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7" r:id="rId5"/>
    <p:sldMasterId id="2147483709" r:id="rId6"/>
    <p:sldMasterId id="2147483822" r:id="rId7"/>
    <p:sldMasterId id="2147483843" r:id="rId8"/>
  </p:sldMasterIdLst>
  <p:notesMasterIdLst>
    <p:notesMasterId r:id="rId53"/>
  </p:notesMasterIdLst>
  <p:sldIdLst>
    <p:sldId id="256" r:id="rId9"/>
    <p:sldId id="778" r:id="rId10"/>
    <p:sldId id="705" r:id="rId11"/>
    <p:sldId id="717" r:id="rId12"/>
    <p:sldId id="787" r:id="rId13"/>
    <p:sldId id="788" r:id="rId14"/>
    <p:sldId id="803" r:id="rId15"/>
    <p:sldId id="789" r:id="rId16"/>
    <p:sldId id="790" r:id="rId17"/>
    <p:sldId id="783" r:id="rId18"/>
    <p:sldId id="784" r:id="rId19"/>
    <p:sldId id="785" r:id="rId20"/>
    <p:sldId id="806" r:id="rId21"/>
    <p:sldId id="786" r:id="rId22"/>
    <p:sldId id="804" r:id="rId23"/>
    <p:sldId id="805" r:id="rId24"/>
    <p:sldId id="791" r:id="rId25"/>
    <p:sldId id="779" r:id="rId26"/>
    <p:sldId id="780" r:id="rId27"/>
    <p:sldId id="782" r:id="rId28"/>
    <p:sldId id="781" r:id="rId29"/>
    <p:sldId id="792" r:id="rId30"/>
    <p:sldId id="795" r:id="rId31"/>
    <p:sldId id="807" r:id="rId32"/>
    <p:sldId id="794" r:id="rId33"/>
    <p:sldId id="793" r:id="rId34"/>
    <p:sldId id="808" r:id="rId35"/>
    <p:sldId id="809" r:id="rId36"/>
    <p:sldId id="796" r:id="rId37"/>
    <p:sldId id="797" r:id="rId38"/>
    <p:sldId id="774" r:id="rId39"/>
    <p:sldId id="800" r:id="rId40"/>
    <p:sldId id="773" r:id="rId41"/>
    <p:sldId id="802" r:id="rId42"/>
    <p:sldId id="775" r:id="rId43"/>
    <p:sldId id="776" r:id="rId44"/>
    <p:sldId id="777" r:id="rId45"/>
    <p:sldId id="257" r:id="rId46"/>
    <p:sldId id="801" r:id="rId47"/>
    <p:sldId id="260" r:id="rId48"/>
    <p:sldId id="713" r:id="rId49"/>
    <p:sldId id="810" r:id="rId50"/>
    <p:sldId id="493" r:id="rId51"/>
    <p:sldId id="492" r:id="rId52"/>
  </p:sldIdLst>
  <p:sldSz cx="9144000" cy="6858000" type="screen4x3"/>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3428358-90C1-42B6-B31F-5F2103B8D6BC}">
          <p14:sldIdLst>
            <p14:sldId id="256"/>
          </p14:sldIdLst>
        </p14:section>
        <p14:section name="Section sans titre" id="{EF803953-6F88-448A-A4D0-18F6A986EFF8}">
          <p14:sldIdLst>
            <p14:sldId id="778"/>
            <p14:sldId id="705"/>
            <p14:sldId id="717"/>
            <p14:sldId id="787"/>
            <p14:sldId id="788"/>
            <p14:sldId id="803"/>
            <p14:sldId id="789"/>
            <p14:sldId id="790"/>
            <p14:sldId id="783"/>
            <p14:sldId id="784"/>
            <p14:sldId id="785"/>
            <p14:sldId id="806"/>
            <p14:sldId id="786"/>
            <p14:sldId id="804"/>
            <p14:sldId id="805"/>
            <p14:sldId id="791"/>
            <p14:sldId id="779"/>
            <p14:sldId id="780"/>
            <p14:sldId id="782"/>
            <p14:sldId id="781"/>
            <p14:sldId id="792"/>
            <p14:sldId id="795"/>
            <p14:sldId id="807"/>
            <p14:sldId id="794"/>
            <p14:sldId id="793"/>
            <p14:sldId id="808"/>
            <p14:sldId id="809"/>
            <p14:sldId id="796"/>
            <p14:sldId id="797"/>
            <p14:sldId id="774"/>
            <p14:sldId id="800"/>
            <p14:sldId id="773"/>
            <p14:sldId id="802"/>
            <p14:sldId id="775"/>
            <p14:sldId id="776"/>
            <p14:sldId id="777"/>
            <p14:sldId id="257"/>
            <p14:sldId id="801"/>
            <p14:sldId id="260"/>
            <p14:sldId id="713"/>
            <p14:sldId id="810"/>
            <p14:sldId id="493"/>
            <p14:sldId id="4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 Vincendeau" initials="SV" lastIdx="1" clrIdx="0"/>
  <p:cmAuthor id="1" name="Daniel Bourrion" initials="DB" lastIdx="1" clrIdx="1">
    <p:extLst>
      <p:ext uri="{19B8F6BF-5375-455C-9EA6-DF929625EA0E}">
        <p15:presenceInfo xmlns:p15="http://schemas.microsoft.com/office/powerpoint/2012/main" userId="S::daniel.bourrion@univ-angers.fr::5d034e2d-c6aa-4c66-b6fb-18a87295a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BEF"/>
    <a:srgbClr val="0BBAEF"/>
    <a:srgbClr val="000000"/>
    <a:srgbClr val="898989"/>
    <a:srgbClr val="69B9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8434B-3B19-46BB-B11E-B890075F5266}" v="623" dt="2021-10-06T15:21:37.416"/>
    <p1510:client id="{528998C4-FE9F-FE34-412D-6C6151920D80}" v="373" dt="2021-10-07T13:29:28.963"/>
    <p1510:client id="{A2C19D65-ED24-9243-8E5F-F3EB00D7D18C}" v="147" dt="2021-10-07T14:21:12.002"/>
    <p1510:client id="{A89044B4-9F97-48B9-983A-5E0FB1E61BFF}" v="226" dt="2021-10-07T07:21:39.513"/>
    <p1510:client id="{C28F9BA1-5AB2-A74F-D967-63304610CC92}" v="325" dt="2021-10-07T14:30:10.47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9" d="100"/>
          <a:sy n="109" d="100"/>
        </p:scale>
        <p:origin x="9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9A119-F056-4A4B-81C0-ABFFFBE4716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7DDA1CC0-EFB6-4434-AABC-DA068445CE58}">
      <dgm:prSet/>
      <dgm:spPr/>
      <dgm:t>
        <a:bodyPr/>
        <a:lstStyle/>
        <a:p>
          <a:r>
            <a:rPr lang="en-US" err="1"/>
            <a:t>Accompagnement</a:t>
          </a:r>
          <a:r>
            <a:rPr lang="en-US"/>
            <a:t> RH </a:t>
          </a:r>
          <a:r>
            <a:rPr lang="en-US" err="1"/>
            <a:t>mutualisé</a:t>
          </a:r>
          <a:r>
            <a:rPr lang="en-US"/>
            <a:t> </a:t>
          </a:r>
        </a:p>
      </dgm:t>
    </dgm:pt>
    <dgm:pt modelId="{E1423988-6229-4F03-8322-F35C90764D36}" type="parTrans" cxnId="{AF9F7FED-25A9-4973-BE36-6707C1437BAC}">
      <dgm:prSet/>
      <dgm:spPr/>
      <dgm:t>
        <a:bodyPr/>
        <a:lstStyle/>
        <a:p>
          <a:endParaRPr lang="en-US"/>
        </a:p>
      </dgm:t>
    </dgm:pt>
    <dgm:pt modelId="{6A141FD7-1F4C-4A7D-AD62-7A8D9D66E133}" type="sibTrans" cxnId="{AF9F7FED-25A9-4973-BE36-6707C1437BAC}">
      <dgm:prSet/>
      <dgm:spPr/>
      <dgm:t>
        <a:bodyPr/>
        <a:lstStyle/>
        <a:p>
          <a:endParaRPr lang="en-US"/>
        </a:p>
      </dgm:t>
    </dgm:pt>
    <dgm:pt modelId="{07C97C41-9D7A-4645-9E4B-5C04EC5BA369}">
      <dgm:prSet/>
      <dgm:spPr/>
      <dgm:t>
        <a:bodyPr/>
        <a:lstStyle/>
        <a:p>
          <a:r>
            <a:rPr lang="en-US"/>
            <a:t>SIEN (Infrastructures) - NALM</a:t>
          </a:r>
        </a:p>
      </dgm:t>
    </dgm:pt>
    <dgm:pt modelId="{B54236A7-62D1-4A3C-8D82-664B0D38A711}" type="parTrans" cxnId="{90ADAE66-ABC6-438F-B4D2-E7CE85711149}">
      <dgm:prSet/>
      <dgm:spPr/>
      <dgm:t>
        <a:bodyPr/>
        <a:lstStyle/>
        <a:p>
          <a:endParaRPr lang="en-US"/>
        </a:p>
      </dgm:t>
    </dgm:pt>
    <dgm:pt modelId="{BA3C3F99-277A-4F46-937E-5452B46384A8}" type="sibTrans" cxnId="{90ADAE66-ABC6-438F-B4D2-E7CE85711149}">
      <dgm:prSet/>
      <dgm:spPr/>
      <dgm:t>
        <a:bodyPr/>
        <a:lstStyle/>
        <a:p>
          <a:endParaRPr lang="en-US"/>
        </a:p>
      </dgm:t>
    </dgm:pt>
    <dgm:pt modelId="{CEED2565-A5E8-4143-ACE8-CE95E4E0BA35}">
      <dgm:prSet/>
      <dgm:spPr/>
      <dgm:t>
        <a:bodyPr/>
        <a:lstStyle/>
        <a:p>
          <a:r>
            <a:rPr lang="en-US"/>
            <a:t>UAR </a:t>
          </a:r>
          <a:r>
            <a:rPr lang="en-US" err="1"/>
            <a:t>Glicid</a:t>
          </a:r>
          <a:r>
            <a:rPr lang="en-US"/>
            <a:t> (Recherche) -NALM</a:t>
          </a:r>
        </a:p>
      </dgm:t>
    </dgm:pt>
    <dgm:pt modelId="{CDB91294-75CA-4D91-A3AD-C6AA886BD9D2}" type="parTrans" cxnId="{31BE8356-ABD1-4225-944F-C4E3912908D3}">
      <dgm:prSet/>
      <dgm:spPr/>
      <dgm:t>
        <a:bodyPr/>
        <a:lstStyle/>
        <a:p>
          <a:endParaRPr lang="en-US"/>
        </a:p>
      </dgm:t>
    </dgm:pt>
    <dgm:pt modelId="{2D2B2DDB-866B-4F07-A145-6979C62BF43B}" type="sibTrans" cxnId="{31BE8356-ABD1-4225-944F-C4E3912908D3}">
      <dgm:prSet/>
      <dgm:spPr/>
      <dgm:t>
        <a:bodyPr/>
        <a:lstStyle/>
        <a:p>
          <a:endParaRPr lang="en-US"/>
        </a:p>
      </dgm:t>
    </dgm:pt>
    <dgm:pt modelId="{895534A3-E656-492A-B797-923ECF0F3ECA}">
      <dgm:prSet/>
      <dgm:spPr/>
      <dgm:t>
        <a:bodyPr/>
        <a:lstStyle/>
        <a:p>
          <a:r>
            <a:rPr lang="en-US"/>
            <a:t>FEDER React-EU</a:t>
          </a:r>
        </a:p>
      </dgm:t>
    </dgm:pt>
    <dgm:pt modelId="{65D6127A-E49A-473C-9B84-31B099899E9E}" type="parTrans" cxnId="{55007A75-1C8F-418B-948F-DE380C77FA48}">
      <dgm:prSet/>
      <dgm:spPr/>
      <dgm:t>
        <a:bodyPr/>
        <a:lstStyle/>
        <a:p>
          <a:endParaRPr lang="en-US"/>
        </a:p>
      </dgm:t>
    </dgm:pt>
    <dgm:pt modelId="{51C02C71-D001-4D5D-B3B6-E5013ABDEDF5}" type="sibTrans" cxnId="{55007A75-1C8F-418B-948F-DE380C77FA48}">
      <dgm:prSet/>
      <dgm:spPr/>
      <dgm:t>
        <a:bodyPr/>
        <a:lstStyle/>
        <a:p>
          <a:endParaRPr lang="en-US"/>
        </a:p>
      </dgm:t>
    </dgm:pt>
    <dgm:pt modelId="{D8516551-DE1D-46C7-961F-BBFA481DE6EE}">
      <dgm:prSet/>
      <dgm:spPr/>
      <dgm:t>
        <a:bodyPr/>
        <a:lstStyle/>
        <a:p>
          <a:r>
            <a:rPr lang="en-US"/>
            <a:t>2 M€ sur </a:t>
          </a:r>
          <a:r>
            <a:rPr lang="en-US" err="1"/>
            <a:t>Réseaux</a:t>
          </a:r>
          <a:endParaRPr lang="en-US"/>
        </a:p>
      </dgm:t>
    </dgm:pt>
    <dgm:pt modelId="{1A6E8B84-0B1D-412E-9CA9-A1FA898720DD}" type="parTrans" cxnId="{9F8EF82A-11D2-41B9-B744-31EBB306497A}">
      <dgm:prSet/>
      <dgm:spPr/>
      <dgm:t>
        <a:bodyPr/>
        <a:lstStyle/>
        <a:p>
          <a:endParaRPr lang="en-US"/>
        </a:p>
      </dgm:t>
    </dgm:pt>
    <dgm:pt modelId="{82CD59CF-23EC-4E23-A849-63C3DF43B000}" type="sibTrans" cxnId="{9F8EF82A-11D2-41B9-B744-31EBB306497A}">
      <dgm:prSet/>
      <dgm:spPr/>
      <dgm:t>
        <a:bodyPr/>
        <a:lstStyle/>
        <a:p>
          <a:endParaRPr lang="en-US"/>
        </a:p>
      </dgm:t>
    </dgm:pt>
    <dgm:pt modelId="{F504DF4C-C627-4074-A6CE-64F18FF7702D}">
      <dgm:prSet/>
      <dgm:spPr/>
      <dgm:t>
        <a:bodyPr/>
        <a:lstStyle/>
        <a:p>
          <a:r>
            <a:rPr lang="en-US"/>
            <a:t>2 M€ sur </a:t>
          </a:r>
          <a:r>
            <a:rPr lang="en-US" err="1"/>
            <a:t>Calcul</a:t>
          </a:r>
          <a:endParaRPr lang="en-US"/>
        </a:p>
      </dgm:t>
    </dgm:pt>
    <dgm:pt modelId="{496596ED-F407-43E7-8E46-20FF7CF0EF1C}" type="parTrans" cxnId="{C5E64984-2096-449D-95D1-F07AF5FE89F7}">
      <dgm:prSet/>
      <dgm:spPr/>
      <dgm:t>
        <a:bodyPr/>
        <a:lstStyle/>
        <a:p>
          <a:endParaRPr lang="en-US"/>
        </a:p>
      </dgm:t>
    </dgm:pt>
    <dgm:pt modelId="{C11E019E-0BF4-4D81-84D6-90A56EF61959}" type="sibTrans" cxnId="{C5E64984-2096-449D-95D1-F07AF5FE89F7}">
      <dgm:prSet/>
      <dgm:spPr/>
      <dgm:t>
        <a:bodyPr/>
        <a:lstStyle/>
        <a:p>
          <a:endParaRPr lang="en-US"/>
        </a:p>
      </dgm:t>
    </dgm:pt>
    <dgm:pt modelId="{76AAA691-38BE-4760-A3CE-4A15A64B234D}">
      <dgm:prSet/>
      <dgm:spPr/>
      <dgm:t>
        <a:bodyPr/>
        <a:lstStyle/>
        <a:p>
          <a:r>
            <a:rPr lang="en-US"/>
            <a:t>Factures &amp; </a:t>
          </a:r>
          <a:r>
            <a:rPr lang="en-US" err="1"/>
            <a:t>livrables</a:t>
          </a:r>
          <a:r>
            <a:rPr lang="en-US"/>
            <a:t> </a:t>
          </a:r>
          <a:r>
            <a:rPr lang="en-US">
              <a:latin typeface="Calibri Light"/>
            </a:rPr>
            <a:t>acquités</a:t>
          </a:r>
          <a:r>
            <a:rPr lang="en-US"/>
            <a:t> au 30 </a:t>
          </a:r>
          <a:r>
            <a:rPr lang="en-US" err="1"/>
            <a:t>juin</a:t>
          </a:r>
          <a:r>
            <a:rPr lang="en-US"/>
            <a:t> 2023</a:t>
          </a:r>
        </a:p>
      </dgm:t>
    </dgm:pt>
    <dgm:pt modelId="{EF1047B8-063A-4371-B7B5-6E74B753FF06}" type="parTrans" cxnId="{8CCE4533-D5F4-4505-994B-98E42F925875}">
      <dgm:prSet/>
      <dgm:spPr/>
      <dgm:t>
        <a:bodyPr/>
        <a:lstStyle/>
        <a:p>
          <a:endParaRPr lang="en-US"/>
        </a:p>
      </dgm:t>
    </dgm:pt>
    <dgm:pt modelId="{FAA3383E-3A9B-415F-8ECD-00F3F85C9F70}" type="sibTrans" cxnId="{8CCE4533-D5F4-4505-994B-98E42F925875}">
      <dgm:prSet/>
      <dgm:spPr/>
      <dgm:t>
        <a:bodyPr/>
        <a:lstStyle/>
        <a:p>
          <a:endParaRPr lang="en-US"/>
        </a:p>
      </dgm:t>
    </dgm:pt>
    <dgm:pt modelId="{13B5709D-B943-4E70-9BE0-F9BA0B9A61E0}">
      <dgm:prSet/>
      <dgm:spPr/>
      <dgm:t>
        <a:bodyPr/>
        <a:lstStyle/>
        <a:p>
          <a:r>
            <a:rPr lang="en-US" err="1"/>
            <a:t>Commandes</a:t>
          </a:r>
          <a:r>
            <a:rPr lang="en-US"/>
            <a:t> </a:t>
          </a:r>
          <a:r>
            <a:rPr lang="en-US" err="1"/>
            <a:t>publiques</a:t>
          </a:r>
          <a:r>
            <a:rPr lang="en-US"/>
            <a:t> UA (4 </a:t>
          </a:r>
          <a:r>
            <a:rPr lang="en-US" err="1"/>
            <a:t>marchés</a:t>
          </a:r>
          <a:r>
            <a:rPr lang="en-US"/>
            <a:t>/2 </a:t>
          </a:r>
          <a:r>
            <a:rPr lang="en-US" err="1"/>
            <a:t>notifiés</a:t>
          </a:r>
          <a:r>
            <a:rPr lang="en-US"/>
            <a:t> </a:t>
          </a:r>
          <a:r>
            <a:rPr lang="en-US" err="1"/>
            <a:t>en</a:t>
          </a:r>
          <a:r>
            <a:rPr lang="en-US"/>
            <a:t> </a:t>
          </a:r>
          <a:r>
            <a:rPr lang="en-US">
              <a:latin typeface="Calibri Light"/>
            </a:rPr>
            <a:t>2022</a:t>
          </a:r>
          <a:r>
            <a:rPr lang="en-US"/>
            <a:t> pour 2 M€) </a:t>
          </a:r>
        </a:p>
      </dgm:t>
    </dgm:pt>
    <dgm:pt modelId="{652E48CE-860D-4C56-9C50-367A98AC742C}" type="parTrans" cxnId="{330FEF83-B77B-4947-8DDE-A917246A89EB}">
      <dgm:prSet/>
      <dgm:spPr/>
      <dgm:t>
        <a:bodyPr/>
        <a:lstStyle/>
        <a:p>
          <a:endParaRPr lang="en-US"/>
        </a:p>
      </dgm:t>
    </dgm:pt>
    <dgm:pt modelId="{B6C62EB6-E583-4F3B-86EB-933E5B4871E0}" type="sibTrans" cxnId="{330FEF83-B77B-4947-8DDE-A917246A89EB}">
      <dgm:prSet/>
      <dgm:spPr/>
      <dgm:t>
        <a:bodyPr/>
        <a:lstStyle/>
        <a:p>
          <a:endParaRPr lang="en-US"/>
        </a:p>
      </dgm:t>
    </dgm:pt>
    <dgm:pt modelId="{DCC4A953-2B73-4422-8C79-0187647982DB}" type="pres">
      <dgm:prSet presAssocID="{9039A119-F056-4A4B-81C0-ABFFFBE47164}" presName="linear" presStyleCnt="0">
        <dgm:presLayoutVars>
          <dgm:dir/>
          <dgm:animLvl val="lvl"/>
          <dgm:resizeHandles val="exact"/>
        </dgm:presLayoutVars>
      </dgm:prSet>
      <dgm:spPr/>
    </dgm:pt>
    <dgm:pt modelId="{79471453-5BEF-4EA5-AFF6-F629104276A8}" type="pres">
      <dgm:prSet presAssocID="{7DDA1CC0-EFB6-4434-AABC-DA068445CE58}" presName="parentLin" presStyleCnt="0"/>
      <dgm:spPr/>
    </dgm:pt>
    <dgm:pt modelId="{3C8170A8-E4B9-4B1D-A14D-FB8506B0F0DC}" type="pres">
      <dgm:prSet presAssocID="{7DDA1CC0-EFB6-4434-AABC-DA068445CE58}" presName="parentLeftMargin" presStyleLbl="node1" presStyleIdx="0" presStyleCnt="2"/>
      <dgm:spPr/>
    </dgm:pt>
    <dgm:pt modelId="{F644DC7F-3903-4F5F-B7B3-295E29F111D4}" type="pres">
      <dgm:prSet presAssocID="{7DDA1CC0-EFB6-4434-AABC-DA068445CE58}" presName="parentText" presStyleLbl="node1" presStyleIdx="0" presStyleCnt="2">
        <dgm:presLayoutVars>
          <dgm:chMax val="0"/>
          <dgm:bulletEnabled val="1"/>
        </dgm:presLayoutVars>
      </dgm:prSet>
      <dgm:spPr/>
    </dgm:pt>
    <dgm:pt modelId="{1993E329-F6C3-4A87-B288-9A70FF8C2CFA}" type="pres">
      <dgm:prSet presAssocID="{7DDA1CC0-EFB6-4434-AABC-DA068445CE58}" presName="negativeSpace" presStyleCnt="0"/>
      <dgm:spPr/>
    </dgm:pt>
    <dgm:pt modelId="{5793607E-DF04-45F2-8B94-B402D15051F2}" type="pres">
      <dgm:prSet presAssocID="{7DDA1CC0-EFB6-4434-AABC-DA068445CE58}" presName="childText" presStyleLbl="conFgAcc1" presStyleIdx="0" presStyleCnt="2">
        <dgm:presLayoutVars>
          <dgm:bulletEnabled val="1"/>
        </dgm:presLayoutVars>
      </dgm:prSet>
      <dgm:spPr/>
    </dgm:pt>
    <dgm:pt modelId="{A46C5D72-48C1-4009-AA3B-DD7BCEFD00E7}" type="pres">
      <dgm:prSet presAssocID="{6A141FD7-1F4C-4A7D-AD62-7A8D9D66E133}" presName="spaceBetweenRectangles" presStyleCnt="0"/>
      <dgm:spPr/>
    </dgm:pt>
    <dgm:pt modelId="{33DF2941-AD70-45BB-A301-7B0C994AFECC}" type="pres">
      <dgm:prSet presAssocID="{895534A3-E656-492A-B797-923ECF0F3ECA}" presName="parentLin" presStyleCnt="0"/>
      <dgm:spPr/>
    </dgm:pt>
    <dgm:pt modelId="{A46232BC-0785-4473-8B54-DF0B306FBC0E}" type="pres">
      <dgm:prSet presAssocID="{895534A3-E656-492A-B797-923ECF0F3ECA}" presName="parentLeftMargin" presStyleLbl="node1" presStyleIdx="0" presStyleCnt="2"/>
      <dgm:spPr/>
    </dgm:pt>
    <dgm:pt modelId="{0483184A-5D06-49EC-BCAC-685893D3AEB2}" type="pres">
      <dgm:prSet presAssocID="{895534A3-E656-492A-B797-923ECF0F3ECA}" presName="parentText" presStyleLbl="node1" presStyleIdx="1" presStyleCnt="2">
        <dgm:presLayoutVars>
          <dgm:chMax val="0"/>
          <dgm:bulletEnabled val="1"/>
        </dgm:presLayoutVars>
      </dgm:prSet>
      <dgm:spPr/>
    </dgm:pt>
    <dgm:pt modelId="{03A71119-F8E2-49C2-8793-C2070BEC0023}" type="pres">
      <dgm:prSet presAssocID="{895534A3-E656-492A-B797-923ECF0F3ECA}" presName="negativeSpace" presStyleCnt="0"/>
      <dgm:spPr/>
    </dgm:pt>
    <dgm:pt modelId="{71B0221D-B4C2-41B6-B493-D18FAED8A46D}" type="pres">
      <dgm:prSet presAssocID="{895534A3-E656-492A-B797-923ECF0F3ECA}" presName="childText" presStyleLbl="conFgAcc1" presStyleIdx="1" presStyleCnt="2">
        <dgm:presLayoutVars>
          <dgm:bulletEnabled val="1"/>
        </dgm:presLayoutVars>
      </dgm:prSet>
      <dgm:spPr/>
    </dgm:pt>
  </dgm:ptLst>
  <dgm:cxnLst>
    <dgm:cxn modelId="{4E82FD09-67B3-4D77-9A1D-85B4449C92FB}" type="presOf" srcId="{D8516551-DE1D-46C7-961F-BBFA481DE6EE}" destId="{71B0221D-B4C2-41B6-B493-D18FAED8A46D}" srcOrd="0" destOrd="0" presId="urn:microsoft.com/office/officeart/2005/8/layout/list1"/>
    <dgm:cxn modelId="{9F8EF82A-11D2-41B9-B744-31EBB306497A}" srcId="{895534A3-E656-492A-B797-923ECF0F3ECA}" destId="{D8516551-DE1D-46C7-961F-BBFA481DE6EE}" srcOrd="0" destOrd="0" parTransId="{1A6E8B84-0B1D-412E-9CA9-A1FA898720DD}" sibTransId="{82CD59CF-23EC-4E23-A849-63C3DF43B000}"/>
    <dgm:cxn modelId="{640BC62B-E547-454B-8B57-FDDAAC800FD7}" type="presOf" srcId="{7DDA1CC0-EFB6-4434-AABC-DA068445CE58}" destId="{F644DC7F-3903-4F5F-B7B3-295E29F111D4}" srcOrd="1" destOrd="0" presId="urn:microsoft.com/office/officeart/2005/8/layout/list1"/>
    <dgm:cxn modelId="{8CCE4533-D5F4-4505-994B-98E42F925875}" srcId="{895534A3-E656-492A-B797-923ECF0F3ECA}" destId="{76AAA691-38BE-4760-A3CE-4A15A64B234D}" srcOrd="2" destOrd="0" parTransId="{EF1047B8-063A-4371-B7B5-6E74B753FF06}" sibTransId="{FAA3383E-3A9B-415F-8ECD-00F3F85C9F70}"/>
    <dgm:cxn modelId="{EE6FB53D-41AD-44B0-A862-04AC4713C77C}" type="presOf" srcId="{7DDA1CC0-EFB6-4434-AABC-DA068445CE58}" destId="{3C8170A8-E4B9-4B1D-A14D-FB8506B0F0DC}" srcOrd="0" destOrd="0" presId="urn:microsoft.com/office/officeart/2005/8/layout/list1"/>
    <dgm:cxn modelId="{90ADAE66-ABC6-438F-B4D2-E7CE85711149}" srcId="{7DDA1CC0-EFB6-4434-AABC-DA068445CE58}" destId="{07C97C41-9D7A-4645-9E4B-5C04EC5BA369}" srcOrd="0" destOrd="0" parTransId="{B54236A7-62D1-4A3C-8D82-664B0D38A711}" sibTransId="{BA3C3F99-277A-4F46-937E-5452B46384A8}"/>
    <dgm:cxn modelId="{276EFD47-1409-4B36-AC58-5745633DDAA2}" type="presOf" srcId="{895534A3-E656-492A-B797-923ECF0F3ECA}" destId="{A46232BC-0785-4473-8B54-DF0B306FBC0E}" srcOrd="0" destOrd="0" presId="urn:microsoft.com/office/officeart/2005/8/layout/list1"/>
    <dgm:cxn modelId="{55007A75-1C8F-418B-948F-DE380C77FA48}" srcId="{9039A119-F056-4A4B-81C0-ABFFFBE47164}" destId="{895534A3-E656-492A-B797-923ECF0F3ECA}" srcOrd="1" destOrd="0" parTransId="{65D6127A-E49A-473C-9B84-31B099899E9E}" sibTransId="{51C02C71-D001-4D5D-B3B6-E5013ABDEDF5}"/>
    <dgm:cxn modelId="{31BE8356-ABD1-4225-944F-C4E3912908D3}" srcId="{7DDA1CC0-EFB6-4434-AABC-DA068445CE58}" destId="{CEED2565-A5E8-4143-ACE8-CE95E4E0BA35}" srcOrd="1" destOrd="0" parTransId="{CDB91294-75CA-4D91-A3AD-C6AA886BD9D2}" sibTransId="{2D2B2DDB-866B-4F07-A145-6979C62BF43B}"/>
    <dgm:cxn modelId="{B7801F83-0CA6-4257-A37D-B23DE5F26050}" type="presOf" srcId="{76AAA691-38BE-4760-A3CE-4A15A64B234D}" destId="{71B0221D-B4C2-41B6-B493-D18FAED8A46D}" srcOrd="0" destOrd="2" presId="urn:microsoft.com/office/officeart/2005/8/layout/list1"/>
    <dgm:cxn modelId="{330FEF83-B77B-4947-8DDE-A917246A89EB}" srcId="{895534A3-E656-492A-B797-923ECF0F3ECA}" destId="{13B5709D-B943-4E70-9BE0-F9BA0B9A61E0}" srcOrd="3" destOrd="0" parTransId="{652E48CE-860D-4C56-9C50-367A98AC742C}" sibTransId="{B6C62EB6-E583-4F3B-86EB-933E5B4871E0}"/>
    <dgm:cxn modelId="{C5E64984-2096-449D-95D1-F07AF5FE89F7}" srcId="{895534A3-E656-492A-B797-923ECF0F3ECA}" destId="{F504DF4C-C627-4074-A6CE-64F18FF7702D}" srcOrd="1" destOrd="0" parTransId="{496596ED-F407-43E7-8E46-20FF7CF0EF1C}" sibTransId="{C11E019E-0BF4-4D81-84D6-90A56EF61959}"/>
    <dgm:cxn modelId="{1C8BD592-E82B-43C3-8B4C-C2461C606C61}" type="presOf" srcId="{13B5709D-B943-4E70-9BE0-F9BA0B9A61E0}" destId="{71B0221D-B4C2-41B6-B493-D18FAED8A46D}" srcOrd="0" destOrd="3" presId="urn:microsoft.com/office/officeart/2005/8/layout/list1"/>
    <dgm:cxn modelId="{0FDB8AB6-BCF9-426B-A6F2-3E40DC4FDF11}" type="presOf" srcId="{895534A3-E656-492A-B797-923ECF0F3ECA}" destId="{0483184A-5D06-49EC-BCAC-685893D3AEB2}" srcOrd="1" destOrd="0" presId="urn:microsoft.com/office/officeart/2005/8/layout/list1"/>
    <dgm:cxn modelId="{A2CBC5BD-8EDB-4924-A66D-17308BE0202C}" type="presOf" srcId="{F504DF4C-C627-4074-A6CE-64F18FF7702D}" destId="{71B0221D-B4C2-41B6-B493-D18FAED8A46D}" srcOrd="0" destOrd="1" presId="urn:microsoft.com/office/officeart/2005/8/layout/list1"/>
    <dgm:cxn modelId="{F6D28CCC-8191-411A-B7D7-A4221EFE6318}" type="presOf" srcId="{CEED2565-A5E8-4143-ACE8-CE95E4E0BA35}" destId="{5793607E-DF04-45F2-8B94-B402D15051F2}" srcOrd="0" destOrd="1" presId="urn:microsoft.com/office/officeart/2005/8/layout/list1"/>
    <dgm:cxn modelId="{0CF6C1D6-9306-4A17-A7CB-28943B9F701B}" type="presOf" srcId="{9039A119-F056-4A4B-81C0-ABFFFBE47164}" destId="{DCC4A953-2B73-4422-8C79-0187647982DB}" srcOrd="0" destOrd="0" presId="urn:microsoft.com/office/officeart/2005/8/layout/list1"/>
    <dgm:cxn modelId="{AF9F7FED-25A9-4973-BE36-6707C1437BAC}" srcId="{9039A119-F056-4A4B-81C0-ABFFFBE47164}" destId="{7DDA1CC0-EFB6-4434-AABC-DA068445CE58}" srcOrd="0" destOrd="0" parTransId="{E1423988-6229-4F03-8322-F35C90764D36}" sibTransId="{6A141FD7-1F4C-4A7D-AD62-7A8D9D66E133}"/>
    <dgm:cxn modelId="{DD4162F4-874C-4AD8-B159-548B042C59FE}" type="presOf" srcId="{07C97C41-9D7A-4645-9E4B-5C04EC5BA369}" destId="{5793607E-DF04-45F2-8B94-B402D15051F2}" srcOrd="0" destOrd="0" presId="urn:microsoft.com/office/officeart/2005/8/layout/list1"/>
    <dgm:cxn modelId="{1CDB9E0D-C5A5-4304-A12B-B7CA0EE687E0}" type="presParOf" srcId="{DCC4A953-2B73-4422-8C79-0187647982DB}" destId="{79471453-5BEF-4EA5-AFF6-F629104276A8}" srcOrd="0" destOrd="0" presId="urn:microsoft.com/office/officeart/2005/8/layout/list1"/>
    <dgm:cxn modelId="{FC1F5DE2-26B3-4731-814A-31F56A0525F8}" type="presParOf" srcId="{79471453-5BEF-4EA5-AFF6-F629104276A8}" destId="{3C8170A8-E4B9-4B1D-A14D-FB8506B0F0DC}" srcOrd="0" destOrd="0" presId="urn:microsoft.com/office/officeart/2005/8/layout/list1"/>
    <dgm:cxn modelId="{AB5750D2-4C65-4A8D-A318-80CA0CE09061}" type="presParOf" srcId="{79471453-5BEF-4EA5-AFF6-F629104276A8}" destId="{F644DC7F-3903-4F5F-B7B3-295E29F111D4}" srcOrd="1" destOrd="0" presId="urn:microsoft.com/office/officeart/2005/8/layout/list1"/>
    <dgm:cxn modelId="{29ADD672-327F-4084-A1E3-AF4E4DBED758}" type="presParOf" srcId="{DCC4A953-2B73-4422-8C79-0187647982DB}" destId="{1993E329-F6C3-4A87-B288-9A70FF8C2CFA}" srcOrd="1" destOrd="0" presId="urn:microsoft.com/office/officeart/2005/8/layout/list1"/>
    <dgm:cxn modelId="{A17D6A67-88E9-479A-BC90-AD65E4B0F764}" type="presParOf" srcId="{DCC4A953-2B73-4422-8C79-0187647982DB}" destId="{5793607E-DF04-45F2-8B94-B402D15051F2}" srcOrd="2" destOrd="0" presId="urn:microsoft.com/office/officeart/2005/8/layout/list1"/>
    <dgm:cxn modelId="{04E1C7EA-C492-4E96-80D3-ED8FA7FD80B5}" type="presParOf" srcId="{DCC4A953-2B73-4422-8C79-0187647982DB}" destId="{A46C5D72-48C1-4009-AA3B-DD7BCEFD00E7}" srcOrd="3" destOrd="0" presId="urn:microsoft.com/office/officeart/2005/8/layout/list1"/>
    <dgm:cxn modelId="{53D81C7B-464D-40F0-9069-6B08412E0C69}" type="presParOf" srcId="{DCC4A953-2B73-4422-8C79-0187647982DB}" destId="{33DF2941-AD70-45BB-A301-7B0C994AFECC}" srcOrd="4" destOrd="0" presId="urn:microsoft.com/office/officeart/2005/8/layout/list1"/>
    <dgm:cxn modelId="{4D58B541-F4F9-4AD7-8382-BDD9F3B85FAC}" type="presParOf" srcId="{33DF2941-AD70-45BB-A301-7B0C994AFECC}" destId="{A46232BC-0785-4473-8B54-DF0B306FBC0E}" srcOrd="0" destOrd="0" presId="urn:microsoft.com/office/officeart/2005/8/layout/list1"/>
    <dgm:cxn modelId="{DAD9506E-9344-4439-A0A5-CACB59F47163}" type="presParOf" srcId="{33DF2941-AD70-45BB-A301-7B0C994AFECC}" destId="{0483184A-5D06-49EC-BCAC-685893D3AEB2}" srcOrd="1" destOrd="0" presId="urn:microsoft.com/office/officeart/2005/8/layout/list1"/>
    <dgm:cxn modelId="{A41B5A47-8EEE-47DF-BF0C-99CF5FA25852}" type="presParOf" srcId="{DCC4A953-2B73-4422-8C79-0187647982DB}" destId="{03A71119-F8E2-49C2-8793-C2070BEC0023}" srcOrd="5" destOrd="0" presId="urn:microsoft.com/office/officeart/2005/8/layout/list1"/>
    <dgm:cxn modelId="{D19FD4EC-3C94-46C7-9E02-4128BFC8A3DE}" type="presParOf" srcId="{DCC4A953-2B73-4422-8C79-0187647982DB}" destId="{71B0221D-B4C2-41B6-B493-D18FAED8A46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3607E-DF04-45F2-8B94-B402D15051F2}">
      <dsp:nvSpPr>
        <dsp:cNvPr id="0" name=""/>
        <dsp:cNvSpPr/>
      </dsp:nvSpPr>
      <dsp:spPr>
        <a:xfrm>
          <a:off x="0" y="374071"/>
          <a:ext cx="7886700" cy="1340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79044" rIns="61209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SIEN (Infrastructures) - NALM</a:t>
          </a:r>
        </a:p>
        <a:p>
          <a:pPr marL="228600" lvl="1" indent="-228600" algn="l" defTabSz="1022350">
            <a:lnSpc>
              <a:spcPct val="90000"/>
            </a:lnSpc>
            <a:spcBef>
              <a:spcPct val="0"/>
            </a:spcBef>
            <a:spcAft>
              <a:spcPct val="15000"/>
            </a:spcAft>
            <a:buChar char="•"/>
          </a:pPr>
          <a:r>
            <a:rPr lang="en-US" sz="2300" kern="1200"/>
            <a:t>UAR </a:t>
          </a:r>
          <a:r>
            <a:rPr lang="en-US" sz="2300" kern="1200" err="1"/>
            <a:t>Glicid</a:t>
          </a:r>
          <a:r>
            <a:rPr lang="en-US" sz="2300" kern="1200"/>
            <a:t> (Recherche) -NALM</a:t>
          </a:r>
        </a:p>
      </dsp:txBody>
      <dsp:txXfrm>
        <a:off x="0" y="374071"/>
        <a:ext cx="7886700" cy="1340325"/>
      </dsp:txXfrm>
    </dsp:sp>
    <dsp:sp modelId="{F644DC7F-3903-4F5F-B7B3-295E29F111D4}">
      <dsp:nvSpPr>
        <dsp:cNvPr id="0" name=""/>
        <dsp:cNvSpPr/>
      </dsp:nvSpPr>
      <dsp:spPr>
        <a:xfrm>
          <a:off x="394335" y="34591"/>
          <a:ext cx="55206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22350">
            <a:lnSpc>
              <a:spcPct val="90000"/>
            </a:lnSpc>
            <a:spcBef>
              <a:spcPct val="0"/>
            </a:spcBef>
            <a:spcAft>
              <a:spcPct val="35000"/>
            </a:spcAft>
            <a:buNone/>
          </a:pPr>
          <a:r>
            <a:rPr lang="en-US" sz="2300" kern="1200" err="1"/>
            <a:t>Accompagnement</a:t>
          </a:r>
          <a:r>
            <a:rPr lang="en-US" sz="2300" kern="1200"/>
            <a:t> RH </a:t>
          </a:r>
          <a:r>
            <a:rPr lang="en-US" sz="2300" kern="1200" err="1"/>
            <a:t>mutualisé</a:t>
          </a:r>
          <a:r>
            <a:rPr lang="en-US" sz="2300" kern="1200"/>
            <a:t> </a:t>
          </a:r>
        </a:p>
      </dsp:txBody>
      <dsp:txXfrm>
        <a:off x="427479" y="67735"/>
        <a:ext cx="5454402" cy="612672"/>
      </dsp:txXfrm>
    </dsp:sp>
    <dsp:sp modelId="{71B0221D-B4C2-41B6-B493-D18FAED8A46D}">
      <dsp:nvSpPr>
        <dsp:cNvPr id="0" name=""/>
        <dsp:cNvSpPr/>
      </dsp:nvSpPr>
      <dsp:spPr>
        <a:xfrm>
          <a:off x="0" y="2178076"/>
          <a:ext cx="7886700" cy="2463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79044" rIns="61209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2 M€ sur </a:t>
          </a:r>
          <a:r>
            <a:rPr lang="en-US" sz="2300" kern="1200" err="1"/>
            <a:t>Réseaux</a:t>
          </a:r>
          <a:endParaRPr lang="en-US" sz="2300" kern="1200"/>
        </a:p>
        <a:p>
          <a:pPr marL="228600" lvl="1" indent="-228600" algn="l" defTabSz="1022350">
            <a:lnSpc>
              <a:spcPct val="90000"/>
            </a:lnSpc>
            <a:spcBef>
              <a:spcPct val="0"/>
            </a:spcBef>
            <a:spcAft>
              <a:spcPct val="15000"/>
            </a:spcAft>
            <a:buChar char="•"/>
          </a:pPr>
          <a:r>
            <a:rPr lang="en-US" sz="2300" kern="1200"/>
            <a:t>2 M€ sur </a:t>
          </a:r>
          <a:r>
            <a:rPr lang="en-US" sz="2300" kern="1200" err="1"/>
            <a:t>Calcul</a:t>
          </a:r>
          <a:endParaRPr lang="en-US" sz="2300" kern="1200"/>
        </a:p>
        <a:p>
          <a:pPr marL="228600" lvl="1" indent="-228600" algn="l" defTabSz="1022350">
            <a:lnSpc>
              <a:spcPct val="90000"/>
            </a:lnSpc>
            <a:spcBef>
              <a:spcPct val="0"/>
            </a:spcBef>
            <a:spcAft>
              <a:spcPct val="15000"/>
            </a:spcAft>
            <a:buChar char="•"/>
          </a:pPr>
          <a:r>
            <a:rPr lang="en-US" sz="2300" kern="1200"/>
            <a:t>Factures &amp; </a:t>
          </a:r>
          <a:r>
            <a:rPr lang="en-US" sz="2300" kern="1200" err="1"/>
            <a:t>livrables</a:t>
          </a:r>
          <a:r>
            <a:rPr lang="en-US" sz="2300" kern="1200"/>
            <a:t> </a:t>
          </a:r>
          <a:r>
            <a:rPr lang="en-US" sz="2300" kern="1200">
              <a:latin typeface="Calibri Light"/>
            </a:rPr>
            <a:t>acquités</a:t>
          </a:r>
          <a:r>
            <a:rPr lang="en-US" sz="2300" kern="1200"/>
            <a:t> au 30 </a:t>
          </a:r>
          <a:r>
            <a:rPr lang="en-US" sz="2300" kern="1200" err="1"/>
            <a:t>juin</a:t>
          </a:r>
          <a:r>
            <a:rPr lang="en-US" sz="2300" kern="1200"/>
            <a:t> 2023</a:t>
          </a:r>
        </a:p>
        <a:p>
          <a:pPr marL="228600" lvl="1" indent="-228600" algn="l" defTabSz="1022350">
            <a:lnSpc>
              <a:spcPct val="90000"/>
            </a:lnSpc>
            <a:spcBef>
              <a:spcPct val="0"/>
            </a:spcBef>
            <a:spcAft>
              <a:spcPct val="15000"/>
            </a:spcAft>
            <a:buChar char="•"/>
          </a:pPr>
          <a:r>
            <a:rPr lang="en-US" sz="2300" kern="1200" err="1"/>
            <a:t>Commandes</a:t>
          </a:r>
          <a:r>
            <a:rPr lang="en-US" sz="2300" kern="1200"/>
            <a:t> </a:t>
          </a:r>
          <a:r>
            <a:rPr lang="en-US" sz="2300" kern="1200" err="1"/>
            <a:t>publiques</a:t>
          </a:r>
          <a:r>
            <a:rPr lang="en-US" sz="2300" kern="1200"/>
            <a:t> UA (4 </a:t>
          </a:r>
          <a:r>
            <a:rPr lang="en-US" sz="2300" kern="1200" err="1"/>
            <a:t>marchés</a:t>
          </a:r>
          <a:r>
            <a:rPr lang="en-US" sz="2300" kern="1200"/>
            <a:t>/2 </a:t>
          </a:r>
          <a:r>
            <a:rPr lang="en-US" sz="2300" kern="1200" err="1"/>
            <a:t>notifiés</a:t>
          </a:r>
          <a:r>
            <a:rPr lang="en-US" sz="2300" kern="1200"/>
            <a:t> </a:t>
          </a:r>
          <a:r>
            <a:rPr lang="en-US" sz="2300" kern="1200" err="1"/>
            <a:t>en</a:t>
          </a:r>
          <a:r>
            <a:rPr lang="en-US" sz="2300" kern="1200"/>
            <a:t> </a:t>
          </a:r>
          <a:r>
            <a:rPr lang="en-US" sz="2300" kern="1200">
              <a:latin typeface="Calibri Light"/>
            </a:rPr>
            <a:t>2022</a:t>
          </a:r>
          <a:r>
            <a:rPr lang="en-US" sz="2300" kern="1200"/>
            <a:t> pour 2 M€) </a:t>
          </a:r>
        </a:p>
      </dsp:txBody>
      <dsp:txXfrm>
        <a:off x="0" y="2178076"/>
        <a:ext cx="7886700" cy="2463300"/>
      </dsp:txXfrm>
    </dsp:sp>
    <dsp:sp modelId="{0483184A-5D06-49EC-BCAC-685893D3AEB2}">
      <dsp:nvSpPr>
        <dsp:cNvPr id="0" name=""/>
        <dsp:cNvSpPr/>
      </dsp:nvSpPr>
      <dsp:spPr>
        <a:xfrm>
          <a:off x="394335" y="1838596"/>
          <a:ext cx="55206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22350">
            <a:lnSpc>
              <a:spcPct val="90000"/>
            </a:lnSpc>
            <a:spcBef>
              <a:spcPct val="0"/>
            </a:spcBef>
            <a:spcAft>
              <a:spcPct val="35000"/>
            </a:spcAft>
            <a:buNone/>
          </a:pPr>
          <a:r>
            <a:rPr lang="en-US" sz="2300" kern="1200"/>
            <a:t>FEDER React-EU</a:t>
          </a:r>
        </a:p>
      </dsp:txBody>
      <dsp:txXfrm>
        <a:off x="427479" y="1871740"/>
        <a:ext cx="545440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A9EAD-AD01-4746-BD3C-71A663349F42}" type="datetimeFigureOut">
              <a:rPr lang="fr-FR" smtClean="0"/>
              <a:t>07/10/2021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BD956-6367-49CA-B37E-8B9CA66BF27B}" type="slidenum">
              <a:rPr lang="fr-FR" smtClean="0"/>
              <a:t>‹N°›</a:t>
            </a:fld>
            <a:endParaRPr lang="fr-FR"/>
          </a:p>
        </p:txBody>
      </p:sp>
    </p:spTree>
    <p:extLst>
      <p:ext uri="{BB962C8B-B14F-4D97-AF65-F5344CB8AC3E}">
        <p14:creationId xmlns:p14="http://schemas.microsoft.com/office/powerpoint/2010/main" val="16360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D7BD956-6367-49CA-B37E-8B9CA66BF27B}" type="slidenum">
              <a:rPr lang="fr-FR" smtClean="0"/>
              <a:t>3</a:t>
            </a:fld>
            <a:endParaRPr lang="fr-FR"/>
          </a:p>
        </p:txBody>
      </p:sp>
    </p:spTree>
    <p:extLst>
      <p:ext uri="{BB962C8B-B14F-4D97-AF65-F5344CB8AC3E}">
        <p14:creationId xmlns:p14="http://schemas.microsoft.com/office/powerpoint/2010/main" val="415222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38</a:t>
            </a:fld>
            <a:endParaRPr lang="fr-FR"/>
          </a:p>
        </p:txBody>
      </p:sp>
    </p:spTree>
    <p:extLst>
      <p:ext uri="{BB962C8B-B14F-4D97-AF65-F5344CB8AC3E}">
        <p14:creationId xmlns:p14="http://schemas.microsoft.com/office/powerpoint/2010/main" val="425467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144531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12</a:t>
            </a:fld>
            <a:endParaRPr lang="fr-FR"/>
          </a:p>
        </p:txBody>
      </p:sp>
    </p:spTree>
    <p:extLst>
      <p:ext uri="{BB962C8B-B14F-4D97-AF65-F5344CB8AC3E}">
        <p14:creationId xmlns:p14="http://schemas.microsoft.com/office/powerpoint/2010/main" val="107070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13</a:t>
            </a:fld>
            <a:endParaRPr lang="fr-FR"/>
          </a:p>
        </p:txBody>
      </p:sp>
    </p:spTree>
    <p:extLst>
      <p:ext uri="{BB962C8B-B14F-4D97-AF65-F5344CB8AC3E}">
        <p14:creationId xmlns:p14="http://schemas.microsoft.com/office/powerpoint/2010/main" val="157907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14</a:t>
            </a:fld>
            <a:endParaRPr lang="fr-FR"/>
          </a:p>
        </p:txBody>
      </p:sp>
    </p:spTree>
    <p:extLst>
      <p:ext uri="{BB962C8B-B14F-4D97-AF65-F5344CB8AC3E}">
        <p14:creationId xmlns:p14="http://schemas.microsoft.com/office/powerpoint/2010/main" val="187184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15</a:t>
            </a:fld>
            <a:endParaRPr lang="fr-FR"/>
          </a:p>
        </p:txBody>
      </p:sp>
    </p:spTree>
    <p:extLst>
      <p:ext uri="{BB962C8B-B14F-4D97-AF65-F5344CB8AC3E}">
        <p14:creationId xmlns:p14="http://schemas.microsoft.com/office/powerpoint/2010/main" val="285294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16</a:t>
            </a:fld>
            <a:endParaRPr lang="fr-FR"/>
          </a:p>
        </p:txBody>
      </p:sp>
    </p:spTree>
    <p:extLst>
      <p:ext uri="{BB962C8B-B14F-4D97-AF65-F5344CB8AC3E}">
        <p14:creationId xmlns:p14="http://schemas.microsoft.com/office/powerpoint/2010/main" val="20010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17</a:t>
            </a:fld>
            <a:endParaRPr lang="fr-FR"/>
          </a:p>
        </p:txBody>
      </p:sp>
    </p:spTree>
    <p:extLst>
      <p:ext uri="{BB962C8B-B14F-4D97-AF65-F5344CB8AC3E}">
        <p14:creationId xmlns:p14="http://schemas.microsoft.com/office/powerpoint/2010/main" val="30656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36</a:t>
            </a:fld>
            <a:endParaRPr lang="fr-FR"/>
          </a:p>
        </p:txBody>
      </p:sp>
    </p:spTree>
    <p:extLst>
      <p:ext uri="{BB962C8B-B14F-4D97-AF65-F5344CB8AC3E}">
        <p14:creationId xmlns:p14="http://schemas.microsoft.com/office/powerpoint/2010/main" val="397328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37</a:t>
            </a:fld>
            <a:endParaRPr lang="fr-FR"/>
          </a:p>
        </p:txBody>
      </p:sp>
    </p:spTree>
    <p:extLst>
      <p:ext uri="{BB962C8B-B14F-4D97-AF65-F5344CB8AC3E}">
        <p14:creationId xmlns:p14="http://schemas.microsoft.com/office/powerpoint/2010/main" val="212058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21823A-F740-42C3-ACB0-61FD95936EAA}"/>
              </a:ext>
            </a:extLst>
          </p:cNvPr>
          <p:cNvSpPr/>
          <p:nvPr userDrawn="1"/>
        </p:nvSpPr>
        <p:spPr>
          <a:xfrm>
            <a:off x="163902" y="145062"/>
            <a:ext cx="8816196" cy="3252188"/>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p:nvPr>
        </p:nvSpPr>
        <p:spPr>
          <a:xfrm>
            <a:off x="685800" y="1122363"/>
            <a:ext cx="7772400" cy="2129795"/>
          </a:xfrm>
        </p:spPr>
        <p:txBody>
          <a:bodyPr anchor="b">
            <a:normAutofit/>
          </a:bodyPr>
          <a:lstStyle>
            <a:lvl1pPr algn="ctr">
              <a:defRPr sz="4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en-US"/>
          </a:p>
        </p:txBody>
      </p:sp>
      <p:sp>
        <p:nvSpPr>
          <p:cNvPr id="3" name="Subtitle 2"/>
          <p:cNvSpPr>
            <a:spLocks noGrp="1"/>
          </p:cNvSpPr>
          <p:nvPr>
            <p:ph type="subTitle" idx="1"/>
          </p:nvPr>
        </p:nvSpPr>
        <p:spPr>
          <a:xfrm>
            <a:off x="1143000" y="3916392"/>
            <a:ext cx="6858000" cy="1341407"/>
          </a:xfrm>
        </p:spPr>
        <p:txBody>
          <a:bodyPr>
            <a:normAutofit/>
          </a:bodyPr>
          <a:lstStyle>
            <a:lvl1pPr marL="0" indent="0" algn="ctr">
              <a:buNone/>
              <a:defRPr sz="28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Date Placeholder 3"/>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02D89-0CF0-4A1E-AFDF-C3997DFE7B2C}" type="slidenum">
              <a:rPr lang="fr-FR" smtClean="0"/>
              <a:pPr/>
              <a:t>‹N°›</a:t>
            </a:fld>
            <a:endParaRPr lang="fr-FR"/>
          </a:p>
        </p:txBody>
      </p:sp>
      <p:sp>
        <p:nvSpPr>
          <p:cNvPr id="11" name="Rectangle 10">
            <a:extLst>
              <a:ext uri="{FF2B5EF4-FFF2-40B4-BE49-F238E27FC236}">
                <a16:creationId xmlns:a16="http://schemas.microsoft.com/office/drawing/2014/main" id="{71CEC214-D9D2-4665-977E-C37D135B8E86}"/>
              </a:ext>
            </a:extLst>
          </p:cNvPr>
          <p:cNvSpPr/>
          <p:nvPr userDrawn="1"/>
        </p:nvSpPr>
        <p:spPr>
          <a:xfrm>
            <a:off x="163902" y="145062"/>
            <a:ext cx="559998" cy="138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636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349765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31454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216947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916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1684706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53646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90313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15636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19142F-7272-41AA-89FA-98415222E6FA}" type="slidenum">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75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16400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3268EE-B5C7-4C5E-96C0-636DCFD5B750}"/>
              </a:ext>
            </a:extLst>
          </p:cNvPr>
          <p:cNvSpPr/>
          <p:nvPr userDrawn="1"/>
        </p:nvSpPr>
        <p:spPr>
          <a:xfrm>
            <a:off x="314678" y="310551"/>
            <a:ext cx="8669547" cy="9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3180735-B75E-457E-8CC5-70C8F5D93868}"/>
              </a:ext>
            </a:extLst>
          </p:cNvPr>
          <p:cNvSpPr/>
          <p:nvPr userDrawn="1"/>
        </p:nvSpPr>
        <p:spPr>
          <a:xfrm>
            <a:off x="198408" y="163902"/>
            <a:ext cx="8669547" cy="905774"/>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628650" y="310551"/>
            <a:ext cx="7886700" cy="759126"/>
          </a:xfrm>
        </p:spPr>
        <p:txBody>
          <a:bodyPr>
            <a:normAutofit/>
          </a:bodyPr>
          <a:lstStyle>
            <a:lvl1pPr algn="ctr">
              <a:defRPr sz="3600" b="0">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628650" y="1500996"/>
            <a:ext cx="7886700" cy="4675967"/>
          </a:xfrm>
        </p:spPr>
        <p:txBody>
          <a:bodyPr/>
          <a:lstStyle>
            <a:lvl2pPr marL="685800" indent="-228600">
              <a:buFont typeface="Verdana" panose="020B0604030504040204" pitchFamily="34" charset="0"/>
              <a:buChar char="–"/>
              <a:defRPr/>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5" name="Footer Placeholder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83447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704843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0804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257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3526162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265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110858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99587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52156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920350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5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054817"/>
            <a:ext cx="7886700" cy="1500187"/>
          </a:xfrm>
        </p:spPr>
        <p:txBody>
          <a:bodyPr/>
          <a:lstStyle>
            <a:lvl1pPr marL="0" indent="0" algn="ctr">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5" name="Footer Placeholder 4"/>
          <p:cNvSpPr>
            <a:spLocks noGrp="1"/>
          </p:cNvSpPr>
          <p:nvPr>
            <p:ph type="ftr" sz="quarter" idx="11"/>
          </p:nvPr>
        </p:nvSpPr>
        <p:spPr/>
        <p:txBody>
          <a:bodyPr/>
          <a:lstStyle/>
          <a:p>
            <a:endParaRPr lang="fr-FR"/>
          </a:p>
        </p:txBody>
      </p:sp>
      <p:sp>
        <p:nvSpPr>
          <p:cNvPr id="9" name="Rectangle 8">
            <a:extLst>
              <a:ext uri="{FF2B5EF4-FFF2-40B4-BE49-F238E27FC236}">
                <a16:creationId xmlns:a16="http://schemas.microsoft.com/office/drawing/2014/main" id="{225D449D-C643-48A7-BD21-96E794B46011}"/>
              </a:ext>
            </a:extLst>
          </p:cNvPr>
          <p:cNvSpPr/>
          <p:nvPr userDrawn="1"/>
        </p:nvSpPr>
        <p:spPr>
          <a:xfrm>
            <a:off x="314678" y="310550"/>
            <a:ext cx="8669547" cy="35627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FD4570A-232C-435D-AFE1-AD6DAD22DFD9}"/>
              </a:ext>
            </a:extLst>
          </p:cNvPr>
          <p:cNvSpPr/>
          <p:nvPr userDrawn="1"/>
        </p:nvSpPr>
        <p:spPr>
          <a:xfrm>
            <a:off x="198408" y="146649"/>
            <a:ext cx="8669547" cy="3562709"/>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623888" y="1709740"/>
            <a:ext cx="7886700" cy="1887476"/>
          </a:xfrm>
        </p:spPr>
        <p:txBody>
          <a:bodyPr anchor="b">
            <a:normAutofit/>
          </a:bodyPr>
          <a:lstStyle>
            <a:lvl1pPr algn="ctr">
              <a:defRPr sz="4800" b="1">
                <a:solidFill>
                  <a:schemeClr val="bg1"/>
                </a:solidFill>
              </a:defRPr>
            </a:lvl1pPr>
          </a:lstStyle>
          <a:p>
            <a:r>
              <a:rPr lang="fr-FR"/>
              <a:t>Modifiez le style du titre</a:t>
            </a:r>
            <a:endParaRPr lang="en-US"/>
          </a:p>
        </p:txBody>
      </p:sp>
    </p:spTree>
    <p:extLst>
      <p:ext uri="{BB962C8B-B14F-4D97-AF65-F5344CB8AC3E}">
        <p14:creationId xmlns:p14="http://schemas.microsoft.com/office/powerpoint/2010/main" val="1815358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387202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894961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4543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80317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BDE18-7311-4D84-95CA-5D3720DCDCBA}"/>
              </a:ext>
            </a:extLst>
          </p:cNvPr>
          <p:cNvSpPr>
            <a:spLocks noGrp="1"/>
          </p:cNvSpPr>
          <p:nvPr>
            <p:ph type="ctrTitle"/>
          </p:nvPr>
        </p:nvSpPr>
        <p:spPr>
          <a:xfrm>
            <a:off x="1143000" y="1122363"/>
            <a:ext cx="6858000" cy="2387600"/>
          </a:xfrm>
        </p:spPr>
        <p:txBody>
          <a:bodyPr anchor="b">
            <a:normAutofit/>
          </a:bodyPr>
          <a:lstStyle>
            <a:lvl1pPr algn="ctr">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0B5B82AA-5F66-49EA-B902-E3C9DEA7E7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8" name="Rectangle 7">
            <a:extLst>
              <a:ext uri="{FF2B5EF4-FFF2-40B4-BE49-F238E27FC236}">
                <a16:creationId xmlns:a16="http://schemas.microsoft.com/office/drawing/2014/main" id="{FEF65899-6662-4A98-B504-821FCED8542D}"/>
              </a:ext>
            </a:extLst>
          </p:cNvPr>
          <p:cNvSpPr/>
          <p:nvPr userDrawn="1"/>
        </p:nvSpPr>
        <p:spPr>
          <a:xfrm>
            <a:off x="0" y="1"/>
            <a:ext cx="900836" cy="262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ABF5822-830B-4B01-88D8-B7D29C796E95}"/>
              </a:ext>
            </a:extLst>
          </p:cNvPr>
          <p:cNvSpPr/>
          <p:nvPr userDrawn="1"/>
        </p:nvSpPr>
        <p:spPr>
          <a:xfrm>
            <a:off x="78581" y="95249"/>
            <a:ext cx="8991000" cy="6660000"/>
          </a:xfrm>
          <a:prstGeom prst="rect">
            <a:avLst/>
          </a:prstGeom>
          <a:noFill/>
          <a:ln w="215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9705854"/>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8A04F6-BC06-49DE-AE35-07E6C02478C8}"/>
              </a:ext>
            </a:extLst>
          </p:cNvPr>
          <p:cNvSpPr/>
          <p:nvPr userDrawn="1"/>
        </p:nvSpPr>
        <p:spPr>
          <a:xfrm>
            <a:off x="357187" y="486172"/>
            <a:ext cx="8596313" cy="2949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a:extLst>
              <a:ext uri="{FF2B5EF4-FFF2-40B4-BE49-F238E27FC236}">
                <a16:creationId xmlns:a16="http://schemas.microsoft.com/office/drawing/2014/main" id="{BE480EBF-863D-4F47-9684-06EAAECA70EA}"/>
              </a:ext>
            </a:extLst>
          </p:cNvPr>
          <p:cNvSpPr>
            <a:spLocks noGrp="1"/>
          </p:cNvSpPr>
          <p:nvPr>
            <p:ph type="title"/>
          </p:nvPr>
        </p:nvSpPr>
        <p:spPr>
          <a:xfrm>
            <a:off x="173831" y="232570"/>
            <a:ext cx="8605838" cy="2891631"/>
          </a:xfrm>
          <a:solidFill>
            <a:srgbClr val="0BBBEF"/>
          </a:solidFill>
        </p:spPr>
        <p:txBody>
          <a:bodyPr anchor="ctr" anchorCtr="0"/>
          <a:lstStyle>
            <a:lvl1pPr algn="ct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7DC19024-B985-4959-AA8E-F82FF5CB25F8}"/>
              </a:ext>
            </a:extLst>
          </p:cNvPr>
          <p:cNvSpPr>
            <a:spLocks noGrp="1"/>
          </p:cNvSpPr>
          <p:nvPr>
            <p:ph type="body" idx="1"/>
          </p:nvPr>
        </p:nvSpPr>
        <p:spPr>
          <a:xfrm>
            <a:off x="452437" y="3537745"/>
            <a:ext cx="8234363"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5499EE0F-4835-44FC-9C71-F5C1274C38C4}"/>
              </a:ext>
            </a:extLst>
          </p:cNvPr>
          <p:cNvPicPr>
            <a:picLocks noChangeAspect="1"/>
          </p:cNvPicPr>
          <p:nvPr userDrawn="1"/>
        </p:nvPicPr>
        <p:blipFill>
          <a:blip r:embed="rId2"/>
          <a:stretch>
            <a:fillRect/>
          </a:stretch>
        </p:blipFill>
        <p:spPr>
          <a:xfrm>
            <a:off x="7812882" y="5397501"/>
            <a:ext cx="924935" cy="1231900"/>
          </a:xfrm>
          <a:prstGeom prst="rect">
            <a:avLst/>
          </a:prstGeom>
        </p:spPr>
      </p:pic>
      <p:sp>
        <p:nvSpPr>
          <p:cNvPr id="11" name="Espace réservé du pied de page 4">
            <a:extLst>
              <a:ext uri="{FF2B5EF4-FFF2-40B4-BE49-F238E27FC236}">
                <a16:creationId xmlns:a16="http://schemas.microsoft.com/office/drawing/2014/main" id="{13185606-3890-4B8E-9299-0433A4EE3398}"/>
              </a:ext>
            </a:extLst>
          </p:cNvPr>
          <p:cNvSpPr>
            <a:spLocks noGrp="1"/>
          </p:cNvSpPr>
          <p:nvPr>
            <p:ph type="ftr" sz="quarter" idx="11"/>
          </p:nvPr>
        </p:nvSpPr>
        <p:spPr>
          <a:xfrm>
            <a:off x="638770" y="6315869"/>
            <a:ext cx="4561880"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t>Université d’Angers</a:t>
            </a:r>
          </a:p>
        </p:txBody>
      </p:sp>
      <p:sp>
        <p:nvSpPr>
          <p:cNvPr id="12" name="Espace réservé du numéro de diapositive 5">
            <a:extLst>
              <a:ext uri="{FF2B5EF4-FFF2-40B4-BE49-F238E27FC236}">
                <a16:creationId xmlns:a16="http://schemas.microsoft.com/office/drawing/2014/main" id="{13B83DA9-F49E-4952-BC77-34F711FE9BA5}"/>
              </a:ext>
            </a:extLst>
          </p:cNvPr>
          <p:cNvSpPr>
            <a:spLocks noGrp="1"/>
          </p:cNvSpPr>
          <p:nvPr>
            <p:ph type="sldNum" sz="quarter" idx="12"/>
          </p:nvPr>
        </p:nvSpPr>
        <p:spPr>
          <a:xfrm>
            <a:off x="205978" y="6315869"/>
            <a:ext cx="422672"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fld id="{299402C8-AAF6-430C-9C4F-B768B719CBA8}" type="slidenum">
              <a:rPr lang="fr-FR" smtClean="0"/>
              <a:pPr defTabSz="685800"/>
              <a:t>‹N°›</a:t>
            </a:fld>
            <a:endParaRPr lang="fr-FR"/>
          </a:p>
        </p:txBody>
      </p:sp>
    </p:spTree>
    <p:extLst>
      <p:ext uri="{BB962C8B-B14F-4D97-AF65-F5344CB8AC3E}">
        <p14:creationId xmlns:p14="http://schemas.microsoft.com/office/powerpoint/2010/main" val="3131706937"/>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DFEB0D-8C6F-4239-A2C8-0E1BBD8132D1}"/>
              </a:ext>
            </a:extLst>
          </p:cNvPr>
          <p:cNvSpPr/>
          <p:nvPr userDrawn="1"/>
        </p:nvSpPr>
        <p:spPr>
          <a:xfrm>
            <a:off x="388649" y="466726"/>
            <a:ext cx="8583901" cy="127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a:extLst>
              <a:ext uri="{FF2B5EF4-FFF2-40B4-BE49-F238E27FC236}">
                <a16:creationId xmlns:a16="http://schemas.microsoft.com/office/drawing/2014/main" id="{FC9E5EC5-C364-4CAC-876F-BCFEB9E8CDF0}"/>
              </a:ext>
            </a:extLst>
          </p:cNvPr>
          <p:cNvSpPr>
            <a:spLocks noGrp="1"/>
          </p:cNvSpPr>
          <p:nvPr>
            <p:ph type="title"/>
          </p:nvPr>
        </p:nvSpPr>
        <p:spPr>
          <a:xfrm>
            <a:off x="171450" y="244732"/>
            <a:ext cx="8629650" cy="1260218"/>
          </a:xfrm>
          <a:solidFill>
            <a:srgbClr val="0BBBEF"/>
          </a:solidFill>
        </p:spPr>
        <p:txBody>
          <a:bodyPr/>
          <a:lstStyle>
            <a:lvl1pPr algn="ct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14304604-87A8-4B52-A5CE-B9A72243F9BD}"/>
              </a:ext>
            </a:extLst>
          </p:cNvPr>
          <p:cNvSpPr>
            <a:spLocks noGrp="1"/>
          </p:cNvSpPr>
          <p:nvPr>
            <p:ph idx="1"/>
          </p:nvPr>
        </p:nvSpPr>
        <p:spPr>
          <a:xfrm>
            <a:off x="628650" y="1972471"/>
            <a:ext cx="7886700" cy="356472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Image 11">
            <a:extLst>
              <a:ext uri="{FF2B5EF4-FFF2-40B4-BE49-F238E27FC236}">
                <a16:creationId xmlns:a16="http://schemas.microsoft.com/office/drawing/2014/main" id="{514823D1-1F79-427E-AD4D-3862830B330B}"/>
              </a:ext>
            </a:extLst>
          </p:cNvPr>
          <p:cNvPicPr>
            <a:picLocks noChangeAspect="1"/>
          </p:cNvPicPr>
          <p:nvPr userDrawn="1"/>
        </p:nvPicPr>
        <p:blipFill>
          <a:blip r:embed="rId2"/>
          <a:stretch>
            <a:fillRect/>
          </a:stretch>
        </p:blipFill>
        <p:spPr>
          <a:xfrm>
            <a:off x="7812882" y="5397501"/>
            <a:ext cx="924935" cy="1231900"/>
          </a:xfrm>
          <a:prstGeom prst="rect">
            <a:avLst/>
          </a:prstGeom>
        </p:spPr>
      </p:pic>
      <p:sp>
        <p:nvSpPr>
          <p:cNvPr id="11" name="Espace réservé du pied de page 4">
            <a:extLst>
              <a:ext uri="{FF2B5EF4-FFF2-40B4-BE49-F238E27FC236}">
                <a16:creationId xmlns:a16="http://schemas.microsoft.com/office/drawing/2014/main" id="{13185606-3890-4B8E-9299-0433A4EE3398}"/>
              </a:ext>
            </a:extLst>
          </p:cNvPr>
          <p:cNvSpPr>
            <a:spLocks noGrp="1"/>
          </p:cNvSpPr>
          <p:nvPr>
            <p:ph type="ftr" sz="quarter" idx="11"/>
          </p:nvPr>
        </p:nvSpPr>
        <p:spPr>
          <a:xfrm>
            <a:off x="638770" y="6315869"/>
            <a:ext cx="4561880"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t>Université d’Angers</a:t>
            </a:r>
          </a:p>
        </p:txBody>
      </p:sp>
      <p:sp>
        <p:nvSpPr>
          <p:cNvPr id="13" name="Espace réservé du numéro de diapositive 5">
            <a:extLst>
              <a:ext uri="{FF2B5EF4-FFF2-40B4-BE49-F238E27FC236}">
                <a16:creationId xmlns:a16="http://schemas.microsoft.com/office/drawing/2014/main" id="{13B83DA9-F49E-4952-BC77-34F711FE9BA5}"/>
              </a:ext>
            </a:extLst>
          </p:cNvPr>
          <p:cNvSpPr>
            <a:spLocks noGrp="1"/>
          </p:cNvSpPr>
          <p:nvPr>
            <p:ph type="sldNum" sz="quarter" idx="12"/>
          </p:nvPr>
        </p:nvSpPr>
        <p:spPr>
          <a:xfrm>
            <a:off x="205978" y="6315869"/>
            <a:ext cx="422672"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fld id="{299402C8-AAF6-430C-9C4F-B768B719CBA8}" type="slidenum">
              <a:rPr lang="fr-FR" smtClean="0"/>
              <a:pPr defTabSz="685800"/>
              <a:t>‹N°›</a:t>
            </a:fld>
            <a:endParaRPr lang="fr-FR"/>
          </a:p>
        </p:txBody>
      </p:sp>
    </p:spTree>
    <p:extLst>
      <p:ext uri="{BB962C8B-B14F-4D97-AF65-F5344CB8AC3E}">
        <p14:creationId xmlns:p14="http://schemas.microsoft.com/office/powerpoint/2010/main" val="898487360"/>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538667-5CEF-40D4-BB4B-73F5027F8451}"/>
              </a:ext>
            </a:extLst>
          </p:cNvPr>
          <p:cNvSpPr/>
          <p:nvPr userDrawn="1"/>
        </p:nvSpPr>
        <p:spPr>
          <a:xfrm>
            <a:off x="388649" y="466726"/>
            <a:ext cx="8583901" cy="127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Titre 1">
            <a:extLst>
              <a:ext uri="{FF2B5EF4-FFF2-40B4-BE49-F238E27FC236}">
                <a16:creationId xmlns:a16="http://schemas.microsoft.com/office/drawing/2014/main" id="{47283E42-833D-4ED4-B08D-E59D79C3C316}"/>
              </a:ext>
            </a:extLst>
          </p:cNvPr>
          <p:cNvSpPr>
            <a:spLocks noGrp="1"/>
          </p:cNvSpPr>
          <p:nvPr>
            <p:ph type="title"/>
          </p:nvPr>
        </p:nvSpPr>
        <p:spPr>
          <a:xfrm>
            <a:off x="171450" y="244732"/>
            <a:ext cx="8629650" cy="1260218"/>
          </a:xfrm>
          <a:solidFill>
            <a:srgbClr val="0BBBEF"/>
          </a:solidFill>
        </p:spPr>
        <p:txBody>
          <a:bodyPr/>
          <a:lstStyle>
            <a:lvl1pPr algn="ctr">
              <a:defRPr>
                <a:solidFill>
                  <a:schemeClr val="bg1"/>
                </a:solidFill>
              </a:defRPr>
            </a:lvl1pPr>
          </a:lstStyle>
          <a:p>
            <a:r>
              <a:rPr lang="fr-FR"/>
              <a:t>Modifiez le style du titre</a:t>
            </a:r>
          </a:p>
        </p:txBody>
      </p:sp>
      <p:pic>
        <p:nvPicPr>
          <p:cNvPr id="11" name="Image 10">
            <a:extLst>
              <a:ext uri="{FF2B5EF4-FFF2-40B4-BE49-F238E27FC236}">
                <a16:creationId xmlns:a16="http://schemas.microsoft.com/office/drawing/2014/main" id="{D78FDDBF-890B-45AB-99D4-6941BEC00E96}"/>
              </a:ext>
            </a:extLst>
          </p:cNvPr>
          <p:cNvPicPr>
            <a:picLocks noChangeAspect="1"/>
          </p:cNvPicPr>
          <p:nvPr userDrawn="1"/>
        </p:nvPicPr>
        <p:blipFill>
          <a:blip r:embed="rId2"/>
          <a:stretch>
            <a:fillRect/>
          </a:stretch>
        </p:blipFill>
        <p:spPr>
          <a:xfrm>
            <a:off x="7812882" y="5397501"/>
            <a:ext cx="924935" cy="1231900"/>
          </a:xfrm>
          <a:prstGeom prst="rect">
            <a:avLst/>
          </a:prstGeom>
        </p:spPr>
      </p:pic>
      <p:sp>
        <p:nvSpPr>
          <p:cNvPr id="8" name="Espace réservé du pied de page 4">
            <a:extLst>
              <a:ext uri="{FF2B5EF4-FFF2-40B4-BE49-F238E27FC236}">
                <a16:creationId xmlns:a16="http://schemas.microsoft.com/office/drawing/2014/main" id="{13185606-3890-4B8E-9299-0433A4EE3398}"/>
              </a:ext>
            </a:extLst>
          </p:cNvPr>
          <p:cNvSpPr>
            <a:spLocks noGrp="1"/>
          </p:cNvSpPr>
          <p:nvPr>
            <p:ph type="ftr" sz="quarter" idx="11"/>
          </p:nvPr>
        </p:nvSpPr>
        <p:spPr>
          <a:xfrm>
            <a:off x="638770" y="6315869"/>
            <a:ext cx="4561880"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t>Université d’Angers</a:t>
            </a:r>
          </a:p>
        </p:txBody>
      </p:sp>
      <p:sp>
        <p:nvSpPr>
          <p:cNvPr id="12" name="Espace réservé du numéro de diapositive 5">
            <a:extLst>
              <a:ext uri="{FF2B5EF4-FFF2-40B4-BE49-F238E27FC236}">
                <a16:creationId xmlns:a16="http://schemas.microsoft.com/office/drawing/2014/main" id="{13B83DA9-F49E-4952-BC77-34F711FE9BA5}"/>
              </a:ext>
            </a:extLst>
          </p:cNvPr>
          <p:cNvSpPr>
            <a:spLocks noGrp="1"/>
          </p:cNvSpPr>
          <p:nvPr>
            <p:ph type="sldNum" sz="quarter" idx="12"/>
          </p:nvPr>
        </p:nvSpPr>
        <p:spPr>
          <a:xfrm>
            <a:off x="205978" y="6315869"/>
            <a:ext cx="422672"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fld id="{299402C8-AAF6-430C-9C4F-B768B719CBA8}" type="slidenum">
              <a:rPr lang="fr-FR" smtClean="0"/>
              <a:pPr defTabSz="685800"/>
              <a:t>‹N°›</a:t>
            </a:fld>
            <a:endParaRPr lang="fr-FR"/>
          </a:p>
        </p:txBody>
      </p:sp>
    </p:spTree>
    <p:extLst>
      <p:ext uri="{BB962C8B-B14F-4D97-AF65-F5344CB8AC3E}">
        <p14:creationId xmlns:p14="http://schemas.microsoft.com/office/powerpoint/2010/main" val="300961743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39091-94BF-4AB9-B41C-CB0F9276A72A}"/>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0022723-B1E4-4D21-A029-81B1688B2C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FD07E78-F805-4EE4-B956-60038269E784}"/>
              </a:ext>
            </a:extLst>
          </p:cNvPr>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C910A2-5A78-4589-8976-64E92853293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62BD5B3-BF30-453F-8434-0ED6EB0C124A}"/>
              </a:ext>
            </a:extLst>
          </p:cNvPr>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4">
            <a:extLst>
              <a:ext uri="{FF2B5EF4-FFF2-40B4-BE49-F238E27FC236}">
                <a16:creationId xmlns:a16="http://schemas.microsoft.com/office/drawing/2014/main" id="{13185606-3890-4B8E-9299-0433A4EE3398}"/>
              </a:ext>
            </a:extLst>
          </p:cNvPr>
          <p:cNvSpPr>
            <a:spLocks noGrp="1"/>
          </p:cNvSpPr>
          <p:nvPr>
            <p:ph type="ftr" sz="quarter" idx="10"/>
          </p:nvPr>
        </p:nvSpPr>
        <p:spPr>
          <a:xfrm>
            <a:off x="638770" y="6315869"/>
            <a:ext cx="4561880" cy="365125"/>
          </a:xfrm>
          <a:prstGeom prst="rect">
            <a:avLst/>
          </a:prstGeom>
        </p:spPr>
        <p:txBody>
          <a:bodyP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solidFill>
                  <a:prstClr val="white"/>
                </a:solidFill>
              </a:rPr>
              <a:t>Université d’Angers</a:t>
            </a:r>
          </a:p>
        </p:txBody>
      </p:sp>
    </p:spTree>
    <p:extLst>
      <p:ext uri="{BB962C8B-B14F-4D97-AF65-F5344CB8AC3E}">
        <p14:creationId xmlns:p14="http://schemas.microsoft.com/office/powerpoint/2010/main" val="176653773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Vide Ble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9300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6" name="Footer Placeholder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62262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Noi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70403"/>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2"/>
            <a:ext cx="5639262"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8" name="Bildplatzhalter 3"/>
          <p:cNvSpPr>
            <a:spLocks noGrp="1"/>
          </p:cNvSpPr>
          <p:nvPr>
            <p:ph type="pic" sz="quarter" idx="14" hasCustomPrompt="1"/>
          </p:nvPr>
        </p:nvSpPr>
        <p:spPr bwMode="gray">
          <a:xfrm>
            <a:off x="6931431" y="5520421"/>
            <a:ext cx="1761231"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lgn="r">
              <a:defRPr lang="en-GB" sz="1200" dirty="0">
                <a:solidFill>
                  <a:schemeClr val="bg2"/>
                </a:solidFill>
                <a:latin typeface="+mn-lt"/>
                <a:cs typeface="+mn-cs"/>
              </a:defRPr>
            </a:lvl1pPr>
          </a:lstStyle>
          <a:p>
            <a:pPr lvl="0"/>
            <a:r>
              <a:rPr lang="fr-FR" noProof="0"/>
              <a:t>Insérer un logo client</a:t>
            </a:r>
          </a:p>
        </p:txBody>
      </p:sp>
      <p:sp>
        <p:nvSpPr>
          <p:cNvPr id="10" name="Titel 1"/>
          <p:cNvSpPr>
            <a:spLocks noGrp="1"/>
          </p:cNvSpPr>
          <p:nvPr>
            <p:ph type="title" hasCustomPrompt="1"/>
          </p:nvPr>
        </p:nvSpPr>
        <p:spPr bwMode="gray">
          <a:xfrm>
            <a:off x="2877277" y="3334423"/>
            <a:ext cx="5815385" cy="964800"/>
          </a:xfrm>
        </p:spPr>
        <p:txBody>
          <a:bodyPr lIns="0" tIns="72000" rIns="0" bIns="72000" anchor="b">
            <a:noAutofit/>
          </a:bodyPr>
          <a:lstStyle>
            <a:lvl1pPr algn="r">
              <a:defRPr sz="2800" cap="none" baseline="0">
                <a:solidFill>
                  <a:schemeClr val="bg2"/>
                </a:solidFill>
                <a:latin typeface="+mj-lt"/>
              </a:defRPr>
            </a:lvl1pPr>
          </a:lstStyle>
          <a:p>
            <a:r>
              <a:rPr lang="fr-FR" noProof="0"/>
              <a:t>Titre de votre Présentation</a:t>
            </a:r>
          </a:p>
        </p:txBody>
      </p:sp>
      <p:sp>
        <p:nvSpPr>
          <p:cNvPr id="14" name="Textplatzhalter 25"/>
          <p:cNvSpPr>
            <a:spLocks noGrp="1"/>
          </p:cNvSpPr>
          <p:nvPr>
            <p:ph type="body" sz="quarter" idx="15" hasCustomPrompt="1"/>
          </p:nvPr>
        </p:nvSpPr>
        <p:spPr bwMode="gray">
          <a:xfrm>
            <a:off x="2877277" y="4425489"/>
            <a:ext cx="5815385"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fr-FR" noProof="0"/>
              <a:t>Sous titre de votre présentation</a:t>
            </a:r>
          </a:p>
        </p:txBody>
      </p:sp>
      <p:sp>
        <p:nvSpPr>
          <p:cNvPr id="15" name="Textplatzhalter 25"/>
          <p:cNvSpPr>
            <a:spLocks noGrp="1"/>
          </p:cNvSpPr>
          <p:nvPr>
            <p:ph type="body" sz="quarter" idx="17" hasCustomPrompt="1"/>
          </p:nvPr>
        </p:nvSpPr>
        <p:spPr bwMode="gray">
          <a:xfrm>
            <a:off x="2877277" y="5034155"/>
            <a:ext cx="5815385"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fr-FR" noProof="0"/>
              <a:t>Date | Auteur | Diffusion</a:t>
            </a: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594774" cy="6496334"/>
          </a:xfrm>
          <a:prstGeom prst="rect">
            <a:avLst/>
          </a:prstGeom>
        </p:spPr>
      </p:pic>
      <p:pic>
        <p:nvPicPr>
          <p:cNvPr id="13" name="Picture 8"/>
          <p:cNvPicPr>
            <a:picLocks noChangeAspect="1"/>
          </p:cNvPicPr>
          <p:nvPr userDrawn="1"/>
        </p:nvPicPr>
        <p:blipFill>
          <a:blip r:embed="rId3"/>
          <a:stretch>
            <a:fillRect/>
          </a:stretch>
        </p:blipFill>
        <p:spPr>
          <a:xfrm>
            <a:off x="6114462" y="1152000"/>
            <a:ext cx="2609826" cy="381600"/>
          </a:xfrm>
          <a:prstGeom prst="rect">
            <a:avLst/>
          </a:prstGeom>
        </p:spPr>
      </p:pic>
    </p:spTree>
    <p:extLst>
      <p:ext uri="{BB962C8B-B14F-4D97-AF65-F5344CB8AC3E}">
        <p14:creationId xmlns:p14="http://schemas.microsoft.com/office/powerpoint/2010/main" val="3556277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 r="-63997" b="-5943"/>
          <a:stretch/>
        </p:blipFill>
        <p:spPr bwMode="auto">
          <a:xfrm>
            <a:off x="0" y="1"/>
            <a:ext cx="9144000" cy="6856413"/>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2"/>
            <a:ext cx="5639262"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10" name="Bildplatzhalter 3"/>
          <p:cNvSpPr>
            <a:spLocks noGrp="1"/>
          </p:cNvSpPr>
          <p:nvPr>
            <p:ph type="pic" sz="quarter" idx="14" hasCustomPrompt="1"/>
          </p:nvPr>
        </p:nvSpPr>
        <p:spPr bwMode="gray">
          <a:xfrm>
            <a:off x="6931432" y="5520421"/>
            <a:ext cx="1761231"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fr-FR" noProof="0"/>
              <a:t>Insérer un logo client</a:t>
            </a:r>
          </a:p>
        </p:txBody>
      </p:sp>
      <p:sp>
        <p:nvSpPr>
          <p:cNvPr id="11" name="Titel 1"/>
          <p:cNvSpPr>
            <a:spLocks noGrp="1"/>
          </p:cNvSpPr>
          <p:nvPr>
            <p:ph type="title" hasCustomPrompt="1"/>
          </p:nvPr>
        </p:nvSpPr>
        <p:spPr bwMode="gray">
          <a:xfrm>
            <a:off x="2877278" y="3334423"/>
            <a:ext cx="5815385" cy="964800"/>
          </a:xfrm>
        </p:spPr>
        <p:txBody>
          <a:bodyPr lIns="0" tIns="72000" rIns="0" bIns="72000" anchor="b">
            <a:noAutofit/>
          </a:bodyPr>
          <a:lstStyle>
            <a:lvl1pPr algn="r">
              <a:defRPr sz="2800" cap="none" baseline="0">
                <a:solidFill>
                  <a:schemeClr val="bg1"/>
                </a:solidFill>
                <a:latin typeface="+mj-lt"/>
              </a:defRPr>
            </a:lvl1pPr>
          </a:lstStyle>
          <a:p>
            <a:r>
              <a:rPr lang="fr-FR" noProof="0"/>
              <a:t>Titre de votre présentation</a:t>
            </a:r>
          </a:p>
        </p:txBody>
      </p:sp>
      <p:sp>
        <p:nvSpPr>
          <p:cNvPr id="15" name="Textplatzhalter 25"/>
          <p:cNvSpPr>
            <a:spLocks noGrp="1"/>
          </p:cNvSpPr>
          <p:nvPr>
            <p:ph type="body" sz="quarter" idx="15" hasCustomPrompt="1"/>
          </p:nvPr>
        </p:nvSpPr>
        <p:spPr bwMode="gray">
          <a:xfrm>
            <a:off x="2877278" y="4425489"/>
            <a:ext cx="5815385"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fr-FR" noProof="0"/>
              <a:t>Sous-titre de votre présentation</a:t>
            </a:r>
          </a:p>
        </p:txBody>
      </p:sp>
      <p:sp>
        <p:nvSpPr>
          <p:cNvPr id="16" name="Textplatzhalter 25"/>
          <p:cNvSpPr>
            <a:spLocks noGrp="1"/>
          </p:cNvSpPr>
          <p:nvPr>
            <p:ph type="body" sz="quarter" idx="17" hasCustomPrompt="1"/>
          </p:nvPr>
        </p:nvSpPr>
        <p:spPr bwMode="gray">
          <a:xfrm>
            <a:off x="2877278" y="5034155"/>
            <a:ext cx="5815385"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fr-FR" noProof="0"/>
              <a:t>Date | Auteur | Diffusion</a:t>
            </a:r>
          </a:p>
        </p:txBody>
      </p:sp>
      <p:pic>
        <p:nvPicPr>
          <p:cNvPr id="8" name="Picture 7"/>
          <p:cNvPicPr>
            <a:picLocks/>
          </p:cNvPicPr>
          <p:nvPr userDrawn="1"/>
        </p:nvPicPr>
        <p:blipFill>
          <a:blip r:embed="rId3"/>
          <a:stretch>
            <a:fillRect/>
          </a:stretch>
        </p:blipFill>
        <p:spPr>
          <a:xfrm>
            <a:off x="6114462" y="1152000"/>
            <a:ext cx="2608615" cy="381600"/>
          </a:xfrm>
          <a:prstGeom prst="rect">
            <a:avLst/>
          </a:prstGeom>
        </p:spPr>
      </p:pic>
    </p:spTree>
    <p:extLst>
      <p:ext uri="{BB962C8B-B14F-4D97-AF65-F5344CB8AC3E}">
        <p14:creationId xmlns:p14="http://schemas.microsoft.com/office/powerpoint/2010/main" val="2837653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404665"/>
            <a:ext cx="8507077" cy="863748"/>
          </a:xfrm>
        </p:spPr>
        <p:txBody>
          <a:bodyPr lIns="108000" tIns="0" rIns="108000" bIns="0"/>
          <a:lstStyle>
            <a:lvl1pPr>
              <a:defRPr sz="2200" baseline="0">
                <a:solidFill>
                  <a:schemeClr val="bg2"/>
                </a:solidFill>
              </a:defRPr>
            </a:lvl1pPr>
          </a:lstStyle>
          <a:p>
            <a:r>
              <a:rPr lang="fr-FR" noProof="0"/>
              <a:t>Compléter avec un titre ici qui porte votre message sur deux lignes au maximum pour des raisons de lisibilité</a:t>
            </a:r>
          </a:p>
        </p:txBody>
      </p:sp>
      <p:sp>
        <p:nvSpPr>
          <p:cNvPr id="5"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Tree>
    <p:extLst>
      <p:ext uri="{BB962C8B-B14F-4D97-AF65-F5344CB8AC3E}">
        <p14:creationId xmlns:p14="http://schemas.microsoft.com/office/powerpoint/2010/main" val="130759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
        <p:nvSpPr>
          <p:cNvPr id="4" name="Espace réservé du contenu 3"/>
          <p:cNvSpPr>
            <a:spLocks noGrp="1"/>
          </p:cNvSpPr>
          <p:nvPr>
            <p:ph sz="quarter" idx="14" hasCustomPrompt="1"/>
          </p:nvPr>
        </p:nvSpPr>
        <p:spPr>
          <a:xfrm>
            <a:off x="319015" y="1268414"/>
            <a:ext cx="8507077" cy="4968875"/>
          </a:xfrm>
          <a:prstGeom prst="rect">
            <a:avLst/>
          </a:prstGeom>
        </p:spPr>
        <p:txBody>
          <a:bodyPr lIns="108000" tIns="108000" rIns="108000" bIns="108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sp>
        <p:nvSpPr>
          <p:cNvPr id="5" name="Titre 4">
            <a:extLst>
              <a:ext uri="{FF2B5EF4-FFF2-40B4-BE49-F238E27FC236}">
                <a16:creationId xmlns:a16="http://schemas.microsoft.com/office/drawing/2014/main" id="{03A78BB8-1A9B-4281-867D-7F466688BD22}"/>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901590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319016" y="1268413"/>
            <a:ext cx="4126657" cy="4968000"/>
          </a:xfrm>
          <a:prstGeom prst="rect">
            <a:avLst/>
          </a:prstGeom>
          <a:solidFill>
            <a:schemeClr val="tx2"/>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a:ln>
                  <a:noFill/>
                </a:ln>
                <a:solidFill>
                  <a:srgbClr val="5F5F5F"/>
                </a:solidFill>
                <a:effectLst/>
                <a:uLnTx/>
                <a:uFillTx/>
                <a:latin typeface="+mn-lt"/>
                <a:ea typeface="+mn-ea"/>
                <a:cs typeface="+mn-cs"/>
              </a:rPr>
              <a:t>Niveau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9</a:t>
            </a:r>
          </a:p>
        </p:txBody>
      </p:sp>
      <p:sp>
        <p:nvSpPr>
          <p:cNvPr id="9" name="Content Placeholder 4"/>
          <p:cNvSpPr>
            <a:spLocks noGrp="1"/>
          </p:cNvSpPr>
          <p:nvPr>
            <p:ph sz="quarter" idx="15" hasCustomPrompt="1"/>
          </p:nvPr>
        </p:nvSpPr>
        <p:spPr>
          <a:xfrm>
            <a:off x="4699436" y="1268413"/>
            <a:ext cx="4126657" cy="4968000"/>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a:ln>
                  <a:noFill/>
                </a:ln>
                <a:solidFill>
                  <a:srgbClr val="5F5F5F"/>
                </a:solidFill>
                <a:effectLst/>
                <a:uLnTx/>
                <a:uFillTx/>
                <a:latin typeface="+mn-lt"/>
                <a:ea typeface="+mn-ea"/>
                <a:cs typeface="+mn-cs"/>
              </a:rPr>
              <a:t>Niveau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9</a:t>
            </a:r>
          </a:p>
        </p:txBody>
      </p:sp>
      <p:sp>
        <p:nvSpPr>
          <p:cNvPr id="12"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
        <p:nvSpPr>
          <p:cNvPr id="2" name="Titre 1">
            <a:extLst>
              <a:ext uri="{FF2B5EF4-FFF2-40B4-BE49-F238E27FC236}">
                <a16:creationId xmlns:a16="http://schemas.microsoft.com/office/drawing/2014/main" id="{F9111C96-5471-4B1E-8E82-0A8584160288}"/>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667590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 1 à 6 chapitres">
    <p:spTree>
      <p:nvGrpSpPr>
        <p:cNvPr id="1" name=""/>
        <p:cNvGrpSpPr/>
        <p:nvPr/>
      </p:nvGrpSpPr>
      <p:grpSpPr>
        <a:xfrm>
          <a:off x="0" y="0"/>
          <a:ext cx="0" cy="0"/>
          <a:chOff x="0" y="0"/>
          <a:chExt cx="0" cy="0"/>
        </a:xfrm>
      </p:grpSpPr>
      <p:sp>
        <p:nvSpPr>
          <p:cNvPr id="23" name="Title 1"/>
          <p:cNvSpPr txBox="1">
            <a:spLocks/>
          </p:cNvSpPr>
          <p:nvPr userDrawn="1"/>
        </p:nvSpPr>
        <p:spPr>
          <a:xfrm>
            <a:off x="312405" y="404665"/>
            <a:ext cx="8507077"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200" b="1" i="0" u="none" strike="noStrike" kern="1200" cap="none" spc="0" normalizeH="0" baseline="0" noProof="0">
                <a:ln>
                  <a:noFill/>
                </a:ln>
                <a:solidFill>
                  <a:srgbClr val="503078"/>
                </a:solidFill>
                <a:effectLst/>
                <a:uLnTx/>
                <a:uFillTx/>
                <a:latin typeface="Tahoma"/>
                <a:ea typeface="+mj-ea"/>
                <a:cs typeface="+mj-cs"/>
              </a:rPr>
              <a:t>AGENDA</a:t>
            </a:r>
          </a:p>
        </p:txBody>
      </p:sp>
      <p:sp>
        <p:nvSpPr>
          <p:cNvPr id="5" name="Text Placeholder 8"/>
          <p:cNvSpPr>
            <a:spLocks noGrp="1"/>
          </p:cNvSpPr>
          <p:nvPr>
            <p:ph type="body" sz="quarter" idx="15" hasCustomPrompt="1"/>
          </p:nvPr>
        </p:nvSpPr>
        <p:spPr>
          <a:xfrm>
            <a:off x="1526662" y="1289328"/>
            <a:ext cx="5715624"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fr-FR" noProof="0"/>
              <a:t>Chapitre 1</a:t>
            </a:r>
          </a:p>
        </p:txBody>
      </p:sp>
      <p:sp>
        <p:nvSpPr>
          <p:cNvPr id="8" name="Text Placeholder 8"/>
          <p:cNvSpPr>
            <a:spLocks noGrp="1"/>
          </p:cNvSpPr>
          <p:nvPr>
            <p:ph type="body" sz="quarter" idx="17" hasCustomPrompt="1"/>
          </p:nvPr>
        </p:nvSpPr>
        <p:spPr>
          <a:xfrm>
            <a:off x="1526662" y="2091951"/>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1526662" y="2894574"/>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1526662" y="3697197"/>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1526662" y="4499820"/>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5</a:t>
            </a:r>
          </a:p>
        </p:txBody>
      </p:sp>
      <p:sp>
        <p:nvSpPr>
          <p:cNvPr id="30" name="Text Placeholder 8"/>
          <p:cNvSpPr>
            <a:spLocks noGrp="1"/>
          </p:cNvSpPr>
          <p:nvPr>
            <p:ph type="body" sz="quarter" idx="25" hasCustomPrompt="1"/>
          </p:nvPr>
        </p:nvSpPr>
        <p:spPr>
          <a:xfrm>
            <a:off x="7418718" y="1289328"/>
            <a:ext cx="1275626"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7418718" y="4499820"/>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7418718" y="3697197"/>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7418718" y="2894574"/>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7418718" y="2091951"/>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4" name="Text Placeholder 8"/>
          <p:cNvSpPr>
            <a:spLocks noGrp="1"/>
          </p:cNvSpPr>
          <p:nvPr>
            <p:ph type="body" sz="quarter" idx="30" hasCustomPrompt="1"/>
          </p:nvPr>
        </p:nvSpPr>
        <p:spPr>
          <a:xfrm>
            <a:off x="1526662" y="5302445"/>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6</a:t>
            </a:r>
          </a:p>
        </p:txBody>
      </p:sp>
      <p:sp>
        <p:nvSpPr>
          <p:cNvPr id="26" name="Text Placeholder 8"/>
          <p:cNvSpPr>
            <a:spLocks noGrp="1"/>
          </p:cNvSpPr>
          <p:nvPr>
            <p:ph type="body" sz="quarter" idx="32" hasCustomPrompt="1"/>
          </p:nvPr>
        </p:nvSpPr>
        <p:spPr>
          <a:xfrm>
            <a:off x="7418718" y="5302445"/>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4" name="Text Placeholder 4"/>
          <p:cNvSpPr>
            <a:spLocks noGrp="1"/>
          </p:cNvSpPr>
          <p:nvPr>
            <p:ph type="body" sz="quarter" idx="38" hasCustomPrompt="1"/>
          </p:nvPr>
        </p:nvSpPr>
        <p:spPr>
          <a:xfrm>
            <a:off x="324638" y="1289328"/>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45" name="Text Placeholder 4"/>
          <p:cNvSpPr>
            <a:spLocks noGrp="1"/>
          </p:cNvSpPr>
          <p:nvPr>
            <p:ph type="body" sz="quarter" idx="39" hasCustomPrompt="1"/>
          </p:nvPr>
        </p:nvSpPr>
        <p:spPr>
          <a:xfrm>
            <a:off x="324638" y="2091951"/>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02</a:t>
            </a:r>
          </a:p>
        </p:txBody>
      </p:sp>
      <p:sp>
        <p:nvSpPr>
          <p:cNvPr id="46" name="Text Placeholder 4"/>
          <p:cNvSpPr>
            <a:spLocks noGrp="1"/>
          </p:cNvSpPr>
          <p:nvPr>
            <p:ph type="body" sz="quarter" idx="40" hasCustomPrompt="1"/>
          </p:nvPr>
        </p:nvSpPr>
        <p:spPr>
          <a:xfrm>
            <a:off x="324638" y="2894574"/>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03</a:t>
            </a:r>
          </a:p>
        </p:txBody>
      </p:sp>
      <p:sp>
        <p:nvSpPr>
          <p:cNvPr id="47" name="Text Placeholder 4"/>
          <p:cNvSpPr>
            <a:spLocks noGrp="1"/>
          </p:cNvSpPr>
          <p:nvPr>
            <p:ph type="body" sz="quarter" idx="41" hasCustomPrompt="1"/>
          </p:nvPr>
        </p:nvSpPr>
        <p:spPr>
          <a:xfrm>
            <a:off x="324638" y="3697197"/>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04</a:t>
            </a:r>
          </a:p>
        </p:txBody>
      </p:sp>
      <p:sp>
        <p:nvSpPr>
          <p:cNvPr id="48" name="Text Placeholder 4"/>
          <p:cNvSpPr>
            <a:spLocks noGrp="1"/>
          </p:cNvSpPr>
          <p:nvPr>
            <p:ph type="body" sz="quarter" idx="42" hasCustomPrompt="1"/>
          </p:nvPr>
        </p:nvSpPr>
        <p:spPr>
          <a:xfrm>
            <a:off x="324638" y="4499820"/>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05</a:t>
            </a:r>
          </a:p>
        </p:txBody>
      </p:sp>
      <p:sp>
        <p:nvSpPr>
          <p:cNvPr id="49" name="Text Placeholder 4"/>
          <p:cNvSpPr>
            <a:spLocks noGrp="1"/>
          </p:cNvSpPr>
          <p:nvPr>
            <p:ph type="body" sz="quarter" idx="43" hasCustomPrompt="1"/>
          </p:nvPr>
        </p:nvSpPr>
        <p:spPr>
          <a:xfrm>
            <a:off x="324638" y="5302445"/>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06</a:t>
            </a:r>
          </a:p>
        </p:txBody>
      </p:sp>
    </p:spTree>
    <p:extLst>
      <p:ext uri="{BB962C8B-B14F-4D97-AF65-F5344CB8AC3E}">
        <p14:creationId xmlns:p14="http://schemas.microsoft.com/office/powerpoint/2010/main" val="977794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1526662" y="1282012"/>
            <a:ext cx="5594684"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fr-FR" noProof="0"/>
              <a:t>Chapitre 1</a:t>
            </a:r>
          </a:p>
        </p:txBody>
      </p:sp>
      <p:sp>
        <p:nvSpPr>
          <p:cNvPr id="8" name="Text Placeholder 8"/>
          <p:cNvSpPr>
            <a:spLocks noGrp="1"/>
          </p:cNvSpPr>
          <p:nvPr>
            <p:ph type="body" sz="quarter" idx="17" hasCustomPrompt="1"/>
          </p:nvPr>
        </p:nvSpPr>
        <p:spPr>
          <a:xfrm>
            <a:off x="1526662" y="1757553"/>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1526662" y="2233094"/>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1526662" y="2708635"/>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1526662" y="5561883"/>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10</a:t>
            </a:r>
          </a:p>
        </p:txBody>
      </p:sp>
      <p:sp>
        <p:nvSpPr>
          <p:cNvPr id="30" name="Text Placeholder 8"/>
          <p:cNvSpPr>
            <a:spLocks noGrp="1"/>
          </p:cNvSpPr>
          <p:nvPr>
            <p:ph type="body" sz="quarter" idx="25" hasCustomPrompt="1"/>
          </p:nvPr>
        </p:nvSpPr>
        <p:spPr>
          <a:xfrm>
            <a:off x="7419983" y="1282012"/>
            <a:ext cx="1159660" cy="414000"/>
          </a:xfrm>
          <a:prstGeom prst="rect">
            <a:avLst/>
          </a:prstGeom>
        </p:spPr>
        <p:txBody>
          <a:bodyPr wrap="square" tIns="108000" bIns="108000"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7419983" y="5561883"/>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7419983" y="2708635"/>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7419983" y="2233094"/>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7419983" y="1757553"/>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2" name="Text Placeholder 8"/>
          <p:cNvSpPr>
            <a:spLocks noGrp="1"/>
          </p:cNvSpPr>
          <p:nvPr>
            <p:ph type="body" sz="quarter" idx="30" hasCustomPrompt="1"/>
          </p:nvPr>
        </p:nvSpPr>
        <p:spPr>
          <a:xfrm>
            <a:off x="1526662" y="3184176"/>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5</a:t>
            </a:r>
          </a:p>
        </p:txBody>
      </p:sp>
      <p:sp>
        <p:nvSpPr>
          <p:cNvPr id="24" name="Text Placeholder 8"/>
          <p:cNvSpPr>
            <a:spLocks noGrp="1"/>
          </p:cNvSpPr>
          <p:nvPr>
            <p:ph type="body" sz="quarter" idx="32" hasCustomPrompt="1"/>
          </p:nvPr>
        </p:nvSpPr>
        <p:spPr>
          <a:xfrm>
            <a:off x="7419983" y="3184176"/>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5" name="Text Placeholder 8"/>
          <p:cNvSpPr>
            <a:spLocks noGrp="1"/>
          </p:cNvSpPr>
          <p:nvPr>
            <p:ph type="body" sz="quarter" idx="33" hasCustomPrompt="1"/>
          </p:nvPr>
        </p:nvSpPr>
        <p:spPr>
          <a:xfrm>
            <a:off x="1526662" y="3659717"/>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6</a:t>
            </a:r>
          </a:p>
        </p:txBody>
      </p:sp>
      <p:sp>
        <p:nvSpPr>
          <p:cNvPr id="27" name="Text Placeholder 8"/>
          <p:cNvSpPr>
            <a:spLocks noGrp="1"/>
          </p:cNvSpPr>
          <p:nvPr>
            <p:ph type="body" sz="quarter" idx="35" hasCustomPrompt="1"/>
          </p:nvPr>
        </p:nvSpPr>
        <p:spPr>
          <a:xfrm>
            <a:off x="1526662" y="4135258"/>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7</a:t>
            </a:r>
          </a:p>
        </p:txBody>
      </p:sp>
      <p:sp>
        <p:nvSpPr>
          <p:cNvPr id="29" name="Text Placeholder 8"/>
          <p:cNvSpPr>
            <a:spLocks noGrp="1"/>
          </p:cNvSpPr>
          <p:nvPr>
            <p:ph type="body" sz="quarter" idx="37" hasCustomPrompt="1"/>
          </p:nvPr>
        </p:nvSpPr>
        <p:spPr>
          <a:xfrm>
            <a:off x="7419983" y="4135258"/>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1" name="Text Placeholder 8"/>
          <p:cNvSpPr>
            <a:spLocks noGrp="1"/>
          </p:cNvSpPr>
          <p:nvPr>
            <p:ph type="body" sz="quarter" idx="38" hasCustomPrompt="1"/>
          </p:nvPr>
        </p:nvSpPr>
        <p:spPr>
          <a:xfrm>
            <a:off x="7419983" y="3659717"/>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9" name="Text Placeholder 8"/>
          <p:cNvSpPr>
            <a:spLocks noGrp="1"/>
          </p:cNvSpPr>
          <p:nvPr>
            <p:ph type="body" sz="quarter" idx="39" hasCustomPrompt="1"/>
          </p:nvPr>
        </p:nvSpPr>
        <p:spPr>
          <a:xfrm>
            <a:off x="1526662" y="4610799"/>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8</a:t>
            </a:r>
          </a:p>
        </p:txBody>
      </p:sp>
      <p:sp>
        <p:nvSpPr>
          <p:cNvPr id="41" name="Text Placeholder 8"/>
          <p:cNvSpPr>
            <a:spLocks noGrp="1"/>
          </p:cNvSpPr>
          <p:nvPr>
            <p:ph type="body" sz="quarter" idx="41" hasCustomPrompt="1"/>
          </p:nvPr>
        </p:nvSpPr>
        <p:spPr>
          <a:xfrm>
            <a:off x="7419983" y="4610799"/>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2" name="Text Placeholder 8"/>
          <p:cNvSpPr>
            <a:spLocks noGrp="1"/>
          </p:cNvSpPr>
          <p:nvPr>
            <p:ph type="body" sz="quarter" idx="42" hasCustomPrompt="1"/>
          </p:nvPr>
        </p:nvSpPr>
        <p:spPr>
          <a:xfrm>
            <a:off x="1526662" y="5086340"/>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9</a:t>
            </a:r>
          </a:p>
        </p:txBody>
      </p:sp>
      <p:sp>
        <p:nvSpPr>
          <p:cNvPr id="44" name="Text Placeholder 8"/>
          <p:cNvSpPr>
            <a:spLocks noGrp="1"/>
          </p:cNvSpPr>
          <p:nvPr>
            <p:ph type="body" sz="quarter" idx="44" hasCustomPrompt="1"/>
          </p:nvPr>
        </p:nvSpPr>
        <p:spPr>
          <a:xfrm>
            <a:off x="7419983" y="5086340"/>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0" name="Text Placeholder 4"/>
          <p:cNvSpPr>
            <a:spLocks noGrp="1"/>
          </p:cNvSpPr>
          <p:nvPr>
            <p:ph type="body" sz="quarter" idx="56" hasCustomPrompt="1"/>
          </p:nvPr>
        </p:nvSpPr>
        <p:spPr>
          <a:xfrm>
            <a:off x="330222" y="1282012"/>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43" name="Text Placeholder 4"/>
          <p:cNvSpPr>
            <a:spLocks noGrp="1"/>
          </p:cNvSpPr>
          <p:nvPr>
            <p:ph type="body" sz="quarter" idx="57" hasCustomPrompt="1"/>
          </p:nvPr>
        </p:nvSpPr>
        <p:spPr>
          <a:xfrm>
            <a:off x="330222" y="1757553"/>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02</a:t>
            </a:r>
          </a:p>
        </p:txBody>
      </p:sp>
      <p:sp>
        <p:nvSpPr>
          <p:cNvPr id="48" name="Text Placeholder 4"/>
          <p:cNvSpPr>
            <a:spLocks noGrp="1"/>
          </p:cNvSpPr>
          <p:nvPr>
            <p:ph type="body" sz="quarter" idx="58" hasCustomPrompt="1"/>
          </p:nvPr>
        </p:nvSpPr>
        <p:spPr>
          <a:xfrm>
            <a:off x="330222" y="2233094"/>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03</a:t>
            </a:r>
          </a:p>
        </p:txBody>
      </p:sp>
      <p:sp>
        <p:nvSpPr>
          <p:cNvPr id="59" name="Text Placeholder 4"/>
          <p:cNvSpPr>
            <a:spLocks noGrp="1"/>
          </p:cNvSpPr>
          <p:nvPr>
            <p:ph type="body" sz="quarter" idx="59" hasCustomPrompt="1"/>
          </p:nvPr>
        </p:nvSpPr>
        <p:spPr>
          <a:xfrm>
            <a:off x="330222" y="2708635"/>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04</a:t>
            </a:r>
          </a:p>
        </p:txBody>
      </p:sp>
      <p:sp>
        <p:nvSpPr>
          <p:cNvPr id="60" name="Text Placeholder 4"/>
          <p:cNvSpPr>
            <a:spLocks noGrp="1"/>
          </p:cNvSpPr>
          <p:nvPr>
            <p:ph type="body" sz="quarter" idx="60" hasCustomPrompt="1"/>
          </p:nvPr>
        </p:nvSpPr>
        <p:spPr>
          <a:xfrm>
            <a:off x="330222" y="3184176"/>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05</a:t>
            </a:r>
          </a:p>
        </p:txBody>
      </p:sp>
      <p:sp>
        <p:nvSpPr>
          <p:cNvPr id="61" name="Text Placeholder 4"/>
          <p:cNvSpPr>
            <a:spLocks noGrp="1"/>
          </p:cNvSpPr>
          <p:nvPr>
            <p:ph type="body" sz="quarter" idx="61" hasCustomPrompt="1"/>
          </p:nvPr>
        </p:nvSpPr>
        <p:spPr>
          <a:xfrm>
            <a:off x="330222" y="3659717"/>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06</a:t>
            </a:r>
          </a:p>
        </p:txBody>
      </p:sp>
      <p:sp>
        <p:nvSpPr>
          <p:cNvPr id="62" name="Text Placeholder 4"/>
          <p:cNvSpPr>
            <a:spLocks noGrp="1"/>
          </p:cNvSpPr>
          <p:nvPr>
            <p:ph type="body" sz="quarter" idx="62" hasCustomPrompt="1"/>
          </p:nvPr>
        </p:nvSpPr>
        <p:spPr>
          <a:xfrm>
            <a:off x="330222" y="4135258"/>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07</a:t>
            </a:r>
          </a:p>
        </p:txBody>
      </p:sp>
      <p:sp>
        <p:nvSpPr>
          <p:cNvPr id="63" name="Text Placeholder 4"/>
          <p:cNvSpPr>
            <a:spLocks noGrp="1"/>
          </p:cNvSpPr>
          <p:nvPr>
            <p:ph type="body" sz="quarter" idx="63" hasCustomPrompt="1"/>
          </p:nvPr>
        </p:nvSpPr>
        <p:spPr>
          <a:xfrm>
            <a:off x="330222" y="4610799"/>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08</a:t>
            </a:r>
          </a:p>
        </p:txBody>
      </p:sp>
      <p:sp>
        <p:nvSpPr>
          <p:cNvPr id="64" name="Text Placeholder 4"/>
          <p:cNvSpPr>
            <a:spLocks noGrp="1"/>
          </p:cNvSpPr>
          <p:nvPr>
            <p:ph type="body" sz="quarter" idx="64" hasCustomPrompt="1"/>
          </p:nvPr>
        </p:nvSpPr>
        <p:spPr>
          <a:xfrm>
            <a:off x="330222" y="5086340"/>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09</a:t>
            </a:r>
          </a:p>
        </p:txBody>
      </p:sp>
      <p:sp>
        <p:nvSpPr>
          <p:cNvPr id="65" name="Text Placeholder 4"/>
          <p:cNvSpPr>
            <a:spLocks noGrp="1"/>
          </p:cNvSpPr>
          <p:nvPr>
            <p:ph type="body" sz="quarter" idx="65" hasCustomPrompt="1"/>
          </p:nvPr>
        </p:nvSpPr>
        <p:spPr>
          <a:xfrm>
            <a:off x="330222" y="5561883"/>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10</a:t>
            </a:r>
          </a:p>
        </p:txBody>
      </p:sp>
      <p:sp>
        <p:nvSpPr>
          <p:cNvPr id="36" name="Title 1"/>
          <p:cNvSpPr txBox="1">
            <a:spLocks/>
          </p:cNvSpPr>
          <p:nvPr userDrawn="1"/>
        </p:nvSpPr>
        <p:spPr>
          <a:xfrm>
            <a:off x="312405" y="404665"/>
            <a:ext cx="8507077"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200" b="1" i="0" u="none" strike="noStrike" kern="1200" cap="none" spc="0" normalizeH="0" baseline="0" noProof="0">
                <a:ln>
                  <a:noFill/>
                </a:ln>
                <a:solidFill>
                  <a:srgbClr val="503078"/>
                </a:solidFill>
                <a:effectLst/>
                <a:uLnTx/>
                <a:uFillTx/>
                <a:latin typeface="Tahoma"/>
                <a:ea typeface="+mj-ea"/>
                <a:cs typeface="+mj-cs"/>
              </a:rPr>
              <a:t>AGENDA</a:t>
            </a:r>
          </a:p>
        </p:txBody>
      </p:sp>
    </p:spTree>
    <p:extLst>
      <p:ext uri="{BB962C8B-B14F-4D97-AF65-F5344CB8AC3E}">
        <p14:creationId xmlns:p14="http://schemas.microsoft.com/office/powerpoint/2010/main" val="2633147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hapter White">
    <p:spTree>
      <p:nvGrpSpPr>
        <p:cNvPr id="1" name=""/>
        <p:cNvGrpSpPr/>
        <p:nvPr/>
      </p:nvGrpSpPr>
      <p:grpSpPr>
        <a:xfrm>
          <a:off x="0" y="0"/>
          <a:ext cx="0" cy="0"/>
          <a:chOff x="0" y="0"/>
          <a:chExt cx="0" cy="0"/>
        </a:xfrm>
      </p:grpSpPr>
      <p:pic>
        <p:nvPicPr>
          <p:cNvPr id="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4725900"/>
          </a:xfrm>
          <a:prstGeom prst="rect">
            <a:avLst/>
          </a:prstGeom>
        </p:spPr>
      </p:pic>
      <p:sp>
        <p:nvSpPr>
          <p:cNvPr id="8" name="Espace réservé pour une image  35"/>
          <p:cNvSpPr>
            <a:spLocks noGrp="1"/>
          </p:cNvSpPr>
          <p:nvPr>
            <p:ph type="pic" sz="quarter" idx="10" hasCustomPrompt="1"/>
          </p:nvPr>
        </p:nvSpPr>
        <p:spPr>
          <a:xfrm>
            <a:off x="0" y="2"/>
            <a:ext cx="4760956"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10" name="Text Placeholder 4"/>
          <p:cNvSpPr>
            <a:spLocks noGrp="1"/>
          </p:cNvSpPr>
          <p:nvPr>
            <p:ph type="body" sz="quarter" idx="38" hasCustomPrompt="1"/>
          </p:nvPr>
        </p:nvSpPr>
        <p:spPr bwMode="gray">
          <a:xfrm>
            <a:off x="2090540" y="3334423"/>
            <a:ext cx="787569" cy="964800"/>
          </a:xfrm>
          <a:prstGeom prst="rect">
            <a:avLst/>
          </a:prstGeom>
          <a:noFill/>
        </p:spPr>
        <p:txBody>
          <a:bodyPr lIns="0" rIns="0" anchor="t">
            <a:noAutofit/>
          </a:bodyPr>
          <a:lstStyle>
            <a:lvl1pPr marL="0" indent="-252000" algn="l">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7" name="Titel 1"/>
          <p:cNvSpPr>
            <a:spLocks noGrp="1"/>
          </p:cNvSpPr>
          <p:nvPr>
            <p:ph type="title" hasCustomPrompt="1"/>
          </p:nvPr>
        </p:nvSpPr>
        <p:spPr bwMode="gray">
          <a:xfrm>
            <a:off x="2877277" y="3334423"/>
            <a:ext cx="5815385" cy="964800"/>
          </a:xfrm>
        </p:spPr>
        <p:txBody>
          <a:bodyPr lIns="108000" tIns="108000" rIns="0" bIns="0" anchor="t">
            <a:noAutofit/>
          </a:bodyPr>
          <a:lstStyle>
            <a:lvl1pPr algn="r">
              <a:defRPr sz="2400" cap="none" baseline="0">
                <a:solidFill>
                  <a:schemeClr val="bg2"/>
                </a:solidFill>
                <a:latin typeface="+mj-lt"/>
              </a:defRPr>
            </a:lvl1pPr>
          </a:lstStyle>
          <a:p>
            <a:r>
              <a:rPr lang="fr-FR" noProof="0"/>
              <a:t>Titre de votre chapitre</a:t>
            </a:r>
          </a:p>
        </p:txBody>
      </p:sp>
    </p:spTree>
    <p:extLst>
      <p:ext uri="{BB962C8B-B14F-4D97-AF65-F5344CB8AC3E}">
        <p14:creationId xmlns:p14="http://schemas.microsoft.com/office/powerpoint/2010/main" val="1134723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hapter Silver Grey light">
    <p:bg>
      <p:bgPr>
        <a:solidFill>
          <a:schemeClr val="tx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screen">
            <a:extLst>
              <a:ext uri="{28A0092B-C50C-407E-A947-70E740481C1C}">
                <a14:useLocalDpi xmlns:a14="http://schemas.microsoft.com/office/drawing/2010/main"/>
              </a:ext>
            </a:extLst>
          </a:blip>
          <a:srcRect l="-1" r="-184259" b="-45082"/>
          <a:stretch/>
        </p:blipFill>
        <p:spPr>
          <a:xfrm>
            <a:off x="0" y="0"/>
            <a:ext cx="9144000" cy="6856413"/>
          </a:xfrm>
          <a:prstGeom prst="rect">
            <a:avLst/>
          </a:prstGeom>
          <a:solidFill>
            <a:schemeClr val="tx2"/>
          </a:solidFill>
        </p:spPr>
      </p:pic>
      <p:sp>
        <p:nvSpPr>
          <p:cNvPr id="8" name="Espace réservé pour une image  35"/>
          <p:cNvSpPr>
            <a:spLocks noGrp="1"/>
          </p:cNvSpPr>
          <p:nvPr>
            <p:ph type="pic" sz="quarter" idx="10" hasCustomPrompt="1"/>
          </p:nvPr>
        </p:nvSpPr>
        <p:spPr bwMode="gray">
          <a:xfrm>
            <a:off x="0" y="2"/>
            <a:ext cx="4760956"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2877277" y="3334423"/>
            <a:ext cx="5815385" cy="964800"/>
          </a:xfrm>
        </p:spPr>
        <p:txBody>
          <a:bodyPr lIns="108000" tIns="108000" rIns="0" bIns="0" anchor="t">
            <a:noAutofit/>
          </a:bodyPr>
          <a:lstStyle>
            <a:lvl1pPr algn="r">
              <a:defRPr sz="2400" cap="none" baseline="0">
                <a:solidFill>
                  <a:schemeClr val="bg2"/>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090540" y="3334423"/>
            <a:ext cx="787569" cy="964800"/>
          </a:xfrm>
          <a:prstGeom prst="rect">
            <a:avLst/>
          </a:prstGeom>
          <a:noFill/>
        </p:spPr>
        <p:txBody>
          <a:bodyPr lIns="0" rIns="0" anchor="t">
            <a:noAutofit/>
          </a:bodyPr>
          <a:lstStyle>
            <a:lvl1pPr marL="0" indent="-252000" algn="l">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83290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8" name="Footer Placeholder 7"/>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961688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l="-1" r="-184259" b="-45082"/>
          <a:stretch/>
        </p:blipFill>
        <p:spPr>
          <a:xfrm>
            <a:off x="0" y="0"/>
            <a:ext cx="9144000" cy="6856413"/>
          </a:xfrm>
          <a:prstGeom prst="rect">
            <a:avLst/>
          </a:prstGeom>
          <a:solidFill>
            <a:schemeClr val="accent1"/>
          </a:solidFill>
        </p:spPr>
      </p:pic>
      <p:sp>
        <p:nvSpPr>
          <p:cNvPr id="8" name="Espace réservé pour une image  35"/>
          <p:cNvSpPr>
            <a:spLocks noGrp="1"/>
          </p:cNvSpPr>
          <p:nvPr>
            <p:ph type="pic" sz="quarter" idx="10" hasCustomPrompt="1"/>
          </p:nvPr>
        </p:nvSpPr>
        <p:spPr bwMode="gray">
          <a:xfrm>
            <a:off x="0" y="2"/>
            <a:ext cx="4760956"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2877277" y="3334423"/>
            <a:ext cx="5815385" cy="964800"/>
          </a:xfrm>
        </p:spPr>
        <p:txBody>
          <a:bodyPr lIns="108000" tIns="108000" rIns="0" bIns="0" anchor="t">
            <a:noAutofit/>
          </a:bodyPr>
          <a:lstStyle>
            <a:lvl1pPr algn="r">
              <a:defRPr sz="2400" cap="none" baseline="0">
                <a:solidFill>
                  <a:schemeClr val="bg1"/>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090540" y="3334423"/>
            <a:ext cx="787569" cy="964800"/>
          </a:xfrm>
          <a:prstGeom prst="rect">
            <a:avLst/>
          </a:prstGeom>
          <a:noFill/>
        </p:spPr>
        <p:txBody>
          <a:bodyPr lIns="0" rIns="0" anchor="t">
            <a:noAutofit/>
          </a:bodyPr>
          <a:lstStyle>
            <a:lvl1pPr marL="0" indent="-252000" algn="l">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3710511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l="-1" r="-184259" b="-45082"/>
          <a:stretch/>
        </p:blipFill>
        <p:spPr>
          <a:xfrm>
            <a:off x="0" y="0"/>
            <a:ext cx="9144000" cy="6856413"/>
          </a:xfrm>
          <a:prstGeom prst="rect">
            <a:avLst/>
          </a:prstGeom>
          <a:solidFill>
            <a:schemeClr val="accent2"/>
          </a:solidFill>
        </p:spPr>
      </p:pic>
      <p:sp>
        <p:nvSpPr>
          <p:cNvPr id="8" name="Espace réservé pour une image  35"/>
          <p:cNvSpPr>
            <a:spLocks noGrp="1"/>
          </p:cNvSpPr>
          <p:nvPr>
            <p:ph type="pic" sz="quarter" idx="10" hasCustomPrompt="1"/>
          </p:nvPr>
        </p:nvSpPr>
        <p:spPr bwMode="gray">
          <a:xfrm>
            <a:off x="0" y="2"/>
            <a:ext cx="4760956"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2877277" y="3334423"/>
            <a:ext cx="5815385" cy="964800"/>
          </a:xfrm>
        </p:spPr>
        <p:txBody>
          <a:bodyPr lIns="108000" tIns="108000" rIns="0" bIns="0" anchor="t">
            <a:noAutofit/>
          </a:bodyPr>
          <a:lstStyle>
            <a:lvl1pPr algn="r">
              <a:defRPr sz="2400" cap="none" baseline="0">
                <a:solidFill>
                  <a:schemeClr val="bg1"/>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090540" y="3334423"/>
            <a:ext cx="787569" cy="964800"/>
          </a:xfrm>
          <a:prstGeom prst="rect">
            <a:avLst/>
          </a:prstGeom>
          <a:noFill/>
        </p:spPr>
        <p:txBody>
          <a:bodyPr lIns="0" rIns="0" anchor="t">
            <a:noAutofit/>
          </a:bodyPr>
          <a:lstStyle>
            <a:lvl1pPr marL="0" indent="-252000" algn="l">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111961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35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r="-184204" b="-45087"/>
          <a:stretch/>
        </p:blipFill>
        <p:spPr>
          <a:xfrm>
            <a:off x="-1" y="-9086"/>
            <a:ext cx="9144001" cy="6858000"/>
          </a:xfrm>
          <a:prstGeom prst="rect">
            <a:avLst/>
          </a:prstGeom>
          <a:solidFill>
            <a:schemeClr val="bg2"/>
          </a:solidFill>
        </p:spPr>
      </p:pic>
      <p:pic>
        <p:nvPicPr>
          <p:cNvPr id="5" name="Picture 7"/>
          <p:cNvPicPr>
            <a:picLocks/>
          </p:cNvPicPr>
          <p:nvPr userDrawn="1"/>
        </p:nvPicPr>
        <p:blipFill>
          <a:blip r:embed="rId3"/>
          <a:stretch>
            <a:fillRect/>
          </a:stretch>
        </p:blipFill>
        <p:spPr>
          <a:xfrm>
            <a:off x="6114462" y="1152000"/>
            <a:ext cx="2608615" cy="381600"/>
          </a:xfrm>
          <a:prstGeom prst="rect">
            <a:avLst/>
          </a:prstGeom>
        </p:spPr>
      </p:pic>
    </p:spTree>
    <p:extLst>
      <p:ext uri="{BB962C8B-B14F-4D97-AF65-F5344CB8AC3E}">
        <p14:creationId xmlns:p14="http://schemas.microsoft.com/office/powerpoint/2010/main" val="105610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3694"/>
          <a:stretch/>
        </p:blipFill>
        <p:spPr bwMode="auto">
          <a:xfrm>
            <a:off x="-14356" y="1"/>
            <a:ext cx="9158356" cy="68653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bwMode="black">
          <a:xfrm>
            <a:off x="-958" y="0"/>
            <a:ext cx="2126274" cy="5229201"/>
          </a:xfrm>
          <a:prstGeom prst="rect">
            <a:avLst/>
          </a:prstGeom>
          <a:noFill/>
        </p:spPr>
        <p:txBody>
          <a:bodyPr wrap="square" rtlCol="0" anchor="t" anchorCtr="1">
            <a:no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PARIS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LONDRES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NEW YORK</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HONG KONG</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SINGAPORE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DUBAI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SAO PAULO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LUXEMBOURG</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MADRID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MILAN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BRUXELLES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GENEVE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CASABLANCA</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ISTAMBUL *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LYON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MARSEILLE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NANTES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rgbClr val="503078"/>
              </a:solidFill>
              <a:effectLst/>
              <a:uLnTx/>
              <a:uFillTx/>
              <a:latin typeface="Tahoma"/>
              <a:ea typeface="+mn-ea"/>
              <a:cs typeface="+mn-cs"/>
            </a:endParaRPr>
          </a:p>
        </p:txBody>
      </p:sp>
      <p:sp>
        <p:nvSpPr>
          <p:cNvPr id="2" name="TextBox 1"/>
          <p:cNvSpPr txBox="1"/>
          <p:nvPr userDrawn="1"/>
        </p:nvSpPr>
        <p:spPr bwMode="black">
          <a:xfrm>
            <a:off x="583865" y="5301209"/>
            <a:ext cx="6978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503078"/>
                </a:solidFill>
                <a:effectLst/>
                <a:uLnTx/>
                <a:uFillTx/>
                <a:latin typeface="Tahoma"/>
                <a:ea typeface="+mn-ea"/>
                <a:cs typeface="+mn-cs"/>
              </a:rPr>
              <a:t>* Partenariats</a:t>
            </a:r>
          </a:p>
        </p:txBody>
      </p:sp>
      <p:pic>
        <p:nvPicPr>
          <p:cNvPr id="9" name="Picture 7"/>
          <p:cNvPicPr>
            <a:picLocks/>
          </p:cNvPicPr>
          <p:nvPr userDrawn="1"/>
        </p:nvPicPr>
        <p:blipFill>
          <a:blip r:embed="rId3"/>
          <a:stretch>
            <a:fillRect/>
          </a:stretch>
        </p:blipFill>
        <p:spPr>
          <a:xfrm>
            <a:off x="6114462" y="1152000"/>
            <a:ext cx="2608615" cy="381600"/>
          </a:xfrm>
          <a:prstGeom prst="rect">
            <a:avLst/>
          </a:prstGeom>
        </p:spPr>
      </p:pic>
    </p:spTree>
    <p:extLst>
      <p:ext uri="{BB962C8B-B14F-4D97-AF65-F5344CB8AC3E}">
        <p14:creationId xmlns:p14="http://schemas.microsoft.com/office/powerpoint/2010/main" val="1643896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nvGraphicFramePr>
        <p:xfrm>
          <a:off x="364549" y="3212976"/>
          <a:ext cx="8671012" cy="4053840"/>
        </p:xfrm>
        <a:graphic>
          <a:graphicData uri="http://schemas.openxmlformats.org/drawingml/2006/table">
            <a:tbl>
              <a:tblPr firstRow="1" bandRow="1">
                <a:tableStyleId>{0E3FDE45-AF77-4B5C-9715-49D594BDF05E}</a:tableStyleId>
              </a:tblPr>
              <a:tblGrid>
                <a:gridCol w="1117092">
                  <a:extLst>
                    <a:ext uri="{9D8B030D-6E8A-4147-A177-3AD203B41FA5}">
                      <a16:colId xmlns:a16="http://schemas.microsoft.com/office/drawing/2014/main" val="20000"/>
                    </a:ext>
                  </a:extLst>
                </a:gridCol>
                <a:gridCol w="1046065">
                  <a:extLst>
                    <a:ext uri="{9D8B030D-6E8A-4147-A177-3AD203B41FA5}">
                      <a16:colId xmlns:a16="http://schemas.microsoft.com/office/drawing/2014/main" val="20001"/>
                    </a:ext>
                  </a:extLst>
                </a:gridCol>
                <a:gridCol w="1079613">
                  <a:extLst>
                    <a:ext uri="{9D8B030D-6E8A-4147-A177-3AD203B41FA5}">
                      <a16:colId xmlns:a16="http://schemas.microsoft.com/office/drawing/2014/main" val="20002"/>
                    </a:ext>
                  </a:extLst>
                </a:gridCol>
                <a:gridCol w="499398">
                  <a:extLst>
                    <a:ext uri="{9D8B030D-6E8A-4147-A177-3AD203B41FA5}">
                      <a16:colId xmlns:a16="http://schemas.microsoft.com/office/drawing/2014/main" val="20003"/>
                    </a:ext>
                  </a:extLst>
                </a:gridCol>
                <a:gridCol w="825582">
                  <a:extLst>
                    <a:ext uri="{9D8B030D-6E8A-4147-A177-3AD203B41FA5}">
                      <a16:colId xmlns:a16="http://schemas.microsoft.com/office/drawing/2014/main" val="20004"/>
                    </a:ext>
                  </a:extLst>
                </a:gridCol>
                <a:gridCol w="863691">
                  <a:extLst>
                    <a:ext uri="{9D8B030D-6E8A-4147-A177-3AD203B41FA5}">
                      <a16:colId xmlns:a16="http://schemas.microsoft.com/office/drawing/2014/main" val="20005"/>
                    </a:ext>
                  </a:extLst>
                </a:gridCol>
                <a:gridCol w="1786269">
                  <a:extLst>
                    <a:ext uri="{9D8B030D-6E8A-4147-A177-3AD203B41FA5}">
                      <a16:colId xmlns:a16="http://schemas.microsoft.com/office/drawing/2014/main" val="20006"/>
                    </a:ext>
                  </a:extLst>
                </a:gridCol>
                <a:gridCol w="1453302">
                  <a:extLst>
                    <a:ext uri="{9D8B030D-6E8A-4147-A177-3AD203B41FA5}">
                      <a16:colId xmlns:a16="http://schemas.microsoft.com/office/drawing/2014/main" val="20007"/>
                    </a:ext>
                  </a:extLst>
                </a:gridCol>
              </a:tblGrid>
              <a:tr h="364884">
                <a:tc>
                  <a:txBody>
                    <a:bodyPr/>
                    <a:lstStyle/>
                    <a:p>
                      <a:r>
                        <a:rPr lang="fr-FR" sz="900" b="1"/>
                        <a:t>Niveau</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Police</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Couleur</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Taille</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Effet</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Bullet </a:t>
                      </a:r>
                    </a:p>
                  </a:txBody>
                  <a:tcPr marL="84406" marR="84406">
                    <a:solidFill>
                      <a:schemeClr val="bg1">
                        <a:lumMod val="95000"/>
                      </a:schemeClr>
                    </a:solidFill>
                  </a:tcPr>
                </a:tc>
                <a:tc>
                  <a:txBody>
                    <a:bodyPr/>
                    <a:lstStyle/>
                    <a:p>
                      <a:r>
                        <a:rPr lang="fr-FR" sz="900" b="1" kern="1200">
                          <a:solidFill>
                            <a:schemeClr val="tx1"/>
                          </a:solidFill>
                          <a:latin typeface="+mn-lt"/>
                          <a:ea typeface="+mn-ea"/>
                          <a:cs typeface="+mn-cs"/>
                        </a:rPr>
                        <a:t>Retrait </a:t>
                      </a:r>
                      <a:br>
                        <a:rPr lang="fr-FR" sz="900" b="1" kern="1200">
                          <a:solidFill>
                            <a:schemeClr val="tx1"/>
                          </a:solidFill>
                          <a:latin typeface="+mn-lt"/>
                          <a:ea typeface="+mn-ea"/>
                          <a:cs typeface="+mn-cs"/>
                        </a:rPr>
                      </a:br>
                      <a:r>
                        <a:rPr lang="fr-FR" sz="900" b="1" kern="1200">
                          <a:solidFill>
                            <a:schemeClr val="tx1"/>
                          </a:solidFill>
                          <a:latin typeface="+mn-lt"/>
                          <a:ea typeface="+mn-ea"/>
                          <a:cs typeface="+mn-cs"/>
                        </a:rPr>
                        <a:t>Paragraphe</a:t>
                      </a:r>
                    </a:p>
                  </a:txBody>
                  <a:tcPr marL="84406" marR="84406">
                    <a:solidFill>
                      <a:schemeClr val="bg1">
                        <a:lumMod val="95000"/>
                      </a:schemeClr>
                    </a:solidFill>
                  </a:tcPr>
                </a:tc>
                <a:tc>
                  <a:txBody>
                    <a:bodyPr/>
                    <a:lstStyle/>
                    <a:p>
                      <a:r>
                        <a:rPr lang="fr-FR" sz="900" b="1" kern="1200">
                          <a:solidFill>
                            <a:schemeClr val="tx1"/>
                          </a:solidFill>
                          <a:latin typeface="+mn-lt"/>
                          <a:ea typeface="+mn-ea"/>
                          <a:cs typeface="+mn-cs"/>
                        </a:rPr>
                        <a:t>Espacement </a:t>
                      </a:r>
                    </a:p>
                    <a:p>
                      <a:r>
                        <a:rPr lang="fr-FR" sz="900" b="1" kern="1200">
                          <a:solidFill>
                            <a:schemeClr val="tx1"/>
                          </a:solidFill>
                          <a:latin typeface="+mn-lt"/>
                          <a:ea typeface="+mn-ea"/>
                          <a:cs typeface="+mn-cs"/>
                        </a:rPr>
                        <a:t>Paragraphe</a:t>
                      </a:r>
                    </a:p>
                  </a:txBody>
                  <a:tcPr marL="84406" marR="84406">
                    <a:solidFill>
                      <a:schemeClr val="bg1">
                        <a:lumMod val="95000"/>
                      </a:schemeClr>
                    </a:solidFill>
                  </a:tcPr>
                </a:tc>
                <a:extLst>
                  <a:ext uri="{0D108BD9-81ED-4DB2-BD59-A6C34878D82A}">
                    <a16:rowId xmlns:a16="http://schemas.microsoft.com/office/drawing/2014/main" val="10000"/>
                  </a:ext>
                </a:extLst>
              </a:tr>
              <a:tr h="327643">
                <a:tc>
                  <a:txBody>
                    <a:bodyPr/>
                    <a:lstStyle/>
                    <a:p>
                      <a:r>
                        <a:rPr lang="fr-FR" sz="1000" i="0" kern="1200" cap="all" baseline="0">
                          <a:solidFill>
                            <a:schemeClr val="accent4"/>
                          </a:solidFill>
                          <a:latin typeface="+mj-lt"/>
                          <a:ea typeface="+mn-ea"/>
                          <a:cs typeface="+mn-cs"/>
                        </a:rPr>
                        <a:t>surtitre</a:t>
                      </a:r>
                    </a:p>
                  </a:txBody>
                  <a:tcPr marL="84406" marR="84406" anchor="ctr">
                    <a:solidFill>
                      <a:schemeClr val="bg1"/>
                    </a:solidFill>
                  </a:tcPr>
                </a:tc>
                <a:tc>
                  <a:txBody>
                    <a:bodyPr/>
                    <a:lstStyle/>
                    <a:p>
                      <a:pPr algn="ctr"/>
                      <a:r>
                        <a:rPr lang="fr-FR" sz="1000" i="0" kern="1200" cap="none" baseline="0">
                          <a:solidFill>
                            <a:schemeClr val="tx1"/>
                          </a:solidFill>
                          <a:latin typeface="+mn-lt"/>
                          <a:ea typeface="+mn-ea"/>
                          <a:cs typeface="+mn-cs"/>
                        </a:rPr>
                        <a:t>Tahoma Headings</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147 / 132 / 129</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10</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ALL CAPS</a:t>
                      </a:r>
                    </a:p>
                  </a:txBody>
                  <a:tcPr marL="84406" marR="84406" anchor="ctr">
                    <a:solidFill>
                      <a:schemeClr val="bg1"/>
                    </a:solidFill>
                  </a:tcPr>
                </a:tc>
                <a:tc>
                  <a:txBody>
                    <a:bodyPr/>
                    <a:lstStyle/>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84406" marR="84406"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84406" marR="84406" anchor="ctr">
                    <a:solidFill>
                      <a:schemeClr val="bg1"/>
                    </a:solidFill>
                  </a:tcPr>
                </a:tc>
                <a:extLst>
                  <a:ext uri="{0D108BD9-81ED-4DB2-BD59-A6C34878D82A}">
                    <a16:rowId xmlns:a16="http://schemas.microsoft.com/office/drawing/2014/main" val="10001"/>
                  </a:ext>
                </a:extLst>
              </a:tr>
              <a:tr h="192471">
                <a:tc>
                  <a:txBody>
                    <a:bodyPr/>
                    <a:lstStyle/>
                    <a:p>
                      <a:r>
                        <a:rPr lang="fr-FR" sz="2200" kern="1200" baseline="0">
                          <a:solidFill>
                            <a:schemeClr val="bg2"/>
                          </a:solidFill>
                          <a:latin typeface="+mj-lt"/>
                          <a:ea typeface="+mj-ea"/>
                          <a:cs typeface="+mj-cs"/>
                        </a:rPr>
                        <a:t>Titre</a:t>
                      </a:r>
                    </a:p>
                  </a:txBody>
                  <a:tcPr marL="84406" marR="84406" anchor="ctr">
                    <a:solidFill>
                      <a:schemeClr val="bg1"/>
                    </a:solidFill>
                  </a:tcPr>
                </a:tc>
                <a:tc>
                  <a:txBody>
                    <a:bodyPr/>
                    <a:lstStyle/>
                    <a:p>
                      <a:pPr algn="ctr"/>
                      <a:r>
                        <a:rPr lang="fr-FR" sz="1000" i="0" kern="1200" cap="none" baseline="0">
                          <a:solidFill>
                            <a:schemeClr val="tx1"/>
                          </a:solidFill>
                          <a:latin typeface="+mn-lt"/>
                          <a:ea typeface="+mn-ea"/>
                          <a:cs typeface="+mn-cs"/>
                        </a:rPr>
                        <a:t>Tahoma Headings</a:t>
                      </a:r>
                    </a:p>
                    <a:p>
                      <a:pPr algn="ctr"/>
                      <a:endParaRPr lang="fr-FR" sz="1000" i="0" kern="1200" cap="none" baseline="0">
                        <a:solidFill>
                          <a:schemeClr val="tx1"/>
                        </a:solidFill>
                        <a:latin typeface="+mn-lt"/>
                        <a:ea typeface="+mn-ea"/>
                        <a:cs typeface="+mn-cs"/>
                      </a:endParaRP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18</a:t>
                      </a:r>
                    </a:p>
                  </a:txBody>
                  <a:tcPr marL="84406" marR="84406"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84406" marR="84406" anchor="ctr">
                    <a:solidFill>
                      <a:schemeClr val="bg1"/>
                    </a:solidFill>
                  </a:tcPr>
                </a:tc>
                <a:tc>
                  <a:txBody>
                    <a:bodyPr/>
                    <a:lstStyle/>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84406" marR="84406"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84406" marR="84406" anchor="ctr">
                    <a:solidFill>
                      <a:schemeClr val="bg1"/>
                    </a:solidFill>
                  </a:tcPr>
                </a:tc>
                <a:extLst>
                  <a:ext uri="{0D108BD9-81ED-4DB2-BD59-A6C34878D82A}">
                    <a16:rowId xmlns:a16="http://schemas.microsoft.com/office/drawing/2014/main" val="10002"/>
                  </a:ext>
                </a:extLst>
              </a:tr>
              <a:tr h="364884">
                <a:tc>
                  <a:txBody>
                    <a:bodyPr/>
                    <a:lstStyle/>
                    <a:p>
                      <a:pPr lvl="0"/>
                      <a:r>
                        <a:rPr lang="fr-FR" sz="1600" i="0" kern="1200" cap="none" baseline="0">
                          <a:solidFill>
                            <a:srgbClr val="503078"/>
                          </a:solidFill>
                          <a:latin typeface="+mn-lt"/>
                          <a:ea typeface="+mn-ea"/>
                          <a:cs typeface="+mn-cs"/>
                        </a:rPr>
                        <a:t>Niveau 1</a:t>
                      </a:r>
                    </a:p>
                  </a:txBody>
                  <a:tcPr marL="84406" marR="84406" anchor="ctr">
                    <a:solidFill>
                      <a:schemeClr val="bg1"/>
                    </a:solidFill>
                  </a:tcPr>
                </a:tc>
                <a:tc>
                  <a:txBody>
                    <a:bodyPr/>
                    <a:lstStyle/>
                    <a:p>
                      <a:pPr algn="ctr"/>
                      <a:r>
                        <a:rPr lang="fr-FR" sz="1000" i="0" kern="1200" cap="none" baseline="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16</a:t>
                      </a:r>
                    </a:p>
                  </a:txBody>
                  <a:tcPr marL="84406" marR="84406"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84406" marR="84406" anchor="ctr">
                    <a:solidFill>
                      <a:schemeClr val="bg1"/>
                    </a:solidFill>
                  </a:tcPr>
                </a:tc>
                <a:tc>
                  <a:txBody>
                    <a:bodyPr/>
                    <a:lstStyle/>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0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3"/>
                  </a:ext>
                </a:extLst>
              </a:tr>
              <a:tr h="364884">
                <a:tc>
                  <a:txBody>
                    <a:bodyPr/>
                    <a:lstStyle/>
                    <a:p>
                      <a:pPr marL="285750" indent="-285750">
                        <a:buClr>
                          <a:schemeClr val="bg2"/>
                        </a:buClr>
                        <a:buFont typeface="Tempus Sans ITC" panose="04020404030D07020202" pitchFamily="82" charset="0"/>
                        <a:buChar char="/"/>
                      </a:pPr>
                      <a:r>
                        <a:rPr lang="fr-FR" sz="1400" kern="1200">
                          <a:solidFill>
                            <a:schemeClr val="tx1"/>
                          </a:solidFill>
                          <a:latin typeface="+mn-lt"/>
                          <a:ea typeface="+mn-ea"/>
                          <a:cs typeface="+mn-cs"/>
                        </a:rPr>
                        <a:t>Niveau 2</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14</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Normal</a:t>
                      </a:r>
                    </a:p>
                  </a:txBody>
                  <a:tcPr marL="84406" marR="84406"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cap="none" baseline="0">
                          <a:solidFill>
                            <a:schemeClr val="tx1"/>
                          </a:solidFill>
                          <a:latin typeface="+mn-lt"/>
                          <a:ea typeface="+mn-ea"/>
                          <a:cs typeface="+mn-cs"/>
                        </a:rPr>
                        <a:t>Font Tempus Sans ITC</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002F</a:t>
                      </a: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4"/>
                  </a:ext>
                </a:extLst>
              </a:tr>
              <a:tr h="364884">
                <a:tc>
                  <a:txBody>
                    <a:bodyPr/>
                    <a:lstStyle/>
                    <a:p>
                      <a:r>
                        <a:rPr lang="fr-FR" sz="1400" kern="1200">
                          <a:solidFill>
                            <a:schemeClr val="tx1"/>
                          </a:solidFill>
                          <a:latin typeface="+mn-lt"/>
                          <a:ea typeface="+mn-ea"/>
                          <a:cs typeface="+mn-cs"/>
                        </a:rPr>
                        <a:t>Niveau 3</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14</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Normal</a:t>
                      </a:r>
                    </a:p>
                  </a:txBody>
                  <a:tcPr marL="84406" marR="84406" anchor="ctr">
                    <a:solidFill>
                      <a:schemeClr val="bg1"/>
                    </a:solidFill>
                  </a:tcPr>
                </a:tc>
                <a:tc>
                  <a:txBody>
                    <a:bodyPr/>
                    <a:lstStyle/>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fr-FR" sz="1200" kern="1200" cap="none" baseline="0">
                          <a:solidFill>
                            <a:schemeClr val="tx1"/>
                          </a:solidFill>
                          <a:latin typeface="+mn-lt"/>
                          <a:ea typeface="+mn-ea"/>
                          <a:cs typeface="+mn-cs"/>
                        </a:rPr>
                        <a:t>Niveau 4</a:t>
                      </a:r>
                    </a:p>
                  </a:txBody>
                  <a:tcPr marL="84406" marR="84406" anchor="ctr">
                    <a:solidFill>
                      <a:schemeClr val="bg1"/>
                    </a:solidFill>
                  </a:tcPr>
                </a:tc>
                <a:tc>
                  <a:txBody>
                    <a:bodyPr/>
                    <a:lstStyle/>
                    <a:p>
                      <a:pPr algn="ctr"/>
                      <a:r>
                        <a:rPr lang="fr-FR" sz="1000" kern="1200" cap="none" baseline="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84406" marR="84406" anchor="ctr">
                    <a:solidFill>
                      <a:schemeClr val="bg1"/>
                    </a:solidFill>
                  </a:tcPr>
                </a:tc>
                <a:tc>
                  <a:txBody>
                    <a:bodyPr/>
                    <a:lstStyle/>
                    <a:p>
                      <a:pPr algn="ctr"/>
                      <a:r>
                        <a:rPr lang="fr-FR" sz="1000" kern="1200" cap="none" baseline="0">
                          <a:solidFill>
                            <a:schemeClr val="tx1"/>
                          </a:solidFill>
                          <a:latin typeface="+mn-lt"/>
                          <a:ea typeface="+mn-ea"/>
                          <a:cs typeface="+mn-cs"/>
                        </a:rPr>
                        <a:t>12</a:t>
                      </a:r>
                    </a:p>
                  </a:txBody>
                  <a:tcPr marL="84406" marR="84406" anchor="ctr">
                    <a:solidFill>
                      <a:schemeClr val="bg1"/>
                    </a:solidFill>
                  </a:tcPr>
                </a:tc>
                <a:tc>
                  <a:txBody>
                    <a:bodyPr/>
                    <a:lstStyle/>
                    <a:p>
                      <a:pPr algn="ctr"/>
                      <a:r>
                        <a:rPr lang="fr-FR" sz="1000" kern="1200" cap="none" baseline="0">
                          <a:solidFill>
                            <a:schemeClr val="tx1"/>
                          </a:solidFill>
                          <a:latin typeface="+mn-lt"/>
                          <a:ea typeface="+mn-ea"/>
                          <a:cs typeface="+mn-cs"/>
                        </a:rPr>
                        <a:t>Normal</a:t>
                      </a:r>
                    </a:p>
                  </a:txBody>
                  <a:tcPr marL="84406" marR="84406" anchor="ctr">
                    <a:solidFill>
                      <a:schemeClr val="bg1"/>
                    </a:solidFill>
                  </a:tcPr>
                </a:tc>
                <a:tc>
                  <a:txBody>
                    <a:bodyPr/>
                    <a:lstStyle/>
                    <a:p>
                      <a:pPr marL="0" indent="0" algn="ctr">
                        <a:buFont typeface="Tahoma" panose="020B0604030504040204" pitchFamily="34" charset="0"/>
                        <a:buNone/>
                      </a:pPr>
                      <a:r>
                        <a:rPr lang="fr-FR" sz="1000" kern="1200" cap="none" baseline="0">
                          <a:solidFill>
                            <a:schemeClr val="tx1"/>
                          </a:solidFill>
                          <a:latin typeface="+mn-lt"/>
                          <a:ea typeface="+mn-ea"/>
                          <a:cs typeface="+mn-cs"/>
                        </a:rPr>
                        <a:t>Font Tahoma </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203A</a:t>
                      </a: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1,8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fr-FR" sz="1000" kern="1200">
                          <a:solidFill>
                            <a:schemeClr val="tx1"/>
                          </a:solidFill>
                          <a:latin typeface="+mn-lt"/>
                          <a:ea typeface="+mn-ea"/>
                          <a:cs typeface="+mn-cs"/>
                        </a:rPr>
                        <a:t>Niveau 5</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10</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Normal</a:t>
                      </a:r>
                    </a:p>
                  </a:txBody>
                  <a:tcPr marL="84406" marR="84406"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Font Tahoma</a:t>
                      </a:r>
                      <a:br>
                        <a:rPr lang="fr-FR" sz="1000" kern="1200">
                          <a:solidFill>
                            <a:schemeClr val="tx1"/>
                          </a:solidFill>
                          <a:latin typeface="+mn-lt"/>
                          <a:ea typeface="+mn-ea"/>
                          <a:cs typeface="+mn-cs"/>
                        </a:rPr>
                      </a:br>
                      <a:r>
                        <a:rPr lang="fr-FR" sz="1000" kern="1200">
                          <a:solidFill>
                            <a:schemeClr val="tx1"/>
                          </a:solidFill>
                          <a:latin typeface="+mn-lt"/>
                          <a:ea typeface="+mn-ea"/>
                          <a:cs typeface="+mn-cs"/>
                        </a:rPr>
                        <a:t>code 00BB</a:t>
                      </a:r>
                    </a:p>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2,5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userDrawn="1"/>
        </p:nvSpPr>
        <p:spPr>
          <a:xfrm>
            <a:off x="4445673" y="410412"/>
            <a:ext cx="438042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503078"/>
                </a:solidFill>
                <a:effectLst/>
                <a:uLnTx/>
                <a:uFillTx/>
                <a:latin typeface="Tahoma"/>
                <a:ea typeface="+mn-ea"/>
                <a:cs typeface="+mn-cs"/>
              </a:rPr>
              <a:t>Remaining bug</a:t>
            </a:r>
            <a:endParaRPr kumimoji="0" lang="fr-FR" sz="1400" b="0" i="0" u="none" strike="noStrike" kern="1200" cap="none" spc="0" normalizeH="0" baseline="0" noProof="0">
              <a:ln>
                <a:noFill/>
              </a:ln>
              <a:solidFill>
                <a:srgbClr val="503078"/>
              </a:solidFill>
              <a:effectLst/>
              <a:uLnTx/>
              <a:uFillTx/>
              <a:latin typeface="Tahom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03078"/>
                </a:solidFill>
                <a:effectLst/>
                <a:uLnTx/>
                <a:uFillTx/>
                <a:latin typeface="Tahoma"/>
                <a:ea typeface="+mn-ea"/>
                <a:cs typeface="+mn-cs"/>
              </a:rPr>
              <a:t>La Police Tahoma italique ne passe pas à l’impression depuis un document PDF généré directement par PPT.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503078"/>
                </a:solidFill>
                <a:effectLst/>
                <a:uLnTx/>
                <a:uFillTx/>
                <a:latin typeface="Tahoma"/>
                <a:ea typeface="+mn-ea"/>
                <a:cs typeface="+mn-cs"/>
              </a:rPr>
              <a:t>Passer par une imprimante PDF type PDF Creator.</a:t>
            </a:r>
          </a:p>
        </p:txBody>
      </p:sp>
      <p:graphicFrame>
        <p:nvGraphicFramePr>
          <p:cNvPr id="7" name="Inhaltsplatzhalter 3"/>
          <p:cNvGraphicFramePr>
            <a:graphicFrameLocks/>
          </p:cNvGraphicFramePr>
          <p:nvPr userDrawn="1"/>
        </p:nvGraphicFramePr>
        <p:xfrm>
          <a:off x="335141" y="1470716"/>
          <a:ext cx="8520100" cy="1772476"/>
        </p:xfrm>
        <a:graphic>
          <a:graphicData uri="http://schemas.openxmlformats.org/drawingml/2006/table">
            <a:tbl>
              <a:tblPr bandRow="1">
                <a:tableStyleId>{5C22544A-7EE6-4342-B048-85BDC9FD1C3A}</a:tableStyleId>
              </a:tblPr>
              <a:tblGrid>
                <a:gridCol w="852010">
                  <a:extLst>
                    <a:ext uri="{9D8B030D-6E8A-4147-A177-3AD203B41FA5}">
                      <a16:colId xmlns:a16="http://schemas.microsoft.com/office/drawing/2014/main" val="20000"/>
                    </a:ext>
                  </a:extLst>
                </a:gridCol>
                <a:gridCol w="852010">
                  <a:extLst>
                    <a:ext uri="{9D8B030D-6E8A-4147-A177-3AD203B41FA5}">
                      <a16:colId xmlns:a16="http://schemas.microsoft.com/office/drawing/2014/main" val="20001"/>
                    </a:ext>
                  </a:extLst>
                </a:gridCol>
                <a:gridCol w="852010">
                  <a:extLst>
                    <a:ext uri="{9D8B030D-6E8A-4147-A177-3AD203B41FA5}">
                      <a16:colId xmlns:a16="http://schemas.microsoft.com/office/drawing/2014/main" val="20002"/>
                    </a:ext>
                  </a:extLst>
                </a:gridCol>
                <a:gridCol w="852010">
                  <a:extLst>
                    <a:ext uri="{9D8B030D-6E8A-4147-A177-3AD203B41FA5}">
                      <a16:colId xmlns:a16="http://schemas.microsoft.com/office/drawing/2014/main" val="20003"/>
                    </a:ext>
                  </a:extLst>
                </a:gridCol>
                <a:gridCol w="852010">
                  <a:extLst>
                    <a:ext uri="{9D8B030D-6E8A-4147-A177-3AD203B41FA5}">
                      <a16:colId xmlns:a16="http://schemas.microsoft.com/office/drawing/2014/main" val="20004"/>
                    </a:ext>
                  </a:extLst>
                </a:gridCol>
                <a:gridCol w="852010">
                  <a:extLst>
                    <a:ext uri="{9D8B030D-6E8A-4147-A177-3AD203B41FA5}">
                      <a16:colId xmlns:a16="http://schemas.microsoft.com/office/drawing/2014/main" val="20005"/>
                    </a:ext>
                  </a:extLst>
                </a:gridCol>
                <a:gridCol w="852010">
                  <a:extLst>
                    <a:ext uri="{9D8B030D-6E8A-4147-A177-3AD203B41FA5}">
                      <a16:colId xmlns:a16="http://schemas.microsoft.com/office/drawing/2014/main" val="20006"/>
                    </a:ext>
                  </a:extLst>
                </a:gridCol>
                <a:gridCol w="852010">
                  <a:extLst>
                    <a:ext uri="{9D8B030D-6E8A-4147-A177-3AD203B41FA5}">
                      <a16:colId xmlns:a16="http://schemas.microsoft.com/office/drawing/2014/main" val="20007"/>
                    </a:ext>
                  </a:extLst>
                </a:gridCol>
                <a:gridCol w="852010">
                  <a:extLst>
                    <a:ext uri="{9D8B030D-6E8A-4147-A177-3AD203B41FA5}">
                      <a16:colId xmlns:a16="http://schemas.microsoft.com/office/drawing/2014/main" val="20008"/>
                    </a:ext>
                  </a:extLst>
                </a:gridCol>
                <a:gridCol w="852010">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900" b="1" kern="1200" noProof="0">
                          <a:solidFill>
                            <a:schemeClr val="bg2"/>
                          </a:solidFill>
                          <a:latin typeface="+mn-lt"/>
                          <a:ea typeface="+mn-ea"/>
                          <a:cs typeface="+mn-cs"/>
                        </a:rPr>
                        <a:t>Color scheme</a:t>
                      </a:r>
                    </a:p>
                  </a:txBody>
                  <a:tcPr marL="66462"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1</a:t>
                      </a:r>
                    </a:p>
                  </a:txBody>
                  <a:tcPr marL="66462"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Text 1</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2</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Text 2</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1</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2</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3</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4</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5</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6</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br>
                        <a:rPr lang="fr-FR" sz="1000" i="0" u="none" noProof="0">
                          <a:solidFill>
                            <a:srgbClr val="000000"/>
                          </a:solidFill>
                          <a:latin typeface="+mn-lt"/>
                          <a:cs typeface="Arial" pitchFamily="34" charset="0"/>
                        </a:rPr>
                      </a:br>
                      <a:r>
                        <a:rPr lang="fr-FR" sz="1000" i="0" u="none" noProof="0">
                          <a:solidFill>
                            <a:srgbClr val="000000"/>
                          </a:solidFill>
                          <a:latin typeface="+mn-lt"/>
                          <a:cs typeface="Arial" pitchFamily="34" charset="0"/>
                        </a:rPr>
                        <a:t>255</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120</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240</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156</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184</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118</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129</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154</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166</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How to use the Wavestone </a:t>
            </a:r>
            <a:r>
              <a:rPr lang="fr-FR" noProof="0" err="1"/>
              <a:t>ppt</a:t>
            </a:r>
            <a:r>
              <a:rPr lang="fr-FR" noProof="0"/>
              <a:t> </a:t>
            </a:r>
            <a:r>
              <a:rPr lang="fr-FR" noProof="0" err="1"/>
              <a:t>template</a:t>
            </a:r>
            <a:endParaRPr lang="fr-FR" noProof="0"/>
          </a:p>
        </p:txBody>
      </p:sp>
      <p:sp>
        <p:nvSpPr>
          <p:cNvPr id="9" name="Title 1"/>
          <p:cNvSpPr>
            <a:spLocks noGrp="1"/>
          </p:cNvSpPr>
          <p:nvPr>
            <p:ph type="title" hasCustomPrompt="1"/>
          </p:nvPr>
        </p:nvSpPr>
        <p:spPr>
          <a:xfrm>
            <a:off x="319015" y="404665"/>
            <a:ext cx="8507077" cy="326140"/>
          </a:xfrm>
        </p:spPr>
        <p:txBody>
          <a:bodyPr lIns="108000" tIns="36000" rIns="108000" bIns="0"/>
          <a:lstStyle>
            <a:lvl1pPr>
              <a:defRPr sz="2200" baseline="0">
                <a:solidFill>
                  <a:schemeClr val="bg2"/>
                </a:solidFill>
              </a:defRPr>
            </a:lvl1pPr>
          </a:lstStyle>
          <a:p>
            <a:r>
              <a:rPr lang="fr-FR" noProof="0"/>
              <a:t>Color &amp; Font structure</a:t>
            </a:r>
          </a:p>
        </p:txBody>
      </p:sp>
      <p:grpSp>
        <p:nvGrpSpPr>
          <p:cNvPr id="3" name="Groupe 2"/>
          <p:cNvGrpSpPr/>
          <p:nvPr userDrawn="1"/>
        </p:nvGrpSpPr>
        <p:grpSpPr>
          <a:xfrm>
            <a:off x="312406" y="730806"/>
            <a:ext cx="4126656" cy="753979"/>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503078"/>
                  </a:solidFill>
                  <a:effectLst/>
                  <a:uLnTx/>
                  <a:uFillTx/>
                  <a:latin typeface="Tahoma"/>
                  <a:ea typeface="+mn-ea"/>
                  <a:cs typeface="+mn-cs"/>
                </a:rPr>
                <a:t>Raccourci pour changer de niveau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503078"/>
                  </a:solidFill>
                  <a:effectLst/>
                  <a:uLnTx/>
                  <a:uFillTx/>
                  <a:latin typeface="Tahoma"/>
                  <a:ea typeface="+mn-ea"/>
                  <a:cs typeface="+mn-cs"/>
                </a:rPr>
                <a:t>Shift + Alt + Flèche droite ou gauche</a:t>
              </a:r>
            </a:p>
          </p:txBody>
        </p:sp>
        <p:pic>
          <p:nvPicPr>
            <p:cNvPr id="12"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33526210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bg>
      <p:bgRef idx="1001">
        <a:schemeClr val="bg1"/>
      </p:bgRef>
    </p:bg>
    <p:spTree>
      <p:nvGrpSpPr>
        <p:cNvPr id="1" name=""/>
        <p:cNvGrpSpPr/>
        <p:nvPr/>
      </p:nvGrpSpPr>
      <p:grpSpPr>
        <a:xfrm>
          <a:off x="0" y="0"/>
          <a:ext cx="0" cy="0"/>
          <a:chOff x="0" y="0"/>
          <a:chExt cx="0" cy="0"/>
        </a:xfrm>
      </p:grpSpPr>
      <p:sp>
        <p:nvSpPr>
          <p:cNvPr id="7" name="BDP"/>
          <p:cNvSpPr>
            <a:spLocks noGrp="1" noChangeArrowheads="1"/>
          </p:cNvSpPr>
          <p:nvPr>
            <p:ph type="ftr" sz="quarter" idx="3"/>
          </p:nvPr>
        </p:nvSpPr>
        <p:spPr bwMode="auto">
          <a:xfrm>
            <a:off x="4" y="6669088"/>
            <a:ext cx="9158654"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4" tIns="45692" rIns="91384" bIns="45692" numCol="1" anchor="ctr" anchorCtr="0" compatLnSpc="1">
            <a:prstTxWarp prst="textNoShape">
              <a:avLst/>
            </a:prstTxWarp>
          </a:bodyPr>
          <a:lstStyle>
            <a:lvl1pPr algn="ctr" eaLnBrk="0" hangingPunct="0">
              <a:defRPr kumimoji="1" sz="800">
                <a:solidFill>
                  <a:schemeClr val="bg1">
                    <a:lumMod val="50000"/>
                  </a:schemeClr>
                </a:solidFill>
                <a:latin typeface="Century Gothic" panose="020B0502020202020204" pitchFamily="34" charset="0"/>
                <a:cs typeface="Arial"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fr-FR" sz="800" b="0" i="0" u="none" strike="noStrike" kern="1200" cap="none" spc="0" normalizeH="0" baseline="0" noProof="0">
              <a:ln>
                <a:noFill/>
              </a:ln>
              <a:solidFill>
                <a:prstClr val="white">
                  <a:lumMod val="50000"/>
                </a:prstClr>
              </a:solidFill>
              <a:effectLst/>
              <a:uLnTx/>
              <a:uFillTx/>
              <a:latin typeface="Century Gothic" panose="020B0502020202020204" pitchFamily="34" charset="0"/>
              <a:ea typeface="+mn-ea"/>
              <a:cs typeface="Arial" charset="0"/>
            </a:endParaRPr>
          </a:p>
        </p:txBody>
      </p:sp>
      <p:sp>
        <p:nvSpPr>
          <p:cNvPr id="9" name="Numero"/>
          <p:cNvSpPr>
            <a:spLocks noChangeArrowheads="1"/>
          </p:cNvSpPr>
          <p:nvPr userDrawn="1"/>
        </p:nvSpPr>
        <p:spPr bwMode="auto">
          <a:xfrm>
            <a:off x="8839626" y="6669093"/>
            <a:ext cx="304374" cy="22215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4" tIns="45692" rIns="91384" bIns="45692" anchor="ctr"/>
          <a:lstStyle/>
          <a:p>
            <a:pPr marL="0" marR="0" lvl="0" indent="0" algn="ctr" defTabSz="914400" rtl="0" eaLnBrk="0" fontAlgn="auto" latinLnBrk="0" hangingPunct="0">
              <a:lnSpc>
                <a:spcPct val="100000"/>
              </a:lnSpc>
              <a:spcBef>
                <a:spcPts val="0"/>
              </a:spcBef>
              <a:spcAft>
                <a:spcPts val="0"/>
              </a:spcAft>
              <a:buClrTx/>
              <a:buSzTx/>
              <a:buFontTx/>
              <a:buNone/>
              <a:tabLst/>
              <a:defRPr/>
            </a:pPr>
            <a:fld id="{2BD4DD48-17BC-4FDF-AB5F-031E7608C1BF}" type="slidenum">
              <a:rPr kumimoji="1" lang="fr-CA"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pPr marL="0" marR="0" lvl="0" indent="0" algn="ctr" defTabSz="914400" rtl="0" eaLnBrk="0" fontAlgn="auto" latinLnBrk="0" hangingPunct="0">
                <a:lnSpc>
                  <a:spcPct val="100000"/>
                </a:lnSpc>
                <a:spcBef>
                  <a:spcPts val="0"/>
                </a:spcBef>
                <a:spcAft>
                  <a:spcPts val="0"/>
                </a:spcAft>
                <a:buClrTx/>
                <a:buSzTx/>
                <a:buFontTx/>
                <a:buNone/>
                <a:tabLst/>
                <a:defRPr/>
              </a:pPr>
              <a:t>‹N°›</a:t>
            </a:fld>
            <a:endParaRPr kumimoji="1" lang="fr-CA"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 name="Titre 9"/>
          <p:cNvSpPr>
            <a:spLocks noGrp="1"/>
          </p:cNvSpPr>
          <p:nvPr>
            <p:ph type="title" hasCustomPrompt="1"/>
          </p:nvPr>
        </p:nvSpPr>
        <p:spPr>
          <a:xfrm>
            <a:off x="549200" y="134838"/>
            <a:ext cx="8102991" cy="255186"/>
          </a:xfrm>
        </p:spPr>
        <p:txBody>
          <a:bodyPr>
            <a:noAutofit/>
          </a:bodyPr>
          <a:lstStyle>
            <a:lvl1pPr algn="l">
              <a:defRPr sz="1400" cap="all" baseline="0">
                <a:solidFill>
                  <a:schemeClr val="accent1"/>
                </a:solidFill>
                <a:latin typeface="Century Gothic" panose="020B0502020202020204" pitchFamily="34" charset="0"/>
              </a:defRPr>
            </a:lvl1pPr>
          </a:lstStyle>
          <a:p>
            <a:r>
              <a:rPr lang="fr-FR"/>
              <a:t>Titre section</a:t>
            </a:r>
          </a:p>
        </p:txBody>
      </p:sp>
      <p:sp>
        <p:nvSpPr>
          <p:cNvPr id="16" name="Espace réservé du texte 2"/>
          <p:cNvSpPr>
            <a:spLocks noGrp="1"/>
          </p:cNvSpPr>
          <p:nvPr>
            <p:ph type="body" sz="quarter" idx="10" hasCustomPrompt="1"/>
          </p:nvPr>
        </p:nvSpPr>
        <p:spPr>
          <a:xfrm>
            <a:off x="549204" y="387470"/>
            <a:ext cx="8121614" cy="385615"/>
          </a:xfrm>
        </p:spPr>
        <p:txBody>
          <a:bodyPr anchor="ctr">
            <a:noAutofit/>
          </a:bodyPr>
          <a:lstStyle>
            <a:lvl1pPr marL="0" indent="0" algn="l">
              <a:buNone/>
              <a:defRPr sz="2400">
                <a:solidFill>
                  <a:schemeClr val="tx1">
                    <a:lumMod val="50000"/>
                    <a:lumOff val="50000"/>
                  </a:schemeClr>
                </a:solidFill>
                <a:latin typeface="Century Gothic" panose="020B0502020202020204" pitchFamily="34" charset="0"/>
              </a:defRPr>
            </a:lvl1pPr>
            <a:lvl2pPr marL="456924" indent="0" algn="l">
              <a:buNone/>
              <a:defRPr/>
            </a:lvl2pPr>
            <a:lvl3pPr marL="913848" indent="0" algn="l">
              <a:buNone/>
              <a:defRPr/>
            </a:lvl3pPr>
            <a:lvl4pPr marL="1370770" indent="0" algn="l">
              <a:buNone/>
              <a:defRPr/>
            </a:lvl4pPr>
            <a:lvl5pPr marL="1827694" indent="0" algn="l">
              <a:buNone/>
              <a:defRPr/>
            </a:lvl5pPr>
          </a:lstStyle>
          <a:p>
            <a:pPr lvl="0"/>
            <a:r>
              <a:rPr lang="fr-FR"/>
              <a:t>Titre</a:t>
            </a:r>
          </a:p>
        </p:txBody>
      </p:sp>
    </p:spTree>
    <p:extLst>
      <p:ext uri="{BB962C8B-B14F-4D97-AF65-F5344CB8AC3E}">
        <p14:creationId xmlns:p14="http://schemas.microsoft.com/office/powerpoint/2010/main" val="144390118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08206"/>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redential - 1 page">
    <p:spTree>
      <p:nvGrpSpPr>
        <p:cNvPr id="1" name=""/>
        <p:cNvGrpSpPr/>
        <p:nvPr/>
      </p:nvGrpSpPr>
      <p:grpSpPr>
        <a:xfrm>
          <a:off x="0" y="0"/>
          <a:ext cx="0" cy="0"/>
          <a:chOff x="0" y="0"/>
          <a:chExt cx="0" cy="0"/>
        </a:xfrm>
      </p:grpSpPr>
      <p:sp>
        <p:nvSpPr>
          <p:cNvPr id="18" name="Content Placeholder 4"/>
          <p:cNvSpPr>
            <a:spLocks noGrp="1"/>
          </p:cNvSpPr>
          <p:nvPr>
            <p:ph sz="quarter" idx="14" hasCustomPrompt="1"/>
          </p:nvPr>
        </p:nvSpPr>
        <p:spPr>
          <a:xfrm>
            <a:off x="319016" y="1268414"/>
            <a:ext cx="4718769" cy="3795699"/>
          </a:xfrm>
          <a:prstGeom prst="rect">
            <a:avLst/>
          </a:prstGeom>
          <a:noFill/>
        </p:spPr>
        <p:txBody>
          <a:bodyPr lIns="108000" tIns="108000" rIns="108000" bIns="108000">
            <a:normAutofit/>
          </a:bodyPr>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sz="1400">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sz="1200">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sz="1200">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sz="1100">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US" sz="1200" b="0" i="0" u="none" strike="noStrike" kern="1200" cap="none" spc="0" normalizeH="0" baseline="0" noProof="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9</a:t>
            </a:r>
          </a:p>
        </p:txBody>
      </p:sp>
      <p:sp>
        <p:nvSpPr>
          <p:cNvPr id="13" name="Rectangle 12"/>
          <p:cNvSpPr/>
          <p:nvPr userDrawn="1"/>
        </p:nvSpPr>
        <p:spPr>
          <a:xfrm>
            <a:off x="0" y="5171706"/>
            <a:ext cx="9144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3078"/>
              </a:solidFill>
              <a:effectLst/>
              <a:uLnTx/>
              <a:uFillTx/>
              <a:latin typeface="Tahoma"/>
              <a:ea typeface="+mn-ea"/>
              <a:cs typeface="+mn-cs"/>
            </a:endParaRPr>
          </a:p>
        </p:txBody>
      </p:sp>
      <p:sp>
        <p:nvSpPr>
          <p:cNvPr id="16" name="Picture Placeholder 3"/>
          <p:cNvSpPr>
            <a:spLocks noGrp="1"/>
          </p:cNvSpPr>
          <p:nvPr>
            <p:ph type="pic" sz="quarter" idx="16" hasCustomPrompt="1"/>
          </p:nvPr>
        </p:nvSpPr>
        <p:spPr>
          <a:xfrm>
            <a:off x="5250622" y="1268414"/>
            <a:ext cx="3575471" cy="3255699"/>
          </a:xfrm>
        </p:spPr>
        <p:txBody>
          <a:bodyPr anchor="t"/>
          <a:lstStyle>
            <a:lvl1pPr algn="ctr">
              <a:defRPr sz="1400">
                <a:solidFill>
                  <a:schemeClr val="accent5"/>
                </a:solidFill>
              </a:defRPr>
            </a:lvl1pPr>
          </a:lstStyle>
          <a:p>
            <a:r>
              <a:rPr lang="fr-FR"/>
              <a:t>Insérer votre illustration ici</a:t>
            </a:r>
            <a:endParaRPr lang="en-US"/>
          </a:p>
        </p:txBody>
      </p:sp>
      <p:sp>
        <p:nvSpPr>
          <p:cNvPr id="17" name="Text Placeholder 7"/>
          <p:cNvSpPr>
            <a:spLocks noGrp="1"/>
          </p:cNvSpPr>
          <p:nvPr>
            <p:ph type="body" sz="quarter" idx="17" hasCustomPrompt="1"/>
          </p:nvPr>
        </p:nvSpPr>
        <p:spPr>
          <a:xfrm>
            <a:off x="5250461" y="4524112"/>
            <a:ext cx="3575631" cy="540000"/>
          </a:xfrm>
        </p:spPr>
        <p:txBody>
          <a:bodyPr lIns="0" rIns="0" anchor="b"/>
          <a:lstStyle>
            <a:lvl1pPr algn="l">
              <a:buFontTx/>
              <a:buNone/>
              <a:defRPr sz="1000" i="0" cap="none" baseline="0">
                <a:solidFill>
                  <a:schemeClr val="accent5"/>
                </a:solidFill>
              </a:defRPr>
            </a:lvl1pPr>
            <a:lvl2pPr>
              <a:buFontTx/>
              <a:buNone/>
              <a:defRPr i="1">
                <a:solidFill>
                  <a:schemeClr val="bg2"/>
                </a:solidFill>
              </a:defRPr>
            </a:lvl2pPr>
            <a:lvl3pPr>
              <a:buFontTx/>
              <a:buNone/>
              <a:defRPr i="1">
                <a:solidFill>
                  <a:schemeClr val="bg2"/>
                </a:solidFill>
              </a:defRPr>
            </a:lvl3pPr>
            <a:lvl4pPr>
              <a:buFontTx/>
              <a:buNone/>
              <a:defRPr i="1">
                <a:solidFill>
                  <a:schemeClr val="bg2"/>
                </a:solidFill>
              </a:defRPr>
            </a:lvl4pPr>
            <a:lvl5pPr marL="360000" indent="0">
              <a:buFontTx/>
              <a:buNone/>
              <a:defRPr i="1">
                <a:solidFill>
                  <a:schemeClr val="bg2"/>
                </a:solidFill>
              </a:defRPr>
            </a:lvl5pPr>
          </a:lstStyle>
          <a:p>
            <a:pPr lvl="0"/>
            <a:r>
              <a:rPr lang="fr-FR" noProof="0"/>
              <a:t>Insérer le titre de votre illustration ici</a:t>
            </a:r>
          </a:p>
        </p:txBody>
      </p:sp>
      <p:sp>
        <p:nvSpPr>
          <p:cNvPr id="26" name="Text Placeholder 4"/>
          <p:cNvSpPr>
            <a:spLocks noGrp="1"/>
          </p:cNvSpPr>
          <p:nvPr>
            <p:ph type="body" sz="quarter" idx="15" hasCustomPrompt="1"/>
          </p:nvPr>
        </p:nvSpPr>
        <p:spPr>
          <a:xfrm>
            <a:off x="3381274" y="5189706"/>
            <a:ext cx="2399262" cy="1044000"/>
          </a:xfrm>
          <a:solidFill>
            <a:schemeClr val="tx2"/>
          </a:solidFill>
        </p:spPr>
        <p:txBody>
          <a:bodyPr anchor="ctr">
            <a:noAutofit/>
          </a:bodyPr>
          <a:lstStyle>
            <a:lvl1pPr marL="266700" marR="0" indent="-171450" algn="l" defTabSz="914400" rtl="0" eaLnBrk="1" fontAlgn="auto" latinLnBrk="0" hangingPunct="1">
              <a:lnSpc>
                <a:spcPct val="100000"/>
              </a:lnSpc>
              <a:spcBef>
                <a:spcPts val="400"/>
              </a:spcBef>
              <a:spcAft>
                <a:spcPts val="0"/>
              </a:spcAft>
              <a:buClr>
                <a:schemeClr val="bg2"/>
              </a:buClr>
              <a:buSzTx/>
              <a:buFont typeface="Tempus Sans ITC" panose="04020404030D07020202" pitchFamily="82" charset="0"/>
              <a:buChar char="/"/>
              <a:tabLst/>
              <a:defRPr lang="fr-FR" sz="1000" i="0" kern="1200" cap="none" baseline="0" dirty="0">
                <a:solidFill>
                  <a:schemeClr val="bg2"/>
                </a:solidFill>
                <a:latin typeface="+mn-lt"/>
                <a:ea typeface="+mn-ea"/>
                <a:cs typeface="+mn-cs"/>
              </a:defRPr>
            </a:lvl1pPr>
            <a:lvl2pPr marL="266700" indent="-171450" algn="just">
              <a:lnSpc>
                <a:spcPct val="100000"/>
              </a:lnSpc>
              <a:spcBef>
                <a:spcPts val="400"/>
              </a:spcBef>
              <a:buClr>
                <a:schemeClr val="bg1"/>
              </a:buClr>
              <a:buFont typeface="Tahoma" panose="020B0604030504040204" pitchFamily="34" charset="0"/>
              <a:buChar char="⁄"/>
              <a:defRPr sz="1000" i="0" cap="none" baseline="0">
                <a:solidFill>
                  <a:schemeClr val="bg1"/>
                </a:solidFill>
              </a:defRPr>
            </a:lvl2pPr>
            <a:lvl3pPr marL="266700" indent="-171450" algn="just">
              <a:lnSpc>
                <a:spcPct val="100000"/>
              </a:lnSpc>
              <a:spcBef>
                <a:spcPts val="400"/>
              </a:spcBef>
              <a:buClr>
                <a:schemeClr val="bg1"/>
              </a:buClr>
              <a:buFont typeface="Tahoma" panose="020B0604030504040204" pitchFamily="34" charset="0"/>
              <a:buChar char="⁄"/>
              <a:defRPr sz="1000" i="0">
                <a:solidFill>
                  <a:schemeClr val="bg1"/>
                </a:solidFill>
              </a:defRPr>
            </a:lvl3pPr>
            <a:lvl4pPr marL="266700" indent="-171450" algn="just">
              <a:lnSpc>
                <a:spcPct val="100000"/>
              </a:lnSpc>
              <a:spcBef>
                <a:spcPts val="400"/>
              </a:spcBef>
              <a:buClr>
                <a:schemeClr val="bg1"/>
              </a:buClr>
              <a:buFont typeface="Tahoma" panose="020B0604030504040204" pitchFamily="34" charset="0"/>
              <a:buChar char="⁄"/>
              <a:defRPr sz="1000" i="0" cap="none" baseline="0">
                <a:solidFill>
                  <a:schemeClr val="bg1"/>
                </a:solidFill>
              </a:defRPr>
            </a:lvl4pPr>
            <a:lvl5pPr marL="266700" indent="-171450" algn="just">
              <a:lnSpc>
                <a:spcPct val="100000"/>
              </a:lnSpc>
              <a:spcBef>
                <a:spcPts val="400"/>
              </a:spcBef>
              <a:buClr>
                <a:schemeClr val="bg1"/>
              </a:buClr>
              <a:buFont typeface="Tahoma" panose="020B0604030504040204" pitchFamily="34" charset="0"/>
              <a:buChar char="⁄"/>
              <a:defRPr sz="1000" i="0">
                <a:solidFill>
                  <a:schemeClr val="bg1"/>
                </a:solidFill>
              </a:defRPr>
            </a:lvl5pPr>
            <a:lvl6pPr marL="266700" indent="-171450" algn="just">
              <a:lnSpc>
                <a:spcPct val="100000"/>
              </a:lnSpc>
              <a:spcBef>
                <a:spcPts val="400"/>
              </a:spcBef>
              <a:buClr>
                <a:schemeClr val="bg1"/>
              </a:buClr>
              <a:buFont typeface="Tahoma" panose="020B0604030504040204" pitchFamily="34" charset="0"/>
              <a:buChar char="⁄"/>
              <a:defRPr sz="1000" i="0">
                <a:solidFill>
                  <a:schemeClr val="bg1"/>
                </a:solidFill>
              </a:defRPr>
            </a:lvl6pPr>
            <a:lvl7pPr marL="266700" indent="-171450" algn="just">
              <a:lnSpc>
                <a:spcPct val="100000"/>
              </a:lnSpc>
              <a:spcBef>
                <a:spcPts val="400"/>
              </a:spcBef>
              <a:buClr>
                <a:schemeClr val="bg1"/>
              </a:buClr>
              <a:buFont typeface="Tahoma" panose="020B0604030504040204" pitchFamily="34" charset="0"/>
              <a:buChar char="⁄"/>
              <a:defRPr sz="1000" i="0" baseline="0">
                <a:solidFill>
                  <a:schemeClr val="bg1"/>
                </a:solidFill>
              </a:defRPr>
            </a:lvl7pPr>
            <a:lvl8pPr marL="266700" indent="-171450" algn="just">
              <a:lnSpc>
                <a:spcPct val="100000"/>
              </a:lnSpc>
              <a:spcBef>
                <a:spcPts val="400"/>
              </a:spcBef>
              <a:buClr>
                <a:schemeClr val="bg1"/>
              </a:buClr>
              <a:buFont typeface="Tahoma" panose="020B0604030504040204" pitchFamily="34" charset="0"/>
              <a:buChar char="⁄"/>
              <a:defRPr sz="1000" i="0" baseline="0">
                <a:solidFill>
                  <a:schemeClr val="bg1"/>
                </a:solidFill>
              </a:defRPr>
            </a:lvl8pPr>
            <a:lvl9pPr marL="266700" indent="-171450" algn="just">
              <a:lnSpc>
                <a:spcPct val="100000"/>
              </a:lnSpc>
              <a:spcBef>
                <a:spcPts val="400"/>
              </a:spcBef>
              <a:buClr>
                <a:schemeClr val="bg1"/>
              </a:buClr>
              <a:buFont typeface="Tahoma" panose="020B0604030504040204" pitchFamily="34" charset="0"/>
              <a:buChar char="⁄"/>
              <a:defRPr sz="1000" i="0" baseline="0">
                <a:solidFill>
                  <a:schemeClr val="bg1"/>
                </a:solidFill>
              </a:defRPr>
            </a:lvl9pPr>
          </a:lstStyle>
          <a:p>
            <a:pPr lvl="0"/>
            <a:r>
              <a:rPr lang="fr-FR"/>
              <a:t>Résultat ou élément-clé</a:t>
            </a:r>
          </a:p>
          <a:p>
            <a:pPr lvl="0"/>
            <a:r>
              <a:rPr lang="fr-FR"/>
              <a:t>Résultat ou élément-clé</a:t>
            </a:r>
          </a:p>
          <a:p>
            <a:pPr lvl="0"/>
            <a:r>
              <a:rPr lang="fr-FR"/>
              <a:t>Résultat ou élément-clé</a:t>
            </a:r>
          </a:p>
        </p:txBody>
      </p:sp>
      <p:sp>
        <p:nvSpPr>
          <p:cNvPr id="27" name="Text Placeholder 4"/>
          <p:cNvSpPr>
            <a:spLocks noGrp="1"/>
          </p:cNvSpPr>
          <p:nvPr>
            <p:ph type="body" sz="quarter" idx="22" hasCustomPrompt="1"/>
          </p:nvPr>
        </p:nvSpPr>
        <p:spPr>
          <a:xfrm>
            <a:off x="6431742" y="5189706"/>
            <a:ext cx="2399262" cy="1044000"/>
          </a:xfrm>
          <a:solidFill>
            <a:schemeClr val="tx2"/>
          </a:solidFill>
        </p:spPr>
        <p:txBody>
          <a:bodyPr vert="horz" lIns="108000" tIns="108000" rIns="108000" bIns="108000" rtlCol="0" anchor="ctr">
            <a:noAutofit/>
          </a:bodyPr>
          <a:lstStyle>
            <a:lvl1pPr>
              <a:defRPr lang="fr-FR" sz="1000" dirty="0" smtClean="0"/>
            </a:lvl1pPr>
          </a:lstStyle>
          <a:p>
            <a:pPr marL="266700" marR="0" lvl="0" indent="-171450" algn="l" fontAlgn="auto">
              <a:spcBef>
                <a:spcPts val="400"/>
              </a:spcBef>
              <a:spcAft>
                <a:spcPts val="0"/>
              </a:spcAft>
              <a:buClr>
                <a:schemeClr val="bg2"/>
              </a:buClr>
              <a:buSzTx/>
              <a:buFont typeface="Tempus Sans ITC" panose="04020404030D07020202" pitchFamily="82" charset="0"/>
              <a:buChar char="/"/>
            </a:pPr>
            <a:r>
              <a:rPr lang="fr-FR"/>
              <a:t>Résultat ou élément-clé</a:t>
            </a:r>
          </a:p>
          <a:p>
            <a:pPr marL="266700" marR="0" lvl="0" indent="-171450" algn="l" fontAlgn="auto">
              <a:spcBef>
                <a:spcPts val="400"/>
              </a:spcBef>
              <a:spcAft>
                <a:spcPts val="0"/>
              </a:spcAft>
              <a:buClr>
                <a:schemeClr val="bg2"/>
              </a:buClr>
              <a:buSzTx/>
              <a:buFont typeface="Tempus Sans ITC" panose="04020404030D07020202" pitchFamily="82" charset="0"/>
              <a:buChar char="/"/>
            </a:pPr>
            <a:r>
              <a:rPr lang="fr-FR"/>
              <a:t>Résultat ou élément-clé</a:t>
            </a:r>
          </a:p>
          <a:p>
            <a:pPr marL="266700" marR="0" lvl="0" indent="-171450" algn="l" fontAlgn="auto">
              <a:spcBef>
                <a:spcPts val="400"/>
              </a:spcBef>
              <a:spcAft>
                <a:spcPts val="0"/>
              </a:spcAft>
              <a:buClr>
                <a:schemeClr val="bg2"/>
              </a:buClr>
              <a:buSzTx/>
              <a:buFont typeface="Tempus Sans ITC" panose="04020404030D07020202" pitchFamily="82" charset="0"/>
              <a:buChar char="/"/>
            </a:pPr>
            <a:r>
              <a:rPr lang="fr-FR"/>
              <a:t>Résultat ou élément-clé</a:t>
            </a:r>
          </a:p>
        </p:txBody>
      </p:sp>
      <p:sp>
        <p:nvSpPr>
          <p:cNvPr id="28" name="Text Placeholder 4"/>
          <p:cNvSpPr>
            <a:spLocks noGrp="1"/>
          </p:cNvSpPr>
          <p:nvPr>
            <p:ph type="body" sz="quarter" idx="23" hasCustomPrompt="1"/>
          </p:nvPr>
        </p:nvSpPr>
        <p:spPr>
          <a:xfrm>
            <a:off x="330805" y="5549706"/>
            <a:ext cx="2990769" cy="324000"/>
          </a:xfrm>
          <a:solidFill>
            <a:schemeClr val="tx2"/>
          </a:solidFill>
        </p:spPr>
        <p:txBody>
          <a:bodyPr anchor="ctr">
            <a:noAutofit/>
          </a:bodyPr>
          <a:lstStyle>
            <a:lvl1pPr marL="95250" indent="0" algn="l">
              <a:lnSpc>
                <a:spcPct val="100000"/>
              </a:lnSpc>
              <a:spcBef>
                <a:spcPts val="400"/>
              </a:spcBef>
              <a:buClr>
                <a:schemeClr val="bg1"/>
              </a:buClr>
              <a:buFontTx/>
              <a:buNone/>
              <a:defRPr sz="1400" b="0" i="0" cap="none" baseline="0">
                <a:solidFill>
                  <a:schemeClr val="bg2"/>
                </a:solidFill>
              </a:defRPr>
            </a:lvl1pPr>
            <a:lvl2pPr marL="95250" indent="0" algn="just">
              <a:lnSpc>
                <a:spcPct val="100000"/>
              </a:lnSpc>
              <a:spcBef>
                <a:spcPts val="400"/>
              </a:spcBef>
              <a:buClr>
                <a:schemeClr val="bg1"/>
              </a:buClr>
              <a:buFontTx/>
              <a:buNone/>
              <a:defRPr sz="1200" i="0" cap="none" baseline="0">
                <a:solidFill>
                  <a:schemeClr val="bg1"/>
                </a:solidFill>
              </a:defRPr>
            </a:lvl2pPr>
            <a:lvl3pPr marL="95250" indent="0" algn="just">
              <a:lnSpc>
                <a:spcPct val="100000"/>
              </a:lnSpc>
              <a:spcBef>
                <a:spcPts val="400"/>
              </a:spcBef>
              <a:buClr>
                <a:schemeClr val="bg1"/>
              </a:buClr>
              <a:buFontTx/>
              <a:buNone/>
              <a:defRPr sz="1200" i="0">
                <a:solidFill>
                  <a:schemeClr val="bg1"/>
                </a:solidFill>
              </a:defRPr>
            </a:lvl3pPr>
            <a:lvl4pPr marL="95250" indent="0" algn="just">
              <a:lnSpc>
                <a:spcPct val="100000"/>
              </a:lnSpc>
              <a:spcBef>
                <a:spcPts val="400"/>
              </a:spcBef>
              <a:buClr>
                <a:schemeClr val="bg1"/>
              </a:buClr>
              <a:buFontTx/>
              <a:buNone/>
              <a:defRPr sz="1200" i="0" cap="none" baseline="0">
                <a:solidFill>
                  <a:schemeClr val="bg1"/>
                </a:solidFill>
              </a:defRPr>
            </a:lvl4pPr>
            <a:lvl5pPr marL="95250" indent="0" algn="just">
              <a:lnSpc>
                <a:spcPct val="100000"/>
              </a:lnSpc>
              <a:spcBef>
                <a:spcPts val="400"/>
              </a:spcBef>
              <a:buClr>
                <a:schemeClr val="bg1"/>
              </a:buClr>
              <a:buFontTx/>
              <a:buNone/>
              <a:defRPr sz="1200" i="0">
                <a:solidFill>
                  <a:schemeClr val="bg1"/>
                </a:solidFill>
              </a:defRPr>
            </a:lvl5pPr>
            <a:lvl6pPr marL="95250" indent="0" algn="just">
              <a:lnSpc>
                <a:spcPct val="100000"/>
              </a:lnSpc>
              <a:spcBef>
                <a:spcPts val="400"/>
              </a:spcBef>
              <a:buClr>
                <a:schemeClr val="bg1"/>
              </a:buClr>
              <a:buFontTx/>
              <a:buNone/>
              <a:defRPr sz="1200" i="0">
                <a:solidFill>
                  <a:schemeClr val="bg1"/>
                </a:solidFill>
              </a:defRPr>
            </a:lvl6pPr>
            <a:lvl7pPr marL="95250" indent="0" algn="just">
              <a:lnSpc>
                <a:spcPct val="100000"/>
              </a:lnSpc>
              <a:spcBef>
                <a:spcPts val="400"/>
              </a:spcBef>
              <a:buClr>
                <a:schemeClr val="bg1"/>
              </a:buClr>
              <a:buFontTx/>
              <a:buNone/>
              <a:defRPr sz="1200" i="0" baseline="0">
                <a:solidFill>
                  <a:schemeClr val="bg1"/>
                </a:solidFill>
              </a:defRPr>
            </a:lvl7pPr>
            <a:lvl8pPr marL="95250" indent="0" algn="just">
              <a:lnSpc>
                <a:spcPct val="100000"/>
              </a:lnSpc>
              <a:spcBef>
                <a:spcPts val="400"/>
              </a:spcBef>
              <a:buClr>
                <a:schemeClr val="bg1"/>
              </a:buClr>
              <a:buFontTx/>
              <a:buNone/>
              <a:defRPr sz="1200" i="0" baseline="0">
                <a:solidFill>
                  <a:schemeClr val="bg1"/>
                </a:solidFill>
              </a:defRPr>
            </a:lvl8pPr>
            <a:lvl9pPr marL="95250" indent="0" algn="just">
              <a:lnSpc>
                <a:spcPct val="100000"/>
              </a:lnSpc>
              <a:spcBef>
                <a:spcPts val="400"/>
              </a:spcBef>
              <a:buClr>
                <a:schemeClr val="bg1"/>
              </a:buClr>
              <a:buFontTx/>
              <a:buNone/>
              <a:defRPr sz="1200" i="0" baseline="0">
                <a:solidFill>
                  <a:schemeClr val="bg1"/>
                </a:solidFill>
              </a:defRPr>
            </a:lvl9pPr>
          </a:lstStyle>
          <a:p>
            <a:pPr lvl="0"/>
            <a:r>
              <a:rPr lang="fr-FR"/>
              <a:t>Résultats et éléments-clés</a:t>
            </a:r>
          </a:p>
        </p:txBody>
      </p:sp>
      <p:sp>
        <p:nvSpPr>
          <p:cNvPr id="12" name="Title 1"/>
          <p:cNvSpPr>
            <a:spLocks noGrp="1"/>
          </p:cNvSpPr>
          <p:nvPr>
            <p:ph type="title" hasCustomPrompt="1"/>
          </p:nvPr>
        </p:nvSpPr>
        <p:spPr>
          <a:xfrm>
            <a:off x="319015" y="404665"/>
            <a:ext cx="8507077" cy="863748"/>
          </a:xfrm>
        </p:spPr>
        <p:txBody>
          <a:bodyPr lIns="108000" tIns="0" rIns="108000" bIns="0"/>
          <a:lstStyle>
            <a:lvl1pPr>
              <a:defRPr sz="2200" baseline="0">
                <a:solidFill>
                  <a:schemeClr val="bg2"/>
                </a:solidFill>
              </a:defRPr>
            </a:lvl1pPr>
          </a:lstStyle>
          <a:p>
            <a:r>
              <a:rPr lang="en-US"/>
              <a:t>Complete with a title here that carries your message on two lines at most for more </a:t>
            </a:r>
            <a:r>
              <a:rPr lang="en-US" noProof="0"/>
              <a:t>readability</a:t>
            </a:r>
            <a:endParaRPr lang="fr-FR" noProof="0"/>
          </a:p>
        </p:txBody>
      </p:sp>
      <p:sp>
        <p:nvSpPr>
          <p:cNvPr id="14"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Insert a top title here - must not exceed 1 line</a:t>
            </a:r>
          </a:p>
        </p:txBody>
      </p:sp>
    </p:spTree>
    <p:extLst>
      <p:ext uri="{BB962C8B-B14F-4D97-AF65-F5344CB8AC3E}">
        <p14:creationId xmlns:p14="http://schemas.microsoft.com/office/powerpoint/2010/main" val="1221314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Purple background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 r="-63997" b="-5943"/>
          <a:stretch/>
        </p:blipFill>
        <p:spPr bwMode="auto">
          <a:xfrm>
            <a:off x="0" y="1"/>
            <a:ext cx="9144000" cy="6856413"/>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2"/>
            <a:ext cx="5639262"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noProof="0"/>
              <a:t>Click here &gt;&gt;</a:t>
            </a:r>
          </a:p>
          <a:p>
            <a:r>
              <a:rPr lang="en-US" noProof="0"/>
              <a:t>to insert a picture</a:t>
            </a:r>
          </a:p>
        </p:txBody>
      </p:sp>
      <p:sp>
        <p:nvSpPr>
          <p:cNvPr id="17" name="Rectangle 16"/>
          <p:cNvSpPr/>
          <p:nvPr userDrawn="1"/>
        </p:nvSpPr>
        <p:spPr>
          <a:xfrm>
            <a:off x="6964881" y="6503348"/>
            <a:ext cx="1503133" cy="230400"/>
          </a:xfrm>
          <a:prstGeom prst="rect">
            <a:avLst/>
          </a:prstGeom>
        </p:spPr>
        <p:txBody>
          <a:bodyPr wrap="square" anchor="ctr">
            <a:spAutoFit/>
          </a:bodyPr>
          <a:lstStyle/>
          <a:p>
            <a:pPr marL="0" marR="0" lvl="0" indent="0" algn="r" defTabSz="914400" rtl="0" eaLnBrk="1" fontAlgn="auto" latinLnBrk="0" hangingPunct="1">
              <a:lnSpc>
                <a:spcPct val="100000"/>
              </a:lnSpc>
              <a:spcBef>
                <a:spcPts val="400"/>
              </a:spcBef>
              <a:spcAft>
                <a:spcPts val="0"/>
              </a:spcAft>
              <a:buClr>
                <a:srgbClr val="660066"/>
              </a:buClr>
              <a:buSzTx/>
              <a:buFontTx/>
              <a:buNone/>
              <a:tabLst/>
              <a:defRPr/>
            </a:pPr>
            <a:r>
              <a:rPr kumimoji="0" lang="en-US" sz="600" b="0" i="0" u="none" strike="noStrike" kern="1200" cap="none" spc="0" normalizeH="0" baseline="0" noProof="0" err="1">
                <a:ln>
                  <a:noFill/>
                </a:ln>
                <a:solidFill>
                  <a:srgbClr val="FFFFFF"/>
                </a:solidFill>
                <a:effectLst/>
                <a:uLnTx/>
                <a:uFillTx/>
                <a:latin typeface="Tahoma"/>
                <a:ea typeface="Tahoma" panose="020B0604030504040204" pitchFamily="34" charset="0"/>
                <a:cs typeface="Tahoma" panose="020B0604030504040204" pitchFamily="34" charset="0"/>
              </a:rPr>
              <a:t>confidentiel</a:t>
            </a:r>
            <a:r>
              <a:rPr kumimoji="0" lang="en-US" sz="600" b="0" i="0" u="none" strike="noStrike" kern="1200" cap="none" spc="0" normalizeH="0" baseline="0" noProof="0">
                <a:ln>
                  <a:noFill/>
                </a:ln>
                <a:solidFill>
                  <a:srgbClr val="FFFFFF"/>
                </a:solidFill>
                <a:effectLst/>
                <a:uLnTx/>
                <a:uFillTx/>
                <a:latin typeface="Tahoma"/>
                <a:ea typeface="Tahoma" panose="020B0604030504040204" pitchFamily="34" charset="0"/>
                <a:cs typeface="Tahoma" panose="020B0604030504040204" pitchFamily="34" charset="0"/>
              </a:rPr>
              <a:t> </a:t>
            </a:r>
            <a:r>
              <a:rPr kumimoji="0" lang="en-US" sz="900" b="0" i="0" u="none" strike="noStrike" kern="1200" cap="none" spc="0" normalizeH="0" baseline="0" noProof="0">
                <a:ln>
                  <a:noFill/>
                </a:ln>
                <a:solidFill>
                  <a:srgbClr val="FFFFFF"/>
                </a:solidFill>
                <a:effectLst/>
                <a:uLnTx/>
                <a:uFillTx/>
                <a:latin typeface="Tahoma"/>
                <a:ea typeface="Tahoma" panose="020B0604030504040204" pitchFamily="34" charset="0"/>
                <a:cs typeface="Tahoma" panose="020B0604030504040204" pitchFamily="34" charset="0"/>
              </a:rPr>
              <a:t>| © WAVESTONE</a:t>
            </a:r>
          </a:p>
        </p:txBody>
      </p:sp>
      <p:sp>
        <p:nvSpPr>
          <p:cNvPr id="18" name="Textfeld 6"/>
          <p:cNvSpPr txBox="1"/>
          <p:nvPr userDrawn="1"/>
        </p:nvSpPr>
        <p:spPr bwMode="gray">
          <a:xfrm>
            <a:off x="8493666" y="6549298"/>
            <a:ext cx="332308" cy="138499"/>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kumimoji="0" lang="en-US" sz="9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03569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4" name="Footer Placeholder 3"/>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4039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3" name="Footer Placeholder 2"/>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10378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283650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BA7B6B8-529C-465F-A35B-898488350AA5}" type="datetimeFigureOut">
              <a:rPr lang="fr-FR" smtClean="0"/>
              <a:pPr/>
              <a:t>07/10/2021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364970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4.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5.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7B6B8-529C-465F-A35B-898488350AA5}" type="datetimeFigureOut">
              <a:rPr lang="fr-FR" smtClean="0"/>
              <a:pPr/>
              <a:t>07/10/2021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02D89-0CF0-4A1E-AFDF-C3997DFE7B2C}" type="slidenum">
              <a:rPr lang="fr-FR" smtClean="0"/>
              <a:pPr/>
              <a:t>‹N°›</a:t>
            </a:fld>
            <a:endParaRPr lang="fr-FR"/>
          </a:p>
        </p:txBody>
      </p:sp>
      <p:grpSp>
        <p:nvGrpSpPr>
          <p:cNvPr id="31" name="Groupe 30">
            <a:extLst>
              <a:ext uri="{FF2B5EF4-FFF2-40B4-BE49-F238E27FC236}">
                <a16:creationId xmlns:a16="http://schemas.microsoft.com/office/drawing/2014/main" id="{18B05904-3DC1-402C-BE37-D66601B90EC6}"/>
              </a:ext>
            </a:extLst>
          </p:cNvPr>
          <p:cNvGrpSpPr/>
          <p:nvPr userDrawn="1"/>
        </p:nvGrpSpPr>
        <p:grpSpPr>
          <a:xfrm>
            <a:off x="7491675" y="5531642"/>
            <a:ext cx="1163877" cy="1142208"/>
            <a:chOff x="6708775" y="-482600"/>
            <a:chExt cx="596900" cy="585787"/>
          </a:xfrm>
        </p:grpSpPr>
        <p:sp>
          <p:nvSpPr>
            <p:cNvPr id="32" name="Freeform 244">
              <a:extLst>
                <a:ext uri="{FF2B5EF4-FFF2-40B4-BE49-F238E27FC236}">
                  <a16:creationId xmlns:a16="http://schemas.microsoft.com/office/drawing/2014/main" id="{5E4E6750-E829-40CC-8948-BDD730177A75}"/>
                </a:ext>
              </a:extLst>
            </p:cNvPr>
            <p:cNvSpPr>
              <a:spLocks/>
            </p:cNvSpPr>
            <p:nvPr/>
          </p:nvSpPr>
          <p:spPr bwMode="auto">
            <a:xfrm>
              <a:off x="6718300" y="-82550"/>
              <a:ext cx="39688" cy="38100"/>
            </a:xfrm>
            <a:custGeom>
              <a:avLst/>
              <a:gdLst>
                <a:gd name="T0" fmla="*/ 14 w 80"/>
                <a:gd name="T1" fmla="*/ 66 h 80"/>
                <a:gd name="T2" fmla="*/ 14 w 80"/>
                <a:gd name="T3" fmla="*/ 0 h 80"/>
                <a:gd name="T4" fmla="*/ 0 w 80"/>
                <a:gd name="T5" fmla="*/ 0 h 80"/>
                <a:gd name="T6" fmla="*/ 0 w 80"/>
                <a:gd name="T7" fmla="*/ 80 h 80"/>
                <a:gd name="T8" fmla="*/ 80 w 80"/>
                <a:gd name="T9" fmla="*/ 80 h 80"/>
                <a:gd name="T10" fmla="*/ 80 w 80"/>
                <a:gd name="T11" fmla="*/ 0 h 80"/>
                <a:gd name="T12" fmla="*/ 67 w 80"/>
                <a:gd name="T13" fmla="*/ 0 h 80"/>
                <a:gd name="T14" fmla="*/ 67 w 80"/>
                <a:gd name="T15" fmla="*/ 66 h 80"/>
                <a:gd name="T16" fmla="*/ 14 w 80"/>
                <a:gd name="T17"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14" y="66"/>
                  </a:moveTo>
                  <a:lnTo>
                    <a:pt x="14" y="0"/>
                  </a:lnTo>
                  <a:lnTo>
                    <a:pt x="0" y="0"/>
                  </a:lnTo>
                  <a:lnTo>
                    <a:pt x="0" y="80"/>
                  </a:lnTo>
                  <a:lnTo>
                    <a:pt x="80" y="80"/>
                  </a:lnTo>
                  <a:lnTo>
                    <a:pt x="80" y="0"/>
                  </a:lnTo>
                  <a:lnTo>
                    <a:pt x="67" y="0"/>
                  </a:lnTo>
                  <a:lnTo>
                    <a:pt x="67" y="66"/>
                  </a:lnTo>
                  <a:lnTo>
                    <a:pt x="14" y="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Freeform 245">
              <a:extLst>
                <a:ext uri="{FF2B5EF4-FFF2-40B4-BE49-F238E27FC236}">
                  <a16:creationId xmlns:a16="http://schemas.microsoft.com/office/drawing/2014/main" id="{8FE4A4DB-884D-4680-83B5-71A9D50911A2}"/>
                </a:ext>
              </a:extLst>
            </p:cNvPr>
            <p:cNvSpPr>
              <a:spLocks/>
            </p:cNvSpPr>
            <p:nvPr/>
          </p:nvSpPr>
          <p:spPr bwMode="auto">
            <a:xfrm>
              <a:off x="6786563" y="-82550"/>
              <a:ext cx="39688" cy="38100"/>
            </a:xfrm>
            <a:custGeom>
              <a:avLst/>
              <a:gdLst>
                <a:gd name="T0" fmla="*/ 0 w 80"/>
                <a:gd name="T1" fmla="*/ 0 h 80"/>
                <a:gd name="T2" fmla="*/ 0 w 80"/>
                <a:gd name="T3" fmla="*/ 80 h 80"/>
                <a:gd name="T4" fmla="*/ 14 w 80"/>
                <a:gd name="T5" fmla="*/ 80 h 80"/>
                <a:gd name="T6" fmla="*/ 14 w 80"/>
                <a:gd name="T7" fmla="*/ 12 h 80"/>
                <a:gd name="T8" fmla="*/ 67 w 80"/>
                <a:gd name="T9" fmla="*/ 12 h 80"/>
                <a:gd name="T10" fmla="*/ 67 w 80"/>
                <a:gd name="T11" fmla="*/ 80 h 80"/>
                <a:gd name="T12" fmla="*/ 80 w 80"/>
                <a:gd name="T13" fmla="*/ 80 h 80"/>
                <a:gd name="T14" fmla="*/ 80 w 80"/>
                <a:gd name="T15" fmla="*/ 0 h 80"/>
                <a:gd name="T16" fmla="*/ 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0" y="0"/>
                  </a:moveTo>
                  <a:lnTo>
                    <a:pt x="0" y="80"/>
                  </a:lnTo>
                  <a:lnTo>
                    <a:pt x="14" y="80"/>
                  </a:lnTo>
                  <a:lnTo>
                    <a:pt x="14" y="12"/>
                  </a:lnTo>
                  <a:lnTo>
                    <a:pt x="67" y="12"/>
                  </a:lnTo>
                  <a:lnTo>
                    <a:pt x="67" y="80"/>
                  </a:lnTo>
                  <a:lnTo>
                    <a:pt x="80" y="80"/>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Rectangle 246">
              <a:extLst>
                <a:ext uri="{FF2B5EF4-FFF2-40B4-BE49-F238E27FC236}">
                  <a16:creationId xmlns:a16="http://schemas.microsoft.com/office/drawing/2014/main" id="{CEE14759-EA83-43E2-B246-736EDD4AD88B}"/>
                </a:ext>
              </a:extLst>
            </p:cNvPr>
            <p:cNvSpPr>
              <a:spLocks noChangeArrowheads="1"/>
            </p:cNvSpPr>
            <p:nvPr/>
          </p:nvSpPr>
          <p:spPr bwMode="auto">
            <a:xfrm>
              <a:off x="6854825" y="-95250"/>
              <a:ext cx="7938" cy="635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5" name="Rectangle 247">
              <a:extLst>
                <a:ext uri="{FF2B5EF4-FFF2-40B4-BE49-F238E27FC236}">
                  <a16:creationId xmlns:a16="http://schemas.microsoft.com/office/drawing/2014/main" id="{0190FBC4-8591-442F-AB72-F16D10741017}"/>
                </a:ext>
              </a:extLst>
            </p:cNvPr>
            <p:cNvSpPr>
              <a:spLocks noChangeArrowheads="1"/>
            </p:cNvSpPr>
            <p:nvPr/>
          </p:nvSpPr>
          <p:spPr bwMode="auto">
            <a:xfrm>
              <a:off x="6854825" y="-82550"/>
              <a:ext cx="7938" cy="381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248">
              <a:extLst>
                <a:ext uri="{FF2B5EF4-FFF2-40B4-BE49-F238E27FC236}">
                  <a16:creationId xmlns:a16="http://schemas.microsoft.com/office/drawing/2014/main" id="{DA7D266A-1AA6-4687-A222-B1D1481177D4}"/>
                </a:ext>
              </a:extLst>
            </p:cNvPr>
            <p:cNvSpPr>
              <a:spLocks/>
            </p:cNvSpPr>
            <p:nvPr/>
          </p:nvSpPr>
          <p:spPr bwMode="auto">
            <a:xfrm>
              <a:off x="6888163" y="-82550"/>
              <a:ext cx="39688" cy="38100"/>
            </a:xfrm>
            <a:custGeom>
              <a:avLst/>
              <a:gdLst>
                <a:gd name="T0" fmla="*/ 66 w 80"/>
                <a:gd name="T1" fmla="*/ 0 h 80"/>
                <a:gd name="T2" fmla="*/ 47 w 80"/>
                <a:gd name="T3" fmla="*/ 66 h 80"/>
                <a:gd name="T4" fmla="*/ 33 w 80"/>
                <a:gd name="T5" fmla="*/ 66 h 80"/>
                <a:gd name="T6" fmla="*/ 13 w 80"/>
                <a:gd name="T7" fmla="*/ 0 h 80"/>
                <a:gd name="T8" fmla="*/ 0 w 80"/>
                <a:gd name="T9" fmla="*/ 0 h 80"/>
                <a:gd name="T10" fmla="*/ 21 w 80"/>
                <a:gd name="T11" fmla="*/ 80 h 80"/>
                <a:gd name="T12" fmla="*/ 58 w 80"/>
                <a:gd name="T13" fmla="*/ 80 h 80"/>
                <a:gd name="T14" fmla="*/ 80 w 80"/>
                <a:gd name="T15" fmla="*/ 0 h 80"/>
                <a:gd name="T16" fmla="*/ 66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6" y="0"/>
                  </a:moveTo>
                  <a:cubicBezTo>
                    <a:pt x="66" y="0"/>
                    <a:pt x="47" y="64"/>
                    <a:pt x="47" y="66"/>
                  </a:cubicBezTo>
                  <a:lnTo>
                    <a:pt x="33" y="66"/>
                  </a:lnTo>
                  <a:lnTo>
                    <a:pt x="13" y="0"/>
                  </a:lnTo>
                  <a:lnTo>
                    <a:pt x="0" y="0"/>
                  </a:lnTo>
                  <a:lnTo>
                    <a:pt x="21" y="80"/>
                  </a:lnTo>
                  <a:lnTo>
                    <a:pt x="58" y="80"/>
                  </a:lnTo>
                  <a:lnTo>
                    <a:pt x="80" y="0"/>
                  </a:lnTo>
                  <a:lnTo>
                    <a:pt x="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249">
              <a:extLst>
                <a:ext uri="{FF2B5EF4-FFF2-40B4-BE49-F238E27FC236}">
                  <a16:creationId xmlns:a16="http://schemas.microsoft.com/office/drawing/2014/main" id="{34A8E66B-7B9F-4D19-B4E2-FD096BA85AF1}"/>
                </a:ext>
              </a:extLst>
            </p:cNvPr>
            <p:cNvSpPr>
              <a:spLocks noEditPoints="1"/>
            </p:cNvSpPr>
            <p:nvPr/>
          </p:nvSpPr>
          <p:spPr bwMode="auto">
            <a:xfrm>
              <a:off x="6953250" y="-82550"/>
              <a:ext cx="38100" cy="38100"/>
            </a:xfrm>
            <a:custGeom>
              <a:avLst/>
              <a:gdLst>
                <a:gd name="T0" fmla="*/ 66 w 80"/>
                <a:gd name="T1" fmla="*/ 66 h 80"/>
                <a:gd name="T2" fmla="*/ 15 w 80"/>
                <a:gd name="T3" fmla="*/ 66 h 80"/>
                <a:gd name="T4" fmla="*/ 15 w 80"/>
                <a:gd name="T5" fmla="*/ 46 h 80"/>
                <a:gd name="T6" fmla="*/ 80 w 80"/>
                <a:gd name="T7" fmla="*/ 46 h 80"/>
                <a:gd name="T8" fmla="*/ 80 w 80"/>
                <a:gd name="T9" fmla="*/ 0 h 80"/>
                <a:gd name="T10" fmla="*/ 0 w 80"/>
                <a:gd name="T11" fmla="*/ 0 h 80"/>
                <a:gd name="T12" fmla="*/ 0 w 80"/>
                <a:gd name="T13" fmla="*/ 80 h 80"/>
                <a:gd name="T14" fmla="*/ 66 w 80"/>
                <a:gd name="T15" fmla="*/ 80 h 80"/>
                <a:gd name="T16" fmla="*/ 66 w 80"/>
                <a:gd name="T17" fmla="*/ 66 h 80"/>
                <a:gd name="T18" fmla="*/ 15 w 80"/>
                <a:gd name="T19" fmla="*/ 14 h 80"/>
                <a:gd name="T20" fmla="*/ 66 w 80"/>
                <a:gd name="T21" fmla="*/ 14 h 80"/>
                <a:gd name="T22" fmla="*/ 66 w 80"/>
                <a:gd name="T23" fmla="*/ 34 h 80"/>
                <a:gd name="T24" fmla="*/ 15 w 80"/>
                <a:gd name="T25" fmla="*/ 34 h 80"/>
                <a:gd name="T26" fmla="*/ 15 w 80"/>
                <a:gd name="T2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80">
                  <a:moveTo>
                    <a:pt x="66" y="66"/>
                  </a:moveTo>
                  <a:lnTo>
                    <a:pt x="15" y="66"/>
                  </a:lnTo>
                  <a:lnTo>
                    <a:pt x="15" y="46"/>
                  </a:lnTo>
                  <a:lnTo>
                    <a:pt x="80" y="46"/>
                  </a:lnTo>
                  <a:lnTo>
                    <a:pt x="80" y="0"/>
                  </a:lnTo>
                  <a:lnTo>
                    <a:pt x="0" y="0"/>
                  </a:lnTo>
                  <a:lnTo>
                    <a:pt x="0" y="80"/>
                  </a:lnTo>
                  <a:lnTo>
                    <a:pt x="66" y="80"/>
                  </a:lnTo>
                  <a:lnTo>
                    <a:pt x="66" y="66"/>
                  </a:lnTo>
                  <a:close/>
                  <a:moveTo>
                    <a:pt x="15" y="14"/>
                  </a:moveTo>
                  <a:lnTo>
                    <a:pt x="66" y="14"/>
                  </a:lnTo>
                  <a:lnTo>
                    <a:pt x="66" y="34"/>
                  </a:lnTo>
                  <a:lnTo>
                    <a:pt x="15" y="34"/>
                  </a:lnTo>
                  <a:lnTo>
                    <a:pt x="15" y="1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250">
              <a:extLst>
                <a:ext uri="{FF2B5EF4-FFF2-40B4-BE49-F238E27FC236}">
                  <a16:creationId xmlns:a16="http://schemas.microsoft.com/office/drawing/2014/main" id="{333BB094-50B3-458C-AB81-B30C046E7BD9}"/>
                </a:ext>
              </a:extLst>
            </p:cNvPr>
            <p:cNvSpPr>
              <a:spLocks/>
            </p:cNvSpPr>
            <p:nvPr/>
          </p:nvSpPr>
          <p:spPr bwMode="auto">
            <a:xfrm>
              <a:off x="7018338" y="-82550"/>
              <a:ext cx="23813" cy="38100"/>
            </a:xfrm>
            <a:custGeom>
              <a:avLst/>
              <a:gdLst>
                <a:gd name="T0" fmla="*/ 14 w 50"/>
                <a:gd name="T1" fmla="*/ 80 h 80"/>
                <a:gd name="T2" fmla="*/ 14 w 50"/>
                <a:gd name="T3" fmla="*/ 12 h 80"/>
                <a:gd name="T4" fmla="*/ 50 w 50"/>
                <a:gd name="T5" fmla="*/ 12 h 80"/>
                <a:gd name="T6" fmla="*/ 50 w 50"/>
                <a:gd name="T7" fmla="*/ 0 h 80"/>
                <a:gd name="T8" fmla="*/ 0 w 50"/>
                <a:gd name="T9" fmla="*/ 0 h 80"/>
                <a:gd name="T10" fmla="*/ 0 w 50"/>
                <a:gd name="T11" fmla="*/ 80 h 80"/>
                <a:gd name="T12" fmla="*/ 14 w 5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50" h="80">
                  <a:moveTo>
                    <a:pt x="14" y="80"/>
                  </a:moveTo>
                  <a:lnTo>
                    <a:pt x="14" y="12"/>
                  </a:lnTo>
                  <a:lnTo>
                    <a:pt x="50" y="12"/>
                  </a:lnTo>
                  <a:lnTo>
                    <a:pt x="50" y="0"/>
                  </a:lnTo>
                  <a:lnTo>
                    <a:pt x="0" y="0"/>
                  </a:lnTo>
                  <a:lnTo>
                    <a:pt x="0" y="80"/>
                  </a:lnTo>
                  <a:lnTo>
                    <a:pt x="14" y="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251">
              <a:extLst>
                <a:ext uri="{FF2B5EF4-FFF2-40B4-BE49-F238E27FC236}">
                  <a16:creationId xmlns:a16="http://schemas.microsoft.com/office/drawing/2014/main" id="{B7C94C48-0C8E-4F58-82B6-6823845E6623}"/>
                </a:ext>
              </a:extLst>
            </p:cNvPr>
            <p:cNvSpPr>
              <a:spLocks/>
            </p:cNvSpPr>
            <p:nvPr/>
          </p:nvSpPr>
          <p:spPr bwMode="auto">
            <a:xfrm>
              <a:off x="7067550" y="-82550"/>
              <a:ext cx="39688" cy="38100"/>
            </a:xfrm>
            <a:custGeom>
              <a:avLst/>
              <a:gdLst>
                <a:gd name="T0" fmla="*/ 0 w 80"/>
                <a:gd name="T1" fmla="*/ 0 h 80"/>
                <a:gd name="T2" fmla="*/ 0 w 80"/>
                <a:gd name="T3" fmla="*/ 46 h 80"/>
                <a:gd name="T4" fmla="*/ 33 w 80"/>
                <a:gd name="T5" fmla="*/ 46 h 80"/>
                <a:gd name="T6" fmla="*/ 65 w 80"/>
                <a:gd name="T7" fmla="*/ 46 h 80"/>
                <a:gd name="T8" fmla="*/ 65 w 80"/>
                <a:gd name="T9" fmla="*/ 66 h 80"/>
                <a:gd name="T10" fmla="*/ 0 w 80"/>
                <a:gd name="T11" fmla="*/ 66 h 80"/>
                <a:gd name="T12" fmla="*/ 0 w 80"/>
                <a:gd name="T13" fmla="*/ 80 h 80"/>
                <a:gd name="T14" fmla="*/ 80 w 80"/>
                <a:gd name="T15" fmla="*/ 80 h 80"/>
                <a:gd name="T16" fmla="*/ 80 w 80"/>
                <a:gd name="T17" fmla="*/ 32 h 80"/>
                <a:gd name="T18" fmla="*/ 14 w 80"/>
                <a:gd name="T19" fmla="*/ 32 h 80"/>
                <a:gd name="T20" fmla="*/ 14 w 80"/>
                <a:gd name="T21" fmla="*/ 12 h 80"/>
                <a:gd name="T22" fmla="*/ 66 w 80"/>
                <a:gd name="T23" fmla="*/ 12 h 80"/>
                <a:gd name="T24" fmla="*/ 66 w 80"/>
                <a:gd name="T25" fmla="*/ 0 h 80"/>
                <a:gd name="T26" fmla="*/ 0 w 80"/>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80">
                  <a:moveTo>
                    <a:pt x="0" y="0"/>
                  </a:moveTo>
                  <a:lnTo>
                    <a:pt x="0" y="46"/>
                  </a:lnTo>
                  <a:lnTo>
                    <a:pt x="33" y="46"/>
                  </a:lnTo>
                  <a:lnTo>
                    <a:pt x="65" y="46"/>
                  </a:lnTo>
                  <a:lnTo>
                    <a:pt x="65" y="66"/>
                  </a:lnTo>
                  <a:lnTo>
                    <a:pt x="0" y="66"/>
                  </a:lnTo>
                  <a:lnTo>
                    <a:pt x="0" y="80"/>
                  </a:lnTo>
                  <a:lnTo>
                    <a:pt x="80" y="80"/>
                  </a:lnTo>
                  <a:lnTo>
                    <a:pt x="80" y="32"/>
                  </a:lnTo>
                  <a:lnTo>
                    <a:pt x="14" y="32"/>
                  </a:lnTo>
                  <a:lnTo>
                    <a:pt x="14" y="12"/>
                  </a:lnTo>
                  <a:lnTo>
                    <a:pt x="66" y="12"/>
                  </a:lnTo>
                  <a:lnTo>
                    <a:pt x="66"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0" name="Rectangle 252">
              <a:extLst>
                <a:ext uri="{FF2B5EF4-FFF2-40B4-BE49-F238E27FC236}">
                  <a16:creationId xmlns:a16="http://schemas.microsoft.com/office/drawing/2014/main" id="{BE1262AD-07E9-431A-BFD4-7CB59E6CCEEA}"/>
                </a:ext>
              </a:extLst>
            </p:cNvPr>
            <p:cNvSpPr>
              <a:spLocks noChangeArrowheads="1"/>
            </p:cNvSpPr>
            <p:nvPr/>
          </p:nvSpPr>
          <p:spPr bwMode="auto">
            <a:xfrm>
              <a:off x="7135813" y="-82550"/>
              <a:ext cx="6350" cy="381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 name="Rectangle 253">
              <a:extLst>
                <a:ext uri="{FF2B5EF4-FFF2-40B4-BE49-F238E27FC236}">
                  <a16:creationId xmlns:a16="http://schemas.microsoft.com/office/drawing/2014/main" id="{AD7175E7-E863-4B9F-9A35-76993226C0DF}"/>
                </a:ext>
              </a:extLst>
            </p:cNvPr>
            <p:cNvSpPr>
              <a:spLocks noChangeArrowheads="1"/>
            </p:cNvSpPr>
            <p:nvPr/>
          </p:nvSpPr>
          <p:spPr bwMode="auto">
            <a:xfrm>
              <a:off x="7135813" y="-95250"/>
              <a:ext cx="6350" cy="635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254">
              <a:extLst>
                <a:ext uri="{FF2B5EF4-FFF2-40B4-BE49-F238E27FC236}">
                  <a16:creationId xmlns:a16="http://schemas.microsoft.com/office/drawing/2014/main" id="{4237EF54-E367-4432-84DA-BE10A5037BCD}"/>
                </a:ext>
              </a:extLst>
            </p:cNvPr>
            <p:cNvSpPr>
              <a:spLocks/>
            </p:cNvSpPr>
            <p:nvPr/>
          </p:nvSpPr>
          <p:spPr bwMode="auto">
            <a:xfrm>
              <a:off x="7173913" y="-95250"/>
              <a:ext cx="25400" cy="50800"/>
            </a:xfrm>
            <a:custGeom>
              <a:avLst/>
              <a:gdLst>
                <a:gd name="T0" fmla="*/ 14 w 53"/>
                <a:gd name="T1" fmla="*/ 24 h 104"/>
                <a:gd name="T2" fmla="*/ 14 w 53"/>
                <a:gd name="T3" fmla="*/ 0 h 104"/>
                <a:gd name="T4" fmla="*/ 0 w 53"/>
                <a:gd name="T5" fmla="*/ 0 h 104"/>
                <a:gd name="T6" fmla="*/ 0 w 53"/>
                <a:gd name="T7" fmla="*/ 53 h 104"/>
                <a:gd name="T8" fmla="*/ 0 w 53"/>
                <a:gd name="T9" fmla="*/ 104 h 104"/>
                <a:gd name="T10" fmla="*/ 53 w 53"/>
                <a:gd name="T11" fmla="*/ 104 h 104"/>
                <a:gd name="T12" fmla="*/ 53 w 53"/>
                <a:gd name="T13" fmla="*/ 90 h 104"/>
                <a:gd name="T14" fmla="*/ 14 w 53"/>
                <a:gd name="T15" fmla="*/ 90 h 104"/>
                <a:gd name="T16" fmla="*/ 14 w 53"/>
                <a:gd name="T17" fmla="*/ 36 h 104"/>
                <a:gd name="T18" fmla="*/ 42 w 53"/>
                <a:gd name="T19" fmla="*/ 36 h 104"/>
                <a:gd name="T20" fmla="*/ 42 w 53"/>
                <a:gd name="T21" fmla="*/ 24 h 104"/>
                <a:gd name="T22" fmla="*/ 14 w 53"/>
                <a:gd name="T23"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04">
                  <a:moveTo>
                    <a:pt x="14" y="24"/>
                  </a:moveTo>
                  <a:lnTo>
                    <a:pt x="14" y="0"/>
                  </a:lnTo>
                  <a:lnTo>
                    <a:pt x="0" y="0"/>
                  </a:lnTo>
                  <a:lnTo>
                    <a:pt x="0" y="53"/>
                  </a:lnTo>
                  <a:lnTo>
                    <a:pt x="0" y="104"/>
                  </a:lnTo>
                  <a:lnTo>
                    <a:pt x="53" y="104"/>
                  </a:lnTo>
                  <a:lnTo>
                    <a:pt x="53" y="90"/>
                  </a:lnTo>
                  <a:lnTo>
                    <a:pt x="14" y="90"/>
                  </a:lnTo>
                  <a:lnTo>
                    <a:pt x="14" y="36"/>
                  </a:lnTo>
                  <a:lnTo>
                    <a:pt x="42" y="36"/>
                  </a:lnTo>
                  <a:lnTo>
                    <a:pt x="42" y="24"/>
                  </a:lnTo>
                  <a:lnTo>
                    <a:pt x="14" y="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255">
              <a:extLst>
                <a:ext uri="{FF2B5EF4-FFF2-40B4-BE49-F238E27FC236}">
                  <a16:creationId xmlns:a16="http://schemas.microsoft.com/office/drawing/2014/main" id="{24671760-DD62-48B6-9C20-DE19CECC1378}"/>
                </a:ext>
              </a:extLst>
            </p:cNvPr>
            <p:cNvSpPr>
              <a:spLocks noEditPoints="1"/>
            </p:cNvSpPr>
            <p:nvPr/>
          </p:nvSpPr>
          <p:spPr bwMode="auto">
            <a:xfrm>
              <a:off x="7229475" y="-95250"/>
              <a:ext cx="38100" cy="50800"/>
            </a:xfrm>
            <a:custGeom>
              <a:avLst/>
              <a:gdLst>
                <a:gd name="T0" fmla="*/ 65 w 79"/>
                <a:gd name="T1" fmla="*/ 90 h 104"/>
                <a:gd name="T2" fmla="*/ 14 w 79"/>
                <a:gd name="T3" fmla="*/ 90 h 104"/>
                <a:gd name="T4" fmla="*/ 14 w 79"/>
                <a:gd name="T5" fmla="*/ 70 h 104"/>
                <a:gd name="T6" fmla="*/ 79 w 79"/>
                <a:gd name="T7" fmla="*/ 70 h 104"/>
                <a:gd name="T8" fmla="*/ 79 w 79"/>
                <a:gd name="T9" fmla="*/ 24 h 104"/>
                <a:gd name="T10" fmla="*/ 44 w 79"/>
                <a:gd name="T11" fmla="*/ 24 h 104"/>
                <a:gd name="T12" fmla="*/ 60 w 79"/>
                <a:gd name="T13" fmla="*/ 0 h 104"/>
                <a:gd name="T14" fmla="*/ 46 w 79"/>
                <a:gd name="T15" fmla="*/ 0 h 104"/>
                <a:gd name="T16" fmla="*/ 29 w 79"/>
                <a:gd name="T17" fmla="*/ 24 h 104"/>
                <a:gd name="T18" fmla="*/ 0 w 79"/>
                <a:gd name="T19" fmla="*/ 24 h 104"/>
                <a:gd name="T20" fmla="*/ 0 w 79"/>
                <a:gd name="T21" fmla="*/ 104 h 104"/>
                <a:gd name="T22" fmla="*/ 66 w 79"/>
                <a:gd name="T23" fmla="*/ 104 h 104"/>
                <a:gd name="T24" fmla="*/ 66 w 79"/>
                <a:gd name="T25" fmla="*/ 90 h 104"/>
                <a:gd name="T26" fmla="*/ 65 w 79"/>
                <a:gd name="T27" fmla="*/ 90 h 104"/>
                <a:gd name="T28" fmla="*/ 14 w 79"/>
                <a:gd name="T29" fmla="*/ 38 h 104"/>
                <a:gd name="T30" fmla="*/ 65 w 79"/>
                <a:gd name="T31" fmla="*/ 38 h 104"/>
                <a:gd name="T32" fmla="*/ 65 w 79"/>
                <a:gd name="T33" fmla="*/ 58 h 104"/>
                <a:gd name="T34" fmla="*/ 14 w 79"/>
                <a:gd name="T35" fmla="*/ 58 h 104"/>
                <a:gd name="T36" fmla="*/ 14 w 79"/>
                <a:gd name="T37"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104">
                  <a:moveTo>
                    <a:pt x="65" y="90"/>
                  </a:moveTo>
                  <a:lnTo>
                    <a:pt x="14" y="90"/>
                  </a:lnTo>
                  <a:lnTo>
                    <a:pt x="14" y="70"/>
                  </a:lnTo>
                  <a:lnTo>
                    <a:pt x="79" y="70"/>
                  </a:lnTo>
                  <a:lnTo>
                    <a:pt x="79" y="24"/>
                  </a:lnTo>
                  <a:lnTo>
                    <a:pt x="44" y="24"/>
                  </a:lnTo>
                  <a:lnTo>
                    <a:pt x="60" y="0"/>
                  </a:lnTo>
                  <a:lnTo>
                    <a:pt x="46" y="0"/>
                  </a:lnTo>
                  <a:cubicBezTo>
                    <a:pt x="46" y="0"/>
                    <a:pt x="33" y="16"/>
                    <a:pt x="29" y="24"/>
                  </a:cubicBezTo>
                  <a:lnTo>
                    <a:pt x="0" y="24"/>
                  </a:lnTo>
                  <a:lnTo>
                    <a:pt x="0" y="104"/>
                  </a:lnTo>
                  <a:lnTo>
                    <a:pt x="66" y="104"/>
                  </a:lnTo>
                  <a:lnTo>
                    <a:pt x="66" y="90"/>
                  </a:lnTo>
                  <a:lnTo>
                    <a:pt x="65" y="90"/>
                  </a:lnTo>
                  <a:close/>
                  <a:moveTo>
                    <a:pt x="14" y="38"/>
                  </a:moveTo>
                  <a:lnTo>
                    <a:pt x="65" y="38"/>
                  </a:lnTo>
                  <a:lnTo>
                    <a:pt x="65" y="58"/>
                  </a:lnTo>
                  <a:lnTo>
                    <a:pt x="14" y="58"/>
                  </a:lnTo>
                  <a:lnTo>
                    <a:pt x="14" y="3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Freeform 256">
              <a:extLst>
                <a:ext uri="{FF2B5EF4-FFF2-40B4-BE49-F238E27FC236}">
                  <a16:creationId xmlns:a16="http://schemas.microsoft.com/office/drawing/2014/main" id="{FF602D85-3C85-4308-B5D6-3DF5BA1B090F}"/>
                </a:ext>
              </a:extLst>
            </p:cNvPr>
            <p:cNvSpPr>
              <a:spLocks noEditPoints="1"/>
            </p:cNvSpPr>
            <p:nvPr/>
          </p:nvSpPr>
          <p:spPr bwMode="auto">
            <a:xfrm>
              <a:off x="6708775" y="-12700"/>
              <a:ext cx="80963" cy="80963"/>
            </a:xfrm>
            <a:custGeom>
              <a:avLst/>
              <a:gdLst>
                <a:gd name="T0" fmla="*/ 133 w 165"/>
                <a:gd name="T1" fmla="*/ 125 h 166"/>
                <a:gd name="T2" fmla="*/ 133 w 165"/>
                <a:gd name="T3" fmla="*/ 56 h 166"/>
                <a:gd name="T4" fmla="*/ 73 w 165"/>
                <a:gd name="T5" fmla="*/ 0 h 166"/>
                <a:gd name="T6" fmla="*/ 7 w 165"/>
                <a:gd name="T7" fmla="*/ 35 h 166"/>
                <a:gd name="T8" fmla="*/ 28 w 165"/>
                <a:gd name="T9" fmla="*/ 52 h 166"/>
                <a:gd name="T10" fmla="*/ 73 w 165"/>
                <a:gd name="T11" fmla="*/ 11 h 166"/>
                <a:gd name="T12" fmla="*/ 98 w 165"/>
                <a:gd name="T13" fmla="*/ 56 h 166"/>
                <a:gd name="T14" fmla="*/ 98 w 165"/>
                <a:gd name="T15" fmla="*/ 73 h 166"/>
                <a:gd name="T16" fmla="*/ 0 w 165"/>
                <a:gd name="T17" fmla="*/ 126 h 166"/>
                <a:gd name="T18" fmla="*/ 47 w 165"/>
                <a:gd name="T19" fmla="*/ 166 h 166"/>
                <a:gd name="T20" fmla="*/ 97 w 165"/>
                <a:gd name="T21" fmla="*/ 142 h 166"/>
                <a:gd name="T22" fmla="*/ 126 w 165"/>
                <a:gd name="T23" fmla="*/ 166 h 166"/>
                <a:gd name="T24" fmla="*/ 165 w 165"/>
                <a:gd name="T25" fmla="*/ 160 h 166"/>
                <a:gd name="T26" fmla="*/ 165 w 165"/>
                <a:gd name="T27" fmla="*/ 151 h 166"/>
                <a:gd name="T28" fmla="*/ 151 w 165"/>
                <a:gd name="T29" fmla="*/ 153 h 166"/>
                <a:gd name="T30" fmla="*/ 133 w 165"/>
                <a:gd name="T31" fmla="*/ 125 h 166"/>
                <a:gd name="T32" fmla="*/ 97 w 165"/>
                <a:gd name="T33" fmla="*/ 106 h 166"/>
                <a:gd name="T34" fmla="*/ 62 w 165"/>
                <a:gd name="T35" fmla="*/ 145 h 166"/>
                <a:gd name="T36" fmla="*/ 40 w 165"/>
                <a:gd name="T37" fmla="*/ 120 h 166"/>
                <a:gd name="T38" fmla="*/ 97 w 165"/>
                <a:gd name="T39" fmla="*/ 85 h 166"/>
                <a:gd name="T40" fmla="*/ 97 w 165"/>
                <a:gd name="T41"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166">
                  <a:moveTo>
                    <a:pt x="133" y="125"/>
                  </a:moveTo>
                  <a:lnTo>
                    <a:pt x="133" y="56"/>
                  </a:lnTo>
                  <a:cubicBezTo>
                    <a:pt x="133" y="17"/>
                    <a:pt x="118" y="0"/>
                    <a:pt x="73" y="0"/>
                  </a:cubicBezTo>
                  <a:cubicBezTo>
                    <a:pt x="43" y="0"/>
                    <a:pt x="7" y="11"/>
                    <a:pt x="7" y="35"/>
                  </a:cubicBezTo>
                  <a:cubicBezTo>
                    <a:pt x="7" y="47"/>
                    <a:pt x="17" y="52"/>
                    <a:pt x="28" y="52"/>
                  </a:cubicBezTo>
                  <a:cubicBezTo>
                    <a:pt x="62" y="52"/>
                    <a:pt x="37" y="11"/>
                    <a:pt x="73" y="11"/>
                  </a:cubicBezTo>
                  <a:cubicBezTo>
                    <a:pt x="98" y="11"/>
                    <a:pt x="98" y="37"/>
                    <a:pt x="98" y="56"/>
                  </a:cubicBezTo>
                  <a:lnTo>
                    <a:pt x="98" y="73"/>
                  </a:lnTo>
                  <a:cubicBezTo>
                    <a:pt x="75" y="75"/>
                    <a:pt x="0" y="78"/>
                    <a:pt x="0" y="126"/>
                  </a:cubicBezTo>
                  <a:cubicBezTo>
                    <a:pt x="0" y="148"/>
                    <a:pt x="22" y="166"/>
                    <a:pt x="47" y="166"/>
                  </a:cubicBezTo>
                  <a:cubicBezTo>
                    <a:pt x="75" y="166"/>
                    <a:pt x="90" y="150"/>
                    <a:pt x="97" y="142"/>
                  </a:cubicBezTo>
                  <a:cubicBezTo>
                    <a:pt x="100" y="153"/>
                    <a:pt x="105" y="166"/>
                    <a:pt x="126" y="166"/>
                  </a:cubicBezTo>
                  <a:cubicBezTo>
                    <a:pt x="141" y="166"/>
                    <a:pt x="152" y="163"/>
                    <a:pt x="165" y="160"/>
                  </a:cubicBezTo>
                  <a:lnTo>
                    <a:pt x="165" y="151"/>
                  </a:lnTo>
                  <a:cubicBezTo>
                    <a:pt x="160" y="152"/>
                    <a:pt x="155" y="153"/>
                    <a:pt x="151" y="153"/>
                  </a:cubicBezTo>
                  <a:cubicBezTo>
                    <a:pt x="138" y="153"/>
                    <a:pt x="133" y="146"/>
                    <a:pt x="133" y="125"/>
                  </a:cubicBezTo>
                  <a:close/>
                  <a:moveTo>
                    <a:pt x="97" y="106"/>
                  </a:moveTo>
                  <a:cubicBezTo>
                    <a:pt x="97" y="131"/>
                    <a:pt x="83" y="145"/>
                    <a:pt x="62" y="145"/>
                  </a:cubicBezTo>
                  <a:cubicBezTo>
                    <a:pt x="47" y="145"/>
                    <a:pt x="40" y="133"/>
                    <a:pt x="40" y="120"/>
                  </a:cubicBezTo>
                  <a:cubicBezTo>
                    <a:pt x="40" y="87"/>
                    <a:pt x="83" y="85"/>
                    <a:pt x="97" y="85"/>
                  </a:cubicBezTo>
                  <a:lnTo>
                    <a:pt x="97" y="10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Freeform 257">
              <a:extLst>
                <a:ext uri="{FF2B5EF4-FFF2-40B4-BE49-F238E27FC236}">
                  <a16:creationId xmlns:a16="http://schemas.microsoft.com/office/drawing/2014/main" id="{251A8DD7-387B-4149-A045-F728E10BBAF4}"/>
                </a:ext>
              </a:extLst>
            </p:cNvPr>
            <p:cNvSpPr>
              <a:spLocks/>
            </p:cNvSpPr>
            <p:nvPr/>
          </p:nvSpPr>
          <p:spPr bwMode="auto">
            <a:xfrm>
              <a:off x="6808788" y="-12700"/>
              <a:ext cx="95250" cy="79375"/>
            </a:xfrm>
            <a:custGeom>
              <a:avLst/>
              <a:gdLst>
                <a:gd name="T0" fmla="*/ 169 w 196"/>
                <a:gd name="T1" fmla="*/ 125 h 162"/>
                <a:gd name="T2" fmla="*/ 169 w 196"/>
                <a:gd name="T3" fmla="*/ 46 h 162"/>
                <a:gd name="T4" fmla="*/ 125 w 196"/>
                <a:gd name="T5" fmla="*/ 0 h 162"/>
                <a:gd name="T6" fmla="*/ 65 w 196"/>
                <a:gd name="T7" fmla="*/ 41 h 162"/>
                <a:gd name="T8" fmla="*/ 64 w 196"/>
                <a:gd name="T9" fmla="*/ 41 h 162"/>
                <a:gd name="T10" fmla="*/ 64 w 196"/>
                <a:gd name="T11" fmla="*/ 0 h 162"/>
                <a:gd name="T12" fmla="*/ 0 w 196"/>
                <a:gd name="T13" fmla="*/ 8 h 162"/>
                <a:gd name="T14" fmla="*/ 0 w 196"/>
                <a:gd name="T15" fmla="*/ 16 h 162"/>
                <a:gd name="T16" fmla="*/ 28 w 196"/>
                <a:gd name="T17" fmla="*/ 43 h 162"/>
                <a:gd name="T18" fmla="*/ 28 w 196"/>
                <a:gd name="T19" fmla="*/ 125 h 162"/>
                <a:gd name="T20" fmla="*/ 0 w 196"/>
                <a:gd name="T21" fmla="*/ 155 h 162"/>
                <a:gd name="T22" fmla="*/ 0 w 196"/>
                <a:gd name="T23" fmla="*/ 162 h 162"/>
                <a:gd name="T24" fmla="*/ 91 w 196"/>
                <a:gd name="T25" fmla="*/ 162 h 162"/>
                <a:gd name="T26" fmla="*/ 91 w 196"/>
                <a:gd name="T27" fmla="*/ 155 h 162"/>
                <a:gd name="T28" fmla="*/ 64 w 196"/>
                <a:gd name="T29" fmla="*/ 125 h 162"/>
                <a:gd name="T30" fmla="*/ 64 w 196"/>
                <a:gd name="T31" fmla="*/ 78 h 162"/>
                <a:gd name="T32" fmla="*/ 109 w 196"/>
                <a:gd name="T33" fmla="*/ 21 h 162"/>
                <a:gd name="T34" fmla="*/ 133 w 196"/>
                <a:gd name="T35" fmla="*/ 73 h 162"/>
                <a:gd name="T36" fmla="*/ 133 w 196"/>
                <a:gd name="T37" fmla="*/ 125 h 162"/>
                <a:gd name="T38" fmla="*/ 105 w 196"/>
                <a:gd name="T39" fmla="*/ 155 h 162"/>
                <a:gd name="T40" fmla="*/ 105 w 196"/>
                <a:gd name="T41" fmla="*/ 162 h 162"/>
                <a:gd name="T42" fmla="*/ 196 w 196"/>
                <a:gd name="T43" fmla="*/ 162 h 162"/>
                <a:gd name="T44" fmla="*/ 196 w 196"/>
                <a:gd name="T45" fmla="*/ 155 h 162"/>
                <a:gd name="T46" fmla="*/ 169 w 196"/>
                <a:gd name="T47" fmla="*/ 1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62">
                  <a:moveTo>
                    <a:pt x="169" y="125"/>
                  </a:moveTo>
                  <a:lnTo>
                    <a:pt x="169" y="46"/>
                  </a:lnTo>
                  <a:cubicBezTo>
                    <a:pt x="169" y="20"/>
                    <a:pt x="161" y="0"/>
                    <a:pt x="125" y="0"/>
                  </a:cubicBezTo>
                  <a:cubicBezTo>
                    <a:pt x="90" y="0"/>
                    <a:pt x="74" y="26"/>
                    <a:pt x="65" y="41"/>
                  </a:cubicBezTo>
                  <a:lnTo>
                    <a:pt x="64" y="41"/>
                  </a:lnTo>
                  <a:lnTo>
                    <a:pt x="64" y="0"/>
                  </a:lnTo>
                  <a:lnTo>
                    <a:pt x="0" y="8"/>
                  </a:lnTo>
                  <a:lnTo>
                    <a:pt x="0" y="16"/>
                  </a:lnTo>
                  <a:cubicBezTo>
                    <a:pt x="14" y="16"/>
                    <a:pt x="28" y="18"/>
                    <a:pt x="28" y="43"/>
                  </a:cubicBezTo>
                  <a:lnTo>
                    <a:pt x="28" y="125"/>
                  </a:lnTo>
                  <a:cubicBezTo>
                    <a:pt x="28" y="148"/>
                    <a:pt x="21" y="155"/>
                    <a:pt x="0" y="155"/>
                  </a:cubicBezTo>
                  <a:lnTo>
                    <a:pt x="0" y="162"/>
                  </a:lnTo>
                  <a:lnTo>
                    <a:pt x="91" y="162"/>
                  </a:lnTo>
                  <a:lnTo>
                    <a:pt x="91" y="155"/>
                  </a:lnTo>
                  <a:cubicBezTo>
                    <a:pt x="70" y="155"/>
                    <a:pt x="64" y="148"/>
                    <a:pt x="64" y="125"/>
                  </a:cubicBezTo>
                  <a:lnTo>
                    <a:pt x="64" y="78"/>
                  </a:lnTo>
                  <a:cubicBezTo>
                    <a:pt x="64" y="57"/>
                    <a:pt x="88" y="21"/>
                    <a:pt x="109" y="21"/>
                  </a:cubicBezTo>
                  <a:cubicBezTo>
                    <a:pt x="126" y="21"/>
                    <a:pt x="133" y="32"/>
                    <a:pt x="133" y="73"/>
                  </a:cubicBezTo>
                  <a:lnTo>
                    <a:pt x="133" y="125"/>
                  </a:lnTo>
                  <a:cubicBezTo>
                    <a:pt x="133" y="148"/>
                    <a:pt x="126" y="155"/>
                    <a:pt x="105" y="155"/>
                  </a:cubicBezTo>
                  <a:lnTo>
                    <a:pt x="105" y="162"/>
                  </a:lnTo>
                  <a:lnTo>
                    <a:pt x="196" y="162"/>
                  </a:lnTo>
                  <a:lnTo>
                    <a:pt x="196" y="155"/>
                  </a:lnTo>
                  <a:cubicBezTo>
                    <a:pt x="175" y="155"/>
                    <a:pt x="169" y="148"/>
                    <a:pt x="169" y="12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6" name="Freeform 258">
              <a:extLst>
                <a:ext uri="{FF2B5EF4-FFF2-40B4-BE49-F238E27FC236}">
                  <a16:creationId xmlns:a16="http://schemas.microsoft.com/office/drawing/2014/main" id="{71ED7B9E-5EC4-43A9-A56B-C590D94913C1}"/>
                </a:ext>
              </a:extLst>
            </p:cNvPr>
            <p:cNvSpPr>
              <a:spLocks noEditPoints="1"/>
            </p:cNvSpPr>
            <p:nvPr/>
          </p:nvSpPr>
          <p:spPr bwMode="auto">
            <a:xfrm>
              <a:off x="6926263" y="-26988"/>
              <a:ext cx="87313" cy="130175"/>
            </a:xfrm>
            <a:custGeom>
              <a:avLst/>
              <a:gdLst>
                <a:gd name="T0" fmla="*/ 155 w 178"/>
                <a:gd name="T1" fmla="*/ 0 h 264"/>
                <a:gd name="T2" fmla="*/ 114 w 178"/>
                <a:gd name="T3" fmla="*/ 38 h 264"/>
                <a:gd name="T4" fmla="*/ 75 w 178"/>
                <a:gd name="T5" fmla="*/ 28 h 264"/>
                <a:gd name="T6" fmla="*/ 8 w 178"/>
                <a:gd name="T7" fmla="*/ 84 h 264"/>
                <a:gd name="T8" fmla="*/ 33 w 178"/>
                <a:gd name="T9" fmla="*/ 129 h 264"/>
                <a:gd name="T10" fmla="*/ 12 w 178"/>
                <a:gd name="T11" fmla="*/ 169 h 264"/>
                <a:gd name="T12" fmla="*/ 23 w 178"/>
                <a:gd name="T13" fmla="*/ 189 h 264"/>
                <a:gd name="T14" fmla="*/ 0 w 178"/>
                <a:gd name="T15" fmla="*/ 223 h 264"/>
                <a:gd name="T16" fmla="*/ 75 w 178"/>
                <a:gd name="T17" fmla="*/ 264 h 264"/>
                <a:gd name="T18" fmla="*/ 169 w 178"/>
                <a:gd name="T19" fmla="*/ 204 h 264"/>
                <a:gd name="T20" fmla="*/ 114 w 178"/>
                <a:gd name="T21" fmla="*/ 163 h 264"/>
                <a:gd name="T22" fmla="*/ 57 w 178"/>
                <a:gd name="T23" fmla="*/ 163 h 264"/>
                <a:gd name="T24" fmla="*/ 38 w 178"/>
                <a:gd name="T25" fmla="*/ 150 h 264"/>
                <a:gd name="T26" fmla="*/ 45 w 178"/>
                <a:gd name="T27" fmla="*/ 135 h 264"/>
                <a:gd name="T28" fmla="*/ 77 w 178"/>
                <a:gd name="T29" fmla="*/ 140 h 264"/>
                <a:gd name="T30" fmla="*/ 144 w 178"/>
                <a:gd name="T31" fmla="*/ 85 h 264"/>
                <a:gd name="T32" fmla="*/ 124 w 178"/>
                <a:gd name="T33" fmla="*/ 44 h 264"/>
                <a:gd name="T34" fmla="*/ 138 w 178"/>
                <a:gd name="T35" fmla="*/ 31 h 264"/>
                <a:gd name="T36" fmla="*/ 145 w 178"/>
                <a:gd name="T37" fmla="*/ 35 h 264"/>
                <a:gd name="T38" fmla="*/ 158 w 178"/>
                <a:gd name="T39" fmla="*/ 39 h 264"/>
                <a:gd name="T40" fmla="*/ 178 w 178"/>
                <a:gd name="T41" fmla="*/ 20 h 264"/>
                <a:gd name="T42" fmla="*/ 155 w 178"/>
                <a:gd name="T43" fmla="*/ 0 h 264"/>
                <a:gd name="T44" fmla="*/ 104 w 178"/>
                <a:gd name="T45" fmla="*/ 194 h 264"/>
                <a:gd name="T46" fmla="*/ 137 w 178"/>
                <a:gd name="T47" fmla="*/ 213 h 264"/>
                <a:gd name="T48" fmla="*/ 77 w 178"/>
                <a:gd name="T49" fmla="*/ 248 h 264"/>
                <a:gd name="T50" fmla="*/ 27 w 178"/>
                <a:gd name="T51" fmla="*/ 213 h 264"/>
                <a:gd name="T52" fmla="*/ 34 w 178"/>
                <a:gd name="T53" fmla="*/ 194 h 264"/>
                <a:gd name="T54" fmla="*/ 104 w 178"/>
                <a:gd name="T55" fmla="*/ 194 h 264"/>
                <a:gd name="T56" fmla="*/ 75 w 178"/>
                <a:gd name="T57" fmla="*/ 128 h 264"/>
                <a:gd name="T58" fmla="*/ 45 w 178"/>
                <a:gd name="T59" fmla="*/ 85 h 264"/>
                <a:gd name="T60" fmla="*/ 75 w 178"/>
                <a:gd name="T61" fmla="*/ 40 h 264"/>
                <a:gd name="T62" fmla="*/ 105 w 178"/>
                <a:gd name="T63" fmla="*/ 85 h 264"/>
                <a:gd name="T64" fmla="*/ 75 w 178"/>
                <a:gd name="T65" fmla="*/ 12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64">
                  <a:moveTo>
                    <a:pt x="155" y="0"/>
                  </a:moveTo>
                  <a:cubicBezTo>
                    <a:pt x="133" y="0"/>
                    <a:pt x="122" y="25"/>
                    <a:pt x="114" y="38"/>
                  </a:cubicBezTo>
                  <a:cubicBezTo>
                    <a:pt x="104" y="33"/>
                    <a:pt x="93" y="28"/>
                    <a:pt x="75" y="28"/>
                  </a:cubicBezTo>
                  <a:cubicBezTo>
                    <a:pt x="34" y="28"/>
                    <a:pt x="8" y="49"/>
                    <a:pt x="8" y="84"/>
                  </a:cubicBezTo>
                  <a:cubicBezTo>
                    <a:pt x="8" y="111"/>
                    <a:pt x="23" y="121"/>
                    <a:pt x="33" y="129"/>
                  </a:cubicBezTo>
                  <a:cubicBezTo>
                    <a:pt x="28" y="135"/>
                    <a:pt x="12" y="151"/>
                    <a:pt x="12" y="169"/>
                  </a:cubicBezTo>
                  <a:cubicBezTo>
                    <a:pt x="12" y="180"/>
                    <a:pt x="19" y="185"/>
                    <a:pt x="23" y="189"/>
                  </a:cubicBezTo>
                  <a:cubicBezTo>
                    <a:pt x="14" y="196"/>
                    <a:pt x="0" y="206"/>
                    <a:pt x="0" y="223"/>
                  </a:cubicBezTo>
                  <a:cubicBezTo>
                    <a:pt x="0" y="239"/>
                    <a:pt x="22" y="264"/>
                    <a:pt x="75" y="264"/>
                  </a:cubicBezTo>
                  <a:cubicBezTo>
                    <a:pt x="134" y="264"/>
                    <a:pt x="169" y="233"/>
                    <a:pt x="169" y="204"/>
                  </a:cubicBezTo>
                  <a:cubicBezTo>
                    <a:pt x="169" y="171"/>
                    <a:pt x="140" y="163"/>
                    <a:pt x="114" y="163"/>
                  </a:cubicBezTo>
                  <a:lnTo>
                    <a:pt x="57" y="163"/>
                  </a:lnTo>
                  <a:cubicBezTo>
                    <a:pt x="45" y="163"/>
                    <a:pt x="38" y="160"/>
                    <a:pt x="38" y="150"/>
                  </a:cubicBezTo>
                  <a:cubicBezTo>
                    <a:pt x="38" y="145"/>
                    <a:pt x="42" y="139"/>
                    <a:pt x="45" y="135"/>
                  </a:cubicBezTo>
                  <a:cubicBezTo>
                    <a:pt x="53" y="138"/>
                    <a:pt x="60" y="140"/>
                    <a:pt x="77" y="140"/>
                  </a:cubicBezTo>
                  <a:cubicBezTo>
                    <a:pt x="115" y="140"/>
                    <a:pt x="144" y="120"/>
                    <a:pt x="144" y="85"/>
                  </a:cubicBezTo>
                  <a:cubicBezTo>
                    <a:pt x="144" y="63"/>
                    <a:pt x="134" y="51"/>
                    <a:pt x="124" y="44"/>
                  </a:cubicBezTo>
                  <a:cubicBezTo>
                    <a:pt x="127" y="39"/>
                    <a:pt x="130" y="31"/>
                    <a:pt x="138" y="31"/>
                  </a:cubicBezTo>
                  <a:cubicBezTo>
                    <a:pt x="140" y="31"/>
                    <a:pt x="143" y="33"/>
                    <a:pt x="145" y="35"/>
                  </a:cubicBezTo>
                  <a:cubicBezTo>
                    <a:pt x="148" y="38"/>
                    <a:pt x="152" y="39"/>
                    <a:pt x="158" y="39"/>
                  </a:cubicBezTo>
                  <a:cubicBezTo>
                    <a:pt x="169" y="39"/>
                    <a:pt x="178" y="30"/>
                    <a:pt x="178" y="20"/>
                  </a:cubicBezTo>
                  <a:cubicBezTo>
                    <a:pt x="174" y="8"/>
                    <a:pt x="167" y="0"/>
                    <a:pt x="155" y="0"/>
                  </a:cubicBezTo>
                  <a:close/>
                  <a:moveTo>
                    <a:pt x="104" y="194"/>
                  </a:moveTo>
                  <a:cubicBezTo>
                    <a:pt x="119" y="194"/>
                    <a:pt x="137" y="199"/>
                    <a:pt x="137" y="213"/>
                  </a:cubicBezTo>
                  <a:cubicBezTo>
                    <a:pt x="137" y="229"/>
                    <a:pt x="112" y="248"/>
                    <a:pt x="77" y="248"/>
                  </a:cubicBezTo>
                  <a:cubicBezTo>
                    <a:pt x="43" y="248"/>
                    <a:pt x="27" y="226"/>
                    <a:pt x="27" y="213"/>
                  </a:cubicBezTo>
                  <a:cubicBezTo>
                    <a:pt x="27" y="205"/>
                    <a:pt x="30" y="200"/>
                    <a:pt x="34" y="194"/>
                  </a:cubicBezTo>
                  <a:lnTo>
                    <a:pt x="104" y="194"/>
                  </a:lnTo>
                  <a:close/>
                  <a:moveTo>
                    <a:pt x="75" y="128"/>
                  </a:moveTo>
                  <a:cubicBezTo>
                    <a:pt x="52" y="128"/>
                    <a:pt x="45" y="110"/>
                    <a:pt x="45" y="85"/>
                  </a:cubicBezTo>
                  <a:cubicBezTo>
                    <a:pt x="45" y="68"/>
                    <a:pt x="49" y="40"/>
                    <a:pt x="75" y="40"/>
                  </a:cubicBezTo>
                  <a:cubicBezTo>
                    <a:pt x="98" y="40"/>
                    <a:pt x="105" y="61"/>
                    <a:pt x="105" y="85"/>
                  </a:cubicBezTo>
                  <a:cubicBezTo>
                    <a:pt x="105" y="108"/>
                    <a:pt x="97" y="128"/>
                    <a:pt x="75" y="128"/>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7" name="Freeform 259">
              <a:extLst>
                <a:ext uri="{FF2B5EF4-FFF2-40B4-BE49-F238E27FC236}">
                  <a16:creationId xmlns:a16="http://schemas.microsoft.com/office/drawing/2014/main" id="{45F98E69-8A37-4A0A-B76D-E4955527C1E9}"/>
                </a:ext>
              </a:extLst>
            </p:cNvPr>
            <p:cNvSpPr>
              <a:spLocks noEditPoints="1"/>
            </p:cNvSpPr>
            <p:nvPr/>
          </p:nvSpPr>
          <p:spPr bwMode="auto">
            <a:xfrm>
              <a:off x="7032625" y="-12700"/>
              <a:ext cx="69850" cy="80963"/>
            </a:xfrm>
            <a:custGeom>
              <a:avLst/>
              <a:gdLst>
                <a:gd name="T0" fmla="*/ 76 w 144"/>
                <a:gd name="T1" fmla="*/ 0 h 166"/>
                <a:gd name="T2" fmla="*/ 0 w 144"/>
                <a:gd name="T3" fmla="*/ 77 h 166"/>
                <a:gd name="T4" fmla="*/ 89 w 144"/>
                <a:gd name="T5" fmla="*/ 166 h 166"/>
                <a:gd name="T6" fmla="*/ 139 w 144"/>
                <a:gd name="T7" fmla="*/ 157 h 166"/>
                <a:gd name="T8" fmla="*/ 139 w 144"/>
                <a:gd name="T9" fmla="*/ 145 h 166"/>
                <a:gd name="T10" fmla="*/ 105 w 144"/>
                <a:gd name="T11" fmla="*/ 151 h 166"/>
                <a:gd name="T12" fmla="*/ 39 w 144"/>
                <a:gd name="T13" fmla="*/ 66 h 166"/>
                <a:gd name="T14" fmla="*/ 141 w 144"/>
                <a:gd name="T15" fmla="*/ 66 h 166"/>
                <a:gd name="T16" fmla="*/ 76 w 144"/>
                <a:gd name="T17" fmla="*/ 0 h 166"/>
                <a:gd name="T18" fmla="*/ 40 w 144"/>
                <a:gd name="T19" fmla="*/ 51 h 166"/>
                <a:gd name="T20" fmla="*/ 75 w 144"/>
                <a:gd name="T21" fmla="*/ 12 h 166"/>
                <a:gd name="T22" fmla="*/ 106 w 144"/>
                <a:gd name="T23" fmla="*/ 51 h 166"/>
                <a:gd name="T24" fmla="*/ 40 w 144"/>
                <a:gd name="T25"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66">
                  <a:moveTo>
                    <a:pt x="76" y="0"/>
                  </a:moveTo>
                  <a:cubicBezTo>
                    <a:pt x="27" y="0"/>
                    <a:pt x="0" y="25"/>
                    <a:pt x="0" y="77"/>
                  </a:cubicBezTo>
                  <a:cubicBezTo>
                    <a:pt x="0" y="135"/>
                    <a:pt x="34" y="166"/>
                    <a:pt x="89" y="166"/>
                  </a:cubicBezTo>
                  <a:cubicBezTo>
                    <a:pt x="114" y="166"/>
                    <a:pt x="132" y="160"/>
                    <a:pt x="139" y="157"/>
                  </a:cubicBezTo>
                  <a:lnTo>
                    <a:pt x="139" y="145"/>
                  </a:lnTo>
                  <a:cubicBezTo>
                    <a:pt x="131" y="147"/>
                    <a:pt x="120" y="151"/>
                    <a:pt x="105" y="151"/>
                  </a:cubicBezTo>
                  <a:cubicBezTo>
                    <a:pt x="54" y="151"/>
                    <a:pt x="39" y="102"/>
                    <a:pt x="39" y="66"/>
                  </a:cubicBezTo>
                  <a:lnTo>
                    <a:pt x="141" y="66"/>
                  </a:lnTo>
                  <a:cubicBezTo>
                    <a:pt x="144" y="36"/>
                    <a:pt x="134" y="0"/>
                    <a:pt x="76" y="0"/>
                  </a:cubicBezTo>
                  <a:close/>
                  <a:moveTo>
                    <a:pt x="40" y="51"/>
                  </a:moveTo>
                  <a:cubicBezTo>
                    <a:pt x="40" y="37"/>
                    <a:pt x="47" y="12"/>
                    <a:pt x="75" y="12"/>
                  </a:cubicBezTo>
                  <a:cubicBezTo>
                    <a:pt x="100" y="12"/>
                    <a:pt x="106" y="30"/>
                    <a:pt x="106" y="51"/>
                  </a:cubicBezTo>
                  <a:lnTo>
                    <a:pt x="40" y="5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260">
              <a:extLst>
                <a:ext uri="{FF2B5EF4-FFF2-40B4-BE49-F238E27FC236}">
                  <a16:creationId xmlns:a16="http://schemas.microsoft.com/office/drawing/2014/main" id="{18F61ACB-5376-48E8-829F-BD96D22337DC}"/>
                </a:ext>
              </a:extLst>
            </p:cNvPr>
            <p:cNvSpPr>
              <a:spLocks/>
            </p:cNvSpPr>
            <p:nvPr/>
          </p:nvSpPr>
          <p:spPr bwMode="auto">
            <a:xfrm>
              <a:off x="7124700" y="-12700"/>
              <a:ext cx="66675" cy="79375"/>
            </a:xfrm>
            <a:custGeom>
              <a:avLst/>
              <a:gdLst>
                <a:gd name="T0" fmla="*/ 115 w 135"/>
                <a:gd name="T1" fmla="*/ 0 h 162"/>
                <a:gd name="T2" fmla="*/ 65 w 135"/>
                <a:gd name="T3" fmla="*/ 40 h 162"/>
                <a:gd name="T4" fmla="*/ 63 w 135"/>
                <a:gd name="T5" fmla="*/ 40 h 162"/>
                <a:gd name="T6" fmla="*/ 63 w 135"/>
                <a:gd name="T7" fmla="*/ 0 h 162"/>
                <a:gd name="T8" fmla="*/ 0 w 135"/>
                <a:gd name="T9" fmla="*/ 8 h 162"/>
                <a:gd name="T10" fmla="*/ 0 w 135"/>
                <a:gd name="T11" fmla="*/ 16 h 162"/>
                <a:gd name="T12" fmla="*/ 27 w 135"/>
                <a:gd name="T13" fmla="*/ 43 h 162"/>
                <a:gd name="T14" fmla="*/ 27 w 135"/>
                <a:gd name="T15" fmla="*/ 125 h 162"/>
                <a:gd name="T16" fmla="*/ 0 w 135"/>
                <a:gd name="T17" fmla="*/ 155 h 162"/>
                <a:gd name="T18" fmla="*/ 0 w 135"/>
                <a:gd name="T19" fmla="*/ 162 h 162"/>
                <a:gd name="T20" fmla="*/ 91 w 135"/>
                <a:gd name="T21" fmla="*/ 162 h 162"/>
                <a:gd name="T22" fmla="*/ 91 w 135"/>
                <a:gd name="T23" fmla="*/ 155 h 162"/>
                <a:gd name="T24" fmla="*/ 63 w 135"/>
                <a:gd name="T25" fmla="*/ 125 h 162"/>
                <a:gd name="T26" fmla="*/ 63 w 135"/>
                <a:gd name="T27" fmla="*/ 86 h 162"/>
                <a:gd name="T28" fmla="*/ 91 w 135"/>
                <a:gd name="T29" fmla="*/ 30 h 162"/>
                <a:gd name="T30" fmla="*/ 113 w 135"/>
                <a:gd name="T31" fmla="*/ 37 h 162"/>
                <a:gd name="T32" fmla="*/ 133 w 135"/>
                <a:gd name="T33" fmla="*/ 18 h 162"/>
                <a:gd name="T34" fmla="*/ 115 w 135"/>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162">
                  <a:moveTo>
                    <a:pt x="115" y="0"/>
                  </a:moveTo>
                  <a:cubicBezTo>
                    <a:pt x="85" y="0"/>
                    <a:pt x="71" y="25"/>
                    <a:pt x="65" y="40"/>
                  </a:cubicBezTo>
                  <a:lnTo>
                    <a:pt x="63" y="40"/>
                  </a:lnTo>
                  <a:lnTo>
                    <a:pt x="63" y="0"/>
                  </a:lnTo>
                  <a:lnTo>
                    <a:pt x="0" y="8"/>
                  </a:lnTo>
                  <a:lnTo>
                    <a:pt x="0" y="16"/>
                  </a:lnTo>
                  <a:cubicBezTo>
                    <a:pt x="13" y="16"/>
                    <a:pt x="27" y="18"/>
                    <a:pt x="27" y="43"/>
                  </a:cubicBezTo>
                  <a:lnTo>
                    <a:pt x="27" y="125"/>
                  </a:lnTo>
                  <a:cubicBezTo>
                    <a:pt x="27" y="148"/>
                    <a:pt x="21" y="155"/>
                    <a:pt x="0" y="155"/>
                  </a:cubicBezTo>
                  <a:lnTo>
                    <a:pt x="0" y="162"/>
                  </a:lnTo>
                  <a:lnTo>
                    <a:pt x="91" y="162"/>
                  </a:lnTo>
                  <a:lnTo>
                    <a:pt x="91" y="155"/>
                  </a:lnTo>
                  <a:cubicBezTo>
                    <a:pt x="70" y="155"/>
                    <a:pt x="63" y="148"/>
                    <a:pt x="63" y="125"/>
                  </a:cubicBezTo>
                  <a:lnTo>
                    <a:pt x="63" y="86"/>
                  </a:lnTo>
                  <a:cubicBezTo>
                    <a:pt x="63" y="51"/>
                    <a:pt x="80" y="30"/>
                    <a:pt x="91" y="30"/>
                  </a:cubicBezTo>
                  <a:cubicBezTo>
                    <a:pt x="103" y="30"/>
                    <a:pt x="101" y="37"/>
                    <a:pt x="113" y="37"/>
                  </a:cubicBezTo>
                  <a:cubicBezTo>
                    <a:pt x="123" y="37"/>
                    <a:pt x="133" y="30"/>
                    <a:pt x="133" y="18"/>
                  </a:cubicBezTo>
                  <a:cubicBezTo>
                    <a:pt x="135" y="6"/>
                    <a:pt x="122" y="0"/>
                    <a:pt x="1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Freeform 261">
              <a:extLst>
                <a:ext uri="{FF2B5EF4-FFF2-40B4-BE49-F238E27FC236}">
                  <a16:creationId xmlns:a16="http://schemas.microsoft.com/office/drawing/2014/main" id="{7DA2A064-F1AF-46D4-8981-8AEEF81E62B1}"/>
                </a:ext>
              </a:extLst>
            </p:cNvPr>
            <p:cNvSpPr>
              <a:spLocks/>
            </p:cNvSpPr>
            <p:nvPr/>
          </p:nvSpPr>
          <p:spPr bwMode="auto">
            <a:xfrm>
              <a:off x="7212013" y="-12700"/>
              <a:ext cx="58738" cy="80963"/>
            </a:xfrm>
            <a:custGeom>
              <a:avLst/>
              <a:gdLst>
                <a:gd name="T0" fmla="*/ 99 w 118"/>
                <a:gd name="T1" fmla="*/ 82 h 166"/>
                <a:gd name="T2" fmla="*/ 34 w 118"/>
                <a:gd name="T3" fmla="*/ 35 h 166"/>
                <a:gd name="T4" fmla="*/ 62 w 118"/>
                <a:gd name="T5" fmla="*/ 12 h 166"/>
                <a:gd name="T6" fmla="*/ 98 w 118"/>
                <a:gd name="T7" fmla="*/ 47 h 166"/>
                <a:gd name="T8" fmla="*/ 108 w 118"/>
                <a:gd name="T9" fmla="*/ 47 h 166"/>
                <a:gd name="T10" fmla="*/ 105 w 118"/>
                <a:gd name="T11" fmla="*/ 6 h 166"/>
                <a:gd name="T12" fmla="*/ 64 w 118"/>
                <a:gd name="T13" fmla="*/ 0 h 166"/>
                <a:gd name="T14" fmla="*/ 0 w 118"/>
                <a:gd name="T15" fmla="*/ 45 h 166"/>
                <a:gd name="T16" fmla="*/ 27 w 118"/>
                <a:gd name="T17" fmla="*/ 85 h 166"/>
                <a:gd name="T18" fmla="*/ 84 w 118"/>
                <a:gd name="T19" fmla="*/ 128 h 166"/>
                <a:gd name="T20" fmla="*/ 52 w 118"/>
                <a:gd name="T21" fmla="*/ 155 h 166"/>
                <a:gd name="T22" fmla="*/ 10 w 118"/>
                <a:gd name="T23" fmla="*/ 113 h 166"/>
                <a:gd name="T24" fmla="*/ 0 w 118"/>
                <a:gd name="T25" fmla="*/ 113 h 166"/>
                <a:gd name="T26" fmla="*/ 3 w 118"/>
                <a:gd name="T27" fmla="*/ 160 h 166"/>
                <a:gd name="T28" fmla="*/ 53 w 118"/>
                <a:gd name="T29" fmla="*/ 166 h 166"/>
                <a:gd name="T30" fmla="*/ 118 w 118"/>
                <a:gd name="T31" fmla="*/ 118 h 166"/>
                <a:gd name="T32" fmla="*/ 99 w 118"/>
                <a:gd name="T33"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66">
                  <a:moveTo>
                    <a:pt x="99" y="82"/>
                  </a:moveTo>
                  <a:cubicBezTo>
                    <a:pt x="77" y="66"/>
                    <a:pt x="34" y="57"/>
                    <a:pt x="34" y="35"/>
                  </a:cubicBezTo>
                  <a:cubicBezTo>
                    <a:pt x="34" y="22"/>
                    <a:pt x="45" y="12"/>
                    <a:pt x="62" y="12"/>
                  </a:cubicBezTo>
                  <a:cubicBezTo>
                    <a:pt x="89" y="12"/>
                    <a:pt x="97" y="35"/>
                    <a:pt x="98" y="47"/>
                  </a:cubicBezTo>
                  <a:lnTo>
                    <a:pt x="108" y="47"/>
                  </a:lnTo>
                  <a:lnTo>
                    <a:pt x="105" y="6"/>
                  </a:lnTo>
                  <a:cubicBezTo>
                    <a:pt x="94" y="3"/>
                    <a:pt x="82" y="0"/>
                    <a:pt x="64" y="0"/>
                  </a:cubicBezTo>
                  <a:cubicBezTo>
                    <a:pt x="29" y="0"/>
                    <a:pt x="0" y="13"/>
                    <a:pt x="0" y="45"/>
                  </a:cubicBezTo>
                  <a:cubicBezTo>
                    <a:pt x="0" y="63"/>
                    <a:pt x="9" y="73"/>
                    <a:pt x="27" y="85"/>
                  </a:cubicBezTo>
                  <a:cubicBezTo>
                    <a:pt x="48" y="98"/>
                    <a:pt x="84" y="106"/>
                    <a:pt x="84" y="128"/>
                  </a:cubicBezTo>
                  <a:cubicBezTo>
                    <a:pt x="84" y="146"/>
                    <a:pt x="67" y="155"/>
                    <a:pt x="52" y="155"/>
                  </a:cubicBezTo>
                  <a:cubicBezTo>
                    <a:pt x="24" y="155"/>
                    <a:pt x="10" y="133"/>
                    <a:pt x="10" y="113"/>
                  </a:cubicBezTo>
                  <a:lnTo>
                    <a:pt x="0" y="113"/>
                  </a:lnTo>
                  <a:lnTo>
                    <a:pt x="3" y="160"/>
                  </a:lnTo>
                  <a:cubicBezTo>
                    <a:pt x="12" y="162"/>
                    <a:pt x="32" y="166"/>
                    <a:pt x="53" y="166"/>
                  </a:cubicBezTo>
                  <a:cubicBezTo>
                    <a:pt x="95" y="166"/>
                    <a:pt x="118" y="147"/>
                    <a:pt x="118" y="118"/>
                  </a:cubicBezTo>
                  <a:cubicBezTo>
                    <a:pt x="118" y="102"/>
                    <a:pt x="109" y="90"/>
                    <a:pt x="99" y="8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Freeform 262">
              <a:extLst>
                <a:ext uri="{FF2B5EF4-FFF2-40B4-BE49-F238E27FC236}">
                  <a16:creationId xmlns:a16="http://schemas.microsoft.com/office/drawing/2014/main" id="{0322B3F2-797C-4030-9B08-F0C2B256A1DF}"/>
                </a:ext>
              </a:extLst>
            </p:cNvPr>
            <p:cNvSpPr>
              <a:spLocks/>
            </p:cNvSpPr>
            <p:nvPr/>
          </p:nvSpPr>
          <p:spPr bwMode="auto">
            <a:xfrm>
              <a:off x="7108825" y="-385763"/>
              <a:ext cx="165100" cy="187325"/>
            </a:xfrm>
            <a:custGeom>
              <a:avLst/>
              <a:gdLst>
                <a:gd name="T0" fmla="*/ 319 w 338"/>
                <a:gd name="T1" fmla="*/ 364 h 384"/>
                <a:gd name="T2" fmla="*/ 284 w 338"/>
                <a:gd name="T3" fmla="*/ 326 h 384"/>
                <a:gd name="T4" fmla="*/ 284 w 338"/>
                <a:gd name="T5" fmla="*/ 128 h 384"/>
                <a:gd name="T6" fmla="*/ 150 w 338"/>
                <a:gd name="T7" fmla="*/ 0 h 384"/>
                <a:gd name="T8" fmla="*/ 13 w 338"/>
                <a:gd name="T9" fmla="*/ 79 h 384"/>
                <a:gd name="T10" fmla="*/ 53 w 338"/>
                <a:gd name="T11" fmla="*/ 115 h 384"/>
                <a:gd name="T12" fmla="*/ 91 w 338"/>
                <a:gd name="T13" fmla="*/ 74 h 384"/>
                <a:gd name="T14" fmla="*/ 149 w 338"/>
                <a:gd name="T15" fmla="*/ 28 h 384"/>
                <a:gd name="T16" fmla="*/ 219 w 338"/>
                <a:gd name="T17" fmla="*/ 143 h 384"/>
                <a:gd name="T18" fmla="*/ 219 w 338"/>
                <a:gd name="T19" fmla="*/ 173 h 384"/>
                <a:gd name="T20" fmla="*/ 0 w 338"/>
                <a:gd name="T21" fmla="*/ 294 h 384"/>
                <a:gd name="T22" fmla="*/ 100 w 338"/>
                <a:gd name="T23" fmla="*/ 384 h 384"/>
                <a:gd name="T24" fmla="*/ 218 w 338"/>
                <a:gd name="T25" fmla="*/ 325 h 384"/>
                <a:gd name="T26" fmla="*/ 219 w 338"/>
                <a:gd name="T27" fmla="*/ 325 h 384"/>
                <a:gd name="T28" fmla="*/ 281 w 338"/>
                <a:gd name="T29" fmla="*/ 384 h 384"/>
                <a:gd name="T30" fmla="*/ 323 w 338"/>
                <a:gd name="T31" fmla="*/ 381 h 384"/>
                <a:gd name="T32" fmla="*/ 328 w 338"/>
                <a:gd name="T33" fmla="*/ 376 h 384"/>
                <a:gd name="T34" fmla="*/ 338 w 338"/>
                <a:gd name="T35" fmla="*/ 361 h 384"/>
                <a:gd name="T36" fmla="*/ 319 w 338"/>
                <a:gd name="T37" fmla="*/ 36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4">
                  <a:moveTo>
                    <a:pt x="319" y="364"/>
                  </a:moveTo>
                  <a:cubicBezTo>
                    <a:pt x="293" y="364"/>
                    <a:pt x="284" y="354"/>
                    <a:pt x="284" y="326"/>
                  </a:cubicBezTo>
                  <a:lnTo>
                    <a:pt x="284" y="128"/>
                  </a:lnTo>
                  <a:cubicBezTo>
                    <a:pt x="284" y="53"/>
                    <a:pt x="263" y="0"/>
                    <a:pt x="150" y="0"/>
                  </a:cubicBezTo>
                  <a:cubicBezTo>
                    <a:pt x="93" y="0"/>
                    <a:pt x="13" y="26"/>
                    <a:pt x="13" y="79"/>
                  </a:cubicBezTo>
                  <a:cubicBezTo>
                    <a:pt x="13" y="100"/>
                    <a:pt x="30" y="115"/>
                    <a:pt x="53" y="115"/>
                  </a:cubicBezTo>
                  <a:cubicBezTo>
                    <a:pt x="66" y="115"/>
                    <a:pt x="91" y="106"/>
                    <a:pt x="91" y="74"/>
                  </a:cubicBezTo>
                  <a:cubicBezTo>
                    <a:pt x="91" y="49"/>
                    <a:pt x="98" y="28"/>
                    <a:pt x="149" y="28"/>
                  </a:cubicBezTo>
                  <a:cubicBezTo>
                    <a:pt x="219" y="28"/>
                    <a:pt x="219" y="86"/>
                    <a:pt x="219" y="143"/>
                  </a:cubicBezTo>
                  <a:lnTo>
                    <a:pt x="219" y="173"/>
                  </a:lnTo>
                  <a:cubicBezTo>
                    <a:pt x="156" y="178"/>
                    <a:pt x="0" y="178"/>
                    <a:pt x="0" y="294"/>
                  </a:cubicBezTo>
                  <a:cubicBezTo>
                    <a:pt x="0" y="346"/>
                    <a:pt x="43" y="384"/>
                    <a:pt x="100" y="384"/>
                  </a:cubicBezTo>
                  <a:cubicBezTo>
                    <a:pt x="156" y="384"/>
                    <a:pt x="193" y="361"/>
                    <a:pt x="218" y="325"/>
                  </a:cubicBezTo>
                  <a:lnTo>
                    <a:pt x="219" y="325"/>
                  </a:lnTo>
                  <a:cubicBezTo>
                    <a:pt x="219" y="360"/>
                    <a:pt x="233" y="384"/>
                    <a:pt x="281" y="384"/>
                  </a:cubicBezTo>
                  <a:cubicBezTo>
                    <a:pt x="291" y="384"/>
                    <a:pt x="301" y="384"/>
                    <a:pt x="323" y="381"/>
                  </a:cubicBezTo>
                  <a:lnTo>
                    <a:pt x="328" y="376"/>
                  </a:lnTo>
                  <a:cubicBezTo>
                    <a:pt x="331" y="371"/>
                    <a:pt x="335" y="366"/>
                    <a:pt x="338" y="361"/>
                  </a:cubicBezTo>
                  <a:cubicBezTo>
                    <a:pt x="324" y="364"/>
                    <a:pt x="321" y="364"/>
                    <a:pt x="319" y="364"/>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263">
              <a:extLst>
                <a:ext uri="{FF2B5EF4-FFF2-40B4-BE49-F238E27FC236}">
                  <a16:creationId xmlns:a16="http://schemas.microsoft.com/office/drawing/2014/main" id="{05F4623F-F5EC-4543-8DF9-2E5EEA13B4B5}"/>
                </a:ext>
              </a:extLst>
            </p:cNvPr>
            <p:cNvSpPr>
              <a:spLocks/>
            </p:cNvSpPr>
            <p:nvPr/>
          </p:nvSpPr>
          <p:spPr bwMode="auto">
            <a:xfrm>
              <a:off x="6969125" y="-355600"/>
              <a:ext cx="109538" cy="109538"/>
            </a:xfrm>
            <a:custGeom>
              <a:avLst/>
              <a:gdLst>
                <a:gd name="T0" fmla="*/ 20 w 224"/>
                <a:gd name="T1" fmla="*/ 0 h 224"/>
                <a:gd name="T2" fmla="*/ 0 w 224"/>
                <a:gd name="T3" fmla="*/ 19 h 224"/>
                <a:gd name="T4" fmla="*/ 0 w 224"/>
                <a:gd name="T5" fmla="*/ 224 h 224"/>
                <a:gd name="T6" fmla="*/ 224 w 224"/>
                <a:gd name="T7" fmla="*/ 224 h 224"/>
                <a:gd name="T8" fmla="*/ 224 w 224"/>
                <a:gd name="T9" fmla="*/ 0 h 224"/>
                <a:gd name="T10" fmla="*/ 149 w 224"/>
                <a:gd name="T11" fmla="*/ 0 h 224"/>
                <a:gd name="T12" fmla="*/ 149 w 224"/>
                <a:gd name="T13" fmla="*/ 149 h 224"/>
                <a:gd name="T14" fmla="*/ 74 w 224"/>
                <a:gd name="T15" fmla="*/ 149 h 224"/>
                <a:gd name="T16" fmla="*/ 74 w 224"/>
                <a:gd name="T17" fmla="*/ 0 h 224"/>
                <a:gd name="T18" fmla="*/ 20 w 224"/>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4">
                  <a:moveTo>
                    <a:pt x="20" y="0"/>
                  </a:moveTo>
                  <a:lnTo>
                    <a:pt x="0" y="19"/>
                  </a:lnTo>
                  <a:lnTo>
                    <a:pt x="0" y="224"/>
                  </a:lnTo>
                  <a:lnTo>
                    <a:pt x="224" y="224"/>
                  </a:lnTo>
                  <a:lnTo>
                    <a:pt x="224" y="0"/>
                  </a:lnTo>
                  <a:lnTo>
                    <a:pt x="149" y="0"/>
                  </a:lnTo>
                  <a:lnTo>
                    <a:pt x="149" y="149"/>
                  </a:lnTo>
                  <a:lnTo>
                    <a:pt x="74" y="149"/>
                  </a:lnTo>
                  <a:lnTo>
                    <a:pt x="74" y="0"/>
                  </a:lnTo>
                  <a:lnTo>
                    <a:pt x="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Freeform 264">
              <a:extLst>
                <a:ext uri="{FF2B5EF4-FFF2-40B4-BE49-F238E27FC236}">
                  <a16:creationId xmlns:a16="http://schemas.microsoft.com/office/drawing/2014/main" id="{0D937415-F3D5-4469-A8E4-FD40E29C8B68}"/>
                </a:ext>
              </a:extLst>
            </p:cNvPr>
            <p:cNvSpPr>
              <a:spLocks noEditPoints="1"/>
            </p:cNvSpPr>
            <p:nvPr/>
          </p:nvSpPr>
          <p:spPr bwMode="auto">
            <a:xfrm>
              <a:off x="6918325" y="-447675"/>
              <a:ext cx="387350" cy="311150"/>
            </a:xfrm>
            <a:custGeom>
              <a:avLst/>
              <a:gdLst>
                <a:gd name="T0" fmla="*/ 463 w 790"/>
                <a:gd name="T1" fmla="*/ 407 h 637"/>
                <a:gd name="T2" fmla="*/ 608 w 790"/>
                <a:gd name="T3" fmla="*/ 325 h 637"/>
                <a:gd name="T4" fmla="*/ 608 w 790"/>
                <a:gd name="T5" fmla="*/ 372 h 637"/>
                <a:gd name="T6" fmla="*/ 519 w 790"/>
                <a:gd name="T7" fmla="*/ 477 h 637"/>
                <a:gd name="T8" fmla="*/ 463 w 790"/>
                <a:gd name="T9" fmla="*/ 407 h 637"/>
                <a:gd name="T10" fmla="*/ 708 w 790"/>
                <a:gd name="T11" fmla="*/ 490 h 637"/>
                <a:gd name="T12" fmla="*/ 727 w 790"/>
                <a:gd name="T13" fmla="*/ 489 h 637"/>
                <a:gd name="T14" fmla="*/ 790 w 790"/>
                <a:gd name="T15" fmla="*/ 284 h 637"/>
                <a:gd name="T16" fmla="*/ 519 w 790"/>
                <a:gd name="T17" fmla="*/ 0 h 637"/>
                <a:gd name="T18" fmla="*/ 408 w 790"/>
                <a:gd name="T19" fmla="*/ 17 h 637"/>
                <a:gd name="T20" fmla="*/ 408 w 790"/>
                <a:gd name="T21" fmla="*/ 116 h 637"/>
                <a:gd name="T22" fmla="*/ 389 w 790"/>
                <a:gd name="T23" fmla="*/ 116 h 637"/>
                <a:gd name="T24" fmla="*/ 389 w 790"/>
                <a:gd name="T25" fmla="*/ 135 h 637"/>
                <a:gd name="T26" fmla="*/ 314 w 790"/>
                <a:gd name="T27" fmla="*/ 135 h 637"/>
                <a:gd name="T28" fmla="*/ 314 w 790"/>
                <a:gd name="T29" fmla="*/ 135 h 637"/>
                <a:gd name="T30" fmla="*/ 314 w 790"/>
                <a:gd name="T31" fmla="*/ 54 h 637"/>
                <a:gd name="T32" fmla="*/ 125 w 790"/>
                <a:gd name="T33" fmla="*/ 187 h 637"/>
                <a:gd name="T34" fmla="*/ 179 w 790"/>
                <a:gd name="T35" fmla="*/ 187 h 637"/>
                <a:gd name="T36" fmla="*/ 179 w 790"/>
                <a:gd name="T37" fmla="*/ 337 h 637"/>
                <a:gd name="T38" fmla="*/ 254 w 790"/>
                <a:gd name="T39" fmla="*/ 337 h 637"/>
                <a:gd name="T40" fmla="*/ 254 w 790"/>
                <a:gd name="T41" fmla="*/ 187 h 637"/>
                <a:gd name="T42" fmla="*/ 329 w 790"/>
                <a:gd name="T43" fmla="*/ 187 h 637"/>
                <a:gd name="T44" fmla="*/ 329 w 790"/>
                <a:gd name="T45" fmla="*/ 412 h 637"/>
                <a:gd name="T46" fmla="*/ 104 w 790"/>
                <a:gd name="T47" fmla="*/ 412 h 637"/>
                <a:gd name="T48" fmla="*/ 104 w 790"/>
                <a:gd name="T49" fmla="*/ 206 h 637"/>
                <a:gd name="T50" fmla="*/ 0 w 790"/>
                <a:gd name="T51" fmla="*/ 397 h 637"/>
                <a:gd name="T52" fmla="*/ 400 w 790"/>
                <a:gd name="T53" fmla="*/ 637 h 637"/>
                <a:gd name="T54" fmla="*/ 698 w 790"/>
                <a:gd name="T55" fmla="*/ 524 h 637"/>
                <a:gd name="T56" fmla="*/ 712 w 790"/>
                <a:gd name="T57" fmla="*/ 509 h 637"/>
                <a:gd name="T58" fmla="*/ 670 w 790"/>
                <a:gd name="T59" fmla="*/ 511 h 637"/>
                <a:gd name="T60" fmla="*/ 608 w 790"/>
                <a:gd name="T61" fmla="*/ 452 h 637"/>
                <a:gd name="T62" fmla="*/ 607 w 790"/>
                <a:gd name="T63" fmla="*/ 452 h 637"/>
                <a:gd name="T64" fmla="*/ 489 w 790"/>
                <a:gd name="T65" fmla="*/ 511 h 637"/>
                <a:gd name="T66" fmla="*/ 389 w 790"/>
                <a:gd name="T67" fmla="*/ 421 h 637"/>
                <a:gd name="T68" fmla="*/ 608 w 790"/>
                <a:gd name="T69" fmla="*/ 300 h 637"/>
                <a:gd name="T70" fmla="*/ 608 w 790"/>
                <a:gd name="T71" fmla="*/ 270 h 637"/>
                <a:gd name="T72" fmla="*/ 538 w 790"/>
                <a:gd name="T73" fmla="*/ 155 h 637"/>
                <a:gd name="T74" fmla="*/ 480 w 790"/>
                <a:gd name="T75" fmla="*/ 201 h 637"/>
                <a:gd name="T76" fmla="*/ 442 w 790"/>
                <a:gd name="T77" fmla="*/ 242 h 637"/>
                <a:gd name="T78" fmla="*/ 402 w 790"/>
                <a:gd name="T79" fmla="*/ 206 h 637"/>
                <a:gd name="T80" fmla="*/ 539 w 790"/>
                <a:gd name="T81" fmla="*/ 127 h 637"/>
                <a:gd name="T82" fmla="*/ 672 w 790"/>
                <a:gd name="T83" fmla="*/ 254 h 637"/>
                <a:gd name="T84" fmla="*/ 672 w 790"/>
                <a:gd name="T85" fmla="*/ 452 h 637"/>
                <a:gd name="T86" fmla="*/ 708 w 790"/>
                <a:gd name="T87" fmla="*/ 49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7">
                  <a:moveTo>
                    <a:pt x="463" y="407"/>
                  </a:moveTo>
                  <a:cubicBezTo>
                    <a:pt x="463" y="332"/>
                    <a:pt x="569" y="326"/>
                    <a:pt x="608" y="325"/>
                  </a:cubicBezTo>
                  <a:lnTo>
                    <a:pt x="608" y="372"/>
                  </a:lnTo>
                  <a:cubicBezTo>
                    <a:pt x="608" y="427"/>
                    <a:pt x="573" y="477"/>
                    <a:pt x="519" y="477"/>
                  </a:cubicBezTo>
                  <a:cubicBezTo>
                    <a:pt x="490" y="477"/>
                    <a:pt x="463" y="449"/>
                    <a:pt x="463" y="407"/>
                  </a:cubicBezTo>
                  <a:close/>
                  <a:moveTo>
                    <a:pt x="708" y="490"/>
                  </a:moveTo>
                  <a:cubicBezTo>
                    <a:pt x="710" y="490"/>
                    <a:pt x="713" y="490"/>
                    <a:pt x="727" y="489"/>
                  </a:cubicBezTo>
                  <a:cubicBezTo>
                    <a:pt x="770" y="426"/>
                    <a:pt x="790" y="351"/>
                    <a:pt x="790" y="284"/>
                  </a:cubicBezTo>
                  <a:cubicBezTo>
                    <a:pt x="790" y="129"/>
                    <a:pt x="684" y="0"/>
                    <a:pt x="519" y="0"/>
                  </a:cubicBezTo>
                  <a:cubicBezTo>
                    <a:pt x="484" y="0"/>
                    <a:pt x="447" y="6"/>
                    <a:pt x="408" y="17"/>
                  </a:cubicBezTo>
                  <a:lnTo>
                    <a:pt x="408" y="116"/>
                  </a:lnTo>
                  <a:lnTo>
                    <a:pt x="389" y="116"/>
                  </a:lnTo>
                  <a:lnTo>
                    <a:pt x="389" y="135"/>
                  </a:lnTo>
                  <a:lnTo>
                    <a:pt x="314" y="135"/>
                  </a:lnTo>
                  <a:lnTo>
                    <a:pt x="314" y="135"/>
                  </a:lnTo>
                  <a:lnTo>
                    <a:pt x="314" y="54"/>
                  </a:lnTo>
                  <a:cubicBezTo>
                    <a:pt x="253" y="85"/>
                    <a:pt x="189" y="129"/>
                    <a:pt x="125" y="187"/>
                  </a:cubicBezTo>
                  <a:lnTo>
                    <a:pt x="179" y="187"/>
                  </a:lnTo>
                  <a:lnTo>
                    <a:pt x="179" y="337"/>
                  </a:lnTo>
                  <a:lnTo>
                    <a:pt x="254" y="337"/>
                  </a:lnTo>
                  <a:lnTo>
                    <a:pt x="254" y="187"/>
                  </a:lnTo>
                  <a:lnTo>
                    <a:pt x="329" y="187"/>
                  </a:lnTo>
                  <a:lnTo>
                    <a:pt x="329" y="412"/>
                  </a:lnTo>
                  <a:lnTo>
                    <a:pt x="104" y="412"/>
                  </a:lnTo>
                  <a:lnTo>
                    <a:pt x="104" y="206"/>
                  </a:lnTo>
                  <a:cubicBezTo>
                    <a:pt x="29" y="279"/>
                    <a:pt x="0" y="342"/>
                    <a:pt x="0" y="397"/>
                  </a:cubicBezTo>
                  <a:cubicBezTo>
                    <a:pt x="0" y="511"/>
                    <a:pt x="152" y="637"/>
                    <a:pt x="400" y="637"/>
                  </a:cubicBezTo>
                  <a:cubicBezTo>
                    <a:pt x="539" y="637"/>
                    <a:pt x="635" y="590"/>
                    <a:pt x="698" y="524"/>
                  </a:cubicBezTo>
                  <a:lnTo>
                    <a:pt x="712" y="509"/>
                  </a:lnTo>
                  <a:cubicBezTo>
                    <a:pt x="689" y="511"/>
                    <a:pt x="680" y="511"/>
                    <a:pt x="670" y="511"/>
                  </a:cubicBezTo>
                  <a:cubicBezTo>
                    <a:pt x="623" y="511"/>
                    <a:pt x="608" y="487"/>
                    <a:pt x="608" y="452"/>
                  </a:cubicBezTo>
                  <a:lnTo>
                    <a:pt x="607" y="452"/>
                  </a:lnTo>
                  <a:cubicBezTo>
                    <a:pt x="580" y="489"/>
                    <a:pt x="545" y="511"/>
                    <a:pt x="489" y="511"/>
                  </a:cubicBezTo>
                  <a:cubicBezTo>
                    <a:pt x="432" y="511"/>
                    <a:pt x="389" y="472"/>
                    <a:pt x="389" y="421"/>
                  </a:cubicBezTo>
                  <a:cubicBezTo>
                    <a:pt x="389" y="305"/>
                    <a:pt x="545" y="305"/>
                    <a:pt x="608" y="300"/>
                  </a:cubicBezTo>
                  <a:lnTo>
                    <a:pt x="608" y="270"/>
                  </a:lnTo>
                  <a:cubicBezTo>
                    <a:pt x="608" y="214"/>
                    <a:pt x="607" y="155"/>
                    <a:pt x="538" y="155"/>
                  </a:cubicBezTo>
                  <a:cubicBezTo>
                    <a:pt x="487" y="155"/>
                    <a:pt x="480" y="176"/>
                    <a:pt x="480" y="201"/>
                  </a:cubicBezTo>
                  <a:cubicBezTo>
                    <a:pt x="480" y="234"/>
                    <a:pt x="455" y="242"/>
                    <a:pt x="442" y="242"/>
                  </a:cubicBezTo>
                  <a:cubicBezTo>
                    <a:pt x="419" y="242"/>
                    <a:pt x="402" y="227"/>
                    <a:pt x="402" y="206"/>
                  </a:cubicBezTo>
                  <a:cubicBezTo>
                    <a:pt x="402" y="154"/>
                    <a:pt x="482" y="127"/>
                    <a:pt x="539" y="127"/>
                  </a:cubicBezTo>
                  <a:cubicBezTo>
                    <a:pt x="652" y="126"/>
                    <a:pt x="672" y="179"/>
                    <a:pt x="672" y="254"/>
                  </a:cubicBezTo>
                  <a:lnTo>
                    <a:pt x="672" y="452"/>
                  </a:lnTo>
                  <a:cubicBezTo>
                    <a:pt x="672" y="480"/>
                    <a:pt x="682" y="490"/>
                    <a:pt x="708"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Rectangle 265">
              <a:extLst>
                <a:ext uri="{FF2B5EF4-FFF2-40B4-BE49-F238E27FC236}">
                  <a16:creationId xmlns:a16="http://schemas.microsoft.com/office/drawing/2014/main" id="{F8D5B463-EEB8-4CDC-9413-7D2DEBC2758B}"/>
                </a:ext>
              </a:extLst>
            </p:cNvPr>
            <p:cNvSpPr>
              <a:spLocks noChangeArrowheads="1"/>
            </p:cNvSpPr>
            <p:nvPr/>
          </p:nvSpPr>
          <p:spPr bwMode="auto">
            <a:xfrm>
              <a:off x="7081838" y="-482600"/>
              <a:ext cx="36513" cy="92075"/>
            </a:xfrm>
            <a:prstGeom prst="rect">
              <a:avLst/>
            </a:prstGeom>
            <a:solidFill>
              <a:srgbClr val="0BBB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96322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8"/>
          <p:cNvPicPr>
            <a:picLocks noChangeAspect="1"/>
          </p:cNvPicPr>
          <p:nvPr userDrawn="1"/>
        </p:nvPicPr>
        <p:blipFill>
          <a:blip r:embed="rId13"/>
          <a:stretch>
            <a:fillRect/>
          </a:stretch>
        </p:blipFill>
        <p:spPr>
          <a:xfrm>
            <a:off x="8640" y="0"/>
            <a:ext cx="9126360" cy="6858000"/>
          </a:xfrm>
          <a:prstGeom prst="rect">
            <a:avLst/>
          </a:prstGeom>
          <a:noFill/>
          <a:ln>
            <a:noFill/>
          </a:ln>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124994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defTabSz="914400" rtl="0" eaLnBrk="1" latinLnBrk="0" hangingPunct="1">
        <a:spcBef>
          <a:spcPct val="0"/>
        </a:spcBef>
        <a:buNone/>
        <a:defRPr sz="4400" kern="1200">
          <a:solidFill>
            <a:schemeClr val="tx1"/>
          </a:solidFill>
          <a:latin typeface="Verdana"/>
          <a:ea typeface="+mj-ea"/>
          <a:cs typeface="Verdana"/>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a:ea typeface="+mn-ea"/>
          <a:cs typeface="Verdana"/>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a:ea typeface="+mn-ea"/>
          <a:cs typeface="Verdana"/>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a:ea typeface="+mn-ea"/>
          <a:cs typeface="Verdana"/>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a:ea typeface="+mn-ea"/>
          <a:cs typeface="Verdan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a:stretch>
            <a:fillRect/>
          </a:stretch>
        </p:blipFill>
        <p:spPr>
          <a:xfrm>
            <a:off x="8640" y="0"/>
            <a:ext cx="9126360" cy="6858000"/>
          </a:xfrm>
          <a:prstGeom prst="rect">
            <a:avLst/>
          </a:prstGeom>
          <a:noFill/>
          <a:ln>
            <a:noFill/>
          </a:ln>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251520" y="4005064"/>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060986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883" r:id="rId10"/>
    <p:sldLayoutId id="21474838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BBBE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0D9A05D-73BA-4C7C-9389-175D637D992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67315B-BDD9-4372-A1C4-29DD43D9F9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4">
            <a:extLst>
              <a:ext uri="{FF2B5EF4-FFF2-40B4-BE49-F238E27FC236}">
                <a16:creationId xmlns:a16="http://schemas.microsoft.com/office/drawing/2014/main" id="{13185606-3890-4B8E-9299-0433A4EE3398}"/>
              </a:ext>
            </a:extLst>
          </p:cNvPr>
          <p:cNvSpPr>
            <a:spLocks noGrp="1"/>
          </p:cNvSpPr>
          <p:nvPr>
            <p:ph type="ftr" sz="quarter" idx="3"/>
          </p:nvPr>
        </p:nvSpPr>
        <p:spPr>
          <a:xfrm>
            <a:off x="638770" y="6315869"/>
            <a:ext cx="4561880" cy="365125"/>
          </a:xfrm>
          <a:prstGeom prst="rect">
            <a:avLst/>
          </a:prstGeom>
        </p:spPr>
        <p:txBody>
          <a:bodyP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solidFill>
                  <a:prstClr val="white"/>
                </a:solidFill>
              </a:rPr>
              <a:t>Université d’Angers</a:t>
            </a:r>
          </a:p>
        </p:txBody>
      </p:sp>
      <p:sp>
        <p:nvSpPr>
          <p:cNvPr id="8" name="Espace réservé du numéro de diapositive 5">
            <a:extLst>
              <a:ext uri="{FF2B5EF4-FFF2-40B4-BE49-F238E27FC236}">
                <a16:creationId xmlns:a16="http://schemas.microsoft.com/office/drawing/2014/main" id="{13B83DA9-F49E-4952-BC77-34F711FE9BA5}"/>
              </a:ext>
            </a:extLst>
          </p:cNvPr>
          <p:cNvSpPr txBox="1">
            <a:spLocks/>
          </p:cNvSpPr>
          <p:nvPr userDrawn="1"/>
        </p:nvSpPr>
        <p:spPr>
          <a:xfrm>
            <a:off x="205978" y="6315869"/>
            <a:ext cx="422672" cy="365125"/>
          </a:xfrm>
          <a:prstGeom prst="rect">
            <a:avLst/>
          </a:prstGeom>
        </p:spPr>
        <p:txBody>
          <a:bodyPr/>
          <a:lstStyle>
            <a:defPPr>
              <a:defRPr lang="fr-FR"/>
            </a:defPPr>
            <a:lvl1pPr marL="0" algn="l" defTabSz="914400" rtl="0" eaLnBrk="1" latinLnBrk="0" hangingPunct="1">
              <a:defRPr sz="1200" kern="1200">
                <a:solidFill>
                  <a:srgbClr val="C6C6C6"/>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299402C8-AAF6-430C-9C4F-B768B719CBA8}" type="slidenum">
              <a:rPr kumimoji="0" lang="fr-FR" sz="900" b="0" i="0" u="none" strike="noStrike" kern="1200" cap="none" spc="0" normalizeH="0" baseline="0" noProof="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457087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transition spd="slow">
    <p:push dir="u"/>
  </p:transition>
  <p:hf hdr="0" dt="0"/>
  <p:txStyles>
    <p:titleStyle>
      <a:lvl1pPr algn="l" defTabSz="685800" rtl="0" eaLnBrk="1" latinLnBrk="0" hangingPunct="1">
        <a:lnSpc>
          <a:spcPct val="90000"/>
        </a:lnSpc>
        <a:spcBef>
          <a:spcPct val="0"/>
        </a:spcBef>
        <a:buNone/>
        <a:defRPr sz="3300" kern="1200">
          <a:solidFill>
            <a:schemeClr val="tx1"/>
          </a:solidFill>
          <a:latin typeface="Verdana" charset="0"/>
          <a:ea typeface="Verdana" charset="0"/>
          <a:cs typeface="Verdana" charset="0"/>
        </a:defRPr>
      </a:lvl1pPr>
    </p:titleStyle>
    <p:bodyStyle>
      <a:lvl1pPr marL="171450" indent="-171450" algn="l" defTabSz="685800" rtl="0" eaLnBrk="1" latinLnBrk="0" hangingPunct="1">
        <a:lnSpc>
          <a:spcPct val="90000"/>
        </a:lnSpc>
        <a:spcBef>
          <a:spcPts val="750"/>
        </a:spcBef>
        <a:buFont typeface="LucidaGrande" charset="0"/>
        <a:buChar char="-"/>
        <a:defRPr sz="21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charset="0"/>
        <a:buChar char="•"/>
        <a:defRPr sz="180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charset="0"/>
        <a:buChar char="•"/>
        <a:defRPr sz="15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charset="0"/>
        <a:buChar char="•"/>
        <a:defRPr sz="13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charset="0"/>
        <a:buChar char="•"/>
        <a:defRPr sz="13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88" y="404665"/>
            <a:ext cx="8507077" cy="863749"/>
          </a:xfrm>
          <a:prstGeom prst="rect">
            <a:avLst/>
          </a:prstGeom>
          <a:noFill/>
        </p:spPr>
        <p:txBody>
          <a:bodyPr vert="horz" lIns="108000" tIns="0" rIns="108000" bIns="0" rtlCol="0" anchor="t">
            <a:noAutofit/>
          </a:bodyPr>
          <a:lstStyle/>
          <a:p>
            <a:r>
              <a:rPr lang="fr-FR"/>
              <a:t>Compléter avec un titre ici qui porte votre message sur deux lignes au maximum pour des raisons de lisibilité</a:t>
            </a:r>
            <a:endParaRPr lang="fr-FR" noProof="0"/>
          </a:p>
        </p:txBody>
      </p:sp>
      <p:sp>
        <p:nvSpPr>
          <p:cNvPr id="34" name="Rectangle 33"/>
          <p:cNvSpPr/>
          <p:nvPr/>
        </p:nvSpPr>
        <p:spPr>
          <a:xfrm>
            <a:off x="6964881" y="6503348"/>
            <a:ext cx="1503133" cy="230832"/>
          </a:xfrm>
          <a:prstGeom prst="rect">
            <a:avLst/>
          </a:prstGeom>
        </p:spPr>
        <p:txBody>
          <a:bodyPr wrap="square" anchor="ctr">
            <a:spAutoFit/>
          </a:bodyPr>
          <a:lstStyle/>
          <a:p>
            <a:pPr marL="0" marR="0" lvl="0" indent="0" algn="r" defTabSz="914400" rtl="0" eaLnBrk="1" fontAlgn="auto" latinLnBrk="0" hangingPunct="1">
              <a:lnSpc>
                <a:spcPct val="100000"/>
              </a:lnSpc>
              <a:spcBef>
                <a:spcPts val="400"/>
              </a:spcBef>
              <a:spcAft>
                <a:spcPts val="0"/>
              </a:spcAft>
              <a:buClr>
                <a:srgbClr val="660066"/>
              </a:buClr>
              <a:buSzTx/>
              <a:buFontTx/>
              <a:buNone/>
              <a:tabLst/>
              <a:defRPr/>
            </a:pPr>
            <a:r>
              <a:rPr kumimoji="0" lang="fr-FR" sz="600" b="0" i="0" u="none" strike="noStrike" kern="1200" cap="none" spc="0" normalizeH="0" baseline="0" noProof="0">
                <a:ln>
                  <a:noFill/>
                </a:ln>
                <a:solidFill>
                  <a:srgbClr val="5F5F5F"/>
                </a:solidFill>
                <a:effectLst/>
                <a:uLnTx/>
                <a:uFillTx/>
                <a:latin typeface="Tahoma"/>
                <a:ea typeface="Tahoma" panose="020B0604030504040204" pitchFamily="34" charset="0"/>
                <a:cs typeface="Tahoma" panose="020B0604030504040204" pitchFamily="34" charset="0"/>
              </a:rPr>
              <a:t>confidentiel</a:t>
            </a:r>
            <a:r>
              <a:rPr kumimoji="0" lang="fr-FR" sz="900" b="0" i="0" u="none" strike="noStrike" kern="1200" cap="none" spc="0" normalizeH="0" baseline="0" noProof="0">
                <a:ln>
                  <a:noFill/>
                </a:ln>
                <a:solidFill>
                  <a:srgbClr val="5F5F5F"/>
                </a:solidFill>
                <a:effectLst/>
                <a:uLnTx/>
                <a:uFillTx/>
                <a:latin typeface="Tahoma"/>
                <a:ea typeface="Tahoma" panose="020B0604030504040204" pitchFamily="34" charset="0"/>
                <a:cs typeface="Tahoma" panose="020B0604030504040204" pitchFamily="34" charset="0"/>
              </a:rPr>
              <a:t> </a:t>
            </a:r>
            <a:r>
              <a:rPr kumimoji="0" lang="fr-FR" sz="900" b="0" i="0" u="none" strike="noStrike" kern="1200" cap="none" spc="0" normalizeH="0" baseline="0" noProof="0">
                <a:ln>
                  <a:noFill/>
                </a:ln>
                <a:solidFill>
                  <a:srgbClr val="503078"/>
                </a:solidFill>
                <a:effectLst/>
                <a:uLnTx/>
                <a:uFillTx/>
                <a:latin typeface="Tahoma"/>
                <a:ea typeface="Tahoma" panose="020B0604030504040204" pitchFamily="34" charset="0"/>
                <a:cs typeface="Tahoma" panose="020B0604030504040204" pitchFamily="34" charset="0"/>
              </a:rPr>
              <a:t>| © WAVESTONE</a:t>
            </a:r>
          </a:p>
        </p:txBody>
      </p:sp>
      <p:sp>
        <p:nvSpPr>
          <p:cNvPr id="98" name="Textfeld 6"/>
          <p:cNvSpPr txBox="1"/>
          <p:nvPr/>
        </p:nvSpPr>
        <p:spPr bwMode="gray">
          <a:xfrm>
            <a:off x="8493666" y="6549514"/>
            <a:ext cx="332308" cy="138499"/>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kumimoji="0" lang="en-GB" sz="900" b="0" i="0" u="none" strike="noStrike" kern="1200" cap="none" spc="0" normalizeH="0" baseline="0" noProof="0" smtClean="0">
                <a:ln>
                  <a:noFill/>
                </a:ln>
                <a:solidFill>
                  <a:srgbClr val="503078"/>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900" b="0" i="0" u="none" strike="noStrike" kern="1200" cap="none" spc="0" normalizeH="0" baseline="0" noProof="0">
              <a:ln>
                <a:noFill/>
              </a:ln>
              <a:solidFill>
                <a:srgbClr val="503078"/>
              </a:solidFill>
              <a:effectLst/>
              <a:uLnTx/>
              <a:uFillTx/>
              <a:latin typeface="Tahoma"/>
              <a:ea typeface="+mn-ea"/>
              <a:cs typeface="+mn-cs"/>
            </a:endParaRPr>
          </a:p>
        </p:txBody>
      </p:sp>
      <p:sp>
        <p:nvSpPr>
          <p:cNvPr id="4" name="Espace réservé du texte 3"/>
          <p:cNvSpPr>
            <a:spLocks noGrp="1"/>
          </p:cNvSpPr>
          <p:nvPr>
            <p:ph type="body" idx="1"/>
          </p:nvPr>
        </p:nvSpPr>
        <p:spPr>
          <a:xfrm>
            <a:off x="317988" y="1268414"/>
            <a:ext cx="8507077" cy="4968000"/>
          </a:xfrm>
          <a:prstGeom prst="rect">
            <a:avLst/>
          </a:prstGeom>
        </p:spPr>
        <p:txBody>
          <a:bodyPr vert="horz" lIns="108000" tIns="108000" rIns="108000" bIns="108000" rtlCol="0">
            <a:noAutofit/>
          </a:body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pic>
        <p:nvPicPr>
          <p:cNvPr id="7" name="Image 6"/>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a:off x="8436572" y="5935042"/>
            <a:ext cx="854721" cy="926732"/>
          </a:xfrm>
          <a:prstGeom prst="rect">
            <a:avLst/>
          </a:prstGeom>
        </p:spPr>
      </p:pic>
    </p:spTree>
    <p:extLst>
      <p:ext uri="{BB962C8B-B14F-4D97-AF65-F5344CB8AC3E}">
        <p14:creationId xmlns:p14="http://schemas.microsoft.com/office/powerpoint/2010/main" val="177763125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Lst>
  <p:hf sldNum="0" hdr="0" dt="0"/>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217">
          <p15:clr>
            <a:srgbClr val="F26B43"/>
          </p15:clr>
        </p15:guide>
        <p15:guide id="4" pos="6023">
          <p15:clr>
            <a:srgbClr val="F26B43"/>
          </p15:clr>
        </p15:guide>
        <p15:guide id="5" orient="horz" pos="232">
          <p15:clr>
            <a:srgbClr val="F26B43"/>
          </p15:clr>
        </p15:guide>
        <p15:guide id="6" orient="horz" pos="2228">
          <p15:clr>
            <a:srgbClr val="F26B43"/>
          </p15:clr>
        </p15:guide>
        <p15:guide id="7" orient="horz" pos="2092">
          <p15:clr>
            <a:srgbClr val="F26B43"/>
          </p15:clr>
        </p15:guide>
        <p15:guide id="8" pos="3188">
          <p15:clr>
            <a:srgbClr val="F26B43"/>
          </p15:clr>
        </p15:guide>
        <p15:guide id="9" pos="3052">
          <p15:clr>
            <a:srgbClr val="F26B43"/>
          </p15:clr>
        </p15:guide>
        <p15:guide id="10" orient="horz" pos="346">
          <p15:clr>
            <a:srgbClr val="F26B43"/>
          </p15:clr>
        </p15:guide>
        <p15:guide id="11" orient="horz" pos="799">
          <p15:clr>
            <a:srgbClr val="F26B43"/>
          </p15:clr>
        </p15:guide>
        <p15:guide id="12" orient="horz" pos="3929">
          <p15:clr>
            <a:srgbClr val="F26B43"/>
          </p15:clr>
        </p15:guide>
        <p15:guide id="13" orient="horz" pos="4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dr.univ-angers.fr/tes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253A4-E671-4848-A9D9-38BFDFBE14CD}"/>
              </a:ext>
            </a:extLst>
          </p:cNvPr>
          <p:cNvSpPr>
            <a:spLocks noGrp="1"/>
          </p:cNvSpPr>
          <p:nvPr>
            <p:ph type="ctrTitle"/>
          </p:nvPr>
        </p:nvSpPr>
        <p:spPr/>
        <p:txBody>
          <a:bodyPr/>
          <a:lstStyle/>
          <a:p>
            <a:r>
              <a:rPr lang="fr-FR"/>
              <a:t>Commission Permanente du Numérique</a:t>
            </a:r>
          </a:p>
        </p:txBody>
      </p:sp>
      <p:sp>
        <p:nvSpPr>
          <p:cNvPr id="3" name="Sous-titre 2">
            <a:extLst>
              <a:ext uri="{FF2B5EF4-FFF2-40B4-BE49-F238E27FC236}">
                <a16:creationId xmlns:a16="http://schemas.microsoft.com/office/drawing/2014/main" id="{9D4DFDDD-E1D6-4B55-9A7F-523B3560A6C4}"/>
              </a:ext>
            </a:extLst>
          </p:cNvPr>
          <p:cNvSpPr>
            <a:spLocks noGrp="1"/>
          </p:cNvSpPr>
          <p:nvPr>
            <p:ph type="subTitle" idx="1"/>
          </p:nvPr>
        </p:nvSpPr>
        <p:spPr/>
        <p:txBody>
          <a:bodyPr vert="horz" lIns="91440" tIns="45720" rIns="91440" bIns="45720" rtlCol="0" anchor="t">
            <a:normAutofit/>
          </a:bodyPr>
          <a:lstStyle/>
          <a:p>
            <a:r>
              <a:rPr lang="fr-FR" dirty="0">
                <a:latin typeface="Verdana"/>
                <a:ea typeface="Verdana"/>
                <a:cs typeface="Verdana"/>
              </a:rPr>
              <a:t>08 octobre 2021</a:t>
            </a:r>
          </a:p>
        </p:txBody>
      </p:sp>
    </p:spTree>
    <p:extLst>
      <p:ext uri="{BB962C8B-B14F-4D97-AF65-F5344CB8AC3E}">
        <p14:creationId xmlns:p14="http://schemas.microsoft.com/office/powerpoint/2010/main" val="290417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D51A78F-E614-4811-AA46-DDB8D6BC9280}"/>
              </a:ext>
            </a:extLst>
          </p:cNvPr>
          <p:cNvSpPr>
            <a:spLocks noGrp="1"/>
          </p:cNvSpPr>
          <p:nvPr>
            <p:ph type="title"/>
          </p:nvPr>
        </p:nvSpPr>
        <p:spPr>
          <a:xfrm>
            <a:off x="554404" y="355461"/>
            <a:ext cx="7886700" cy="1108618"/>
          </a:xfrm>
        </p:spPr>
        <p:txBody>
          <a:bodyPr/>
          <a:lstStyle/>
          <a:p>
            <a:r>
              <a:rPr lang="fr-FR">
                <a:latin typeface="Verdana"/>
                <a:ea typeface="Verdana"/>
              </a:rPr>
              <a:t>RSSI</a:t>
            </a:r>
            <a:endParaRPr lang="fr-FR"/>
          </a:p>
        </p:txBody>
      </p:sp>
      <p:sp>
        <p:nvSpPr>
          <p:cNvPr id="6" name="Espace réservé du texte 5">
            <a:extLst>
              <a:ext uri="{FF2B5EF4-FFF2-40B4-BE49-F238E27FC236}">
                <a16:creationId xmlns:a16="http://schemas.microsoft.com/office/drawing/2014/main" id="{8176FB48-D783-A34E-AE1D-2255DDDB4995}"/>
              </a:ext>
            </a:extLst>
          </p:cNvPr>
          <p:cNvSpPr>
            <a:spLocks noGrp="1"/>
          </p:cNvSpPr>
          <p:nvPr>
            <p:ph type="body" idx="1"/>
          </p:nvPr>
        </p:nvSpPr>
        <p:spPr>
          <a:xfrm>
            <a:off x="412110" y="1904457"/>
            <a:ext cx="7925569" cy="932280"/>
          </a:xfrm>
        </p:spPr>
        <p:txBody>
          <a:bodyPr vert="horz" lIns="91440" tIns="45720" rIns="91440" bIns="45720" rtlCol="0" anchor="t">
            <a:normAutofit/>
          </a:bodyPr>
          <a:lstStyle/>
          <a:p>
            <a:r>
              <a:rPr lang="fr-FR">
                <a:solidFill>
                  <a:schemeClr val="bg1">
                    <a:lumMod val="95000"/>
                  </a:schemeClr>
                </a:solidFill>
                <a:latin typeface="Verdana"/>
                <a:ea typeface="Verdana"/>
              </a:rPr>
              <a:t>Bilan de la campagne de changement </a:t>
            </a:r>
            <a:br>
              <a:rPr lang="fr-FR">
                <a:solidFill>
                  <a:schemeClr val="bg1">
                    <a:lumMod val="95000"/>
                  </a:schemeClr>
                </a:solidFill>
                <a:latin typeface="Verdana"/>
                <a:ea typeface="Verdana"/>
              </a:rPr>
            </a:br>
            <a:r>
              <a:rPr lang="fr-FR">
                <a:solidFill>
                  <a:schemeClr val="bg1">
                    <a:lumMod val="95000"/>
                  </a:schemeClr>
                </a:solidFill>
                <a:latin typeface="Verdana"/>
                <a:ea typeface="Verdana"/>
              </a:rPr>
              <a:t>des mots de</a:t>
            </a:r>
            <a:r>
              <a:rPr lang="fr-FR">
                <a:latin typeface="Verdana"/>
                <a:ea typeface="Verdana"/>
              </a:rPr>
              <a:t> </a:t>
            </a:r>
            <a:r>
              <a:rPr lang="fr-FR">
                <a:solidFill>
                  <a:schemeClr val="bg1"/>
                </a:solidFill>
                <a:latin typeface="Verdana"/>
                <a:ea typeface="Verdana"/>
              </a:rPr>
              <a:t>passe</a:t>
            </a:r>
            <a:endParaRPr lang="fr-FR">
              <a:solidFill>
                <a:schemeClr val="bg1"/>
              </a:solidFill>
            </a:endParaRPr>
          </a:p>
        </p:txBody>
      </p:sp>
      <p:sp>
        <p:nvSpPr>
          <p:cNvPr id="2" name="ZoneTexte 1">
            <a:extLst>
              <a:ext uri="{FF2B5EF4-FFF2-40B4-BE49-F238E27FC236}">
                <a16:creationId xmlns:a16="http://schemas.microsoft.com/office/drawing/2014/main" id="{AAAC65E2-6386-4A9B-BB50-1889325BB3F7}"/>
              </a:ext>
            </a:extLst>
          </p:cNvPr>
          <p:cNvSpPr txBox="1"/>
          <p:nvPr/>
        </p:nvSpPr>
        <p:spPr>
          <a:xfrm>
            <a:off x="212619" y="3999458"/>
            <a:ext cx="856943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dirty="0"/>
              <a:t>Respect du Règlement Intérieur de l'UA</a:t>
            </a:r>
            <a:endParaRPr lang="fr-FR"/>
          </a:p>
          <a:p>
            <a:pPr marL="285750" indent="-285750">
              <a:buFont typeface="Arial"/>
              <a:buChar char="•"/>
            </a:pPr>
            <a:r>
              <a:rPr lang="fr-FR" dirty="0"/>
              <a:t>Proposition et validation à la CPN du 25 juin 2021 ( avec décalage date mise en œuvre)</a:t>
            </a:r>
            <a:endParaRPr lang="fr-FR" dirty="0">
              <a:cs typeface="Calibri"/>
            </a:endParaRPr>
          </a:p>
          <a:p>
            <a:pPr marL="285750" indent="-285750">
              <a:buFont typeface="Arial"/>
              <a:buChar char="•"/>
            </a:pPr>
            <a:r>
              <a:rPr lang="fr-FR" dirty="0"/>
              <a:t>Newsletter en juin 2021</a:t>
            </a:r>
            <a:endParaRPr lang="fr-FR" dirty="0">
              <a:cs typeface="Calibri"/>
            </a:endParaRPr>
          </a:p>
          <a:p>
            <a:pPr marL="285750" indent="-285750">
              <a:buFont typeface="Arial"/>
              <a:buChar char="•"/>
            </a:pPr>
            <a:r>
              <a:rPr lang="fr-FR" dirty="0"/>
              <a:t>Envoi des premiers mails personnalisés en juin, puis hebdomadairement depuis septembre et chaque jour la dernière semaine.</a:t>
            </a:r>
            <a:endParaRPr lang="fr-FR" dirty="0">
              <a:cs typeface="Calibri"/>
            </a:endParaRPr>
          </a:p>
        </p:txBody>
      </p:sp>
    </p:spTree>
    <p:extLst>
      <p:ext uri="{BB962C8B-B14F-4D97-AF65-F5344CB8AC3E}">
        <p14:creationId xmlns:p14="http://schemas.microsoft.com/office/powerpoint/2010/main" val="259437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81413" y="204205"/>
            <a:ext cx="7886700" cy="900736"/>
          </a:xfrm>
        </p:spPr>
        <p:txBody>
          <a:bodyPr>
            <a:normAutofit/>
          </a:bodyPr>
          <a:lstStyle/>
          <a:p>
            <a:r>
              <a:rPr lang="fr-FR" sz="2400">
                <a:latin typeface="Verdana"/>
                <a:ea typeface="Verdana"/>
              </a:rPr>
              <a:t>Bilan campagne</a:t>
            </a:r>
            <a:br>
              <a:rPr lang="fr-FR" sz="2400">
                <a:latin typeface="Verdana"/>
                <a:ea typeface="Verdana"/>
              </a:rPr>
            </a:br>
            <a:r>
              <a:rPr lang="fr-FR" sz="2400">
                <a:latin typeface="Verdana"/>
                <a:ea typeface="Verdana"/>
              </a:rPr>
              <a:t>de changement des mots de passe</a:t>
            </a:r>
            <a:endParaRPr lang="fr-FR"/>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628650" y="1760777"/>
            <a:ext cx="7886700" cy="4050938"/>
          </a:xfrm>
        </p:spPr>
        <p:txBody>
          <a:bodyPr vert="horz" lIns="91440" tIns="45720" rIns="91440" bIns="45720" rtlCol="0" anchor="t">
            <a:noAutofit/>
          </a:bodyPr>
          <a:lstStyle/>
          <a:p>
            <a:r>
              <a:rPr lang="fr-FR" sz="1600" dirty="0">
                <a:latin typeface="Verdana"/>
                <a:ea typeface="Verdana"/>
              </a:rPr>
              <a:t>Le 7 juin 34% du personnel actif a un mot de passe de –1 an</a:t>
            </a:r>
            <a:endParaRPr lang="fr-FR" dirty="0"/>
          </a:p>
          <a:p>
            <a:r>
              <a:rPr lang="fr-FR" sz="1600" dirty="0">
                <a:latin typeface="Verdana"/>
                <a:ea typeface="Verdana"/>
                <a:cs typeface="Verdana"/>
              </a:rPr>
              <a:t>Le 2 octobre 93,5%</a:t>
            </a:r>
          </a:p>
          <a:p>
            <a:r>
              <a:rPr lang="fr-FR" sz="1600" dirty="0">
                <a:latin typeface="Verdana"/>
                <a:ea typeface="Verdana"/>
                <a:cs typeface="Verdana"/>
              </a:rPr>
              <a:t>Le 4 octobre ont changé leur mot de passe : </a:t>
            </a:r>
            <a:br>
              <a:rPr lang="fr-FR" sz="1600" dirty="0">
                <a:latin typeface="Verdana"/>
                <a:ea typeface="Verdana"/>
                <a:cs typeface="Verdana"/>
              </a:rPr>
            </a:br>
            <a:r>
              <a:rPr lang="fr-FR" sz="1600" dirty="0">
                <a:latin typeface="Verdana"/>
                <a:ea typeface="Verdana"/>
                <a:cs typeface="Verdana"/>
              </a:rPr>
              <a:t>897 étudiants, 80 personnels</a:t>
            </a:r>
          </a:p>
          <a:p>
            <a:r>
              <a:rPr lang="fr-FR" sz="1600" dirty="0">
                <a:latin typeface="Verdana"/>
                <a:ea typeface="Verdana"/>
                <a:cs typeface="Verdana"/>
              </a:rPr>
              <a:t>Le 5 octobre 91 étudiants, 18 personnels</a:t>
            </a:r>
          </a:p>
          <a:p>
            <a:r>
              <a:rPr lang="fr-FR" sz="1600" dirty="0">
                <a:latin typeface="Verdana"/>
                <a:ea typeface="Verdana"/>
                <a:cs typeface="Verdana"/>
              </a:rPr>
              <a:t>Particularités :</a:t>
            </a:r>
          </a:p>
          <a:p>
            <a:pPr lvl="1"/>
            <a:r>
              <a:rPr lang="fr-FR" sz="1200" dirty="0">
                <a:latin typeface="Verdana"/>
                <a:ea typeface="Verdana"/>
                <a:cs typeface="Verdana"/>
              </a:rPr>
              <a:t>Le nombre de comptes étudiants évolue fortement pour cette période</a:t>
            </a:r>
          </a:p>
          <a:p>
            <a:pPr lvl="1"/>
            <a:r>
              <a:rPr lang="fr-FR" sz="1200" dirty="0">
                <a:latin typeface="Verdana"/>
                <a:ea typeface="Verdana"/>
                <a:cs typeface="Verdana"/>
              </a:rPr>
              <a:t>Personnels hébergés n'ont pas été différenciés dès le début.</a:t>
            </a:r>
            <a:endParaRPr lang="fr-FR" dirty="0">
              <a:cs typeface="Verdana"/>
            </a:endParaRPr>
          </a:p>
          <a:p>
            <a:pPr lvl="1"/>
            <a:endParaRPr lang="fr-FR" sz="1200" dirty="0">
              <a:latin typeface="Verdana"/>
              <a:ea typeface="Verdana"/>
            </a:endParaRPr>
          </a:p>
          <a:p>
            <a:pPr marL="0" indent="0">
              <a:buNone/>
            </a:pPr>
            <a:r>
              <a:rPr lang="fr-FR" sz="1600" dirty="0">
                <a:latin typeface="Verdana"/>
                <a:ea typeface="Verdana"/>
              </a:rPr>
              <a:t>Suites à envisager:</a:t>
            </a:r>
            <a:endParaRPr lang="fr-FR" dirty="0"/>
          </a:p>
          <a:p>
            <a:pPr marL="285750" indent="-285750"/>
            <a:r>
              <a:rPr lang="fr-FR" sz="1600" dirty="0">
                <a:latin typeface="Verdana"/>
                <a:ea typeface="Verdana"/>
              </a:rPr>
              <a:t>Durcir le mot de passe (longueur, reprise anciens,…)</a:t>
            </a:r>
            <a:endParaRPr lang="fr-FR" sz="1600" dirty="0"/>
          </a:p>
          <a:p>
            <a:pPr marL="285750" indent="-285750"/>
            <a:r>
              <a:rPr lang="fr-FR" sz="1600" dirty="0">
                <a:latin typeface="Verdana"/>
                <a:ea typeface="Verdana"/>
              </a:rPr>
              <a:t>Accompagner l'utilisateur avec Gestionnaire de mots de passe</a:t>
            </a:r>
            <a:br>
              <a:rPr lang="fr-FR" sz="1600" dirty="0">
                <a:latin typeface="Verdana"/>
                <a:ea typeface="Verdana"/>
              </a:rPr>
            </a:br>
            <a:r>
              <a:rPr lang="fr-FR" sz="1200" dirty="0">
                <a:latin typeface="Verdana"/>
                <a:ea typeface="Verdana"/>
              </a:rPr>
              <a:t>Si mot de passe robuste ne pas demander son changement annuel</a:t>
            </a:r>
            <a:r>
              <a:rPr lang="fr-FR" sz="1600" dirty="0">
                <a:latin typeface="Verdana"/>
                <a:ea typeface="Verdana"/>
              </a:rPr>
              <a:t> </a:t>
            </a:r>
            <a:endParaRPr lang="fr-FR" sz="1600" dirty="0"/>
          </a:p>
        </p:txBody>
      </p:sp>
    </p:spTree>
    <p:extLst>
      <p:ext uri="{BB962C8B-B14F-4D97-AF65-F5344CB8AC3E}">
        <p14:creationId xmlns:p14="http://schemas.microsoft.com/office/powerpoint/2010/main" val="209569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52218" y="477311"/>
            <a:ext cx="7886700" cy="759126"/>
          </a:xfrm>
        </p:spPr>
        <p:txBody>
          <a:bodyPr>
            <a:normAutofit fontScale="90000"/>
          </a:bodyPr>
          <a:lstStyle/>
          <a:p>
            <a:r>
              <a:rPr lang="fr-FR" sz="2400">
                <a:latin typeface="Verdana"/>
                <a:ea typeface="Verdana"/>
              </a:rPr>
              <a:t>Bilan campagne</a:t>
            </a:r>
            <a:br>
              <a:rPr lang="fr-FR" sz="2400">
                <a:latin typeface="Verdana"/>
                <a:ea typeface="Verdana"/>
              </a:rPr>
            </a:br>
            <a:r>
              <a:rPr lang="fr-FR" sz="2400">
                <a:latin typeface="Verdana"/>
                <a:ea typeface="Verdana"/>
              </a:rPr>
              <a:t>de changement des mots de passe</a:t>
            </a:r>
            <a:br>
              <a:rPr lang="fr-FR">
                <a:latin typeface="Verdana"/>
                <a:ea typeface="Verdana"/>
              </a:rPr>
            </a:br>
            <a:endParaRPr lang="fr-FR"/>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628650" y="1376406"/>
            <a:ext cx="7886700" cy="4435309"/>
          </a:xfrm>
        </p:spPr>
        <p:txBody>
          <a:bodyPr vert="horz" lIns="91440" tIns="45720" rIns="91440" bIns="45720" rtlCol="0" anchor="t">
            <a:noAutofit/>
          </a:bodyPr>
          <a:lstStyle/>
          <a:p>
            <a:pPr marL="0" indent="0">
              <a:buNone/>
            </a:pPr>
            <a:r>
              <a:rPr lang="fr-FR" sz="1600">
                <a:latin typeface="Verdana"/>
                <a:ea typeface="Verdana"/>
                <a:cs typeface="Verdana"/>
              </a:rPr>
              <a:t>Graphique de l'évolution des –1 an :</a:t>
            </a:r>
          </a:p>
          <a:p>
            <a:pPr marL="0" indent="0">
              <a:buNone/>
            </a:pPr>
            <a:endParaRPr lang="fr-FR" sz="1600">
              <a:latin typeface="Verdana"/>
              <a:ea typeface="Verdana"/>
              <a:cs typeface="Verdana"/>
            </a:endParaRPr>
          </a:p>
        </p:txBody>
      </p:sp>
      <p:pic>
        <p:nvPicPr>
          <p:cNvPr id="3" name="Image 3">
            <a:extLst>
              <a:ext uri="{FF2B5EF4-FFF2-40B4-BE49-F238E27FC236}">
                <a16:creationId xmlns:a16="http://schemas.microsoft.com/office/drawing/2014/main" id="{A6E4D0E7-FF27-454B-8DF4-75221477A08D}"/>
              </a:ext>
            </a:extLst>
          </p:cNvPr>
          <p:cNvPicPr>
            <a:picLocks noChangeAspect="1"/>
          </p:cNvPicPr>
          <p:nvPr/>
        </p:nvPicPr>
        <p:blipFill>
          <a:blip r:embed="rId3"/>
          <a:stretch>
            <a:fillRect/>
          </a:stretch>
        </p:blipFill>
        <p:spPr>
          <a:xfrm>
            <a:off x="447212" y="1852827"/>
            <a:ext cx="8311530" cy="4242334"/>
          </a:xfrm>
          <a:prstGeom prst="rect">
            <a:avLst/>
          </a:prstGeom>
        </p:spPr>
      </p:pic>
    </p:spTree>
    <p:extLst>
      <p:ext uri="{BB962C8B-B14F-4D97-AF65-F5344CB8AC3E}">
        <p14:creationId xmlns:p14="http://schemas.microsoft.com/office/powerpoint/2010/main" val="109633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673599" y="295240"/>
            <a:ext cx="7886700" cy="759126"/>
          </a:xfrm>
        </p:spPr>
        <p:txBody>
          <a:bodyPr>
            <a:normAutofit/>
          </a:bodyPr>
          <a:lstStyle/>
          <a:p>
            <a:r>
              <a:rPr lang="fr-FR" sz="2400">
                <a:latin typeface="Verdana"/>
                <a:ea typeface="Verdana"/>
              </a:rPr>
              <a:t>Modifications du Guide Technique</a:t>
            </a:r>
            <a:br>
              <a:rPr lang="fr-FR" sz="2400">
                <a:latin typeface="Verdana"/>
                <a:ea typeface="Verdana"/>
              </a:rPr>
            </a:br>
            <a:r>
              <a:rPr lang="fr-FR" sz="2400">
                <a:latin typeface="Verdana"/>
                <a:ea typeface="Verdana"/>
              </a:rPr>
              <a:t>de l'utilisateur du système d'information</a:t>
            </a:r>
            <a:endParaRPr lang="fr-FR"/>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588190" y="1447211"/>
            <a:ext cx="7886700" cy="4576720"/>
          </a:xfrm>
        </p:spPr>
        <p:txBody>
          <a:bodyPr vert="horz" lIns="91440" tIns="45720" rIns="91440" bIns="45720" rtlCol="0" anchor="t">
            <a:noAutofit/>
          </a:bodyPr>
          <a:lstStyle/>
          <a:p>
            <a:r>
              <a:rPr lang="fr-FR" sz="1600" dirty="0">
                <a:latin typeface="Verdana"/>
                <a:ea typeface="Verdana"/>
              </a:rPr>
              <a:t>Document référencé dans le Règlement Intérieur</a:t>
            </a:r>
            <a:endParaRPr lang="fr-FR" sz="1600"/>
          </a:p>
          <a:p>
            <a:r>
              <a:rPr lang="fr-FR" sz="1600" dirty="0" err="1">
                <a:latin typeface="Verdana"/>
                <a:ea typeface="Verdana"/>
                <a:cs typeface="Verdana"/>
              </a:rPr>
              <a:t>Modif</a:t>
            </a:r>
            <a:r>
              <a:rPr lang="fr-FR" sz="1600" dirty="0">
                <a:latin typeface="Verdana"/>
                <a:ea typeface="Verdana"/>
                <a:cs typeface="Verdana"/>
              </a:rPr>
              <a:t> chapitre Règles de définition et de gestion des mots de passe</a:t>
            </a:r>
          </a:p>
          <a:p>
            <a:pPr marL="0" indent="0">
              <a:buNone/>
            </a:pPr>
            <a:r>
              <a:rPr lang="fr-FR" sz="1400" dirty="0">
                <a:latin typeface="Verdana"/>
                <a:ea typeface="Verdana"/>
              </a:rPr>
              <a:t>- Actuellement le mot de passe associé à l’identifiant principal doit comporter au moins huit caractères, dont la présence d'au moins deux types de caractères sur les trois suivants : alphabétiques (majuscules ou minuscules), chiffres et caractères  spéciaux (@,#,…). Il ne doit pas contenir le nom, prénom et date de naissance</a:t>
            </a:r>
            <a:endParaRPr lang="fr-FR" sz="1400"/>
          </a:p>
          <a:p>
            <a:pPr marL="0" indent="0">
              <a:buNone/>
            </a:pPr>
            <a:r>
              <a:rPr lang="fr-FR" sz="1400" dirty="0">
                <a:latin typeface="Verdana"/>
                <a:ea typeface="Verdana"/>
                <a:cs typeface="Verdana"/>
              </a:rPr>
              <a:t>- Pour les personnels de l’université, il est recommandé d’effectuer le changement de son mot de passe depuis un poste connecté au réseau filaire de l’université</a:t>
            </a:r>
          </a:p>
          <a:p>
            <a:pPr marL="0" indent="0">
              <a:buNone/>
            </a:pPr>
            <a:r>
              <a:rPr lang="fr-FR" sz="1400" dirty="0">
                <a:latin typeface="Verdana"/>
                <a:ea typeface="Verdana"/>
              </a:rPr>
              <a:t>- L’ANSSI (Agence Nationale de Sécurité des Systèmes d’Information) conseille d’employer des mots de passe de 16 caractères afin de minimiser les risques de découverte</a:t>
            </a:r>
            <a:endParaRPr lang="fr-FR" sz="1400"/>
          </a:p>
          <a:p>
            <a:r>
              <a:rPr lang="fr-FR" sz="1600" dirty="0">
                <a:latin typeface="Verdana"/>
                <a:ea typeface="Verdana"/>
                <a:cs typeface="Verdana"/>
              </a:rPr>
              <a:t>Ajout du chapitre Retour sur demandes :</a:t>
            </a:r>
            <a:endParaRPr lang="fr-FR" sz="1600"/>
          </a:p>
          <a:p>
            <a:pPr marL="0" indent="0">
              <a:buNone/>
            </a:pPr>
            <a:r>
              <a:rPr lang="fr-FR" sz="1400" dirty="0">
                <a:latin typeface="Verdana"/>
                <a:ea typeface="Verdana"/>
              </a:rPr>
              <a:t>A tout moment et sur demande du service SAMI de la DDN un ordinateur portable professionnel doit être retourné le plus tôt possible afin d’être analysé inspecté et éventuellement réinstallé par les informaticiens de proximité. Il s’agit ici par exemple de pouvoir réagir au plus tôt à une suspicion possible de la compromission de l’ordinateur, via un phishing ou toute autre action frauduleuse.</a:t>
            </a:r>
            <a:br>
              <a:rPr lang="fr-FR" sz="1400" dirty="0">
                <a:latin typeface="Verdana"/>
                <a:ea typeface="Verdana"/>
              </a:rPr>
            </a:br>
            <a:r>
              <a:rPr lang="fr-FR" sz="1400" dirty="0">
                <a:latin typeface="Verdana"/>
                <a:ea typeface="Verdana"/>
              </a:rPr>
              <a:t>De cette réactivité dépend la sécurité commune du Système d’Information de l’UA</a:t>
            </a:r>
            <a:r>
              <a:rPr lang="fr-FR" sz="1600" dirty="0">
                <a:latin typeface="Verdana"/>
                <a:ea typeface="Verdana"/>
              </a:rPr>
              <a:t>.</a:t>
            </a:r>
            <a:endParaRPr lang="fr-FR" sz="1600" dirty="0"/>
          </a:p>
          <a:p>
            <a:pPr marL="0" indent="0">
              <a:buNone/>
            </a:pPr>
            <a:endParaRPr lang="fr-FR" sz="1800" dirty="0">
              <a:latin typeface="Verdana"/>
              <a:ea typeface="Verdana"/>
              <a:cs typeface="Verdana"/>
            </a:endParaRPr>
          </a:p>
        </p:txBody>
      </p:sp>
    </p:spTree>
    <p:extLst>
      <p:ext uri="{BB962C8B-B14F-4D97-AF65-F5344CB8AC3E}">
        <p14:creationId xmlns:p14="http://schemas.microsoft.com/office/powerpoint/2010/main" val="92080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52218" y="477311"/>
            <a:ext cx="7886700" cy="759126"/>
          </a:xfrm>
        </p:spPr>
        <p:txBody>
          <a:bodyPr>
            <a:normAutofit fontScale="90000"/>
          </a:bodyPr>
          <a:lstStyle/>
          <a:p>
            <a:r>
              <a:rPr lang="fr-FR" sz="2400">
                <a:latin typeface="Verdana"/>
                <a:ea typeface="Verdana"/>
              </a:rPr>
              <a:t>Mise en place de campagnes régulières</a:t>
            </a:r>
            <a:br>
              <a:rPr lang="fr-FR" sz="2400">
                <a:latin typeface="Verdana"/>
                <a:ea typeface="Verdana"/>
              </a:rPr>
            </a:br>
            <a:r>
              <a:rPr lang="fr-FR" sz="2400">
                <a:latin typeface="Verdana"/>
                <a:ea typeface="Verdana"/>
              </a:rPr>
              <a:t> de phishing pédagogique</a:t>
            </a:r>
            <a:br>
              <a:rPr lang="fr-FR"/>
            </a:br>
            <a:endParaRPr lang="fr-FR"/>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628650" y="1760777"/>
            <a:ext cx="7886700" cy="1146712"/>
          </a:xfrm>
        </p:spPr>
        <p:txBody>
          <a:bodyPr vert="horz" lIns="91440" tIns="45720" rIns="91440" bIns="45720" rtlCol="0" anchor="t">
            <a:noAutofit/>
          </a:bodyPr>
          <a:lstStyle/>
          <a:p>
            <a:pPr marL="0" indent="0">
              <a:buNone/>
            </a:pPr>
            <a:r>
              <a:rPr lang="fr-FR" sz="1600" b="1">
                <a:latin typeface="Verdana"/>
                <a:ea typeface="Verdana"/>
                <a:cs typeface="Verdana"/>
              </a:rPr>
              <a:t>LE</a:t>
            </a:r>
            <a:r>
              <a:rPr lang="fr-FR" sz="1600">
                <a:latin typeface="Verdana"/>
                <a:ea typeface="Verdana"/>
                <a:cs typeface="Verdana"/>
              </a:rPr>
              <a:t> point d'entrée </a:t>
            </a:r>
            <a:r>
              <a:rPr lang="fr-FR" sz="1600" dirty="0">
                <a:latin typeface="Verdana"/>
                <a:ea typeface="Verdana"/>
                <a:cs typeface="Verdana"/>
              </a:rPr>
              <a:t>principal </a:t>
            </a:r>
            <a:r>
              <a:rPr lang="fr-FR" sz="1600">
                <a:latin typeface="Verdana"/>
                <a:ea typeface="Verdana"/>
                <a:cs typeface="Verdana"/>
              </a:rPr>
              <a:t>des attaques cybercriminelles.</a:t>
            </a:r>
          </a:p>
          <a:p>
            <a:pPr marL="0" indent="0">
              <a:buNone/>
            </a:pPr>
            <a:r>
              <a:rPr lang="fr-FR" sz="1600">
                <a:latin typeface="Verdana"/>
                <a:ea typeface="Verdana"/>
                <a:cs typeface="Verdana"/>
              </a:rPr>
              <a:t>La sécurité du SI est l'affaire de tous.</a:t>
            </a:r>
          </a:p>
          <a:p>
            <a:pPr marL="0" indent="0">
              <a:buNone/>
            </a:pPr>
            <a:r>
              <a:rPr lang="fr-FR" sz="1600">
                <a:latin typeface="Verdana"/>
                <a:ea typeface="Verdana"/>
                <a:cs typeface="Verdana"/>
              </a:rPr>
              <a:t>Les comportements ne sont pas homogènes.</a:t>
            </a:r>
          </a:p>
          <a:p>
            <a:pPr marL="0" indent="0">
              <a:buNone/>
            </a:pPr>
            <a:endParaRPr lang="fr-FR" sz="1600">
              <a:latin typeface="Verdana"/>
              <a:ea typeface="Verdana"/>
              <a:cs typeface="Verdana"/>
            </a:endParaRPr>
          </a:p>
        </p:txBody>
      </p:sp>
      <p:sp>
        <p:nvSpPr>
          <p:cNvPr id="3" name="Espace réservé du contenu 4">
            <a:extLst>
              <a:ext uri="{FF2B5EF4-FFF2-40B4-BE49-F238E27FC236}">
                <a16:creationId xmlns:a16="http://schemas.microsoft.com/office/drawing/2014/main" id="{C73ADAE6-FDB6-4AB9-A0EC-41E4F3D5E092}"/>
              </a:ext>
            </a:extLst>
          </p:cNvPr>
          <p:cNvSpPr txBox="1">
            <a:spLocks/>
          </p:cNvSpPr>
          <p:nvPr/>
        </p:nvSpPr>
        <p:spPr>
          <a:xfrm>
            <a:off x="622899" y="2991479"/>
            <a:ext cx="7872323" cy="27569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a:latin typeface="Verdana"/>
                <a:ea typeface="Verdana"/>
                <a:cs typeface="Verdana"/>
              </a:rPr>
              <a:t>Exemple concret :</a:t>
            </a:r>
          </a:p>
          <a:p>
            <a:pPr marL="0" indent="0">
              <a:buNone/>
            </a:pPr>
            <a:r>
              <a:rPr lang="fr-FR" sz="1600">
                <a:latin typeface="Verdana"/>
                <a:ea typeface="Verdana"/>
                <a:cs typeface="Verdana"/>
              </a:rPr>
              <a:t>Du côté de la Ville de Vannes (56), l'accent a été mis sur la prévention côté utilisateurs : « Nous avons décidé de former en ligne tous nos agents et élus pour leur apprendre à déjouer les pièges des e-mails malveillants. Puis, notre responsable de la sécurité des systèmes d’information (RSSI) a lancé une campagne intensive de faux mails d’hameçonnage sans information préalable. Le résultat : 23 % des agents ont manqué de vigilance et cliqué. Nous avons décidé d’inscrire la campagne dans la durée. Et les résultats sont très encourageants ! Le taux de clics a considérablement baissé, de 23% à 6% en un an. » indique Mme Anne Le </a:t>
            </a:r>
            <a:r>
              <a:rPr lang="fr-FR" sz="1600" err="1">
                <a:latin typeface="Verdana"/>
                <a:ea typeface="Verdana"/>
                <a:cs typeface="Verdana"/>
              </a:rPr>
              <a:t>Hénanff</a:t>
            </a:r>
            <a:r>
              <a:rPr lang="fr-FR" sz="1600">
                <a:latin typeface="Verdana"/>
                <a:ea typeface="Verdana"/>
                <a:cs typeface="Verdana"/>
              </a:rPr>
              <a:t>, première adjointe au Maire.</a:t>
            </a:r>
          </a:p>
        </p:txBody>
      </p:sp>
    </p:spTree>
    <p:extLst>
      <p:ext uri="{BB962C8B-B14F-4D97-AF65-F5344CB8AC3E}">
        <p14:creationId xmlns:p14="http://schemas.microsoft.com/office/powerpoint/2010/main" val="196933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52218" y="315470"/>
            <a:ext cx="7886700" cy="759126"/>
          </a:xfrm>
        </p:spPr>
        <p:txBody>
          <a:bodyPr>
            <a:normAutofit/>
          </a:bodyPr>
          <a:lstStyle/>
          <a:p>
            <a:r>
              <a:rPr lang="fr-FR" sz="2400">
                <a:latin typeface="Verdana"/>
                <a:ea typeface="Verdana"/>
              </a:rPr>
              <a:t>Mise en place de campagnes régulières</a:t>
            </a:r>
            <a:br>
              <a:rPr lang="fr-FR" sz="2400">
                <a:latin typeface="Verdana"/>
                <a:ea typeface="Verdana"/>
              </a:rPr>
            </a:br>
            <a:r>
              <a:rPr lang="fr-FR" sz="2400">
                <a:latin typeface="Verdana"/>
                <a:ea typeface="Verdana"/>
              </a:rPr>
              <a:t> de phishing pédagogique (2)</a:t>
            </a:r>
            <a:endParaRPr lang="fr-FR"/>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628650" y="1473230"/>
            <a:ext cx="7886700" cy="3677127"/>
          </a:xfrm>
        </p:spPr>
        <p:txBody>
          <a:bodyPr vert="horz" lIns="91440" tIns="45720" rIns="91440" bIns="45720" rtlCol="0" anchor="t">
            <a:noAutofit/>
          </a:bodyPr>
          <a:lstStyle/>
          <a:p>
            <a:pPr>
              <a:buNone/>
            </a:pPr>
            <a:r>
              <a:rPr lang="fr-FR" sz="1600">
                <a:latin typeface="Verdana"/>
                <a:ea typeface="Verdana"/>
              </a:rPr>
              <a:t>- Campagnes récurrentes (2x / mois pendant 10 mois dans un premier temps) orientées personnels. 300 mails par campagne (70 % personnels et 30 % étudiants) fournis par l'UA. Pas d'envoi en juillet et août.</a:t>
            </a:r>
            <a:endParaRPr lang="fr-FR"/>
          </a:p>
          <a:p>
            <a:pPr>
              <a:buNone/>
            </a:pPr>
            <a:r>
              <a:rPr lang="fr-FR" sz="1600">
                <a:latin typeface="Verdana"/>
                <a:ea typeface="Verdana"/>
              </a:rPr>
              <a:t>- Envoi mail vers des populations cibles que l'UA proposera (liste d'e-mail par campagne) depuis domaine autre que l'officiel. Il faut donc des garanties sur la confidentialité des données confiées.</a:t>
            </a:r>
            <a:endParaRPr lang="fr-FR"/>
          </a:p>
          <a:p>
            <a:pPr>
              <a:buNone/>
            </a:pPr>
            <a:r>
              <a:rPr lang="fr-FR" sz="1600">
                <a:latin typeface="Verdana"/>
                <a:ea typeface="Verdana"/>
                <a:cs typeface="Verdana"/>
              </a:rPr>
              <a:t>- Remédiation immédiate (ou training) vis à vis des personnes piégées, qui ne devront pas être identifiées individuellement. Remontées statistiques vers RSSI avec recensement des pièges qui ont fonctionné.</a:t>
            </a:r>
            <a:endParaRPr lang="fr-FR"/>
          </a:p>
          <a:p>
            <a:pPr>
              <a:buNone/>
            </a:pPr>
            <a:r>
              <a:rPr lang="fr-FR" sz="1600">
                <a:latin typeface="Verdana"/>
                <a:ea typeface="Verdana"/>
                <a:cs typeface="Verdana"/>
              </a:rPr>
              <a:t>- Pas de conservation des mots de passe qui auraient été saisis.</a:t>
            </a:r>
            <a:endParaRPr lang="fr-FR"/>
          </a:p>
          <a:p>
            <a:pPr marL="0" indent="0">
              <a:buNone/>
            </a:pPr>
            <a:r>
              <a:rPr lang="fr-FR" sz="1600">
                <a:latin typeface="Verdana"/>
                <a:ea typeface="Verdana"/>
                <a:cs typeface="Verdana"/>
              </a:rPr>
              <a:t>- </a:t>
            </a:r>
            <a:r>
              <a:rPr lang="fr-FR" sz="1600" dirty="0">
                <a:latin typeface="Verdana"/>
                <a:ea typeface="Verdana"/>
                <a:cs typeface="Verdana"/>
              </a:rPr>
              <a:t>Des</a:t>
            </a:r>
            <a:r>
              <a:rPr lang="fr-FR" sz="1600">
                <a:latin typeface="Verdana"/>
                <a:ea typeface="Verdana"/>
                <a:cs typeface="Verdana"/>
              </a:rPr>
              <a:t> vidéos de sensibilisation seraient également accessibles à la demande. Accessibles par étudiants (potentiel de 19000 personnes) et personnels (potentiel de 2500-4000 personnes).</a:t>
            </a:r>
            <a:endParaRPr lang="fr-FR"/>
          </a:p>
          <a:p>
            <a:pPr marL="0" indent="0">
              <a:buNone/>
            </a:pPr>
            <a:endParaRPr lang="fr-FR" sz="1600">
              <a:latin typeface="Verdana"/>
              <a:ea typeface="Verdana"/>
              <a:cs typeface="Verdana"/>
            </a:endParaRPr>
          </a:p>
        </p:txBody>
      </p:sp>
    </p:spTree>
    <p:extLst>
      <p:ext uri="{BB962C8B-B14F-4D97-AF65-F5344CB8AC3E}">
        <p14:creationId xmlns:p14="http://schemas.microsoft.com/office/powerpoint/2010/main" val="249705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52218" y="477311"/>
            <a:ext cx="7886700" cy="759126"/>
          </a:xfrm>
        </p:spPr>
        <p:txBody>
          <a:bodyPr>
            <a:normAutofit fontScale="90000"/>
          </a:bodyPr>
          <a:lstStyle/>
          <a:p>
            <a:r>
              <a:rPr lang="fr-FR" sz="2400">
                <a:latin typeface="Verdana"/>
                <a:ea typeface="Verdana"/>
              </a:rPr>
              <a:t>Mise en place de campagnes régulières</a:t>
            </a:r>
            <a:br>
              <a:rPr lang="fr-FR" sz="2400">
                <a:latin typeface="Verdana"/>
                <a:ea typeface="Verdana"/>
              </a:rPr>
            </a:br>
            <a:r>
              <a:rPr lang="fr-FR" sz="2400">
                <a:latin typeface="Verdana"/>
                <a:ea typeface="Verdana"/>
              </a:rPr>
              <a:t> de phishing pédagogique (3)</a:t>
            </a:r>
            <a:br>
              <a:rPr lang="fr-FR"/>
            </a:br>
            <a:endParaRPr lang="fr-FR"/>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628650" y="1473230"/>
            <a:ext cx="7886700" cy="4106375"/>
          </a:xfrm>
        </p:spPr>
        <p:txBody>
          <a:bodyPr vert="horz" lIns="91440" tIns="45720" rIns="91440" bIns="45720" rtlCol="0" anchor="t">
            <a:noAutofit/>
          </a:bodyPr>
          <a:lstStyle/>
          <a:p>
            <a:pPr>
              <a:buNone/>
            </a:pPr>
            <a:r>
              <a:rPr lang="fr-FR" sz="1600">
                <a:latin typeface="Verdana"/>
                <a:ea typeface="Verdana"/>
              </a:rPr>
              <a:t>D'autres Universités ont mis en place </a:t>
            </a:r>
            <a:r>
              <a:rPr lang="fr-FR" sz="1600" dirty="0">
                <a:latin typeface="Verdana"/>
                <a:ea typeface="Verdana"/>
              </a:rPr>
              <a:t>ce type de </a:t>
            </a:r>
            <a:r>
              <a:rPr lang="fr-FR" sz="1600">
                <a:latin typeface="Verdana"/>
                <a:ea typeface="Verdana"/>
              </a:rPr>
              <a:t>campagnes.</a:t>
            </a:r>
            <a:endParaRPr lang="fr-FR" sz="1600"/>
          </a:p>
          <a:p>
            <a:pPr>
              <a:buNone/>
            </a:pPr>
            <a:r>
              <a:rPr lang="fr-FR" sz="1600">
                <a:latin typeface="Verdana"/>
                <a:ea typeface="Verdana"/>
              </a:rPr>
              <a:t>La mise en </a:t>
            </a:r>
            <a:r>
              <a:rPr lang="fr-FR" sz="1600" err="1">
                <a:latin typeface="Verdana"/>
                <a:ea typeface="Verdana"/>
              </a:rPr>
              <a:t>oeuvre</a:t>
            </a:r>
            <a:r>
              <a:rPr lang="fr-FR" sz="1600">
                <a:latin typeface="Verdana"/>
                <a:ea typeface="Verdana"/>
              </a:rPr>
              <a:t> en interne DDN peut être lourde, et nécessité de faire intervenir la </a:t>
            </a:r>
            <a:r>
              <a:rPr lang="fr-FR" sz="1600" err="1">
                <a:latin typeface="Verdana"/>
                <a:ea typeface="Verdana"/>
              </a:rPr>
              <a:t>DCom</a:t>
            </a:r>
            <a:r>
              <a:rPr lang="fr-FR" sz="1600">
                <a:latin typeface="Verdana"/>
                <a:ea typeface="Verdana"/>
              </a:rPr>
              <a:t>, la DAV, ...</a:t>
            </a:r>
            <a:endParaRPr lang="fr-FR" sz="1600"/>
          </a:p>
          <a:p>
            <a:pPr>
              <a:buNone/>
            </a:pPr>
            <a:r>
              <a:rPr lang="fr-FR" sz="1600">
                <a:latin typeface="Verdana"/>
                <a:ea typeface="Verdana"/>
              </a:rPr>
              <a:t>Des solutions robustes sur étagères existent et respectent nos attendus, mais le coût initial et récurrent est à prendre en compte.</a:t>
            </a:r>
            <a:endParaRPr lang="fr-FR" sz="1600"/>
          </a:p>
          <a:p>
            <a:pPr>
              <a:buNone/>
            </a:pPr>
            <a:r>
              <a:rPr lang="fr-FR" sz="1600">
                <a:latin typeface="Verdana"/>
                <a:ea typeface="Verdana"/>
              </a:rPr>
              <a:t>Si proposition de campagnes de phishing pédagogique acceptée ne pas attendre pour la mise en œuvre (1er trimestre 2022).</a:t>
            </a:r>
            <a:endParaRPr lang="fr-FR" sz="1600"/>
          </a:p>
          <a:p>
            <a:pPr>
              <a:buNone/>
            </a:pPr>
            <a:endParaRPr lang="fr-FR" sz="1600">
              <a:latin typeface="Verdana"/>
              <a:ea typeface="Verdana"/>
            </a:endParaRPr>
          </a:p>
          <a:p>
            <a:pPr marL="0" indent="0">
              <a:buNone/>
            </a:pPr>
            <a:r>
              <a:rPr lang="fr-FR" sz="1600">
                <a:latin typeface="Verdana"/>
                <a:ea typeface="Verdana"/>
              </a:rPr>
              <a:t>Estimations financières</a:t>
            </a:r>
            <a:endParaRPr lang="fr-FR" sz="1600"/>
          </a:p>
          <a:p>
            <a:r>
              <a:rPr lang="fr-FR" sz="1600">
                <a:latin typeface="Verdana"/>
                <a:ea typeface="Verdana"/>
                <a:cs typeface="Verdana"/>
              </a:rPr>
              <a:t>Propositions de 30k€ ttc à 52k€ttc</a:t>
            </a:r>
          </a:p>
          <a:p>
            <a:r>
              <a:rPr lang="fr-FR" sz="1600">
                <a:latin typeface="Verdana"/>
                <a:ea typeface="Verdana"/>
                <a:cs typeface="Verdana"/>
              </a:rPr>
              <a:t>Sur étagère possibilité d'un "tir" pour 70 personnes (DDN) 1500€,</a:t>
            </a:r>
            <a:br>
              <a:rPr lang="fr-FR" sz="1600">
                <a:latin typeface="Verdana"/>
                <a:ea typeface="Verdana"/>
                <a:cs typeface="Verdana"/>
              </a:rPr>
            </a:br>
            <a:r>
              <a:rPr lang="fr-FR" sz="1600">
                <a:latin typeface="Verdana"/>
                <a:ea typeface="Verdana"/>
                <a:cs typeface="Verdana"/>
              </a:rPr>
              <a:t>solution plus modulable mais construire par DDN charte graphique, ...</a:t>
            </a:r>
          </a:p>
          <a:p>
            <a:pPr marL="0" indent="0">
              <a:buNone/>
            </a:pPr>
            <a:endParaRPr lang="fr-FR" sz="1600">
              <a:latin typeface="Verdana"/>
              <a:ea typeface="Verdana"/>
              <a:cs typeface="Verdana"/>
            </a:endParaRPr>
          </a:p>
        </p:txBody>
      </p:sp>
    </p:spTree>
    <p:extLst>
      <p:ext uri="{BB962C8B-B14F-4D97-AF65-F5344CB8AC3E}">
        <p14:creationId xmlns:p14="http://schemas.microsoft.com/office/powerpoint/2010/main" val="2905764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BBF0C03-780D-452F-AC15-E03B434198A3}"/>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EDA7C2C3-EA7B-41FA-AA88-75ED183917BA}"/>
              </a:ext>
            </a:extLst>
          </p:cNvPr>
          <p:cNvSpPr>
            <a:spLocks noGrp="1"/>
          </p:cNvSpPr>
          <p:nvPr>
            <p:ph type="title"/>
          </p:nvPr>
        </p:nvSpPr>
        <p:spPr/>
        <p:txBody>
          <a:bodyPr/>
          <a:lstStyle/>
          <a:p>
            <a:r>
              <a:rPr lang="fr-FR">
                <a:latin typeface="Verdana"/>
                <a:ea typeface="Verdana"/>
              </a:rPr>
              <a:t>CPER 2021-2027</a:t>
            </a:r>
            <a:endParaRPr lang="fr-FR"/>
          </a:p>
        </p:txBody>
      </p:sp>
    </p:spTree>
    <p:extLst>
      <p:ext uri="{BB962C8B-B14F-4D97-AF65-F5344CB8AC3E}">
        <p14:creationId xmlns:p14="http://schemas.microsoft.com/office/powerpoint/2010/main" val="417077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1D1E982E-4223-4892-BFD9-BA6E82119157}"/>
              </a:ext>
            </a:extLst>
          </p:cNvPr>
          <p:cNvPicPr>
            <a:picLocks noChangeAspect="1"/>
          </p:cNvPicPr>
          <p:nvPr/>
        </p:nvPicPr>
        <p:blipFill rotWithShape="1">
          <a:blip r:embed="rId2"/>
          <a:srcRect t="18"/>
          <a:stretch/>
        </p:blipFill>
        <p:spPr>
          <a:xfrm>
            <a:off x="20" y="1282"/>
            <a:ext cx="9143980" cy="6856718"/>
          </a:xfrm>
          <a:prstGeom prst="rect">
            <a:avLst/>
          </a:prstGeom>
        </p:spPr>
      </p:pic>
    </p:spTree>
    <p:extLst>
      <p:ext uri="{BB962C8B-B14F-4D97-AF65-F5344CB8AC3E}">
        <p14:creationId xmlns:p14="http://schemas.microsoft.com/office/powerpoint/2010/main" val="361815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B95B0DAD-C273-4099-9C1B-DC9566BCD254}"/>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110559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1D85C-A7EB-40B7-8F34-9B4A71DF9242}"/>
              </a:ext>
            </a:extLst>
          </p:cNvPr>
          <p:cNvSpPr>
            <a:spLocks noGrp="1"/>
          </p:cNvSpPr>
          <p:nvPr>
            <p:ph type="title"/>
          </p:nvPr>
        </p:nvSpPr>
        <p:spPr/>
        <p:txBody>
          <a:bodyPr/>
          <a:lstStyle/>
          <a:p>
            <a:r>
              <a:rPr lang="fr-FR"/>
              <a:t>Ordre du jour</a:t>
            </a:r>
          </a:p>
        </p:txBody>
      </p:sp>
      <p:sp>
        <p:nvSpPr>
          <p:cNvPr id="3" name="Espace réservé du contenu 2">
            <a:extLst>
              <a:ext uri="{FF2B5EF4-FFF2-40B4-BE49-F238E27FC236}">
                <a16:creationId xmlns:a16="http://schemas.microsoft.com/office/drawing/2014/main" id="{DF384873-DF1C-47E8-9CA0-319C040792D7}"/>
              </a:ext>
            </a:extLst>
          </p:cNvPr>
          <p:cNvSpPr>
            <a:spLocks noGrp="1"/>
          </p:cNvSpPr>
          <p:nvPr>
            <p:ph idx="1"/>
          </p:nvPr>
        </p:nvSpPr>
        <p:spPr>
          <a:xfrm>
            <a:off x="469600" y="1319842"/>
            <a:ext cx="8204799" cy="5357004"/>
          </a:xfrm>
        </p:spPr>
        <p:txBody>
          <a:bodyPr vert="horz" lIns="91440" tIns="45720" rIns="91440" bIns="45720" rtlCol="0" anchor="t">
            <a:normAutofit fontScale="92500" lnSpcReduction="10000"/>
          </a:bodyPr>
          <a:lstStyle/>
          <a:p>
            <a:pPr marL="274320" indent="-274320">
              <a:lnSpc>
                <a:spcPct val="70000"/>
              </a:lnSpc>
              <a:spcBef>
                <a:spcPts val="1415"/>
              </a:spcBef>
              <a:buFont typeface="+mj-lt"/>
              <a:buAutoNum type="arabicPeriod"/>
            </a:pPr>
            <a:r>
              <a:rPr lang="fr-FR" sz="1800">
                <a:solidFill>
                  <a:srgbClr val="000000"/>
                </a:solidFill>
                <a:latin typeface="Verdana"/>
                <a:ea typeface="Times New Roman" panose="02020603050405020304" pitchFamily="18" charset="0"/>
                <a:cs typeface="Arial"/>
              </a:rPr>
              <a:t>Relevés</a:t>
            </a:r>
            <a:r>
              <a:rPr lang="fr-FR" sz="1800">
                <a:solidFill>
                  <a:srgbClr val="000000"/>
                </a:solidFill>
                <a:effectLst/>
                <a:latin typeface="Verdana"/>
                <a:ea typeface="Times New Roman" panose="02020603050405020304" pitchFamily="18" charset="0"/>
                <a:cs typeface="Arial"/>
              </a:rPr>
              <a:t> de conclusions CPN 25 juin 2021</a:t>
            </a:r>
            <a:r>
              <a:rPr lang="fr-FR" sz="1800">
                <a:solidFill>
                  <a:srgbClr val="000000"/>
                </a:solidFill>
                <a:latin typeface="Verdana"/>
                <a:ea typeface="Times New Roman" panose="02020603050405020304" pitchFamily="18" charset="0"/>
                <a:cs typeface="Arial"/>
              </a:rPr>
              <a:t> et du 2 avril 2021</a:t>
            </a:r>
            <a:endParaRPr lang="fr-FR"/>
          </a:p>
          <a:p>
            <a:pPr marL="274320" indent="-274320">
              <a:lnSpc>
                <a:spcPct val="70000"/>
              </a:lnSpc>
              <a:spcBef>
                <a:spcPts val="1200"/>
              </a:spcBef>
              <a:buAutoNum type="arabicPeriod"/>
            </a:pPr>
            <a:r>
              <a:rPr lang="fr-FR" sz="1800">
                <a:solidFill>
                  <a:srgbClr val="000000"/>
                </a:solidFill>
                <a:latin typeface="Verdana"/>
                <a:ea typeface="Times New Roman" panose="02020603050405020304" pitchFamily="18" charset="0"/>
                <a:cs typeface="Arial"/>
              </a:rPr>
              <a:t>Matériels:</a:t>
            </a:r>
          </a:p>
          <a:p>
            <a:pPr marL="457200" lvl="1" indent="0">
              <a:spcBef>
                <a:spcPts val="600"/>
              </a:spcBef>
              <a:buNone/>
            </a:pPr>
            <a:r>
              <a:rPr lang="fr-FR" sz="1400">
                <a:solidFill>
                  <a:srgbClr val="000000"/>
                </a:solidFill>
                <a:latin typeface="Verdana"/>
                <a:ea typeface="Times New Roman" panose="02020603050405020304" pitchFamily="18" charset="0"/>
                <a:cs typeface="Arial"/>
              </a:rPr>
              <a:t>- Matinfo5</a:t>
            </a:r>
            <a:r>
              <a:rPr lang="fr-FR" sz="1400" dirty="0">
                <a:solidFill>
                  <a:srgbClr val="000000"/>
                </a:solidFill>
                <a:latin typeface="Verdana"/>
                <a:ea typeface="Times New Roman" panose="02020603050405020304" pitchFamily="18" charset="0"/>
                <a:cs typeface="Arial"/>
              </a:rPr>
              <a:t> </a:t>
            </a:r>
            <a:endParaRPr lang="fr-FR" sz="1800">
              <a:solidFill>
                <a:srgbClr val="000000"/>
              </a:solidFill>
              <a:latin typeface="Verdana"/>
              <a:ea typeface="Times New Roman" panose="02020603050405020304" pitchFamily="18" charset="0"/>
              <a:cs typeface="Arial"/>
            </a:endParaRPr>
          </a:p>
          <a:p>
            <a:pPr marL="457200" lvl="1" indent="0">
              <a:spcBef>
                <a:spcPts val="600"/>
              </a:spcBef>
              <a:buNone/>
            </a:pPr>
            <a:r>
              <a:rPr lang="fr-FR" sz="1400">
                <a:solidFill>
                  <a:srgbClr val="000000"/>
                </a:solidFill>
                <a:latin typeface="Verdana"/>
                <a:ea typeface="Times New Roman" panose="02020603050405020304" pitchFamily="18" charset="0"/>
                <a:cs typeface="Arial"/>
              </a:rPr>
              <a:t>- Pénurie de composants et délais d'approvisionnement en matériel informatique</a:t>
            </a:r>
            <a:endParaRPr lang="fr-FR" sz="1800">
              <a:solidFill>
                <a:srgbClr val="000000"/>
              </a:solidFill>
              <a:latin typeface="Verdana"/>
              <a:ea typeface="Times New Roman" panose="02020603050405020304" pitchFamily="18" charset="0"/>
              <a:cs typeface="Arial"/>
            </a:endParaRPr>
          </a:p>
          <a:p>
            <a:pPr marL="274320" indent="-274320">
              <a:lnSpc>
                <a:spcPct val="70000"/>
              </a:lnSpc>
              <a:spcBef>
                <a:spcPts val="1200"/>
              </a:spcBef>
              <a:buAutoNum type="arabicPeriod"/>
            </a:pPr>
            <a:r>
              <a:rPr lang="fr-FR" sz="1800">
                <a:solidFill>
                  <a:srgbClr val="000000"/>
                </a:solidFill>
                <a:latin typeface="Verdana"/>
                <a:ea typeface="Times New Roman" panose="02020603050405020304" pitchFamily="18" charset="0"/>
                <a:cs typeface="Arial"/>
              </a:rPr>
              <a:t>Classes virtuelles Azure </a:t>
            </a:r>
            <a:r>
              <a:rPr lang="fr-FR" sz="1800" err="1">
                <a:solidFill>
                  <a:srgbClr val="000000"/>
                </a:solidFill>
                <a:latin typeface="Verdana"/>
                <a:ea typeface="Times New Roman" panose="02020603050405020304" pitchFamily="18" charset="0"/>
                <a:cs typeface="Arial"/>
              </a:rPr>
              <a:t>Labs</a:t>
            </a:r>
            <a:endParaRPr lang="fr-FR" sz="1800" dirty="0">
              <a:solidFill>
                <a:srgbClr val="000000"/>
              </a:solidFill>
              <a:latin typeface="Verdana"/>
              <a:ea typeface="Times New Roman" panose="02020603050405020304" pitchFamily="18" charset="0"/>
              <a:cs typeface="Arial"/>
            </a:endParaRPr>
          </a:p>
          <a:p>
            <a:pPr marL="274320" indent="-274320">
              <a:lnSpc>
                <a:spcPct val="70000"/>
              </a:lnSpc>
              <a:spcBef>
                <a:spcPts val="1200"/>
              </a:spcBef>
              <a:buAutoNum type="arabicPeriod"/>
            </a:pPr>
            <a:r>
              <a:rPr lang="fr-FR" sz="1800">
                <a:latin typeface="Verdana"/>
                <a:ea typeface="Times New Roman" panose="02020603050405020304" pitchFamily="18" charset="0"/>
                <a:cs typeface="Arial"/>
              </a:rPr>
              <a:t>RSSI :</a:t>
            </a:r>
          </a:p>
          <a:p>
            <a:pPr lvl="1">
              <a:spcBef>
                <a:spcPts val="600"/>
              </a:spcBef>
            </a:pPr>
            <a:r>
              <a:rPr lang="fr-FR" sz="1400">
                <a:latin typeface="Verdana"/>
                <a:ea typeface="Times New Roman" panose="02020603050405020304" pitchFamily="18" charset="0"/>
                <a:cs typeface="Arial"/>
              </a:rPr>
              <a:t>bilan changement de mot de passe</a:t>
            </a:r>
            <a:endParaRPr lang="fr-FR" sz="1400"/>
          </a:p>
          <a:p>
            <a:pPr lvl="1">
              <a:spcBef>
                <a:spcPts val="600"/>
              </a:spcBef>
            </a:pPr>
            <a:r>
              <a:rPr lang="fr-FR" sz="1400">
                <a:latin typeface="Verdana"/>
                <a:ea typeface="Times New Roman" panose="02020603050405020304" pitchFamily="18" charset="0"/>
                <a:cs typeface="Arial"/>
              </a:rPr>
              <a:t>campagne phishing pédagogique</a:t>
            </a:r>
          </a:p>
          <a:p>
            <a:pPr lvl="1">
              <a:spcBef>
                <a:spcPts val="600"/>
              </a:spcBef>
            </a:pPr>
            <a:r>
              <a:rPr lang="fr-FR" sz="1400">
                <a:latin typeface="Verdana"/>
                <a:ea typeface="Times New Roman" panose="02020603050405020304" pitchFamily="18" charset="0"/>
                <a:cs typeface="Arial"/>
              </a:rPr>
              <a:t>modification </a:t>
            </a:r>
            <a:r>
              <a:rPr lang="fr-FR" sz="1400" dirty="0">
                <a:latin typeface="Verdana"/>
                <a:ea typeface="Times New Roman" panose="02020603050405020304" pitchFamily="18" charset="0"/>
                <a:cs typeface="Arial"/>
              </a:rPr>
              <a:t>Règlement Intérieur UA pour </a:t>
            </a:r>
            <a:r>
              <a:rPr lang="fr-FR" sz="1400">
                <a:latin typeface="Verdana"/>
                <a:ea typeface="Times New Roman" panose="02020603050405020304" pitchFamily="18" charset="0"/>
                <a:cs typeface="Arial"/>
              </a:rPr>
              <a:t>retour matériel en cas virus </a:t>
            </a:r>
          </a:p>
          <a:p>
            <a:pPr marL="274320" indent="-274320">
              <a:lnSpc>
                <a:spcPct val="70000"/>
              </a:lnSpc>
              <a:spcBef>
                <a:spcPts val="1200"/>
              </a:spcBef>
              <a:buNone/>
            </a:pPr>
            <a:r>
              <a:rPr lang="fr-FR" sz="1800">
                <a:latin typeface="Verdana"/>
                <a:ea typeface="Verdana"/>
                <a:cs typeface="Arial"/>
              </a:rPr>
              <a:t>5. CPER 2021-2027</a:t>
            </a:r>
          </a:p>
          <a:p>
            <a:pPr marL="274320" indent="-274320">
              <a:spcBef>
                <a:spcPts val="1200"/>
              </a:spcBef>
              <a:buNone/>
            </a:pPr>
            <a:r>
              <a:rPr lang="fr-FR" sz="1800">
                <a:latin typeface="Verdana"/>
                <a:ea typeface="Verdana"/>
                <a:cs typeface="Arial"/>
              </a:rPr>
              <a:t>6. Livraison PMF Saumur</a:t>
            </a:r>
          </a:p>
          <a:p>
            <a:pPr marL="274320" indent="-274320">
              <a:lnSpc>
                <a:spcPct val="70000"/>
              </a:lnSpc>
              <a:spcBef>
                <a:spcPts val="1200"/>
              </a:spcBef>
              <a:buNone/>
            </a:pPr>
            <a:r>
              <a:rPr lang="fr-FR" sz="1800">
                <a:latin typeface="Verdana"/>
                <a:ea typeface="Verdana"/>
                <a:cs typeface="Arial"/>
              </a:rPr>
              <a:t>7. Bilan ICC</a:t>
            </a:r>
          </a:p>
          <a:p>
            <a:pPr marL="274320" indent="-274320">
              <a:lnSpc>
                <a:spcPct val="70000"/>
              </a:lnSpc>
              <a:spcBef>
                <a:spcPts val="1200"/>
              </a:spcBef>
              <a:buNone/>
            </a:pPr>
            <a:r>
              <a:rPr lang="fr-FR" sz="1800">
                <a:latin typeface="Verdana"/>
                <a:ea typeface="Verdana"/>
                <a:cs typeface="Arial"/>
              </a:rPr>
              <a:t>8. Centre de simulation en santé et projets équipements </a:t>
            </a:r>
          </a:p>
          <a:p>
            <a:pPr marL="274320" indent="-274320">
              <a:lnSpc>
                <a:spcPct val="70000"/>
              </a:lnSpc>
              <a:spcBef>
                <a:spcPts val="1200"/>
              </a:spcBef>
              <a:buNone/>
            </a:pPr>
            <a:r>
              <a:rPr lang="fr-FR" sz="1800">
                <a:latin typeface="Verdana"/>
                <a:ea typeface="Times New Roman" panose="02020603050405020304" pitchFamily="18" charset="0"/>
                <a:cs typeface="Arial"/>
              </a:rPr>
              <a:t>10. Projets </a:t>
            </a:r>
            <a:r>
              <a:rPr lang="fr-FR" sz="1800" dirty="0">
                <a:latin typeface="Verdana"/>
                <a:ea typeface="Times New Roman" panose="02020603050405020304" pitchFamily="18" charset="0"/>
                <a:cs typeface="Arial"/>
              </a:rPr>
              <a:t>investissements pédagogiques </a:t>
            </a:r>
            <a:r>
              <a:rPr lang="fr-FR" sz="1800">
                <a:latin typeface="Verdana"/>
                <a:ea typeface="Times New Roman" panose="02020603050405020304" pitchFamily="18" charset="0"/>
                <a:cs typeface="Arial"/>
              </a:rPr>
              <a:t>Région années 4 et 5</a:t>
            </a:r>
            <a:endParaRPr lang="fr-FR">
              <a:cs typeface="Arial"/>
            </a:endParaRPr>
          </a:p>
          <a:p>
            <a:pPr marL="274320" indent="-274320">
              <a:lnSpc>
                <a:spcPct val="70000"/>
              </a:lnSpc>
              <a:spcBef>
                <a:spcPts val="1200"/>
              </a:spcBef>
              <a:buNone/>
            </a:pPr>
            <a:r>
              <a:rPr lang="fr-FR" sz="1800">
                <a:latin typeface="Verdana"/>
                <a:ea typeface="Times New Roman" panose="02020603050405020304" pitchFamily="18" charset="0"/>
                <a:cs typeface="Arial"/>
              </a:rPr>
              <a:t>11</a:t>
            </a:r>
            <a:r>
              <a:rPr lang="fr-FR" sz="1800">
                <a:solidFill>
                  <a:srgbClr val="000000"/>
                </a:solidFill>
                <a:effectLst/>
                <a:latin typeface="Verdana"/>
                <a:ea typeface="Times New Roman" panose="02020603050405020304" pitchFamily="18" charset="0"/>
                <a:cs typeface="Arial"/>
              </a:rPr>
              <a:t>. Informations diverses :</a:t>
            </a:r>
            <a:endParaRPr lang="fr-FR"/>
          </a:p>
          <a:p>
            <a:pPr lvl="1">
              <a:spcBef>
                <a:spcPts val="600"/>
              </a:spcBef>
            </a:pPr>
            <a:r>
              <a:rPr lang="fr-FR" sz="1400">
                <a:solidFill>
                  <a:srgbClr val="000000"/>
                </a:solidFill>
                <a:latin typeface="Verdana"/>
                <a:ea typeface="Times New Roman" panose="02020603050405020304" pitchFamily="18" charset="0"/>
                <a:cs typeface="Arial"/>
              </a:rPr>
              <a:t>Mise à disposition outil de prise de RDV Amelia</a:t>
            </a:r>
          </a:p>
          <a:p>
            <a:pPr lvl="1">
              <a:spcBef>
                <a:spcPts val="600"/>
              </a:spcBef>
            </a:pPr>
            <a:r>
              <a:rPr lang="fr-FR" sz="1400">
                <a:solidFill>
                  <a:srgbClr val="000000"/>
                </a:solidFill>
                <a:latin typeface="Verdana"/>
                <a:ea typeface="Times New Roman" panose="02020603050405020304" pitchFamily="18" charset="0"/>
                <a:cs typeface="Arial"/>
              </a:rPr>
              <a:t>Avancement </a:t>
            </a:r>
            <a:r>
              <a:rPr lang="fr-FR" sz="1400" err="1">
                <a:solidFill>
                  <a:srgbClr val="000000"/>
                </a:solidFill>
                <a:latin typeface="Verdana"/>
                <a:ea typeface="Times New Roman" panose="02020603050405020304" pitchFamily="18" charset="0"/>
                <a:cs typeface="Arial"/>
              </a:rPr>
              <a:t>HotLine</a:t>
            </a:r>
            <a:r>
              <a:rPr lang="fr-FR" sz="1400">
                <a:solidFill>
                  <a:srgbClr val="000000"/>
                </a:solidFill>
                <a:latin typeface="Verdana"/>
                <a:ea typeface="Times New Roman" panose="02020603050405020304" pitchFamily="18" charset="0"/>
                <a:cs typeface="Arial"/>
              </a:rPr>
              <a:t> numérique étudiante et </a:t>
            </a:r>
            <a:r>
              <a:rPr lang="fr-FR" sz="1400" err="1">
                <a:solidFill>
                  <a:srgbClr val="000000"/>
                </a:solidFill>
                <a:latin typeface="Verdana"/>
                <a:ea typeface="Times New Roman" panose="02020603050405020304" pitchFamily="18" charset="0"/>
                <a:cs typeface="Arial"/>
              </a:rPr>
              <a:t>précanum</a:t>
            </a:r>
            <a:endParaRPr lang="fr-FR" sz="1400" dirty="0">
              <a:solidFill>
                <a:srgbClr val="000000"/>
              </a:solidFill>
              <a:latin typeface="Verdana"/>
              <a:ea typeface="Times New Roman" panose="02020603050405020304" pitchFamily="18" charset="0"/>
              <a:cs typeface="Arial"/>
            </a:endParaRPr>
          </a:p>
          <a:p>
            <a:pPr lvl="1">
              <a:spcBef>
                <a:spcPts val="600"/>
              </a:spcBef>
            </a:pPr>
            <a:r>
              <a:rPr lang="fr-FR" sz="1400">
                <a:solidFill>
                  <a:srgbClr val="000000"/>
                </a:solidFill>
                <a:latin typeface="Verdana"/>
                <a:ea typeface="Times New Roman" panose="02020603050405020304" pitchFamily="18" charset="0"/>
                <a:cs typeface="Arial"/>
              </a:rPr>
              <a:t>Réponse question CPN précédente</a:t>
            </a:r>
            <a:endParaRPr lang="fr-FR" sz="1400" dirty="0">
              <a:solidFill>
                <a:srgbClr val="000000"/>
              </a:solidFill>
              <a:latin typeface="Verdana"/>
              <a:ea typeface="Times New Roman" panose="02020603050405020304" pitchFamily="18" charset="0"/>
              <a:cs typeface="Arial"/>
            </a:endParaRPr>
          </a:p>
        </p:txBody>
      </p:sp>
    </p:spTree>
    <p:extLst>
      <p:ext uri="{BB962C8B-B14F-4D97-AF65-F5344CB8AC3E}">
        <p14:creationId xmlns:p14="http://schemas.microsoft.com/office/powerpoint/2010/main" val="345804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Rouleaux de plans">
            <a:extLst>
              <a:ext uri="{FF2B5EF4-FFF2-40B4-BE49-F238E27FC236}">
                <a16:creationId xmlns:a16="http://schemas.microsoft.com/office/drawing/2014/main" id="{3487D43E-A95F-4525-9A7C-52FA5CFF04D1}"/>
              </a:ext>
            </a:extLst>
          </p:cNvPr>
          <p:cNvPicPr>
            <a:picLocks noChangeAspect="1"/>
          </p:cNvPicPr>
          <p:nvPr/>
        </p:nvPicPr>
        <p:blipFill rotWithShape="1">
          <a:blip r:embed="rId2"/>
          <a:srcRect l="11133" r="-3" b="-3"/>
          <a:stretch/>
        </p:blipFill>
        <p:spPr>
          <a:xfrm>
            <a:off x="-2285" y="10"/>
            <a:ext cx="9143999" cy="6857990"/>
          </a:xfrm>
          <a:prstGeom prst="rect">
            <a:avLst/>
          </a:prstGeom>
        </p:spPr>
      </p:pic>
      <p:sp>
        <p:nvSpPr>
          <p:cNvPr id="12"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79B9C-BF71-493B-BA15-4D25F6571FE2}"/>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a:solidFill>
                  <a:srgbClr val="FFFFFF"/>
                </a:solidFill>
                <a:latin typeface="+mj-lt"/>
                <a:ea typeface="+mj-ea"/>
                <a:cs typeface="+mj-cs"/>
              </a:rPr>
              <a:t>Environnement à construire</a:t>
            </a:r>
          </a:p>
        </p:txBody>
      </p:sp>
    </p:spTree>
    <p:extLst>
      <p:ext uri="{BB962C8B-B14F-4D97-AF65-F5344CB8AC3E}">
        <p14:creationId xmlns:p14="http://schemas.microsoft.com/office/powerpoint/2010/main" val="12727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2E63-3792-40B7-84C6-3EF0A3D5C6D1}"/>
              </a:ext>
            </a:extLst>
          </p:cNvPr>
          <p:cNvSpPr>
            <a:spLocks noGrp="1"/>
          </p:cNvSpPr>
          <p:nvPr>
            <p:ph type="title"/>
          </p:nvPr>
        </p:nvSpPr>
        <p:spPr/>
        <p:txBody>
          <a:bodyPr/>
          <a:lstStyle/>
          <a:p>
            <a:r>
              <a:rPr lang="en-US" err="1">
                <a:latin typeface="Verdana"/>
                <a:ea typeface="Verdana"/>
              </a:rPr>
              <a:t>Contraintes</a:t>
            </a:r>
            <a:endParaRPr lang="en-US" err="1"/>
          </a:p>
        </p:txBody>
      </p:sp>
      <p:graphicFrame>
        <p:nvGraphicFramePr>
          <p:cNvPr id="6" name="Content Placeholder 2">
            <a:extLst>
              <a:ext uri="{FF2B5EF4-FFF2-40B4-BE49-F238E27FC236}">
                <a16:creationId xmlns:a16="http://schemas.microsoft.com/office/drawing/2014/main" id="{3D178B96-E957-4795-BFC5-BD23DC3E4790}"/>
              </a:ext>
            </a:extLst>
          </p:cNvPr>
          <p:cNvGraphicFramePr>
            <a:graphicFrameLocks noGrp="1"/>
          </p:cNvGraphicFramePr>
          <p:nvPr>
            <p:ph idx="1"/>
          </p:nvPr>
        </p:nvGraphicFramePr>
        <p:xfrm>
          <a:off x="628650" y="1500996"/>
          <a:ext cx="7886700" cy="4675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76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AA447F1-A0F2-40E8-95E1-32D5D965AA55}"/>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7BC40C1E-AA38-41BA-92B8-DCE646A04875}"/>
              </a:ext>
            </a:extLst>
          </p:cNvPr>
          <p:cNvSpPr>
            <a:spLocks noGrp="1"/>
          </p:cNvSpPr>
          <p:nvPr>
            <p:ph type="title"/>
          </p:nvPr>
        </p:nvSpPr>
        <p:spPr/>
        <p:txBody>
          <a:bodyPr/>
          <a:lstStyle/>
          <a:p>
            <a:r>
              <a:rPr lang="fr-FR">
                <a:latin typeface="Verdana"/>
                <a:ea typeface="Verdana"/>
              </a:rPr>
              <a:t>PMF Saumur</a:t>
            </a:r>
            <a:endParaRPr lang="fr-FR"/>
          </a:p>
        </p:txBody>
      </p:sp>
    </p:spTree>
    <p:extLst>
      <p:ext uri="{BB962C8B-B14F-4D97-AF65-F5344CB8AC3E}">
        <p14:creationId xmlns:p14="http://schemas.microsoft.com/office/powerpoint/2010/main" val="300290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01E07-C016-4CDF-8E71-D30A251E1C1E}"/>
              </a:ext>
            </a:extLst>
          </p:cNvPr>
          <p:cNvSpPr>
            <a:spLocks noGrp="1"/>
          </p:cNvSpPr>
          <p:nvPr>
            <p:ph type="title"/>
          </p:nvPr>
        </p:nvSpPr>
        <p:spPr/>
        <p:txBody>
          <a:bodyPr/>
          <a:lstStyle/>
          <a:p>
            <a:r>
              <a:rPr lang="fr-FR" dirty="0">
                <a:latin typeface="Verdana"/>
                <a:ea typeface="Verdana"/>
              </a:rPr>
              <a:t>Informatique</a:t>
            </a:r>
            <a:endParaRPr lang="fr-FR" dirty="0"/>
          </a:p>
        </p:txBody>
      </p:sp>
      <p:sp>
        <p:nvSpPr>
          <p:cNvPr id="3" name="Espace réservé du contenu 2">
            <a:extLst>
              <a:ext uri="{FF2B5EF4-FFF2-40B4-BE49-F238E27FC236}">
                <a16:creationId xmlns:a16="http://schemas.microsoft.com/office/drawing/2014/main" id="{F23A0DFC-AD79-4A8B-98ED-CD881CDC98E2}"/>
              </a:ext>
            </a:extLst>
          </p:cNvPr>
          <p:cNvSpPr>
            <a:spLocks noGrp="1"/>
          </p:cNvSpPr>
          <p:nvPr>
            <p:ph idx="1"/>
          </p:nvPr>
        </p:nvSpPr>
        <p:spPr/>
        <p:txBody>
          <a:bodyPr vert="horz" lIns="91440" tIns="45720" rIns="91440" bIns="45720" rtlCol="0" anchor="t">
            <a:normAutofit/>
          </a:bodyPr>
          <a:lstStyle/>
          <a:p>
            <a:endParaRPr lang="fr-FR">
              <a:latin typeface="Verdana"/>
              <a:ea typeface="Verdana"/>
            </a:endParaRPr>
          </a:p>
          <a:p>
            <a:r>
              <a:rPr lang="fr-FR">
                <a:latin typeface="Verdana"/>
                <a:ea typeface="Verdana"/>
              </a:rPr>
              <a:t>Salles informatiques et de TD opérationnelles dès le début des cours (importante mobilisation/investissement du pôle SAMI St Serge)</a:t>
            </a:r>
            <a:endParaRPr lang="fr-FR"/>
          </a:p>
          <a:p>
            <a:r>
              <a:rPr lang="fr-FR">
                <a:latin typeface="Verdana"/>
                <a:ea typeface="Verdana"/>
              </a:rPr>
              <a:t>Quelques ajustements ont été fait par l'agglo (ajout de prises au CDI …)</a:t>
            </a:r>
          </a:p>
          <a:p>
            <a:pPr marL="0" indent="0">
              <a:buNone/>
            </a:pPr>
            <a:endParaRPr lang="fr-FR"/>
          </a:p>
        </p:txBody>
      </p:sp>
    </p:spTree>
    <p:extLst>
      <p:ext uri="{BB962C8B-B14F-4D97-AF65-F5344CB8AC3E}">
        <p14:creationId xmlns:p14="http://schemas.microsoft.com/office/powerpoint/2010/main" val="260258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FE328D-F9F9-4D4E-BEFC-8B10A2A2D055}"/>
              </a:ext>
            </a:extLst>
          </p:cNvPr>
          <p:cNvSpPr>
            <a:spLocks noGrp="1"/>
          </p:cNvSpPr>
          <p:nvPr>
            <p:ph type="title"/>
          </p:nvPr>
        </p:nvSpPr>
        <p:spPr/>
        <p:txBody>
          <a:bodyPr/>
          <a:lstStyle/>
          <a:p>
            <a:r>
              <a:rPr lang="fr-FR" dirty="0">
                <a:latin typeface="Verdana"/>
                <a:ea typeface="Verdana"/>
              </a:rPr>
              <a:t>Audiovisuel</a:t>
            </a:r>
            <a:endParaRPr lang="fr-FR" dirty="0"/>
          </a:p>
        </p:txBody>
      </p:sp>
      <p:sp>
        <p:nvSpPr>
          <p:cNvPr id="3" name="Espace réservé du contenu 2">
            <a:extLst>
              <a:ext uri="{FF2B5EF4-FFF2-40B4-BE49-F238E27FC236}">
                <a16:creationId xmlns:a16="http://schemas.microsoft.com/office/drawing/2014/main" id="{956B5E4B-5B6E-40AA-9DFD-3C9547001FCA}"/>
              </a:ext>
            </a:extLst>
          </p:cNvPr>
          <p:cNvSpPr>
            <a:spLocks noGrp="1"/>
          </p:cNvSpPr>
          <p:nvPr>
            <p:ph idx="1"/>
          </p:nvPr>
        </p:nvSpPr>
        <p:spPr/>
        <p:txBody>
          <a:bodyPr vert="horz" lIns="91440" tIns="45720" rIns="91440" bIns="45720" rtlCol="0" anchor="t">
            <a:normAutofit/>
          </a:bodyPr>
          <a:lstStyle/>
          <a:p>
            <a:r>
              <a:rPr lang="fr-FR" dirty="0">
                <a:latin typeface="Verdana"/>
                <a:ea typeface="Verdana"/>
              </a:rPr>
              <a:t>Amphi et Salle de Réunion ICC</a:t>
            </a:r>
          </a:p>
          <a:p>
            <a:pPr>
              <a:buFont typeface="Arial" panose="020B0604020202020204" pitchFamily="34" charset="0"/>
              <a:buChar char="•"/>
            </a:pPr>
            <a:endParaRPr lang="fr-FR" dirty="0">
              <a:latin typeface="Verdana"/>
              <a:ea typeface="Verdana"/>
            </a:endParaRPr>
          </a:p>
          <a:p>
            <a:endParaRPr lang="fr-FR" dirty="0">
              <a:latin typeface="Verdana"/>
              <a:ea typeface="Verdana"/>
            </a:endParaRPr>
          </a:p>
          <a:p>
            <a:endParaRPr lang="fr-FR" dirty="0">
              <a:latin typeface="Verdana"/>
              <a:ea typeface="Verdana"/>
            </a:endParaRPr>
          </a:p>
          <a:p>
            <a:endParaRPr lang="fr-FR" dirty="0">
              <a:latin typeface="Verdana"/>
              <a:ea typeface="Verdana"/>
            </a:endParaRPr>
          </a:p>
          <a:p>
            <a:pPr marL="0" indent="0">
              <a:buNone/>
            </a:pPr>
            <a:endParaRPr lang="fr-FR" dirty="0">
              <a:latin typeface="Verdana"/>
              <a:ea typeface="Verdana"/>
            </a:endParaRPr>
          </a:p>
          <a:p>
            <a:r>
              <a:rPr lang="fr-FR" dirty="0">
                <a:latin typeface="Verdana"/>
                <a:ea typeface="Verdana"/>
              </a:rPr>
              <a:t>Installation de 15 salles de cours pour la rentrée 2021 en attendant l'installation définitive par SEDIM </a:t>
            </a:r>
            <a:r>
              <a:rPr lang="fr-FR" b="1" dirty="0">
                <a:latin typeface="Verdana"/>
                <a:ea typeface="Verdana"/>
              </a:rPr>
              <a:t>fin Octobre</a:t>
            </a:r>
            <a:r>
              <a:rPr lang="fr-FR" dirty="0">
                <a:latin typeface="Verdana"/>
                <a:ea typeface="Verdana"/>
              </a:rPr>
              <a:t> 2021</a:t>
            </a:r>
            <a:endParaRPr lang="fr-FR"/>
          </a:p>
        </p:txBody>
      </p:sp>
      <p:pic>
        <p:nvPicPr>
          <p:cNvPr id="4" name="Image 4" descr="Une image contenant intérieur, plafond&#10;&#10;Description générée automatiquement">
            <a:extLst>
              <a:ext uri="{FF2B5EF4-FFF2-40B4-BE49-F238E27FC236}">
                <a16:creationId xmlns:a16="http://schemas.microsoft.com/office/drawing/2014/main" id="{BF064E51-5E22-43C2-AD8E-A252DF16B834}"/>
              </a:ext>
            </a:extLst>
          </p:cNvPr>
          <p:cNvPicPr>
            <a:picLocks noChangeAspect="1"/>
          </p:cNvPicPr>
          <p:nvPr/>
        </p:nvPicPr>
        <p:blipFill>
          <a:blip r:embed="rId2"/>
          <a:stretch>
            <a:fillRect/>
          </a:stretch>
        </p:blipFill>
        <p:spPr>
          <a:xfrm>
            <a:off x="672612" y="2157962"/>
            <a:ext cx="3556488" cy="1684826"/>
          </a:xfrm>
          <a:prstGeom prst="rect">
            <a:avLst/>
          </a:prstGeom>
          <a:ln>
            <a:noFill/>
          </a:ln>
          <a:effectLst>
            <a:softEdge rad="112500"/>
          </a:effectLst>
        </p:spPr>
      </p:pic>
      <p:pic>
        <p:nvPicPr>
          <p:cNvPr id="5" name="Image 5" descr="Une image contenant intérieur, mur, plancher, plafond&#10;&#10;Description générée automatiquement">
            <a:extLst>
              <a:ext uri="{FF2B5EF4-FFF2-40B4-BE49-F238E27FC236}">
                <a16:creationId xmlns:a16="http://schemas.microsoft.com/office/drawing/2014/main" id="{D938FD7B-15EF-4940-8498-BF567A778B75}"/>
              </a:ext>
            </a:extLst>
          </p:cNvPr>
          <p:cNvPicPr>
            <a:picLocks noChangeAspect="1"/>
          </p:cNvPicPr>
          <p:nvPr/>
        </p:nvPicPr>
        <p:blipFill>
          <a:blip r:embed="rId3"/>
          <a:stretch>
            <a:fillRect/>
          </a:stretch>
        </p:blipFill>
        <p:spPr>
          <a:xfrm>
            <a:off x="4684102" y="2559111"/>
            <a:ext cx="3886200" cy="1838691"/>
          </a:xfrm>
          <a:prstGeom prst="rect">
            <a:avLst/>
          </a:prstGeom>
          <a:ln>
            <a:noFill/>
          </a:ln>
          <a:effectLst>
            <a:softEdge rad="112500"/>
          </a:effectLst>
        </p:spPr>
      </p:pic>
    </p:spTree>
    <p:extLst>
      <p:ext uri="{BB962C8B-B14F-4D97-AF65-F5344CB8AC3E}">
        <p14:creationId xmlns:p14="http://schemas.microsoft.com/office/powerpoint/2010/main" val="371362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14DB046-2ADB-4B61-B746-96C7861A491C}"/>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BD14CDA6-FA45-4190-A3FC-13237989B260}"/>
              </a:ext>
            </a:extLst>
          </p:cNvPr>
          <p:cNvSpPr>
            <a:spLocks noGrp="1"/>
          </p:cNvSpPr>
          <p:nvPr>
            <p:ph type="title"/>
          </p:nvPr>
        </p:nvSpPr>
        <p:spPr/>
        <p:txBody>
          <a:bodyPr/>
          <a:lstStyle/>
          <a:p>
            <a:r>
              <a:rPr lang="fr-FR">
                <a:latin typeface="Verdana"/>
                <a:ea typeface="Verdana"/>
              </a:rPr>
              <a:t>ICC</a:t>
            </a:r>
          </a:p>
        </p:txBody>
      </p:sp>
    </p:spTree>
    <p:extLst>
      <p:ext uri="{BB962C8B-B14F-4D97-AF65-F5344CB8AC3E}">
        <p14:creationId xmlns:p14="http://schemas.microsoft.com/office/powerpoint/2010/main" val="238820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01E07-C016-4CDF-8E71-D30A251E1C1E}"/>
              </a:ext>
            </a:extLst>
          </p:cNvPr>
          <p:cNvSpPr>
            <a:spLocks noGrp="1"/>
          </p:cNvSpPr>
          <p:nvPr>
            <p:ph type="title"/>
          </p:nvPr>
        </p:nvSpPr>
        <p:spPr/>
        <p:txBody>
          <a:bodyPr/>
          <a:lstStyle/>
          <a:p>
            <a:r>
              <a:rPr lang="fr-FR">
                <a:latin typeface="Verdana"/>
                <a:ea typeface="Verdana"/>
              </a:rPr>
              <a:t>Bilan</a:t>
            </a:r>
            <a:endParaRPr lang="fr-FR"/>
          </a:p>
        </p:txBody>
      </p:sp>
      <p:sp>
        <p:nvSpPr>
          <p:cNvPr id="3" name="Espace réservé du contenu 2">
            <a:extLst>
              <a:ext uri="{FF2B5EF4-FFF2-40B4-BE49-F238E27FC236}">
                <a16:creationId xmlns:a16="http://schemas.microsoft.com/office/drawing/2014/main" id="{F23A0DFC-AD79-4A8B-98ED-CD881CDC98E2}"/>
              </a:ext>
            </a:extLst>
          </p:cNvPr>
          <p:cNvSpPr>
            <a:spLocks noGrp="1"/>
          </p:cNvSpPr>
          <p:nvPr>
            <p:ph idx="1"/>
          </p:nvPr>
        </p:nvSpPr>
        <p:spPr>
          <a:xfrm>
            <a:off x="353890" y="1490005"/>
            <a:ext cx="7589960" cy="4686958"/>
          </a:xfrm>
        </p:spPr>
        <p:txBody>
          <a:bodyPr vert="horz" lIns="91440" tIns="45720" rIns="91440" bIns="45720" rtlCol="0" anchor="t">
            <a:normAutofit lnSpcReduction="10000"/>
          </a:bodyPr>
          <a:lstStyle/>
          <a:p>
            <a:pPr marL="0" indent="0">
              <a:buNone/>
            </a:pPr>
            <a:endParaRPr lang="fr-FR" dirty="0"/>
          </a:p>
          <a:p>
            <a:pPr marL="0" indent="0">
              <a:buNone/>
            </a:pPr>
            <a:r>
              <a:rPr lang="fr-FR" dirty="0">
                <a:latin typeface="Verdana"/>
                <a:ea typeface="Verdana"/>
              </a:rPr>
              <a:t>- LLSH : </a:t>
            </a:r>
            <a:r>
              <a:rPr lang="fr-FR" dirty="0">
                <a:solidFill>
                  <a:srgbClr val="00B050"/>
                </a:solidFill>
                <a:latin typeface="Verdana"/>
                <a:ea typeface="Verdana"/>
              </a:rPr>
              <a:t>amphi A, salle TD D138</a:t>
            </a:r>
          </a:p>
          <a:p>
            <a:pPr marL="0" indent="0">
              <a:buNone/>
            </a:pPr>
            <a:r>
              <a:rPr lang="fr-FR" dirty="0">
                <a:latin typeface="Verdana"/>
                <a:ea typeface="Verdana"/>
              </a:rPr>
              <a:t>- Santé : </a:t>
            </a:r>
            <a:r>
              <a:rPr lang="fr-FR" dirty="0">
                <a:solidFill>
                  <a:srgbClr val="00B050"/>
                </a:solidFill>
                <a:latin typeface="Verdana"/>
                <a:ea typeface="Verdana"/>
              </a:rPr>
              <a:t>amphi Averroès</a:t>
            </a:r>
            <a:endParaRPr lang="fr-FR">
              <a:solidFill>
                <a:srgbClr val="00B050"/>
              </a:solidFill>
            </a:endParaRPr>
          </a:p>
          <a:p>
            <a:pPr marL="0" indent="0">
              <a:buNone/>
            </a:pPr>
            <a:r>
              <a:rPr lang="fr-FR" dirty="0">
                <a:latin typeface="Verdana"/>
                <a:ea typeface="Verdana"/>
              </a:rPr>
              <a:t>- Duc Cholet : </a:t>
            </a:r>
            <a:r>
              <a:rPr lang="fr-FR" dirty="0">
                <a:solidFill>
                  <a:srgbClr val="00B050"/>
                </a:solidFill>
                <a:latin typeface="Verdana"/>
                <a:ea typeface="Verdana"/>
              </a:rPr>
              <a:t>amphi Césaire</a:t>
            </a:r>
          </a:p>
          <a:p>
            <a:pPr marL="0" indent="0">
              <a:buNone/>
            </a:pPr>
            <a:r>
              <a:rPr lang="fr-FR" dirty="0">
                <a:latin typeface="Verdana"/>
                <a:ea typeface="Verdana"/>
              </a:rPr>
              <a:t>- Sciences : </a:t>
            </a:r>
            <a:r>
              <a:rPr lang="fr-FR" dirty="0">
                <a:solidFill>
                  <a:srgbClr val="00B050"/>
                </a:solidFill>
                <a:latin typeface="Verdana"/>
                <a:ea typeface="Verdana"/>
              </a:rPr>
              <a:t>salle L107</a:t>
            </a:r>
          </a:p>
          <a:p>
            <a:pPr marL="0" indent="0">
              <a:buNone/>
            </a:pPr>
            <a:r>
              <a:rPr lang="fr-FR" dirty="0">
                <a:latin typeface="Verdana"/>
                <a:ea typeface="Verdana"/>
              </a:rPr>
              <a:t>- IST Sables d'Olonne : </a:t>
            </a:r>
            <a:r>
              <a:rPr lang="fr-FR" dirty="0">
                <a:solidFill>
                  <a:srgbClr val="00B050"/>
                </a:solidFill>
                <a:latin typeface="Verdana"/>
                <a:ea typeface="Verdana"/>
              </a:rPr>
              <a:t>salle D01</a:t>
            </a:r>
          </a:p>
          <a:p>
            <a:pPr marL="0" indent="0">
              <a:buNone/>
            </a:pPr>
            <a:r>
              <a:rPr lang="fr-FR" dirty="0">
                <a:latin typeface="Verdana"/>
                <a:ea typeface="Verdana"/>
              </a:rPr>
              <a:t>- DEG/ESTHUA : </a:t>
            </a:r>
            <a:r>
              <a:rPr lang="fr-FR" dirty="0">
                <a:solidFill>
                  <a:srgbClr val="00B050"/>
                </a:solidFill>
                <a:latin typeface="Verdana"/>
                <a:ea typeface="Verdana"/>
              </a:rPr>
              <a:t>amphi </a:t>
            </a:r>
            <a:r>
              <a:rPr lang="fr-FR" dirty="0" err="1">
                <a:solidFill>
                  <a:srgbClr val="00B050"/>
                </a:solidFill>
                <a:latin typeface="Verdana"/>
                <a:ea typeface="Verdana"/>
              </a:rPr>
              <a:t>Pocquet</a:t>
            </a:r>
            <a:endParaRPr lang="fr-FR" dirty="0">
              <a:solidFill>
                <a:srgbClr val="00B050"/>
              </a:solidFill>
              <a:latin typeface="Verdana"/>
              <a:ea typeface="Verdana"/>
            </a:endParaRPr>
          </a:p>
          <a:p>
            <a:pPr marL="0" indent="0">
              <a:buNone/>
            </a:pPr>
            <a:r>
              <a:rPr lang="fr-FR" dirty="0">
                <a:latin typeface="Verdana"/>
                <a:ea typeface="Verdana"/>
              </a:rPr>
              <a:t>- Présidence : </a:t>
            </a:r>
            <a:r>
              <a:rPr lang="fr-FR" dirty="0">
                <a:solidFill>
                  <a:srgbClr val="00B050"/>
                </a:solidFill>
                <a:latin typeface="Verdana"/>
                <a:ea typeface="Verdana"/>
              </a:rPr>
              <a:t>salle Emeraude</a:t>
            </a:r>
          </a:p>
          <a:p>
            <a:pPr marL="0" indent="0">
              <a:buNone/>
            </a:pPr>
            <a:r>
              <a:rPr lang="fr-FR" dirty="0">
                <a:latin typeface="Verdana"/>
                <a:ea typeface="Verdana"/>
              </a:rPr>
              <a:t>- Saumur : </a:t>
            </a:r>
            <a:r>
              <a:rPr lang="fr-FR" dirty="0">
                <a:solidFill>
                  <a:srgbClr val="00B0F0"/>
                </a:solidFill>
                <a:latin typeface="Verdana"/>
                <a:ea typeface="Verdana"/>
              </a:rPr>
              <a:t>amphi</a:t>
            </a:r>
            <a:r>
              <a:rPr lang="fr-FR" dirty="0">
                <a:latin typeface="Verdana"/>
                <a:ea typeface="Verdana"/>
              </a:rPr>
              <a:t> et </a:t>
            </a:r>
            <a:r>
              <a:rPr lang="fr-FR" dirty="0">
                <a:solidFill>
                  <a:srgbClr val="FF0000"/>
                </a:solidFill>
                <a:latin typeface="Verdana"/>
                <a:ea typeface="Verdana"/>
              </a:rPr>
              <a:t>salle de réunion</a:t>
            </a:r>
          </a:p>
          <a:p>
            <a:pPr marL="0" indent="0">
              <a:buNone/>
            </a:pPr>
            <a:r>
              <a:rPr lang="fr-FR" dirty="0">
                <a:latin typeface="Verdana"/>
                <a:ea typeface="Verdana"/>
              </a:rPr>
              <a:t>- IUT : </a:t>
            </a:r>
            <a:r>
              <a:rPr lang="fr-FR" dirty="0">
                <a:solidFill>
                  <a:srgbClr val="FF0000"/>
                </a:solidFill>
                <a:latin typeface="Verdana"/>
                <a:ea typeface="Verdana"/>
              </a:rPr>
              <a:t>salle de réunion</a:t>
            </a:r>
          </a:p>
        </p:txBody>
      </p:sp>
      <p:sp>
        <p:nvSpPr>
          <p:cNvPr id="5" name="ZoneTexte 4">
            <a:extLst>
              <a:ext uri="{FF2B5EF4-FFF2-40B4-BE49-F238E27FC236}">
                <a16:creationId xmlns:a16="http://schemas.microsoft.com/office/drawing/2014/main" id="{EDCD0E12-A5A2-410B-810F-43BA4FCBDF4D}"/>
              </a:ext>
            </a:extLst>
          </p:cNvPr>
          <p:cNvSpPr txBox="1"/>
          <p:nvPr/>
        </p:nvSpPr>
        <p:spPr>
          <a:xfrm>
            <a:off x="6684352" y="2288198"/>
            <a:ext cx="23585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t>Visioconférence opérationnelle sur portail ICC Pays de Loire</a:t>
            </a:r>
            <a:endParaRPr lang="fr-FR" sz="1200" dirty="0">
              <a:cs typeface="Calibri"/>
            </a:endParaRPr>
          </a:p>
        </p:txBody>
      </p:sp>
      <p:sp>
        <p:nvSpPr>
          <p:cNvPr id="6" name="ZoneTexte 5">
            <a:extLst>
              <a:ext uri="{FF2B5EF4-FFF2-40B4-BE49-F238E27FC236}">
                <a16:creationId xmlns:a16="http://schemas.microsoft.com/office/drawing/2014/main" id="{E679151A-0E4A-4F7D-A386-0C51E85FD988}"/>
              </a:ext>
            </a:extLst>
          </p:cNvPr>
          <p:cNvSpPr txBox="1"/>
          <p:nvPr/>
        </p:nvSpPr>
        <p:spPr>
          <a:xfrm>
            <a:off x="6684352" y="2793755"/>
            <a:ext cx="26223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t>Visioconférence opérationnelle sur Infra UA</a:t>
            </a:r>
            <a:endParaRPr lang="fr-FR" sz="1200" dirty="0">
              <a:cs typeface="Calibri"/>
            </a:endParaRPr>
          </a:p>
        </p:txBody>
      </p:sp>
      <p:sp>
        <p:nvSpPr>
          <p:cNvPr id="7" name="ZoneTexte 6">
            <a:extLst>
              <a:ext uri="{FF2B5EF4-FFF2-40B4-BE49-F238E27FC236}">
                <a16:creationId xmlns:a16="http://schemas.microsoft.com/office/drawing/2014/main" id="{D543261A-26E9-4A92-84F0-DCB088F74E79}"/>
              </a:ext>
            </a:extLst>
          </p:cNvPr>
          <p:cNvSpPr txBox="1"/>
          <p:nvPr/>
        </p:nvSpPr>
        <p:spPr>
          <a:xfrm>
            <a:off x="6684352" y="3293818"/>
            <a:ext cx="20068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t>Visioconférence non-opérationnelle</a:t>
            </a:r>
            <a:endParaRPr lang="fr-FR" sz="1200" dirty="0">
              <a:cs typeface="Calibri"/>
            </a:endParaRPr>
          </a:p>
        </p:txBody>
      </p:sp>
      <p:sp>
        <p:nvSpPr>
          <p:cNvPr id="8" name="Rectangle : coins arrondis 7">
            <a:extLst>
              <a:ext uri="{FF2B5EF4-FFF2-40B4-BE49-F238E27FC236}">
                <a16:creationId xmlns:a16="http://schemas.microsoft.com/office/drawing/2014/main" id="{8971AE24-2E18-4E7E-B0AB-738B75BA6603}"/>
              </a:ext>
            </a:extLst>
          </p:cNvPr>
          <p:cNvSpPr/>
          <p:nvPr/>
        </p:nvSpPr>
        <p:spPr>
          <a:xfrm>
            <a:off x="6400800" y="2026627"/>
            <a:ext cx="2637691" cy="20222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05EFD5CD-90BD-41F1-9FC8-727D16D5507A}"/>
              </a:ext>
            </a:extLst>
          </p:cNvPr>
          <p:cNvSpPr/>
          <p:nvPr/>
        </p:nvSpPr>
        <p:spPr>
          <a:xfrm>
            <a:off x="6472236" y="2405793"/>
            <a:ext cx="214313" cy="23079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C0621254-BFF7-42E6-A810-CC702D38980F}"/>
              </a:ext>
            </a:extLst>
          </p:cNvPr>
          <p:cNvSpPr/>
          <p:nvPr/>
        </p:nvSpPr>
        <p:spPr>
          <a:xfrm>
            <a:off x="6472236" y="2922340"/>
            <a:ext cx="214313" cy="23079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5B97BCE4-2460-43C1-A7A9-6765B254085A}"/>
              </a:ext>
            </a:extLst>
          </p:cNvPr>
          <p:cNvSpPr/>
          <p:nvPr/>
        </p:nvSpPr>
        <p:spPr>
          <a:xfrm>
            <a:off x="6472236" y="3411412"/>
            <a:ext cx="214313" cy="23079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122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01E07-C016-4CDF-8E71-D30A251E1C1E}"/>
              </a:ext>
            </a:extLst>
          </p:cNvPr>
          <p:cNvSpPr>
            <a:spLocks noGrp="1"/>
          </p:cNvSpPr>
          <p:nvPr>
            <p:ph type="title"/>
          </p:nvPr>
        </p:nvSpPr>
        <p:spPr/>
        <p:txBody>
          <a:bodyPr/>
          <a:lstStyle/>
          <a:p>
            <a:r>
              <a:rPr lang="fr-FR">
                <a:latin typeface="Verdana"/>
                <a:ea typeface="Verdana"/>
              </a:rPr>
              <a:t>Bilan</a:t>
            </a:r>
            <a:endParaRPr lang="fr-FR"/>
          </a:p>
        </p:txBody>
      </p:sp>
      <p:sp>
        <p:nvSpPr>
          <p:cNvPr id="3" name="Espace réservé du contenu 2">
            <a:extLst>
              <a:ext uri="{FF2B5EF4-FFF2-40B4-BE49-F238E27FC236}">
                <a16:creationId xmlns:a16="http://schemas.microsoft.com/office/drawing/2014/main" id="{F23A0DFC-AD79-4A8B-98ED-CD881CDC98E2}"/>
              </a:ext>
            </a:extLst>
          </p:cNvPr>
          <p:cNvSpPr>
            <a:spLocks noGrp="1"/>
          </p:cNvSpPr>
          <p:nvPr>
            <p:ph idx="1"/>
          </p:nvPr>
        </p:nvSpPr>
        <p:spPr/>
        <p:txBody>
          <a:bodyPr vert="horz" lIns="91440" tIns="45720" rIns="91440" bIns="45720" rtlCol="0" anchor="t">
            <a:normAutofit fontScale="92500" lnSpcReduction="10000"/>
          </a:bodyPr>
          <a:lstStyle/>
          <a:p>
            <a:r>
              <a:rPr lang="fr-FR" u="sng" dirty="0">
                <a:latin typeface="Verdana"/>
                <a:ea typeface="Verdana"/>
              </a:rPr>
              <a:t>Suite des installations fin 2021</a:t>
            </a:r>
            <a:r>
              <a:rPr lang="fr-FR" dirty="0">
                <a:latin typeface="Verdana"/>
                <a:ea typeface="Verdana"/>
              </a:rPr>
              <a:t> :</a:t>
            </a:r>
            <a:endParaRPr lang="fr-FR" dirty="0"/>
          </a:p>
          <a:p>
            <a:pPr marL="0" indent="0">
              <a:buNone/>
            </a:pPr>
            <a:r>
              <a:rPr lang="fr-FR" dirty="0">
                <a:latin typeface="Verdana"/>
                <a:ea typeface="Verdana"/>
              </a:rPr>
              <a:t>- Santé : </a:t>
            </a:r>
            <a:r>
              <a:rPr lang="fr-FR" dirty="0">
                <a:solidFill>
                  <a:srgbClr val="FF0000"/>
                </a:solidFill>
                <a:latin typeface="Verdana"/>
                <a:ea typeface="Verdana"/>
              </a:rPr>
              <a:t>amphi Centre de simulation </a:t>
            </a:r>
            <a:r>
              <a:rPr lang="fr-FR" dirty="0" err="1">
                <a:solidFill>
                  <a:srgbClr val="FF0000"/>
                </a:solidFill>
                <a:latin typeface="Verdana"/>
                <a:ea typeface="Verdana"/>
              </a:rPr>
              <a:t>AllSim's</a:t>
            </a:r>
          </a:p>
          <a:p>
            <a:pPr marL="0" indent="0">
              <a:buNone/>
            </a:pPr>
            <a:r>
              <a:rPr lang="fr-FR" dirty="0">
                <a:latin typeface="Verdana"/>
                <a:ea typeface="Verdana"/>
              </a:rPr>
              <a:t>- </a:t>
            </a:r>
            <a:r>
              <a:rPr lang="fr-FR" dirty="0" err="1">
                <a:latin typeface="Verdana"/>
                <a:ea typeface="Verdana"/>
              </a:rPr>
              <a:t>Agrocampus</a:t>
            </a:r>
            <a:r>
              <a:rPr lang="fr-FR" dirty="0">
                <a:latin typeface="Verdana"/>
                <a:ea typeface="Verdana"/>
              </a:rPr>
              <a:t> : amphi</a:t>
            </a:r>
          </a:p>
          <a:p>
            <a:pPr marL="0" indent="0">
              <a:buNone/>
            </a:pPr>
            <a:endParaRPr lang="fr-FR" dirty="0">
              <a:latin typeface="Verdana"/>
              <a:ea typeface="Verdana"/>
            </a:endParaRPr>
          </a:p>
          <a:p>
            <a:pPr marL="0" indent="0">
              <a:buNone/>
            </a:pPr>
            <a:endParaRPr lang="fr-FR" dirty="0">
              <a:latin typeface="Verdana"/>
              <a:ea typeface="Verdana"/>
            </a:endParaRPr>
          </a:p>
          <a:p>
            <a:pPr marL="457200" indent="-457200"/>
            <a:r>
              <a:rPr lang="fr-FR" dirty="0">
                <a:latin typeface="Verdana"/>
                <a:ea typeface="Verdana"/>
              </a:rPr>
              <a:t>A venir prochainement :</a:t>
            </a:r>
          </a:p>
          <a:p>
            <a:pPr marL="0" indent="0">
              <a:buNone/>
            </a:pPr>
            <a:r>
              <a:rPr lang="fr-FR" dirty="0">
                <a:latin typeface="Verdana"/>
                <a:ea typeface="Verdana"/>
              </a:rPr>
              <a:t>- ENSAM : salle de Télé-TD</a:t>
            </a:r>
          </a:p>
          <a:p>
            <a:pPr marL="0" indent="0">
              <a:buNone/>
            </a:pPr>
            <a:r>
              <a:rPr lang="fr-FR" dirty="0">
                <a:latin typeface="Verdana"/>
                <a:ea typeface="Verdana"/>
              </a:rPr>
              <a:t>…</a:t>
            </a:r>
          </a:p>
          <a:p>
            <a:pPr marL="0" indent="0">
              <a:buNone/>
            </a:pPr>
            <a:r>
              <a:rPr lang="fr-FR" dirty="0">
                <a:latin typeface="Verdana"/>
                <a:ea typeface="Verdana"/>
              </a:rPr>
              <a:t>Il restera à engager environ 350 000€ en 2022 sur ce projet. (Télé-Spots, </a:t>
            </a:r>
            <a:r>
              <a:rPr lang="fr-FR" dirty="0" err="1">
                <a:latin typeface="Verdana"/>
                <a:ea typeface="Verdana"/>
              </a:rPr>
              <a:t>Carrels</a:t>
            </a:r>
            <a:r>
              <a:rPr lang="fr-FR" dirty="0">
                <a:latin typeface="Verdana"/>
                <a:ea typeface="Verdana"/>
              </a:rPr>
              <a:t> ou</a:t>
            </a:r>
            <a:br>
              <a:rPr lang="fr-FR" dirty="0">
                <a:latin typeface="Verdana"/>
                <a:ea typeface="Verdana"/>
              </a:rPr>
            </a:br>
            <a:r>
              <a:rPr lang="fr-FR" dirty="0" err="1">
                <a:latin typeface="Verdana"/>
                <a:ea typeface="Verdana"/>
              </a:rPr>
              <a:t>Huddle</a:t>
            </a:r>
            <a:r>
              <a:rPr lang="fr-FR" dirty="0">
                <a:latin typeface="Verdana"/>
                <a:ea typeface="Verdana"/>
              </a:rPr>
              <a:t> </a:t>
            </a:r>
            <a:r>
              <a:rPr lang="fr-FR" dirty="0" err="1">
                <a:latin typeface="Verdana"/>
                <a:ea typeface="Verdana"/>
              </a:rPr>
              <a:t>Rooms</a:t>
            </a:r>
            <a:r>
              <a:rPr lang="fr-FR" dirty="0">
                <a:latin typeface="Verdana"/>
                <a:ea typeface="Verdana"/>
              </a:rPr>
              <a:t>)</a:t>
            </a:r>
          </a:p>
        </p:txBody>
      </p:sp>
      <p:pic>
        <p:nvPicPr>
          <p:cNvPr id="4" name="Image 4" descr="Une image contenant intérieur, plafond&#10;&#10;Description générée automatiquement">
            <a:extLst>
              <a:ext uri="{FF2B5EF4-FFF2-40B4-BE49-F238E27FC236}">
                <a16:creationId xmlns:a16="http://schemas.microsoft.com/office/drawing/2014/main" id="{94903D01-3B7F-4A85-B64C-F0A51676D20C}"/>
              </a:ext>
            </a:extLst>
          </p:cNvPr>
          <p:cNvPicPr>
            <a:picLocks noChangeAspect="1"/>
          </p:cNvPicPr>
          <p:nvPr/>
        </p:nvPicPr>
        <p:blipFill>
          <a:blip r:embed="rId2"/>
          <a:stretch>
            <a:fillRect/>
          </a:stretch>
        </p:blipFill>
        <p:spPr>
          <a:xfrm>
            <a:off x="5401733" y="2500790"/>
            <a:ext cx="3281438" cy="1554038"/>
          </a:xfrm>
          <a:prstGeom prst="rect">
            <a:avLst/>
          </a:prstGeom>
          <a:ln>
            <a:noFill/>
          </a:ln>
          <a:effectLst>
            <a:softEdge rad="112500"/>
          </a:effectLst>
        </p:spPr>
      </p:pic>
    </p:spTree>
    <p:extLst>
      <p:ext uri="{BB962C8B-B14F-4D97-AF65-F5344CB8AC3E}">
        <p14:creationId xmlns:p14="http://schemas.microsoft.com/office/powerpoint/2010/main" val="478493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5549F-C766-4FF9-A749-5A8B5972A9EF}"/>
              </a:ext>
            </a:extLst>
          </p:cNvPr>
          <p:cNvSpPr>
            <a:spLocks noGrp="1"/>
          </p:cNvSpPr>
          <p:nvPr>
            <p:ph type="title"/>
          </p:nvPr>
        </p:nvSpPr>
        <p:spPr/>
        <p:txBody>
          <a:bodyPr/>
          <a:lstStyle/>
          <a:p>
            <a:r>
              <a:rPr lang="fr-FR" dirty="0">
                <a:latin typeface="Verdana"/>
                <a:ea typeface="Verdana"/>
              </a:rPr>
              <a:t>Délais et approvisionnements</a:t>
            </a:r>
            <a:endParaRPr lang="fr-FR" dirty="0"/>
          </a:p>
        </p:txBody>
      </p:sp>
      <p:sp>
        <p:nvSpPr>
          <p:cNvPr id="3" name="Espace réservé du contenu 2">
            <a:extLst>
              <a:ext uri="{FF2B5EF4-FFF2-40B4-BE49-F238E27FC236}">
                <a16:creationId xmlns:a16="http://schemas.microsoft.com/office/drawing/2014/main" id="{2EA0A127-71E8-4857-9B60-FCBEBD40FF17}"/>
              </a:ext>
            </a:extLst>
          </p:cNvPr>
          <p:cNvSpPr>
            <a:spLocks noGrp="1"/>
          </p:cNvSpPr>
          <p:nvPr>
            <p:ph idx="1"/>
          </p:nvPr>
        </p:nvSpPr>
        <p:spPr>
          <a:xfrm>
            <a:off x="628650" y="1500996"/>
            <a:ext cx="8073536" cy="4675967"/>
          </a:xfrm>
        </p:spPr>
        <p:txBody>
          <a:bodyPr vert="horz" lIns="91440" tIns="45720" rIns="91440" bIns="45720" rtlCol="0" anchor="t">
            <a:normAutofit/>
          </a:bodyPr>
          <a:lstStyle/>
          <a:p>
            <a:r>
              <a:rPr lang="fr-FR" dirty="0">
                <a:latin typeface="Verdana"/>
                <a:ea typeface="Verdana"/>
              </a:rPr>
              <a:t>La pénurie mondiale de semi-conducteurs impacte l'ensemble des acteurs de l'informatique et de l'audiovisuel</a:t>
            </a:r>
            <a:endParaRPr lang="fr-FR" dirty="0"/>
          </a:p>
          <a:p>
            <a:r>
              <a:rPr lang="fr-FR" dirty="0">
                <a:latin typeface="Verdana"/>
                <a:ea typeface="Verdana"/>
              </a:rPr>
              <a:t>Glissement de certains chantiers de rénovation AV par manque de disponibilités des produits </a:t>
            </a:r>
            <a:endParaRPr lang="fr-FR" dirty="0"/>
          </a:p>
          <a:p>
            <a:r>
              <a:rPr lang="fr-FR" dirty="0">
                <a:latin typeface="Verdana"/>
                <a:ea typeface="Verdana"/>
              </a:rPr>
              <a:t>Pas avant Mars 2022, voir Septembre 2022 pour certains processeurs audio.</a:t>
            </a:r>
            <a:endParaRPr lang="fr-FR"/>
          </a:p>
          <a:p>
            <a:pPr marL="0" indent="0">
              <a:buNone/>
            </a:pPr>
            <a:endParaRPr lang="fr-FR">
              <a:latin typeface="Verdana"/>
              <a:ea typeface="Verdana"/>
            </a:endParaRPr>
          </a:p>
        </p:txBody>
      </p:sp>
    </p:spTree>
    <p:extLst>
      <p:ext uri="{BB962C8B-B14F-4D97-AF65-F5344CB8AC3E}">
        <p14:creationId xmlns:p14="http://schemas.microsoft.com/office/powerpoint/2010/main" val="361680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2EB684-4877-4AFA-9EF6-8CDA981CC56E}"/>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EDD9C7DF-ACAB-4804-8EDC-1E47EB94D424}"/>
              </a:ext>
            </a:extLst>
          </p:cNvPr>
          <p:cNvSpPr>
            <a:spLocks noGrp="1"/>
          </p:cNvSpPr>
          <p:nvPr>
            <p:ph type="title"/>
          </p:nvPr>
        </p:nvSpPr>
        <p:spPr/>
        <p:txBody>
          <a:bodyPr/>
          <a:lstStyle/>
          <a:p>
            <a:r>
              <a:rPr lang="fr-FR">
                <a:latin typeface="Verdana"/>
                <a:ea typeface="Verdana"/>
              </a:rPr>
              <a:t>Centre de simulation Santé et équipements</a:t>
            </a:r>
            <a:endParaRPr lang="fr-FR"/>
          </a:p>
        </p:txBody>
      </p:sp>
    </p:spTree>
    <p:extLst>
      <p:ext uri="{BB962C8B-B14F-4D97-AF65-F5344CB8AC3E}">
        <p14:creationId xmlns:p14="http://schemas.microsoft.com/office/powerpoint/2010/main" val="56357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A9F3D0-5AE7-486A-9C22-D265F4B270C5}"/>
              </a:ext>
            </a:extLst>
          </p:cNvPr>
          <p:cNvSpPr>
            <a:spLocks noGrp="1"/>
          </p:cNvSpPr>
          <p:nvPr>
            <p:ph type="body" idx="1"/>
          </p:nvPr>
        </p:nvSpPr>
        <p:spPr/>
        <p:txBody>
          <a:bodyPr vert="horz" lIns="91440" tIns="45720" rIns="91440" bIns="45720" rtlCol="0" anchor="t">
            <a:normAutofit/>
          </a:bodyPr>
          <a:lstStyle/>
          <a:p>
            <a:r>
              <a:rPr lang="fr-FR" dirty="0">
                <a:latin typeface="Verdana"/>
                <a:ea typeface="Verdana"/>
              </a:rPr>
              <a:t>Soumis à validation</a:t>
            </a:r>
            <a:endParaRPr lang="fr-FR"/>
          </a:p>
        </p:txBody>
      </p:sp>
      <p:sp>
        <p:nvSpPr>
          <p:cNvPr id="3" name="Titre 2">
            <a:extLst>
              <a:ext uri="{FF2B5EF4-FFF2-40B4-BE49-F238E27FC236}">
                <a16:creationId xmlns:a16="http://schemas.microsoft.com/office/drawing/2014/main" id="{D060EE4A-DCDD-4434-89A3-EC79AA6F2072}"/>
              </a:ext>
            </a:extLst>
          </p:cNvPr>
          <p:cNvSpPr>
            <a:spLocks noGrp="1"/>
          </p:cNvSpPr>
          <p:nvPr>
            <p:ph type="title"/>
          </p:nvPr>
        </p:nvSpPr>
        <p:spPr>
          <a:xfrm>
            <a:off x="623888" y="543465"/>
            <a:ext cx="7886700" cy="2588460"/>
          </a:xfrm>
        </p:spPr>
        <p:txBody>
          <a:bodyPr>
            <a:normAutofit/>
          </a:bodyPr>
          <a:lstStyle/>
          <a:p>
            <a:r>
              <a:rPr lang="fr-FR" sz="4000" b="0">
                <a:latin typeface="Verdana"/>
                <a:ea typeface="Verdana"/>
                <a:cs typeface="Verdana"/>
              </a:rPr>
              <a:t>Relevés </a:t>
            </a:r>
            <a:r>
              <a:rPr lang="fr-FR" sz="4000" b="0" dirty="0">
                <a:latin typeface="Verdana"/>
                <a:ea typeface="Verdana"/>
                <a:cs typeface="Verdana"/>
              </a:rPr>
              <a:t>de conclusions </a:t>
            </a:r>
            <a:br>
              <a:rPr lang="fr-FR" sz="4000" b="0" dirty="0">
                <a:latin typeface="Verdana"/>
                <a:ea typeface="Verdana"/>
                <a:cs typeface="Verdana"/>
              </a:rPr>
            </a:br>
            <a:r>
              <a:rPr lang="fr-FR" sz="4000" b="0">
                <a:latin typeface="Verdana"/>
                <a:ea typeface="Verdana"/>
                <a:cs typeface="Verdana"/>
              </a:rPr>
              <a:t>des </a:t>
            </a:r>
            <a:r>
              <a:rPr lang="fr-FR" sz="4000" b="0" dirty="0">
                <a:latin typeface="Verdana"/>
                <a:ea typeface="Verdana"/>
                <a:cs typeface="Verdana"/>
              </a:rPr>
              <a:t>CPN</a:t>
            </a:r>
            <a:r>
              <a:rPr lang="fr-FR" sz="4000" b="0">
                <a:latin typeface="Verdana"/>
                <a:ea typeface="Verdana"/>
                <a:cs typeface="Verdana"/>
              </a:rPr>
              <a:t> du 2 avril et</a:t>
            </a:r>
            <a:r>
              <a:rPr lang="fr-FR" sz="4000" b="0" dirty="0">
                <a:latin typeface="Verdana"/>
                <a:ea typeface="Verdana"/>
                <a:cs typeface="Verdana"/>
              </a:rPr>
              <a:t> du 25 juin 2021</a:t>
            </a:r>
          </a:p>
        </p:txBody>
      </p:sp>
    </p:spTree>
    <p:extLst>
      <p:ext uri="{BB962C8B-B14F-4D97-AF65-F5344CB8AC3E}">
        <p14:creationId xmlns:p14="http://schemas.microsoft.com/office/powerpoint/2010/main" val="4176103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01E07-C016-4CDF-8E71-D30A251E1C1E}"/>
              </a:ext>
            </a:extLst>
          </p:cNvPr>
          <p:cNvSpPr>
            <a:spLocks noGrp="1"/>
          </p:cNvSpPr>
          <p:nvPr>
            <p:ph type="title"/>
          </p:nvPr>
        </p:nvSpPr>
        <p:spPr/>
        <p:txBody>
          <a:bodyPr/>
          <a:lstStyle/>
          <a:p>
            <a:r>
              <a:rPr lang="fr-FR">
                <a:latin typeface="Verdana"/>
                <a:ea typeface="Verdana"/>
              </a:rPr>
              <a:t>Centre de simulation Santé</a:t>
            </a:r>
            <a:endParaRPr lang="fr-FR"/>
          </a:p>
        </p:txBody>
      </p:sp>
      <p:sp>
        <p:nvSpPr>
          <p:cNvPr id="3" name="Espace réservé du contenu 2">
            <a:extLst>
              <a:ext uri="{FF2B5EF4-FFF2-40B4-BE49-F238E27FC236}">
                <a16:creationId xmlns:a16="http://schemas.microsoft.com/office/drawing/2014/main" id="{F23A0DFC-AD79-4A8B-98ED-CD881CDC98E2}"/>
              </a:ext>
            </a:extLst>
          </p:cNvPr>
          <p:cNvSpPr>
            <a:spLocks noGrp="1"/>
          </p:cNvSpPr>
          <p:nvPr>
            <p:ph idx="1"/>
          </p:nvPr>
        </p:nvSpPr>
        <p:spPr>
          <a:xfrm>
            <a:off x="628650" y="1500996"/>
            <a:ext cx="7886700" cy="5025781"/>
          </a:xfrm>
        </p:spPr>
        <p:txBody>
          <a:bodyPr vert="horz" lIns="91440" tIns="45720" rIns="91440" bIns="45720" rtlCol="0" anchor="t">
            <a:normAutofit fontScale="92500" lnSpcReduction="10000"/>
          </a:bodyPr>
          <a:lstStyle/>
          <a:p>
            <a:pPr>
              <a:lnSpc>
                <a:spcPct val="120000"/>
              </a:lnSpc>
            </a:pPr>
            <a:r>
              <a:rPr lang="fr-FR" sz="1800">
                <a:latin typeface="Verdana"/>
                <a:ea typeface="Verdana"/>
              </a:rPr>
              <a:t>Le projet d'équipements prévoit 29 salles de simulation pour les différentes spécialités en Santé :</a:t>
            </a:r>
            <a:endParaRPr lang="fr-FR" sz="1800"/>
          </a:p>
          <a:p>
            <a:pPr marL="0" indent="0">
              <a:lnSpc>
                <a:spcPct val="120000"/>
              </a:lnSpc>
              <a:buNone/>
            </a:pPr>
            <a:r>
              <a:rPr lang="fr-FR" sz="2000">
                <a:latin typeface="Verdana"/>
                <a:ea typeface="Verdana"/>
              </a:rPr>
              <a:t> </a:t>
            </a:r>
            <a:r>
              <a:rPr lang="fr-FR" sz="1400">
                <a:latin typeface="Verdana"/>
                <a:ea typeface="Verdana"/>
              </a:rPr>
              <a:t>Salle de néonatalité, salle de réanimation/ déchocage (x2), espace de simulation virtuelle pharmacie, officine, salle de consultations, espace de simulation "interventions médicales en appartement", salles de débriefing.</a:t>
            </a:r>
            <a:endParaRPr lang="fr-FR" sz="1400"/>
          </a:p>
          <a:p>
            <a:pPr marL="285750" indent="-285750">
              <a:lnSpc>
                <a:spcPct val="120000"/>
              </a:lnSpc>
            </a:pPr>
            <a:r>
              <a:rPr lang="fr-FR" sz="1600">
                <a:latin typeface="Verdana"/>
                <a:ea typeface="Verdana"/>
              </a:rPr>
              <a:t>6 régies techniques seront équipées pour programmer les scénarios de simulation et paramétrer les périphériques de capture (caméras, retour moniteur scope, micros, hauts parleurs de retour, oreillette du facilitateur).</a:t>
            </a:r>
            <a:endParaRPr lang="fr-FR" sz="1600"/>
          </a:p>
          <a:p>
            <a:pPr marL="285750" indent="-285750">
              <a:lnSpc>
                <a:spcPct val="120000"/>
              </a:lnSpc>
            </a:pPr>
            <a:r>
              <a:rPr lang="fr-FR" sz="1600">
                <a:latin typeface="Verdana"/>
                <a:ea typeface="Verdana"/>
              </a:rPr>
              <a:t>Après une séance de simulation, les salles de débriefing  aideront à évaluer l'apprenant par l'utilisation des données audio et vidéo, du moniteur patient et l'ajout d'annotations et de questionnaires par l'évaluateur. </a:t>
            </a:r>
          </a:p>
          <a:p>
            <a:pPr marL="285750" indent="-285750">
              <a:lnSpc>
                <a:spcPct val="120000"/>
              </a:lnSpc>
            </a:pPr>
            <a:r>
              <a:rPr lang="fr-FR" sz="1600">
                <a:latin typeface="Verdana"/>
                <a:ea typeface="Verdana"/>
              </a:rPr>
              <a:t>Basés sur une technologie de </a:t>
            </a:r>
            <a:r>
              <a:rPr lang="fr-FR" sz="1600" err="1">
                <a:latin typeface="Verdana"/>
                <a:ea typeface="Verdana"/>
              </a:rPr>
              <a:t>nodes</a:t>
            </a:r>
            <a:r>
              <a:rPr lang="fr-FR" sz="1600">
                <a:latin typeface="Verdana"/>
                <a:ea typeface="Verdana"/>
              </a:rPr>
              <a:t> réseau, ces équipements faciliteront la gestion des flux dans les différentes salles, chaque périphérique pourra être connecté indépendamment à chaque scénario de simulation. </a:t>
            </a:r>
          </a:p>
          <a:p>
            <a:pPr marL="285750" indent="-285750">
              <a:lnSpc>
                <a:spcPct val="120000"/>
              </a:lnSpc>
            </a:pPr>
            <a:r>
              <a:rPr lang="fr-FR" sz="1600">
                <a:latin typeface="Verdana"/>
                <a:ea typeface="Verdana"/>
              </a:rPr>
              <a:t>Avec cette technologie de simulation médicale, l'apprenant pourra </a:t>
            </a:r>
          </a:p>
          <a:p>
            <a:pPr marL="0" indent="0">
              <a:lnSpc>
                <a:spcPct val="120000"/>
              </a:lnSpc>
              <a:buNone/>
            </a:pPr>
            <a:r>
              <a:rPr lang="fr-FR" sz="1600">
                <a:latin typeface="Verdana"/>
                <a:ea typeface="Verdana"/>
              </a:rPr>
              <a:t> bénéficier d'une immersion proche du quotidien des patients.</a:t>
            </a:r>
          </a:p>
          <a:p>
            <a:pPr marL="0" indent="0">
              <a:buNone/>
            </a:pPr>
            <a:endParaRPr lang="fr-FR" sz="1600">
              <a:latin typeface="Verdana"/>
              <a:ea typeface="Verdana"/>
            </a:endParaRPr>
          </a:p>
        </p:txBody>
      </p:sp>
    </p:spTree>
    <p:extLst>
      <p:ext uri="{BB962C8B-B14F-4D97-AF65-F5344CB8AC3E}">
        <p14:creationId xmlns:p14="http://schemas.microsoft.com/office/powerpoint/2010/main" val="422077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A9F3D0-5AE7-486A-9C22-D265F4B270C5}"/>
              </a:ext>
            </a:extLst>
          </p:cNvPr>
          <p:cNvSpPr>
            <a:spLocks noGrp="1"/>
          </p:cNvSpPr>
          <p:nvPr>
            <p:ph type="body" idx="1"/>
          </p:nvPr>
        </p:nvSpPr>
        <p:spPr/>
        <p:txBody>
          <a:bodyPr vert="horz" lIns="91440" tIns="45720" rIns="91440" bIns="45720" rtlCol="0" anchor="t">
            <a:normAutofit/>
          </a:bodyPr>
          <a:lstStyle/>
          <a:p>
            <a:endParaRPr lang="fr-FR"/>
          </a:p>
        </p:txBody>
      </p:sp>
      <p:sp>
        <p:nvSpPr>
          <p:cNvPr id="3" name="Titre 2">
            <a:extLst>
              <a:ext uri="{FF2B5EF4-FFF2-40B4-BE49-F238E27FC236}">
                <a16:creationId xmlns:a16="http://schemas.microsoft.com/office/drawing/2014/main" id="{D060EE4A-DCDD-4434-89A3-EC79AA6F2072}"/>
              </a:ext>
            </a:extLst>
          </p:cNvPr>
          <p:cNvSpPr>
            <a:spLocks noGrp="1"/>
          </p:cNvSpPr>
          <p:nvPr>
            <p:ph type="title"/>
          </p:nvPr>
        </p:nvSpPr>
        <p:spPr>
          <a:xfrm>
            <a:off x="623888" y="543465"/>
            <a:ext cx="7886700" cy="3053752"/>
          </a:xfrm>
        </p:spPr>
        <p:txBody>
          <a:bodyPr>
            <a:normAutofit/>
          </a:bodyPr>
          <a:lstStyle/>
          <a:p>
            <a:pPr>
              <a:spcBef>
                <a:spcPts val="1415"/>
              </a:spcBef>
            </a:pPr>
            <a:r>
              <a:rPr lang="fr-FR" sz="4400">
                <a:latin typeface="Verdana"/>
                <a:ea typeface="Times New Roman" panose="02020603050405020304" pitchFamily="18" charset="0"/>
                <a:cs typeface="Arial"/>
              </a:rPr>
              <a:t>Subvention Investissement pédagogique Région</a:t>
            </a:r>
            <a:endParaRPr lang="fr-FR" sz="4400">
              <a:effectLst/>
              <a:latin typeface="Verdana" panose="020B060403050404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161144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2F363-DA03-47F7-A758-1F39831C4DD3}"/>
              </a:ext>
            </a:extLst>
          </p:cNvPr>
          <p:cNvSpPr>
            <a:spLocks noGrp="1"/>
          </p:cNvSpPr>
          <p:nvPr>
            <p:ph type="title"/>
          </p:nvPr>
        </p:nvSpPr>
        <p:spPr/>
        <p:txBody>
          <a:bodyPr>
            <a:normAutofit fontScale="90000"/>
          </a:bodyPr>
          <a:lstStyle/>
          <a:p>
            <a:r>
              <a:rPr lang="fr-FR"/>
              <a:t>Subvention investissement pédagogique Région</a:t>
            </a:r>
          </a:p>
        </p:txBody>
      </p:sp>
      <p:sp>
        <p:nvSpPr>
          <p:cNvPr id="3" name="Espace réservé du contenu 2">
            <a:extLst>
              <a:ext uri="{FF2B5EF4-FFF2-40B4-BE49-F238E27FC236}">
                <a16:creationId xmlns:a16="http://schemas.microsoft.com/office/drawing/2014/main" id="{E956AFA2-104B-4898-A9E3-659802CF1656}"/>
              </a:ext>
            </a:extLst>
          </p:cNvPr>
          <p:cNvSpPr>
            <a:spLocks noGrp="1"/>
          </p:cNvSpPr>
          <p:nvPr>
            <p:ph idx="1"/>
          </p:nvPr>
        </p:nvSpPr>
        <p:spPr/>
        <p:txBody>
          <a:bodyPr vert="horz" lIns="91440" tIns="45720" rIns="91440" bIns="45720" rtlCol="0" anchor="t">
            <a:normAutofit/>
          </a:bodyPr>
          <a:lstStyle/>
          <a:p>
            <a:r>
              <a:rPr lang="fr-FR" sz="2400" dirty="0">
                <a:latin typeface="Verdana"/>
                <a:ea typeface="Verdana"/>
              </a:rPr>
              <a:t>Nous avons pu récupérer l’ensemble de la subvention investissement pédagogique 2017/2020…et ce malgré les changements de projets et changements de coûts</a:t>
            </a:r>
          </a:p>
          <a:p>
            <a:r>
              <a:rPr lang="fr-FR" sz="2400" dirty="0">
                <a:latin typeface="Verdana"/>
                <a:ea typeface="Verdana"/>
              </a:rPr>
              <a:t>Rappel des grandes dates pour les années 2020/2021 et 2021/2022</a:t>
            </a:r>
          </a:p>
          <a:p>
            <a:endParaRPr lang="fr-FR"/>
          </a:p>
        </p:txBody>
      </p:sp>
      <p:pic>
        <p:nvPicPr>
          <p:cNvPr id="5" name="Image 4">
            <a:extLst>
              <a:ext uri="{FF2B5EF4-FFF2-40B4-BE49-F238E27FC236}">
                <a16:creationId xmlns:a16="http://schemas.microsoft.com/office/drawing/2014/main" id="{BB2FD3E9-94BE-48C2-9FFA-BCCB7BA98C33}"/>
              </a:ext>
            </a:extLst>
          </p:cNvPr>
          <p:cNvPicPr>
            <a:picLocks noChangeAspect="1"/>
          </p:cNvPicPr>
          <p:nvPr/>
        </p:nvPicPr>
        <p:blipFill>
          <a:blip r:embed="rId2"/>
          <a:stretch>
            <a:fillRect/>
          </a:stretch>
        </p:blipFill>
        <p:spPr>
          <a:xfrm>
            <a:off x="732465" y="3723666"/>
            <a:ext cx="7510335" cy="2570906"/>
          </a:xfrm>
          <a:prstGeom prst="rect">
            <a:avLst/>
          </a:prstGeom>
        </p:spPr>
      </p:pic>
    </p:spTree>
    <p:extLst>
      <p:ext uri="{BB962C8B-B14F-4D97-AF65-F5344CB8AC3E}">
        <p14:creationId xmlns:p14="http://schemas.microsoft.com/office/powerpoint/2010/main" val="4073594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0D1306-A136-4712-A42E-9EBA0A88B37B}"/>
              </a:ext>
            </a:extLst>
          </p:cNvPr>
          <p:cNvSpPr>
            <a:spLocks noGrp="1"/>
          </p:cNvSpPr>
          <p:nvPr>
            <p:ph type="body" idx="1"/>
          </p:nvPr>
        </p:nvSpPr>
        <p:spPr/>
        <p:txBody>
          <a:bodyPr vert="horz" lIns="91440" tIns="45720" rIns="91440" bIns="45720" rtlCol="0" anchor="t">
            <a:normAutofit/>
          </a:bodyPr>
          <a:lstStyle/>
          <a:p>
            <a:endParaRPr lang="fr-FR"/>
          </a:p>
        </p:txBody>
      </p:sp>
      <p:sp>
        <p:nvSpPr>
          <p:cNvPr id="3" name="Titre 2">
            <a:extLst>
              <a:ext uri="{FF2B5EF4-FFF2-40B4-BE49-F238E27FC236}">
                <a16:creationId xmlns:a16="http://schemas.microsoft.com/office/drawing/2014/main" id="{575A7847-4492-4175-8720-F012A7DAC635}"/>
              </a:ext>
            </a:extLst>
          </p:cNvPr>
          <p:cNvSpPr>
            <a:spLocks noGrp="1"/>
          </p:cNvSpPr>
          <p:nvPr>
            <p:ph type="title"/>
          </p:nvPr>
        </p:nvSpPr>
        <p:spPr/>
        <p:txBody>
          <a:bodyPr/>
          <a:lstStyle/>
          <a:p>
            <a:r>
              <a:rPr lang="fr-FR" sz="4800">
                <a:effectLst/>
                <a:latin typeface="Verdana" panose="020B0604030504040204" pitchFamily="34" charset="0"/>
                <a:ea typeface="Times New Roman" panose="02020603050405020304" pitchFamily="18" charset="0"/>
                <a:cs typeface="Arial" panose="020B0604020202020204" pitchFamily="34" charset="0"/>
              </a:rPr>
              <a:t>Informations diverses </a:t>
            </a:r>
            <a:endParaRPr lang="fr-FR"/>
          </a:p>
        </p:txBody>
      </p:sp>
    </p:spTree>
    <p:extLst>
      <p:ext uri="{BB962C8B-B14F-4D97-AF65-F5344CB8AC3E}">
        <p14:creationId xmlns:p14="http://schemas.microsoft.com/office/powerpoint/2010/main" val="934720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75BC143-EDE2-40D1-BD30-11F14552DA76}"/>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0B69ED2C-0589-444C-B2DE-409296B48D83}"/>
              </a:ext>
            </a:extLst>
          </p:cNvPr>
          <p:cNvSpPr>
            <a:spLocks noGrp="1"/>
          </p:cNvSpPr>
          <p:nvPr>
            <p:ph type="title"/>
          </p:nvPr>
        </p:nvSpPr>
        <p:spPr/>
        <p:txBody>
          <a:bodyPr/>
          <a:lstStyle/>
          <a:p>
            <a:r>
              <a:rPr lang="fr-FR">
                <a:latin typeface="Verdana"/>
                <a:ea typeface="Verdana"/>
              </a:rPr>
              <a:t>Outil de prise de rdv Amelia</a:t>
            </a:r>
            <a:endParaRPr lang="fr-FR"/>
          </a:p>
        </p:txBody>
      </p:sp>
    </p:spTree>
    <p:extLst>
      <p:ext uri="{BB962C8B-B14F-4D97-AF65-F5344CB8AC3E}">
        <p14:creationId xmlns:p14="http://schemas.microsoft.com/office/powerpoint/2010/main" val="1350210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latin typeface="Verdana"/>
                <a:ea typeface="Verdana"/>
              </a:rPr>
              <a:t>Amelia - Contexte</a:t>
            </a:r>
            <a:endParaRPr lang="fr-FR" dirty="0"/>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628650" y="1584937"/>
            <a:ext cx="7886700" cy="4349871"/>
          </a:xfrm>
        </p:spPr>
        <p:txBody>
          <a:bodyPr vert="horz" lIns="91440" tIns="45720" rIns="91440" bIns="45720" rtlCol="0" anchor="t">
            <a:noAutofit/>
          </a:bodyPr>
          <a:lstStyle/>
          <a:p>
            <a:r>
              <a:rPr lang="fr-FR" sz="1800" dirty="0">
                <a:latin typeface="Verdana"/>
                <a:ea typeface="Verdana"/>
                <a:cs typeface="Verdana"/>
              </a:rPr>
              <a:t>Besoin d’outils de prise de Rendez vous  à la « Doctolib » </a:t>
            </a:r>
          </a:p>
          <a:p>
            <a:pPr lvl="1"/>
            <a:r>
              <a:rPr lang="fr-FR" sz="1800" dirty="0">
                <a:latin typeface="Verdana"/>
                <a:ea typeface="Verdana"/>
                <a:cs typeface="Verdana"/>
              </a:rPr>
              <a:t>apparu durant le 1</a:t>
            </a:r>
            <a:r>
              <a:rPr lang="fr-FR" sz="1800" baseline="30000" dirty="0">
                <a:latin typeface="Verdana"/>
                <a:ea typeface="Verdana"/>
                <a:cs typeface="Verdana"/>
              </a:rPr>
              <a:t>er</a:t>
            </a:r>
            <a:r>
              <a:rPr lang="fr-FR" sz="1800" dirty="0">
                <a:latin typeface="Verdana"/>
                <a:ea typeface="Verdana"/>
                <a:cs typeface="Verdana"/>
              </a:rPr>
              <a:t> confinement </a:t>
            </a:r>
          </a:p>
          <a:p>
            <a:pPr lvl="1"/>
            <a:r>
              <a:rPr lang="fr-FR" sz="1800" dirty="0">
                <a:latin typeface="Verdana"/>
                <a:ea typeface="Verdana"/>
                <a:cs typeface="Verdana"/>
              </a:rPr>
              <a:t>évoqué dans les expressions de besoins à bas bruit (SUIOP, Scolarités, </a:t>
            </a:r>
            <a:r>
              <a:rPr lang="fr-FR" sz="1800" dirty="0" err="1">
                <a:latin typeface="Verdana"/>
                <a:ea typeface="Verdana"/>
                <a:cs typeface="Verdana"/>
              </a:rPr>
              <a:t>etc</a:t>
            </a:r>
            <a:r>
              <a:rPr lang="fr-FR" sz="1800" dirty="0">
                <a:latin typeface="Verdana"/>
                <a:ea typeface="Verdana"/>
                <a:cs typeface="Verdana"/>
              </a:rPr>
              <a:t>)</a:t>
            </a:r>
          </a:p>
          <a:p>
            <a:r>
              <a:rPr lang="fr-FR" sz="1800" dirty="0">
                <a:latin typeface="Verdana"/>
                <a:ea typeface="Verdana"/>
                <a:cs typeface="Verdana"/>
              </a:rPr>
              <a:t>Réponse temporaire apportée = Solution </a:t>
            </a:r>
            <a:r>
              <a:rPr lang="fr-FR" sz="1800" i="1" dirty="0">
                <a:latin typeface="Verdana"/>
                <a:ea typeface="Verdana"/>
                <a:cs typeface="Verdana"/>
              </a:rPr>
              <a:t>Affluences</a:t>
            </a:r>
            <a:r>
              <a:rPr lang="fr-FR" sz="1800" dirty="0">
                <a:latin typeface="Verdana"/>
                <a:ea typeface="Verdana"/>
                <a:cs typeface="Verdana"/>
              </a:rPr>
              <a:t> (déjà utilisée par le SCD)</a:t>
            </a:r>
          </a:p>
          <a:p>
            <a:pPr lvl="1"/>
            <a:r>
              <a:rPr lang="fr-FR" sz="1800" dirty="0">
                <a:latin typeface="Verdana"/>
                <a:ea typeface="Verdana"/>
                <a:cs typeface="Verdana"/>
              </a:rPr>
              <a:t>bonne solution mais coûts trop conséquents si extension à toute l’UA</a:t>
            </a:r>
          </a:p>
          <a:p>
            <a:pPr lvl="1"/>
            <a:endParaRPr lang="fr-FR" sz="1800" dirty="0">
              <a:latin typeface="Verdana"/>
              <a:ea typeface="Verdana"/>
              <a:cs typeface="Verdana"/>
            </a:endParaRPr>
          </a:p>
          <a:p>
            <a:r>
              <a:rPr lang="fr-FR" sz="1800" dirty="0">
                <a:latin typeface="Verdana"/>
                <a:ea typeface="Verdana"/>
                <a:cs typeface="Verdana"/>
              </a:rPr>
              <a:t>Rapide benchmarking a fait émerger la solution Amelia</a:t>
            </a:r>
          </a:p>
          <a:p>
            <a:pPr lvl="1"/>
            <a:r>
              <a:rPr lang="fr-FR" sz="1800" dirty="0">
                <a:latin typeface="Verdana"/>
                <a:ea typeface="Verdana"/>
                <a:cs typeface="Verdana"/>
              </a:rPr>
              <a:t>Utilisée par l’Université de Lorraine lors du premier confinement</a:t>
            </a:r>
          </a:p>
          <a:p>
            <a:pPr lvl="1"/>
            <a:r>
              <a:rPr lang="fr-FR" sz="1800" dirty="0">
                <a:latin typeface="Verdana"/>
                <a:ea typeface="Verdana"/>
                <a:cs typeface="Verdana"/>
              </a:rPr>
              <a:t>Simple extension à Wordpress = installation facile</a:t>
            </a:r>
          </a:p>
          <a:p>
            <a:pPr lvl="1"/>
            <a:r>
              <a:rPr lang="fr-FR" sz="1800" dirty="0">
                <a:latin typeface="Verdana"/>
                <a:ea typeface="Verdana"/>
                <a:cs typeface="Verdana"/>
              </a:rPr>
              <a:t>Coût  très bas : 260 euros TTC/an sans limites…</a:t>
            </a:r>
          </a:p>
        </p:txBody>
      </p:sp>
    </p:spTree>
    <p:extLst>
      <p:ext uri="{BB962C8B-B14F-4D97-AF65-F5344CB8AC3E}">
        <p14:creationId xmlns:p14="http://schemas.microsoft.com/office/powerpoint/2010/main" val="1850248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latin typeface="Verdana"/>
                <a:ea typeface="Verdana"/>
              </a:rPr>
              <a:t>Amelia - Actuellement</a:t>
            </a:r>
            <a:endParaRPr lang="fr-FR" dirty="0"/>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487040" y="1760777"/>
            <a:ext cx="8028310" cy="3919054"/>
          </a:xfrm>
        </p:spPr>
        <p:txBody>
          <a:bodyPr vert="horz" lIns="91440" tIns="45720" rIns="91440" bIns="45720" rtlCol="0" anchor="t">
            <a:noAutofit/>
          </a:bodyPr>
          <a:lstStyle/>
          <a:p>
            <a:r>
              <a:rPr lang="fr-FR" sz="2000" dirty="0">
                <a:latin typeface="Verdana"/>
                <a:ea typeface="Verdana"/>
                <a:cs typeface="Verdana"/>
              </a:rPr>
              <a:t>En production depuis mi-juin 2021</a:t>
            </a:r>
          </a:p>
          <a:p>
            <a:r>
              <a:rPr lang="fr-FR" sz="2000" dirty="0">
                <a:latin typeface="Verdana"/>
                <a:ea typeface="Verdana"/>
                <a:cs typeface="Verdana"/>
              </a:rPr>
              <a:t>Services déjà utilisateurs :</a:t>
            </a:r>
          </a:p>
          <a:p>
            <a:pPr lvl="1"/>
            <a:r>
              <a:rPr lang="fr-FR" sz="2000" dirty="0">
                <a:latin typeface="Verdana"/>
                <a:ea typeface="Verdana"/>
                <a:cs typeface="Verdana"/>
              </a:rPr>
              <a:t>SUIOP</a:t>
            </a:r>
          </a:p>
          <a:p>
            <a:pPr lvl="1"/>
            <a:r>
              <a:rPr lang="fr-FR" sz="2000" dirty="0">
                <a:latin typeface="Verdana"/>
                <a:ea typeface="Verdana"/>
                <a:cs typeface="Verdana"/>
              </a:rPr>
              <a:t>DEVE-DARRE</a:t>
            </a:r>
          </a:p>
          <a:p>
            <a:pPr lvl="1"/>
            <a:r>
              <a:rPr lang="fr-FR" sz="2000" dirty="0">
                <a:latin typeface="Verdana"/>
                <a:ea typeface="Verdana"/>
                <a:cs typeface="Verdana"/>
              </a:rPr>
              <a:t>Bureau des internationaux</a:t>
            </a:r>
          </a:p>
          <a:p>
            <a:pPr lvl="1"/>
            <a:r>
              <a:rPr lang="fr-FR" sz="2000" dirty="0">
                <a:latin typeface="Verdana"/>
                <a:ea typeface="Verdana"/>
                <a:cs typeface="Verdana"/>
              </a:rPr>
              <a:t>SSU (Vaccination et tests de dépistage Covid19)</a:t>
            </a:r>
          </a:p>
          <a:p>
            <a:pPr lvl="1"/>
            <a:endParaRPr lang="fr-FR" sz="2000" dirty="0">
              <a:latin typeface="Verdana"/>
              <a:ea typeface="Verdana"/>
              <a:cs typeface="Verdana"/>
            </a:endParaRPr>
          </a:p>
          <a:p>
            <a:r>
              <a:rPr lang="fr-FR" sz="2000" dirty="0">
                <a:latin typeface="Verdana"/>
                <a:ea typeface="Verdana"/>
                <a:cs typeface="Verdana"/>
              </a:rPr>
              <a:t>28 agents utilisateurs</a:t>
            </a:r>
          </a:p>
          <a:p>
            <a:r>
              <a:rPr lang="fr-FR" sz="2000" dirty="0">
                <a:latin typeface="Verdana"/>
                <a:ea typeface="Verdana"/>
                <a:cs typeface="Verdana"/>
              </a:rPr>
              <a:t>742 RDV pris sur la période du 15 juin au 08 octobre 2021</a:t>
            </a:r>
          </a:p>
          <a:p>
            <a:endParaRPr lang="fr-FR" sz="1600" dirty="0">
              <a:latin typeface="Verdana"/>
              <a:ea typeface="Verdana"/>
              <a:cs typeface="Verdana"/>
            </a:endParaRPr>
          </a:p>
        </p:txBody>
      </p:sp>
    </p:spTree>
    <p:extLst>
      <p:ext uri="{BB962C8B-B14F-4D97-AF65-F5344CB8AC3E}">
        <p14:creationId xmlns:p14="http://schemas.microsoft.com/office/powerpoint/2010/main" val="3849415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latin typeface="Verdana"/>
                <a:ea typeface="Verdana"/>
              </a:rPr>
              <a:t>Amelia – dans l’avenir</a:t>
            </a:r>
            <a:endParaRPr lang="fr-FR" dirty="0"/>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628650" y="1760777"/>
            <a:ext cx="7886700" cy="4050938"/>
          </a:xfrm>
        </p:spPr>
        <p:txBody>
          <a:bodyPr vert="horz" lIns="91440" tIns="45720" rIns="91440" bIns="45720" rtlCol="0" anchor="t">
            <a:noAutofit/>
          </a:bodyPr>
          <a:lstStyle/>
          <a:p>
            <a:r>
              <a:rPr lang="fr-FR" sz="2000" dirty="0">
                <a:latin typeface="Verdana"/>
                <a:ea typeface="Verdana"/>
                <a:cs typeface="Verdana"/>
              </a:rPr>
              <a:t>Extension prévue vers services demandeurs</a:t>
            </a:r>
          </a:p>
          <a:p>
            <a:r>
              <a:rPr lang="fr-FR" sz="2000" dirty="0">
                <a:latin typeface="Verdana"/>
                <a:ea typeface="Verdana"/>
                <a:cs typeface="Verdana"/>
              </a:rPr>
              <a:t>Présentation en plénière </a:t>
            </a:r>
            <a:r>
              <a:rPr lang="fr-FR" sz="2000" dirty="0" err="1">
                <a:latin typeface="Verdana"/>
                <a:ea typeface="Verdana"/>
                <a:cs typeface="Verdana"/>
              </a:rPr>
              <a:t>DGS</a:t>
            </a:r>
            <a:r>
              <a:rPr lang="fr-FR" sz="2000" dirty="0">
                <a:latin typeface="Verdana"/>
                <a:ea typeface="Verdana"/>
                <a:cs typeface="Verdana"/>
              </a:rPr>
              <a:t> le 14 octobre 2021</a:t>
            </a:r>
          </a:p>
          <a:p>
            <a:r>
              <a:rPr lang="fr-FR" sz="2000" dirty="0">
                <a:latin typeface="Verdana"/>
                <a:ea typeface="Verdana"/>
                <a:cs typeface="Verdana"/>
              </a:rPr>
              <a:t>Travail autour de la question :</a:t>
            </a:r>
          </a:p>
          <a:p>
            <a:pPr lvl="1"/>
            <a:r>
              <a:rPr lang="fr-FR" sz="2000" dirty="0">
                <a:latin typeface="Verdana"/>
                <a:ea typeface="Verdana"/>
                <a:cs typeface="Verdana"/>
              </a:rPr>
              <a:t>du rôle Manager (qui voit tout = problème de confidentialité entre services)</a:t>
            </a:r>
          </a:p>
          <a:p>
            <a:pPr lvl="1"/>
            <a:r>
              <a:rPr lang="fr-FR" sz="2000" dirty="0">
                <a:latin typeface="Verdana"/>
                <a:ea typeface="Verdana"/>
                <a:cs typeface="Verdana"/>
              </a:rPr>
              <a:t>et/ou étanchéité des services (Wordpress Multi – solution Lorraine)</a:t>
            </a:r>
          </a:p>
          <a:p>
            <a:pPr lvl="1"/>
            <a:endParaRPr lang="fr-FR" sz="2000" dirty="0">
              <a:latin typeface="Verdana"/>
              <a:ea typeface="Verdana"/>
              <a:cs typeface="Verdana"/>
            </a:endParaRPr>
          </a:p>
          <a:p>
            <a:pPr marL="457200" lvl="1" indent="0">
              <a:buNone/>
            </a:pPr>
            <a:endParaRPr lang="fr-FR" sz="2000" dirty="0">
              <a:latin typeface="Verdana"/>
              <a:ea typeface="Verdana"/>
              <a:cs typeface="Verdana"/>
            </a:endParaRPr>
          </a:p>
          <a:p>
            <a:pPr marL="457200" lvl="1" indent="0">
              <a:buNone/>
            </a:pPr>
            <a:r>
              <a:rPr lang="fr-FR" sz="2000" dirty="0">
                <a:latin typeface="Verdana"/>
                <a:ea typeface="Verdana"/>
                <a:cs typeface="Verdana"/>
              </a:rPr>
              <a:t>Pour tester côté utilisateur, cliquez là </a:t>
            </a:r>
          </a:p>
          <a:p>
            <a:pPr marL="0" indent="0">
              <a:buNone/>
            </a:pPr>
            <a:endParaRPr lang="fr-FR" sz="1600" dirty="0">
              <a:latin typeface="Verdana"/>
              <a:ea typeface="Verdana"/>
              <a:cs typeface="Verdana"/>
            </a:endParaRPr>
          </a:p>
        </p:txBody>
      </p:sp>
      <p:pic>
        <p:nvPicPr>
          <p:cNvPr id="5" name="Image 4">
            <a:hlinkClick r:id="rId3"/>
            <a:extLst>
              <a:ext uri="{FF2B5EF4-FFF2-40B4-BE49-F238E27FC236}">
                <a16:creationId xmlns:a16="http://schemas.microsoft.com/office/drawing/2014/main" id="{BAF9397E-F094-4AC7-8DBA-76C866304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481" y="4797974"/>
            <a:ext cx="486202" cy="486202"/>
          </a:xfrm>
          <a:prstGeom prst="rect">
            <a:avLst/>
          </a:prstGeom>
        </p:spPr>
      </p:pic>
    </p:spTree>
    <p:extLst>
      <p:ext uri="{BB962C8B-B14F-4D97-AF65-F5344CB8AC3E}">
        <p14:creationId xmlns:p14="http://schemas.microsoft.com/office/powerpoint/2010/main" val="3799201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26DF71-E39E-480D-B884-C2765D170D67}"/>
              </a:ext>
            </a:extLst>
          </p:cNvPr>
          <p:cNvSpPr>
            <a:spLocks noGrp="1"/>
          </p:cNvSpPr>
          <p:nvPr>
            <p:ph type="body" idx="1"/>
          </p:nvPr>
        </p:nvSpPr>
        <p:spPr>
          <a:xfrm>
            <a:off x="2340864" y="3898364"/>
            <a:ext cx="6169724" cy="1125140"/>
          </a:xfrm>
        </p:spPr>
        <p:txBody>
          <a:bodyPr>
            <a:normAutofit/>
          </a:bodyPr>
          <a:lstStyle/>
          <a:p>
            <a:pPr marL="257175" indent="-257175" algn="l">
              <a:buFont typeface="Arial" panose="020B0604020202020204" pitchFamily="34" charset="0"/>
              <a:buChar char="•"/>
            </a:pPr>
            <a:endParaRPr lang="fr-FR"/>
          </a:p>
        </p:txBody>
      </p:sp>
      <p:sp>
        <p:nvSpPr>
          <p:cNvPr id="3" name="Titre 2">
            <a:extLst>
              <a:ext uri="{FF2B5EF4-FFF2-40B4-BE49-F238E27FC236}">
                <a16:creationId xmlns:a16="http://schemas.microsoft.com/office/drawing/2014/main" id="{5D51A78F-E614-4811-AA46-DDB8D6BC9280}"/>
              </a:ext>
            </a:extLst>
          </p:cNvPr>
          <p:cNvSpPr>
            <a:spLocks noGrp="1"/>
          </p:cNvSpPr>
          <p:nvPr>
            <p:ph type="title"/>
          </p:nvPr>
        </p:nvSpPr>
        <p:spPr>
          <a:xfrm>
            <a:off x="623888" y="1055755"/>
            <a:ext cx="7886700" cy="1268843"/>
          </a:xfrm>
        </p:spPr>
        <p:txBody>
          <a:bodyPr>
            <a:normAutofit fontScale="90000"/>
          </a:bodyPr>
          <a:lstStyle/>
          <a:p>
            <a:r>
              <a:rPr lang="fr-FR" err="1">
                <a:latin typeface="Verdana"/>
                <a:ea typeface="Verdana"/>
              </a:rPr>
              <a:t>Precanum</a:t>
            </a:r>
            <a:r>
              <a:rPr lang="fr-FR">
                <a:latin typeface="Verdana"/>
                <a:ea typeface="Verdana"/>
              </a:rPr>
              <a:t> et Assistance numérique Etudiants</a:t>
            </a:r>
            <a:endParaRPr lang="fr-FR"/>
          </a:p>
        </p:txBody>
      </p:sp>
    </p:spTree>
    <p:extLst>
      <p:ext uri="{BB962C8B-B14F-4D97-AF65-F5344CB8AC3E}">
        <p14:creationId xmlns:p14="http://schemas.microsoft.com/office/powerpoint/2010/main" val="970452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216E1-E423-4E18-8D7D-8C79529FC762}"/>
              </a:ext>
            </a:extLst>
          </p:cNvPr>
          <p:cNvSpPr>
            <a:spLocks noGrp="1"/>
          </p:cNvSpPr>
          <p:nvPr>
            <p:ph type="title"/>
          </p:nvPr>
        </p:nvSpPr>
        <p:spPr>
          <a:xfrm>
            <a:off x="628650" y="510871"/>
            <a:ext cx="7886700" cy="717883"/>
          </a:xfrm>
        </p:spPr>
        <p:txBody>
          <a:bodyPr vert="horz" lIns="91440" tIns="45720" rIns="91440" bIns="45720" rtlCol="0" anchor="ctr">
            <a:noAutofit/>
          </a:bodyPr>
          <a:lstStyle/>
          <a:p>
            <a:r>
              <a:rPr lang="fr-FR" sz="2800" dirty="0" err="1">
                <a:latin typeface="Verdana"/>
                <a:ea typeface="Verdana"/>
              </a:rPr>
              <a:t>Precanum</a:t>
            </a:r>
            <a:r>
              <a:rPr lang="fr-FR" sz="2800" dirty="0">
                <a:latin typeface="Verdana"/>
                <a:ea typeface="Verdana"/>
              </a:rPr>
              <a:t> et Assistance numérique Etudiants</a:t>
            </a:r>
          </a:p>
          <a:p>
            <a:endParaRPr lang="fr-FR" sz="2800" dirty="0"/>
          </a:p>
        </p:txBody>
      </p:sp>
      <p:sp>
        <p:nvSpPr>
          <p:cNvPr id="3" name="Espace réservé du contenu 2">
            <a:extLst>
              <a:ext uri="{FF2B5EF4-FFF2-40B4-BE49-F238E27FC236}">
                <a16:creationId xmlns:a16="http://schemas.microsoft.com/office/drawing/2014/main" id="{4747E956-711E-42AE-80EC-08A8C05D411E}"/>
              </a:ext>
            </a:extLst>
          </p:cNvPr>
          <p:cNvSpPr>
            <a:spLocks noGrp="1"/>
          </p:cNvSpPr>
          <p:nvPr>
            <p:ph idx="1"/>
          </p:nvPr>
        </p:nvSpPr>
        <p:spPr/>
        <p:txBody>
          <a:bodyPr vert="horz" lIns="91440" tIns="45720" rIns="91440" bIns="45720" rtlCol="0" anchor="t">
            <a:noAutofit/>
          </a:bodyPr>
          <a:lstStyle/>
          <a:p>
            <a:r>
              <a:rPr lang="fr-FR" sz="2000" dirty="0">
                <a:latin typeface="Verdana"/>
                <a:ea typeface="Verdana"/>
              </a:rPr>
              <a:t>Présentation lors de la CPN du 25/06/2021</a:t>
            </a:r>
          </a:p>
          <a:p>
            <a:r>
              <a:rPr lang="fr-FR" sz="2000" dirty="0">
                <a:latin typeface="Verdana"/>
                <a:ea typeface="Verdana"/>
              </a:rPr>
              <a:t>Réunion des 2 dispositifs </a:t>
            </a:r>
            <a:r>
              <a:rPr lang="fr-FR" sz="2000" dirty="0" err="1">
                <a:latin typeface="Verdana"/>
                <a:ea typeface="Verdana"/>
              </a:rPr>
              <a:t>Precanum</a:t>
            </a:r>
            <a:r>
              <a:rPr lang="fr-FR" sz="2000" dirty="0">
                <a:latin typeface="Verdana"/>
                <a:ea typeface="Verdana"/>
              </a:rPr>
              <a:t> (pilotage DEVEC) et Assistance numérique (ex Hotline, pilotage DDN), afin de partager/optimiser les ressources, expertises et l'accompagnement </a:t>
            </a:r>
          </a:p>
          <a:p>
            <a:r>
              <a:rPr lang="fr-FR" sz="2000" dirty="0">
                <a:latin typeface="Verdana"/>
                <a:ea typeface="Verdana"/>
              </a:rPr>
              <a:t>A ce jour, 5 étudiants déjà recrutés. 3 à 5 contrats </a:t>
            </a:r>
            <a:r>
              <a:rPr lang="fr-FR" sz="2000" dirty="0" err="1">
                <a:latin typeface="Verdana"/>
                <a:ea typeface="Verdana"/>
              </a:rPr>
              <a:t>suppl</a:t>
            </a:r>
            <a:r>
              <a:rPr lang="fr-FR" sz="2000" dirty="0">
                <a:latin typeface="Verdana"/>
                <a:ea typeface="Verdana"/>
              </a:rPr>
              <a:t> sont à pourvoir (publication sur </a:t>
            </a:r>
            <a:r>
              <a:rPr lang="fr-FR" sz="2000" dirty="0" err="1">
                <a:latin typeface="Verdana"/>
                <a:ea typeface="Verdana"/>
              </a:rPr>
              <a:t>Ipoline</a:t>
            </a:r>
            <a:r>
              <a:rPr lang="fr-FR" sz="2000" dirty="0">
                <a:latin typeface="Verdana"/>
                <a:ea typeface="Verdana"/>
              </a:rPr>
              <a:t> maintenue, campagne de relance en cours).</a:t>
            </a:r>
            <a:endParaRPr lang="fr-FR" sz="2000" dirty="0"/>
          </a:p>
          <a:p>
            <a:r>
              <a:rPr lang="fr-FR" sz="2000" dirty="0">
                <a:latin typeface="Verdana"/>
                <a:ea typeface="Verdana"/>
              </a:rPr>
              <a:t>Dispositif opérationnel (organisation, formations essentielles) et démarré le 27/09 pour </a:t>
            </a:r>
            <a:r>
              <a:rPr lang="fr-FR" sz="2000" dirty="0" err="1">
                <a:latin typeface="Verdana"/>
                <a:ea typeface="Verdana"/>
              </a:rPr>
              <a:t>Precanum</a:t>
            </a:r>
            <a:r>
              <a:rPr lang="fr-FR" sz="2000" dirty="0">
                <a:latin typeface="Verdana"/>
                <a:ea typeface="Verdana"/>
              </a:rPr>
              <a:t> (le plus urgent), démarrage le 04/10 pour l'Assistance Numérique Etudiants.</a:t>
            </a:r>
          </a:p>
          <a:p>
            <a:pPr marL="0" indent="0">
              <a:buNone/>
            </a:pPr>
            <a:endParaRPr lang="fr-FR" sz="2000" dirty="0"/>
          </a:p>
        </p:txBody>
      </p:sp>
    </p:spTree>
    <p:extLst>
      <p:ext uri="{BB962C8B-B14F-4D97-AF65-F5344CB8AC3E}">
        <p14:creationId xmlns:p14="http://schemas.microsoft.com/office/powerpoint/2010/main" val="167497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D51A78F-E614-4811-AA46-DDB8D6BC9280}"/>
              </a:ext>
            </a:extLst>
          </p:cNvPr>
          <p:cNvSpPr>
            <a:spLocks noGrp="1"/>
          </p:cNvSpPr>
          <p:nvPr>
            <p:ph type="title"/>
          </p:nvPr>
        </p:nvSpPr>
        <p:spPr/>
        <p:txBody>
          <a:bodyPr/>
          <a:lstStyle/>
          <a:p>
            <a:r>
              <a:rPr lang="fr-FR">
                <a:latin typeface="Verdana"/>
                <a:ea typeface="Verdana"/>
              </a:rPr>
              <a:t>Matériels informatiques</a:t>
            </a:r>
            <a:endParaRPr lang="fr-FR" dirty="0"/>
          </a:p>
        </p:txBody>
      </p:sp>
      <p:sp>
        <p:nvSpPr>
          <p:cNvPr id="6" name="Espace réservé du texte 5">
            <a:extLst>
              <a:ext uri="{FF2B5EF4-FFF2-40B4-BE49-F238E27FC236}">
                <a16:creationId xmlns:a16="http://schemas.microsoft.com/office/drawing/2014/main" id="{8176FB48-D783-A34E-AE1D-2255DDDB4995}"/>
              </a:ext>
            </a:extLst>
          </p:cNvPr>
          <p:cNvSpPr>
            <a:spLocks noGrp="1"/>
          </p:cNvSpPr>
          <p:nvPr>
            <p:ph type="body" idx="1"/>
          </p:nvPr>
        </p:nvSpPr>
        <p:spPr>
          <a:xfrm>
            <a:off x="623888" y="4054818"/>
            <a:ext cx="7886700" cy="664328"/>
          </a:xfrm>
        </p:spPr>
        <p:txBody>
          <a:bodyPr/>
          <a:lstStyle/>
          <a:p>
            <a:endParaRPr lang="fr-FR" dirty="0"/>
          </a:p>
        </p:txBody>
      </p:sp>
    </p:spTree>
    <p:extLst>
      <p:ext uri="{BB962C8B-B14F-4D97-AF65-F5344CB8AC3E}">
        <p14:creationId xmlns:p14="http://schemas.microsoft.com/office/powerpoint/2010/main" val="2102314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a:latin typeface="Verdana"/>
                <a:ea typeface="Verdana"/>
                <a:cs typeface="Arial"/>
              </a:rPr>
              <a:t>Réponse à la question sur les coffre-fort pour vacataire</a:t>
            </a:r>
            <a:endParaRPr lang="fr-FR">
              <a:latin typeface="Verdana"/>
              <a:cs typeface="Arial"/>
            </a:endParaRPr>
          </a:p>
        </p:txBody>
      </p:sp>
      <p:sp>
        <p:nvSpPr>
          <p:cNvPr id="2" name="Espace réservé du contenu 1">
            <a:extLst>
              <a:ext uri="{FF2B5EF4-FFF2-40B4-BE49-F238E27FC236}">
                <a16:creationId xmlns:a16="http://schemas.microsoft.com/office/drawing/2014/main" id="{2AE33DD8-7773-40C5-8098-7795A745F1EA}"/>
              </a:ext>
            </a:extLst>
          </p:cNvPr>
          <p:cNvSpPr>
            <a:spLocks noGrp="1"/>
          </p:cNvSpPr>
          <p:nvPr>
            <p:ph idx="1"/>
          </p:nvPr>
        </p:nvSpPr>
        <p:spPr/>
        <p:txBody>
          <a:bodyPr vert="horz" lIns="91440" tIns="45720" rIns="91440" bIns="45720" rtlCol="0" anchor="t">
            <a:normAutofit/>
          </a:bodyPr>
          <a:lstStyle/>
          <a:p>
            <a:r>
              <a:rPr lang="fr-FR" dirty="0">
                <a:latin typeface="Verdana"/>
                <a:ea typeface="Verdana"/>
              </a:rPr>
              <a:t>Echanges avec services DRH et Agence comptable en sept 2021</a:t>
            </a:r>
          </a:p>
          <a:p>
            <a:pPr lvl="1"/>
            <a:r>
              <a:rPr lang="fr-FR">
                <a:latin typeface="Verdana"/>
                <a:ea typeface="Verdana"/>
              </a:rPr>
              <a:t> </a:t>
            </a:r>
            <a:r>
              <a:rPr lang="fr-FR" dirty="0">
                <a:latin typeface="Verdana"/>
                <a:ea typeface="Verdana"/>
              </a:rPr>
              <a:t>Seuls les documents nouveaux sont demandés à nouveau </a:t>
            </a:r>
          </a:p>
          <a:p>
            <a:pPr lvl="1"/>
            <a:r>
              <a:rPr lang="fr-FR">
                <a:latin typeface="Verdana"/>
                <a:ea typeface="Verdana"/>
              </a:rPr>
              <a:t> </a:t>
            </a:r>
            <a:r>
              <a:rPr lang="fr-FR" dirty="0">
                <a:latin typeface="Verdana"/>
                <a:ea typeface="Verdana"/>
              </a:rPr>
              <a:t>Tous documents déjà fournis ne sont pas demandés</a:t>
            </a:r>
          </a:p>
          <a:p>
            <a:pPr marL="457200" lvl="1" indent="0">
              <a:buNone/>
            </a:pPr>
            <a:endParaRPr lang="fr-FR">
              <a:latin typeface="Verdana"/>
              <a:ea typeface="Verdana"/>
            </a:endParaRPr>
          </a:p>
          <a:p>
            <a:r>
              <a:rPr lang="fr-FR">
                <a:latin typeface="Verdana"/>
                <a:ea typeface="Verdana"/>
              </a:rPr>
              <a:t>Demande Coffre-Fort IUT</a:t>
            </a:r>
          </a:p>
          <a:p>
            <a:pPr lvl="1"/>
            <a:r>
              <a:rPr lang="fr-FR">
                <a:latin typeface="Verdana"/>
                <a:ea typeface="Verdana"/>
              </a:rPr>
              <a:t> Projet</a:t>
            </a:r>
            <a:r>
              <a:rPr lang="fr-FR" dirty="0">
                <a:latin typeface="Verdana"/>
                <a:ea typeface="Verdana"/>
              </a:rPr>
              <a:t> </a:t>
            </a:r>
            <a:r>
              <a:rPr lang="fr-FR">
                <a:latin typeface="Verdana"/>
                <a:ea typeface="Verdana"/>
              </a:rPr>
              <a:t>possiblement </a:t>
            </a:r>
            <a:r>
              <a:rPr lang="fr-FR" dirty="0">
                <a:latin typeface="Verdana"/>
                <a:ea typeface="Verdana"/>
              </a:rPr>
              <a:t>complexe, à intégrer dans un projet GED /</a:t>
            </a:r>
            <a:r>
              <a:rPr lang="fr-FR" err="1">
                <a:latin typeface="Verdana"/>
                <a:ea typeface="Verdana"/>
              </a:rPr>
              <a:t>demat</a:t>
            </a:r>
            <a:r>
              <a:rPr lang="fr-FR" dirty="0">
                <a:latin typeface="Verdana"/>
                <a:ea typeface="Verdana"/>
              </a:rPr>
              <a:t> </a:t>
            </a:r>
            <a:r>
              <a:rPr lang="fr-FR">
                <a:latin typeface="Verdana"/>
                <a:ea typeface="Verdana"/>
              </a:rPr>
              <a:t>(dans prochain SDN ?)</a:t>
            </a:r>
          </a:p>
          <a:p>
            <a:pPr lvl="1"/>
            <a:r>
              <a:rPr lang="fr-FR">
                <a:latin typeface="Verdana"/>
                <a:ea typeface="Verdana"/>
              </a:rPr>
              <a:t> Attente clarification des </a:t>
            </a:r>
            <a:r>
              <a:rPr lang="fr-FR" err="1">
                <a:latin typeface="Verdana"/>
                <a:ea typeface="Verdana"/>
              </a:rPr>
              <a:t>process</a:t>
            </a:r>
            <a:r>
              <a:rPr lang="fr-FR">
                <a:latin typeface="Verdana"/>
                <a:ea typeface="Verdana"/>
              </a:rPr>
              <a:t> avec IUT</a:t>
            </a:r>
            <a:endParaRPr lang="fr-FR"/>
          </a:p>
        </p:txBody>
      </p:sp>
      <p:sp>
        <p:nvSpPr>
          <p:cNvPr id="4" name="Espace réservé du pied de page 3"/>
          <p:cNvSpPr>
            <a:spLocks noGrp="1"/>
          </p:cNvSpPr>
          <p:nvPr>
            <p:ph type="ftr" sz="quarter" idx="11"/>
          </p:nvPr>
        </p:nvSpPr>
        <p:spPr/>
        <p:txBody>
          <a:bodyPr/>
          <a:lstStyle/>
          <a:p>
            <a:r>
              <a:rPr lang="fr-FR">
                <a:solidFill>
                  <a:prstClr val="black">
                    <a:tint val="75000"/>
                  </a:prstClr>
                </a:solidFill>
              </a:rPr>
              <a:t>Université d’Angers</a:t>
            </a:r>
          </a:p>
        </p:txBody>
      </p:sp>
      <p:sp>
        <p:nvSpPr>
          <p:cNvPr id="5" name="Espace réservé du numéro de diapositive 4"/>
          <p:cNvSpPr>
            <a:spLocks noGrp="1"/>
          </p:cNvSpPr>
          <p:nvPr>
            <p:ph type="sldNum" sz="quarter" idx="4294967295"/>
          </p:nvPr>
        </p:nvSpPr>
        <p:spPr>
          <a:xfrm>
            <a:off x="6837405" y="6356350"/>
            <a:ext cx="516409" cy="365125"/>
          </a:xfrm>
        </p:spPr>
        <p:txBody>
          <a:bodyPr/>
          <a:lstStyle/>
          <a:p>
            <a:fld id="{299402C8-AAF6-430C-9C4F-B768B719CBA8}" type="slidenum">
              <a:rPr lang="fr-FR" smtClean="0">
                <a:solidFill>
                  <a:prstClr val="black">
                    <a:tint val="75000"/>
                  </a:prstClr>
                </a:solidFill>
              </a:rPr>
              <a:pPr/>
              <a:t>40</a:t>
            </a:fld>
            <a:endParaRPr lang="fr-FR">
              <a:solidFill>
                <a:prstClr val="black">
                  <a:tint val="75000"/>
                </a:prstClr>
              </a:solidFill>
            </a:endParaRPr>
          </a:p>
        </p:txBody>
      </p:sp>
    </p:spTree>
    <p:extLst>
      <p:ext uri="{BB962C8B-B14F-4D97-AF65-F5344CB8AC3E}">
        <p14:creationId xmlns:p14="http://schemas.microsoft.com/office/powerpoint/2010/main" val="1517528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23888" y="4054818"/>
            <a:ext cx="7886700" cy="1628530"/>
          </a:xfrm>
        </p:spPr>
        <p:txBody>
          <a:bodyPr vert="horz" lIns="91440" tIns="45720" rIns="91440" bIns="45720" rtlCol="0" anchor="t">
            <a:normAutofit/>
          </a:bodyPr>
          <a:lstStyle/>
          <a:p>
            <a:pPr algn="l"/>
            <a:endParaRPr lang="fr-FR" sz="1800">
              <a:latin typeface="Verdana"/>
              <a:ea typeface="Verdana"/>
              <a:cs typeface="Verdana"/>
            </a:endParaRPr>
          </a:p>
          <a:p>
            <a:pPr marL="1200150" lvl="2" indent="-285750" algn="l">
              <a:buChar char="•"/>
            </a:pPr>
            <a:endParaRPr lang="fr-FR" sz="1200">
              <a:latin typeface="Verdana"/>
              <a:ea typeface="Verdana"/>
            </a:endParaRPr>
          </a:p>
        </p:txBody>
      </p:sp>
      <p:sp>
        <p:nvSpPr>
          <p:cNvPr id="3" name="Titre 2"/>
          <p:cNvSpPr>
            <a:spLocks noGrp="1"/>
          </p:cNvSpPr>
          <p:nvPr>
            <p:ph type="title"/>
          </p:nvPr>
        </p:nvSpPr>
        <p:spPr/>
        <p:txBody>
          <a:bodyPr/>
          <a:lstStyle/>
          <a:p>
            <a:r>
              <a:rPr lang="fr-FR"/>
              <a:t>Questions diverses</a:t>
            </a:r>
          </a:p>
        </p:txBody>
      </p:sp>
    </p:spTree>
    <p:extLst>
      <p:ext uri="{BB962C8B-B14F-4D97-AF65-F5344CB8AC3E}">
        <p14:creationId xmlns:p14="http://schemas.microsoft.com/office/powerpoint/2010/main" val="3741916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4F155-2080-4312-9357-1E8DE43BE7AE}"/>
              </a:ext>
            </a:extLst>
          </p:cNvPr>
          <p:cNvSpPr>
            <a:spLocks noGrp="1"/>
          </p:cNvSpPr>
          <p:nvPr>
            <p:ph type="title"/>
          </p:nvPr>
        </p:nvSpPr>
        <p:spPr/>
        <p:txBody>
          <a:bodyPr/>
          <a:lstStyle/>
          <a:p>
            <a:r>
              <a:rPr lang="fr-FR">
                <a:latin typeface="Verdana"/>
                <a:ea typeface="Verdana"/>
              </a:rPr>
              <a:t>Accessibilité numérique</a:t>
            </a:r>
            <a:endParaRPr lang="fr-FR"/>
          </a:p>
        </p:txBody>
      </p:sp>
      <p:sp>
        <p:nvSpPr>
          <p:cNvPr id="3" name="Espace réservé du contenu 2">
            <a:extLst>
              <a:ext uri="{FF2B5EF4-FFF2-40B4-BE49-F238E27FC236}">
                <a16:creationId xmlns:a16="http://schemas.microsoft.com/office/drawing/2014/main" id="{5B05B6FB-1AEF-4490-910A-D614D2BD7960}"/>
              </a:ext>
            </a:extLst>
          </p:cNvPr>
          <p:cNvSpPr>
            <a:spLocks noGrp="1"/>
          </p:cNvSpPr>
          <p:nvPr>
            <p:ph idx="1"/>
          </p:nvPr>
        </p:nvSpPr>
        <p:spPr>
          <a:xfrm>
            <a:off x="628650" y="1475118"/>
            <a:ext cx="7886700" cy="4701845"/>
          </a:xfrm>
        </p:spPr>
        <p:txBody>
          <a:bodyPr vert="horz" lIns="91440" tIns="45720" rIns="91440" bIns="45720" rtlCol="0" anchor="t">
            <a:normAutofit fontScale="55000" lnSpcReduction="20000"/>
          </a:bodyPr>
          <a:lstStyle/>
          <a:p>
            <a:r>
              <a:rPr lang="fr-FR">
                <a:latin typeface="Verdana"/>
                <a:ea typeface="Verdana"/>
              </a:rPr>
              <a:t>Nous vous demandons de nous aider à </a:t>
            </a:r>
            <a:r>
              <a:rPr lang="fr-FR" b="1">
                <a:latin typeface="Verdana"/>
                <a:ea typeface="Verdana"/>
              </a:rPr>
              <a:t>recenser les besoins pour mettre en place des solutions adaptées pour nos étudiants.</a:t>
            </a:r>
          </a:p>
          <a:p>
            <a:r>
              <a:rPr lang="fr-FR">
                <a:latin typeface="Verdana"/>
                <a:ea typeface="Verdana"/>
              </a:rPr>
              <a:t>Une présentation sera faite à la CPN de décembre suite aux informations que nous aurons pu glaner grâce à vous ! Merci</a:t>
            </a:r>
            <a:endParaRPr lang="fr-FR" dirty="0">
              <a:latin typeface="Verdana"/>
              <a:ea typeface="Verdana"/>
            </a:endParaRPr>
          </a:p>
          <a:p>
            <a:r>
              <a:rPr lang="fr-FR">
                <a:latin typeface="Verdana"/>
                <a:ea typeface="Verdana"/>
              </a:rPr>
              <a:t>Un 1er constat fait par notre responsable de mission "accessibilité numérique" est :</a:t>
            </a:r>
          </a:p>
          <a:p>
            <a:pPr marL="0" indent="0">
              <a:buNone/>
            </a:pPr>
            <a:r>
              <a:rPr lang="fr-FR">
                <a:latin typeface="Verdana"/>
                <a:ea typeface="Verdana"/>
              </a:rPr>
              <a:t>- de plus en plus d'étudiants dys intègrent l'UA (77 pour l'année 2020-2021 -ce qui représente la plus grosse cohorte par type de trouble/handicap-), dont certains ne sont pas identifiés par le Relais handicap;</a:t>
            </a:r>
            <a:endParaRPr lang="fr-FR"/>
          </a:p>
          <a:p>
            <a:pPr marL="0" indent="0">
              <a:buNone/>
            </a:pPr>
            <a:r>
              <a:rPr lang="fr-FR">
                <a:latin typeface="Verdana"/>
                <a:ea typeface="Verdana"/>
              </a:rPr>
              <a:t>- un certain nombre d'entre eux n'ont pas de solution "performante", ils ou </a:t>
            </a:r>
            <a:r>
              <a:rPr lang="fr-FR" dirty="0">
                <a:latin typeface="Verdana"/>
                <a:ea typeface="Verdana"/>
              </a:rPr>
              <a:t>elles utilisent des outils gratuits en ligne ou se contentent du correcteur Word (qui </a:t>
            </a:r>
            <a:r>
              <a:rPr lang="fr-FR">
                <a:latin typeface="Verdana"/>
                <a:ea typeface="Verdana"/>
              </a:rPr>
              <a:t>est loin d'être satisfaisant);</a:t>
            </a:r>
            <a:endParaRPr lang="fr-FR"/>
          </a:p>
          <a:p>
            <a:pPr marL="0" indent="0">
              <a:buNone/>
            </a:pPr>
            <a:r>
              <a:rPr lang="fr-FR">
                <a:latin typeface="Verdana"/>
                <a:ea typeface="Verdana"/>
              </a:rPr>
              <a:t>- déployer Antidote à l'échelle de l'université nous permettrait </a:t>
            </a:r>
            <a:r>
              <a:rPr lang="fr-FR" dirty="0">
                <a:latin typeface="Verdana"/>
                <a:ea typeface="Verdana"/>
              </a:rPr>
              <a:t>plusieurs choses:</a:t>
            </a:r>
            <a:br>
              <a:rPr lang="fr-FR" dirty="0"/>
            </a:br>
            <a:endParaRPr lang="fr-FR" dirty="0"/>
          </a:p>
          <a:p>
            <a:pPr lvl="1">
              <a:buFont typeface="Courier New" panose="020B0604020202020204" pitchFamily="34" charset="0"/>
              <a:buChar char="o"/>
            </a:pPr>
            <a:r>
              <a:rPr lang="fr-FR">
                <a:latin typeface="Verdana"/>
                <a:ea typeface="Verdana"/>
              </a:rPr>
              <a:t>homogénéiser les solutions logicielles auprès des étudiants dys (qui représentent une population disparate),</a:t>
            </a:r>
            <a:br>
              <a:rPr lang="fr-FR" dirty="0"/>
            </a:br>
            <a:endParaRPr lang="fr-FR" dirty="0"/>
          </a:p>
          <a:p>
            <a:pPr lvl="1">
              <a:buFont typeface="Courier New" panose="020B0604020202020204" pitchFamily="34" charset="0"/>
              <a:buChar char="o"/>
            </a:pPr>
            <a:r>
              <a:rPr lang="fr-FR">
                <a:latin typeface="Verdana"/>
                <a:ea typeface="Verdana"/>
              </a:rPr>
              <a:t>proposer des formations jouables à un nombre intéressant d'étudiants,</a:t>
            </a:r>
            <a:br>
              <a:rPr lang="fr-FR" dirty="0"/>
            </a:br>
            <a:endParaRPr lang="fr-FR" dirty="0"/>
          </a:p>
          <a:p>
            <a:pPr lvl="1">
              <a:buFont typeface="Courier New" panose="020B0604020202020204" pitchFamily="34" charset="0"/>
              <a:buChar char="o"/>
            </a:pPr>
            <a:r>
              <a:rPr lang="fr-FR">
                <a:latin typeface="Verdana"/>
                <a:ea typeface="Verdana"/>
              </a:rPr>
              <a:t>homogénéiser une partie des aménagements d'examen (ce qui fait écho au SDH).</a:t>
            </a:r>
            <a:endParaRPr lang="fr-FR"/>
          </a:p>
          <a:p>
            <a:pPr marL="457200" lvl="1" indent="0">
              <a:buNone/>
            </a:pPr>
            <a:endParaRPr lang="fr-FR" dirty="0"/>
          </a:p>
        </p:txBody>
      </p:sp>
    </p:spTree>
    <p:extLst>
      <p:ext uri="{BB962C8B-B14F-4D97-AF65-F5344CB8AC3E}">
        <p14:creationId xmlns:p14="http://schemas.microsoft.com/office/powerpoint/2010/main" val="760870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r 9"/>
          <p:cNvGrpSpPr/>
          <p:nvPr/>
        </p:nvGrpSpPr>
        <p:grpSpPr>
          <a:xfrm>
            <a:off x="3128563" y="2766485"/>
            <a:ext cx="2896640" cy="1334312"/>
            <a:chOff x="2282825" y="2911475"/>
            <a:chExt cx="3267076" cy="1504950"/>
          </a:xfrm>
        </p:grpSpPr>
        <p:grpSp>
          <p:nvGrpSpPr>
            <p:cNvPr id="11" name="Grouper 10"/>
            <p:cNvGrpSpPr/>
            <p:nvPr/>
          </p:nvGrpSpPr>
          <p:grpSpPr>
            <a:xfrm>
              <a:off x="3778250" y="2911475"/>
              <a:ext cx="1506538" cy="1504950"/>
              <a:chOff x="3778250" y="2911475"/>
              <a:chExt cx="1506538" cy="1504950"/>
            </a:xfrm>
          </p:grpSpPr>
          <p:sp>
            <p:nvSpPr>
              <p:cNvPr id="17" name="Freeform 67"/>
              <p:cNvSpPr>
                <a:spLocks/>
              </p:cNvSpPr>
              <p:nvPr/>
            </p:nvSpPr>
            <p:spPr bwMode="auto">
              <a:xfrm>
                <a:off x="4541838" y="3576638"/>
                <a:ext cx="80963" cy="76200"/>
              </a:xfrm>
              <a:custGeom>
                <a:avLst/>
                <a:gdLst>
                  <a:gd name="T0" fmla="*/ 41 w 41"/>
                  <a:gd name="T1" fmla="*/ 19 h 38"/>
                  <a:gd name="T2" fmla="*/ 20 w 41"/>
                  <a:gd name="T3" fmla="*/ 0 h 38"/>
                  <a:gd name="T4" fmla="*/ 0 w 41"/>
                  <a:gd name="T5" fmla="*/ 0 h 38"/>
                  <a:gd name="T6" fmla="*/ 0 w 41"/>
                  <a:gd name="T7" fmla="*/ 38 h 38"/>
                  <a:gd name="T8" fmla="*/ 20 w 41"/>
                  <a:gd name="T9" fmla="*/ 38 h 38"/>
                  <a:gd name="T10" fmla="*/ 41 w 41"/>
                  <a:gd name="T11" fmla="*/ 19 h 38"/>
                </a:gdLst>
                <a:ahLst/>
                <a:cxnLst>
                  <a:cxn ang="0">
                    <a:pos x="T0" y="T1"/>
                  </a:cxn>
                  <a:cxn ang="0">
                    <a:pos x="T2" y="T3"/>
                  </a:cxn>
                  <a:cxn ang="0">
                    <a:pos x="T4" y="T5"/>
                  </a:cxn>
                  <a:cxn ang="0">
                    <a:pos x="T6" y="T7"/>
                  </a:cxn>
                  <a:cxn ang="0">
                    <a:pos x="T8" y="T9"/>
                  </a:cxn>
                  <a:cxn ang="0">
                    <a:pos x="T10" y="T11"/>
                  </a:cxn>
                </a:cxnLst>
                <a:rect l="0" t="0" r="r" b="b"/>
                <a:pathLst>
                  <a:path w="41" h="38">
                    <a:moveTo>
                      <a:pt x="41" y="19"/>
                    </a:moveTo>
                    <a:cubicBezTo>
                      <a:pt x="41" y="8"/>
                      <a:pt x="34" y="0"/>
                      <a:pt x="20" y="0"/>
                    </a:cubicBezTo>
                    <a:cubicBezTo>
                      <a:pt x="0" y="0"/>
                      <a:pt x="0" y="0"/>
                      <a:pt x="0" y="0"/>
                    </a:cubicBezTo>
                    <a:cubicBezTo>
                      <a:pt x="0" y="38"/>
                      <a:pt x="0" y="38"/>
                      <a:pt x="0" y="38"/>
                    </a:cubicBezTo>
                    <a:cubicBezTo>
                      <a:pt x="20" y="38"/>
                      <a:pt x="20" y="38"/>
                      <a:pt x="20" y="38"/>
                    </a:cubicBezTo>
                    <a:cubicBezTo>
                      <a:pt x="34" y="38"/>
                      <a:pt x="41" y="31"/>
                      <a:pt x="41" y="1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8" name="Freeform 68"/>
              <p:cNvSpPr>
                <a:spLocks noEditPoints="1"/>
              </p:cNvSpPr>
              <p:nvPr/>
            </p:nvSpPr>
            <p:spPr bwMode="auto">
              <a:xfrm>
                <a:off x="3778250" y="2911475"/>
                <a:ext cx="1506538" cy="1504950"/>
              </a:xfrm>
              <a:custGeom>
                <a:avLst/>
                <a:gdLst>
                  <a:gd name="T0" fmla="*/ 56 w 754"/>
                  <a:gd name="T1" fmla="*/ 275 h 753"/>
                  <a:gd name="T2" fmla="*/ 698 w 754"/>
                  <a:gd name="T3" fmla="*/ 478 h 753"/>
                  <a:gd name="T4" fmla="*/ 255 w 754"/>
                  <a:gd name="T5" fmla="*/ 431 h 753"/>
                  <a:gd name="T6" fmla="*/ 236 w 754"/>
                  <a:gd name="T7" fmla="*/ 354 h 753"/>
                  <a:gd name="T8" fmla="*/ 189 w 754"/>
                  <a:gd name="T9" fmla="*/ 431 h 753"/>
                  <a:gd name="T10" fmla="*/ 155 w 754"/>
                  <a:gd name="T11" fmla="*/ 431 h 753"/>
                  <a:gd name="T12" fmla="*/ 136 w 754"/>
                  <a:gd name="T13" fmla="*/ 319 h 753"/>
                  <a:gd name="T14" fmla="*/ 196 w 754"/>
                  <a:gd name="T15" fmla="*/ 407 h 753"/>
                  <a:gd name="T16" fmla="*/ 255 w 754"/>
                  <a:gd name="T17" fmla="*/ 319 h 753"/>
                  <a:gd name="T18" fmla="*/ 341 w 754"/>
                  <a:gd name="T19" fmla="*/ 333 h 753"/>
                  <a:gd name="T20" fmla="*/ 297 w 754"/>
                  <a:gd name="T21" fmla="*/ 367 h 753"/>
                  <a:gd name="T22" fmla="*/ 336 w 754"/>
                  <a:gd name="T23" fmla="*/ 381 h 753"/>
                  <a:gd name="T24" fmla="*/ 297 w 754"/>
                  <a:gd name="T25" fmla="*/ 417 h 753"/>
                  <a:gd name="T26" fmla="*/ 341 w 754"/>
                  <a:gd name="T27" fmla="*/ 431 h 753"/>
                  <a:gd name="T28" fmla="*/ 279 w 754"/>
                  <a:gd name="T29" fmla="*/ 319 h 753"/>
                  <a:gd name="T30" fmla="*/ 341 w 754"/>
                  <a:gd name="T31" fmla="*/ 333 h 753"/>
                  <a:gd name="T32" fmla="*/ 393 w 754"/>
                  <a:gd name="T33" fmla="*/ 386 h 753"/>
                  <a:gd name="T34" fmla="*/ 382 w 754"/>
                  <a:gd name="T35" fmla="*/ 431 h 753"/>
                  <a:gd name="T36" fmla="*/ 363 w 754"/>
                  <a:gd name="T37" fmla="*/ 319 h 753"/>
                  <a:gd name="T38" fmla="*/ 442 w 754"/>
                  <a:gd name="T39" fmla="*/ 352 h 753"/>
                  <a:gd name="T40" fmla="*/ 443 w 754"/>
                  <a:gd name="T41" fmla="*/ 431 h 753"/>
                  <a:gd name="T42" fmla="*/ 516 w 754"/>
                  <a:gd name="T43" fmla="*/ 416 h 753"/>
                  <a:gd name="T44" fmla="*/ 568 w 754"/>
                  <a:gd name="T45" fmla="*/ 399 h 753"/>
                  <a:gd name="T46" fmla="*/ 459 w 754"/>
                  <a:gd name="T47" fmla="*/ 375 h 753"/>
                  <a:gd name="T48" fmla="*/ 568 w 754"/>
                  <a:gd name="T49" fmla="*/ 351 h 753"/>
                  <a:gd name="T50" fmla="*/ 516 w 754"/>
                  <a:gd name="T51" fmla="*/ 334 h 753"/>
                  <a:gd name="T52" fmla="*/ 516 w 754"/>
                  <a:gd name="T53" fmla="*/ 416 h 753"/>
                  <a:gd name="T54" fmla="*/ 590 w 754"/>
                  <a:gd name="T55" fmla="*/ 431 h 753"/>
                  <a:gd name="T56" fmla="*/ 608 w 754"/>
                  <a:gd name="T57" fmla="*/ 319 h 753"/>
                  <a:gd name="T58" fmla="*/ 599 w 754"/>
                  <a:gd name="T59" fmla="*/ 307 h 753"/>
                  <a:gd name="T60" fmla="*/ 599 w 754"/>
                  <a:gd name="T61" fmla="*/ 283 h 753"/>
                  <a:gd name="T62" fmla="*/ 599 w 754"/>
                  <a:gd name="T63" fmla="*/ 30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4" h="753">
                    <a:moveTo>
                      <a:pt x="479" y="56"/>
                    </a:moveTo>
                    <a:cubicBezTo>
                      <a:pt x="302" y="0"/>
                      <a:pt x="112" y="98"/>
                      <a:pt x="56" y="275"/>
                    </a:cubicBezTo>
                    <a:cubicBezTo>
                      <a:pt x="0" y="452"/>
                      <a:pt x="99" y="641"/>
                      <a:pt x="276" y="697"/>
                    </a:cubicBezTo>
                    <a:cubicBezTo>
                      <a:pt x="452" y="753"/>
                      <a:pt x="642" y="655"/>
                      <a:pt x="698" y="478"/>
                    </a:cubicBezTo>
                    <a:cubicBezTo>
                      <a:pt x="754" y="301"/>
                      <a:pt x="656" y="112"/>
                      <a:pt x="479" y="56"/>
                    </a:cubicBezTo>
                    <a:close/>
                    <a:moveTo>
                      <a:pt x="255" y="431"/>
                    </a:moveTo>
                    <a:cubicBezTo>
                      <a:pt x="236" y="431"/>
                      <a:pt x="236" y="431"/>
                      <a:pt x="236" y="431"/>
                    </a:cubicBezTo>
                    <a:cubicBezTo>
                      <a:pt x="236" y="354"/>
                      <a:pt x="236" y="354"/>
                      <a:pt x="236" y="354"/>
                    </a:cubicBezTo>
                    <a:cubicBezTo>
                      <a:pt x="202" y="431"/>
                      <a:pt x="202" y="431"/>
                      <a:pt x="202" y="431"/>
                    </a:cubicBezTo>
                    <a:cubicBezTo>
                      <a:pt x="189" y="431"/>
                      <a:pt x="189" y="431"/>
                      <a:pt x="189" y="431"/>
                    </a:cubicBezTo>
                    <a:cubicBezTo>
                      <a:pt x="155" y="354"/>
                      <a:pt x="155" y="354"/>
                      <a:pt x="155" y="354"/>
                    </a:cubicBezTo>
                    <a:cubicBezTo>
                      <a:pt x="155" y="431"/>
                      <a:pt x="155" y="431"/>
                      <a:pt x="155" y="431"/>
                    </a:cubicBezTo>
                    <a:cubicBezTo>
                      <a:pt x="136" y="431"/>
                      <a:pt x="136" y="431"/>
                      <a:pt x="136" y="431"/>
                    </a:cubicBezTo>
                    <a:cubicBezTo>
                      <a:pt x="136" y="319"/>
                      <a:pt x="136" y="319"/>
                      <a:pt x="136" y="319"/>
                    </a:cubicBezTo>
                    <a:cubicBezTo>
                      <a:pt x="156" y="319"/>
                      <a:pt x="156" y="319"/>
                      <a:pt x="156" y="319"/>
                    </a:cubicBezTo>
                    <a:cubicBezTo>
                      <a:pt x="196" y="407"/>
                      <a:pt x="196" y="407"/>
                      <a:pt x="196" y="407"/>
                    </a:cubicBezTo>
                    <a:cubicBezTo>
                      <a:pt x="235" y="319"/>
                      <a:pt x="235" y="319"/>
                      <a:pt x="235" y="319"/>
                    </a:cubicBezTo>
                    <a:cubicBezTo>
                      <a:pt x="255" y="319"/>
                      <a:pt x="255" y="319"/>
                      <a:pt x="255" y="319"/>
                    </a:cubicBezTo>
                    <a:lnTo>
                      <a:pt x="255" y="431"/>
                    </a:lnTo>
                    <a:close/>
                    <a:moveTo>
                      <a:pt x="341" y="333"/>
                    </a:moveTo>
                    <a:cubicBezTo>
                      <a:pt x="297" y="333"/>
                      <a:pt x="297" y="333"/>
                      <a:pt x="297" y="333"/>
                    </a:cubicBezTo>
                    <a:cubicBezTo>
                      <a:pt x="297" y="367"/>
                      <a:pt x="297" y="367"/>
                      <a:pt x="297" y="367"/>
                    </a:cubicBezTo>
                    <a:cubicBezTo>
                      <a:pt x="336" y="367"/>
                      <a:pt x="336" y="367"/>
                      <a:pt x="336" y="367"/>
                    </a:cubicBezTo>
                    <a:cubicBezTo>
                      <a:pt x="336" y="381"/>
                      <a:pt x="336" y="381"/>
                      <a:pt x="336" y="381"/>
                    </a:cubicBezTo>
                    <a:cubicBezTo>
                      <a:pt x="297" y="381"/>
                      <a:pt x="297" y="381"/>
                      <a:pt x="297" y="381"/>
                    </a:cubicBezTo>
                    <a:cubicBezTo>
                      <a:pt x="297" y="417"/>
                      <a:pt x="297" y="417"/>
                      <a:pt x="297" y="417"/>
                    </a:cubicBezTo>
                    <a:cubicBezTo>
                      <a:pt x="341" y="417"/>
                      <a:pt x="341" y="417"/>
                      <a:pt x="341" y="417"/>
                    </a:cubicBezTo>
                    <a:cubicBezTo>
                      <a:pt x="341" y="431"/>
                      <a:pt x="341" y="431"/>
                      <a:pt x="341" y="431"/>
                    </a:cubicBezTo>
                    <a:cubicBezTo>
                      <a:pt x="279" y="431"/>
                      <a:pt x="279" y="431"/>
                      <a:pt x="279" y="431"/>
                    </a:cubicBezTo>
                    <a:cubicBezTo>
                      <a:pt x="279" y="319"/>
                      <a:pt x="279" y="319"/>
                      <a:pt x="279" y="319"/>
                    </a:cubicBezTo>
                    <a:cubicBezTo>
                      <a:pt x="341" y="319"/>
                      <a:pt x="341" y="319"/>
                      <a:pt x="341" y="319"/>
                    </a:cubicBezTo>
                    <a:lnTo>
                      <a:pt x="341" y="333"/>
                    </a:lnTo>
                    <a:close/>
                    <a:moveTo>
                      <a:pt x="421" y="431"/>
                    </a:moveTo>
                    <a:cubicBezTo>
                      <a:pt x="393" y="386"/>
                      <a:pt x="393" y="386"/>
                      <a:pt x="393" y="386"/>
                    </a:cubicBezTo>
                    <a:cubicBezTo>
                      <a:pt x="382" y="386"/>
                      <a:pt x="382" y="386"/>
                      <a:pt x="382" y="386"/>
                    </a:cubicBezTo>
                    <a:cubicBezTo>
                      <a:pt x="382" y="431"/>
                      <a:pt x="382" y="431"/>
                      <a:pt x="382" y="431"/>
                    </a:cubicBezTo>
                    <a:cubicBezTo>
                      <a:pt x="363" y="431"/>
                      <a:pt x="363" y="431"/>
                      <a:pt x="363" y="431"/>
                    </a:cubicBezTo>
                    <a:cubicBezTo>
                      <a:pt x="363" y="319"/>
                      <a:pt x="363" y="319"/>
                      <a:pt x="363" y="319"/>
                    </a:cubicBezTo>
                    <a:cubicBezTo>
                      <a:pt x="402" y="319"/>
                      <a:pt x="402" y="319"/>
                      <a:pt x="402" y="319"/>
                    </a:cubicBezTo>
                    <a:cubicBezTo>
                      <a:pt x="428" y="319"/>
                      <a:pt x="442" y="334"/>
                      <a:pt x="442" y="352"/>
                    </a:cubicBezTo>
                    <a:cubicBezTo>
                      <a:pt x="442" y="366"/>
                      <a:pt x="434" y="381"/>
                      <a:pt x="414" y="385"/>
                    </a:cubicBezTo>
                    <a:cubicBezTo>
                      <a:pt x="443" y="431"/>
                      <a:pt x="443" y="431"/>
                      <a:pt x="443" y="431"/>
                    </a:cubicBezTo>
                    <a:lnTo>
                      <a:pt x="421" y="431"/>
                    </a:lnTo>
                    <a:close/>
                    <a:moveTo>
                      <a:pt x="516" y="416"/>
                    </a:moveTo>
                    <a:cubicBezTo>
                      <a:pt x="530" y="416"/>
                      <a:pt x="540" y="410"/>
                      <a:pt x="546" y="399"/>
                    </a:cubicBezTo>
                    <a:cubicBezTo>
                      <a:pt x="568" y="399"/>
                      <a:pt x="568" y="399"/>
                      <a:pt x="568" y="399"/>
                    </a:cubicBezTo>
                    <a:cubicBezTo>
                      <a:pt x="560" y="421"/>
                      <a:pt x="540" y="432"/>
                      <a:pt x="516" y="432"/>
                    </a:cubicBezTo>
                    <a:cubicBezTo>
                      <a:pt x="485" y="432"/>
                      <a:pt x="459" y="409"/>
                      <a:pt x="459" y="375"/>
                    </a:cubicBezTo>
                    <a:cubicBezTo>
                      <a:pt x="459" y="341"/>
                      <a:pt x="485" y="318"/>
                      <a:pt x="516" y="318"/>
                    </a:cubicBezTo>
                    <a:cubicBezTo>
                      <a:pt x="540" y="318"/>
                      <a:pt x="560" y="329"/>
                      <a:pt x="568" y="351"/>
                    </a:cubicBezTo>
                    <a:cubicBezTo>
                      <a:pt x="546" y="351"/>
                      <a:pt x="546" y="351"/>
                      <a:pt x="546" y="351"/>
                    </a:cubicBezTo>
                    <a:cubicBezTo>
                      <a:pt x="540" y="340"/>
                      <a:pt x="530" y="334"/>
                      <a:pt x="516" y="334"/>
                    </a:cubicBezTo>
                    <a:cubicBezTo>
                      <a:pt x="494" y="334"/>
                      <a:pt x="478" y="350"/>
                      <a:pt x="478" y="375"/>
                    </a:cubicBezTo>
                    <a:cubicBezTo>
                      <a:pt x="478" y="400"/>
                      <a:pt x="494" y="416"/>
                      <a:pt x="516" y="416"/>
                    </a:cubicBezTo>
                    <a:close/>
                    <a:moveTo>
                      <a:pt x="608" y="431"/>
                    </a:moveTo>
                    <a:cubicBezTo>
                      <a:pt x="590" y="431"/>
                      <a:pt x="590" y="431"/>
                      <a:pt x="590" y="431"/>
                    </a:cubicBezTo>
                    <a:cubicBezTo>
                      <a:pt x="590" y="319"/>
                      <a:pt x="590" y="319"/>
                      <a:pt x="590" y="319"/>
                    </a:cubicBezTo>
                    <a:cubicBezTo>
                      <a:pt x="608" y="319"/>
                      <a:pt x="608" y="319"/>
                      <a:pt x="608" y="319"/>
                    </a:cubicBezTo>
                    <a:lnTo>
                      <a:pt x="608" y="431"/>
                    </a:lnTo>
                    <a:close/>
                    <a:moveTo>
                      <a:pt x="599" y="307"/>
                    </a:moveTo>
                    <a:cubicBezTo>
                      <a:pt x="592" y="307"/>
                      <a:pt x="587" y="302"/>
                      <a:pt x="587" y="295"/>
                    </a:cubicBezTo>
                    <a:cubicBezTo>
                      <a:pt x="587" y="289"/>
                      <a:pt x="592" y="283"/>
                      <a:pt x="599" y="283"/>
                    </a:cubicBezTo>
                    <a:cubicBezTo>
                      <a:pt x="605" y="283"/>
                      <a:pt x="611" y="289"/>
                      <a:pt x="611" y="295"/>
                    </a:cubicBezTo>
                    <a:cubicBezTo>
                      <a:pt x="611" y="302"/>
                      <a:pt x="605" y="307"/>
                      <a:pt x="599" y="30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grpSp>
        <p:sp>
          <p:nvSpPr>
            <p:cNvPr id="12" name="Freeform 69"/>
            <p:cNvSpPr>
              <a:spLocks noEditPoints="1"/>
            </p:cNvSpPr>
            <p:nvPr/>
          </p:nvSpPr>
          <p:spPr bwMode="auto">
            <a:xfrm>
              <a:off x="2282825" y="2911475"/>
              <a:ext cx="1506538" cy="1504950"/>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5" name="Freeform 70"/>
            <p:cNvSpPr>
              <a:spLocks noEditPoints="1"/>
            </p:cNvSpPr>
            <p:nvPr/>
          </p:nvSpPr>
          <p:spPr bwMode="auto">
            <a:xfrm>
              <a:off x="2719388" y="3267075"/>
              <a:ext cx="808038" cy="633413"/>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6" name="Freeform 85"/>
            <p:cNvSpPr>
              <a:spLocks noEditPoints="1"/>
            </p:cNvSpPr>
            <p:nvPr/>
          </p:nvSpPr>
          <p:spPr bwMode="auto">
            <a:xfrm>
              <a:off x="5402263" y="3009900"/>
              <a:ext cx="147638" cy="1122363"/>
            </a:xfrm>
            <a:custGeom>
              <a:avLst/>
              <a:gdLst>
                <a:gd name="T0" fmla="*/ 0 w 74"/>
                <a:gd name="T1" fmla="*/ 525 h 562"/>
                <a:gd name="T2" fmla="*/ 37 w 74"/>
                <a:gd name="T3" fmla="*/ 489 h 562"/>
                <a:gd name="T4" fmla="*/ 74 w 74"/>
                <a:gd name="T5" fmla="*/ 525 h 562"/>
                <a:gd name="T6" fmla="*/ 37 w 74"/>
                <a:gd name="T7" fmla="*/ 562 h 562"/>
                <a:gd name="T8" fmla="*/ 0 w 74"/>
                <a:gd name="T9" fmla="*/ 525 h 562"/>
                <a:gd name="T10" fmla="*/ 62 w 74"/>
                <a:gd name="T11" fmla="*/ 0 h 562"/>
                <a:gd name="T12" fmla="*/ 56 w 74"/>
                <a:gd name="T13" fmla="*/ 415 h 562"/>
                <a:gd name="T14" fmla="*/ 15 w 74"/>
                <a:gd name="T15" fmla="*/ 415 h 562"/>
                <a:gd name="T16" fmla="*/ 9 w 74"/>
                <a:gd name="T17" fmla="*/ 0 h 562"/>
                <a:gd name="T18" fmla="*/ 62 w 74"/>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62">
                  <a:moveTo>
                    <a:pt x="0" y="525"/>
                  </a:moveTo>
                  <a:cubicBezTo>
                    <a:pt x="0" y="505"/>
                    <a:pt x="17" y="489"/>
                    <a:pt x="37" y="489"/>
                  </a:cubicBezTo>
                  <a:cubicBezTo>
                    <a:pt x="58" y="489"/>
                    <a:pt x="74" y="505"/>
                    <a:pt x="74" y="525"/>
                  </a:cubicBezTo>
                  <a:cubicBezTo>
                    <a:pt x="74" y="546"/>
                    <a:pt x="58" y="562"/>
                    <a:pt x="37" y="562"/>
                  </a:cubicBezTo>
                  <a:cubicBezTo>
                    <a:pt x="17" y="562"/>
                    <a:pt x="0" y="546"/>
                    <a:pt x="0" y="525"/>
                  </a:cubicBezTo>
                  <a:close/>
                  <a:moveTo>
                    <a:pt x="62" y="0"/>
                  </a:moveTo>
                  <a:cubicBezTo>
                    <a:pt x="56" y="415"/>
                    <a:pt x="56" y="415"/>
                    <a:pt x="56" y="415"/>
                  </a:cubicBezTo>
                  <a:cubicBezTo>
                    <a:pt x="15" y="415"/>
                    <a:pt x="15" y="415"/>
                    <a:pt x="15" y="415"/>
                  </a:cubicBezTo>
                  <a:cubicBezTo>
                    <a:pt x="9" y="0"/>
                    <a:pt x="9" y="0"/>
                    <a:pt x="9" y="0"/>
                  </a:cubicBezTo>
                  <a:lnTo>
                    <a:pt x="62" y="0"/>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grpSp>
      <p:sp>
        <p:nvSpPr>
          <p:cNvPr id="19" name="ZoneTexte 18"/>
          <p:cNvSpPr txBox="1"/>
          <p:nvPr/>
        </p:nvSpPr>
        <p:spPr>
          <a:xfrm>
            <a:off x="3208866" y="4124833"/>
            <a:ext cx="2816337" cy="300082"/>
          </a:xfrm>
          <a:prstGeom prst="rect">
            <a:avLst/>
          </a:prstGeom>
          <a:noFill/>
        </p:spPr>
        <p:txBody>
          <a:bodyPr wrap="square" rtlCol="0">
            <a:spAutoFit/>
          </a:bodyPr>
          <a:lstStyle/>
          <a:p>
            <a:pPr algn="ctr" defTabSz="685800"/>
            <a:r>
              <a:rPr lang="fr-FR" sz="1350" b="1" err="1">
                <a:solidFill>
                  <a:prstClr val="white"/>
                </a:solidFill>
                <a:latin typeface="Verdana" charset="0"/>
                <a:ea typeface="Verdana" charset="0"/>
                <a:cs typeface="Verdana" charset="0"/>
              </a:rPr>
              <a:t>univ-angers.fr</a:t>
            </a:r>
            <a:endParaRPr lang="fr-FR" sz="1350" b="1">
              <a:solidFill>
                <a:prstClr val="white"/>
              </a:solidFill>
              <a:latin typeface="Verdana" charset="0"/>
              <a:ea typeface="Verdana" charset="0"/>
              <a:cs typeface="Verdana" charset="0"/>
            </a:endParaRPr>
          </a:p>
        </p:txBody>
      </p:sp>
    </p:spTree>
    <p:extLst>
      <p:ext uri="{BB962C8B-B14F-4D97-AF65-F5344CB8AC3E}">
        <p14:creationId xmlns:p14="http://schemas.microsoft.com/office/powerpoint/2010/main" val="4287141807"/>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AB5FD0B-B79E-4E01-929A-F4E5D5165ABA}"/>
              </a:ext>
            </a:extLst>
          </p:cNvPr>
          <p:cNvPicPr>
            <a:picLocks noChangeAspect="1"/>
          </p:cNvPicPr>
          <p:nvPr/>
        </p:nvPicPr>
        <p:blipFill>
          <a:blip r:embed="rId2"/>
          <a:stretch>
            <a:fillRect/>
          </a:stretch>
        </p:blipFill>
        <p:spPr>
          <a:xfrm>
            <a:off x="2952000" y="2222415"/>
            <a:ext cx="3240000" cy="1016173"/>
          </a:xfrm>
          <a:prstGeom prst="rect">
            <a:avLst/>
          </a:prstGeom>
        </p:spPr>
      </p:pic>
      <p:grpSp>
        <p:nvGrpSpPr>
          <p:cNvPr id="3" name="Grouper 2"/>
          <p:cNvGrpSpPr/>
          <p:nvPr/>
        </p:nvGrpSpPr>
        <p:grpSpPr>
          <a:xfrm>
            <a:off x="2092758" y="4260133"/>
            <a:ext cx="4990144" cy="549992"/>
            <a:chOff x="2623039" y="2737036"/>
            <a:chExt cx="6653513" cy="733322"/>
          </a:xfrm>
        </p:grpSpPr>
        <p:sp>
          <p:nvSpPr>
            <p:cNvPr id="4" name="Freeform 81"/>
            <p:cNvSpPr>
              <a:spLocks/>
            </p:cNvSpPr>
            <p:nvPr/>
          </p:nvSpPr>
          <p:spPr bwMode="auto">
            <a:xfrm>
              <a:off x="5011706" y="2737036"/>
              <a:ext cx="325654" cy="692315"/>
            </a:xfrm>
            <a:custGeom>
              <a:avLst/>
              <a:gdLst>
                <a:gd name="T0" fmla="*/ 23 w 24"/>
                <a:gd name="T1" fmla="*/ 25 h 51"/>
                <a:gd name="T2" fmla="*/ 16 w 24"/>
                <a:gd name="T3" fmla="*/ 25 h 51"/>
                <a:gd name="T4" fmla="*/ 16 w 24"/>
                <a:gd name="T5" fmla="*/ 51 h 51"/>
                <a:gd name="T6" fmla="*/ 5 w 24"/>
                <a:gd name="T7" fmla="*/ 51 h 51"/>
                <a:gd name="T8" fmla="*/ 5 w 24"/>
                <a:gd name="T9" fmla="*/ 25 h 51"/>
                <a:gd name="T10" fmla="*/ 0 w 24"/>
                <a:gd name="T11" fmla="*/ 25 h 51"/>
                <a:gd name="T12" fmla="*/ 0 w 24"/>
                <a:gd name="T13" fmla="*/ 16 h 51"/>
                <a:gd name="T14" fmla="*/ 5 w 24"/>
                <a:gd name="T15" fmla="*/ 16 h 51"/>
                <a:gd name="T16" fmla="*/ 5 w 24"/>
                <a:gd name="T17" fmla="*/ 11 h 51"/>
                <a:gd name="T18" fmla="*/ 16 w 24"/>
                <a:gd name="T19" fmla="*/ 0 h 51"/>
                <a:gd name="T20" fmla="*/ 24 w 24"/>
                <a:gd name="T21" fmla="*/ 0 h 51"/>
                <a:gd name="T22" fmla="*/ 24 w 24"/>
                <a:gd name="T23" fmla="*/ 9 h 51"/>
                <a:gd name="T24" fmla="*/ 18 w 24"/>
                <a:gd name="T25" fmla="*/ 9 h 51"/>
                <a:gd name="T26" fmla="*/ 16 w 24"/>
                <a:gd name="T27" fmla="*/ 11 h 51"/>
                <a:gd name="T28" fmla="*/ 16 w 24"/>
                <a:gd name="T29" fmla="*/ 16 h 51"/>
                <a:gd name="T30" fmla="*/ 24 w 24"/>
                <a:gd name="T31" fmla="*/ 16 h 51"/>
                <a:gd name="T32" fmla="*/ 23 w 24"/>
                <a:gd name="T33"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1">
                  <a:moveTo>
                    <a:pt x="23" y="25"/>
                  </a:moveTo>
                  <a:cubicBezTo>
                    <a:pt x="16" y="25"/>
                    <a:pt x="16" y="25"/>
                    <a:pt x="16" y="25"/>
                  </a:cubicBezTo>
                  <a:cubicBezTo>
                    <a:pt x="16" y="51"/>
                    <a:pt x="16" y="51"/>
                    <a:pt x="16" y="51"/>
                  </a:cubicBezTo>
                  <a:cubicBezTo>
                    <a:pt x="5" y="51"/>
                    <a:pt x="5" y="51"/>
                    <a:pt x="5" y="51"/>
                  </a:cubicBezTo>
                  <a:cubicBezTo>
                    <a:pt x="5" y="25"/>
                    <a:pt x="5" y="25"/>
                    <a:pt x="5" y="25"/>
                  </a:cubicBezTo>
                  <a:cubicBezTo>
                    <a:pt x="0" y="25"/>
                    <a:pt x="0" y="25"/>
                    <a:pt x="0" y="25"/>
                  </a:cubicBezTo>
                  <a:cubicBezTo>
                    <a:pt x="0" y="16"/>
                    <a:pt x="0" y="16"/>
                    <a:pt x="0" y="16"/>
                  </a:cubicBezTo>
                  <a:cubicBezTo>
                    <a:pt x="5" y="16"/>
                    <a:pt x="5" y="16"/>
                    <a:pt x="5" y="16"/>
                  </a:cubicBezTo>
                  <a:cubicBezTo>
                    <a:pt x="5" y="11"/>
                    <a:pt x="5" y="11"/>
                    <a:pt x="5" y="11"/>
                  </a:cubicBezTo>
                  <a:cubicBezTo>
                    <a:pt x="5" y="6"/>
                    <a:pt x="7" y="0"/>
                    <a:pt x="16" y="0"/>
                  </a:cubicBezTo>
                  <a:cubicBezTo>
                    <a:pt x="24" y="0"/>
                    <a:pt x="24" y="0"/>
                    <a:pt x="24" y="0"/>
                  </a:cubicBezTo>
                  <a:cubicBezTo>
                    <a:pt x="24" y="9"/>
                    <a:pt x="24" y="9"/>
                    <a:pt x="24" y="9"/>
                  </a:cubicBezTo>
                  <a:cubicBezTo>
                    <a:pt x="18" y="9"/>
                    <a:pt x="18" y="9"/>
                    <a:pt x="18" y="9"/>
                  </a:cubicBezTo>
                  <a:cubicBezTo>
                    <a:pt x="17" y="9"/>
                    <a:pt x="16" y="9"/>
                    <a:pt x="16" y="11"/>
                  </a:cubicBezTo>
                  <a:cubicBezTo>
                    <a:pt x="16" y="16"/>
                    <a:pt x="16" y="16"/>
                    <a:pt x="16" y="16"/>
                  </a:cubicBezTo>
                  <a:cubicBezTo>
                    <a:pt x="24" y="16"/>
                    <a:pt x="24" y="16"/>
                    <a:pt x="24" y="16"/>
                  </a:cubicBezTo>
                  <a:lnTo>
                    <a:pt x="23" y="25"/>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5" name="Freeform 84"/>
            <p:cNvSpPr>
              <a:spLocks/>
            </p:cNvSpPr>
            <p:nvPr/>
          </p:nvSpPr>
          <p:spPr bwMode="auto">
            <a:xfrm>
              <a:off x="5677485" y="2872122"/>
              <a:ext cx="718848" cy="598236"/>
            </a:xfrm>
            <a:custGeom>
              <a:avLst/>
              <a:gdLst>
                <a:gd name="T0" fmla="*/ 53 w 53"/>
                <a:gd name="T1" fmla="*/ 6 h 44"/>
                <a:gd name="T2" fmla="*/ 47 w 53"/>
                <a:gd name="T3" fmla="*/ 7 h 44"/>
                <a:gd name="T4" fmla="*/ 51 w 53"/>
                <a:gd name="T5" fmla="*/ 1 h 44"/>
                <a:gd name="T6" fmla="*/ 45 w 53"/>
                <a:gd name="T7" fmla="*/ 4 h 44"/>
                <a:gd name="T8" fmla="*/ 37 w 53"/>
                <a:gd name="T9" fmla="*/ 0 h 44"/>
                <a:gd name="T10" fmla="*/ 26 w 53"/>
                <a:gd name="T11" fmla="*/ 11 h 44"/>
                <a:gd name="T12" fmla="*/ 26 w 53"/>
                <a:gd name="T13" fmla="*/ 14 h 44"/>
                <a:gd name="T14" fmla="*/ 4 w 53"/>
                <a:gd name="T15" fmla="*/ 2 h 44"/>
                <a:gd name="T16" fmla="*/ 2 w 53"/>
                <a:gd name="T17" fmla="*/ 8 h 44"/>
                <a:gd name="T18" fmla="*/ 7 w 53"/>
                <a:gd name="T19" fmla="*/ 17 h 44"/>
                <a:gd name="T20" fmla="*/ 2 w 53"/>
                <a:gd name="T21" fmla="*/ 16 h 44"/>
                <a:gd name="T22" fmla="*/ 2 w 53"/>
                <a:gd name="T23" fmla="*/ 16 h 44"/>
                <a:gd name="T24" fmla="*/ 11 w 53"/>
                <a:gd name="T25" fmla="*/ 26 h 44"/>
                <a:gd name="T26" fmla="*/ 8 w 53"/>
                <a:gd name="T27" fmla="*/ 27 h 44"/>
                <a:gd name="T28" fmla="*/ 6 w 53"/>
                <a:gd name="T29" fmla="*/ 27 h 44"/>
                <a:gd name="T30" fmla="*/ 16 w 53"/>
                <a:gd name="T31" fmla="*/ 34 h 44"/>
                <a:gd name="T32" fmla="*/ 3 w 53"/>
                <a:gd name="T33" fmla="*/ 39 h 44"/>
                <a:gd name="T34" fmla="*/ 0 w 53"/>
                <a:gd name="T35" fmla="*/ 39 h 44"/>
                <a:gd name="T36" fmla="*/ 17 w 53"/>
                <a:gd name="T37" fmla="*/ 44 h 44"/>
                <a:gd name="T38" fmla="*/ 48 w 53"/>
                <a:gd name="T39" fmla="*/ 13 h 44"/>
                <a:gd name="T40" fmla="*/ 47 w 53"/>
                <a:gd name="T41" fmla="*/ 11 h 44"/>
                <a:gd name="T42" fmla="*/ 53 w 53"/>
                <a:gd name="T4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4">
                  <a:moveTo>
                    <a:pt x="53" y="6"/>
                  </a:moveTo>
                  <a:cubicBezTo>
                    <a:pt x="51" y="6"/>
                    <a:pt x="49" y="7"/>
                    <a:pt x="47" y="7"/>
                  </a:cubicBezTo>
                  <a:cubicBezTo>
                    <a:pt x="49" y="6"/>
                    <a:pt x="51" y="4"/>
                    <a:pt x="51" y="1"/>
                  </a:cubicBezTo>
                  <a:cubicBezTo>
                    <a:pt x="49" y="2"/>
                    <a:pt x="47" y="3"/>
                    <a:pt x="45" y="4"/>
                  </a:cubicBezTo>
                  <a:cubicBezTo>
                    <a:pt x="43" y="2"/>
                    <a:pt x="40" y="0"/>
                    <a:pt x="37" y="0"/>
                  </a:cubicBezTo>
                  <a:cubicBezTo>
                    <a:pt x="31" y="0"/>
                    <a:pt x="26" y="5"/>
                    <a:pt x="26" y="11"/>
                  </a:cubicBezTo>
                  <a:cubicBezTo>
                    <a:pt x="26" y="12"/>
                    <a:pt x="26" y="13"/>
                    <a:pt x="26" y="14"/>
                  </a:cubicBezTo>
                  <a:cubicBezTo>
                    <a:pt x="17" y="13"/>
                    <a:pt x="9" y="9"/>
                    <a:pt x="4" y="2"/>
                  </a:cubicBezTo>
                  <a:cubicBezTo>
                    <a:pt x="3" y="4"/>
                    <a:pt x="2" y="6"/>
                    <a:pt x="2" y="8"/>
                  </a:cubicBezTo>
                  <a:cubicBezTo>
                    <a:pt x="2" y="12"/>
                    <a:pt x="4" y="15"/>
                    <a:pt x="7" y="17"/>
                  </a:cubicBezTo>
                  <a:cubicBezTo>
                    <a:pt x="5" y="17"/>
                    <a:pt x="4" y="16"/>
                    <a:pt x="2" y="16"/>
                  </a:cubicBezTo>
                  <a:cubicBezTo>
                    <a:pt x="2" y="16"/>
                    <a:pt x="2" y="16"/>
                    <a:pt x="2" y="16"/>
                  </a:cubicBezTo>
                  <a:cubicBezTo>
                    <a:pt x="2" y="21"/>
                    <a:pt x="6" y="25"/>
                    <a:pt x="11" y="26"/>
                  </a:cubicBezTo>
                  <a:cubicBezTo>
                    <a:pt x="10" y="27"/>
                    <a:pt x="9" y="27"/>
                    <a:pt x="8" y="27"/>
                  </a:cubicBezTo>
                  <a:cubicBezTo>
                    <a:pt x="7" y="27"/>
                    <a:pt x="7" y="27"/>
                    <a:pt x="6" y="27"/>
                  </a:cubicBezTo>
                  <a:cubicBezTo>
                    <a:pt x="7" y="31"/>
                    <a:pt x="11" y="34"/>
                    <a:pt x="16" y="34"/>
                  </a:cubicBezTo>
                  <a:cubicBezTo>
                    <a:pt x="12" y="37"/>
                    <a:pt x="8" y="39"/>
                    <a:pt x="3" y="39"/>
                  </a:cubicBezTo>
                  <a:cubicBezTo>
                    <a:pt x="2" y="39"/>
                    <a:pt x="1" y="39"/>
                    <a:pt x="0" y="39"/>
                  </a:cubicBezTo>
                  <a:cubicBezTo>
                    <a:pt x="5" y="42"/>
                    <a:pt x="10" y="44"/>
                    <a:pt x="17" y="44"/>
                  </a:cubicBezTo>
                  <a:cubicBezTo>
                    <a:pt x="37" y="44"/>
                    <a:pt x="48" y="27"/>
                    <a:pt x="48" y="13"/>
                  </a:cubicBezTo>
                  <a:cubicBezTo>
                    <a:pt x="48" y="12"/>
                    <a:pt x="48" y="12"/>
                    <a:pt x="47" y="11"/>
                  </a:cubicBezTo>
                  <a:cubicBezTo>
                    <a:pt x="50" y="10"/>
                    <a:pt x="51" y="8"/>
                    <a:pt x="53" y="6"/>
                  </a:cubicBezTo>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6" name="Freeform 85"/>
            <p:cNvSpPr>
              <a:spLocks noEditPoints="1"/>
            </p:cNvSpPr>
            <p:nvPr/>
          </p:nvSpPr>
          <p:spPr bwMode="auto">
            <a:xfrm>
              <a:off x="6683390" y="2857648"/>
              <a:ext cx="595825" cy="598236"/>
            </a:xfrm>
            <a:custGeom>
              <a:avLst/>
              <a:gdLst>
                <a:gd name="T0" fmla="*/ 40 w 44"/>
                <a:gd name="T1" fmla="*/ 10 h 44"/>
                <a:gd name="T2" fmla="*/ 38 w 44"/>
                <a:gd name="T3" fmla="*/ 11 h 44"/>
                <a:gd name="T4" fmla="*/ 34 w 44"/>
                <a:gd name="T5" fmla="*/ 11 h 44"/>
                <a:gd name="T6" fmla="*/ 33 w 44"/>
                <a:gd name="T7" fmla="*/ 10 h 44"/>
                <a:gd name="T8" fmla="*/ 33 w 44"/>
                <a:gd name="T9" fmla="*/ 6 h 44"/>
                <a:gd name="T10" fmla="*/ 34 w 44"/>
                <a:gd name="T11" fmla="*/ 5 h 44"/>
                <a:gd name="T12" fmla="*/ 38 w 44"/>
                <a:gd name="T13" fmla="*/ 5 h 44"/>
                <a:gd name="T14" fmla="*/ 40 w 44"/>
                <a:gd name="T15" fmla="*/ 6 h 44"/>
                <a:gd name="T16" fmla="*/ 40 w 44"/>
                <a:gd name="T17" fmla="*/ 10 h 44"/>
                <a:gd name="T18" fmla="*/ 6 w 44"/>
                <a:gd name="T19" fmla="*/ 39 h 44"/>
                <a:gd name="T20" fmla="*/ 5 w 44"/>
                <a:gd name="T21" fmla="*/ 38 h 44"/>
                <a:gd name="T22" fmla="*/ 5 w 44"/>
                <a:gd name="T23" fmla="*/ 20 h 44"/>
                <a:gd name="T24" fmla="*/ 9 w 44"/>
                <a:gd name="T25" fmla="*/ 20 h 44"/>
                <a:gd name="T26" fmla="*/ 9 w 44"/>
                <a:gd name="T27" fmla="*/ 22 h 44"/>
                <a:gd name="T28" fmla="*/ 22 w 44"/>
                <a:gd name="T29" fmla="*/ 35 h 44"/>
                <a:gd name="T30" fmla="*/ 35 w 44"/>
                <a:gd name="T31" fmla="*/ 22 h 44"/>
                <a:gd name="T32" fmla="*/ 35 w 44"/>
                <a:gd name="T33" fmla="*/ 20 h 44"/>
                <a:gd name="T34" fmla="*/ 40 w 44"/>
                <a:gd name="T35" fmla="*/ 20 h 44"/>
                <a:gd name="T36" fmla="*/ 40 w 44"/>
                <a:gd name="T37" fmla="*/ 38 h 44"/>
                <a:gd name="T38" fmla="*/ 38 w 44"/>
                <a:gd name="T39" fmla="*/ 39 h 44"/>
                <a:gd name="T40" fmla="*/ 6 w 44"/>
                <a:gd name="T41" fmla="*/ 39 h 44"/>
                <a:gd name="T42" fmla="*/ 22 w 44"/>
                <a:gd name="T43" fmla="*/ 13 h 44"/>
                <a:gd name="T44" fmla="*/ 31 w 44"/>
                <a:gd name="T45" fmla="*/ 22 h 44"/>
                <a:gd name="T46" fmla="*/ 22 w 44"/>
                <a:gd name="T47" fmla="*/ 31 h 44"/>
                <a:gd name="T48" fmla="*/ 13 w 44"/>
                <a:gd name="T49" fmla="*/ 22 h 44"/>
                <a:gd name="T50" fmla="*/ 22 w 44"/>
                <a:gd name="T51" fmla="*/ 13 h 44"/>
                <a:gd name="T52" fmla="*/ 40 w 44"/>
                <a:gd name="T53" fmla="*/ 0 h 44"/>
                <a:gd name="T54" fmla="*/ 5 w 44"/>
                <a:gd name="T55" fmla="*/ 0 h 44"/>
                <a:gd name="T56" fmla="*/ 0 w 44"/>
                <a:gd name="T57" fmla="*/ 5 h 44"/>
                <a:gd name="T58" fmla="*/ 0 w 44"/>
                <a:gd name="T59" fmla="*/ 39 h 44"/>
                <a:gd name="T60" fmla="*/ 5 w 44"/>
                <a:gd name="T61" fmla="*/ 44 h 44"/>
                <a:gd name="T62" fmla="*/ 40 w 44"/>
                <a:gd name="T63" fmla="*/ 44 h 44"/>
                <a:gd name="T64" fmla="*/ 44 w 44"/>
                <a:gd name="T65" fmla="*/ 39 h 44"/>
                <a:gd name="T66" fmla="*/ 44 w 44"/>
                <a:gd name="T67" fmla="*/ 5 h 44"/>
                <a:gd name="T68" fmla="*/ 40 w 44"/>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44">
                  <a:moveTo>
                    <a:pt x="40" y="10"/>
                  </a:moveTo>
                  <a:cubicBezTo>
                    <a:pt x="40" y="11"/>
                    <a:pt x="39" y="11"/>
                    <a:pt x="38" y="11"/>
                  </a:cubicBezTo>
                  <a:cubicBezTo>
                    <a:pt x="34" y="11"/>
                    <a:pt x="34" y="11"/>
                    <a:pt x="34" y="11"/>
                  </a:cubicBezTo>
                  <a:cubicBezTo>
                    <a:pt x="33" y="11"/>
                    <a:pt x="33" y="11"/>
                    <a:pt x="33" y="10"/>
                  </a:cubicBezTo>
                  <a:cubicBezTo>
                    <a:pt x="33" y="6"/>
                    <a:pt x="33" y="6"/>
                    <a:pt x="33" y="6"/>
                  </a:cubicBezTo>
                  <a:cubicBezTo>
                    <a:pt x="33" y="5"/>
                    <a:pt x="33" y="5"/>
                    <a:pt x="34" y="5"/>
                  </a:cubicBezTo>
                  <a:cubicBezTo>
                    <a:pt x="38" y="5"/>
                    <a:pt x="38" y="5"/>
                    <a:pt x="38" y="5"/>
                  </a:cubicBezTo>
                  <a:cubicBezTo>
                    <a:pt x="39" y="5"/>
                    <a:pt x="40" y="5"/>
                    <a:pt x="40" y="6"/>
                  </a:cubicBezTo>
                  <a:lnTo>
                    <a:pt x="40" y="10"/>
                  </a:lnTo>
                  <a:close/>
                  <a:moveTo>
                    <a:pt x="6" y="39"/>
                  </a:moveTo>
                  <a:cubicBezTo>
                    <a:pt x="5" y="39"/>
                    <a:pt x="5" y="39"/>
                    <a:pt x="5" y="38"/>
                  </a:cubicBezTo>
                  <a:cubicBezTo>
                    <a:pt x="5" y="20"/>
                    <a:pt x="5" y="20"/>
                    <a:pt x="5" y="20"/>
                  </a:cubicBezTo>
                  <a:cubicBezTo>
                    <a:pt x="9" y="20"/>
                    <a:pt x="9" y="20"/>
                    <a:pt x="9" y="20"/>
                  </a:cubicBezTo>
                  <a:cubicBezTo>
                    <a:pt x="9" y="21"/>
                    <a:pt x="9" y="21"/>
                    <a:pt x="9" y="22"/>
                  </a:cubicBezTo>
                  <a:cubicBezTo>
                    <a:pt x="9" y="29"/>
                    <a:pt x="15" y="35"/>
                    <a:pt x="22" y="35"/>
                  </a:cubicBezTo>
                  <a:cubicBezTo>
                    <a:pt x="29" y="35"/>
                    <a:pt x="35" y="29"/>
                    <a:pt x="35" y="22"/>
                  </a:cubicBezTo>
                  <a:cubicBezTo>
                    <a:pt x="35" y="21"/>
                    <a:pt x="35" y="21"/>
                    <a:pt x="35" y="20"/>
                  </a:cubicBezTo>
                  <a:cubicBezTo>
                    <a:pt x="40" y="20"/>
                    <a:pt x="40" y="20"/>
                    <a:pt x="40" y="20"/>
                  </a:cubicBezTo>
                  <a:cubicBezTo>
                    <a:pt x="40" y="38"/>
                    <a:pt x="40" y="38"/>
                    <a:pt x="40" y="38"/>
                  </a:cubicBezTo>
                  <a:cubicBezTo>
                    <a:pt x="40" y="39"/>
                    <a:pt x="39" y="39"/>
                    <a:pt x="38" y="39"/>
                  </a:cubicBezTo>
                  <a:lnTo>
                    <a:pt x="6" y="39"/>
                  </a:lnTo>
                  <a:close/>
                  <a:moveTo>
                    <a:pt x="22" y="13"/>
                  </a:moveTo>
                  <a:cubicBezTo>
                    <a:pt x="27" y="13"/>
                    <a:pt x="31" y="17"/>
                    <a:pt x="31" y="22"/>
                  </a:cubicBezTo>
                  <a:cubicBezTo>
                    <a:pt x="31" y="27"/>
                    <a:pt x="27" y="31"/>
                    <a:pt x="22" y="31"/>
                  </a:cubicBezTo>
                  <a:cubicBezTo>
                    <a:pt x="17" y="31"/>
                    <a:pt x="13" y="27"/>
                    <a:pt x="13" y="22"/>
                  </a:cubicBezTo>
                  <a:cubicBezTo>
                    <a:pt x="13" y="17"/>
                    <a:pt x="17" y="13"/>
                    <a:pt x="22" y="13"/>
                  </a:cubicBezTo>
                  <a:moveTo>
                    <a:pt x="40" y="0"/>
                  </a:moveTo>
                  <a:cubicBezTo>
                    <a:pt x="5" y="0"/>
                    <a:pt x="5" y="0"/>
                    <a:pt x="5" y="0"/>
                  </a:cubicBezTo>
                  <a:cubicBezTo>
                    <a:pt x="2" y="0"/>
                    <a:pt x="0" y="2"/>
                    <a:pt x="0" y="5"/>
                  </a:cubicBezTo>
                  <a:cubicBezTo>
                    <a:pt x="0" y="39"/>
                    <a:pt x="0" y="39"/>
                    <a:pt x="0" y="39"/>
                  </a:cubicBezTo>
                  <a:cubicBezTo>
                    <a:pt x="0" y="42"/>
                    <a:pt x="2" y="44"/>
                    <a:pt x="5" y="44"/>
                  </a:cubicBezTo>
                  <a:cubicBezTo>
                    <a:pt x="40" y="44"/>
                    <a:pt x="40" y="44"/>
                    <a:pt x="40" y="44"/>
                  </a:cubicBezTo>
                  <a:cubicBezTo>
                    <a:pt x="42" y="44"/>
                    <a:pt x="44" y="42"/>
                    <a:pt x="44" y="39"/>
                  </a:cubicBezTo>
                  <a:cubicBezTo>
                    <a:pt x="44" y="5"/>
                    <a:pt x="44" y="5"/>
                    <a:pt x="44" y="5"/>
                  </a:cubicBezTo>
                  <a:cubicBezTo>
                    <a:pt x="44" y="2"/>
                    <a:pt x="42" y="0"/>
                    <a:pt x="40" y="0"/>
                  </a:cubicBezTo>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7" name="Freeform 83"/>
            <p:cNvSpPr>
              <a:spLocks noEditPoints="1"/>
            </p:cNvSpPr>
            <p:nvPr/>
          </p:nvSpPr>
          <p:spPr bwMode="auto">
            <a:xfrm>
              <a:off x="7607280" y="2925191"/>
              <a:ext cx="704375" cy="489686"/>
            </a:xfrm>
            <a:custGeom>
              <a:avLst/>
              <a:gdLst>
                <a:gd name="T0" fmla="*/ 21 w 52"/>
                <a:gd name="T1" fmla="*/ 26 h 36"/>
                <a:gd name="T2" fmla="*/ 21 w 52"/>
                <a:gd name="T3" fmla="*/ 7 h 36"/>
                <a:gd name="T4" fmla="*/ 36 w 52"/>
                <a:gd name="T5" fmla="*/ 17 h 36"/>
                <a:gd name="T6" fmla="*/ 21 w 52"/>
                <a:gd name="T7" fmla="*/ 26 h 36"/>
                <a:gd name="T8" fmla="*/ 52 w 52"/>
                <a:gd name="T9" fmla="*/ 7 h 36"/>
                <a:gd name="T10" fmla="*/ 44 w 52"/>
                <a:gd name="T11" fmla="*/ 0 h 36"/>
                <a:gd name="T12" fmla="*/ 8 w 52"/>
                <a:gd name="T13" fmla="*/ 0 h 36"/>
                <a:gd name="T14" fmla="*/ 0 w 52"/>
                <a:gd name="T15" fmla="*/ 7 h 36"/>
                <a:gd name="T16" fmla="*/ 0 w 52"/>
                <a:gd name="T17" fmla="*/ 28 h 36"/>
                <a:gd name="T18" fmla="*/ 8 w 52"/>
                <a:gd name="T19" fmla="*/ 36 h 36"/>
                <a:gd name="T20" fmla="*/ 44 w 52"/>
                <a:gd name="T21" fmla="*/ 36 h 36"/>
                <a:gd name="T22" fmla="*/ 52 w 52"/>
                <a:gd name="T23" fmla="*/ 28 h 36"/>
                <a:gd name="T24" fmla="*/ 52 w 52"/>
                <a:gd name="T2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36">
                  <a:moveTo>
                    <a:pt x="21" y="26"/>
                  </a:moveTo>
                  <a:cubicBezTo>
                    <a:pt x="21" y="7"/>
                    <a:pt x="21" y="7"/>
                    <a:pt x="21" y="7"/>
                  </a:cubicBezTo>
                  <a:cubicBezTo>
                    <a:pt x="36" y="17"/>
                    <a:pt x="36" y="17"/>
                    <a:pt x="36" y="17"/>
                  </a:cubicBezTo>
                  <a:lnTo>
                    <a:pt x="21" y="26"/>
                  </a:lnTo>
                  <a:close/>
                  <a:moveTo>
                    <a:pt x="52" y="7"/>
                  </a:moveTo>
                  <a:cubicBezTo>
                    <a:pt x="52" y="3"/>
                    <a:pt x="48" y="0"/>
                    <a:pt x="44" y="0"/>
                  </a:cubicBezTo>
                  <a:cubicBezTo>
                    <a:pt x="8" y="0"/>
                    <a:pt x="8" y="0"/>
                    <a:pt x="8" y="0"/>
                  </a:cubicBezTo>
                  <a:cubicBezTo>
                    <a:pt x="4" y="0"/>
                    <a:pt x="0" y="3"/>
                    <a:pt x="0" y="7"/>
                  </a:cubicBezTo>
                  <a:cubicBezTo>
                    <a:pt x="0" y="28"/>
                    <a:pt x="0" y="28"/>
                    <a:pt x="0" y="28"/>
                  </a:cubicBezTo>
                  <a:cubicBezTo>
                    <a:pt x="0" y="32"/>
                    <a:pt x="4" y="36"/>
                    <a:pt x="8" y="36"/>
                  </a:cubicBezTo>
                  <a:cubicBezTo>
                    <a:pt x="44" y="36"/>
                    <a:pt x="44" y="36"/>
                    <a:pt x="44" y="36"/>
                  </a:cubicBezTo>
                  <a:cubicBezTo>
                    <a:pt x="48" y="36"/>
                    <a:pt x="52" y="32"/>
                    <a:pt x="52" y="28"/>
                  </a:cubicBezTo>
                  <a:lnTo>
                    <a:pt x="52" y="7"/>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8" name="Freeform 82"/>
            <p:cNvSpPr>
              <a:spLocks noEditPoints="1"/>
            </p:cNvSpPr>
            <p:nvPr/>
          </p:nvSpPr>
          <p:spPr bwMode="auto">
            <a:xfrm>
              <a:off x="8639720" y="2778043"/>
              <a:ext cx="636832" cy="595825"/>
            </a:xfrm>
            <a:custGeom>
              <a:avLst/>
              <a:gdLst>
                <a:gd name="T0" fmla="*/ 1 w 47"/>
                <a:gd name="T1" fmla="*/ 44 h 44"/>
                <a:gd name="T2" fmla="*/ 11 w 47"/>
                <a:gd name="T3" fmla="*/ 44 h 44"/>
                <a:gd name="T4" fmla="*/ 11 w 47"/>
                <a:gd name="T5" fmla="*/ 14 h 44"/>
                <a:gd name="T6" fmla="*/ 1 w 47"/>
                <a:gd name="T7" fmla="*/ 14 h 44"/>
                <a:gd name="T8" fmla="*/ 1 w 47"/>
                <a:gd name="T9" fmla="*/ 44 h 44"/>
                <a:gd name="T10" fmla="*/ 6 w 47"/>
                <a:gd name="T11" fmla="*/ 0 h 44"/>
                <a:gd name="T12" fmla="*/ 0 w 47"/>
                <a:gd name="T13" fmla="*/ 5 h 44"/>
                <a:gd name="T14" fmla="*/ 6 w 47"/>
                <a:gd name="T15" fmla="*/ 10 h 44"/>
                <a:gd name="T16" fmla="*/ 6 w 47"/>
                <a:gd name="T17" fmla="*/ 10 h 44"/>
                <a:gd name="T18" fmla="*/ 12 w 47"/>
                <a:gd name="T19" fmla="*/ 5 h 44"/>
                <a:gd name="T20" fmla="*/ 6 w 47"/>
                <a:gd name="T21" fmla="*/ 0 h 44"/>
                <a:gd name="T22" fmla="*/ 47 w 47"/>
                <a:gd name="T23" fmla="*/ 27 h 44"/>
                <a:gd name="T24" fmla="*/ 47 w 47"/>
                <a:gd name="T25" fmla="*/ 44 h 44"/>
                <a:gd name="T26" fmla="*/ 37 w 47"/>
                <a:gd name="T27" fmla="*/ 44 h 44"/>
                <a:gd name="T28" fmla="*/ 37 w 47"/>
                <a:gd name="T29" fmla="*/ 28 h 44"/>
                <a:gd name="T30" fmla="*/ 32 w 47"/>
                <a:gd name="T31" fmla="*/ 21 h 44"/>
                <a:gd name="T32" fmla="*/ 27 w 47"/>
                <a:gd name="T33" fmla="*/ 25 h 44"/>
                <a:gd name="T34" fmla="*/ 26 w 47"/>
                <a:gd name="T35" fmla="*/ 27 h 44"/>
                <a:gd name="T36" fmla="*/ 26 w 47"/>
                <a:gd name="T37" fmla="*/ 44 h 44"/>
                <a:gd name="T38" fmla="*/ 16 w 47"/>
                <a:gd name="T39" fmla="*/ 44 h 44"/>
                <a:gd name="T40" fmla="*/ 16 w 47"/>
                <a:gd name="T41" fmla="*/ 14 h 44"/>
                <a:gd name="T42" fmla="*/ 26 w 47"/>
                <a:gd name="T43" fmla="*/ 14 h 44"/>
                <a:gd name="T44" fmla="*/ 26 w 47"/>
                <a:gd name="T45" fmla="*/ 19 h 44"/>
                <a:gd name="T46" fmla="*/ 26 w 47"/>
                <a:gd name="T47" fmla="*/ 19 h 44"/>
                <a:gd name="T48" fmla="*/ 26 w 47"/>
                <a:gd name="T49" fmla="*/ 19 h 44"/>
                <a:gd name="T50" fmla="*/ 26 w 47"/>
                <a:gd name="T51" fmla="*/ 19 h 44"/>
                <a:gd name="T52" fmla="*/ 35 w 47"/>
                <a:gd name="T53" fmla="*/ 14 h 44"/>
                <a:gd name="T54" fmla="*/ 47 w 47"/>
                <a:gd name="T55"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44">
                  <a:moveTo>
                    <a:pt x="1" y="44"/>
                  </a:moveTo>
                  <a:cubicBezTo>
                    <a:pt x="11" y="44"/>
                    <a:pt x="11" y="44"/>
                    <a:pt x="11" y="44"/>
                  </a:cubicBezTo>
                  <a:cubicBezTo>
                    <a:pt x="11" y="14"/>
                    <a:pt x="11" y="14"/>
                    <a:pt x="11" y="14"/>
                  </a:cubicBezTo>
                  <a:cubicBezTo>
                    <a:pt x="1" y="14"/>
                    <a:pt x="1" y="14"/>
                    <a:pt x="1" y="14"/>
                  </a:cubicBezTo>
                  <a:lnTo>
                    <a:pt x="1" y="44"/>
                  </a:lnTo>
                  <a:close/>
                  <a:moveTo>
                    <a:pt x="6" y="0"/>
                  </a:moveTo>
                  <a:cubicBezTo>
                    <a:pt x="3" y="0"/>
                    <a:pt x="0" y="2"/>
                    <a:pt x="0" y="5"/>
                  </a:cubicBezTo>
                  <a:cubicBezTo>
                    <a:pt x="0" y="8"/>
                    <a:pt x="3" y="10"/>
                    <a:pt x="6" y="10"/>
                  </a:cubicBezTo>
                  <a:cubicBezTo>
                    <a:pt x="6" y="10"/>
                    <a:pt x="6" y="10"/>
                    <a:pt x="6" y="10"/>
                  </a:cubicBezTo>
                  <a:cubicBezTo>
                    <a:pt x="9" y="10"/>
                    <a:pt x="12" y="8"/>
                    <a:pt x="12" y="5"/>
                  </a:cubicBezTo>
                  <a:cubicBezTo>
                    <a:pt x="12" y="2"/>
                    <a:pt x="9" y="0"/>
                    <a:pt x="6" y="0"/>
                  </a:cubicBezTo>
                  <a:moveTo>
                    <a:pt x="47" y="27"/>
                  </a:moveTo>
                  <a:cubicBezTo>
                    <a:pt x="47" y="44"/>
                    <a:pt x="47" y="44"/>
                    <a:pt x="47" y="44"/>
                  </a:cubicBezTo>
                  <a:cubicBezTo>
                    <a:pt x="37" y="44"/>
                    <a:pt x="37" y="44"/>
                    <a:pt x="37" y="44"/>
                  </a:cubicBezTo>
                  <a:cubicBezTo>
                    <a:pt x="37" y="28"/>
                    <a:pt x="37" y="28"/>
                    <a:pt x="37" y="28"/>
                  </a:cubicBezTo>
                  <a:cubicBezTo>
                    <a:pt x="37" y="24"/>
                    <a:pt x="35" y="21"/>
                    <a:pt x="32" y="21"/>
                  </a:cubicBezTo>
                  <a:cubicBezTo>
                    <a:pt x="29" y="21"/>
                    <a:pt x="27" y="23"/>
                    <a:pt x="27" y="25"/>
                  </a:cubicBezTo>
                  <a:cubicBezTo>
                    <a:pt x="26" y="26"/>
                    <a:pt x="26" y="27"/>
                    <a:pt x="26" y="27"/>
                  </a:cubicBezTo>
                  <a:cubicBezTo>
                    <a:pt x="26" y="44"/>
                    <a:pt x="26" y="44"/>
                    <a:pt x="26" y="44"/>
                  </a:cubicBezTo>
                  <a:cubicBezTo>
                    <a:pt x="16" y="44"/>
                    <a:pt x="16" y="44"/>
                    <a:pt x="16" y="44"/>
                  </a:cubicBezTo>
                  <a:cubicBezTo>
                    <a:pt x="16" y="44"/>
                    <a:pt x="17" y="17"/>
                    <a:pt x="16" y="14"/>
                  </a:cubicBezTo>
                  <a:cubicBezTo>
                    <a:pt x="26" y="14"/>
                    <a:pt x="26" y="14"/>
                    <a:pt x="26" y="14"/>
                  </a:cubicBezTo>
                  <a:cubicBezTo>
                    <a:pt x="26" y="19"/>
                    <a:pt x="26" y="19"/>
                    <a:pt x="26" y="19"/>
                  </a:cubicBezTo>
                  <a:cubicBezTo>
                    <a:pt x="26" y="19"/>
                    <a:pt x="26" y="19"/>
                    <a:pt x="26" y="19"/>
                  </a:cubicBezTo>
                  <a:cubicBezTo>
                    <a:pt x="26" y="19"/>
                    <a:pt x="26" y="19"/>
                    <a:pt x="26" y="19"/>
                  </a:cubicBezTo>
                  <a:cubicBezTo>
                    <a:pt x="26" y="19"/>
                    <a:pt x="26" y="19"/>
                    <a:pt x="26" y="19"/>
                  </a:cubicBezTo>
                  <a:cubicBezTo>
                    <a:pt x="28" y="17"/>
                    <a:pt x="30" y="14"/>
                    <a:pt x="35" y="14"/>
                  </a:cubicBezTo>
                  <a:cubicBezTo>
                    <a:pt x="42" y="14"/>
                    <a:pt x="47" y="18"/>
                    <a:pt x="47" y="27"/>
                  </a:cubicBezTo>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grpSp>
          <p:nvGrpSpPr>
            <p:cNvPr id="9" name="Grouper 8"/>
            <p:cNvGrpSpPr/>
            <p:nvPr/>
          </p:nvGrpSpPr>
          <p:grpSpPr>
            <a:xfrm>
              <a:off x="2623039" y="2818969"/>
              <a:ext cx="2052568" cy="602807"/>
              <a:chOff x="2443163" y="5091113"/>
              <a:chExt cx="3016250" cy="885825"/>
            </a:xfrm>
          </p:grpSpPr>
          <p:sp>
            <p:nvSpPr>
              <p:cNvPr id="10" name="Freeform 41"/>
              <p:cNvSpPr>
                <a:spLocks/>
              </p:cNvSpPr>
              <p:nvPr/>
            </p:nvSpPr>
            <p:spPr bwMode="auto">
              <a:xfrm>
                <a:off x="2443163" y="5124450"/>
                <a:ext cx="220663" cy="306388"/>
              </a:xfrm>
              <a:custGeom>
                <a:avLst/>
                <a:gdLst>
                  <a:gd name="T0" fmla="*/ 111 w 111"/>
                  <a:gd name="T1" fmla="*/ 107 h 153"/>
                  <a:gd name="T2" fmla="*/ 56 w 111"/>
                  <a:gd name="T3" fmla="*/ 153 h 153"/>
                  <a:gd name="T4" fmla="*/ 0 w 111"/>
                  <a:gd name="T5" fmla="*/ 106 h 153"/>
                  <a:gd name="T6" fmla="*/ 38 w 111"/>
                  <a:gd name="T7" fmla="*/ 106 h 153"/>
                  <a:gd name="T8" fmla="*/ 56 w 111"/>
                  <a:gd name="T9" fmla="*/ 124 h 153"/>
                  <a:gd name="T10" fmla="*/ 73 w 111"/>
                  <a:gd name="T11" fmla="*/ 109 h 153"/>
                  <a:gd name="T12" fmla="*/ 0 w 111"/>
                  <a:gd name="T13" fmla="*/ 46 h 153"/>
                  <a:gd name="T14" fmla="*/ 54 w 111"/>
                  <a:gd name="T15" fmla="*/ 0 h 153"/>
                  <a:gd name="T16" fmla="*/ 109 w 111"/>
                  <a:gd name="T17" fmla="*/ 46 h 153"/>
                  <a:gd name="T18" fmla="*/ 70 w 111"/>
                  <a:gd name="T19" fmla="*/ 46 h 153"/>
                  <a:gd name="T20" fmla="*/ 53 w 111"/>
                  <a:gd name="T21" fmla="*/ 29 h 153"/>
                  <a:gd name="T22" fmla="*/ 38 w 111"/>
                  <a:gd name="T23" fmla="*/ 43 h 153"/>
                  <a:gd name="T24" fmla="*/ 111 w 111"/>
                  <a:gd name="T25"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53">
                    <a:moveTo>
                      <a:pt x="111" y="107"/>
                    </a:moveTo>
                    <a:cubicBezTo>
                      <a:pt x="111" y="131"/>
                      <a:pt x="89" y="153"/>
                      <a:pt x="56" y="153"/>
                    </a:cubicBezTo>
                    <a:cubicBezTo>
                      <a:pt x="23" y="153"/>
                      <a:pt x="0" y="137"/>
                      <a:pt x="0" y="106"/>
                    </a:cubicBezTo>
                    <a:cubicBezTo>
                      <a:pt x="38" y="106"/>
                      <a:pt x="38" y="106"/>
                      <a:pt x="38" y="106"/>
                    </a:cubicBezTo>
                    <a:cubicBezTo>
                      <a:pt x="39" y="119"/>
                      <a:pt x="46" y="124"/>
                      <a:pt x="56" y="124"/>
                    </a:cubicBezTo>
                    <a:cubicBezTo>
                      <a:pt x="67" y="124"/>
                      <a:pt x="73" y="118"/>
                      <a:pt x="73" y="109"/>
                    </a:cubicBezTo>
                    <a:cubicBezTo>
                      <a:pt x="73" y="80"/>
                      <a:pt x="0" y="98"/>
                      <a:pt x="0" y="46"/>
                    </a:cubicBezTo>
                    <a:cubicBezTo>
                      <a:pt x="0" y="18"/>
                      <a:pt x="24" y="0"/>
                      <a:pt x="54" y="0"/>
                    </a:cubicBezTo>
                    <a:cubicBezTo>
                      <a:pt x="85" y="0"/>
                      <a:pt x="108" y="12"/>
                      <a:pt x="109" y="46"/>
                    </a:cubicBezTo>
                    <a:cubicBezTo>
                      <a:pt x="70" y="46"/>
                      <a:pt x="70" y="46"/>
                      <a:pt x="70" y="46"/>
                    </a:cubicBezTo>
                    <a:cubicBezTo>
                      <a:pt x="69" y="35"/>
                      <a:pt x="62" y="29"/>
                      <a:pt x="53" y="29"/>
                    </a:cubicBezTo>
                    <a:cubicBezTo>
                      <a:pt x="45" y="29"/>
                      <a:pt x="38" y="33"/>
                      <a:pt x="38" y="43"/>
                    </a:cubicBezTo>
                    <a:cubicBezTo>
                      <a:pt x="38" y="74"/>
                      <a:pt x="111" y="54"/>
                      <a:pt x="111" y="10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1" name="Freeform 42"/>
              <p:cNvSpPr>
                <a:spLocks/>
              </p:cNvSpPr>
              <p:nvPr/>
            </p:nvSpPr>
            <p:spPr bwMode="auto">
              <a:xfrm>
                <a:off x="2719388" y="5191125"/>
                <a:ext cx="236538" cy="236538"/>
              </a:xfrm>
              <a:custGeom>
                <a:avLst/>
                <a:gdLst>
                  <a:gd name="T0" fmla="*/ 81 w 118"/>
                  <a:gd name="T1" fmla="*/ 118 h 119"/>
                  <a:gd name="T2" fmla="*/ 81 w 118"/>
                  <a:gd name="T3" fmla="*/ 101 h 119"/>
                  <a:gd name="T4" fmla="*/ 46 w 118"/>
                  <a:gd name="T5" fmla="*/ 119 h 119"/>
                  <a:gd name="T6" fmla="*/ 0 w 118"/>
                  <a:gd name="T7" fmla="*/ 69 h 119"/>
                  <a:gd name="T8" fmla="*/ 0 w 118"/>
                  <a:gd name="T9" fmla="*/ 0 h 119"/>
                  <a:gd name="T10" fmla="*/ 36 w 118"/>
                  <a:gd name="T11" fmla="*/ 0 h 119"/>
                  <a:gd name="T12" fmla="*/ 36 w 118"/>
                  <a:gd name="T13" fmla="*/ 64 h 119"/>
                  <a:gd name="T14" fmla="*/ 59 w 118"/>
                  <a:gd name="T15" fmla="*/ 88 h 119"/>
                  <a:gd name="T16" fmla="*/ 81 w 118"/>
                  <a:gd name="T17" fmla="*/ 64 h 119"/>
                  <a:gd name="T18" fmla="*/ 81 w 118"/>
                  <a:gd name="T19" fmla="*/ 0 h 119"/>
                  <a:gd name="T20" fmla="*/ 118 w 118"/>
                  <a:gd name="T21" fmla="*/ 0 h 119"/>
                  <a:gd name="T22" fmla="*/ 118 w 118"/>
                  <a:gd name="T23" fmla="*/ 118 h 119"/>
                  <a:gd name="T24" fmla="*/ 81 w 118"/>
                  <a:gd name="T25"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9">
                    <a:moveTo>
                      <a:pt x="81" y="118"/>
                    </a:moveTo>
                    <a:cubicBezTo>
                      <a:pt x="81" y="101"/>
                      <a:pt x="81" y="101"/>
                      <a:pt x="81" y="101"/>
                    </a:cubicBezTo>
                    <a:cubicBezTo>
                      <a:pt x="75" y="112"/>
                      <a:pt x="62" y="119"/>
                      <a:pt x="46" y="119"/>
                    </a:cubicBezTo>
                    <a:cubicBezTo>
                      <a:pt x="19" y="119"/>
                      <a:pt x="0" y="101"/>
                      <a:pt x="0" y="69"/>
                    </a:cubicBezTo>
                    <a:cubicBezTo>
                      <a:pt x="0" y="0"/>
                      <a:pt x="0" y="0"/>
                      <a:pt x="0" y="0"/>
                    </a:cubicBezTo>
                    <a:cubicBezTo>
                      <a:pt x="36" y="0"/>
                      <a:pt x="36" y="0"/>
                      <a:pt x="36" y="0"/>
                    </a:cubicBezTo>
                    <a:cubicBezTo>
                      <a:pt x="36" y="64"/>
                      <a:pt x="36" y="64"/>
                      <a:pt x="36" y="64"/>
                    </a:cubicBezTo>
                    <a:cubicBezTo>
                      <a:pt x="36" y="80"/>
                      <a:pt x="45" y="88"/>
                      <a:pt x="59" y="88"/>
                    </a:cubicBezTo>
                    <a:cubicBezTo>
                      <a:pt x="73" y="88"/>
                      <a:pt x="81" y="80"/>
                      <a:pt x="81" y="64"/>
                    </a:cubicBezTo>
                    <a:cubicBezTo>
                      <a:pt x="81" y="0"/>
                      <a:pt x="81" y="0"/>
                      <a:pt x="81" y="0"/>
                    </a:cubicBezTo>
                    <a:cubicBezTo>
                      <a:pt x="118" y="0"/>
                      <a:pt x="118" y="0"/>
                      <a:pt x="118" y="0"/>
                    </a:cubicBezTo>
                    <a:cubicBezTo>
                      <a:pt x="118" y="118"/>
                      <a:pt x="118" y="118"/>
                      <a:pt x="118" y="118"/>
                    </a:cubicBezTo>
                    <a:lnTo>
                      <a:pt x="81" y="1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2" name="Freeform 43"/>
              <p:cNvSpPr>
                <a:spLocks noEditPoints="1"/>
              </p:cNvSpPr>
              <p:nvPr/>
            </p:nvSpPr>
            <p:spPr bwMode="auto">
              <a:xfrm>
                <a:off x="3011488" y="5091113"/>
                <a:ext cx="85725" cy="334963"/>
              </a:xfrm>
              <a:custGeom>
                <a:avLst/>
                <a:gdLst>
                  <a:gd name="T0" fmla="*/ 0 w 43"/>
                  <a:gd name="T1" fmla="*/ 21 h 168"/>
                  <a:gd name="T2" fmla="*/ 22 w 43"/>
                  <a:gd name="T3" fmla="*/ 0 h 168"/>
                  <a:gd name="T4" fmla="*/ 43 w 43"/>
                  <a:gd name="T5" fmla="*/ 21 h 168"/>
                  <a:gd name="T6" fmla="*/ 22 w 43"/>
                  <a:gd name="T7" fmla="*/ 43 h 168"/>
                  <a:gd name="T8" fmla="*/ 0 w 43"/>
                  <a:gd name="T9" fmla="*/ 21 h 168"/>
                  <a:gd name="T10" fmla="*/ 40 w 43"/>
                  <a:gd name="T11" fmla="*/ 50 h 168"/>
                  <a:gd name="T12" fmla="*/ 40 w 43"/>
                  <a:gd name="T13" fmla="*/ 168 h 168"/>
                  <a:gd name="T14" fmla="*/ 4 w 43"/>
                  <a:gd name="T15" fmla="*/ 168 h 168"/>
                  <a:gd name="T16" fmla="*/ 4 w 43"/>
                  <a:gd name="T17" fmla="*/ 50 h 168"/>
                  <a:gd name="T18" fmla="*/ 40 w 43"/>
                  <a:gd name="T19" fmla="*/ 5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68">
                    <a:moveTo>
                      <a:pt x="0" y="21"/>
                    </a:moveTo>
                    <a:cubicBezTo>
                      <a:pt x="0" y="9"/>
                      <a:pt x="10" y="0"/>
                      <a:pt x="22" y="0"/>
                    </a:cubicBezTo>
                    <a:cubicBezTo>
                      <a:pt x="33" y="0"/>
                      <a:pt x="43" y="9"/>
                      <a:pt x="43" y="21"/>
                    </a:cubicBezTo>
                    <a:cubicBezTo>
                      <a:pt x="43" y="33"/>
                      <a:pt x="33" y="43"/>
                      <a:pt x="22" y="43"/>
                    </a:cubicBezTo>
                    <a:cubicBezTo>
                      <a:pt x="10" y="43"/>
                      <a:pt x="0" y="33"/>
                      <a:pt x="0" y="21"/>
                    </a:cubicBezTo>
                    <a:close/>
                    <a:moveTo>
                      <a:pt x="40" y="50"/>
                    </a:moveTo>
                    <a:cubicBezTo>
                      <a:pt x="40" y="168"/>
                      <a:pt x="40" y="168"/>
                      <a:pt x="40" y="168"/>
                    </a:cubicBezTo>
                    <a:cubicBezTo>
                      <a:pt x="4" y="168"/>
                      <a:pt x="4" y="168"/>
                      <a:pt x="4" y="168"/>
                    </a:cubicBezTo>
                    <a:cubicBezTo>
                      <a:pt x="4" y="50"/>
                      <a:pt x="4" y="50"/>
                      <a:pt x="4" y="50"/>
                    </a:cubicBezTo>
                    <a:lnTo>
                      <a:pt x="40" y="5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3" name="Freeform 44"/>
              <p:cNvSpPr>
                <a:spLocks/>
              </p:cNvSpPr>
              <p:nvPr/>
            </p:nvSpPr>
            <p:spPr bwMode="auto">
              <a:xfrm>
                <a:off x="3125788" y="5191125"/>
                <a:ext cx="261938" cy="234950"/>
              </a:xfrm>
              <a:custGeom>
                <a:avLst/>
                <a:gdLst>
                  <a:gd name="T0" fmla="*/ 82 w 165"/>
                  <a:gd name="T1" fmla="*/ 110 h 148"/>
                  <a:gd name="T2" fmla="*/ 116 w 165"/>
                  <a:gd name="T3" fmla="*/ 0 h 148"/>
                  <a:gd name="T4" fmla="*/ 165 w 165"/>
                  <a:gd name="T5" fmla="*/ 0 h 148"/>
                  <a:gd name="T6" fmla="*/ 112 w 165"/>
                  <a:gd name="T7" fmla="*/ 148 h 148"/>
                  <a:gd name="T8" fmla="*/ 53 w 165"/>
                  <a:gd name="T9" fmla="*/ 148 h 148"/>
                  <a:gd name="T10" fmla="*/ 0 w 165"/>
                  <a:gd name="T11" fmla="*/ 0 h 148"/>
                  <a:gd name="T12" fmla="*/ 48 w 165"/>
                  <a:gd name="T13" fmla="*/ 0 h 148"/>
                  <a:gd name="T14" fmla="*/ 82 w 165"/>
                  <a:gd name="T15" fmla="*/ 110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48">
                    <a:moveTo>
                      <a:pt x="82" y="110"/>
                    </a:moveTo>
                    <a:lnTo>
                      <a:pt x="116" y="0"/>
                    </a:lnTo>
                    <a:lnTo>
                      <a:pt x="165" y="0"/>
                    </a:lnTo>
                    <a:lnTo>
                      <a:pt x="112" y="148"/>
                    </a:lnTo>
                    <a:lnTo>
                      <a:pt x="53" y="148"/>
                    </a:lnTo>
                    <a:lnTo>
                      <a:pt x="0" y="0"/>
                    </a:lnTo>
                    <a:lnTo>
                      <a:pt x="48" y="0"/>
                    </a:lnTo>
                    <a:lnTo>
                      <a:pt x="82" y="1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4" name="Freeform 45"/>
              <p:cNvSpPr>
                <a:spLocks noEditPoints="1"/>
              </p:cNvSpPr>
              <p:nvPr/>
            </p:nvSpPr>
            <p:spPr bwMode="auto">
              <a:xfrm>
                <a:off x="3403600" y="5187950"/>
                <a:ext cx="236538" cy="242888"/>
              </a:xfrm>
              <a:custGeom>
                <a:avLst/>
                <a:gdLst>
                  <a:gd name="T0" fmla="*/ 59 w 119"/>
                  <a:gd name="T1" fmla="*/ 121 h 121"/>
                  <a:gd name="T2" fmla="*/ 0 w 119"/>
                  <a:gd name="T3" fmla="*/ 60 h 121"/>
                  <a:gd name="T4" fmla="*/ 59 w 119"/>
                  <a:gd name="T5" fmla="*/ 0 h 121"/>
                  <a:gd name="T6" fmla="*/ 119 w 119"/>
                  <a:gd name="T7" fmla="*/ 60 h 121"/>
                  <a:gd name="T8" fmla="*/ 118 w 119"/>
                  <a:gd name="T9" fmla="*/ 72 h 121"/>
                  <a:gd name="T10" fmla="*/ 37 w 119"/>
                  <a:gd name="T11" fmla="*/ 72 h 121"/>
                  <a:gd name="T12" fmla="*/ 59 w 119"/>
                  <a:gd name="T13" fmla="*/ 90 h 121"/>
                  <a:gd name="T14" fmla="*/ 76 w 119"/>
                  <a:gd name="T15" fmla="*/ 81 h 121"/>
                  <a:gd name="T16" fmla="*/ 115 w 119"/>
                  <a:gd name="T17" fmla="*/ 81 h 121"/>
                  <a:gd name="T18" fmla="*/ 59 w 119"/>
                  <a:gd name="T19" fmla="*/ 121 h 121"/>
                  <a:gd name="T20" fmla="*/ 37 w 119"/>
                  <a:gd name="T21" fmla="*/ 49 h 121"/>
                  <a:gd name="T22" fmla="*/ 81 w 119"/>
                  <a:gd name="T23" fmla="*/ 49 h 121"/>
                  <a:gd name="T24" fmla="*/ 59 w 119"/>
                  <a:gd name="T25" fmla="*/ 31 h 121"/>
                  <a:gd name="T26" fmla="*/ 37 w 119"/>
                  <a:gd name="T27"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21">
                    <a:moveTo>
                      <a:pt x="59" y="121"/>
                    </a:moveTo>
                    <a:cubicBezTo>
                      <a:pt x="25" y="121"/>
                      <a:pt x="0" y="97"/>
                      <a:pt x="0" y="60"/>
                    </a:cubicBezTo>
                    <a:cubicBezTo>
                      <a:pt x="0" y="22"/>
                      <a:pt x="25" y="0"/>
                      <a:pt x="59" y="0"/>
                    </a:cubicBezTo>
                    <a:cubicBezTo>
                      <a:pt x="92" y="0"/>
                      <a:pt x="119" y="21"/>
                      <a:pt x="119" y="60"/>
                    </a:cubicBezTo>
                    <a:cubicBezTo>
                      <a:pt x="119" y="64"/>
                      <a:pt x="119" y="68"/>
                      <a:pt x="118" y="72"/>
                    </a:cubicBezTo>
                    <a:cubicBezTo>
                      <a:pt x="37" y="72"/>
                      <a:pt x="37" y="72"/>
                      <a:pt x="37" y="72"/>
                    </a:cubicBezTo>
                    <a:cubicBezTo>
                      <a:pt x="38" y="82"/>
                      <a:pt x="46" y="90"/>
                      <a:pt x="59" y="90"/>
                    </a:cubicBezTo>
                    <a:cubicBezTo>
                      <a:pt x="69" y="90"/>
                      <a:pt x="72" y="86"/>
                      <a:pt x="76" y="81"/>
                    </a:cubicBezTo>
                    <a:cubicBezTo>
                      <a:pt x="115" y="81"/>
                      <a:pt x="115" y="81"/>
                      <a:pt x="115" y="81"/>
                    </a:cubicBezTo>
                    <a:cubicBezTo>
                      <a:pt x="109" y="104"/>
                      <a:pt x="87" y="121"/>
                      <a:pt x="59" y="121"/>
                    </a:cubicBezTo>
                    <a:close/>
                    <a:moveTo>
                      <a:pt x="37" y="49"/>
                    </a:moveTo>
                    <a:cubicBezTo>
                      <a:pt x="81" y="49"/>
                      <a:pt x="81" y="49"/>
                      <a:pt x="81" y="49"/>
                    </a:cubicBezTo>
                    <a:cubicBezTo>
                      <a:pt x="80" y="38"/>
                      <a:pt x="71" y="31"/>
                      <a:pt x="59" y="31"/>
                    </a:cubicBezTo>
                    <a:cubicBezTo>
                      <a:pt x="48" y="31"/>
                      <a:pt x="39" y="38"/>
                      <a:pt x="37" y="4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5" name="Freeform 46"/>
              <p:cNvSpPr>
                <a:spLocks/>
              </p:cNvSpPr>
              <p:nvPr/>
            </p:nvSpPr>
            <p:spPr bwMode="auto">
              <a:xfrm>
                <a:off x="3676650" y="5191125"/>
                <a:ext cx="176213" cy="234950"/>
              </a:xfrm>
              <a:custGeom>
                <a:avLst/>
                <a:gdLst>
                  <a:gd name="T0" fmla="*/ 54 w 111"/>
                  <a:gd name="T1" fmla="*/ 110 h 148"/>
                  <a:gd name="T2" fmla="*/ 111 w 111"/>
                  <a:gd name="T3" fmla="*/ 110 h 148"/>
                  <a:gd name="T4" fmla="*/ 111 w 111"/>
                  <a:gd name="T5" fmla="*/ 148 h 148"/>
                  <a:gd name="T6" fmla="*/ 0 w 111"/>
                  <a:gd name="T7" fmla="*/ 148 h 148"/>
                  <a:gd name="T8" fmla="*/ 0 w 111"/>
                  <a:gd name="T9" fmla="*/ 110 h 148"/>
                  <a:gd name="T10" fmla="*/ 58 w 111"/>
                  <a:gd name="T11" fmla="*/ 37 h 148"/>
                  <a:gd name="T12" fmla="*/ 0 w 111"/>
                  <a:gd name="T13" fmla="*/ 37 h 148"/>
                  <a:gd name="T14" fmla="*/ 0 w 111"/>
                  <a:gd name="T15" fmla="*/ 0 h 148"/>
                  <a:gd name="T16" fmla="*/ 111 w 111"/>
                  <a:gd name="T17" fmla="*/ 0 h 148"/>
                  <a:gd name="T18" fmla="*/ 111 w 111"/>
                  <a:gd name="T19" fmla="*/ 37 h 148"/>
                  <a:gd name="T20" fmla="*/ 54 w 111"/>
                  <a:gd name="T21" fmla="*/ 1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8">
                    <a:moveTo>
                      <a:pt x="54" y="110"/>
                    </a:moveTo>
                    <a:lnTo>
                      <a:pt x="111" y="110"/>
                    </a:lnTo>
                    <a:lnTo>
                      <a:pt x="111" y="148"/>
                    </a:lnTo>
                    <a:lnTo>
                      <a:pt x="0" y="148"/>
                    </a:lnTo>
                    <a:lnTo>
                      <a:pt x="0" y="110"/>
                    </a:lnTo>
                    <a:lnTo>
                      <a:pt x="58" y="37"/>
                    </a:lnTo>
                    <a:lnTo>
                      <a:pt x="0" y="37"/>
                    </a:lnTo>
                    <a:lnTo>
                      <a:pt x="0" y="0"/>
                    </a:lnTo>
                    <a:lnTo>
                      <a:pt x="111" y="0"/>
                    </a:lnTo>
                    <a:lnTo>
                      <a:pt x="111" y="37"/>
                    </a:lnTo>
                    <a:lnTo>
                      <a:pt x="54" y="1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6" name="Rectangle 47"/>
              <p:cNvSpPr>
                <a:spLocks noChangeArrowheads="1"/>
              </p:cNvSpPr>
              <p:nvPr/>
            </p:nvSpPr>
            <p:spPr bwMode="auto">
              <a:xfrm>
                <a:off x="3903663" y="5248275"/>
                <a:ext cx="185738" cy="603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7" name="Freeform 48"/>
              <p:cNvSpPr>
                <a:spLocks/>
              </p:cNvSpPr>
              <p:nvPr/>
            </p:nvSpPr>
            <p:spPr bwMode="auto">
              <a:xfrm>
                <a:off x="4151313" y="5187950"/>
                <a:ext cx="236538" cy="238125"/>
              </a:xfrm>
              <a:custGeom>
                <a:avLst/>
                <a:gdLst>
                  <a:gd name="T0" fmla="*/ 36 w 118"/>
                  <a:gd name="T1" fmla="*/ 1 h 119"/>
                  <a:gd name="T2" fmla="*/ 36 w 118"/>
                  <a:gd name="T3" fmla="*/ 18 h 119"/>
                  <a:gd name="T4" fmla="*/ 72 w 118"/>
                  <a:gd name="T5" fmla="*/ 0 h 119"/>
                  <a:gd name="T6" fmla="*/ 118 w 118"/>
                  <a:gd name="T7" fmla="*/ 50 h 119"/>
                  <a:gd name="T8" fmla="*/ 118 w 118"/>
                  <a:gd name="T9" fmla="*/ 119 h 119"/>
                  <a:gd name="T10" fmla="*/ 81 w 118"/>
                  <a:gd name="T11" fmla="*/ 119 h 119"/>
                  <a:gd name="T12" fmla="*/ 81 w 118"/>
                  <a:gd name="T13" fmla="*/ 55 h 119"/>
                  <a:gd name="T14" fmla="*/ 59 w 118"/>
                  <a:gd name="T15" fmla="*/ 31 h 119"/>
                  <a:gd name="T16" fmla="*/ 36 w 118"/>
                  <a:gd name="T17" fmla="*/ 55 h 119"/>
                  <a:gd name="T18" fmla="*/ 36 w 118"/>
                  <a:gd name="T19" fmla="*/ 119 h 119"/>
                  <a:gd name="T20" fmla="*/ 0 w 118"/>
                  <a:gd name="T21" fmla="*/ 119 h 119"/>
                  <a:gd name="T22" fmla="*/ 0 w 118"/>
                  <a:gd name="T23" fmla="*/ 1 h 119"/>
                  <a:gd name="T24" fmla="*/ 36 w 118"/>
                  <a:gd name="T25"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9">
                    <a:moveTo>
                      <a:pt x="36" y="1"/>
                    </a:moveTo>
                    <a:cubicBezTo>
                      <a:pt x="36" y="18"/>
                      <a:pt x="36" y="18"/>
                      <a:pt x="36" y="18"/>
                    </a:cubicBezTo>
                    <a:cubicBezTo>
                      <a:pt x="43" y="7"/>
                      <a:pt x="55" y="0"/>
                      <a:pt x="72" y="0"/>
                    </a:cubicBezTo>
                    <a:cubicBezTo>
                      <a:pt x="98" y="0"/>
                      <a:pt x="118" y="18"/>
                      <a:pt x="118" y="50"/>
                    </a:cubicBezTo>
                    <a:cubicBezTo>
                      <a:pt x="118" y="119"/>
                      <a:pt x="118" y="119"/>
                      <a:pt x="118" y="119"/>
                    </a:cubicBezTo>
                    <a:cubicBezTo>
                      <a:pt x="81" y="119"/>
                      <a:pt x="81" y="119"/>
                      <a:pt x="81" y="119"/>
                    </a:cubicBezTo>
                    <a:cubicBezTo>
                      <a:pt x="81" y="55"/>
                      <a:pt x="81" y="55"/>
                      <a:pt x="81" y="55"/>
                    </a:cubicBezTo>
                    <a:cubicBezTo>
                      <a:pt x="81" y="39"/>
                      <a:pt x="73" y="31"/>
                      <a:pt x="59" y="31"/>
                    </a:cubicBezTo>
                    <a:cubicBezTo>
                      <a:pt x="45" y="31"/>
                      <a:pt x="36" y="39"/>
                      <a:pt x="36" y="55"/>
                    </a:cubicBezTo>
                    <a:cubicBezTo>
                      <a:pt x="36" y="119"/>
                      <a:pt x="36" y="119"/>
                      <a:pt x="36" y="119"/>
                    </a:cubicBezTo>
                    <a:cubicBezTo>
                      <a:pt x="0" y="119"/>
                      <a:pt x="0" y="119"/>
                      <a:pt x="0" y="119"/>
                    </a:cubicBezTo>
                    <a:cubicBezTo>
                      <a:pt x="0" y="1"/>
                      <a:pt x="0" y="1"/>
                      <a:pt x="0" y="1"/>
                    </a:cubicBezTo>
                    <a:lnTo>
                      <a:pt x="36"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8" name="Freeform 49"/>
              <p:cNvSpPr>
                <a:spLocks noEditPoints="1"/>
              </p:cNvSpPr>
              <p:nvPr/>
            </p:nvSpPr>
            <p:spPr bwMode="auto">
              <a:xfrm>
                <a:off x="4432300" y="5187950"/>
                <a:ext cx="244475" cy="242888"/>
              </a:xfrm>
              <a:custGeom>
                <a:avLst/>
                <a:gdLst>
                  <a:gd name="T0" fmla="*/ 62 w 123"/>
                  <a:gd name="T1" fmla="*/ 0 h 121"/>
                  <a:gd name="T2" fmla="*/ 123 w 123"/>
                  <a:gd name="T3" fmla="*/ 60 h 121"/>
                  <a:gd name="T4" fmla="*/ 62 w 123"/>
                  <a:gd name="T5" fmla="*/ 121 h 121"/>
                  <a:gd name="T6" fmla="*/ 0 w 123"/>
                  <a:gd name="T7" fmla="*/ 60 h 121"/>
                  <a:gd name="T8" fmla="*/ 62 w 123"/>
                  <a:gd name="T9" fmla="*/ 0 h 121"/>
                  <a:gd name="T10" fmla="*/ 62 w 123"/>
                  <a:gd name="T11" fmla="*/ 31 h 121"/>
                  <a:gd name="T12" fmla="*/ 37 w 123"/>
                  <a:gd name="T13" fmla="*/ 60 h 121"/>
                  <a:gd name="T14" fmla="*/ 62 w 123"/>
                  <a:gd name="T15" fmla="*/ 90 h 121"/>
                  <a:gd name="T16" fmla="*/ 87 w 123"/>
                  <a:gd name="T17" fmla="*/ 60 h 121"/>
                  <a:gd name="T18" fmla="*/ 62 w 123"/>
                  <a:gd name="T19"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1">
                    <a:moveTo>
                      <a:pt x="62" y="0"/>
                    </a:moveTo>
                    <a:cubicBezTo>
                      <a:pt x="96" y="0"/>
                      <a:pt x="123" y="22"/>
                      <a:pt x="123" y="60"/>
                    </a:cubicBezTo>
                    <a:cubicBezTo>
                      <a:pt x="123" y="97"/>
                      <a:pt x="96" y="121"/>
                      <a:pt x="62" y="121"/>
                    </a:cubicBezTo>
                    <a:cubicBezTo>
                      <a:pt x="28" y="121"/>
                      <a:pt x="0" y="97"/>
                      <a:pt x="0" y="60"/>
                    </a:cubicBezTo>
                    <a:cubicBezTo>
                      <a:pt x="0" y="22"/>
                      <a:pt x="28" y="0"/>
                      <a:pt x="62" y="0"/>
                    </a:cubicBezTo>
                    <a:close/>
                    <a:moveTo>
                      <a:pt x="62" y="31"/>
                    </a:moveTo>
                    <a:cubicBezTo>
                      <a:pt x="49" y="31"/>
                      <a:pt x="37" y="39"/>
                      <a:pt x="37" y="60"/>
                    </a:cubicBezTo>
                    <a:cubicBezTo>
                      <a:pt x="37" y="81"/>
                      <a:pt x="50" y="90"/>
                      <a:pt x="62" y="90"/>
                    </a:cubicBezTo>
                    <a:cubicBezTo>
                      <a:pt x="74" y="90"/>
                      <a:pt x="87" y="81"/>
                      <a:pt x="87" y="60"/>
                    </a:cubicBezTo>
                    <a:cubicBezTo>
                      <a:pt x="87" y="39"/>
                      <a:pt x="74" y="31"/>
                      <a:pt x="62" y="3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9" name="Freeform 50"/>
              <p:cNvSpPr>
                <a:spLocks/>
              </p:cNvSpPr>
              <p:nvPr/>
            </p:nvSpPr>
            <p:spPr bwMode="auto">
              <a:xfrm>
                <a:off x="4722813" y="5191125"/>
                <a:ext cx="236538" cy="236538"/>
              </a:xfrm>
              <a:custGeom>
                <a:avLst/>
                <a:gdLst>
                  <a:gd name="T0" fmla="*/ 81 w 118"/>
                  <a:gd name="T1" fmla="*/ 118 h 119"/>
                  <a:gd name="T2" fmla="*/ 81 w 118"/>
                  <a:gd name="T3" fmla="*/ 101 h 119"/>
                  <a:gd name="T4" fmla="*/ 45 w 118"/>
                  <a:gd name="T5" fmla="*/ 119 h 119"/>
                  <a:gd name="T6" fmla="*/ 0 w 118"/>
                  <a:gd name="T7" fmla="*/ 69 h 119"/>
                  <a:gd name="T8" fmla="*/ 0 w 118"/>
                  <a:gd name="T9" fmla="*/ 0 h 119"/>
                  <a:gd name="T10" fmla="*/ 36 w 118"/>
                  <a:gd name="T11" fmla="*/ 0 h 119"/>
                  <a:gd name="T12" fmla="*/ 36 w 118"/>
                  <a:gd name="T13" fmla="*/ 64 h 119"/>
                  <a:gd name="T14" fmla="*/ 59 w 118"/>
                  <a:gd name="T15" fmla="*/ 88 h 119"/>
                  <a:gd name="T16" fmla="*/ 81 w 118"/>
                  <a:gd name="T17" fmla="*/ 64 h 119"/>
                  <a:gd name="T18" fmla="*/ 81 w 118"/>
                  <a:gd name="T19" fmla="*/ 0 h 119"/>
                  <a:gd name="T20" fmla="*/ 118 w 118"/>
                  <a:gd name="T21" fmla="*/ 0 h 119"/>
                  <a:gd name="T22" fmla="*/ 118 w 118"/>
                  <a:gd name="T23" fmla="*/ 118 h 119"/>
                  <a:gd name="T24" fmla="*/ 81 w 118"/>
                  <a:gd name="T25"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9">
                    <a:moveTo>
                      <a:pt x="81" y="118"/>
                    </a:moveTo>
                    <a:cubicBezTo>
                      <a:pt x="81" y="101"/>
                      <a:pt x="81" y="101"/>
                      <a:pt x="81" y="101"/>
                    </a:cubicBezTo>
                    <a:cubicBezTo>
                      <a:pt x="74" y="112"/>
                      <a:pt x="62" y="119"/>
                      <a:pt x="45" y="119"/>
                    </a:cubicBezTo>
                    <a:cubicBezTo>
                      <a:pt x="19" y="119"/>
                      <a:pt x="0" y="101"/>
                      <a:pt x="0" y="69"/>
                    </a:cubicBezTo>
                    <a:cubicBezTo>
                      <a:pt x="0" y="0"/>
                      <a:pt x="0" y="0"/>
                      <a:pt x="0" y="0"/>
                    </a:cubicBezTo>
                    <a:cubicBezTo>
                      <a:pt x="36" y="0"/>
                      <a:pt x="36" y="0"/>
                      <a:pt x="36" y="0"/>
                    </a:cubicBezTo>
                    <a:cubicBezTo>
                      <a:pt x="36" y="64"/>
                      <a:pt x="36" y="64"/>
                      <a:pt x="36" y="64"/>
                    </a:cubicBezTo>
                    <a:cubicBezTo>
                      <a:pt x="36" y="80"/>
                      <a:pt x="45" y="88"/>
                      <a:pt x="59" y="88"/>
                    </a:cubicBezTo>
                    <a:cubicBezTo>
                      <a:pt x="72" y="88"/>
                      <a:pt x="81" y="80"/>
                      <a:pt x="81" y="64"/>
                    </a:cubicBezTo>
                    <a:cubicBezTo>
                      <a:pt x="81" y="0"/>
                      <a:pt x="81" y="0"/>
                      <a:pt x="81" y="0"/>
                    </a:cubicBezTo>
                    <a:cubicBezTo>
                      <a:pt x="118" y="0"/>
                      <a:pt x="118" y="0"/>
                      <a:pt x="118" y="0"/>
                    </a:cubicBezTo>
                    <a:cubicBezTo>
                      <a:pt x="118" y="118"/>
                      <a:pt x="118" y="118"/>
                      <a:pt x="118" y="118"/>
                    </a:cubicBezTo>
                    <a:lnTo>
                      <a:pt x="81" y="1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0" name="Freeform 51"/>
              <p:cNvSpPr>
                <a:spLocks/>
              </p:cNvSpPr>
              <p:nvPr/>
            </p:nvSpPr>
            <p:spPr bwMode="auto">
              <a:xfrm>
                <a:off x="5005388" y="5187950"/>
                <a:ext cx="203200" cy="242888"/>
              </a:xfrm>
              <a:custGeom>
                <a:avLst/>
                <a:gdLst>
                  <a:gd name="T0" fmla="*/ 51 w 102"/>
                  <a:gd name="T1" fmla="*/ 0 h 121"/>
                  <a:gd name="T2" fmla="*/ 101 w 102"/>
                  <a:gd name="T3" fmla="*/ 38 h 121"/>
                  <a:gd name="T4" fmla="*/ 64 w 102"/>
                  <a:gd name="T5" fmla="*/ 38 h 121"/>
                  <a:gd name="T6" fmla="*/ 49 w 102"/>
                  <a:gd name="T7" fmla="*/ 28 h 121"/>
                  <a:gd name="T8" fmla="*/ 35 w 102"/>
                  <a:gd name="T9" fmla="*/ 36 h 121"/>
                  <a:gd name="T10" fmla="*/ 102 w 102"/>
                  <a:gd name="T11" fmla="*/ 83 h 121"/>
                  <a:gd name="T12" fmla="*/ 52 w 102"/>
                  <a:gd name="T13" fmla="*/ 121 h 121"/>
                  <a:gd name="T14" fmla="*/ 0 w 102"/>
                  <a:gd name="T15" fmla="*/ 82 h 121"/>
                  <a:gd name="T16" fmla="*/ 37 w 102"/>
                  <a:gd name="T17" fmla="*/ 82 h 121"/>
                  <a:gd name="T18" fmla="*/ 52 w 102"/>
                  <a:gd name="T19" fmla="*/ 92 h 121"/>
                  <a:gd name="T20" fmla="*/ 67 w 102"/>
                  <a:gd name="T21" fmla="*/ 82 h 121"/>
                  <a:gd name="T22" fmla="*/ 0 w 102"/>
                  <a:gd name="T23" fmla="*/ 36 h 121"/>
                  <a:gd name="T24" fmla="*/ 51 w 102"/>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1">
                    <a:moveTo>
                      <a:pt x="51" y="0"/>
                    </a:moveTo>
                    <a:cubicBezTo>
                      <a:pt x="79" y="0"/>
                      <a:pt x="100" y="14"/>
                      <a:pt x="101" y="38"/>
                    </a:cubicBezTo>
                    <a:cubicBezTo>
                      <a:pt x="64" y="38"/>
                      <a:pt x="64" y="38"/>
                      <a:pt x="64" y="38"/>
                    </a:cubicBezTo>
                    <a:cubicBezTo>
                      <a:pt x="64" y="30"/>
                      <a:pt x="58" y="28"/>
                      <a:pt x="49" y="28"/>
                    </a:cubicBezTo>
                    <a:cubicBezTo>
                      <a:pt x="40" y="28"/>
                      <a:pt x="35" y="31"/>
                      <a:pt x="35" y="36"/>
                    </a:cubicBezTo>
                    <a:cubicBezTo>
                      <a:pt x="35" y="55"/>
                      <a:pt x="102" y="41"/>
                      <a:pt x="102" y="83"/>
                    </a:cubicBezTo>
                    <a:cubicBezTo>
                      <a:pt x="102" y="106"/>
                      <a:pt x="80" y="121"/>
                      <a:pt x="52" y="121"/>
                    </a:cubicBezTo>
                    <a:cubicBezTo>
                      <a:pt x="24" y="121"/>
                      <a:pt x="2" y="109"/>
                      <a:pt x="0" y="82"/>
                    </a:cubicBezTo>
                    <a:cubicBezTo>
                      <a:pt x="37" y="82"/>
                      <a:pt x="37" y="82"/>
                      <a:pt x="37" y="82"/>
                    </a:cubicBezTo>
                    <a:cubicBezTo>
                      <a:pt x="38" y="90"/>
                      <a:pt x="44" y="92"/>
                      <a:pt x="52" y="92"/>
                    </a:cubicBezTo>
                    <a:cubicBezTo>
                      <a:pt x="61" y="92"/>
                      <a:pt x="67" y="88"/>
                      <a:pt x="67" y="82"/>
                    </a:cubicBezTo>
                    <a:cubicBezTo>
                      <a:pt x="67" y="64"/>
                      <a:pt x="0" y="77"/>
                      <a:pt x="0" y="36"/>
                    </a:cubicBezTo>
                    <a:cubicBezTo>
                      <a:pt x="0" y="17"/>
                      <a:pt x="17" y="0"/>
                      <a:pt x="51"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1" name="Freeform 52"/>
              <p:cNvSpPr>
                <a:spLocks noEditPoints="1"/>
              </p:cNvSpPr>
              <p:nvPr/>
            </p:nvSpPr>
            <p:spPr bwMode="auto">
              <a:xfrm>
                <a:off x="5380038" y="5178425"/>
                <a:ext cx="79375" cy="247650"/>
              </a:xfrm>
              <a:custGeom>
                <a:avLst/>
                <a:gdLst>
                  <a:gd name="T0" fmla="*/ 0 w 40"/>
                  <a:gd name="T1" fmla="*/ 20 h 124"/>
                  <a:gd name="T2" fmla="*/ 20 w 40"/>
                  <a:gd name="T3" fmla="*/ 0 h 124"/>
                  <a:gd name="T4" fmla="*/ 40 w 40"/>
                  <a:gd name="T5" fmla="*/ 20 h 124"/>
                  <a:gd name="T6" fmla="*/ 20 w 40"/>
                  <a:gd name="T7" fmla="*/ 40 h 124"/>
                  <a:gd name="T8" fmla="*/ 0 w 40"/>
                  <a:gd name="T9" fmla="*/ 20 h 124"/>
                  <a:gd name="T10" fmla="*/ 0 w 40"/>
                  <a:gd name="T11" fmla="*/ 104 h 124"/>
                  <a:gd name="T12" fmla="*/ 20 w 40"/>
                  <a:gd name="T13" fmla="*/ 85 h 124"/>
                  <a:gd name="T14" fmla="*/ 40 w 40"/>
                  <a:gd name="T15" fmla="*/ 104 h 124"/>
                  <a:gd name="T16" fmla="*/ 20 w 40"/>
                  <a:gd name="T17" fmla="*/ 124 h 124"/>
                  <a:gd name="T18" fmla="*/ 0 w 40"/>
                  <a:gd name="T19" fmla="*/ 10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24">
                    <a:moveTo>
                      <a:pt x="0" y="20"/>
                    </a:moveTo>
                    <a:cubicBezTo>
                      <a:pt x="0" y="9"/>
                      <a:pt x="9" y="0"/>
                      <a:pt x="20" y="0"/>
                    </a:cubicBezTo>
                    <a:cubicBezTo>
                      <a:pt x="31" y="0"/>
                      <a:pt x="40" y="9"/>
                      <a:pt x="40" y="20"/>
                    </a:cubicBezTo>
                    <a:cubicBezTo>
                      <a:pt x="40" y="31"/>
                      <a:pt x="31" y="40"/>
                      <a:pt x="20" y="40"/>
                    </a:cubicBezTo>
                    <a:cubicBezTo>
                      <a:pt x="9" y="40"/>
                      <a:pt x="0" y="31"/>
                      <a:pt x="0" y="20"/>
                    </a:cubicBezTo>
                    <a:close/>
                    <a:moveTo>
                      <a:pt x="0" y="104"/>
                    </a:moveTo>
                    <a:cubicBezTo>
                      <a:pt x="0" y="93"/>
                      <a:pt x="9" y="85"/>
                      <a:pt x="20" y="85"/>
                    </a:cubicBezTo>
                    <a:cubicBezTo>
                      <a:pt x="31" y="85"/>
                      <a:pt x="40" y="93"/>
                      <a:pt x="40" y="104"/>
                    </a:cubicBezTo>
                    <a:cubicBezTo>
                      <a:pt x="40" y="115"/>
                      <a:pt x="31" y="124"/>
                      <a:pt x="20" y="124"/>
                    </a:cubicBezTo>
                    <a:cubicBezTo>
                      <a:pt x="9" y="124"/>
                      <a:pt x="0" y="115"/>
                      <a:pt x="0" y="10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2" name="Freeform 53"/>
              <p:cNvSpPr>
                <a:spLocks/>
              </p:cNvSpPr>
              <p:nvPr/>
            </p:nvSpPr>
            <p:spPr bwMode="auto">
              <a:xfrm>
                <a:off x="2444750" y="5648325"/>
                <a:ext cx="217488" cy="223838"/>
              </a:xfrm>
              <a:custGeom>
                <a:avLst/>
                <a:gdLst>
                  <a:gd name="T0" fmla="*/ 76 w 109"/>
                  <a:gd name="T1" fmla="*/ 111 h 112"/>
                  <a:gd name="T2" fmla="*/ 76 w 109"/>
                  <a:gd name="T3" fmla="*/ 94 h 112"/>
                  <a:gd name="T4" fmla="*/ 42 w 109"/>
                  <a:gd name="T5" fmla="*/ 112 h 112"/>
                  <a:gd name="T6" fmla="*/ 0 w 109"/>
                  <a:gd name="T7" fmla="*/ 65 h 112"/>
                  <a:gd name="T8" fmla="*/ 0 w 109"/>
                  <a:gd name="T9" fmla="*/ 0 h 112"/>
                  <a:gd name="T10" fmla="*/ 33 w 109"/>
                  <a:gd name="T11" fmla="*/ 0 h 112"/>
                  <a:gd name="T12" fmla="*/ 33 w 109"/>
                  <a:gd name="T13" fmla="*/ 60 h 112"/>
                  <a:gd name="T14" fmla="*/ 55 w 109"/>
                  <a:gd name="T15" fmla="*/ 83 h 112"/>
                  <a:gd name="T16" fmla="*/ 76 w 109"/>
                  <a:gd name="T17" fmla="*/ 60 h 112"/>
                  <a:gd name="T18" fmla="*/ 76 w 109"/>
                  <a:gd name="T19" fmla="*/ 0 h 112"/>
                  <a:gd name="T20" fmla="*/ 109 w 109"/>
                  <a:gd name="T21" fmla="*/ 0 h 112"/>
                  <a:gd name="T22" fmla="*/ 109 w 109"/>
                  <a:gd name="T23" fmla="*/ 111 h 112"/>
                  <a:gd name="T24" fmla="*/ 76 w 109"/>
                  <a:gd name="T25"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12">
                    <a:moveTo>
                      <a:pt x="76" y="111"/>
                    </a:moveTo>
                    <a:cubicBezTo>
                      <a:pt x="76" y="94"/>
                      <a:pt x="76" y="94"/>
                      <a:pt x="76" y="94"/>
                    </a:cubicBezTo>
                    <a:cubicBezTo>
                      <a:pt x="69" y="105"/>
                      <a:pt x="58" y="112"/>
                      <a:pt x="42" y="112"/>
                    </a:cubicBezTo>
                    <a:cubicBezTo>
                      <a:pt x="18" y="112"/>
                      <a:pt x="0" y="94"/>
                      <a:pt x="0" y="65"/>
                    </a:cubicBezTo>
                    <a:cubicBezTo>
                      <a:pt x="0" y="0"/>
                      <a:pt x="0" y="0"/>
                      <a:pt x="0" y="0"/>
                    </a:cubicBezTo>
                    <a:cubicBezTo>
                      <a:pt x="33" y="0"/>
                      <a:pt x="33" y="0"/>
                      <a:pt x="33" y="0"/>
                    </a:cubicBezTo>
                    <a:cubicBezTo>
                      <a:pt x="33" y="60"/>
                      <a:pt x="33" y="60"/>
                      <a:pt x="33" y="60"/>
                    </a:cubicBezTo>
                    <a:cubicBezTo>
                      <a:pt x="33" y="75"/>
                      <a:pt x="42" y="83"/>
                      <a:pt x="55" y="83"/>
                    </a:cubicBezTo>
                    <a:cubicBezTo>
                      <a:pt x="67" y="83"/>
                      <a:pt x="76" y="75"/>
                      <a:pt x="76" y="60"/>
                    </a:cubicBezTo>
                    <a:cubicBezTo>
                      <a:pt x="76" y="0"/>
                      <a:pt x="76" y="0"/>
                      <a:pt x="76" y="0"/>
                    </a:cubicBezTo>
                    <a:cubicBezTo>
                      <a:pt x="109" y="0"/>
                      <a:pt x="109" y="0"/>
                      <a:pt x="109" y="0"/>
                    </a:cubicBezTo>
                    <a:cubicBezTo>
                      <a:pt x="109" y="111"/>
                      <a:pt x="109" y="111"/>
                      <a:pt x="109" y="111"/>
                    </a:cubicBezTo>
                    <a:lnTo>
                      <a:pt x="76" y="111"/>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3" name="Freeform 54"/>
              <p:cNvSpPr>
                <a:spLocks/>
              </p:cNvSpPr>
              <p:nvPr/>
            </p:nvSpPr>
            <p:spPr bwMode="auto">
              <a:xfrm>
                <a:off x="2722563" y="5646738"/>
                <a:ext cx="219075" cy="223838"/>
              </a:xfrm>
              <a:custGeom>
                <a:avLst/>
                <a:gdLst>
                  <a:gd name="T0" fmla="*/ 34 w 110"/>
                  <a:gd name="T1" fmla="*/ 1 h 112"/>
                  <a:gd name="T2" fmla="*/ 34 w 110"/>
                  <a:gd name="T3" fmla="*/ 18 h 112"/>
                  <a:gd name="T4" fmla="*/ 67 w 110"/>
                  <a:gd name="T5" fmla="*/ 0 h 112"/>
                  <a:gd name="T6" fmla="*/ 110 w 110"/>
                  <a:gd name="T7" fmla="*/ 47 h 112"/>
                  <a:gd name="T8" fmla="*/ 110 w 110"/>
                  <a:gd name="T9" fmla="*/ 112 h 112"/>
                  <a:gd name="T10" fmla="*/ 76 w 110"/>
                  <a:gd name="T11" fmla="*/ 112 h 112"/>
                  <a:gd name="T12" fmla="*/ 76 w 110"/>
                  <a:gd name="T13" fmla="*/ 52 h 112"/>
                  <a:gd name="T14" fmla="*/ 55 w 110"/>
                  <a:gd name="T15" fmla="*/ 29 h 112"/>
                  <a:gd name="T16" fmla="*/ 34 w 110"/>
                  <a:gd name="T17" fmla="*/ 52 h 112"/>
                  <a:gd name="T18" fmla="*/ 34 w 110"/>
                  <a:gd name="T19" fmla="*/ 112 h 112"/>
                  <a:gd name="T20" fmla="*/ 0 w 110"/>
                  <a:gd name="T21" fmla="*/ 112 h 112"/>
                  <a:gd name="T22" fmla="*/ 0 w 110"/>
                  <a:gd name="T23" fmla="*/ 1 h 112"/>
                  <a:gd name="T24" fmla="*/ 34 w 110"/>
                  <a:gd name="T2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2">
                    <a:moveTo>
                      <a:pt x="34" y="1"/>
                    </a:moveTo>
                    <a:cubicBezTo>
                      <a:pt x="34" y="18"/>
                      <a:pt x="34" y="18"/>
                      <a:pt x="34" y="18"/>
                    </a:cubicBezTo>
                    <a:cubicBezTo>
                      <a:pt x="40" y="7"/>
                      <a:pt x="52" y="0"/>
                      <a:pt x="67" y="0"/>
                    </a:cubicBezTo>
                    <a:cubicBezTo>
                      <a:pt x="92" y="0"/>
                      <a:pt x="110" y="18"/>
                      <a:pt x="110" y="47"/>
                    </a:cubicBezTo>
                    <a:cubicBezTo>
                      <a:pt x="110" y="112"/>
                      <a:pt x="110" y="112"/>
                      <a:pt x="110" y="112"/>
                    </a:cubicBezTo>
                    <a:cubicBezTo>
                      <a:pt x="76" y="112"/>
                      <a:pt x="76" y="112"/>
                      <a:pt x="76" y="112"/>
                    </a:cubicBezTo>
                    <a:cubicBezTo>
                      <a:pt x="76" y="52"/>
                      <a:pt x="76" y="52"/>
                      <a:pt x="76" y="52"/>
                    </a:cubicBezTo>
                    <a:cubicBezTo>
                      <a:pt x="76" y="37"/>
                      <a:pt x="68" y="29"/>
                      <a:pt x="55" y="29"/>
                    </a:cubicBezTo>
                    <a:cubicBezTo>
                      <a:pt x="42" y="29"/>
                      <a:pt x="34" y="37"/>
                      <a:pt x="34" y="52"/>
                    </a:cubicBezTo>
                    <a:cubicBezTo>
                      <a:pt x="34" y="112"/>
                      <a:pt x="34" y="112"/>
                      <a:pt x="34" y="112"/>
                    </a:cubicBezTo>
                    <a:cubicBezTo>
                      <a:pt x="0" y="112"/>
                      <a:pt x="0" y="112"/>
                      <a:pt x="0" y="112"/>
                    </a:cubicBezTo>
                    <a:cubicBezTo>
                      <a:pt x="0" y="1"/>
                      <a:pt x="0" y="1"/>
                      <a:pt x="0" y="1"/>
                    </a:cubicBezTo>
                    <a:lnTo>
                      <a:pt x="34" y="1"/>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4" name="Freeform 55"/>
              <p:cNvSpPr>
                <a:spLocks noEditPoints="1"/>
              </p:cNvSpPr>
              <p:nvPr/>
            </p:nvSpPr>
            <p:spPr bwMode="auto">
              <a:xfrm>
                <a:off x="2994025" y="5556250"/>
                <a:ext cx="77788" cy="314325"/>
              </a:xfrm>
              <a:custGeom>
                <a:avLst/>
                <a:gdLst>
                  <a:gd name="T0" fmla="*/ 0 w 39"/>
                  <a:gd name="T1" fmla="*/ 20 h 157"/>
                  <a:gd name="T2" fmla="*/ 19 w 39"/>
                  <a:gd name="T3" fmla="*/ 0 h 157"/>
                  <a:gd name="T4" fmla="*/ 39 w 39"/>
                  <a:gd name="T5" fmla="*/ 20 h 157"/>
                  <a:gd name="T6" fmla="*/ 19 w 39"/>
                  <a:gd name="T7" fmla="*/ 40 h 157"/>
                  <a:gd name="T8" fmla="*/ 0 w 39"/>
                  <a:gd name="T9" fmla="*/ 20 h 157"/>
                  <a:gd name="T10" fmla="*/ 36 w 39"/>
                  <a:gd name="T11" fmla="*/ 46 h 157"/>
                  <a:gd name="T12" fmla="*/ 36 w 39"/>
                  <a:gd name="T13" fmla="*/ 157 h 157"/>
                  <a:gd name="T14" fmla="*/ 3 w 39"/>
                  <a:gd name="T15" fmla="*/ 157 h 157"/>
                  <a:gd name="T16" fmla="*/ 3 w 39"/>
                  <a:gd name="T17" fmla="*/ 46 h 157"/>
                  <a:gd name="T18" fmla="*/ 36 w 39"/>
                  <a:gd name="T19" fmla="*/ 4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57">
                    <a:moveTo>
                      <a:pt x="0" y="20"/>
                    </a:moveTo>
                    <a:cubicBezTo>
                      <a:pt x="0" y="9"/>
                      <a:pt x="8" y="0"/>
                      <a:pt x="19" y="0"/>
                    </a:cubicBezTo>
                    <a:cubicBezTo>
                      <a:pt x="30" y="0"/>
                      <a:pt x="39" y="9"/>
                      <a:pt x="39" y="20"/>
                    </a:cubicBezTo>
                    <a:cubicBezTo>
                      <a:pt x="39" y="31"/>
                      <a:pt x="30" y="40"/>
                      <a:pt x="19" y="40"/>
                    </a:cubicBezTo>
                    <a:cubicBezTo>
                      <a:pt x="8" y="40"/>
                      <a:pt x="0" y="31"/>
                      <a:pt x="0" y="20"/>
                    </a:cubicBezTo>
                    <a:close/>
                    <a:moveTo>
                      <a:pt x="36" y="46"/>
                    </a:moveTo>
                    <a:cubicBezTo>
                      <a:pt x="36" y="157"/>
                      <a:pt x="36" y="157"/>
                      <a:pt x="36" y="157"/>
                    </a:cubicBezTo>
                    <a:cubicBezTo>
                      <a:pt x="3" y="157"/>
                      <a:pt x="3" y="157"/>
                      <a:pt x="3" y="157"/>
                    </a:cubicBezTo>
                    <a:cubicBezTo>
                      <a:pt x="3" y="46"/>
                      <a:pt x="3" y="46"/>
                      <a:pt x="3" y="46"/>
                    </a:cubicBezTo>
                    <a:lnTo>
                      <a:pt x="36" y="46"/>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5" name="Freeform 56"/>
              <p:cNvSpPr>
                <a:spLocks/>
              </p:cNvSpPr>
              <p:nvPr/>
            </p:nvSpPr>
            <p:spPr bwMode="auto">
              <a:xfrm>
                <a:off x="3097213" y="5648325"/>
                <a:ext cx="244475" cy="222250"/>
              </a:xfrm>
              <a:custGeom>
                <a:avLst/>
                <a:gdLst>
                  <a:gd name="T0" fmla="*/ 77 w 154"/>
                  <a:gd name="T1" fmla="*/ 103 h 140"/>
                  <a:gd name="T2" fmla="*/ 108 w 154"/>
                  <a:gd name="T3" fmla="*/ 0 h 140"/>
                  <a:gd name="T4" fmla="*/ 154 w 154"/>
                  <a:gd name="T5" fmla="*/ 0 h 140"/>
                  <a:gd name="T6" fmla="*/ 105 w 154"/>
                  <a:gd name="T7" fmla="*/ 140 h 140"/>
                  <a:gd name="T8" fmla="*/ 49 w 154"/>
                  <a:gd name="T9" fmla="*/ 140 h 140"/>
                  <a:gd name="T10" fmla="*/ 0 w 154"/>
                  <a:gd name="T11" fmla="*/ 0 h 140"/>
                  <a:gd name="T12" fmla="*/ 46 w 154"/>
                  <a:gd name="T13" fmla="*/ 0 h 140"/>
                  <a:gd name="T14" fmla="*/ 77 w 154"/>
                  <a:gd name="T15" fmla="*/ 103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40">
                    <a:moveTo>
                      <a:pt x="77" y="103"/>
                    </a:moveTo>
                    <a:lnTo>
                      <a:pt x="108" y="0"/>
                    </a:lnTo>
                    <a:lnTo>
                      <a:pt x="154" y="0"/>
                    </a:lnTo>
                    <a:lnTo>
                      <a:pt x="105" y="140"/>
                    </a:lnTo>
                    <a:lnTo>
                      <a:pt x="49" y="140"/>
                    </a:lnTo>
                    <a:lnTo>
                      <a:pt x="0" y="0"/>
                    </a:lnTo>
                    <a:lnTo>
                      <a:pt x="46" y="0"/>
                    </a:lnTo>
                    <a:lnTo>
                      <a:pt x="77" y="103"/>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6" name="Rectangle 57"/>
              <p:cNvSpPr>
                <a:spLocks noChangeArrowheads="1"/>
              </p:cNvSpPr>
              <p:nvPr/>
            </p:nvSpPr>
            <p:spPr bwMode="auto">
              <a:xfrm>
                <a:off x="3371850" y="5702300"/>
                <a:ext cx="173038" cy="55563"/>
              </a:xfrm>
              <a:prstGeom prst="rect">
                <a:avLst/>
              </a:prstGeom>
              <a:solidFill>
                <a:srgbClr val="14BA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7" name="Freeform 58"/>
              <p:cNvSpPr>
                <a:spLocks noEditPoints="1"/>
              </p:cNvSpPr>
              <p:nvPr/>
            </p:nvSpPr>
            <p:spPr bwMode="auto">
              <a:xfrm>
                <a:off x="3584575" y="5646738"/>
                <a:ext cx="233363" cy="225425"/>
              </a:xfrm>
              <a:custGeom>
                <a:avLst/>
                <a:gdLst>
                  <a:gd name="T0" fmla="*/ 51 w 117"/>
                  <a:gd name="T1" fmla="*/ 0 h 113"/>
                  <a:gd name="T2" fmla="*/ 83 w 117"/>
                  <a:gd name="T3" fmla="*/ 16 h 113"/>
                  <a:gd name="T4" fmla="*/ 83 w 117"/>
                  <a:gd name="T5" fmla="*/ 1 h 113"/>
                  <a:gd name="T6" fmla="*/ 117 w 117"/>
                  <a:gd name="T7" fmla="*/ 1 h 113"/>
                  <a:gd name="T8" fmla="*/ 117 w 117"/>
                  <a:gd name="T9" fmla="*/ 112 h 113"/>
                  <a:gd name="T10" fmla="*/ 83 w 117"/>
                  <a:gd name="T11" fmla="*/ 112 h 113"/>
                  <a:gd name="T12" fmla="*/ 83 w 117"/>
                  <a:gd name="T13" fmla="*/ 96 h 113"/>
                  <a:gd name="T14" fmla="*/ 51 w 117"/>
                  <a:gd name="T15" fmla="*/ 113 h 113"/>
                  <a:gd name="T16" fmla="*/ 0 w 117"/>
                  <a:gd name="T17" fmla="*/ 57 h 113"/>
                  <a:gd name="T18" fmla="*/ 51 w 117"/>
                  <a:gd name="T19" fmla="*/ 0 h 113"/>
                  <a:gd name="T20" fmla="*/ 59 w 117"/>
                  <a:gd name="T21" fmla="*/ 29 h 113"/>
                  <a:gd name="T22" fmla="*/ 35 w 117"/>
                  <a:gd name="T23" fmla="*/ 57 h 113"/>
                  <a:gd name="T24" fmla="*/ 59 w 117"/>
                  <a:gd name="T25" fmla="*/ 84 h 113"/>
                  <a:gd name="T26" fmla="*/ 83 w 117"/>
                  <a:gd name="T27" fmla="*/ 57 h 113"/>
                  <a:gd name="T28" fmla="*/ 59 w 117"/>
                  <a:gd name="T29" fmla="*/ 2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3">
                    <a:moveTo>
                      <a:pt x="51" y="0"/>
                    </a:moveTo>
                    <a:cubicBezTo>
                      <a:pt x="65" y="0"/>
                      <a:pt x="76" y="6"/>
                      <a:pt x="83" y="16"/>
                    </a:cubicBezTo>
                    <a:cubicBezTo>
                      <a:pt x="83" y="1"/>
                      <a:pt x="83" y="1"/>
                      <a:pt x="83" y="1"/>
                    </a:cubicBezTo>
                    <a:cubicBezTo>
                      <a:pt x="117" y="1"/>
                      <a:pt x="117" y="1"/>
                      <a:pt x="117" y="1"/>
                    </a:cubicBezTo>
                    <a:cubicBezTo>
                      <a:pt x="117" y="112"/>
                      <a:pt x="117" y="112"/>
                      <a:pt x="117" y="112"/>
                    </a:cubicBezTo>
                    <a:cubicBezTo>
                      <a:pt x="83" y="112"/>
                      <a:pt x="83" y="112"/>
                      <a:pt x="83" y="112"/>
                    </a:cubicBezTo>
                    <a:cubicBezTo>
                      <a:pt x="83" y="96"/>
                      <a:pt x="83" y="96"/>
                      <a:pt x="83" y="96"/>
                    </a:cubicBezTo>
                    <a:cubicBezTo>
                      <a:pt x="76" y="106"/>
                      <a:pt x="65" y="113"/>
                      <a:pt x="51" y="113"/>
                    </a:cubicBezTo>
                    <a:cubicBezTo>
                      <a:pt x="23" y="113"/>
                      <a:pt x="0" y="90"/>
                      <a:pt x="0" y="57"/>
                    </a:cubicBezTo>
                    <a:cubicBezTo>
                      <a:pt x="0" y="23"/>
                      <a:pt x="23" y="0"/>
                      <a:pt x="51" y="0"/>
                    </a:cubicBezTo>
                    <a:close/>
                    <a:moveTo>
                      <a:pt x="59" y="29"/>
                    </a:moveTo>
                    <a:cubicBezTo>
                      <a:pt x="47" y="29"/>
                      <a:pt x="35" y="38"/>
                      <a:pt x="35" y="57"/>
                    </a:cubicBezTo>
                    <a:cubicBezTo>
                      <a:pt x="35" y="75"/>
                      <a:pt x="47" y="84"/>
                      <a:pt x="59" y="84"/>
                    </a:cubicBezTo>
                    <a:cubicBezTo>
                      <a:pt x="70" y="84"/>
                      <a:pt x="83" y="75"/>
                      <a:pt x="83" y="57"/>
                    </a:cubicBezTo>
                    <a:cubicBezTo>
                      <a:pt x="83" y="38"/>
                      <a:pt x="70" y="29"/>
                      <a:pt x="59" y="29"/>
                    </a:cubicBez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8" name="Freeform 59"/>
              <p:cNvSpPr>
                <a:spLocks/>
              </p:cNvSpPr>
              <p:nvPr/>
            </p:nvSpPr>
            <p:spPr bwMode="auto">
              <a:xfrm>
                <a:off x="3876675" y="5646738"/>
                <a:ext cx="219075" cy="223838"/>
              </a:xfrm>
              <a:custGeom>
                <a:avLst/>
                <a:gdLst>
                  <a:gd name="T0" fmla="*/ 34 w 110"/>
                  <a:gd name="T1" fmla="*/ 1 h 112"/>
                  <a:gd name="T2" fmla="*/ 34 w 110"/>
                  <a:gd name="T3" fmla="*/ 18 h 112"/>
                  <a:gd name="T4" fmla="*/ 68 w 110"/>
                  <a:gd name="T5" fmla="*/ 0 h 112"/>
                  <a:gd name="T6" fmla="*/ 110 w 110"/>
                  <a:gd name="T7" fmla="*/ 47 h 112"/>
                  <a:gd name="T8" fmla="*/ 110 w 110"/>
                  <a:gd name="T9" fmla="*/ 112 h 112"/>
                  <a:gd name="T10" fmla="*/ 77 w 110"/>
                  <a:gd name="T11" fmla="*/ 112 h 112"/>
                  <a:gd name="T12" fmla="*/ 77 w 110"/>
                  <a:gd name="T13" fmla="*/ 52 h 112"/>
                  <a:gd name="T14" fmla="*/ 55 w 110"/>
                  <a:gd name="T15" fmla="*/ 29 h 112"/>
                  <a:gd name="T16" fmla="*/ 34 w 110"/>
                  <a:gd name="T17" fmla="*/ 52 h 112"/>
                  <a:gd name="T18" fmla="*/ 34 w 110"/>
                  <a:gd name="T19" fmla="*/ 112 h 112"/>
                  <a:gd name="T20" fmla="*/ 0 w 110"/>
                  <a:gd name="T21" fmla="*/ 112 h 112"/>
                  <a:gd name="T22" fmla="*/ 0 w 110"/>
                  <a:gd name="T23" fmla="*/ 1 h 112"/>
                  <a:gd name="T24" fmla="*/ 34 w 110"/>
                  <a:gd name="T2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2">
                    <a:moveTo>
                      <a:pt x="34" y="1"/>
                    </a:moveTo>
                    <a:cubicBezTo>
                      <a:pt x="34" y="18"/>
                      <a:pt x="34" y="18"/>
                      <a:pt x="34" y="18"/>
                    </a:cubicBezTo>
                    <a:cubicBezTo>
                      <a:pt x="41" y="7"/>
                      <a:pt x="52" y="0"/>
                      <a:pt x="68" y="0"/>
                    </a:cubicBezTo>
                    <a:cubicBezTo>
                      <a:pt x="92" y="0"/>
                      <a:pt x="110" y="18"/>
                      <a:pt x="110" y="47"/>
                    </a:cubicBezTo>
                    <a:cubicBezTo>
                      <a:pt x="110" y="112"/>
                      <a:pt x="110" y="112"/>
                      <a:pt x="110" y="112"/>
                    </a:cubicBezTo>
                    <a:cubicBezTo>
                      <a:pt x="77" y="112"/>
                      <a:pt x="77" y="112"/>
                      <a:pt x="77" y="112"/>
                    </a:cubicBezTo>
                    <a:cubicBezTo>
                      <a:pt x="77" y="52"/>
                      <a:pt x="77" y="52"/>
                      <a:pt x="77" y="52"/>
                    </a:cubicBezTo>
                    <a:cubicBezTo>
                      <a:pt x="77" y="37"/>
                      <a:pt x="68" y="29"/>
                      <a:pt x="55" y="29"/>
                    </a:cubicBezTo>
                    <a:cubicBezTo>
                      <a:pt x="43" y="29"/>
                      <a:pt x="34" y="37"/>
                      <a:pt x="34" y="52"/>
                    </a:cubicBezTo>
                    <a:cubicBezTo>
                      <a:pt x="34" y="112"/>
                      <a:pt x="34" y="112"/>
                      <a:pt x="34" y="112"/>
                    </a:cubicBezTo>
                    <a:cubicBezTo>
                      <a:pt x="0" y="112"/>
                      <a:pt x="0" y="112"/>
                      <a:pt x="0" y="112"/>
                    </a:cubicBezTo>
                    <a:cubicBezTo>
                      <a:pt x="0" y="1"/>
                      <a:pt x="0" y="1"/>
                      <a:pt x="0" y="1"/>
                    </a:cubicBezTo>
                    <a:lnTo>
                      <a:pt x="34" y="1"/>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9" name="Freeform 60"/>
              <p:cNvSpPr>
                <a:spLocks noEditPoints="1"/>
              </p:cNvSpPr>
              <p:nvPr/>
            </p:nvSpPr>
            <p:spPr bwMode="auto">
              <a:xfrm>
                <a:off x="4138613" y="5646738"/>
                <a:ext cx="231775" cy="330200"/>
              </a:xfrm>
              <a:custGeom>
                <a:avLst/>
                <a:gdLst>
                  <a:gd name="T0" fmla="*/ 50 w 116"/>
                  <a:gd name="T1" fmla="*/ 0 h 166"/>
                  <a:gd name="T2" fmla="*/ 82 w 116"/>
                  <a:gd name="T3" fmla="*/ 16 h 166"/>
                  <a:gd name="T4" fmla="*/ 82 w 116"/>
                  <a:gd name="T5" fmla="*/ 1 h 166"/>
                  <a:gd name="T6" fmla="*/ 116 w 116"/>
                  <a:gd name="T7" fmla="*/ 1 h 166"/>
                  <a:gd name="T8" fmla="*/ 116 w 116"/>
                  <a:gd name="T9" fmla="*/ 111 h 166"/>
                  <a:gd name="T10" fmla="*/ 61 w 116"/>
                  <a:gd name="T11" fmla="*/ 166 h 166"/>
                  <a:gd name="T12" fmla="*/ 4 w 116"/>
                  <a:gd name="T13" fmla="*/ 125 h 166"/>
                  <a:gd name="T14" fmla="*/ 37 w 116"/>
                  <a:gd name="T15" fmla="*/ 125 h 166"/>
                  <a:gd name="T16" fmla="*/ 61 w 116"/>
                  <a:gd name="T17" fmla="*/ 137 h 166"/>
                  <a:gd name="T18" fmla="*/ 82 w 116"/>
                  <a:gd name="T19" fmla="*/ 111 h 166"/>
                  <a:gd name="T20" fmla="*/ 82 w 116"/>
                  <a:gd name="T21" fmla="*/ 96 h 166"/>
                  <a:gd name="T22" fmla="*/ 50 w 116"/>
                  <a:gd name="T23" fmla="*/ 113 h 166"/>
                  <a:gd name="T24" fmla="*/ 0 w 116"/>
                  <a:gd name="T25" fmla="*/ 57 h 166"/>
                  <a:gd name="T26" fmla="*/ 50 w 116"/>
                  <a:gd name="T27" fmla="*/ 0 h 166"/>
                  <a:gd name="T28" fmla="*/ 58 w 116"/>
                  <a:gd name="T29" fmla="*/ 29 h 166"/>
                  <a:gd name="T30" fmla="*/ 34 w 116"/>
                  <a:gd name="T31" fmla="*/ 57 h 166"/>
                  <a:gd name="T32" fmla="*/ 58 w 116"/>
                  <a:gd name="T33" fmla="*/ 84 h 166"/>
                  <a:gd name="T34" fmla="*/ 82 w 116"/>
                  <a:gd name="T35" fmla="*/ 57 h 166"/>
                  <a:gd name="T36" fmla="*/ 58 w 116"/>
                  <a:gd name="T37"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66">
                    <a:moveTo>
                      <a:pt x="50" y="0"/>
                    </a:moveTo>
                    <a:cubicBezTo>
                      <a:pt x="64" y="0"/>
                      <a:pt x="75" y="6"/>
                      <a:pt x="82" y="16"/>
                    </a:cubicBezTo>
                    <a:cubicBezTo>
                      <a:pt x="82" y="1"/>
                      <a:pt x="82" y="1"/>
                      <a:pt x="82" y="1"/>
                    </a:cubicBezTo>
                    <a:cubicBezTo>
                      <a:pt x="116" y="1"/>
                      <a:pt x="116" y="1"/>
                      <a:pt x="116" y="1"/>
                    </a:cubicBezTo>
                    <a:cubicBezTo>
                      <a:pt x="116" y="111"/>
                      <a:pt x="116" y="111"/>
                      <a:pt x="116" y="111"/>
                    </a:cubicBezTo>
                    <a:cubicBezTo>
                      <a:pt x="116" y="141"/>
                      <a:pt x="101" y="166"/>
                      <a:pt x="61" y="166"/>
                    </a:cubicBezTo>
                    <a:cubicBezTo>
                      <a:pt x="28" y="166"/>
                      <a:pt x="7" y="153"/>
                      <a:pt x="4" y="125"/>
                    </a:cubicBezTo>
                    <a:cubicBezTo>
                      <a:pt x="37" y="125"/>
                      <a:pt x="37" y="125"/>
                      <a:pt x="37" y="125"/>
                    </a:cubicBezTo>
                    <a:cubicBezTo>
                      <a:pt x="41" y="133"/>
                      <a:pt x="49" y="137"/>
                      <a:pt x="61" y="137"/>
                    </a:cubicBezTo>
                    <a:cubicBezTo>
                      <a:pt x="72" y="137"/>
                      <a:pt x="82" y="130"/>
                      <a:pt x="82" y="111"/>
                    </a:cubicBezTo>
                    <a:cubicBezTo>
                      <a:pt x="82" y="96"/>
                      <a:pt x="82" y="96"/>
                      <a:pt x="82" y="96"/>
                    </a:cubicBezTo>
                    <a:cubicBezTo>
                      <a:pt x="75" y="106"/>
                      <a:pt x="64" y="113"/>
                      <a:pt x="50" y="113"/>
                    </a:cubicBezTo>
                    <a:cubicBezTo>
                      <a:pt x="23" y="113"/>
                      <a:pt x="0" y="90"/>
                      <a:pt x="0" y="57"/>
                    </a:cubicBezTo>
                    <a:cubicBezTo>
                      <a:pt x="0" y="23"/>
                      <a:pt x="23" y="0"/>
                      <a:pt x="50" y="0"/>
                    </a:cubicBezTo>
                    <a:close/>
                    <a:moveTo>
                      <a:pt x="58" y="29"/>
                    </a:moveTo>
                    <a:cubicBezTo>
                      <a:pt x="47" y="29"/>
                      <a:pt x="34" y="38"/>
                      <a:pt x="34" y="57"/>
                    </a:cubicBezTo>
                    <a:cubicBezTo>
                      <a:pt x="34" y="75"/>
                      <a:pt x="47" y="84"/>
                      <a:pt x="58" y="84"/>
                    </a:cubicBezTo>
                    <a:cubicBezTo>
                      <a:pt x="70" y="84"/>
                      <a:pt x="82" y="75"/>
                      <a:pt x="82" y="57"/>
                    </a:cubicBezTo>
                    <a:cubicBezTo>
                      <a:pt x="82" y="38"/>
                      <a:pt x="70" y="29"/>
                      <a:pt x="58" y="29"/>
                    </a:cubicBez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0" name="Freeform 61"/>
              <p:cNvSpPr>
                <a:spLocks noEditPoints="1"/>
              </p:cNvSpPr>
              <p:nvPr/>
            </p:nvSpPr>
            <p:spPr bwMode="auto">
              <a:xfrm>
                <a:off x="4413250" y="5646738"/>
                <a:ext cx="222250" cy="225425"/>
              </a:xfrm>
              <a:custGeom>
                <a:avLst/>
                <a:gdLst>
                  <a:gd name="T0" fmla="*/ 55 w 111"/>
                  <a:gd name="T1" fmla="*/ 113 h 113"/>
                  <a:gd name="T2" fmla="*/ 0 w 111"/>
                  <a:gd name="T3" fmla="*/ 56 h 113"/>
                  <a:gd name="T4" fmla="*/ 55 w 111"/>
                  <a:gd name="T5" fmla="*/ 0 h 113"/>
                  <a:gd name="T6" fmla="*/ 111 w 111"/>
                  <a:gd name="T7" fmla="*/ 57 h 113"/>
                  <a:gd name="T8" fmla="*/ 110 w 111"/>
                  <a:gd name="T9" fmla="*/ 68 h 113"/>
                  <a:gd name="T10" fmla="*/ 34 w 111"/>
                  <a:gd name="T11" fmla="*/ 68 h 113"/>
                  <a:gd name="T12" fmla="*/ 55 w 111"/>
                  <a:gd name="T13" fmla="*/ 84 h 113"/>
                  <a:gd name="T14" fmla="*/ 71 w 111"/>
                  <a:gd name="T15" fmla="*/ 76 h 113"/>
                  <a:gd name="T16" fmla="*/ 108 w 111"/>
                  <a:gd name="T17" fmla="*/ 76 h 113"/>
                  <a:gd name="T18" fmla="*/ 55 w 111"/>
                  <a:gd name="T19" fmla="*/ 113 h 113"/>
                  <a:gd name="T20" fmla="*/ 35 w 111"/>
                  <a:gd name="T21" fmla="*/ 46 h 113"/>
                  <a:gd name="T22" fmla="*/ 76 w 111"/>
                  <a:gd name="T23" fmla="*/ 46 h 113"/>
                  <a:gd name="T24" fmla="*/ 55 w 111"/>
                  <a:gd name="T25" fmla="*/ 29 h 113"/>
                  <a:gd name="T26" fmla="*/ 35 w 111"/>
                  <a:gd name="T27"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3">
                    <a:moveTo>
                      <a:pt x="55" y="113"/>
                    </a:moveTo>
                    <a:cubicBezTo>
                      <a:pt x="23" y="113"/>
                      <a:pt x="0" y="91"/>
                      <a:pt x="0" y="56"/>
                    </a:cubicBezTo>
                    <a:cubicBezTo>
                      <a:pt x="0" y="22"/>
                      <a:pt x="23" y="0"/>
                      <a:pt x="55" y="0"/>
                    </a:cubicBezTo>
                    <a:cubicBezTo>
                      <a:pt x="86" y="0"/>
                      <a:pt x="111" y="20"/>
                      <a:pt x="111" y="57"/>
                    </a:cubicBezTo>
                    <a:cubicBezTo>
                      <a:pt x="111" y="60"/>
                      <a:pt x="111" y="64"/>
                      <a:pt x="110" y="68"/>
                    </a:cubicBezTo>
                    <a:cubicBezTo>
                      <a:pt x="34" y="68"/>
                      <a:pt x="34" y="68"/>
                      <a:pt x="34" y="68"/>
                    </a:cubicBezTo>
                    <a:cubicBezTo>
                      <a:pt x="36" y="77"/>
                      <a:pt x="43" y="84"/>
                      <a:pt x="55" y="84"/>
                    </a:cubicBezTo>
                    <a:cubicBezTo>
                      <a:pt x="64" y="84"/>
                      <a:pt x="67" y="81"/>
                      <a:pt x="71" y="76"/>
                    </a:cubicBezTo>
                    <a:cubicBezTo>
                      <a:pt x="108" y="76"/>
                      <a:pt x="108" y="76"/>
                      <a:pt x="108" y="76"/>
                    </a:cubicBezTo>
                    <a:cubicBezTo>
                      <a:pt x="101" y="98"/>
                      <a:pt x="81" y="113"/>
                      <a:pt x="55" y="113"/>
                    </a:cubicBezTo>
                    <a:close/>
                    <a:moveTo>
                      <a:pt x="35" y="46"/>
                    </a:moveTo>
                    <a:cubicBezTo>
                      <a:pt x="76" y="46"/>
                      <a:pt x="76" y="46"/>
                      <a:pt x="76" y="46"/>
                    </a:cubicBezTo>
                    <a:cubicBezTo>
                      <a:pt x="75" y="36"/>
                      <a:pt x="66" y="29"/>
                      <a:pt x="55" y="29"/>
                    </a:cubicBezTo>
                    <a:cubicBezTo>
                      <a:pt x="44" y="29"/>
                      <a:pt x="36" y="36"/>
                      <a:pt x="35" y="46"/>
                    </a:cubicBez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1" name="Freeform 62"/>
              <p:cNvSpPr>
                <a:spLocks/>
              </p:cNvSpPr>
              <p:nvPr/>
            </p:nvSpPr>
            <p:spPr bwMode="auto">
              <a:xfrm>
                <a:off x="4679950" y="5646738"/>
                <a:ext cx="128588" cy="223838"/>
              </a:xfrm>
              <a:custGeom>
                <a:avLst/>
                <a:gdLst>
                  <a:gd name="T0" fmla="*/ 0 w 65"/>
                  <a:gd name="T1" fmla="*/ 112 h 112"/>
                  <a:gd name="T2" fmla="*/ 0 w 65"/>
                  <a:gd name="T3" fmla="*/ 1 h 112"/>
                  <a:gd name="T4" fmla="*/ 34 w 65"/>
                  <a:gd name="T5" fmla="*/ 1 h 112"/>
                  <a:gd name="T6" fmla="*/ 34 w 65"/>
                  <a:gd name="T7" fmla="*/ 22 h 112"/>
                  <a:gd name="T8" fmla="*/ 65 w 65"/>
                  <a:gd name="T9" fmla="*/ 0 h 112"/>
                  <a:gd name="T10" fmla="*/ 65 w 65"/>
                  <a:gd name="T11" fmla="*/ 35 h 112"/>
                  <a:gd name="T12" fmla="*/ 57 w 65"/>
                  <a:gd name="T13" fmla="*/ 35 h 112"/>
                  <a:gd name="T14" fmla="*/ 34 w 65"/>
                  <a:gd name="T15" fmla="*/ 59 h 112"/>
                  <a:gd name="T16" fmla="*/ 34 w 65"/>
                  <a:gd name="T17" fmla="*/ 112 h 112"/>
                  <a:gd name="T18" fmla="*/ 0 w 65"/>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12">
                    <a:moveTo>
                      <a:pt x="0" y="112"/>
                    </a:moveTo>
                    <a:cubicBezTo>
                      <a:pt x="0" y="1"/>
                      <a:pt x="0" y="1"/>
                      <a:pt x="0" y="1"/>
                    </a:cubicBezTo>
                    <a:cubicBezTo>
                      <a:pt x="34" y="1"/>
                      <a:pt x="34" y="1"/>
                      <a:pt x="34" y="1"/>
                    </a:cubicBezTo>
                    <a:cubicBezTo>
                      <a:pt x="34" y="22"/>
                      <a:pt x="34" y="22"/>
                      <a:pt x="34" y="22"/>
                    </a:cubicBezTo>
                    <a:cubicBezTo>
                      <a:pt x="41" y="9"/>
                      <a:pt x="52" y="0"/>
                      <a:pt x="65" y="0"/>
                    </a:cubicBezTo>
                    <a:cubicBezTo>
                      <a:pt x="65" y="35"/>
                      <a:pt x="65" y="35"/>
                      <a:pt x="65" y="35"/>
                    </a:cubicBezTo>
                    <a:cubicBezTo>
                      <a:pt x="57" y="35"/>
                      <a:pt x="57" y="35"/>
                      <a:pt x="57" y="35"/>
                    </a:cubicBezTo>
                    <a:cubicBezTo>
                      <a:pt x="42" y="35"/>
                      <a:pt x="34" y="40"/>
                      <a:pt x="34" y="59"/>
                    </a:cubicBezTo>
                    <a:cubicBezTo>
                      <a:pt x="34" y="112"/>
                      <a:pt x="34" y="112"/>
                      <a:pt x="34" y="112"/>
                    </a:cubicBezTo>
                    <a:lnTo>
                      <a:pt x="0" y="112"/>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2" name="Freeform 63"/>
              <p:cNvSpPr>
                <a:spLocks/>
              </p:cNvSpPr>
              <p:nvPr/>
            </p:nvSpPr>
            <p:spPr bwMode="auto">
              <a:xfrm>
                <a:off x="4830763" y="5646738"/>
                <a:ext cx="190500" cy="225425"/>
              </a:xfrm>
              <a:custGeom>
                <a:avLst/>
                <a:gdLst>
                  <a:gd name="T0" fmla="*/ 48 w 95"/>
                  <a:gd name="T1" fmla="*/ 0 h 113"/>
                  <a:gd name="T2" fmla="*/ 95 w 95"/>
                  <a:gd name="T3" fmla="*/ 36 h 113"/>
                  <a:gd name="T4" fmla="*/ 60 w 95"/>
                  <a:gd name="T5" fmla="*/ 36 h 113"/>
                  <a:gd name="T6" fmla="*/ 46 w 95"/>
                  <a:gd name="T7" fmla="*/ 26 h 113"/>
                  <a:gd name="T8" fmla="*/ 33 w 95"/>
                  <a:gd name="T9" fmla="*/ 35 h 113"/>
                  <a:gd name="T10" fmla="*/ 95 w 95"/>
                  <a:gd name="T11" fmla="*/ 78 h 113"/>
                  <a:gd name="T12" fmla="*/ 49 w 95"/>
                  <a:gd name="T13" fmla="*/ 113 h 113"/>
                  <a:gd name="T14" fmla="*/ 0 w 95"/>
                  <a:gd name="T15" fmla="*/ 77 h 113"/>
                  <a:gd name="T16" fmla="*/ 35 w 95"/>
                  <a:gd name="T17" fmla="*/ 77 h 113"/>
                  <a:gd name="T18" fmla="*/ 49 w 95"/>
                  <a:gd name="T19" fmla="*/ 87 h 113"/>
                  <a:gd name="T20" fmla="*/ 62 w 95"/>
                  <a:gd name="T21" fmla="*/ 77 h 113"/>
                  <a:gd name="T22" fmla="*/ 0 w 95"/>
                  <a:gd name="T23" fmla="*/ 35 h 113"/>
                  <a:gd name="T24" fmla="*/ 48 w 95"/>
                  <a:gd name="T2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13">
                    <a:moveTo>
                      <a:pt x="48" y="0"/>
                    </a:moveTo>
                    <a:cubicBezTo>
                      <a:pt x="74" y="0"/>
                      <a:pt x="93" y="14"/>
                      <a:pt x="95" y="36"/>
                    </a:cubicBezTo>
                    <a:cubicBezTo>
                      <a:pt x="60" y="36"/>
                      <a:pt x="60" y="36"/>
                      <a:pt x="60" y="36"/>
                    </a:cubicBezTo>
                    <a:cubicBezTo>
                      <a:pt x="59" y="28"/>
                      <a:pt x="54" y="26"/>
                      <a:pt x="46" y="26"/>
                    </a:cubicBezTo>
                    <a:cubicBezTo>
                      <a:pt x="38" y="26"/>
                      <a:pt x="33" y="29"/>
                      <a:pt x="33" y="35"/>
                    </a:cubicBezTo>
                    <a:cubicBezTo>
                      <a:pt x="33" y="52"/>
                      <a:pt x="95" y="39"/>
                      <a:pt x="95" y="78"/>
                    </a:cubicBezTo>
                    <a:cubicBezTo>
                      <a:pt x="95" y="99"/>
                      <a:pt x="75" y="113"/>
                      <a:pt x="49" y="113"/>
                    </a:cubicBezTo>
                    <a:cubicBezTo>
                      <a:pt x="23" y="113"/>
                      <a:pt x="2" y="102"/>
                      <a:pt x="0" y="77"/>
                    </a:cubicBezTo>
                    <a:cubicBezTo>
                      <a:pt x="35" y="77"/>
                      <a:pt x="35" y="77"/>
                      <a:pt x="35" y="77"/>
                    </a:cubicBezTo>
                    <a:cubicBezTo>
                      <a:pt x="36" y="84"/>
                      <a:pt x="41" y="87"/>
                      <a:pt x="49" y="87"/>
                    </a:cubicBezTo>
                    <a:cubicBezTo>
                      <a:pt x="57" y="87"/>
                      <a:pt x="62" y="83"/>
                      <a:pt x="62" y="77"/>
                    </a:cubicBezTo>
                    <a:cubicBezTo>
                      <a:pt x="62" y="60"/>
                      <a:pt x="0" y="73"/>
                      <a:pt x="0" y="35"/>
                    </a:cubicBezTo>
                    <a:cubicBezTo>
                      <a:pt x="0" y="16"/>
                      <a:pt x="16" y="0"/>
                      <a:pt x="48" y="0"/>
                    </a:cubicBez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3" name="Oval 64"/>
              <p:cNvSpPr>
                <a:spLocks noChangeArrowheads="1"/>
              </p:cNvSpPr>
              <p:nvPr/>
            </p:nvSpPr>
            <p:spPr bwMode="auto">
              <a:xfrm>
                <a:off x="5051425" y="5795963"/>
                <a:ext cx="73025" cy="74613"/>
              </a:xfrm>
              <a:prstGeom prst="ellipse">
                <a:avLst/>
              </a:pr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4" name="Freeform 65"/>
              <p:cNvSpPr>
                <a:spLocks/>
              </p:cNvSpPr>
              <p:nvPr/>
            </p:nvSpPr>
            <p:spPr bwMode="auto">
              <a:xfrm>
                <a:off x="5146675" y="5559425"/>
                <a:ext cx="117475" cy="311150"/>
              </a:xfrm>
              <a:custGeom>
                <a:avLst/>
                <a:gdLst>
                  <a:gd name="T0" fmla="*/ 0 w 59"/>
                  <a:gd name="T1" fmla="*/ 72 h 155"/>
                  <a:gd name="T2" fmla="*/ 0 w 59"/>
                  <a:gd name="T3" fmla="*/ 44 h 155"/>
                  <a:gd name="T4" fmla="*/ 11 w 59"/>
                  <a:gd name="T5" fmla="*/ 44 h 155"/>
                  <a:gd name="T6" fmla="*/ 11 w 59"/>
                  <a:gd name="T7" fmla="*/ 40 h 155"/>
                  <a:gd name="T8" fmla="*/ 57 w 59"/>
                  <a:gd name="T9" fmla="*/ 0 h 155"/>
                  <a:gd name="T10" fmla="*/ 57 w 59"/>
                  <a:gd name="T11" fmla="*/ 29 h 155"/>
                  <a:gd name="T12" fmla="*/ 44 w 59"/>
                  <a:gd name="T13" fmla="*/ 40 h 155"/>
                  <a:gd name="T14" fmla="*/ 44 w 59"/>
                  <a:gd name="T15" fmla="*/ 44 h 155"/>
                  <a:gd name="T16" fmla="*/ 59 w 59"/>
                  <a:gd name="T17" fmla="*/ 44 h 155"/>
                  <a:gd name="T18" fmla="*/ 59 w 59"/>
                  <a:gd name="T19" fmla="*/ 72 h 155"/>
                  <a:gd name="T20" fmla="*/ 44 w 59"/>
                  <a:gd name="T21" fmla="*/ 72 h 155"/>
                  <a:gd name="T22" fmla="*/ 44 w 59"/>
                  <a:gd name="T23" fmla="*/ 155 h 155"/>
                  <a:gd name="T24" fmla="*/ 11 w 59"/>
                  <a:gd name="T25" fmla="*/ 155 h 155"/>
                  <a:gd name="T26" fmla="*/ 11 w 59"/>
                  <a:gd name="T27" fmla="*/ 72 h 155"/>
                  <a:gd name="T28" fmla="*/ 0 w 59"/>
                  <a:gd name="T29"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55">
                    <a:moveTo>
                      <a:pt x="0" y="72"/>
                    </a:moveTo>
                    <a:cubicBezTo>
                      <a:pt x="0" y="44"/>
                      <a:pt x="0" y="44"/>
                      <a:pt x="0" y="44"/>
                    </a:cubicBezTo>
                    <a:cubicBezTo>
                      <a:pt x="11" y="44"/>
                      <a:pt x="11" y="44"/>
                      <a:pt x="11" y="44"/>
                    </a:cubicBezTo>
                    <a:cubicBezTo>
                      <a:pt x="11" y="40"/>
                      <a:pt x="11" y="40"/>
                      <a:pt x="11" y="40"/>
                    </a:cubicBezTo>
                    <a:cubicBezTo>
                      <a:pt x="11" y="12"/>
                      <a:pt x="25" y="0"/>
                      <a:pt x="57" y="0"/>
                    </a:cubicBezTo>
                    <a:cubicBezTo>
                      <a:pt x="57" y="29"/>
                      <a:pt x="57" y="29"/>
                      <a:pt x="57" y="29"/>
                    </a:cubicBezTo>
                    <a:cubicBezTo>
                      <a:pt x="48" y="29"/>
                      <a:pt x="44" y="31"/>
                      <a:pt x="44" y="40"/>
                    </a:cubicBezTo>
                    <a:cubicBezTo>
                      <a:pt x="44" y="44"/>
                      <a:pt x="44" y="44"/>
                      <a:pt x="44" y="44"/>
                    </a:cubicBezTo>
                    <a:cubicBezTo>
                      <a:pt x="59" y="44"/>
                      <a:pt x="59" y="44"/>
                      <a:pt x="59" y="44"/>
                    </a:cubicBezTo>
                    <a:cubicBezTo>
                      <a:pt x="59" y="72"/>
                      <a:pt x="59" y="72"/>
                      <a:pt x="59" y="72"/>
                    </a:cubicBezTo>
                    <a:cubicBezTo>
                      <a:pt x="44" y="72"/>
                      <a:pt x="44" y="72"/>
                      <a:pt x="44" y="72"/>
                    </a:cubicBezTo>
                    <a:cubicBezTo>
                      <a:pt x="44" y="155"/>
                      <a:pt x="44" y="155"/>
                      <a:pt x="44" y="155"/>
                    </a:cubicBezTo>
                    <a:cubicBezTo>
                      <a:pt x="11" y="155"/>
                      <a:pt x="11" y="155"/>
                      <a:pt x="11" y="155"/>
                    </a:cubicBezTo>
                    <a:cubicBezTo>
                      <a:pt x="11" y="72"/>
                      <a:pt x="11" y="72"/>
                      <a:pt x="11" y="72"/>
                    </a:cubicBezTo>
                    <a:lnTo>
                      <a:pt x="0" y="72"/>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5" name="Freeform 66"/>
              <p:cNvSpPr>
                <a:spLocks/>
              </p:cNvSpPr>
              <p:nvPr/>
            </p:nvSpPr>
            <p:spPr bwMode="auto">
              <a:xfrm>
                <a:off x="5300663" y="5646738"/>
                <a:ext cx="130175" cy="223838"/>
              </a:xfrm>
              <a:custGeom>
                <a:avLst/>
                <a:gdLst>
                  <a:gd name="T0" fmla="*/ 0 w 65"/>
                  <a:gd name="T1" fmla="*/ 112 h 112"/>
                  <a:gd name="T2" fmla="*/ 0 w 65"/>
                  <a:gd name="T3" fmla="*/ 1 h 112"/>
                  <a:gd name="T4" fmla="*/ 34 w 65"/>
                  <a:gd name="T5" fmla="*/ 1 h 112"/>
                  <a:gd name="T6" fmla="*/ 34 w 65"/>
                  <a:gd name="T7" fmla="*/ 22 h 112"/>
                  <a:gd name="T8" fmla="*/ 65 w 65"/>
                  <a:gd name="T9" fmla="*/ 0 h 112"/>
                  <a:gd name="T10" fmla="*/ 65 w 65"/>
                  <a:gd name="T11" fmla="*/ 35 h 112"/>
                  <a:gd name="T12" fmla="*/ 57 w 65"/>
                  <a:gd name="T13" fmla="*/ 35 h 112"/>
                  <a:gd name="T14" fmla="*/ 34 w 65"/>
                  <a:gd name="T15" fmla="*/ 59 h 112"/>
                  <a:gd name="T16" fmla="*/ 34 w 65"/>
                  <a:gd name="T17" fmla="*/ 112 h 112"/>
                  <a:gd name="T18" fmla="*/ 0 w 65"/>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12">
                    <a:moveTo>
                      <a:pt x="0" y="112"/>
                    </a:moveTo>
                    <a:cubicBezTo>
                      <a:pt x="0" y="1"/>
                      <a:pt x="0" y="1"/>
                      <a:pt x="0" y="1"/>
                    </a:cubicBezTo>
                    <a:cubicBezTo>
                      <a:pt x="34" y="1"/>
                      <a:pt x="34" y="1"/>
                      <a:pt x="34" y="1"/>
                    </a:cubicBezTo>
                    <a:cubicBezTo>
                      <a:pt x="34" y="22"/>
                      <a:pt x="34" y="22"/>
                      <a:pt x="34" y="22"/>
                    </a:cubicBezTo>
                    <a:cubicBezTo>
                      <a:pt x="41" y="9"/>
                      <a:pt x="52" y="0"/>
                      <a:pt x="65" y="0"/>
                    </a:cubicBezTo>
                    <a:cubicBezTo>
                      <a:pt x="65" y="35"/>
                      <a:pt x="65" y="35"/>
                      <a:pt x="65" y="35"/>
                    </a:cubicBezTo>
                    <a:cubicBezTo>
                      <a:pt x="57" y="35"/>
                      <a:pt x="57" y="35"/>
                      <a:pt x="57" y="35"/>
                    </a:cubicBezTo>
                    <a:cubicBezTo>
                      <a:pt x="42" y="35"/>
                      <a:pt x="34" y="40"/>
                      <a:pt x="34" y="59"/>
                    </a:cubicBezTo>
                    <a:cubicBezTo>
                      <a:pt x="34" y="112"/>
                      <a:pt x="34" y="112"/>
                      <a:pt x="34" y="112"/>
                    </a:cubicBezTo>
                    <a:lnTo>
                      <a:pt x="0" y="112"/>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grpSp>
      </p:grpSp>
    </p:spTree>
    <p:extLst>
      <p:ext uri="{BB962C8B-B14F-4D97-AF65-F5344CB8AC3E}">
        <p14:creationId xmlns:p14="http://schemas.microsoft.com/office/powerpoint/2010/main" val="36330754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5549F-C766-4FF9-A749-5A8B5972A9EF}"/>
              </a:ext>
            </a:extLst>
          </p:cNvPr>
          <p:cNvSpPr>
            <a:spLocks noGrp="1"/>
          </p:cNvSpPr>
          <p:nvPr>
            <p:ph type="title"/>
          </p:nvPr>
        </p:nvSpPr>
        <p:spPr/>
        <p:txBody>
          <a:bodyPr/>
          <a:lstStyle/>
          <a:p>
            <a:r>
              <a:rPr lang="fr-FR">
                <a:latin typeface="Verdana"/>
                <a:ea typeface="Verdana"/>
              </a:rPr>
              <a:t>Matinfo5</a:t>
            </a:r>
          </a:p>
        </p:txBody>
      </p:sp>
      <p:sp>
        <p:nvSpPr>
          <p:cNvPr id="3" name="Espace réservé du contenu 2">
            <a:extLst>
              <a:ext uri="{FF2B5EF4-FFF2-40B4-BE49-F238E27FC236}">
                <a16:creationId xmlns:a16="http://schemas.microsoft.com/office/drawing/2014/main" id="{2EA0A127-71E8-4857-9B60-FCBEBD40FF17}"/>
              </a:ext>
            </a:extLst>
          </p:cNvPr>
          <p:cNvSpPr>
            <a:spLocks noGrp="1"/>
          </p:cNvSpPr>
          <p:nvPr>
            <p:ph idx="1"/>
          </p:nvPr>
        </p:nvSpPr>
        <p:spPr/>
        <p:txBody>
          <a:bodyPr vert="horz" lIns="91440" tIns="45720" rIns="91440" bIns="45720" rtlCol="0" anchor="t">
            <a:normAutofit fontScale="92500" lnSpcReduction="10000"/>
          </a:bodyPr>
          <a:lstStyle/>
          <a:p>
            <a:r>
              <a:rPr lang="fr-FR">
                <a:latin typeface="Verdana"/>
                <a:ea typeface="Verdana"/>
              </a:rPr>
              <a:t>Marché en vigueur depuis le 01/09/2021 après recours (débouté) d'un prestataire</a:t>
            </a:r>
          </a:p>
          <a:p>
            <a:r>
              <a:rPr lang="fr-FR">
                <a:latin typeface="Verdana"/>
                <a:ea typeface="Verdana"/>
              </a:rPr>
              <a:t>L'adhésion à ce nouveau marché est en cours (accès au portail prévu le 05/10). De nombreux retards inhérents aux prestataires sont à déplorer</a:t>
            </a:r>
          </a:p>
          <a:p>
            <a:r>
              <a:rPr lang="fr-FR">
                <a:latin typeface="Verdana"/>
                <a:ea typeface="Verdana"/>
              </a:rPr>
              <a:t>Titulaires du marché :</a:t>
            </a:r>
          </a:p>
          <a:p>
            <a:pPr lvl="1"/>
            <a:r>
              <a:rPr lang="fr-FR">
                <a:latin typeface="Verdana"/>
                <a:ea typeface="Verdana"/>
              </a:rPr>
              <a:t>HP </a:t>
            </a:r>
            <a:r>
              <a:rPr lang="fr-FR" err="1">
                <a:latin typeface="Verdana"/>
                <a:ea typeface="Verdana"/>
              </a:rPr>
              <a:t>int</a:t>
            </a:r>
            <a:r>
              <a:rPr lang="fr-FR">
                <a:latin typeface="Verdana"/>
                <a:ea typeface="Verdana"/>
              </a:rPr>
              <a:t>. pour les lots 1 (postes de travail bureautique) et 2 (</a:t>
            </a:r>
            <a:r>
              <a:rPr lang="fr-FR" dirty="0">
                <a:latin typeface="Verdana"/>
                <a:ea typeface="Verdana"/>
              </a:rPr>
              <a:t>PC </a:t>
            </a:r>
            <a:r>
              <a:rPr lang="fr-FR">
                <a:latin typeface="Verdana"/>
                <a:ea typeface="Verdana"/>
              </a:rPr>
              <a:t>portables)</a:t>
            </a:r>
          </a:p>
          <a:p>
            <a:pPr lvl="1"/>
            <a:r>
              <a:rPr lang="fr-FR">
                <a:latin typeface="Verdana"/>
                <a:ea typeface="Verdana"/>
              </a:rPr>
              <a:t>Dell pour le lot 3 (Stations de travail fixes et portables)</a:t>
            </a:r>
          </a:p>
          <a:p>
            <a:pPr lvl="1"/>
            <a:r>
              <a:rPr lang="fr-FR">
                <a:latin typeface="Verdana"/>
                <a:ea typeface="Verdana"/>
              </a:rPr>
              <a:t>HP Enterprise pour le lot 4 (serveurs)</a:t>
            </a:r>
          </a:p>
          <a:p>
            <a:pPr lvl="1"/>
            <a:r>
              <a:rPr lang="fr-FR">
                <a:latin typeface="Verdana"/>
                <a:ea typeface="Verdana"/>
              </a:rPr>
              <a:t>Econocom pour le lot 5 (gamme Apple)</a:t>
            </a:r>
            <a:endParaRPr lang="fr-FR"/>
          </a:p>
        </p:txBody>
      </p:sp>
    </p:spTree>
    <p:extLst>
      <p:ext uri="{BB962C8B-B14F-4D97-AF65-F5344CB8AC3E}">
        <p14:creationId xmlns:p14="http://schemas.microsoft.com/office/powerpoint/2010/main" val="232232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5549F-C766-4FF9-A749-5A8B5972A9EF}"/>
              </a:ext>
            </a:extLst>
          </p:cNvPr>
          <p:cNvSpPr>
            <a:spLocks noGrp="1"/>
          </p:cNvSpPr>
          <p:nvPr>
            <p:ph type="title"/>
          </p:nvPr>
        </p:nvSpPr>
        <p:spPr/>
        <p:txBody>
          <a:bodyPr/>
          <a:lstStyle/>
          <a:p>
            <a:r>
              <a:rPr lang="fr-FR">
                <a:latin typeface="Verdana"/>
                <a:ea typeface="Verdana"/>
              </a:rPr>
              <a:t>Délais</a:t>
            </a:r>
            <a:endParaRPr lang="fr-FR"/>
          </a:p>
        </p:txBody>
      </p:sp>
      <p:sp>
        <p:nvSpPr>
          <p:cNvPr id="3" name="Espace réservé du contenu 2">
            <a:extLst>
              <a:ext uri="{FF2B5EF4-FFF2-40B4-BE49-F238E27FC236}">
                <a16:creationId xmlns:a16="http://schemas.microsoft.com/office/drawing/2014/main" id="{2EA0A127-71E8-4857-9B60-FCBEBD40FF17}"/>
              </a:ext>
            </a:extLst>
          </p:cNvPr>
          <p:cNvSpPr>
            <a:spLocks noGrp="1"/>
          </p:cNvSpPr>
          <p:nvPr>
            <p:ph idx="1"/>
          </p:nvPr>
        </p:nvSpPr>
        <p:spPr/>
        <p:txBody>
          <a:bodyPr vert="horz" lIns="91440" tIns="45720" rIns="91440" bIns="45720" rtlCol="0" anchor="t">
            <a:normAutofit/>
          </a:bodyPr>
          <a:lstStyle/>
          <a:p>
            <a:r>
              <a:rPr lang="fr-FR">
                <a:latin typeface="Verdana"/>
                <a:ea typeface="Verdana"/>
              </a:rPr>
              <a:t>Pénurie mondiale de composants touchant tous les secteurs de l’électronique (embarqué, informatique etc...)</a:t>
            </a:r>
            <a:endParaRPr lang="fr-FR"/>
          </a:p>
          <a:p>
            <a:r>
              <a:rPr lang="fr-FR">
                <a:latin typeface="Verdana"/>
                <a:ea typeface="Verdana"/>
              </a:rPr>
              <a:t>Pas d'amélioration </a:t>
            </a:r>
            <a:r>
              <a:rPr lang="fr-FR" dirty="0">
                <a:latin typeface="Verdana"/>
                <a:ea typeface="Verdana"/>
              </a:rPr>
              <a:t>prévue </a:t>
            </a:r>
            <a:r>
              <a:rPr lang="fr-FR">
                <a:latin typeface="Verdana"/>
                <a:ea typeface="Verdana"/>
              </a:rPr>
              <a:t>avant Avril 2022 par HP </a:t>
            </a:r>
            <a:r>
              <a:rPr lang="fr-FR" err="1">
                <a:latin typeface="Verdana"/>
                <a:ea typeface="Verdana"/>
              </a:rPr>
              <a:t>int</a:t>
            </a:r>
            <a:r>
              <a:rPr lang="fr-FR">
                <a:latin typeface="Verdana"/>
                <a:ea typeface="Verdana"/>
              </a:rPr>
              <a:t>.</a:t>
            </a:r>
            <a:endParaRPr lang="fr-FR"/>
          </a:p>
          <a:p>
            <a:r>
              <a:rPr lang="fr-FR">
                <a:latin typeface="Verdana"/>
                <a:ea typeface="Verdana"/>
              </a:rPr>
              <a:t>Délais de </a:t>
            </a:r>
            <a:r>
              <a:rPr lang="fr-FR" dirty="0">
                <a:latin typeface="Verdana"/>
                <a:ea typeface="Verdana"/>
              </a:rPr>
              <a:t>livraisons</a:t>
            </a:r>
            <a:r>
              <a:rPr lang="fr-FR">
                <a:latin typeface="Verdana"/>
                <a:ea typeface="Verdana"/>
              </a:rPr>
              <a:t> estimés à 90 jours !</a:t>
            </a:r>
          </a:p>
          <a:p>
            <a:endParaRPr lang="fr-FR">
              <a:latin typeface="Verdana"/>
              <a:ea typeface="Verdana"/>
            </a:endParaRPr>
          </a:p>
        </p:txBody>
      </p:sp>
    </p:spTree>
    <p:extLst>
      <p:ext uri="{BB962C8B-B14F-4D97-AF65-F5344CB8AC3E}">
        <p14:creationId xmlns:p14="http://schemas.microsoft.com/office/powerpoint/2010/main" val="54405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5549F-C766-4FF9-A749-5A8B5972A9EF}"/>
              </a:ext>
            </a:extLst>
          </p:cNvPr>
          <p:cNvSpPr>
            <a:spLocks noGrp="1"/>
          </p:cNvSpPr>
          <p:nvPr>
            <p:ph type="title"/>
          </p:nvPr>
        </p:nvSpPr>
        <p:spPr/>
        <p:txBody>
          <a:bodyPr/>
          <a:lstStyle/>
          <a:p>
            <a:r>
              <a:rPr lang="fr-FR">
                <a:latin typeface="Verdana"/>
                <a:ea typeface="Verdana"/>
              </a:rPr>
              <a:t>Matinfo4/Matinfo5</a:t>
            </a:r>
            <a:endParaRPr lang="fr-FR"/>
          </a:p>
        </p:txBody>
      </p:sp>
      <p:sp>
        <p:nvSpPr>
          <p:cNvPr id="3" name="Espace réservé du contenu 2">
            <a:extLst>
              <a:ext uri="{FF2B5EF4-FFF2-40B4-BE49-F238E27FC236}">
                <a16:creationId xmlns:a16="http://schemas.microsoft.com/office/drawing/2014/main" id="{2EA0A127-71E8-4857-9B60-FCBEBD40FF17}"/>
              </a:ext>
            </a:extLst>
          </p:cNvPr>
          <p:cNvSpPr>
            <a:spLocks noGrp="1"/>
          </p:cNvSpPr>
          <p:nvPr>
            <p:ph idx="1"/>
          </p:nvPr>
        </p:nvSpPr>
        <p:spPr/>
        <p:txBody>
          <a:bodyPr vert="horz" lIns="91440" tIns="45720" rIns="91440" bIns="45720" rtlCol="0" anchor="t">
            <a:normAutofit/>
          </a:bodyPr>
          <a:lstStyle/>
          <a:p>
            <a:endParaRPr lang="fr-FR">
              <a:latin typeface="Verdana"/>
              <a:ea typeface="Verdana"/>
            </a:endParaRPr>
          </a:p>
          <a:p>
            <a:endParaRPr lang="fr-FR">
              <a:latin typeface="Verdana"/>
              <a:ea typeface="Verdana"/>
            </a:endParaRPr>
          </a:p>
        </p:txBody>
      </p:sp>
      <p:graphicFrame>
        <p:nvGraphicFramePr>
          <p:cNvPr id="7" name="Tableau 7">
            <a:extLst>
              <a:ext uri="{FF2B5EF4-FFF2-40B4-BE49-F238E27FC236}">
                <a16:creationId xmlns:a16="http://schemas.microsoft.com/office/drawing/2014/main" id="{98E51622-7496-4440-A712-9D1F56305B95}"/>
              </a:ext>
            </a:extLst>
          </p:cNvPr>
          <p:cNvGraphicFramePr>
            <a:graphicFrameLocks noGrp="1"/>
          </p:cNvGraphicFramePr>
          <p:nvPr>
            <p:extLst>
              <p:ext uri="{D42A27DB-BD31-4B8C-83A1-F6EECF244321}">
                <p14:modId xmlns:p14="http://schemas.microsoft.com/office/powerpoint/2010/main" val="2251527934"/>
              </p:ext>
            </p:extLst>
          </p:nvPr>
        </p:nvGraphicFramePr>
        <p:xfrm>
          <a:off x="851005" y="2601845"/>
          <a:ext cx="7726103" cy="2225039"/>
        </p:xfrm>
        <a:graphic>
          <a:graphicData uri="http://schemas.openxmlformats.org/drawingml/2006/table">
            <a:tbl>
              <a:tblPr firstRow="1" bandRow="1">
                <a:tableStyleId>{5C22544A-7EE6-4342-B048-85BDC9FD1C3A}</a:tableStyleId>
              </a:tblPr>
              <a:tblGrid>
                <a:gridCol w="3813981">
                  <a:extLst>
                    <a:ext uri="{9D8B030D-6E8A-4147-A177-3AD203B41FA5}">
                      <a16:colId xmlns:a16="http://schemas.microsoft.com/office/drawing/2014/main" val="3728858571"/>
                    </a:ext>
                  </a:extLst>
                </a:gridCol>
                <a:gridCol w="1826442">
                  <a:extLst>
                    <a:ext uri="{9D8B030D-6E8A-4147-A177-3AD203B41FA5}">
                      <a16:colId xmlns:a16="http://schemas.microsoft.com/office/drawing/2014/main" val="1728067549"/>
                    </a:ext>
                  </a:extLst>
                </a:gridCol>
                <a:gridCol w="2085680">
                  <a:extLst>
                    <a:ext uri="{9D8B030D-6E8A-4147-A177-3AD203B41FA5}">
                      <a16:colId xmlns:a16="http://schemas.microsoft.com/office/drawing/2014/main" val="1812213353"/>
                    </a:ext>
                  </a:extLst>
                </a:gridCol>
              </a:tblGrid>
              <a:tr h="370840">
                <a:tc>
                  <a:txBody>
                    <a:bodyPr/>
                    <a:lstStyle/>
                    <a:p>
                      <a:pPr lvl="0">
                        <a:buNone/>
                      </a:pPr>
                      <a:endParaRPr lang="fr-FR" sz="1800" b="0" i="0" u="none" strike="noStrike" noProof="0">
                        <a:latin typeface="Verdana"/>
                      </a:endParaRPr>
                    </a:p>
                  </a:txBody>
                  <a:tcPr/>
                </a:tc>
                <a:tc>
                  <a:txBody>
                    <a:bodyPr/>
                    <a:lstStyle/>
                    <a:p>
                      <a:pPr lvl="0">
                        <a:buNone/>
                      </a:pPr>
                      <a:r>
                        <a:rPr lang="fr-FR" sz="1800" b="0" i="0" u="none" strike="noStrike" noProof="0" err="1">
                          <a:latin typeface="Verdana"/>
                        </a:rPr>
                        <a:t>Matinfo</a:t>
                      </a:r>
                      <a:r>
                        <a:rPr lang="fr-FR" sz="1800" b="0" i="0" u="none" strike="noStrike" noProof="0">
                          <a:latin typeface="Verdana"/>
                        </a:rPr>
                        <a:t> 4</a:t>
                      </a:r>
                    </a:p>
                  </a:txBody>
                  <a:tcPr/>
                </a:tc>
                <a:tc>
                  <a:txBody>
                    <a:bodyPr/>
                    <a:lstStyle/>
                    <a:p>
                      <a:r>
                        <a:rPr lang="fr-FR" b="0" err="1">
                          <a:latin typeface="Verdana"/>
                        </a:rPr>
                        <a:t>Matinfo</a:t>
                      </a:r>
                      <a:r>
                        <a:rPr lang="fr-FR" b="0">
                          <a:latin typeface="Verdana"/>
                        </a:rPr>
                        <a:t> 5</a:t>
                      </a:r>
                    </a:p>
                  </a:txBody>
                  <a:tcPr/>
                </a:tc>
                <a:extLst>
                  <a:ext uri="{0D108BD9-81ED-4DB2-BD59-A6C34878D82A}">
                    <a16:rowId xmlns:a16="http://schemas.microsoft.com/office/drawing/2014/main" val="964253341"/>
                  </a:ext>
                </a:extLst>
              </a:tr>
              <a:tr h="370839">
                <a:tc>
                  <a:txBody>
                    <a:bodyPr/>
                    <a:lstStyle/>
                    <a:p>
                      <a:pPr lvl="0">
                        <a:buNone/>
                      </a:pPr>
                      <a:r>
                        <a:rPr lang="fr-FR" sz="1800" b="0" i="0" u="none" strike="noStrike" noProof="0">
                          <a:latin typeface="Verdana"/>
                        </a:rPr>
                        <a:t>Garantie standard</a:t>
                      </a:r>
                    </a:p>
                  </a:txBody>
                  <a:tcPr/>
                </a:tc>
                <a:tc>
                  <a:txBody>
                    <a:bodyPr/>
                    <a:lstStyle/>
                    <a:p>
                      <a:pPr lvl="0">
                        <a:buNone/>
                      </a:pPr>
                      <a:r>
                        <a:rPr lang="fr-FR" sz="1800" b="0" i="0" u="none" strike="noStrike" noProof="0">
                          <a:latin typeface="Verdana"/>
                        </a:rPr>
                        <a:t>3 ans </a:t>
                      </a:r>
                    </a:p>
                  </a:txBody>
                  <a:tcPr/>
                </a:tc>
                <a:tc>
                  <a:txBody>
                    <a:bodyPr/>
                    <a:lstStyle/>
                    <a:p>
                      <a:pPr lvl="0">
                        <a:buNone/>
                      </a:pPr>
                      <a:r>
                        <a:rPr lang="fr-FR" b="0">
                          <a:latin typeface="Verdana"/>
                        </a:rPr>
                        <a:t>5 ans </a:t>
                      </a:r>
                    </a:p>
                  </a:txBody>
                  <a:tcPr/>
                </a:tc>
                <a:extLst>
                  <a:ext uri="{0D108BD9-81ED-4DB2-BD59-A6C34878D82A}">
                    <a16:rowId xmlns:a16="http://schemas.microsoft.com/office/drawing/2014/main" val="1354726753"/>
                  </a:ext>
                </a:extLst>
              </a:tr>
              <a:tr h="370840">
                <a:tc>
                  <a:txBody>
                    <a:bodyPr/>
                    <a:lstStyle/>
                    <a:p>
                      <a:pPr lvl="0">
                        <a:buNone/>
                      </a:pPr>
                      <a:r>
                        <a:rPr lang="fr-FR" sz="1800" b="0" i="0" u="none" strike="noStrike" noProof="0" dirty="0">
                          <a:latin typeface="Verdana"/>
                        </a:rPr>
                        <a:t>PC AIO pédagogique</a:t>
                      </a:r>
                      <a:endParaRPr lang="fr-FR" dirty="0"/>
                    </a:p>
                  </a:txBody>
                  <a:tcPr/>
                </a:tc>
                <a:tc>
                  <a:txBody>
                    <a:bodyPr/>
                    <a:lstStyle/>
                    <a:p>
                      <a:r>
                        <a:rPr lang="fr-FR"/>
                        <a:t>900€ TTC (22")</a:t>
                      </a:r>
                    </a:p>
                  </a:txBody>
                  <a:tcPr/>
                </a:tc>
                <a:tc>
                  <a:txBody>
                    <a:bodyPr/>
                    <a:lstStyle/>
                    <a:p>
                      <a:r>
                        <a:rPr lang="fr-FR"/>
                        <a:t>600€ TTC (24")</a:t>
                      </a:r>
                    </a:p>
                  </a:txBody>
                  <a:tcPr/>
                </a:tc>
                <a:extLst>
                  <a:ext uri="{0D108BD9-81ED-4DB2-BD59-A6C34878D82A}">
                    <a16:rowId xmlns:a16="http://schemas.microsoft.com/office/drawing/2014/main" val="4280688727"/>
                  </a:ext>
                </a:extLst>
              </a:tr>
              <a:tr h="370840">
                <a:tc>
                  <a:txBody>
                    <a:bodyPr/>
                    <a:lstStyle/>
                    <a:p>
                      <a:pPr lvl="0">
                        <a:buNone/>
                      </a:pPr>
                      <a:r>
                        <a:rPr lang="fr-FR" dirty="0"/>
                        <a:t>PC Portable Flex</a:t>
                      </a:r>
                    </a:p>
                  </a:txBody>
                  <a:tcPr/>
                </a:tc>
                <a:tc>
                  <a:txBody>
                    <a:bodyPr/>
                    <a:lstStyle/>
                    <a:p>
                      <a:r>
                        <a:rPr lang="fr-FR"/>
                        <a:t>1050€ TTC</a:t>
                      </a:r>
                    </a:p>
                  </a:txBody>
                  <a:tcPr/>
                </a:tc>
                <a:tc>
                  <a:txBody>
                    <a:bodyPr/>
                    <a:lstStyle/>
                    <a:p>
                      <a:r>
                        <a:rPr lang="fr-FR"/>
                        <a:t>700€ TTC</a:t>
                      </a:r>
                    </a:p>
                  </a:txBody>
                  <a:tcPr/>
                </a:tc>
                <a:extLst>
                  <a:ext uri="{0D108BD9-81ED-4DB2-BD59-A6C34878D82A}">
                    <a16:rowId xmlns:a16="http://schemas.microsoft.com/office/drawing/2014/main" val="971139666"/>
                  </a:ext>
                </a:extLst>
              </a:tr>
              <a:tr h="370840">
                <a:tc>
                  <a:txBody>
                    <a:bodyPr/>
                    <a:lstStyle/>
                    <a:p>
                      <a:pPr lvl="0">
                        <a:buNone/>
                      </a:pPr>
                      <a:r>
                        <a:rPr lang="fr-FR"/>
                        <a:t>Moniteur 22"</a:t>
                      </a:r>
                    </a:p>
                  </a:txBody>
                  <a:tcPr/>
                </a:tc>
                <a:tc>
                  <a:txBody>
                    <a:bodyPr/>
                    <a:lstStyle/>
                    <a:p>
                      <a:r>
                        <a:rPr lang="fr-FR"/>
                        <a:t>166€ TTC</a:t>
                      </a:r>
                    </a:p>
                  </a:txBody>
                  <a:tcPr/>
                </a:tc>
                <a:tc>
                  <a:txBody>
                    <a:bodyPr/>
                    <a:lstStyle/>
                    <a:p>
                      <a:r>
                        <a:rPr lang="fr-FR"/>
                        <a:t>139€ TTC (23")</a:t>
                      </a:r>
                    </a:p>
                  </a:txBody>
                  <a:tcPr/>
                </a:tc>
                <a:extLst>
                  <a:ext uri="{0D108BD9-81ED-4DB2-BD59-A6C34878D82A}">
                    <a16:rowId xmlns:a16="http://schemas.microsoft.com/office/drawing/2014/main" val="668173926"/>
                  </a:ext>
                </a:extLst>
              </a:tr>
              <a:tr h="370840">
                <a:tc>
                  <a:txBody>
                    <a:bodyPr/>
                    <a:lstStyle/>
                    <a:p>
                      <a:pPr lvl="0">
                        <a:buNone/>
                      </a:pPr>
                      <a:r>
                        <a:rPr lang="fr-FR"/>
                        <a:t>Moniteur 27"</a:t>
                      </a:r>
                    </a:p>
                  </a:txBody>
                  <a:tcPr/>
                </a:tc>
                <a:tc>
                  <a:txBody>
                    <a:bodyPr/>
                    <a:lstStyle/>
                    <a:p>
                      <a:r>
                        <a:rPr lang="fr-FR"/>
                        <a:t>327€ TTC</a:t>
                      </a:r>
                    </a:p>
                  </a:txBody>
                  <a:tcPr/>
                </a:tc>
                <a:tc>
                  <a:txBody>
                    <a:bodyPr/>
                    <a:lstStyle/>
                    <a:p>
                      <a:r>
                        <a:rPr lang="fr-FR"/>
                        <a:t>283€ TTC</a:t>
                      </a:r>
                    </a:p>
                  </a:txBody>
                  <a:tcPr/>
                </a:tc>
                <a:extLst>
                  <a:ext uri="{0D108BD9-81ED-4DB2-BD59-A6C34878D82A}">
                    <a16:rowId xmlns:a16="http://schemas.microsoft.com/office/drawing/2014/main" val="45385857"/>
                  </a:ext>
                </a:extLst>
              </a:tr>
            </a:tbl>
          </a:graphicData>
        </a:graphic>
      </p:graphicFrame>
      <p:sp>
        <p:nvSpPr>
          <p:cNvPr id="9" name="ZoneTexte 8">
            <a:extLst>
              <a:ext uri="{FF2B5EF4-FFF2-40B4-BE49-F238E27FC236}">
                <a16:creationId xmlns:a16="http://schemas.microsoft.com/office/drawing/2014/main" id="{D01E270F-BAC9-4E55-9EDE-CF66DD328099}"/>
              </a:ext>
            </a:extLst>
          </p:cNvPr>
          <p:cNvSpPr txBox="1"/>
          <p:nvPr/>
        </p:nvSpPr>
        <p:spPr>
          <a:xfrm>
            <a:off x="786253" y="5169718"/>
            <a:ext cx="77747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Calibri"/>
              </a:rPr>
              <a:t>Matinfo5 permet la location =&gt;  étude de coût à réaliser pour les salles pédagogiques</a:t>
            </a:r>
          </a:p>
        </p:txBody>
      </p:sp>
    </p:spTree>
    <p:extLst>
      <p:ext uri="{BB962C8B-B14F-4D97-AF65-F5344CB8AC3E}">
        <p14:creationId xmlns:p14="http://schemas.microsoft.com/office/powerpoint/2010/main" val="306308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59BF217-53A7-4073-AE91-36A84326EDCA}"/>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445CADD4-0E8D-496A-A95A-C5C811478D9D}"/>
              </a:ext>
            </a:extLst>
          </p:cNvPr>
          <p:cNvSpPr>
            <a:spLocks noGrp="1"/>
          </p:cNvSpPr>
          <p:nvPr>
            <p:ph type="title"/>
          </p:nvPr>
        </p:nvSpPr>
        <p:spPr/>
        <p:txBody>
          <a:bodyPr/>
          <a:lstStyle/>
          <a:p>
            <a:r>
              <a:rPr lang="fr-FR">
                <a:latin typeface="Verdana"/>
                <a:ea typeface="Verdana"/>
              </a:rPr>
              <a:t>Classes virtuelles</a:t>
            </a:r>
            <a:endParaRPr lang="fr-FR"/>
          </a:p>
        </p:txBody>
      </p:sp>
    </p:spTree>
    <p:extLst>
      <p:ext uri="{BB962C8B-B14F-4D97-AF65-F5344CB8AC3E}">
        <p14:creationId xmlns:p14="http://schemas.microsoft.com/office/powerpoint/2010/main" val="352363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5549F-C766-4FF9-A749-5A8B5972A9EF}"/>
              </a:ext>
            </a:extLst>
          </p:cNvPr>
          <p:cNvSpPr>
            <a:spLocks noGrp="1"/>
          </p:cNvSpPr>
          <p:nvPr>
            <p:ph type="title"/>
          </p:nvPr>
        </p:nvSpPr>
        <p:spPr/>
        <p:txBody>
          <a:bodyPr/>
          <a:lstStyle/>
          <a:p>
            <a:r>
              <a:rPr lang="fr-FR">
                <a:latin typeface="Verdana"/>
                <a:ea typeface="Verdana"/>
              </a:rPr>
              <a:t>Classes virtuelles</a:t>
            </a:r>
            <a:endParaRPr lang="fr-FR"/>
          </a:p>
        </p:txBody>
      </p:sp>
      <p:sp>
        <p:nvSpPr>
          <p:cNvPr id="3" name="Espace réservé du contenu 2">
            <a:extLst>
              <a:ext uri="{FF2B5EF4-FFF2-40B4-BE49-F238E27FC236}">
                <a16:creationId xmlns:a16="http://schemas.microsoft.com/office/drawing/2014/main" id="{2EA0A127-71E8-4857-9B60-FCBEBD40FF17}"/>
              </a:ext>
            </a:extLst>
          </p:cNvPr>
          <p:cNvSpPr>
            <a:spLocks noGrp="1"/>
          </p:cNvSpPr>
          <p:nvPr>
            <p:ph idx="1"/>
          </p:nvPr>
        </p:nvSpPr>
        <p:spPr/>
        <p:txBody>
          <a:bodyPr vert="horz" lIns="91440" tIns="45720" rIns="91440" bIns="45720" rtlCol="0" anchor="t">
            <a:noAutofit/>
          </a:bodyPr>
          <a:lstStyle/>
          <a:p>
            <a:r>
              <a:rPr lang="fr-FR" sz="2400" dirty="0">
                <a:latin typeface="Verdana"/>
                <a:ea typeface="Verdana"/>
              </a:rPr>
              <a:t>Présentation des classes virtuelles Azure </a:t>
            </a:r>
            <a:r>
              <a:rPr lang="fr-FR" sz="2400" dirty="0" err="1">
                <a:latin typeface="Verdana"/>
                <a:ea typeface="Verdana"/>
              </a:rPr>
              <a:t>Labs</a:t>
            </a:r>
            <a:r>
              <a:rPr lang="fr-FR" sz="2400" dirty="0">
                <a:latin typeface="Verdana"/>
                <a:ea typeface="Verdana"/>
              </a:rPr>
              <a:t> lors la CPN du 02/04/2021</a:t>
            </a:r>
            <a:endParaRPr lang="fr-FR" sz="2400"/>
          </a:p>
          <a:p>
            <a:pPr lvl="1">
              <a:buFont typeface="Verdana" panose="020B0604020202020204" pitchFamily="34" charset="0"/>
              <a:buChar char="–"/>
            </a:pPr>
            <a:r>
              <a:rPr lang="fr-FR" sz="1800" dirty="0">
                <a:latin typeface="Verdana"/>
                <a:ea typeface="Verdana"/>
              </a:rPr>
              <a:t>Accessible depuis n'importe quel poste et n'importe quel lieu (protocole RDP)</a:t>
            </a:r>
          </a:p>
          <a:p>
            <a:pPr lvl="1">
              <a:buFont typeface="Verdana" panose="020B0604020202020204" pitchFamily="34" charset="0"/>
              <a:buChar char="–"/>
            </a:pPr>
            <a:r>
              <a:rPr lang="fr-FR" sz="1800" dirty="0">
                <a:latin typeface="Verdana"/>
                <a:ea typeface="Verdana"/>
              </a:rPr>
              <a:t>Permet accès aux logiciels spécifiques habituellement dans les salles infos (mais nécessite les licences correspondantes)</a:t>
            </a:r>
          </a:p>
          <a:p>
            <a:pPr lvl="1">
              <a:buFont typeface="Verdana" panose="020B0604020202020204" pitchFamily="34" charset="0"/>
              <a:buChar char="–"/>
            </a:pPr>
            <a:r>
              <a:rPr lang="fr-FR" sz="1800" dirty="0">
                <a:latin typeface="Verdana"/>
                <a:ea typeface="Verdana"/>
              </a:rPr>
              <a:t>Contrôle des usagers/planning/temps/coût ...</a:t>
            </a:r>
          </a:p>
          <a:p>
            <a:r>
              <a:rPr lang="fr-FR" sz="2400" dirty="0">
                <a:latin typeface="Verdana"/>
                <a:ea typeface="Verdana"/>
              </a:rPr>
              <a:t>Subventions Région dans le cadre de l'hybridation des formations de 85 000€ sur 3 ans</a:t>
            </a:r>
          </a:p>
          <a:p>
            <a:r>
              <a:rPr lang="fr-FR" sz="2400" dirty="0" err="1">
                <a:latin typeface="Verdana"/>
                <a:ea typeface="Verdana"/>
              </a:rPr>
              <a:t>P.Veyer</a:t>
            </a:r>
            <a:r>
              <a:rPr lang="fr-FR" sz="2400" dirty="0">
                <a:latin typeface="Verdana"/>
                <a:ea typeface="Verdana"/>
              </a:rPr>
              <a:t> et </a:t>
            </a:r>
            <a:r>
              <a:rPr lang="fr-FR" sz="2400" dirty="0" err="1">
                <a:latin typeface="Verdana"/>
                <a:ea typeface="Verdana"/>
              </a:rPr>
              <a:t>C.Delalande</a:t>
            </a:r>
            <a:r>
              <a:rPr lang="fr-FR" sz="2400" dirty="0">
                <a:latin typeface="Verdana"/>
                <a:ea typeface="Verdana"/>
              </a:rPr>
              <a:t> se tiennent prêts à accompagner et former les enseignants pour la mise en œuvre des classes virtuelles</a:t>
            </a:r>
            <a:r>
              <a:rPr lang="fr-FR" sz="2600" dirty="0">
                <a:latin typeface="Verdana"/>
                <a:ea typeface="Verdana"/>
              </a:rPr>
              <a:t> </a:t>
            </a:r>
            <a:endParaRPr lang="fr-FR" sz="2600" dirty="0"/>
          </a:p>
        </p:txBody>
      </p:sp>
    </p:spTree>
    <p:extLst>
      <p:ext uri="{BB962C8B-B14F-4D97-AF65-F5344CB8AC3E}">
        <p14:creationId xmlns:p14="http://schemas.microsoft.com/office/powerpoint/2010/main" val="1596326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147d9e7dc2122205fb1b393135fa8e95be45"/>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ivrable-FR-A4-Paysage-201609">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1.Livrable-FR-A4-Paysage-201609.potx" id="{FCD3306F-7B95-4C31-9348-D41334DD14B8}" vid="{F403B9CA-B509-487D-BCC2-78A399799CE8}"/>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5124F87E27A249A3E5FD8F38EE66B6" ma:contentTypeVersion="8" ma:contentTypeDescription="Crée un document." ma:contentTypeScope="" ma:versionID="c48e185e1733c2a7bbf0839185cf25a6">
  <xsd:schema xmlns:xsd="http://www.w3.org/2001/XMLSchema" xmlns:xs="http://www.w3.org/2001/XMLSchema" xmlns:p="http://schemas.microsoft.com/office/2006/metadata/properties" xmlns:ns2="c85ac62b-27f5-466b-a372-3296fbd6ea94" xmlns:ns3="14b81776-e133-4dce-b2e8-6afb0b38aa2f" targetNamespace="http://schemas.microsoft.com/office/2006/metadata/properties" ma:root="true" ma:fieldsID="0ab17e79f18687d7b559ed312f22019a" ns2:_="" ns3:_="">
    <xsd:import namespace="c85ac62b-27f5-466b-a372-3296fbd6ea94"/>
    <xsd:import namespace="14b81776-e133-4dce-b2e8-6afb0b38aa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ac62b-27f5-466b-a372-3296fbd6ea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81776-e133-4dce-b2e8-6afb0b38aa2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4b81776-e133-4dce-b2e8-6afb0b38aa2f">
      <UserInfo>
        <DisplayName>Christophe Delalande</DisplayName>
        <AccountId>21</AccountId>
        <AccountType/>
      </UserInfo>
      <UserInfo>
        <DisplayName>Jean-Jacques Plard</DisplayName>
        <AccountId>13</AccountId>
        <AccountType/>
      </UserInfo>
    </SharedWithUsers>
  </documentManagement>
</p:properties>
</file>

<file path=customXml/itemProps1.xml><?xml version="1.0" encoding="utf-8"?>
<ds:datastoreItem xmlns:ds="http://schemas.openxmlformats.org/officeDocument/2006/customXml" ds:itemID="{412CCE84-2782-466D-8A69-84CC19A2D7D7}">
  <ds:schemaRefs>
    <ds:schemaRef ds:uri="http://schemas.microsoft.com/sharepoint/v3/contenttype/forms"/>
  </ds:schemaRefs>
</ds:datastoreItem>
</file>

<file path=customXml/itemProps2.xml><?xml version="1.0" encoding="utf-8"?>
<ds:datastoreItem xmlns:ds="http://schemas.openxmlformats.org/officeDocument/2006/customXml" ds:itemID="{778FABF3-C1FC-4DC5-B78D-A32D2B3BBC47}">
  <ds:schemaRefs>
    <ds:schemaRef ds:uri="14b81776-e133-4dce-b2e8-6afb0b38aa2f"/>
    <ds:schemaRef ds:uri="c85ac62b-27f5-466b-a372-3296fbd6ea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EC3839-6E11-4460-8B8E-A99F6FD854CE}">
  <ds:schemaRefs>
    <ds:schemaRef ds:uri="14b81776-e133-4dce-b2e8-6afb0b38aa2f"/>
    <ds:schemaRef ds:uri="c85ac62b-27f5-466b-a372-3296fbd6ea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34</TotalTime>
  <Words>2194</Words>
  <Application>Microsoft Office PowerPoint</Application>
  <PresentationFormat>Affichage à l'écran (4:3)</PresentationFormat>
  <Paragraphs>236</Paragraphs>
  <Slides>44</Slides>
  <Notes>11</Notes>
  <HiddenSlides>0</HiddenSlides>
  <MMClips>0</MMClips>
  <ScaleCrop>false</ScaleCrop>
  <HeadingPairs>
    <vt:vector size="4" baseType="variant">
      <vt:variant>
        <vt:lpstr>Thème</vt:lpstr>
      </vt:variant>
      <vt:variant>
        <vt:i4>5</vt:i4>
      </vt:variant>
      <vt:variant>
        <vt:lpstr>Titres des diapositives</vt:lpstr>
      </vt:variant>
      <vt:variant>
        <vt:i4>44</vt:i4>
      </vt:variant>
    </vt:vector>
  </HeadingPairs>
  <TitlesOfParts>
    <vt:vector size="49" baseType="lpstr">
      <vt:lpstr>Thème Office</vt:lpstr>
      <vt:lpstr>1_Conception personnalisée</vt:lpstr>
      <vt:lpstr>Conception personnalisée</vt:lpstr>
      <vt:lpstr>4_Thème Office</vt:lpstr>
      <vt:lpstr>Livrable-FR-A4-Paysage-201609</vt:lpstr>
      <vt:lpstr>Commission Permanente du Numérique</vt:lpstr>
      <vt:lpstr>Ordre du jour</vt:lpstr>
      <vt:lpstr>Relevés de conclusions  des CPN du 2 avril et du 25 juin 2021</vt:lpstr>
      <vt:lpstr>Matériels informatiques</vt:lpstr>
      <vt:lpstr>Matinfo5</vt:lpstr>
      <vt:lpstr>Délais</vt:lpstr>
      <vt:lpstr>Matinfo4/Matinfo5</vt:lpstr>
      <vt:lpstr>Classes virtuelles</vt:lpstr>
      <vt:lpstr>Classes virtuelles</vt:lpstr>
      <vt:lpstr>RSSI</vt:lpstr>
      <vt:lpstr>Bilan campagne de changement des mots de passe</vt:lpstr>
      <vt:lpstr>Bilan campagne de changement des mots de passe </vt:lpstr>
      <vt:lpstr>Modifications du Guide Technique de l'utilisateur du système d'information</vt:lpstr>
      <vt:lpstr>Mise en place de campagnes régulières  de phishing pédagogique </vt:lpstr>
      <vt:lpstr>Mise en place de campagnes régulières  de phishing pédagogique (2)</vt:lpstr>
      <vt:lpstr>Mise en place de campagnes régulières  de phishing pédagogique (3) </vt:lpstr>
      <vt:lpstr>CPER 2021-2027</vt:lpstr>
      <vt:lpstr>Présentation PowerPoint</vt:lpstr>
      <vt:lpstr>Présentation PowerPoint</vt:lpstr>
      <vt:lpstr>Environnement à construire</vt:lpstr>
      <vt:lpstr>Contraintes</vt:lpstr>
      <vt:lpstr>PMF Saumur</vt:lpstr>
      <vt:lpstr>Informatique</vt:lpstr>
      <vt:lpstr>Audiovisuel</vt:lpstr>
      <vt:lpstr>ICC</vt:lpstr>
      <vt:lpstr>Bilan</vt:lpstr>
      <vt:lpstr>Bilan</vt:lpstr>
      <vt:lpstr>Délais et approvisionnements</vt:lpstr>
      <vt:lpstr>Centre de simulation Santé et équipements</vt:lpstr>
      <vt:lpstr>Centre de simulation Santé</vt:lpstr>
      <vt:lpstr>Subvention Investissement pédagogique Région</vt:lpstr>
      <vt:lpstr>Subvention investissement pédagogique Région</vt:lpstr>
      <vt:lpstr>Informations diverses </vt:lpstr>
      <vt:lpstr>Outil de prise de rdv Amelia</vt:lpstr>
      <vt:lpstr>Amelia - Contexte</vt:lpstr>
      <vt:lpstr>Amelia - Actuellement</vt:lpstr>
      <vt:lpstr>Amelia – dans l’avenir</vt:lpstr>
      <vt:lpstr>Precanum et Assistance numérique Etudiants</vt:lpstr>
      <vt:lpstr>Precanum et Assistance numérique Etudiants </vt:lpstr>
      <vt:lpstr>Réponse à la question sur les coffre-fort pour vacataire</vt:lpstr>
      <vt:lpstr>Questions diverses</vt:lpstr>
      <vt:lpstr>Accessibilité numérique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Schrafstetter</dc:creator>
  <cp:lastModifiedBy>Daniel Bourrion</cp:lastModifiedBy>
  <cp:revision>459</cp:revision>
  <cp:lastPrinted>2020-06-18T16:33:05Z</cp:lastPrinted>
  <dcterms:created xsi:type="dcterms:W3CDTF">2017-09-01T12:55:01Z</dcterms:created>
  <dcterms:modified xsi:type="dcterms:W3CDTF">2021-10-07T14:30:22Z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0x010100315124F87E27A249A3E5FD8F38EE66B6</vt:lpwstr>
  </property>
  <property fmtid="{D5CDD505-2E9C-101B-9397-08002B2CF9AE}" pid="3" name="AuthorIds_UIVersion_1536">
    <vt:lpwstr>6</vt:lpwstr>
  </property>
</Properties>
</file>