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5" r:id="rId4"/>
    <p:sldMasterId id="2147483697" r:id="rId5"/>
    <p:sldMasterId id="2147483709" r:id="rId6"/>
    <p:sldMasterId id="2147483822" r:id="rId7"/>
    <p:sldMasterId id="2147483843" r:id="rId8"/>
    <p:sldMasterId id="2147483898" r:id="rId9"/>
    <p:sldMasterId id="2147483915" r:id="rId10"/>
  </p:sldMasterIdLst>
  <p:notesMasterIdLst>
    <p:notesMasterId r:id="rId64"/>
  </p:notesMasterIdLst>
  <p:sldIdLst>
    <p:sldId id="256" r:id="rId11"/>
    <p:sldId id="935" r:id="rId12"/>
    <p:sldId id="705" r:id="rId13"/>
    <p:sldId id="2088197509" r:id="rId14"/>
    <p:sldId id="2088197550" r:id="rId15"/>
    <p:sldId id="2088197532" r:id="rId16"/>
    <p:sldId id="2088197551" r:id="rId17"/>
    <p:sldId id="2088197552" r:id="rId18"/>
    <p:sldId id="2088197553" r:id="rId19"/>
    <p:sldId id="2088197555" r:id="rId20"/>
    <p:sldId id="2088197556" r:id="rId21"/>
    <p:sldId id="2088197557" r:id="rId22"/>
    <p:sldId id="2088197558" r:id="rId23"/>
    <p:sldId id="2088197565" r:id="rId24"/>
    <p:sldId id="2088197566" r:id="rId25"/>
    <p:sldId id="2088197567" r:id="rId26"/>
    <p:sldId id="2088197589" r:id="rId27"/>
    <p:sldId id="2088197579" r:id="rId28"/>
    <p:sldId id="2088197510" r:id="rId29"/>
    <p:sldId id="2088197582" r:id="rId30"/>
    <p:sldId id="2088197541" r:id="rId31"/>
    <p:sldId id="2088197580" r:id="rId32"/>
    <p:sldId id="2088197581" r:id="rId33"/>
    <p:sldId id="2088197583" r:id="rId34"/>
    <p:sldId id="2088197588" r:id="rId35"/>
    <p:sldId id="2088197587" r:id="rId36"/>
    <p:sldId id="2088197543" r:id="rId37"/>
    <p:sldId id="2088197544" r:id="rId38"/>
    <p:sldId id="2088197545" r:id="rId39"/>
    <p:sldId id="2088197542" r:id="rId40"/>
    <p:sldId id="2088197546" r:id="rId41"/>
    <p:sldId id="2088197547" r:id="rId42"/>
    <p:sldId id="2088197548" r:id="rId43"/>
    <p:sldId id="2088197549" r:id="rId44"/>
    <p:sldId id="2088197559" r:id="rId45"/>
    <p:sldId id="2088197562" r:id="rId46"/>
    <p:sldId id="2088197573" r:id="rId47"/>
    <p:sldId id="2088197574" r:id="rId48"/>
    <p:sldId id="2088197575" r:id="rId49"/>
    <p:sldId id="2088197577" r:id="rId50"/>
    <p:sldId id="2088197576" r:id="rId51"/>
    <p:sldId id="2088197578" r:id="rId52"/>
    <p:sldId id="2088197568" r:id="rId53"/>
    <p:sldId id="2088197569" r:id="rId54"/>
    <p:sldId id="2088197572" r:id="rId55"/>
    <p:sldId id="2088197570" r:id="rId56"/>
    <p:sldId id="2088197571" r:id="rId57"/>
    <p:sldId id="2088197526" r:id="rId58"/>
    <p:sldId id="2088197561" r:id="rId59"/>
    <p:sldId id="2088197563" r:id="rId60"/>
    <p:sldId id="2088197560" r:id="rId61"/>
    <p:sldId id="492" r:id="rId62"/>
    <p:sldId id="493" r:id="rId63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ge de garde" id="{63428358-90C1-42B6-B31F-5F2103B8D6BC}">
          <p14:sldIdLst>
            <p14:sldId id="256"/>
          </p14:sldIdLst>
        </p14:section>
        <p14:section name="Présentation" id="{EF803953-6F88-448A-A4D0-18F6A986EFF8}">
          <p14:sldIdLst>
            <p14:sldId id="935"/>
            <p14:sldId id="705"/>
            <p14:sldId id="2088197509"/>
            <p14:sldId id="2088197550"/>
            <p14:sldId id="2088197532"/>
            <p14:sldId id="2088197551"/>
            <p14:sldId id="2088197552"/>
            <p14:sldId id="2088197553"/>
            <p14:sldId id="2088197555"/>
            <p14:sldId id="2088197556"/>
            <p14:sldId id="2088197557"/>
            <p14:sldId id="2088197558"/>
            <p14:sldId id="2088197565"/>
            <p14:sldId id="2088197566"/>
            <p14:sldId id="2088197567"/>
            <p14:sldId id="2088197589"/>
            <p14:sldId id="2088197579"/>
            <p14:sldId id="2088197510"/>
            <p14:sldId id="2088197582"/>
            <p14:sldId id="2088197541"/>
            <p14:sldId id="2088197580"/>
            <p14:sldId id="2088197581"/>
            <p14:sldId id="2088197583"/>
            <p14:sldId id="2088197588"/>
            <p14:sldId id="2088197587"/>
            <p14:sldId id="2088197543"/>
            <p14:sldId id="2088197544"/>
            <p14:sldId id="2088197545"/>
            <p14:sldId id="2088197542"/>
            <p14:sldId id="2088197546"/>
            <p14:sldId id="2088197547"/>
            <p14:sldId id="2088197548"/>
            <p14:sldId id="2088197549"/>
            <p14:sldId id="2088197559"/>
            <p14:sldId id="2088197562"/>
            <p14:sldId id="2088197573"/>
            <p14:sldId id="2088197574"/>
            <p14:sldId id="2088197575"/>
            <p14:sldId id="2088197577"/>
            <p14:sldId id="2088197576"/>
            <p14:sldId id="2088197578"/>
            <p14:sldId id="2088197568"/>
            <p14:sldId id="2088197569"/>
            <p14:sldId id="2088197572"/>
            <p14:sldId id="2088197570"/>
            <p14:sldId id="2088197571"/>
            <p14:sldId id="2088197526"/>
            <p14:sldId id="2088197561"/>
            <p14:sldId id="2088197563"/>
            <p14:sldId id="2088197560"/>
            <p14:sldId id="492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650666-A47B-1040-68DA-25C1FAF4F63A}" name="Daniel Bourrion" initials="DB" userId="S::daniel.bourrion@univ-angers.fr::5d034e2d-c6aa-4c66-b6fb-18a87295a534" providerId="AD"/>
  <p188:author id="{36AA43E3-73B1-5B20-D039-E3968C256D80}" name="Paola" initials="P" userId="Paol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 Vincendeau" initials="SV" lastIdx="1" clrIdx="0"/>
  <p:cmAuthor id="1" name="Daniel Bourrion" initials="DB" lastIdx="1" clrIdx="1">
    <p:extLst>
      <p:ext uri="{19B8F6BF-5375-455C-9EA6-DF929625EA0E}">
        <p15:presenceInfo xmlns:p15="http://schemas.microsoft.com/office/powerpoint/2012/main" userId="S::daniel.bourrion@univ-angers.fr::5d034e2d-c6aa-4c66-b6fb-18a87295a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9EC"/>
    <a:srgbClr val="0BBAEF"/>
    <a:srgbClr val="0BBBEF"/>
    <a:srgbClr val="000000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33558-28F6-E182-B67E-61714AF3AC84}" v="8" dt="2025-04-04T07:04:19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ags" Target="tags/tag1.xml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n Depauw" userId="S::yann.depauw@univ-angers.fr::3917654a-2f40-4f3d-95df-68d8fc479642" providerId="AD" clId="Web-{F4750220-3BB4-B480-5EA8-DF532CF1CE42}"/>
    <pc:docChg chg="modSld">
      <pc:chgData name="Yann Depauw" userId="S::yann.depauw@univ-angers.fr::3917654a-2f40-4f3d-95df-68d8fc479642" providerId="AD" clId="Web-{F4750220-3BB4-B480-5EA8-DF532CF1CE42}" dt="2024-11-08T09:55:11.644" v="0"/>
      <pc:docMkLst>
        <pc:docMk/>
      </pc:docMkLst>
      <pc:sldChg chg="delSp">
        <pc:chgData name="Yann Depauw" userId="S::yann.depauw@univ-angers.fr::3917654a-2f40-4f3d-95df-68d8fc479642" providerId="AD" clId="Web-{F4750220-3BB4-B480-5EA8-DF532CF1CE42}" dt="2024-11-08T09:55:11.644" v="0"/>
        <pc:sldMkLst>
          <pc:docMk/>
          <pc:sldMk cId="3636149803" sldId="2088197513"/>
        </pc:sldMkLst>
      </pc:sldChg>
    </pc:docChg>
  </pc:docChgLst>
  <pc:docChgLst>
    <pc:chgData name="Paola Pieroni" userId="S::paola.pieroni@univ-angers.fr::6447b8d2-9ef5-4f8b-83b4-ef7d7e0604a4" providerId="AD" clId="Web-{EA0929CB-F7AD-394B-C621-9D3C39DDE602}"/>
    <pc:docChg chg="addSld modSld modSection">
      <pc:chgData name="Paola Pieroni" userId="S::paola.pieroni@univ-angers.fr::6447b8d2-9ef5-4f8b-83b4-ef7d7e0604a4" providerId="AD" clId="Web-{EA0929CB-F7AD-394B-C621-9D3C39DDE602}" dt="2025-03-28T15:06:21.730" v="685" actId="1076"/>
      <pc:docMkLst>
        <pc:docMk/>
      </pc:docMkLst>
      <pc:sldChg chg="modSp">
        <pc:chgData name="Paola Pieroni" userId="S::paola.pieroni@univ-angers.fr::6447b8d2-9ef5-4f8b-83b4-ef7d7e0604a4" providerId="AD" clId="Web-{EA0929CB-F7AD-394B-C621-9D3C39DDE602}" dt="2025-03-28T13:59:14.939" v="5" actId="20577"/>
        <pc:sldMkLst>
          <pc:docMk/>
          <pc:sldMk cId="1225735703" sldId="935"/>
        </pc:sldMkLst>
        <pc:spChg chg="mod">
          <ac:chgData name="Paola Pieroni" userId="S::paola.pieroni@univ-angers.fr::6447b8d2-9ef5-4f8b-83b4-ef7d7e0604a4" providerId="AD" clId="Web-{EA0929CB-F7AD-394B-C621-9D3C39DDE602}" dt="2025-03-28T13:59:14.939" v="5" actId="20577"/>
          <ac:spMkLst>
            <pc:docMk/>
            <pc:sldMk cId="1225735703" sldId="935"/>
            <ac:spMk id="3" creationId="{DF384873-DF1C-47E8-9CA0-319C040792D7}"/>
          </ac:spMkLst>
        </pc:spChg>
      </pc:sldChg>
      <pc:sldChg chg="addSp delSp modSp">
        <pc:chgData name="Paola Pieroni" userId="S::paola.pieroni@univ-angers.fr::6447b8d2-9ef5-4f8b-83b4-ef7d7e0604a4" providerId="AD" clId="Web-{EA0929CB-F7AD-394B-C621-9D3C39DDE602}" dt="2025-03-28T14:09:24.258" v="113" actId="1076"/>
        <pc:sldMkLst>
          <pc:docMk/>
          <pc:sldMk cId="1071524474" sldId="2088197562"/>
        </pc:sldMkLst>
        <pc:spChg chg="mod">
          <ac:chgData name="Paola Pieroni" userId="S::paola.pieroni@univ-angers.fr::6447b8d2-9ef5-4f8b-83b4-ef7d7e0604a4" providerId="AD" clId="Web-{EA0929CB-F7AD-394B-C621-9D3C39DDE602}" dt="2025-03-28T14:03:02.422" v="7"/>
          <ac:spMkLst>
            <pc:docMk/>
            <pc:sldMk cId="1071524474" sldId="2088197562"/>
            <ac:spMk id="2" creationId="{38267F99-05AF-759F-D0C5-4BB631BE0D1A}"/>
          </ac:spMkLst>
        </pc:spChg>
        <pc:graphicFrameChg chg="add mod ord modGraphic">
          <ac:chgData name="Paola Pieroni" userId="S::paola.pieroni@univ-angers.fr::6447b8d2-9ef5-4f8b-83b4-ef7d7e0604a4" providerId="AD" clId="Web-{EA0929CB-F7AD-394B-C621-9D3C39DDE602}" dt="2025-03-28T14:07:48.705" v="110"/>
          <ac:graphicFrameMkLst>
            <pc:docMk/>
            <pc:sldMk cId="1071524474" sldId="2088197562"/>
            <ac:graphicFrameMk id="11" creationId="{45773829-92B9-CB0C-1030-65CC4CD191A2}"/>
          </ac:graphicFrameMkLst>
        </pc:graphicFrameChg>
        <pc:picChg chg="add mod">
          <ac:chgData name="Paola Pieroni" userId="S::paola.pieroni@univ-angers.fr::6447b8d2-9ef5-4f8b-83b4-ef7d7e0604a4" providerId="AD" clId="Web-{EA0929CB-F7AD-394B-C621-9D3C39DDE602}" dt="2025-03-28T14:09:24.258" v="113" actId="1076"/>
          <ac:picMkLst>
            <pc:docMk/>
            <pc:sldMk cId="1071524474" sldId="2088197562"/>
            <ac:picMk id="12" creationId="{DBE7622B-3A71-93CB-2E7D-1A83BC9AC849}"/>
          </ac:picMkLst>
        </pc:picChg>
      </pc:sldChg>
      <pc:sldChg chg="modSp new">
        <pc:chgData name="Paola Pieroni" userId="S::paola.pieroni@univ-angers.fr::6447b8d2-9ef5-4f8b-83b4-ef7d7e0604a4" providerId="AD" clId="Web-{EA0929CB-F7AD-394B-C621-9D3C39DDE602}" dt="2025-03-28T14:43:01.477" v="537" actId="20577"/>
        <pc:sldMkLst>
          <pc:docMk/>
          <pc:sldMk cId="990033639" sldId="2088197573"/>
        </pc:sldMkLst>
        <pc:spChg chg="mod">
          <ac:chgData name="Paola Pieroni" userId="S::paola.pieroni@univ-angers.fr::6447b8d2-9ef5-4f8b-83b4-ef7d7e0604a4" providerId="AD" clId="Web-{EA0929CB-F7AD-394B-C621-9D3C39DDE602}" dt="2025-03-28T14:43:01.477" v="537" actId="20577"/>
          <ac:spMkLst>
            <pc:docMk/>
            <pc:sldMk cId="990033639" sldId="2088197573"/>
            <ac:spMk id="2" creationId="{2FC3F815-46EE-F928-3567-14BA2AC136C0}"/>
          </ac:spMkLst>
        </pc:spChg>
        <pc:spChg chg="mod">
          <ac:chgData name="Paola Pieroni" userId="S::paola.pieroni@univ-angers.fr::6447b8d2-9ef5-4f8b-83b4-ef7d7e0604a4" providerId="AD" clId="Web-{EA0929CB-F7AD-394B-C621-9D3C39DDE602}" dt="2025-03-28T14:20:43.473" v="303" actId="14100"/>
          <ac:spMkLst>
            <pc:docMk/>
            <pc:sldMk cId="990033639" sldId="2088197573"/>
            <ac:spMk id="3" creationId="{DE1EA0B4-1EAA-A416-ABFE-0F129B365150}"/>
          </ac:spMkLst>
        </pc:spChg>
      </pc:sldChg>
      <pc:sldChg chg="modSp new">
        <pc:chgData name="Paola Pieroni" userId="S::paola.pieroni@univ-angers.fr::6447b8d2-9ef5-4f8b-83b4-ef7d7e0604a4" providerId="AD" clId="Web-{EA0929CB-F7AD-394B-C621-9D3C39DDE602}" dt="2025-03-28T14:41:28.381" v="521" actId="20577"/>
        <pc:sldMkLst>
          <pc:docMk/>
          <pc:sldMk cId="219183002" sldId="2088197574"/>
        </pc:sldMkLst>
        <pc:spChg chg="mod">
          <ac:chgData name="Paola Pieroni" userId="S::paola.pieroni@univ-angers.fr::6447b8d2-9ef5-4f8b-83b4-ef7d7e0604a4" providerId="AD" clId="Web-{EA0929CB-F7AD-394B-C621-9D3C39DDE602}" dt="2025-03-28T14:21:20.834" v="311" actId="20577"/>
          <ac:spMkLst>
            <pc:docMk/>
            <pc:sldMk cId="219183002" sldId="2088197574"/>
            <ac:spMk id="2" creationId="{1B128B2F-EB38-10CA-8B0D-AEC03A797A1E}"/>
          </ac:spMkLst>
        </pc:spChg>
        <pc:spChg chg="mod">
          <ac:chgData name="Paola Pieroni" userId="S::paola.pieroni@univ-angers.fr::6447b8d2-9ef5-4f8b-83b4-ef7d7e0604a4" providerId="AD" clId="Web-{EA0929CB-F7AD-394B-C621-9D3C39DDE602}" dt="2025-03-28T14:41:28.381" v="521" actId="20577"/>
          <ac:spMkLst>
            <pc:docMk/>
            <pc:sldMk cId="219183002" sldId="2088197574"/>
            <ac:spMk id="3" creationId="{B66CFB08-23FE-5D40-E5B6-AB59F72A72FF}"/>
          </ac:spMkLst>
        </pc:spChg>
      </pc:sldChg>
      <pc:sldChg chg="modSp new">
        <pc:chgData name="Paola Pieroni" userId="S::paola.pieroni@univ-angers.fr::6447b8d2-9ef5-4f8b-83b4-ef7d7e0604a4" providerId="AD" clId="Web-{EA0929CB-F7AD-394B-C621-9D3C39DDE602}" dt="2025-03-28T14:47:24.389" v="581" actId="20577"/>
        <pc:sldMkLst>
          <pc:docMk/>
          <pc:sldMk cId="3464811108" sldId="2088197575"/>
        </pc:sldMkLst>
        <pc:spChg chg="mod">
          <ac:chgData name="Paola Pieroni" userId="S::paola.pieroni@univ-angers.fr::6447b8d2-9ef5-4f8b-83b4-ef7d7e0604a4" providerId="AD" clId="Web-{EA0929CB-F7AD-394B-C621-9D3C39DDE602}" dt="2025-03-28T14:43:28.430" v="539" actId="20577"/>
          <ac:spMkLst>
            <pc:docMk/>
            <pc:sldMk cId="3464811108" sldId="2088197575"/>
            <ac:spMk id="2" creationId="{7BBB626C-4524-A82D-1060-D060BE01F632}"/>
          </ac:spMkLst>
        </pc:spChg>
        <pc:spChg chg="mod">
          <ac:chgData name="Paola Pieroni" userId="S::paola.pieroni@univ-angers.fr::6447b8d2-9ef5-4f8b-83b4-ef7d7e0604a4" providerId="AD" clId="Web-{EA0929CB-F7AD-394B-C621-9D3C39DDE602}" dt="2025-03-28T14:47:24.389" v="581" actId="20577"/>
          <ac:spMkLst>
            <pc:docMk/>
            <pc:sldMk cId="3464811108" sldId="2088197575"/>
            <ac:spMk id="3" creationId="{E0371783-0C2F-CC09-D8B8-C7FC25631B3F}"/>
          </ac:spMkLst>
        </pc:spChg>
      </pc:sldChg>
      <pc:sldChg chg="addSp delSp modSp new">
        <pc:chgData name="Paola Pieroni" userId="S::paola.pieroni@univ-angers.fr::6447b8d2-9ef5-4f8b-83b4-ef7d7e0604a4" providerId="AD" clId="Web-{EA0929CB-F7AD-394B-C621-9D3C39DDE602}" dt="2025-03-28T15:06:21.730" v="685" actId="1076"/>
        <pc:sldMkLst>
          <pc:docMk/>
          <pc:sldMk cId="1880417334" sldId="2088197576"/>
        </pc:sldMkLst>
        <pc:spChg chg="mod">
          <ac:chgData name="Paola Pieroni" userId="S::paola.pieroni@univ-angers.fr::6447b8d2-9ef5-4f8b-83b4-ef7d7e0604a4" providerId="AD" clId="Web-{EA0929CB-F7AD-394B-C621-9D3C39DDE602}" dt="2025-03-28T15:00:27.409" v="612" actId="20577"/>
          <ac:spMkLst>
            <pc:docMk/>
            <pc:sldMk cId="1880417334" sldId="2088197576"/>
            <ac:spMk id="2" creationId="{99CF28C5-414F-0DA8-F6A2-897CF866856F}"/>
          </ac:spMkLst>
        </pc:spChg>
      </pc:sldChg>
      <pc:sldChg chg="modSp new">
        <pc:chgData name="Paola Pieroni" userId="S::paola.pieroni@univ-angers.fr::6447b8d2-9ef5-4f8b-83b4-ef7d7e0604a4" providerId="AD" clId="Web-{EA0929CB-F7AD-394B-C621-9D3C39DDE602}" dt="2025-03-28T15:00:14.580" v="604" actId="20577"/>
        <pc:sldMkLst>
          <pc:docMk/>
          <pc:sldMk cId="1268372762" sldId="2088197577"/>
        </pc:sldMkLst>
        <pc:spChg chg="mod">
          <ac:chgData name="Paola Pieroni" userId="S::paola.pieroni@univ-angers.fr::6447b8d2-9ef5-4f8b-83b4-ef7d7e0604a4" providerId="AD" clId="Web-{EA0929CB-F7AD-394B-C621-9D3C39DDE602}" dt="2025-03-28T15:00:14.580" v="604" actId="20577"/>
          <ac:spMkLst>
            <pc:docMk/>
            <pc:sldMk cId="1268372762" sldId="2088197577"/>
            <ac:spMk id="3" creationId="{AF6930CF-3181-0985-E75A-87210EC1CEB2}"/>
          </ac:spMkLst>
        </pc:spChg>
      </pc:sldChg>
      <pc:sldChg chg="modSp new">
        <pc:chgData name="Paola Pieroni" userId="S::paola.pieroni@univ-angers.fr::6447b8d2-9ef5-4f8b-83b4-ef7d7e0604a4" providerId="AD" clId="Web-{EA0929CB-F7AD-394B-C621-9D3C39DDE602}" dt="2025-03-28T15:06:08.027" v="682" actId="20577"/>
        <pc:sldMkLst>
          <pc:docMk/>
          <pc:sldMk cId="3314715047" sldId="2088197578"/>
        </pc:sldMkLst>
        <pc:spChg chg="mod">
          <ac:chgData name="Paola Pieroni" userId="S::paola.pieroni@univ-angers.fr::6447b8d2-9ef5-4f8b-83b4-ef7d7e0604a4" providerId="AD" clId="Web-{EA0929CB-F7AD-394B-C621-9D3C39DDE602}" dt="2025-03-28T15:00:57.019" v="633" actId="20577"/>
          <ac:spMkLst>
            <pc:docMk/>
            <pc:sldMk cId="3314715047" sldId="2088197578"/>
            <ac:spMk id="2" creationId="{00056DB9-DD76-E8D1-B04A-C6E75CD6DA84}"/>
          </ac:spMkLst>
        </pc:spChg>
        <pc:spChg chg="mod">
          <ac:chgData name="Paola Pieroni" userId="S::paola.pieroni@univ-angers.fr::6447b8d2-9ef5-4f8b-83b4-ef7d7e0604a4" providerId="AD" clId="Web-{EA0929CB-F7AD-394B-C621-9D3C39DDE602}" dt="2025-03-28T15:06:08.027" v="682" actId="20577"/>
          <ac:spMkLst>
            <pc:docMk/>
            <pc:sldMk cId="3314715047" sldId="2088197578"/>
            <ac:spMk id="3" creationId="{6FFB3D51-DC28-0973-6D5C-CFDACF1592D4}"/>
          </ac:spMkLst>
        </pc:spChg>
      </pc:sldChg>
    </pc:docChg>
  </pc:docChgLst>
  <pc:docChgLst>
    <pc:chgData name="Pierre Saulue" userId="S::pierre.saulue@univ-angers.fr::9d0d4ac4-5dbd-42f0-837e-a7675bcad7ba" providerId="AD" clId="Web-{B4CB47C3-B940-1DBA-0807-DDBDA8E942A8}"/>
    <pc:docChg chg="delSld modSld modSection">
      <pc:chgData name="Pierre Saulue" userId="S::pierre.saulue@univ-angers.fr::9d0d4ac4-5dbd-42f0-837e-a7675bcad7ba" providerId="AD" clId="Web-{B4CB47C3-B940-1DBA-0807-DDBDA8E942A8}" dt="2024-11-14T23:38:21.630" v="3"/>
      <pc:docMkLst>
        <pc:docMk/>
      </pc:docMkLst>
      <pc:sldChg chg="del">
        <pc:chgData name="Pierre Saulue" userId="S::pierre.saulue@univ-angers.fr::9d0d4ac4-5dbd-42f0-837e-a7675bcad7ba" providerId="AD" clId="Web-{B4CB47C3-B940-1DBA-0807-DDBDA8E942A8}" dt="2024-11-14T23:38:18.052" v="2"/>
        <pc:sldMkLst>
          <pc:docMk/>
          <pc:sldMk cId="1921085447" sldId="291"/>
        </pc:sldMkLst>
      </pc:sldChg>
      <pc:sldChg chg="delSp">
        <pc:chgData name="Pierre Saulue" userId="S::pierre.saulue@univ-angers.fr::9d0d4ac4-5dbd-42f0-837e-a7675bcad7ba" providerId="AD" clId="Web-{B4CB47C3-B940-1DBA-0807-DDBDA8E942A8}" dt="2024-11-14T23:35:24.750" v="0"/>
        <pc:sldMkLst>
          <pc:docMk/>
          <pc:sldMk cId="498573880" sldId="302"/>
        </pc:sldMkLst>
      </pc:sldChg>
      <pc:sldChg chg="delSp">
        <pc:chgData name="Pierre Saulue" userId="S::pierre.saulue@univ-angers.fr::9d0d4ac4-5dbd-42f0-837e-a7675bcad7ba" providerId="AD" clId="Web-{B4CB47C3-B940-1DBA-0807-DDBDA8E942A8}" dt="2024-11-14T23:38:06.817" v="1"/>
        <pc:sldMkLst>
          <pc:docMk/>
          <pc:sldMk cId="1655292348" sldId="303"/>
        </pc:sldMkLst>
      </pc:sldChg>
      <pc:sldChg chg="del">
        <pc:chgData name="Pierre Saulue" userId="S::pierre.saulue@univ-angers.fr::9d0d4ac4-5dbd-42f0-837e-a7675bcad7ba" providerId="AD" clId="Web-{B4CB47C3-B940-1DBA-0807-DDBDA8E942A8}" dt="2024-11-14T23:38:21.630" v="3"/>
        <pc:sldMkLst>
          <pc:docMk/>
          <pc:sldMk cId="2706195811" sldId="2088197517"/>
        </pc:sldMkLst>
      </pc:sldChg>
    </pc:docChg>
  </pc:docChgLst>
  <pc:docChgLst>
    <pc:chgData name="Paola Pieroni" userId="S::paola.pieroni@univ-angers.fr::6447b8d2-9ef5-4f8b-83b4-ef7d7e0604a4" providerId="AD" clId="Web-{FE80C845-0BA8-51A7-172E-0C0C7D7836E3}"/>
    <pc:docChg chg="addSld modSld sldOrd modSection">
      <pc:chgData name="Paola Pieroni" userId="S::paola.pieroni@univ-angers.fr::6447b8d2-9ef5-4f8b-83b4-ef7d7e0604a4" providerId="AD" clId="Web-{FE80C845-0BA8-51A7-172E-0C0C7D7836E3}" dt="2025-04-02T14:27:31.922" v="15" actId="20577"/>
      <pc:docMkLst>
        <pc:docMk/>
      </pc:docMkLst>
      <pc:sldChg chg="modSp">
        <pc:chgData name="Paola Pieroni" userId="S::paola.pieroni@univ-angers.fr::6447b8d2-9ef5-4f8b-83b4-ef7d7e0604a4" providerId="AD" clId="Web-{FE80C845-0BA8-51A7-172E-0C0C7D7836E3}" dt="2025-04-02T14:27:31.922" v="15" actId="20577"/>
        <pc:sldMkLst>
          <pc:docMk/>
          <pc:sldMk cId="1225735703" sldId="935"/>
        </pc:sldMkLst>
        <pc:spChg chg="mod">
          <ac:chgData name="Paola Pieroni" userId="S::paola.pieroni@univ-angers.fr::6447b8d2-9ef5-4f8b-83b4-ef7d7e0604a4" providerId="AD" clId="Web-{FE80C845-0BA8-51A7-172E-0C0C7D7836E3}" dt="2025-04-02T14:27:31.922" v="15" actId="20577"/>
          <ac:spMkLst>
            <pc:docMk/>
            <pc:sldMk cId="1225735703" sldId="935"/>
            <ac:spMk id="3" creationId="{DF384873-DF1C-47E8-9CA0-319C040792D7}"/>
          </ac:spMkLst>
        </pc:spChg>
      </pc:sldChg>
      <pc:sldChg chg="ord">
        <pc:chgData name="Paola Pieroni" userId="S::paola.pieroni@univ-angers.fr::6447b8d2-9ef5-4f8b-83b4-ef7d7e0604a4" providerId="AD" clId="Web-{FE80C845-0BA8-51A7-172E-0C0C7D7836E3}" dt="2025-04-02T14:19:46.739" v="0"/>
        <pc:sldMkLst>
          <pc:docMk/>
          <pc:sldMk cId="3395793794" sldId="2088197560"/>
        </pc:sldMkLst>
      </pc:sldChg>
      <pc:sldChg chg="modSp new">
        <pc:chgData name="Paola Pieroni" userId="S::paola.pieroni@univ-angers.fr::6447b8d2-9ef5-4f8b-83b4-ef7d7e0604a4" providerId="AD" clId="Web-{FE80C845-0BA8-51A7-172E-0C0C7D7836E3}" dt="2025-04-02T14:20:55.147" v="6" actId="20577"/>
        <pc:sldMkLst>
          <pc:docMk/>
          <pc:sldMk cId="1334713048" sldId="2088197589"/>
        </pc:sldMkLst>
        <pc:spChg chg="mod">
          <ac:chgData name="Paola Pieroni" userId="S::paola.pieroni@univ-angers.fr::6447b8d2-9ef5-4f8b-83b4-ef7d7e0604a4" providerId="AD" clId="Web-{FE80C845-0BA8-51A7-172E-0C0C7D7836E3}" dt="2025-04-02T14:20:55.147" v="6" actId="20577"/>
          <ac:spMkLst>
            <pc:docMk/>
            <pc:sldMk cId="1334713048" sldId="2088197589"/>
            <ac:spMk id="3" creationId="{1D213D99-A420-DACA-24AE-87EB0665882A}"/>
          </ac:spMkLst>
        </pc:spChg>
      </pc:sldChg>
    </pc:docChg>
  </pc:docChgLst>
  <pc:docChgLst>
    <pc:chgData name="Yann Depauw" userId="S::yann.depauw@univ-angers.fr::3917654a-2f40-4f3d-95df-68d8fc479642" providerId="AD" clId="Web-{1DA9A449-3E99-4F4E-8830-82B1BDBFABC4}"/>
    <pc:docChg chg="modSld">
      <pc:chgData name="Yann Depauw" userId="S::yann.depauw@univ-angers.fr::3917654a-2f40-4f3d-95df-68d8fc479642" providerId="AD" clId="Web-{1DA9A449-3E99-4F4E-8830-82B1BDBFABC4}" dt="2024-11-13T14:42:26.546" v="43" actId="20577"/>
      <pc:docMkLst>
        <pc:docMk/>
      </pc:docMkLst>
      <pc:sldChg chg="modSp">
        <pc:chgData name="Yann Depauw" userId="S::yann.depauw@univ-angers.fr::3917654a-2f40-4f3d-95df-68d8fc479642" providerId="AD" clId="Web-{1DA9A449-3E99-4F4E-8830-82B1BDBFABC4}" dt="2024-11-13T14:40:53.195" v="3" actId="20577"/>
        <pc:sldMkLst>
          <pc:docMk/>
          <pc:sldMk cId="3910738347" sldId="2088197532"/>
        </pc:sldMkLst>
      </pc:sldChg>
      <pc:sldChg chg="modSp">
        <pc:chgData name="Yann Depauw" userId="S::yann.depauw@univ-angers.fr::3917654a-2f40-4f3d-95df-68d8fc479642" providerId="AD" clId="Web-{1DA9A449-3E99-4F4E-8830-82B1BDBFABC4}" dt="2024-11-13T14:42:26.546" v="43" actId="20577"/>
        <pc:sldMkLst>
          <pc:docMk/>
          <pc:sldMk cId="771885135" sldId="2088197533"/>
        </pc:sldMkLst>
      </pc:sldChg>
    </pc:docChg>
  </pc:docChgLst>
  <pc:docChgLst>
    <pc:chgData name="Daniel Bourrion" userId="S::daniel.bourrion@univ-angers.fr::5d034e2d-c6aa-4c66-b6fb-18a87295a534" providerId="AD" clId="Web-{BB2883A4-C396-8718-BBBF-E46D87F42DA4}"/>
    <pc:docChg chg="modSld">
      <pc:chgData name="Daniel Bourrion" userId="S::daniel.bourrion@univ-angers.fr::5d034e2d-c6aa-4c66-b6fb-18a87295a534" providerId="AD" clId="Web-{BB2883A4-C396-8718-BBBF-E46D87F42DA4}" dt="2025-02-03T12:53:11.065" v="39" actId="20577"/>
      <pc:docMkLst>
        <pc:docMk/>
      </pc:docMkLst>
      <pc:sldChg chg="modSp">
        <pc:chgData name="Daniel Bourrion" userId="S::daniel.bourrion@univ-angers.fr::5d034e2d-c6aa-4c66-b6fb-18a87295a534" providerId="AD" clId="Web-{BB2883A4-C396-8718-BBBF-E46D87F42DA4}" dt="2025-02-03T12:51:34.952" v="8" actId="20577"/>
        <pc:sldMkLst>
          <pc:docMk/>
          <pc:sldMk cId="2904174785" sldId="256"/>
        </pc:sldMkLst>
        <pc:spChg chg="mod">
          <ac:chgData name="Daniel Bourrion" userId="S::daniel.bourrion@univ-angers.fr::5d034e2d-c6aa-4c66-b6fb-18a87295a534" providerId="AD" clId="Web-{BB2883A4-C396-8718-BBBF-E46D87F42DA4}" dt="2025-02-03T12:51:34.952" v="8" actId="20577"/>
          <ac:spMkLst>
            <pc:docMk/>
            <pc:sldMk cId="2904174785" sldId="256"/>
            <ac:spMk id="3" creationId="{9D4DFDDD-E1D6-4B55-9A7F-523B3560A6C4}"/>
          </ac:spMkLst>
        </pc:spChg>
      </pc:sldChg>
      <pc:sldChg chg="modSp">
        <pc:chgData name="Daniel Bourrion" userId="S::daniel.bourrion@univ-angers.fr::5d034e2d-c6aa-4c66-b6fb-18a87295a534" providerId="AD" clId="Web-{BB2883A4-C396-8718-BBBF-E46D87F42DA4}" dt="2025-02-03T12:53:11.065" v="39" actId="20577"/>
        <pc:sldMkLst>
          <pc:docMk/>
          <pc:sldMk cId="1225735703" sldId="935"/>
        </pc:sldMkLst>
        <pc:spChg chg="mod">
          <ac:chgData name="Daniel Bourrion" userId="S::daniel.bourrion@univ-angers.fr::5d034e2d-c6aa-4c66-b6fb-18a87295a534" providerId="AD" clId="Web-{BB2883A4-C396-8718-BBBF-E46D87F42DA4}" dt="2025-02-03T12:53:11.065" v="39" actId="20577"/>
          <ac:spMkLst>
            <pc:docMk/>
            <pc:sldMk cId="1225735703" sldId="935"/>
            <ac:spMk id="3" creationId="{DF384873-DF1C-47E8-9CA0-319C040792D7}"/>
          </ac:spMkLst>
        </pc:spChg>
      </pc:sldChg>
    </pc:docChg>
  </pc:docChgLst>
  <pc:docChgLst>
    <pc:chgData name="Yann Depauw" userId="S::yann.depauw@univ-angers.fr::3917654a-2f40-4f3d-95df-68d8fc479642" providerId="AD" clId="Web-{B6298740-F2AE-9ED7-54FD-E70EFE11F69E}"/>
    <pc:docChg chg="modSld">
      <pc:chgData name="Yann Depauw" userId="S::yann.depauw@univ-angers.fr::3917654a-2f40-4f3d-95df-68d8fc479642" providerId="AD" clId="Web-{B6298740-F2AE-9ED7-54FD-E70EFE11F69E}" dt="2024-11-08T10:22:24.992" v="10" actId="20577"/>
      <pc:docMkLst>
        <pc:docMk/>
      </pc:docMkLst>
      <pc:sldChg chg="modSp">
        <pc:chgData name="Yann Depauw" userId="S::yann.depauw@univ-angers.fr::3917654a-2f40-4f3d-95df-68d8fc479642" providerId="AD" clId="Web-{B6298740-F2AE-9ED7-54FD-E70EFE11F69E}" dt="2024-11-08T10:21:42.866" v="4" actId="20577"/>
        <pc:sldMkLst>
          <pc:docMk/>
          <pc:sldMk cId="3910738347" sldId="2088197532"/>
        </pc:sldMkLst>
      </pc:sldChg>
      <pc:sldChg chg="modSp">
        <pc:chgData name="Yann Depauw" userId="S::yann.depauw@univ-angers.fr::3917654a-2f40-4f3d-95df-68d8fc479642" providerId="AD" clId="Web-{B6298740-F2AE-9ED7-54FD-E70EFE11F69E}" dt="2024-11-08T10:22:24.992" v="10" actId="20577"/>
        <pc:sldMkLst>
          <pc:docMk/>
          <pc:sldMk cId="771885135" sldId="2088197533"/>
        </pc:sldMkLst>
      </pc:sldChg>
    </pc:docChg>
  </pc:docChgLst>
  <pc:docChgLst>
    <pc:chgData name="Thierry Oger" userId="71c9cc48-4519-4357-a8d3-38a464654588" providerId="ADAL" clId="{50DA7B1B-E2E7-452A-964A-DA00AA0A39E1}"/>
    <pc:docChg chg="custSel addSld delSld modSld modSection">
      <pc:chgData name="Thierry Oger" userId="71c9cc48-4519-4357-a8d3-38a464654588" providerId="ADAL" clId="{50DA7B1B-E2E7-452A-964A-DA00AA0A39E1}" dt="2024-11-07T09:11:27.042" v="114" actId="20577"/>
      <pc:docMkLst>
        <pc:docMk/>
      </pc:docMkLst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2029935178" sldId="394"/>
        </pc:sldMkLst>
      </pc:sldChg>
      <pc:sldChg chg="add del">
        <pc:chgData name="Thierry Oger" userId="71c9cc48-4519-4357-a8d3-38a464654588" providerId="ADAL" clId="{50DA7B1B-E2E7-452A-964A-DA00AA0A39E1}" dt="2024-11-06T12:27:32.116" v="24" actId="2696"/>
        <pc:sldMkLst>
          <pc:docMk/>
          <pc:sldMk cId="3850790603" sldId="394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919018101" sldId="432"/>
        </pc:sldMkLst>
      </pc:sldChg>
      <pc:sldChg chg="add del">
        <pc:chgData name="Thierry Oger" userId="71c9cc48-4519-4357-a8d3-38a464654588" providerId="ADAL" clId="{50DA7B1B-E2E7-452A-964A-DA00AA0A39E1}" dt="2024-11-06T12:27:32.164" v="29" actId="2696"/>
        <pc:sldMkLst>
          <pc:docMk/>
          <pc:sldMk cId="2033675512" sldId="432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843530138" sldId="451"/>
        </pc:sldMkLst>
      </pc:sldChg>
      <pc:sldChg chg="add del">
        <pc:chgData name="Thierry Oger" userId="71c9cc48-4519-4357-a8d3-38a464654588" providerId="ADAL" clId="{50DA7B1B-E2E7-452A-964A-DA00AA0A39E1}" dt="2024-11-06T12:27:32.199" v="30" actId="2696"/>
        <pc:sldMkLst>
          <pc:docMk/>
          <pc:sldMk cId="1104545139" sldId="451"/>
        </pc:sldMkLst>
      </pc:sldChg>
      <pc:sldChg chg="add del">
        <pc:chgData name="Thierry Oger" userId="71c9cc48-4519-4357-a8d3-38a464654588" providerId="ADAL" clId="{50DA7B1B-E2E7-452A-964A-DA00AA0A39E1}" dt="2024-11-06T12:27:32.155" v="28" actId="2696"/>
        <pc:sldMkLst>
          <pc:docMk/>
          <pc:sldMk cId="3733903974" sldId="462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4178898971" sldId="462"/>
        </pc:sldMkLst>
      </pc:sldChg>
      <pc:sldChg chg="add del">
        <pc:chgData name="Thierry Oger" userId="71c9cc48-4519-4357-a8d3-38a464654588" providerId="ADAL" clId="{50DA7B1B-E2E7-452A-964A-DA00AA0A39E1}" dt="2024-11-06T12:27:32.129" v="26" actId="2696"/>
        <pc:sldMkLst>
          <pc:docMk/>
          <pc:sldMk cId="1570890502" sldId="464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4068089547" sldId="464"/>
        </pc:sldMkLst>
      </pc:sldChg>
      <pc:sldChg chg="add del">
        <pc:chgData name="Thierry Oger" userId="71c9cc48-4519-4357-a8d3-38a464654588" providerId="ADAL" clId="{50DA7B1B-E2E7-452A-964A-DA00AA0A39E1}" dt="2024-11-06T12:27:32.147" v="27" actId="2696"/>
        <pc:sldMkLst>
          <pc:docMk/>
          <pc:sldMk cId="2010710511" sldId="465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3370016922" sldId="465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1843441473" sldId="469"/>
        </pc:sldMkLst>
      </pc:sldChg>
      <pc:sldChg chg="add del">
        <pc:chgData name="Thierry Oger" userId="71c9cc48-4519-4357-a8d3-38a464654588" providerId="ADAL" clId="{50DA7B1B-E2E7-452A-964A-DA00AA0A39E1}" dt="2024-11-06T12:27:32.260" v="34" actId="2696"/>
        <pc:sldMkLst>
          <pc:docMk/>
          <pc:sldMk cId="2070532525" sldId="469"/>
        </pc:sldMkLst>
      </pc:sldChg>
      <pc:sldChg chg="add del">
        <pc:chgData name="Thierry Oger" userId="71c9cc48-4519-4357-a8d3-38a464654588" providerId="ADAL" clId="{50DA7B1B-E2E7-452A-964A-DA00AA0A39E1}" dt="2024-11-06T12:27:32.229" v="32" actId="2696"/>
        <pc:sldMkLst>
          <pc:docMk/>
          <pc:sldMk cId="1521889293" sldId="478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3232788731" sldId="478"/>
        </pc:sldMkLst>
      </pc:sldChg>
      <pc:sldChg chg="add del">
        <pc:chgData name="Thierry Oger" userId="71c9cc48-4519-4357-a8d3-38a464654588" providerId="ADAL" clId="{50DA7B1B-E2E7-452A-964A-DA00AA0A39E1}" dt="2024-11-06T12:27:32.245" v="33" actId="2696"/>
        <pc:sldMkLst>
          <pc:docMk/>
          <pc:sldMk cId="49749149" sldId="479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2559544421" sldId="479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2050502859" sldId="482"/>
        </pc:sldMkLst>
      </pc:sldChg>
      <pc:sldChg chg="add del">
        <pc:chgData name="Thierry Oger" userId="71c9cc48-4519-4357-a8d3-38a464654588" providerId="ADAL" clId="{50DA7B1B-E2E7-452A-964A-DA00AA0A39E1}" dt="2024-11-06T12:27:32.276" v="36" actId="2696"/>
        <pc:sldMkLst>
          <pc:docMk/>
          <pc:sldMk cId="2920679354" sldId="482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1058818135" sldId="483"/>
        </pc:sldMkLst>
      </pc:sldChg>
      <pc:sldChg chg="add del">
        <pc:chgData name="Thierry Oger" userId="71c9cc48-4519-4357-a8d3-38a464654588" providerId="ADAL" clId="{50DA7B1B-E2E7-452A-964A-DA00AA0A39E1}" dt="2024-11-06T12:27:32.284" v="37" actId="2696"/>
        <pc:sldMkLst>
          <pc:docMk/>
          <pc:sldMk cId="3163709154" sldId="483"/>
        </pc:sldMkLst>
      </pc:sldChg>
      <pc:sldChg chg="modSp">
        <pc:chgData name="Thierry Oger" userId="71c9cc48-4519-4357-a8d3-38a464654588" providerId="ADAL" clId="{50DA7B1B-E2E7-452A-964A-DA00AA0A39E1}" dt="2024-11-07T09:11:27.042" v="114" actId="20577"/>
        <pc:sldMkLst>
          <pc:docMk/>
          <pc:sldMk cId="1225735703" sldId="935"/>
        </pc:sldMkLst>
      </pc:sldChg>
      <pc:sldChg chg="del">
        <pc:chgData name="Thierry Oger" userId="71c9cc48-4519-4357-a8d3-38a464654588" providerId="ADAL" clId="{50DA7B1B-E2E7-452A-964A-DA00AA0A39E1}" dt="2024-11-06T12:27:32.101" v="23" actId="2696"/>
        <pc:sldMkLst>
          <pc:docMk/>
          <pc:sldMk cId="964944420" sldId="2088197518"/>
        </pc:sldMkLst>
      </pc:sldChg>
      <pc:sldChg chg="add">
        <pc:chgData name="Thierry Oger" userId="71c9cc48-4519-4357-a8d3-38a464654588" providerId="ADAL" clId="{50DA7B1B-E2E7-452A-964A-DA00AA0A39E1}" dt="2024-11-06T12:27:37.146" v="38"/>
        <pc:sldMkLst>
          <pc:docMk/>
          <pc:sldMk cId="2561973284" sldId="2088197518"/>
        </pc:sldMkLst>
      </pc:sldChg>
      <pc:sldChg chg="addSp delSp del">
        <pc:chgData name="Thierry Oger" userId="71c9cc48-4519-4357-a8d3-38a464654588" providerId="ADAL" clId="{50DA7B1B-E2E7-452A-964A-DA00AA0A39E1}" dt="2024-11-06T10:55:17.159" v="3" actId="2696"/>
        <pc:sldMkLst>
          <pc:docMk/>
          <pc:sldMk cId="2615465856" sldId="2088197519"/>
        </pc:sldMkLst>
      </pc:sldChg>
      <pc:sldMasterChg chg="delSldLayout">
        <pc:chgData name="Thierry Oger" userId="71c9cc48-4519-4357-a8d3-38a464654588" providerId="ADAL" clId="{50DA7B1B-E2E7-452A-964A-DA00AA0A39E1}" dt="2024-11-06T12:27:32.261" v="35" actId="2696"/>
        <pc:sldMasterMkLst>
          <pc:docMk/>
          <pc:sldMasterMk cId="3963221860" sldId="2147483945"/>
        </pc:sldMasterMkLst>
        <pc:sldLayoutChg chg="del">
          <pc:chgData name="Thierry Oger" userId="71c9cc48-4519-4357-a8d3-38a464654588" providerId="ADAL" clId="{50DA7B1B-E2E7-452A-964A-DA00AA0A39E1}" dt="2024-11-06T12:27:32.117" v="25" actId="2696"/>
          <pc:sldLayoutMkLst>
            <pc:docMk/>
            <pc:sldMasterMk cId="3963221860" sldId="2147483945"/>
            <pc:sldLayoutMk cId="3706860595" sldId="2147483946"/>
          </pc:sldLayoutMkLst>
        </pc:sldLayoutChg>
        <pc:sldLayoutChg chg="del">
          <pc:chgData name="Thierry Oger" userId="71c9cc48-4519-4357-a8d3-38a464654588" providerId="ADAL" clId="{50DA7B1B-E2E7-452A-964A-DA00AA0A39E1}" dt="2024-11-06T12:27:32.199" v="31" actId="2696"/>
          <pc:sldLayoutMkLst>
            <pc:docMk/>
            <pc:sldMasterMk cId="3963221860" sldId="2147483945"/>
            <pc:sldLayoutMk cId="1348447470" sldId="2147483947"/>
          </pc:sldLayoutMkLst>
        </pc:sldLayoutChg>
        <pc:sldLayoutChg chg="del">
          <pc:chgData name="Thierry Oger" userId="71c9cc48-4519-4357-a8d3-38a464654588" providerId="ADAL" clId="{50DA7B1B-E2E7-452A-964A-DA00AA0A39E1}" dt="2024-11-06T12:27:32.261" v="35" actId="2696"/>
          <pc:sldLayoutMkLst>
            <pc:docMk/>
            <pc:sldMasterMk cId="3963221860" sldId="2147483945"/>
            <pc:sldLayoutMk cId="3094501131" sldId="2147483948"/>
          </pc:sldLayoutMkLst>
        </pc:sldLayoutChg>
      </pc:sldMasterChg>
    </pc:docChg>
  </pc:docChgLst>
  <pc:docChgLst>
    <pc:chgData name="Christophe Delalande" userId="S::christophe.delalande@univ-angers.fr::41449789-eccd-43de-9ebf-5e5300983fc9" providerId="AD" clId="Web-{8BD60902-8911-4455-9C86-80B10F2AF52A}"/>
    <pc:docChg chg="modSld">
      <pc:chgData name="Christophe Delalande" userId="S::christophe.delalande@univ-angers.fr::41449789-eccd-43de-9ebf-5e5300983fc9" providerId="AD" clId="Web-{8BD60902-8911-4455-9C86-80B10F2AF52A}" dt="2025-03-31T09:15:35.834" v="168"/>
      <pc:docMkLst>
        <pc:docMk/>
      </pc:docMkLst>
      <pc:sldChg chg="addSp delSp modSp">
        <pc:chgData name="Christophe Delalande" userId="S::christophe.delalande@univ-angers.fr::41449789-eccd-43de-9ebf-5e5300983fc9" providerId="AD" clId="Web-{8BD60902-8911-4455-9C86-80B10F2AF52A}" dt="2025-03-31T09:15:35.834" v="168"/>
        <pc:sldMkLst>
          <pc:docMk/>
          <pc:sldMk cId="1880417334" sldId="2088197576"/>
        </pc:sldMkLst>
        <pc:spChg chg="add del mod">
          <ac:chgData name="Christophe Delalande" userId="S::christophe.delalande@univ-angers.fr::41449789-eccd-43de-9ebf-5e5300983fc9" providerId="AD" clId="Web-{8BD60902-8911-4455-9C86-80B10F2AF52A}" dt="2025-03-31T09:13:37.251" v="1"/>
          <ac:spMkLst>
            <pc:docMk/>
            <pc:sldMk cId="1880417334" sldId="2088197576"/>
            <ac:spMk id="5" creationId="{A010A0EA-7BEA-B187-BB12-0CE92DB462D0}"/>
          </ac:spMkLst>
        </pc:spChg>
        <pc:graphicFrameChg chg="add mod ord modGraphic">
          <ac:chgData name="Christophe Delalande" userId="S::christophe.delalande@univ-angers.fr::41449789-eccd-43de-9ebf-5e5300983fc9" providerId="AD" clId="Web-{8BD60902-8911-4455-9C86-80B10F2AF52A}" dt="2025-03-31T09:15:35.834" v="168"/>
          <ac:graphicFrameMkLst>
            <pc:docMk/>
            <pc:sldMk cId="1880417334" sldId="2088197576"/>
            <ac:graphicFrameMk id="7" creationId="{92C01EAB-3845-F9A0-C541-78E4FFBDE2A4}"/>
          </ac:graphicFrameMkLst>
        </pc:graphicFrameChg>
        <pc:picChg chg="del">
          <ac:chgData name="Christophe Delalande" userId="S::christophe.delalande@univ-angers.fr::41449789-eccd-43de-9ebf-5e5300983fc9" providerId="AD" clId="Web-{8BD60902-8911-4455-9C86-80B10F2AF52A}" dt="2025-03-31T09:13:33.470" v="0"/>
          <ac:picMkLst>
            <pc:docMk/>
            <pc:sldMk cId="1880417334" sldId="2088197576"/>
            <ac:picMk id="4" creationId="{22AD97F2-DB66-2146-F3B0-E41EBF47CBCE}"/>
          </ac:picMkLst>
        </pc:picChg>
      </pc:sldChg>
    </pc:docChg>
  </pc:docChgLst>
  <pc:docChgLst>
    <pc:chgData name="Daniel Bourrion" userId="5d034e2d-c6aa-4c66-b6fb-18a87295a534" providerId="ADAL" clId="{54794CE2-9DBE-4E16-AB6C-8330E82519CB}"/>
    <pc:docChg chg="modSld">
      <pc:chgData name="Daniel Bourrion" userId="5d034e2d-c6aa-4c66-b6fb-18a87295a534" providerId="ADAL" clId="{54794CE2-9DBE-4E16-AB6C-8330E82519CB}" dt="2024-10-11T11:28:26.801" v="54" actId="20577"/>
      <pc:docMkLst>
        <pc:docMk/>
      </pc:docMkLst>
      <pc:sldChg chg="modSp mod">
        <pc:chgData name="Daniel Bourrion" userId="5d034e2d-c6aa-4c66-b6fb-18a87295a534" providerId="ADAL" clId="{54794CE2-9DBE-4E16-AB6C-8330E82519CB}" dt="2024-10-11T11:28:26.801" v="54" actId="20577"/>
        <pc:sldMkLst>
          <pc:docMk/>
          <pc:sldMk cId="403408035" sldId="2088197505"/>
        </pc:sldMkLst>
      </pc:sldChg>
    </pc:docChg>
  </pc:docChgLst>
  <pc:docChgLst>
    <pc:chgData name="Paola Pieroni" userId="S::paola.pieroni@univ-angers.fr::6447b8d2-9ef5-4f8b-83b4-ef7d7e0604a4" providerId="AD" clId="Web-{547F8D98-2486-AB3A-619A-753B91E812C7}"/>
    <pc:docChg chg="modSld">
      <pc:chgData name="Paola Pieroni" userId="S::paola.pieroni@univ-angers.fr::6447b8d2-9ef5-4f8b-83b4-ef7d7e0604a4" providerId="AD" clId="Web-{547F8D98-2486-AB3A-619A-753B91E812C7}" dt="2025-04-02T12:05:31.687" v="6" actId="20577"/>
      <pc:docMkLst>
        <pc:docMk/>
      </pc:docMkLst>
      <pc:sldChg chg="modSp">
        <pc:chgData name="Paola Pieroni" userId="S::paola.pieroni@univ-angers.fr::6447b8d2-9ef5-4f8b-83b4-ef7d7e0604a4" providerId="AD" clId="Web-{547F8D98-2486-AB3A-619A-753B91E812C7}" dt="2025-04-02T12:05:31.687" v="6" actId="20577"/>
        <pc:sldMkLst>
          <pc:docMk/>
          <pc:sldMk cId="1225735703" sldId="935"/>
        </pc:sldMkLst>
        <pc:spChg chg="mod">
          <ac:chgData name="Paola Pieroni" userId="S::paola.pieroni@univ-angers.fr::6447b8d2-9ef5-4f8b-83b4-ef7d7e0604a4" providerId="AD" clId="Web-{547F8D98-2486-AB3A-619A-753B91E812C7}" dt="2025-04-02T12:05:31.687" v="6" actId="20577"/>
          <ac:spMkLst>
            <pc:docMk/>
            <pc:sldMk cId="1225735703" sldId="935"/>
            <ac:spMk id="3" creationId="{DF384873-DF1C-47E8-9CA0-319C040792D7}"/>
          </ac:spMkLst>
        </pc:spChg>
      </pc:sldChg>
    </pc:docChg>
  </pc:docChgLst>
  <pc:docChgLst>
    <pc:chgData name="Paola Pieroni" userId="S::paola.pieroni@univ-angers.fr::6447b8d2-9ef5-4f8b-83b4-ef7d7e0604a4" providerId="AD" clId="Web-{3ED8A212-5A89-C1F5-989A-17D78B0FC3A9}"/>
    <pc:docChg chg="modSld">
      <pc:chgData name="Paola Pieroni" userId="S::paola.pieroni@univ-angers.fr::6447b8d2-9ef5-4f8b-83b4-ef7d7e0604a4" providerId="AD" clId="Web-{3ED8A212-5A89-C1F5-989A-17D78B0FC3A9}" dt="2025-02-11T16:13:25.683" v="0" actId="20577"/>
      <pc:docMkLst>
        <pc:docMk/>
      </pc:docMkLst>
      <pc:sldChg chg="modSp">
        <pc:chgData name="Paola Pieroni" userId="S::paola.pieroni@univ-angers.fr::6447b8d2-9ef5-4f8b-83b4-ef7d7e0604a4" providerId="AD" clId="Web-{3ED8A212-5A89-C1F5-989A-17D78B0FC3A9}" dt="2025-02-11T16:13:25.683" v="0" actId="20577"/>
        <pc:sldMkLst>
          <pc:docMk/>
          <pc:sldMk cId="1225735703" sldId="935"/>
        </pc:sldMkLst>
        <pc:spChg chg="mod">
          <ac:chgData name="Paola Pieroni" userId="S::paola.pieroni@univ-angers.fr::6447b8d2-9ef5-4f8b-83b4-ef7d7e0604a4" providerId="AD" clId="Web-{3ED8A212-5A89-C1F5-989A-17D78B0FC3A9}" dt="2025-02-11T16:13:25.683" v="0" actId="20577"/>
          <ac:spMkLst>
            <pc:docMk/>
            <pc:sldMk cId="1225735703" sldId="935"/>
            <ac:spMk id="3" creationId="{DF384873-DF1C-47E8-9CA0-319C040792D7}"/>
          </ac:spMkLst>
        </pc:spChg>
      </pc:sldChg>
    </pc:docChg>
  </pc:docChgLst>
  <pc:docChgLst>
    <pc:chgData name="Daniel Bourrion" userId="5d034e2d-c6aa-4c66-b6fb-18a87295a534" providerId="ADAL" clId="{57011AFC-2E04-4784-9A5D-1C6CDCD72DD9}"/>
    <pc:docChg chg="undo custSel addSld modSld sldOrd modSection">
      <pc:chgData name="Daniel Bourrion" userId="5d034e2d-c6aa-4c66-b6fb-18a87295a534" providerId="ADAL" clId="{57011AFC-2E04-4784-9A5D-1C6CDCD72DD9}" dt="2025-04-01T07:10:10.278" v="1142" actId="255"/>
      <pc:docMkLst>
        <pc:docMk/>
      </pc:docMkLst>
      <pc:sldChg chg="modSp mod">
        <pc:chgData name="Daniel Bourrion" userId="5d034e2d-c6aa-4c66-b6fb-18a87295a534" providerId="ADAL" clId="{57011AFC-2E04-4784-9A5D-1C6CDCD72DD9}" dt="2025-03-24T08:46:50.815" v="1031" actId="20577"/>
        <pc:sldMkLst>
          <pc:docMk/>
          <pc:sldMk cId="1225735703" sldId="935"/>
        </pc:sldMkLst>
        <pc:spChg chg="mod">
          <ac:chgData name="Daniel Bourrion" userId="5d034e2d-c6aa-4c66-b6fb-18a87295a534" providerId="ADAL" clId="{57011AFC-2E04-4784-9A5D-1C6CDCD72DD9}" dt="2025-03-24T08:46:50.815" v="1031" actId="20577"/>
          <ac:spMkLst>
            <pc:docMk/>
            <pc:sldMk cId="1225735703" sldId="935"/>
            <ac:spMk id="3" creationId="{DF384873-DF1C-47E8-9CA0-319C040792D7}"/>
          </ac:spMkLst>
        </pc:spChg>
      </pc:sldChg>
      <pc:sldChg chg="modSp mod">
        <pc:chgData name="Daniel Bourrion" userId="5d034e2d-c6aa-4c66-b6fb-18a87295a534" providerId="ADAL" clId="{57011AFC-2E04-4784-9A5D-1C6CDCD72DD9}" dt="2025-03-10T13:36:51.792" v="107" actId="20577"/>
        <pc:sldMkLst>
          <pc:docMk/>
          <pc:sldMk cId="2422874283" sldId="2088197542"/>
        </pc:sldMkLst>
        <pc:spChg chg="mod">
          <ac:chgData name="Daniel Bourrion" userId="5d034e2d-c6aa-4c66-b6fb-18a87295a534" providerId="ADAL" clId="{57011AFC-2E04-4784-9A5D-1C6CDCD72DD9}" dt="2025-03-10T13:36:51.792" v="107" actId="20577"/>
          <ac:spMkLst>
            <pc:docMk/>
            <pc:sldMk cId="2422874283" sldId="2088197542"/>
            <ac:spMk id="3" creationId="{36DC57DB-333D-34AA-AC4A-AE0B8FDEC67B}"/>
          </ac:spMkLst>
        </pc:spChg>
      </pc:sldChg>
      <pc:sldChg chg="modSp mod">
        <pc:chgData name="Daniel Bourrion" userId="5d034e2d-c6aa-4c66-b6fb-18a87295a534" providerId="ADAL" clId="{57011AFC-2E04-4784-9A5D-1C6CDCD72DD9}" dt="2025-04-01T07:05:52.498" v="1140" actId="1035"/>
        <pc:sldMkLst>
          <pc:docMk/>
          <pc:sldMk cId="4066196344" sldId="2088197543"/>
        </pc:sldMkLst>
        <pc:spChg chg="mod">
          <ac:chgData name="Daniel Bourrion" userId="5d034e2d-c6aa-4c66-b6fb-18a87295a534" providerId="ADAL" clId="{57011AFC-2E04-4784-9A5D-1C6CDCD72DD9}" dt="2025-04-01T07:05:52.498" v="1140" actId="1035"/>
          <ac:spMkLst>
            <pc:docMk/>
            <pc:sldMk cId="4066196344" sldId="2088197543"/>
            <ac:spMk id="6" creationId="{E57B0E97-E995-1D89-227E-3610C2BA85C1}"/>
          </ac:spMkLst>
        </pc:spChg>
      </pc:sldChg>
      <pc:sldChg chg="modSp mod">
        <pc:chgData name="Daniel Bourrion" userId="5d034e2d-c6aa-4c66-b6fb-18a87295a534" providerId="ADAL" clId="{57011AFC-2E04-4784-9A5D-1C6CDCD72DD9}" dt="2025-04-01T07:06:16.191" v="1141" actId="20577"/>
        <pc:sldMkLst>
          <pc:docMk/>
          <pc:sldMk cId="1445558107" sldId="2088197545"/>
        </pc:sldMkLst>
        <pc:spChg chg="mod">
          <ac:chgData name="Daniel Bourrion" userId="5d034e2d-c6aa-4c66-b6fb-18a87295a534" providerId="ADAL" clId="{57011AFC-2E04-4784-9A5D-1C6CDCD72DD9}" dt="2025-04-01T07:06:16.191" v="1141" actId="20577"/>
          <ac:spMkLst>
            <pc:docMk/>
            <pc:sldMk cId="1445558107" sldId="2088197545"/>
            <ac:spMk id="3" creationId="{BD6FE1EF-5B0C-3A97-1174-E87B5F11834E}"/>
          </ac:spMkLst>
        </pc:spChg>
      </pc:sldChg>
      <pc:sldChg chg="modSp add mod ord">
        <pc:chgData name="Daniel Bourrion" userId="5d034e2d-c6aa-4c66-b6fb-18a87295a534" providerId="ADAL" clId="{57011AFC-2E04-4784-9A5D-1C6CDCD72DD9}" dt="2025-04-01T06:45:44.382" v="1064" actId="20577"/>
        <pc:sldMkLst>
          <pc:docMk/>
          <pc:sldMk cId="3682807314" sldId="2088197546"/>
        </pc:sldMkLst>
        <pc:spChg chg="mod">
          <ac:chgData name="Daniel Bourrion" userId="5d034e2d-c6aa-4c66-b6fb-18a87295a534" providerId="ADAL" clId="{57011AFC-2E04-4784-9A5D-1C6CDCD72DD9}" dt="2025-03-10T13:44:15.337" v="372" actId="20577"/>
          <ac:spMkLst>
            <pc:docMk/>
            <pc:sldMk cId="3682807314" sldId="2088197546"/>
            <ac:spMk id="3" creationId="{BFCD69F7-53DA-D1B6-D7A7-6F93ED40246C}"/>
          </ac:spMkLst>
        </pc:spChg>
        <pc:spChg chg="mod">
          <ac:chgData name="Daniel Bourrion" userId="5d034e2d-c6aa-4c66-b6fb-18a87295a534" providerId="ADAL" clId="{57011AFC-2E04-4784-9A5D-1C6CDCD72DD9}" dt="2025-04-01T06:45:44.382" v="1064" actId="20577"/>
          <ac:spMkLst>
            <pc:docMk/>
            <pc:sldMk cId="3682807314" sldId="2088197546"/>
            <ac:spMk id="4" creationId="{1B40239A-AC25-66AA-377B-97DF38379DE7}"/>
          </ac:spMkLst>
        </pc:spChg>
      </pc:sldChg>
      <pc:sldChg chg="modSp add mod">
        <pc:chgData name="Daniel Bourrion" userId="5d034e2d-c6aa-4c66-b6fb-18a87295a534" providerId="ADAL" clId="{57011AFC-2E04-4784-9A5D-1C6CDCD72DD9}" dt="2025-04-01T06:46:09.618" v="1121" actId="20577"/>
        <pc:sldMkLst>
          <pc:docMk/>
          <pc:sldMk cId="3795296387" sldId="2088197547"/>
        </pc:sldMkLst>
        <pc:spChg chg="mod">
          <ac:chgData name="Daniel Bourrion" userId="5d034e2d-c6aa-4c66-b6fb-18a87295a534" providerId="ADAL" clId="{57011AFC-2E04-4784-9A5D-1C6CDCD72DD9}" dt="2025-03-10T13:44:53.646" v="420" actId="20577"/>
          <ac:spMkLst>
            <pc:docMk/>
            <pc:sldMk cId="3795296387" sldId="2088197547"/>
            <ac:spMk id="3" creationId="{825254EA-CA27-F5F5-8938-026E20C9F83A}"/>
          </ac:spMkLst>
        </pc:spChg>
        <pc:spChg chg="mod">
          <ac:chgData name="Daniel Bourrion" userId="5d034e2d-c6aa-4c66-b6fb-18a87295a534" providerId="ADAL" clId="{57011AFC-2E04-4784-9A5D-1C6CDCD72DD9}" dt="2025-04-01T06:46:09.618" v="1121" actId="20577"/>
          <ac:spMkLst>
            <pc:docMk/>
            <pc:sldMk cId="3795296387" sldId="2088197547"/>
            <ac:spMk id="4" creationId="{86FE827D-2CF3-798B-2AFE-E1DA1B29343F}"/>
          </ac:spMkLst>
        </pc:spChg>
      </pc:sldChg>
      <pc:sldChg chg="addSp modSp add mod">
        <pc:chgData name="Daniel Bourrion" userId="5d034e2d-c6aa-4c66-b6fb-18a87295a534" providerId="ADAL" clId="{57011AFC-2E04-4784-9A5D-1C6CDCD72DD9}" dt="2025-03-10T13:53:34.599" v="919" actId="1036"/>
        <pc:sldMkLst>
          <pc:docMk/>
          <pc:sldMk cId="77819689" sldId="2088197548"/>
        </pc:sldMkLst>
        <pc:spChg chg="mod">
          <ac:chgData name="Daniel Bourrion" userId="5d034e2d-c6aa-4c66-b6fb-18a87295a534" providerId="ADAL" clId="{57011AFC-2E04-4784-9A5D-1C6CDCD72DD9}" dt="2025-03-10T13:49:24.662" v="638" actId="20577"/>
          <ac:spMkLst>
            <pc:docMk/>
            <pc:sldMk cId="77819689" sldId="2088197548"/>
            <ac:spMk id="3" creationId="{7CF6A1F8-C792-C85E-7515-596203D2FE5A}"/>
          </ac:spMkLst>
        </pc:spChg>
        <pc:spChg chg="mod">
          <ac:chgData name="Daniel Bourrion" userId="5d034e2d-c6aa-4c66-b6fb-18a87295a534" providerId="ADAL" clId="{57011AFC-2E04-4784-9A5D-1C6CDCD72DD9}" dt="2025-03-10T13:53:24.310" v="899" actId="20577"/>
          <ac:spMkLst>
            <pc:docMk/>
            <pc:sldMk cId="77819689" sldId="2088197548"/>
            <ac:spMk id="4" creationId="{66038973-3C94-BEBC-CE85-8447799AB5B5}"/>
          </ac:spMkLst>
        </pc:spChg>
        <pc:picChg chg="add mod">
          <ac:chgData name="Daniel Bourrion" userId="5d034e2d-c6aa-4c66-b6fb-18a87295a534" providerId="ADAL" clId="{57011AFC-2E04-4784-9A5D-1C6CDCD72DD9}" dt="2025-03-10T13:53:34.599" v="919" actId="1036"/>
          <ac:picMkLst>
            <pc:docMk/>
            <pc:sldMk cId="77819689" sldId="2088197548"/>
            <ac:picMk id="5" creationId="{5EF29399-CA98-D7E5-8179-33F2C4D28A4A}"/>
          </ac:picMkLst>
        </pc:picChg>
      </pc:sldChg>
      <pc:sldChg chg="delSp modSp add mod">
        <pc:chgData name="Daniel Bourrion" userId="5d034e2d-c6aa-4c66-b6fb-18a87295a534" providerId="ADAL" clId="{57011AFC-2E04-4784-9A5D-1C6CDCD72DD9}" dt="2025-03-10T13:54:24.373" v="1012" actId="113"/>
        <pc:sldMkLst>
          <pc:docMk/>
          <pc:sldMk cId="942842626" sldId="2088197549"/>
        </pc:sldMkLst>
        <pc:spChg chg="mod">
          <ac:chgData name="Daniel Bourrion" userId="5d034e2d-c6aa-4c66-b6fb-18a87295a534" providerId="ADAL" clId="{57011AFC-2E04-4784-9A5D-1C6CDCD72DD9}" dt="2025-03-10T13:51:09.679" v="703" actId="20577"/>
          <ac:spMkLst>
            <pc:docMk/>
            <pc:sldMk cId="942842626" sldId="2088197549"/>
            <ac:spMk id="3" creationId="{83E02E0B-50A8-D1EF-3CA1-A08FFCF54C6B}"/>
          </ac:spMkLst>
        </pc:spChg>
        <pc:spChg chg="mod">
          <ac:chgData name="Daniel Bourrion" userId="5d034e2d-c6aa-4c66-b6fb-18a87295a534" providerId="ADAL" clId="{57011AFC-2E04-4784-9A5D-1C6CDCD72DD9}" dt="2025-03-10T13:54:24.373" v="1012" actId="113"/>
          <ac:spMkLst>
            <pc:docMk/>
            <pc:sldMk cId="942842626" sldId="2088197549"/>
            <ac:spMk id="4" creationId="{E1EDDB14-7EF2-7405-59B5-4137CFE7E2EF}"/>
          </ac:spMkLst>
        </pc:spChg>
      </pc:sldChg>
      <pc:sldChg chg="addSp delSp modSp mod">
        <pc:chgData name="Daniel Bourrion" userId="5d034e2d-c6aa-4c66-b6fb-18a87295a534" providerId="ADAL" clId="{57011AFC-2E04-4784-9A5D-1C6CDCD72DD9}" dt="2025-04-01T06:08:53.061" v="1039" actId="6549"/>
        <pc:sldMkLst>
          <pc:docMk/>
          <pc:sldMk cId="2169811944" sldId="2088197558"/>
        </pc:sldMkLst>
        <pc:spChg chg="add del mod">
          <ac:chgData name="Daniel Bourrion" userId="5d034e2d-c6aa-4c66-b6fb-18a87295a534" providerId="ADAL" clId="{57011AFC-2E04-4784-9A5D-1C6CDCD72DD9}" dt="2025-04-01T06:08:36.954" v="1035" actId="478"/>
          <ac:spMkLst>
            <pc:docMk/>
            <pc:sldMk cId="2169811944" sldId="2088197558"/>
            <ac:spMk id="4" creationId="{185E9407-3349-E810-F0C0-ABDA2FB7B0CF}"/>
          </ac:spMkLst>
        </pc:spChg>
        <pc:spChg chg="add del mod">
          <ac:chgData name="Daniel Bourrion" userId="5d034e2d-c6aa-4c66-b6fb-18a87295a534" providerId="ADAL" clId="{57011AFC-2E04-4784-9A5D-1C6CDCD72DD9}" dt="2025-04-01T06:08:53.061" v="1039" actId="6549"/>
          <ac:spMkLst>
            <pc:docMk/>
            <pc:sldMk cId="2169811944" sldId="2088197558"/>
            <ac:spMk id="5" creationId="{FCE97766-AEE3-F6B4-9B65-A3996D0F83F9}"/>
          </ac:spMkLst>
        </pc:spChg>
      </pc:sldChg>
      <pc:sldChg chg="modSp mod">
        <pc:chgData name="Daniel Bourrion" userId="5d034e2d-c6aa-4c66-b6fb-18a87295a534" providerId="ADAL" clId="{57011AFC-2E04-4784-9A5D-1C6CDCD72DD9}" dt="2025-04-01T07:10:10.278" v="1142" actId="255"/>
        <pc:sldMkLst>
          <pc:docMk/>
          <pc:sldMk cId="3395793794" sldId="2088197560"/>
        </pc:sldMkLst>
        <pc:spChg chg="mod">
          <ac:chgData name="Daniel Bourrion" userId="5d034e2d-c6aa-4c66-b6fb-18a87295a534" providerId="ADAL" clId="{57011AFC-2E04-4784-9A5D-1C6CDCD72DD9}" dt="2025-04-01T07:10:10.278" v="1142" actId="255"/>
          <ac:spMkLst>
            <pc:docMk/>
            <pc:sldMk cId="3395793794" sldId="2088197560"/>
            <ac:spMk id="2" creationId="{0ABE4591-2629-EA87-98CD-83A2A460D37C}"/>
          </ac:spMkLst>
        </pc:spChg>
        <pc:spChg chg="mod">
          <ac:chgData name="Daniel Bourrion" userId="5d034e2d-c6aa-4c66-b6fb-18a87295a534" providerId="ADAL" clId="{57011AFC-2E04-4784-9A5D-1C6CDCD72DD9}" dt="2025-04-01T06:12:16.798" v="1051" actId="20577"/>
          <ac:spMkLst>
            <pc:docMk/>
            <pc:sldMk cId="3395793794" sldId="2088197560"/>
            <ac:spMk id="3" creationId="{C1114B72-FDC9-FB27-E8C8-44CEDCD83F0E}"/>
          </ac:spMkLst>
        </pc:spChg>
      </pc:sldChg>
      <pc:sldChg chg="modSp mod">
        <pc:chgData name="Daniel Bourrion" userId="5d034e2d-c6aa-4c66-b6fb-18a87295a534" providerId="ADAL" clId="{57011AFC-2E04-4784-9A5D-1C6CDCD72DD9}" dt="2025-04-01T06:14:09.824" v="1059" actId="20577"/>
        <pc:sldMkLst>
          <pc:docMk/>
          <pc:sldMk cId="3015882862" sldId="2088197563"/>
        </pc:sldMkLst>
        <pc:spChg chg="mod">
          <ac:chgData name="Daniel Bourrion" userId="5d034e2d-c6aa-4c66-b6fb-18a87295a534" providerId="ADAL" clId="{57011AFC-2E04-4784-9A5D-1C6CDCD72DD9}" dt="2025-04-01T06:14:09.824" v="1059" actId="20577"/>
          <ac:spMkLst>
            <pc:docMk/>
            <pc:sldMk cId="3015882862" sldId="2088197563"/>
            <ac:spMk id="3" creationId="{1E5EDF51-EFDD-B5E2-1656-C1821E8DFA84}"/>
          </ac:spMkLst>
        </pc:spChg>
      </pc:sldChg>
      <pc:sldChg chg="modSp mod">
        <pc:chgData name="Daniel Bourrion" userId="5d034e2d-c6aa-4c66-b6fb-18a87295a534" providerId="ADAL" clId="{57011AFC-2E04-4784-9A5D-1C6CDCD72DD9}" dt="2025-04-01T06:12:02.711" v="1047" actId="20577"/>
        <pc:sldMkLst>
          <pc:docMk/>
          <pc:sldMk cId="4287815815" sldId="2088197571"/>
        </pc:sldMkLst>
        <pc:spChg chg="mod">
          <ac:chgData name="Daniel Bourrion" userId="5d034e2d-c6aa-4c66-b6fb-18a87295a534" providerId="ADAL" clId="{57011AFC-2E04-4784-9A5D-1C6CDCD72DD9}" dt="2025-04-01T06:12:02.711" v="1047" actId="20577"/>
          <ac:spMkLst>
            <pc:docMk/>
            <pc:sldMk cId="4287815815" sldId="2088197571"/>
            <ac:spMk id="3" creationId="{A519D7CF-56BF-06B9-1BF6-F105CD22089C}"/>
          </ac:spMkLst>
        </pc:spChg>
      </pc:sldChg>
      <pc:sldChg chg="modSp mod">
        <pc:chgData name="Daniel Bourrion" userId="5d034e2d-c6aa-4c66-b6fb-18a87295a534" providerId="ADAL" clId="{57011AFC-2E04-4784-9A5D-1C6CDCD72DD9}" dt="2025-04-01T06:10:59.090" v="1043" actId="20577"/>
        <pc:sldMkLst>
          <pc:docMk/>
          <pc:sldMk cId="3464811108" sldId="2088197575"/>
        </pc:sldMkLst>
        <pc:spChg chg="mod">
          <ac:chgData name="Daniel Bourrion" userId="5d034e2d-c6aa-4c66-b6fb-18a87295a534" providerId="ADAL" clId="{57011AFC-2E04-4784-9A5D-1C6CDCD72DD9}" dt="2025-04-01T06:10:59.090" v="1043" actId="20577"/>
          <ac:spMkLst>
            <pc:docMk/>
            <pc:sldMk cId="3464811108" sldId="2088197575"/>
            <ac:spMk id="3" creationId="{E0371783-0C2F-CC09-D8B8-C7FC25631B3F}"/>
          </ac:spMkLst>
        </pc:spChg>
      </pc:sldChg>
    </pc:docChg>
  </pc:docChgLst>
  <pc:docChgLst>
    <pc:chgData name="Thierry Oger" userId="S::thierry.oger@univ-angers.fr::71c9cc48-4519-4357-a8d3-38a464654588" providerId="AD" clId="Web-{667D1D54-E060-4C8D-8B45-B143BDB2BFCB}"/>
    <pc:docChg chg="modSld">
      <pc:chgData name="Thierry Oger" userId="S::thierry.oger@univ-angers.fr::71c9cc48-4519-4357-a8d3-38a464654588" providerId="AD" clId="Web-{667D1D54-E060-4C8D-8B45-B143BDB2BFCB}" dt="2024-11-13T08:59:23.456" v="8"/>
      <pc:docMkLst>
        <pc:docMk/>
      </pc:docMkLst>
      <pc:sldChg chg="modSp">
        <pc:chgData name="Thierry Oger" userId="S::thierry.oger@univ-angers.fr::71c9cc48-4519-4357-a8d3-38a464654588" providerId="AD" clId="Web-{667D1D54-E060-4C8D-8B45-B143BDB2BFCB}" dt="2024-11-13T08:58:22.719" v="7" actId="20577"/>
        <pc:sldMkLst>
          <pc:docMk/>
          <pc:sldMk cId="1225735703" sldId="935"/>
        </pc:sldMkLst>
      </pc:sldChg>
      <pc:sldChg chg="delSp">
        <pc:chgData name="Thierry Oger" userId="S::thierry.oger@univ-angers.fr::71c9cc48-4519-4357-a8d3-38a464654588" providerId="AD" clId="Web-{667D1D54-E060-4C8D-8B45-B143BDB2BFCB}" dt="2024-11-13T08:59:23.456" v="8"/>
        <pc:sldMkLst>
          <pc:docMk/>
          <pc:sldMk cId="2561973284" sldId="2088197518"/>
        </pc:sldMkLst>
      </pc:sldChg>
    </pc:docChg>
  </pc:docChgLst>
  <pc:docChgLst>
    <pc:chgData name="Daniel Bourrion" userId="5d034e2d-c6aa-4c66-b6fb-18a87295a534" providerId="ADAL" clId="{FDC34982-C7D2-477F-8EDC-CB5309EF6EC8}"/>
    <pc:docChg chg="custSel addSld modSld modSection">
      <pc:chgData name="Daniel Bourrion" userId="5d034e2d-c6aa-4c66-b6fb-18a87295a534" providerId="ADAL" clId="{FDC34982-C7D2-477F-8EDC-CB5309EF6EC8}" dt="2024-10-01T07:52:56.892" v="1603" actId="20577"/>
      <pc:docMkLst>
        <pc:docMk/>
      </pc:docMkLst>
      <pc:sldChg chg="modSp mod">
        <pc:chgData name="Daniel Bourrion" userId="5d034e2d-c6aa-4c66-b6fb-18a87295a534" providerId="ADAL" clId="{FDC34982-C7D2-477F-8EDC-CB5309EF6EC8}" dt="2024-10-01T07:52:56.892" v="1603" actId="20577"/>
        <pc:sldMkLst>
          <pc:docMk/>
          <pc:sldMk cId="1225735703" sldId="935"/>
        </pc:sldMkLst>
      </pc:sldChg>
      <pc:sldChg chg="modSp add mod">
        <pc:chgData name="Daniel Bourrion" userId="5d034e2d-c6aa-4c66-b6fb-18a87295a534" providerId="ADAL" clId="{FDC34982-C7D2-477F-8EDC-CB5309EF6EC8}" dt="2024-10-01T07:33:58.712" v="64" actId="20577"/>
        <pc:sldMkLst>
          <pc:docMk/>
          <pc:sldMk cId="636914224" sldId="2088197501"/>
        </pc:sldMkLst>
      </pc:sldChg>
      <pc:sldChg chg="addSp modSp add mod replId">
        <pc:chgData name="Daniel Bourrion" userId="5d034e2d-c6aa-4c66-b6fb-18a87295a534" providerId="ADAL" clId="{FDC34982-C7D2-477F-8EDC-CB5309EF6EC8}" dt="2024-10-01T07:52:33.921" v="1575" actId="20577"/>
        <pc:sldMkLst>
          <pc:docMk/>
          <pc:sldMk cId="3443034376" sldId="2088197502"/>
        </pc:sldMkLst>
      </pc:sldChg>
      <pc:sldChg chg="delSp modSp add mod">
        <pc:chgData name="Daniel Bourrion" userId="5d034e2d-c6aa-4c66-b6fb-18a87295a534" providerId="ADAL" clId="{FDC34982-C7D2-477F-8EDC-CB5309EF6EC8}" dt="2024-10-01T07:52:46.839" v="1599" actId="1036"/>
        <pc:sldMkLst>
          <pc:docMk/>
          <pc:sldMk cId="1853222091" sldId="2088197503"/>
        </pc:sldMkLst>
      </pc:sldChg>
      <pc:sldChg chg="modSp add mod">
        <pc:chgData name="Daniel Bourrion" userId="5d034e2d-c6aa-4c66-b6fb-18a87295a534" providerId="ADAL" clId="{FDC34982-C7D2-477F-8EDC-CB5309EF6EC8}" dt="2024-10-01T07:48:39.236" v="1055" actId="20577"/>
        <pc:sldMkLst>
          <pc:docMk/>
          <pc:sldMk cId="228142919" sldId="2088197504"/>
        </pc:sldMkLst>
      </pc:sldChg>
      <pc:sldChg chg="modSp add mod">
        <pc:chgData name="Daniel Bourrion" userId="5d034e2d-c6aa-4c66-b6fb-18a87295a534" providerId="ADAL" clId="{FDC34982-C7D2-477F-8EDC-CB5309EF6EC8}" dt="2024-10-01T07:48:44.559" v="1059" actId="20577"/>
        <pc:sldMkLst>
          <pc:docMk/>
          <pc:sldMk cId="403408035" sldId="2088197505"/>
        </pc:sldMkLst>
      </pc:sldChg>
      <pc:sldChg chg="modSp add mod">
        <pc:chgData name="Daniel Bourrion" userId="5d034e2d-c6aa-4c66-b6fb-18a87295a534" providerId="ADAL" clId="{FDC34982-C7D2-477F-8EDC-CB5309EF6EC8}" dt="2024-10-01T07:51:56.245" v="1556" actId="255"/>
        <pc:sldMkLst>
          <pc:docMk/>
          <pc:sldMk cId="3425632477" sldId="2088197506"/>
        </pc:sldMkLst>
      </pc:sldChg>
      <pc:sldChg chg="add">
        <pc:chgData name="Daniel Bourrion" userId="5d034e2d-c6aa-4c66-b6fb-18a87295a534" providerId="ADAL" clId="{FDC34982-C7D2-477F-8EDC-CB5309EF6EC8}" dt="2024-10-01T07:52:12.064" v="1557"/>
        <pc:sldMkLst>
          <pc:docMk/>
          <pc:sldMk cId="454258729" sldId="2088197507"/>
        </pc:sldMkLst>
      </pc:sldChg>
      <pc:sldChg chg="add">
        <pc:chgData name="Daniel Bourrion" userId="5d034e2d-c6aa-4c66-b6fb-18a87295a534" providerId="ADAL" clId="{FDC34982-C7D2-477F-8EDC-CB5309EF6EC8}" dt="2024-10-01T07:52:12.064" v="1557"/>
        <pc:sldMkLst>
          <pc:docMk/>
          <pc:sldMk cId="99901712" sldId="2088197508"/>
        </pc:sldMkLst>
      </pc:sldChg>
    </pc:docChg>
  </pc:docChgLst>
  <pc:docChgLst>
    <pc:chgData name="Bertrand Lemaitre" userId="S::bertrand.lemaitre@univ-angers.fr::3811ea7b-ca1e-400e-a14d-4263893bdbce" providerId="AD" clId="Web-{5C6BEA5B-1775-4E01-A58A-53EFD7EE93CD}"/>
    <pc:docChg chg="sldOrd">
      <pc:chgData name="Bertrand Lemaitre" userId="S::bertrand.lemaitre@univ-angers.fr::3811ea7b-ca1e-400e-a14d-4263893bdbce" providerId="AD" clId="Web-{5C6BEA5B-1775-4E01-A58A-53EFD7EE93CD}" dt="2024-11-15T07:22:34.836" v="0"/>
      <pc:docMkLst>
        <pc:docMk/>
      </pc:docMkLst>
      <pc:sldChg chg="ord">
        <pc:chgData name="Bertrand Lemaitre" userId="S::bertrand.lemaitre@univ-angers.fr::3811ea7b-ca1e-400e-a14d-4263893bdbce" providerId="AD" clId="Web-{5C6BEA5B-1775-4E01-A58A-53EFD7EE93CD}" dt="2024-11-15T07:22:34.836" v="0"/>
        <pc:sldMkLst>
          <pc:docMk/>
          <pc:sldMk cId="3468837598" sldId="2088197511"/>
        </pc:sldMkLst>
      </pc:sldChg>
    </pc:docChg>
  </pc:docChgLst>
  <pc:docChgLst>
    <pc:chgData name="Daniel Bourrion" userId="5d034e2d-c6aa-4c66-b6fb-18a87295a534" providerId="ADAL" clId="{B16F8965-F16A-47D2-8899-E2AF01452807}"/>
    <pc:docChg chg="addSld modSld sldOrd modSection">
      <pc:chgData name="Daniel Bourrion" userId="5d034e2d-c6aa-4c66-b6fb-18a87295a534" providerId="ADAL" clId="{B16F8965-F16A-47D2-8899-E2AF01452807}" dt="2025-02-11T09:24:10.455" v="83"/>
      <pc:docMkLst>
        <pc:docMk/>
      </pc:docMkLst>
      <pc:sldChg chg="modSp mod">
        <pc:chgData name="Daniel Bourrion" userId="5d034e2d-c6aa-4c66-b6fb-18a87295a534" providerId="ADAL" clId="{B16F8965-F16A-47D2-8899-E2AF01452807}" dt="2025-02-11T09:23:37.156" v="80" actId="20577"/>
        <pc:sldMkLst>
          <pc:docMk/>
          <pc:sldMk cId="1225735703" sldId="935"/>
        </pc:sldMkLst>
        <pc:spChg chg="mod">
          <ac:chgData name="Daniel Bourrion" userId="5d034e2d-c6aa-4c66-b6fb-18a87295a534" providerId="ADAL" clId="{B16F8965-F16A-47D2-8899-E2AF01452807}" dt="2025-02-11T09:23:37.156" v="80" actId="20577"/>
          <ac:spMkLst>
            <pc:docMk/>
            <pc:sldMk cId="1225735703" sldId="935"/>
            <ac:spMk id="3" creationId="{DF384873-DF1C-47E8-9CA0-319C040792D7}"/>
          </ac:spMkLst>
        </pc:spChg>
      </pc:sldChg>
      <pc:sldChg chg="modSp mod">
        <pc:chgData name="Daniel Bourrion" userId="5d034e2d-c6aa-4c66-b6fb-18a87295a534" providerId="ADAL" clId="{B16F8965-F16A-47D2-8899-E2AF01452807}" dt="2025-02-11T08:56:28.874" v="42" actId="20577"/>
        <pc:sldMkLst>
          <pc:docMk/>
          <pc:sldMk cId="2121524228" sldId="2088197510"/>
        </pc:sldMkLst>
        <pc:spChg chg="mod">
          <ac:chgData name="Daniel Bourrion" userId="5d034e2d-c6aa-4c66-b6fb-18a87295a534" providerId="ADAL" clId="{B16F8965-F16A-47D2-8899-E2AF01452807}" dt="2025-02-11T08:56:28.874" v="42" actId="20577"/>
          <ac:spMkLst>
            <pc:docMk/>
            <pc:sldMk cId="2121524228" sldId="2088197510"/>
            <ac:spMk id="3" creationId="{D06FCCEE-435C-C9CC-ECC2-206E4C5BF659}"/>
          </ac:spMkLst>
        </pc:spChg>
      </pc:sldChg>
      <pc:sldChg chg="modSp mod">
        <pc:chgData name="Daniel Bourrion" userId="5d034e2d-c6aa-4c66-b6fb-18a87295a534" providerId="ADAL" clId="{B16F8965-F16A-47D2-8899-E2AF01452807}" dt="2025-02-11T08:56:21.816" v="32" actId="20577"/>
        <pc:sldMkLst>
          <pc:docMk/>
          <pc:sldMk cId="3264337228" sldId="2088197541"/>
        </pc:sldMkLst>
        <pc:spChg chg="mod">
          <ac:chgData name="Daniel Bourrion" userId="5d034e2d-c6aa-4c66-b6fb-18a87295a534" providerId="ADAL" clId="{B16F8965-F16A-47D2-8899-E2AF01452807}" dt="2025-02-11T08:56:21.816" v="32" actId="20577"/>
          <ac:spMkLst>
            <pc:docMk/>
            <pc:sldMk cId="3264337228" sldId="2088197541"/>
            <ac:spMk id="3" creationId="{32804227-A201-0CF2-3AE3-2A6368759313}"/>
          </ac:spMkLst>
        </pc:spChg>
      </pc:sldChg>
      <pc:sldChg chg="add ord">
        <pc:chgData name="Daniel Bourrion" userId="5d034e2d-c6aa-4c66-b6fb-18a87295a534" providerId="ADAL" clId="{B16F8965-F16A-47D2-8899-E2AF01452807}" dt="2025-02-11T08:56:13.078" v="20"/>
        <pc:sldMkLst>
          <pc:docMk/>
          <pc:sldMk cId="2422874283" sldId="2088197542"/>
        </pc:sldMkLst>
      </pc:sldChg>
      <pc:sldChg chg="modSp add mod">
        <pc:chgData name="Daniel Bourrion" userId="5d034e2d-c6aa-4c66-b6fb-18a87295a534" providerId="ADAL" clId="{B16F8965-F16A-47D2-8899-E2AF01452807}" dt="2025-02-11T09:24:05.962" v="82"/>
        <pc:sldMkLst>
          <pc:docMk/>
          <pc:sldMk cId="4066196344" sldId="2088197543"/>
        </pc:sldMkLst>
        <pc:spChg chg="mod">
          <ac:chgData name="Daniel Bourrion" userId="5d034e2d-c6aa-4c66-b6fb-18a87295a534" providerId="ADAL" clId="{B16F8965-F16A-47D2-8899-E2AF01452807}" dt="2025-02-11T09:24:05.962" v="82"/>
          <ac:spMkLst>
            <pc:docMk/>
            <pc:sldMk cId="4066196344" sldId="2088197543"/>
            <ac:spMk id="3" creationId="{0BE54ED5-76BB-8078-24B2-CAB996CB20A2}"/>
          </ac:spMkLst>
        </pc:spChg>
      </pc:sldChg>
      <pc:sldChg chg="modSp add mod replId">
        <pc:chgData name="Daniel Bourrion" userId="5d034e2d-c6aa-4c66-b6fb-18a87295a534" providerId="ADAL" clId="{B16F8965-F16A-47D2-8899-E2AF01452807}" dt="2025-02-11T09:24:10.455" v="83"/>
        <pc:sldMkLst>
          <pc:docMk/>
          <pc:sldMk cId="2101949073" sldId="2088197544"/>
        </pc:sldMkLst>
        <pc:spChg chg="mod">
          <ac:chgData name="Daniel Bourrion" userId="5d034e2d-c6aa-4c66-b6fb-18a87295a534" providerId="ADAL" clId="{B16F8965-F16A-47D2-8899-E2AF01452807}" dt="2025-02-11T09:24:10.455" v="83"/>
          <ac:spMkLst>
            <pc:docMk/>
            <pc:sldMk cId="2101949073" sldId="2088197544"/>
            <ac:spMk id="3" creationId="{E2245CFB-68BE-0984-D36E-51A9C54C958E}"/>
          </ac:spMkLst>
        </pc:spChg>
      </pc:sldChg>
    </pc:docChg>
  </pc:docChgLst>
  <pc:docChgLst>
    <pc:chgData name="Michel Barberousse" userId="S::michel.barberousse@univ-angers.fr::38dfe932-0281-4169-9c34-c8a45f2891d6" providerId="AD" clId="Web-{D2733558-28F6-E182-B67E-61714AF3AC84}"/>
    <pc:docChg chg="modSld">
      <pc:chgData name="Michel Barberousse" userId="S::michel.barberousse@univ-angers.fr::38dfe932-0281-4169-9c34-c8a45f2891d6" providerId="AD" clId="Web-{D2733558-28F6-E182-B67E-61714AF3AC84}" dt="2025-04-04T07:04:19.031" v="6" actId="20577"/>
      <pc:docMkLst>
        <pc:docMk/>
      </pc:docMkLst>
      <pc:sldChg chg="modSp">
        <pc:chgData name="Michel Barberousse" userId="S::michel.barberousse@univ-angers.fr::38dfe932-0281-4169-9c34-c8a45f2891d6" providerId="AD" clId="Web-{D2733558-28F6-E182-B67E-61714AF3AC84}" dt="2025-04-04T07:04:19.031" v="6" actId="20577"/>
        <pc:sldMkLst>
          <pc:docMk/>
          <pc:sldMk cId="1911502444" sldId="2088197556"/>
        </pc:sldMkLst>
        <pc:spChg chg="mod">
          <ac:chgData name="Michel Barberousse" userId="S::michel.barberousse@univ-angers.fr::38dfe932-0281-4169-9c34-c8a45f2891d6" providerId="AD" clId="Web-{D2733558-28F6-E182-B67E-61714AF3AC84}" dt="2025-04-04T07:04:19.031" v="6" actId="20577"/>
          <ac:spMkLst>
            <pc:docMk/>
            <pc:sldMk cId="1911502444" sldId="2088197556"/>
            <ac:spMk id="3" creationId="{EDC4C564-6C3C-89B8-0091-431D1E7E1DE4}"/>
          </ac:spMkLst>
        </pc:spChg>
      </pc:sldChg>
    </pc:docChg>
  </pc:docChgLst>
  <pc:docChgLst>
    <pc:chgData name="Paola Pieroni" userId="6447b8d2-9ef5-4f8b-83b4-ef7d7e0604a4" providerId="ADAL" clId="{E40FE118-6792-4FCC-9113-3C99A3EBB41E}"/>
    <pc:docChg chg="undo custSel addSld delSld modSld modSection">
      <pc:chgData name="Paola Pieroni" userId="6447b8d2-9ef5-4f8b-83b4-ef7d7e0604a4" providerId="ADAL" clId="{E40FE118-6792-4FCC-9113-3C99A3EBB41E}" dt="2024-11-14T16:25:23.114" v="832" actId="20577"/>
      <pc:docMkLst>
        <pc:docMk/>
      </pc:docMkLst>
      <pc:sldChg chg="modSp mod">
        <pc:chgData name="Paola Pieroni" userId="6447b8d2-9ef5-4f8b-83b4-ef7d7e0604a4" providerId="ADAL" clId="{E40FE118-6792-4FCC-9113-3C99A3EBB41E}" dt="2024-10-25T12:56:00.434" v="499" actId="20577"/>
        <pc:sldMkLst>
          <pc:docMk/>
          <pc:sldMk cId="4176103866" sldId="705"/>
        </pc:sldMkLst>
      </pc:sldChg>
      <pc:sldChg chg="modSp mod">
        <pc:chgData name="Paola Pieroni" userId="6447b8d2-9ef5-4f8b-83b4-ef7d7e0604a4" providerId="ADAL" clId="{E40FE118-6792-4FCC-9113-3C99A3EBB41E}" dt="2024-10-25T12:55:05.059" v="423" actId="20577"/>
        <pc:sldMkLst>
          <pc:docMk/>
          <pc:sldMk cId="1225735703" sldId="935"/>
        </pc:sldMkLst>
      </pc:sldChg>
      <pc:sldChg chg="modSp new mod">
        <pc:chgData name="Paola Pieroni" userId="6447b8d2-9ef5-4f8b-83b4-ef7d7e0604a4" providerId="ADAL" clId="{E40FE118-6792-4FCC-9113-3C99A3EBB41E}" dt="2024-10-25T12:42:27.834" v="95" actId="20577"/>
        <pc:sldMkLst>
          <pc:docMk/>
          <pc:sldMk cId="2001096843" sldId="2088197512"/>
        </pc:sldMkLst>
      </pc:sldChg>
      <pc:sldChg chg="modSp new mod">
        <pc:chgData name="Paola Pieroni" userId="6447b8d2-9ef5-4f8b-83b4-ef7d7e0604a4" providerId="ADAL" clId="{E40FE118-6792-4FCC-9113-3C99A3EBB41E}" dt="2024-10-25T12:42:58.596" v="98" actId="27636"/>
        <pc:sldMkLst>
          <pc:docMk/>
          <pc:sldMk cId="3636149803" sldId="2088197513"/>
        </pc:sldMkLst>
      </pc:sldChg>
      <pc:sldChg chg="modSp new mod">
        <pc:chgData name="Paola Pieroni" userId="6447b8d2-9ef5-4f8b-83b4-ef7d7e0604a4" providerId="ADAL" clId="{E40FE118-6792-4FCC-9113-3C99A3EBB41E}" dt="2024-10-25T12:43:29.596" v="122" actId="20577"/>
        <pc:sldMkLst>
          <pc:docMk/>
          <pc:sldMk cId="2207622035" sldId="2088197514"/>
        </pc:sldMkLst>
      </pc:sldChg>
      <pc:sldChg chg="modSp new mod">
        <pc:chgData name="Paola Pieroni" userId="6447b8d2-9ef5-4f8b-83b4-ef7d7e0604a4" providerId="ADAL" clId="{E40FE118-6792-4FCC-9113-3C99A3EBB41E}" dt="2024-10-25T12:43:44.002" v="124"/>
        <pc:sldMkLst>
          <pc:docMk/>
          <pc:sldMk cId="1051515675" sldId="2088197515"/>
        </pc:sldMkLst>
      </pc:sldChg>
      <pc:sldChg chg="modSp new mod">
        <pc:chgData name="Paola Pieroni" userId="6447b8d2-9ef5-4f8b-83b4-ef7d7e0604a4" providerId="ADAL" clId="{E40FE118-6792-4FCC-9113-3C99A3EBB41E}" dt="2024-10-25T12:44:08.740" v="146" actId="20577"/>
        <pc:sldMkLst>
          <pc:docMk/>
          <pc:sldMk cId="2235577736" sldId="2088197516"/>
        </pc:sldMkLst>
      </pc:sldChg>
      <pc:sldChg chg="modSp new mod">
        <pc:chgData name="Paola Pieroni" userId="6447b8d2-9ef5-4f8b-83b4-ef7d7e0604a4" providerId="ADAL" clId="{E40FE118-6792-4FCC-9113-3C99A3EBB41E}" dt="2024-10-25T12:44:20.670" v="148"/>
        <pc:sldMkLst>
          <pc:docMk/>
          <pc:sldMk cId="2706195811" sldId="2088197517"/>
        </pc:sldMkLst>
      </pc:sldChg>
      <pc:sldChg chg="modSp new mod">
        <pc:chgData name="Paola Pieroni" userId="6447b8d2-9ef5-4f8b-83b4-ef7d7e0604a4" providerId="ADAL" clId="{E40FE118-6792-4FCC-9113-3C99A3EBB41E}" dt="2024-10-25T12:46:25.603" v="211" actId="20577"/>
        <pc:sldMkLst>
          <pc:docMk/>
          <pc:sldMk cId="3154701056" sldId="2088197520"/>
        </pc:sldMkLst>
      </pc:sldChg>
      <pc:sldChg chg="modSp new mod">
        <pc:chgData name="Paola Pieroni" userId="6447b8d2-9ef5-4f8b-83b4-ef7d7e0604a4" providerId="ADAL" clId="{E40FE118-6792-4FCC-9113-3C99A3EBB41E}" dt="2024-11-14T16:25:23.114" v="832" actId="20577"/>
        <pc:sldMkLst>
          <pc:docMk/>
          <pc:sldMk cId="2892186284" sldId="2088197521"/>
        </pc:sldMkLst>
      </pc:sldChg>
      <pc:sldChg chg="modSp new mod">
        <pc:chgData name="Paola Pieroni" userId="6447b8d2-9ef5-4f8b-83b4-ef7d7e0604a4" providerId="ADAL" clId="{E40FE118-6792-4FCC-9113-3C99A3EBB41E}" dt="2024-10-25T12:49:19.904" v="330" actId="20577"/>
        <pc:sldMkLst>
          <pc:docMk/>
          <pc:sldMk cId="234363818" sldId="2088197522"/>
        </pc:sldMkLst>
      </pc:sldChg>
      <pc:sldChg chg="modSp new mod">
        <pc:chgData name="Paola Pieroni" userId="6447b8d2-9ef5-4f8b-83b4-ef7d7e0604a4" providerId="ADAL" clId="{E40FE118-6792-4FCC-9113-3C99A3EBB41E}" dt="2024-10-25T12:48:34.173" v="256" actId="20577"/>
        <pc:sldMkLst>
          <pc:docMk/>
          <pc:sldMk cId="1225212896" sldId="2088197523"/>
        </pc:sldMkLst>
      </pc:sldChg>
      <pc:sldChg chg="modSp new mod">
        <pc:chgData name="Paola Pieroni" userId="6447b8d2-9ef5-4f8b-83b4-ef7d7e0604a4" providerId="ADAL" clId="{E40FE118-6792-4FCC-9113-3C99A3EBB41E}" dt="2024-11-14T16:24:07.228" v="649" actId="20577"/>
        <pc:sldMkLst>
          <pc:docMk/>
          <pc:sldMk cId="574934960" sldId="2088197524"/>
        </pc:sldMkLst>
      </pc:sldChg>
      <pc:sldChg chg="modSp new mod">
        <pc:chgData name="Paola Pieroni" userId="6447b8d2-9ef5-4f8b-83b4-ef7d7e0604a4" providerId="ADAL" clId="{E40FE118-6792-4FCC-9113-3C99A3EBB41E}" dt="2024-10-25T12:51:35.271" v="402" actId="20577"/>
        <pc:sldMkLst>
          <pc:docMk/>
          <pc:sldMk cId="214901248" sldId="2088197525"/>
        </pc:sldMkLst>
      </pc:sldChg>
      <pc:sldChg chg="modSp new mod">
        <pc:chgData name="Paola Pieroni" userId="6447b8d2-9ef5-4f8b-83b4-ef7d7e0604a4" providerId="ADAL" clId="{E40FE118-6792-4FCC-9113-3C99A3EBB41E}" dt="2024-10-25T12:52:28.567" v="411" actId="20577"/>
        <pc:sldMkLst>
          <pc:docMk/>
          <pc:sldMk cId="625102487" sldId="2088197526"/>
        </pc:sldMkLst>
      </pc:sldChg>
      <pc:sldChg chg="modSp new mod">
        <pc:chgData name="Paola Pieroni" userId="6447b8d2-9ef5-4f8b-83b4-ef7d7e0604a4" providerId="ADAL" clId="{E40FE118-6792-4FCC-9113-3C99A3EBB41E}" dt="2024-10-25T12:52:22.475" v="405" actId="27636"/>
        <pc:sldMkLst>
          <pc:docMk/>
          <pc:sldMk cId="1690817522" sldId="2088197527"/>
        </pc:sldMkLst>
      </pc:sldChg>
      <pc:sldChg chg="addSp delSp modSp new mod">
        <pc:chgData name="Paola Pieroni" userId="6447b8d2-9ef5-4f8b-83b4-ef7d7e0604a4" providerId="ADAL" clId="{E40FE118-6792-4FCC-9113-3C99A3EBB41E}" dt="2024-11-14T16:23:19.340" v="535"/>
        <pc:sldMkLst>
          <pc:docMk/>
          <pc:sldMk cId="2936515147" sldId="2088197540"/>
        </pc:sldMkLst>
      </pc:sldChg>
    </pc:docChg>
  </pc:docChgLst>
  <pc:docChgLst>
    <pc:chgData name="Daniel Bourrion" userId="5d034e2d-c6aa-4c66-b6fb-18a87295a534" providerId="ADAL" clId="{4B81EDD1-2B1A-483B-9564-E9FCA425B45B}"/>
    <pc:docChg chg="undo custSel addSld delSld modSld modSection">
      <pc:chgData name="Daniel Bourrion" userId="5d034e2d-c6aa-4c66-b6fb-18a87295a534" providerId="ADAL" clId="{4B81EDD1-2B1A-483B-9564-E9FCA425B45B}" dt="2024-11-14T12:04:29.713" v="895" actId="20577"/>
      <pc:docMkLst>
        <pc:docMk/>
      </pc:docMkLst>
      <pc:sldChg chg="modSp mod">
        <pc:chgData name="Daniel Bourrion" userId="5d034e2d-c6aa-4c66-b6fb-18a87295a534" providerId="ADAL" clId="{4B81EDD1-2B1A-483B-9564-E9FCA425B45B}" dt="2024-11-07T10:25:46.126" v="151" actId="27636"/>
        <pc:sldMkLst>
          <pc:docMk/>
          <pc:sldMk cId="1853222091" sldId="2088197503"/>
        </pc:sldMkLst>
      </pc:sldChg>
      <pc:sldChg chg="modSp mod">
        <pc:chgData name="Daniel Bourrion" userId="5d034e2d-c6aa-4c66-b6fb-18a87295a534" providerId="ADAL" clId="{4B81EDD1-2B1A-483B-9564-E9FCA425B45B}" dt="2024-11-13T08:48:45.678" v="195" actId="20577"/>
        <pc:sldMkLst>
          <pc:docMk/>
          <pc:sldMk cId="228142919" sldId="2088197504"/>
        </pc:sldMkLst>
      </pc:sldChg>
      <pc:sldChg chg="modSp mod">
        <pc:chgData name="Daniel Bourrion" userId="5d034e2d-c6aa-4c66-b6fb-18a87295a534" providerId="ADAL" clId="{4B81EDD1-2B1A-483B-9564-E9FCA425B45B}" dt="2024-11-07T14:17:39.368" v="182" actId="20577"/>
        <pc:sldMkLst>
          <pc:docMk/>
          <pc:sldMk cId="403408035" sldId="2088197505"/>
        </pc:sldMkLst>
      </pc:sldChg>
      <pc:sldChg chg="modSp mod">
        <pc:chgData name="Daniel Bourrion" userId="5d034e2d-c6aa-4c66-b6fb-18a87295a534" providerId="ADAL" clId="{4B81EDD1-2B1A-483B-9564-E9FCA425B45B}" dt="2024-11-07T14:17:58.263" v="183" actId="6549"/>
        <pc:sldMkLst>
          <pc:docMk/>
          <pc:sldMk cId="3425632477" sldId="2088197506"/>
        </pc:sldMkLst>
      </pc:sldChg>
      <pc:sldChg chg="del">
        <pc:chgData name="Daniel Bourrion" userId="5d034e2d-c6aa-4c66-b6fb-18a87295a534" providerId="ADAL" clId="{4B81EDD1-2B1A-483B-9564-E9FCA425B45B}" dt="2024-11-07T14:18:24.250" v="184" actId="47"/>
        <pc:sldMkLst>
          <pc:docMk/>
          <pc:sldMk cId="454258729" sldId="2088197507"/>
        </pc:sldMkLst>
      </pc:sldChg>
      <pc:sldChg chg="del">
        <pc:chgData name="Daniel Bourrion" userId="5d034e2d-c6aa-4c66-b6fb-18a87295a534" providerId="ADAL" clId="{4B81EDD1-2B1A-483B-9564-E9FCA425B45B}" dt="2024-11-07T14:18:25.434" v="185" actId="47"/>
        <pc:sldMkLst>
          <pc:docMk/>
          <pc:sldMk cId="99901712" sldId="2088197508"/>
        </pc:sldMkLst>
      </pc:sldChg>
      <pc:sldChg chg="modSp mod">
        <pc:chgData name="Daniel Bourrion" userId="5d034e2d-c6aa-4c66-b6fb-18a87295a534" providerId="ADAL" clId="{4B81EDD1-2B1A-483B-9564-E9FCA425B45B}" dt="2024-11-13T07:46:24.736" v="186" actId="20577"/>
        <pc:sldMkLst>
          <pc:docMk/>
          <pc:sldMk cId="214901248" sldId="2088197525"/>
        </pc:sldMkLst>
      </pc:sldChg>
      <pc:sldChg chg="modSp add mod">
        <pc:chgData name="Daniel Bourrion" userId="5d034e2d-c6aa-4c66-b6fb-18a87295a534" providerId="ADAL" clId="{4B81EDD1-2B1A-483B-9564-E9FCA425B45B}" dt="2024-11-14T08:39:05.913" v="204" actId="20577"/>
        <pc:sldMkLst>
          <pc:docMk/>
          <pc:sldMk cId="3952701024" sldId="2088197537"/>
        </pc:sldMkLst>
      </pc:sldChg>
      <pc:sldChg chg="addSp delSp modSp add mod">
        <pc:chgData name="Daniel Bourrion" userId="5d034e2d-c6aa-4c66-b6fb-18a87295a534" providerId="ADAL" clId="{4B81EDD1-2B1A-483B-9564-E9FCA425B45B}" dt="2024-11-14T12:04:14.342" v="894"/>
        <pc:sldMkLst>
          <pc:docMk/>
          <pc:sldMk cId="4008663910" sldId="2088197538"/>
        </pc:sldMkLst>
      </pc:sldChg>
      <pc:sldChg chg="modSp add mod">
        <pc:chgData name="Daniel Bourrion" userId="5d034e2d-c6aa-4c66-b6fb-18a87295a534" providerId="ADAL" clId="{4B81EDD1-2B1A-483B-9564-E9FCA425B45B}" dt="2024-11-14T12:04:29.713" v="895" actId="20577"/>
        <pc:sldMkLst>
          <pc:docMk/>
          <pc:sldMk cId="1356543753" sldId="2088197539"/>
        </pc:sldMkLst>
      </pc:sldChg>
    </pc:docChg>
  </pc:docChgLst>
  <pc:docChgLst>
    <pc:chgData name="Paola Pieroni" userId="S::paola.pieroni@univ-angers.fr::6447b8d2-9ef5-4f8b-83b4-ef7d7e0604a4" providerId="AD" clId="Web-{2AA9322D-5B2E-0B3D-15BC-E6288E3D1A25}"/>
    <pc:docChg chg="modSld">
      <pc:chgData name="Paola Pieroni" userId="S::paola.pieroni@univ-angers.fr::6447b8d2-9ef5-4f8b-83b4-ef7d7e0604a4" providerId="AD" clId="Web-{2AA9322D-5B2E-0B3D-15BC-E6288E3D1A25}" dt="2025-03-21T09:17:50.668" v="13" actId="20577"/>
      <pc:docMkLst>
        <pc:docMk/>
      </pc:docMkLst>
      <pc:sldChg chg="modSp">
        <pc:chgData name="Paola Pieroni" userId="S::paola.pieroni@univ-angers.fr::6447b8d2-9ef5-4f8b-83b4-ef7d7e0604a4" providerId="AD" clId="Web-{2AA9322D-5B2E-0B3D-15BC-E6288E3D1A25}" dt="2025-03-21T09:17:50.668" v="13" actId="20577"/>
        <pc:sldMkLst>
          <pc:docMk/>
          <pc:sldMk cId="4063283852" sldId="2088197561"/>
        </pc:sldMkLst>
      </pc:sldChg>
    </pc:docChg>
  </pc:docChgLst>
  <pc:docChgLst>
    <pc:chgData name="Michel Barberousse" userId="S::michel.barberousse@univ-angers.fr::38dfe932-0281-4169-9c34-c8a45f2891d6" providerId="AD" clId="Web-{C8D72931-3517-7B6E-5870-90124A268C13}"/>
    <pc:docChg chg="delSld modSld modSection">
      <pc:chgData name="Michel Barberousse" userId="S::michel.barberousse@univ-angers.fr::38dfe932-0281-4169-9c34-c8a45f2891d6" providerId="AD" clId="Web-{C8D72931-3517-7B6E-5870-90124A268C13}" dt="2025-03-27T07:50:43.989" v="49" actId="1076"/>
      <pc:docMkLst>
        <pc:docMk/>
      </pc:docMkLst>
      <pc:sldChg chg="modSp">
        <pc:chgData name="Michel Barberousse" userId="S::michel.barberousse@univ-angers.fr::38dfe932-0281-4169-9c34-c8a45f2891d6" providerId="AD" clId="Web-{C8D72931-3517-7B6E-5870-90124A268C13}" dt="2025-03-27T07:43:54.054" v="1" actId="20577"/>
        <pc:sldMkLst>
          <pc:docMk/>
          <pc:sldMk cId="292593778" sldId="2088197555"/>
        </pc:sldMkLst>
        <pc:spChg chg="mod">
          <ac:chgData name="Michel Barberousse" userId="S::michel.barberousse@univ-angers.fr::38dfe932-0281-4169-9c34-c8a45f2891d6" providerId="AD" clId="Web-{C8D72931-3517-7B6E-5870-90124A268C13}" dt="2025-03-27T07:43:54.054" v="1" actId="20577"/>
          <ac:spMkLst>
            <pc:docMk/>
            <pc:sldMk cId="292593778" sldId="2088197555"/>
            <ac:spMk id="3" creationId="{8ACE626F-23E3-682B-E91E-BA95ACB95A27}"/>
          </ac:spMkLst>
        </pc:spChg>
      </pc:sldChg>
      <pc:sldChg chg="del">
        <pc:chgData name="Michel Barberousse" userId="S::michel.barberousse@univ-angers.fr::38dfe932-0281-4169-9c34-c8a45f2891d6" providerId="AD" clId="Web-{C8D72931-3517-7B6E-5870-90124A268C13}" dt="2025-03-27T07:44:54.946" v="2"/>
        <pc:sldMkLst>
          <pc:docMk/>
          <pc:sldMk cId="577173574" sldId="2088197564"/>
        </pc:sldMkLst>
      </pc:sldChg>
      <pc:sldChg chg="addSp modSp">
        <pc:chgData name="Michel Barberousse" userId="S::michel.barberousse@univ-angers.fr::38dfe932-0281-4169-9c34-c8a45f2891d6" providerId="AD" clId="Web-{C8D72931-3517-7B6E-5870-90124A268C13}" dt="2025-03-27T07:50:43.989" v="49" actId="1076"/>
        <pc:sldMkLst>
          <pc:docMk/>
          <pc:sldMk cId="4076466790" sldId="2088197565"/>
        </pc:sldMkLst>
        <pc:spChg chg="add mod">
          <ac:chgData name="Michel Barberousse" userId="S::michel.barberousse@univ-angers.fr::38dfe932-0281-4169-9c34-c8a45f2891d6" providerId="AD" clId="Web-{C8D72931-3517-7B6E-5870-90124A268C13}" dt="2025-03-27T07:50:43.989" v="49" actId="1076"/>
          <ac:spMkLst>
            <pc:docMk/>
            <pc:sldMk cId="4076466790" sldId="2088197565"/>
            <ac:spMk id="3" creationId="{0E95D898-61BB-C5BC-4194-0EDA09D7DE42}"/>
          </ac:spMkLst>
        </pc:spChg>
      </pc:sldChg>
      <pc:sldChg chg="modSp">
        <pc:chgData name="Michel Barberousse" userId="S::michel.barberousse@univ-angers.fr::38dfe932-0281-4169-9c34-c8a45f2891d6" providerId="AD" clId="Web-{C8D72931-3517-7B6E-5870-90124A268C13}" dt="2025-03-27T07:49:14.283" v="10" actId="20577"/>
        <pc:sldMkLst>
          <pc:docMk/>
          <pc:sldMk cId="3421436800" sldId="2088197567"/>
        </pc:sldMkLst>
        <pc:spChg chg="mod">
          <ac:chgData name="Michel Barberousse" userId="S::michel.barberousse@univ-angers.fr::38dfe932-0281-4169-9c34-c8a45f2891d6" providerId="AD" clId="Web-{C8D72931-3517-7B6E-5870-90124A268C13}" dt="2025-03-27T07:49:14.283" v="10" actId="20577"/>
          <ac:spMkLst>
            <pc:docMk/>
            <pc:sldMk cId="3421436800" sldId="2088197567"/>
            <ac:spMk id="5" creationId="{3B028F72-596D-B742-4D5D-3833CAAC4BDA}"/>
          </ac:spMkLst>
        </pc:spChg>
      </pc:sldChg>
    </pc:docChg>
  </pc:docChgLst>
  <pc:docChgLst>
    <pc:chgData name="Paola Pieroni" userId="S::paola.pieroni@univ-angers.fr::6447b8d2-9ef5-4f8b-83b4-ef7d7e0604a4" providerId="AD" clId="Web-{15310E0A-0C06-E73D-52F2-98858C0C5950}"/>
    <pc:docChg chg="modSld">
      <pc:chgData name="Paola Pieroni" userId="S::paola.pieroni@univ-angers.fr::6447b8d2-9ef5-4f8b-83b4-ef7d7e0604a4" providerId="AD" clId="Web-{15310E0A-0C06-E73D-52F2-98858C0C5950}" dt="2024-11-14T15:16:47.875" v="16" actId="20577"/>
      <pc:docMkLst>
        <pc:docMk/>
      </pc:docMkLst>
      <pc:sldChg chg="modSp">
        <pc:chgData name="Paola Pieroni" userId="S::paola.pieroni@univ-angers.fr::6447b8d2-9ef5-4f8b-83b4-ef7d7e0604a4" providerId="AD" clId="Web-{15310E0A-0C06-E73D-52F2-98858C0C5950}" dt="2024-11-14T15:16:47.875" v="16" actId="20577"/>
        <pc:sldMkLst>
          <pc:docMk/>
          <pc:sldMk cId="574934960" sldId="2088197524"/>
        </pc:sldMkLst>
      </pc:sldChg>
    </pc:docChg>
  </pc:docChgLst>
  <pc:docChgLst>
    <pc:chgData name="Paola Pieroni" userId="S::paola.pieroni@univ-angers.fr::6447b8d2-9ef5-4f8b-83b4-ef7d7e0604a4" providerId="AD" clId="Web-{C3983D01-FCF9-CD14-E563-15B96BE8DDBC}"/>
    <pc:docChg chg="addSld modSld sldOrd modSection">
      <pc:chgData name="Paola Pieroni" userId="S::paola.pieroni@univ-angers.fr::6447b8d2-9ef5-4f8b-83b4-ef7d7e0604a4" providerId="AD" clId="Web-{C3983D01-FCF9-CD14-E563-15B96BE8DDBC}" dt="2025-03-14T15:59:42.909" v="258" actId="20577"/>
      <pc:docMkLst>
        <pc:docMk/>
      </pc:docMkLst>
      <pc:sldChg chg="modSp new">
        <pc:chgData name="Paola Pieroni" userId="S::paola.pieroni@univ-angers.fr::6447b8d2-9ef5-4f8b-83b4-ef7d7e0604a4" providerId="AD" clId="Web-{C3983D01-FCF9-CD14-E563-15B96BE8DDBC}" dt="2025-03-14T07:54:16.198" v="6" actId="20577"/>
        <pc:sldMkLst>
          <pc:docMk/>
          <pc:sldMk cId="3753775062" sldId="2088197559"/>
        </pc:sldMkLst>
        <pc:spChg chg="mod">
          <ac:chgData name="Paola Pieroni" userId="S::paola.pieroni@univ-angers.fr::6447b8d2-9ef5-4f8b-83b4-ef7d7e0604a4" providerId="AD" clId="Web-{C3983D01-FCF9-CD14-E563-15B96BE8DDBC}" dt="2025-03-14T07:54:16.198" v="6" actId="20577"/>
          <ac:spMkLst>
            <pc:docMk/>
            <pc:sldMk cId="3753775062" sldId="2088197559"/>
            <ac:spMk id="3" creationId="{3D6F72A7-1C8E-8E1D-6F55-8ED03EE3C99F}"/>
          </ac:spMkLst>
        </pc:spChg>
      </pc:sldChg>
      <pc:sldChg chg="modSp new ord">
        <pc:chgData name="Paola Pieroni" userId="S::paola.pieroni@univ-angers.fr::6447b8d2-9ef5-4f8b-83b4-ef7d7e0604a4" providerId="AD" clId="Web-{C3983D01-FCF9-CD14-E563-15B96BE8DDBC}" dt="2025-03-14T13:51:07.945" v="233"/>
        <pc:sldMkLst>
          <pc:docMk/>
          <pc:sldMk cId="3395793794" sldId="2088197560"/>
        </pc:sldMkLst>
        <pc:spChg chg="mod">
          <ac:chgData name="Paola Pieroni" userId="S::paola.pieroni@univ-angers.fr::6447b8d2-9ef5-4f8b-83b4-ef7d7e0604a4" providerId="AD" clId="Web-{C3983D01-FCF9-CD14-E563-15B96BE8DDBC}" dt="2025-03-14T08:11:28.254" v="64" actId="20577"/>
          <ac:spMkLst>
            <pc:docMk/>
            <pc:sldMk cId="3395793794" sldId="2088197560"/>
            <ac:spMk id="2" creationId="{0ABE4591-2629-EA87-98CD-83A2A460D37C}"/>
          </ac:spMkLst>
        </pc:spChg>
      </pc:sldChg>
      <pc:sldChg chg="modSp new ord">
        <pc:chgData name="Paola Pieroni" userId="S::paola.pieroni@univ-angers.fr::6447b8d2-9ef5-4f8b-83b4-ef7d7e0604a4" providerId="AD" clId="Web-{C3983D01-FCF9-CD14-E563-15B96BE8DDBC}" dt="2025-03-14T15:59:42.909" v="258" actId="20577"/>
        <pc:sldMkLst>
          <pc:docMk/>
          <pc:sldMk cId="4063283852" sldId="2088197561"/>
        </pc:sldMkLst>
        <pc:spChg chg="mod">
          <ac:chgData name="Paola Pieroni" userId="S::paola.pieroni@univ-angers.fr::6447b8d2-9ef5-4f8b-83b4-ef7d7e0604a4" providerId="AD" clId="Web-{C3983D01-FCF9-CD14-E563-15B96BE8DDBC}" dt="2025-03-14T15:59:27.424" v="253" actId="20577"/>
          <ac:spMkLst>
            <pc:docMk/>
            <pc:sldMk cId="4063283852" sldId="2088197561"/>
            <ac:spMk id="2" creationId="{2F25652E-64C9-C911-1297-916688B2E07E}"/>
          </ac:spMkLst>
        </pc:spChg>
      </pc:sldChg>
      <pc:sldChg chg="new">
        <pc:chgData name="Paola Pieroni" userId="S::paola.pieroni@univ-angers.fr::6447b8d2-9ef5-4f8b-83b4-ef7d7e0604a4" providerId="AD" clId="Web-{C3983D01-FCF9-CD14-E563-15B96BE8DDBC}" dt="2025-03-14T13:51:18.242" v="234"/>
        <pc:sldMkLst>
          <pc:docMk/>
          <pc:sldMk cId="1071524474" sldId="2088197562"/>
        </pc:sldMkLst>
      </pc:sldChg>
    </pc:docChg>
  </pc:docChgLst>
  <pc:docChgLst>
    <pc:chgData name="Daniel Bourrion" userId="5d034e2d-c6aa-4c66-b6fb-18a87295a534" providerId="ADAL" clId="{E2CCE451-F414-46C3-AF8C-A224C7A170DC}"/>
    <pc:docChg chg="undo custSel addSld modSld sldOrd modSection">
      <pc:chgData name="Daniel Bourrion" userId="5d034e2d-c6aa-4c66-b6fb-18a87295a534" providerId="ADAL" clId="{E2CCE451-F414-46C3-AF8C-A224C7A170DC}" dt="2025-03-28T09:33:18.046" v="1878" actId="33553"/>
      <pc:docMkLst>
        <pc:docMk/>
      </pc:docMkLst>
      <pc:sldChg chg="addSp delSp modSp mod">
        <pc:chgData name="Daniel Bourrion" userId="5d034e2d-c6aa-4c66-b6fb-18a87295a534" providerId="ADAL" clId="{E2CCE451-F414-46C3-AF8C-A224C7A170DC}" dt="2025-03-28T09:33:11.651" v="1877" actId="20577"/>
        <pc:sldMkLst>
          <pc:docMk/>
          <pc:sldMk cId="3633075494" sldId="492"/>
        </pc:sldMkLst>
        <pc:spChg chg="add mod">
          <ac:chgData name="Daniel Bourrion" userId="5d034e2d-c6aa-4c66-b6fb-18a87295a534" providerId="ADAL" clId="{E2CCE451-F414-46C3-AF8C-A224C7A170DC}" dt="2025-03-28T09:33:11.651" v="1877" actId="20577"/>
          <ac:spMkLst>
            <pc:docMk/>
            <pc:sldMk cId="3633075494" sldId="492"/>
            <ac:spMk id="37" creationId="{FF0B1966-68BA-CAED-CD64-572BC07B6057}"/>
          </ac:spMkLst>
        </pc:spChg>
        <pc:grpChg chg="mod">
          <ac:chgData name="Daniel Bourrion" userId="5d034e2d-c6aa-4c66-b6fb-18a87295a534" providerId="ADAL" clId="{E2CCE451-F414-46C3-AF8C-A224C7A170DC}" dt="2025-03-28T09:32:30.400" v="1827" actId="962"/>
          <ac:grpSpMkLst>
            <pc:docMk/>
            <pc:sldMk cId="3633075494" sldId="492"/>
            <ac:grpSpMk id="3" creationId="{00000000-0000-0000-0000-000000000000}"/>
          </ac:grpSpMkLst>
        </pc:grpChg>
        <pc:picChg chg="mod">
          <ac:chgData name="Daniel Bourrion" userId="5d034e2d-c6aa-4c66-b6fb-18a87295a534" providerId="ADAL" clId="{E2CCE451-F414-46C3-AF8C-A224C7A170DC}" dt="2025-03-28T09:32:17.094" v="1825" actId="962"/>
          <ac:picMkLst>
            <pc:docMk/>
            <pc:sldMk cId="3633075494" sldId="492"/>
            <ac:picMk id="2" creationId="{BAB5FD0B-B79E-4E01-929A-F4E5D5165ABA}"/>
          </ac:picMkLst>
        </pc:picChg>
      </pc:sldChg>
      <pc:sldChg chg="modSp mod">
        <pc:chgData name="Daniel Bourrion" userId="5d034e2d-c6aa-4c66-b6fb-18a87295a534" providerId="ADAL" clId="{E2CCE451-F414-46C3-AF8C-A224C7A170DC}" dt="2025-03-28T09:33:18.046" v="1878" actId="33553"/>
        <pc:sldMkLst>
          <pc:docMk/>
          <pc:sldMk cId="4287141807" sldId="493"/>
        </pc:sldMkLst>
        <pc:spChg chg="mod">
          <ac:chgData name="Daniel Bourrion" userId="5d034e2d-c6aa-4c66-b6fb-18a87295a534" providerId="ADAL" clId="{E2CCE451-F414-46C3-AF8C-A224C7A170DC}" dt="2025-03-28T09:33:18.046" v="1878" actId="33553"/>
          <ac:spMkLst>
            <pc:docMk/>
            <pc:sldMk cId="4287141807" sldId="493"/>
            <ac:spMk id="19" creationId="{00000000-0000-0000-0000-000000000000}"/>
          </ac:spMkLst>
        </pc:spChg>
        <pc:grpChg chg="mod">
          <ac:chgData name="Daniel Bourrion" userId="5d034e2d-c6aa-4c66-b6fb-18a87295a534" providerId="ADAL" clId="{E2CCE451-F414-46C3-AF8C-A224C7A170DC}" dt="2025-03-28T09:32:42.278" v="1829" actId="962"/>
          <ac:grpSpMkLst>
            <pc:docMk/>
            <pc:sldMk cId="4287141807" sldId="493"/>
            <ac:grpSpMk id="10" creationId="{00000000-0000-0000-0000-000000000000}"/>
          </ac:grpSpMkLst>
        </pc:grpChg>
      </pc:sldChg>
      <pc:sldChg chg="modSp mod">
        <pc:chgData name="Daniel Bourrion" userId="5d034e2d-c6aa-4c66-b6fb-18a87295a534" providerId="ADAL" clId="{E2CCE451-F414-46C3-AF8C-A224C7A170DC}" dt="2025-03-28T09:24:13.543" v="1772"/>
        <pc:sldMkLst>
          <pc:docMk/>
          <pc:sldMk cId="4176103866" sldId="705"/>
        </pc:sldMkLst>
        <pc:spChg chg="ord">
          <ac:chgData name="Daniel Bourrion" userId="5d034e2d-c6aa-4c66-b6fb-18a87295a534" providerId="ADAL" clId="{E2CCE451-F414-46C3-AF8C-A224C7A170DC}" dt="2025-03-28T09:24:13.543" v="1772"/>
          <ac:spMkLst>
            <pc:docMk/>
            <pc:sldMk cId="4176103866" sldId="705"/>
            <ac:spMk id="3" creationId="{D060EE4A-DCDD-4434-89A3-EC79AA6F2072}"/>
          </ac:spMkLst>
        </pc:spChg>
      </pc:sldChg>
      <pc:sldChg chg="addSp delSp modSp mod">
        <pc:chgData name="Daniel Bourrion" userId="5d034e2d-c6aa-4c66-b6fb-18a87295a534" providerId="ADAL" clId="{E2CCE451-F414-46C3-AF8C-A224C7A170DC}" dt="2025-03-28T09:24:18.830" v="1773" actId="478"/>
        <pc:sldMkLst>
          <pc:docMk/>
          <pc:sldMk cId="3698520717" sldId="2088197509"/>
        </pc:sldMkLst>
        <pc:spChg chg="add mod">
          <ac:chgData name="Daniel Bourrion" userId="5d034e2d-c6aa-4c66-b6fb-18a87295a534" providerId="ADAL" clId="{E2CCE451-F414-46C3-AF8C-A224C7A170DC}" dt="2025-03-28T09:24:18.830" v="1773" actId="478"/>
          <ac:spMkLst>
            <pc:docMk/>
            <pc:sldMk cId="3698520717" sldId="2088197509"/>
            <ac:spMk id="5" creationId="{C30A007C-6B37-F4E0-6893-5A1131D9FEA3}"/>
          </ac:spMkLst>
        </pc:spChg>
      </pc:sldChg>
      <pc:sldChg chg="delSp modSp mod">
        <pc:chgData name="Daniel Bourrion" userId="5d034e2d-c6aa-4c66-b6fb-18a87295a534" providerId="ADAL" clId="{E2CCE451-F414-46C3-AF8C-A224C7A170DC}" dt="2025-03-28T09:25:17.512" v="1779" actId="478"/>
        <pc:sldMkLst>
          <pc:docMk/>
          <pc:sldMk cId="625102487" sldId="2088197526"/>
        </pc:sldMkLst>
      </pc:sldChg>
      <pc:sldChg chg="addSp delSp modSp mod ord">
        <pc:chgData name="Daniel Bourrion" userId="5d034e2d-c6aa-4c66-b6fb-18a87295a534" providerId="ADAL" clId="{E2CCE451-F414-46C3-AF8C-A224C7A170DC}" dt="2025-03-28T09:28:47.018" v="1802" actId="962"/>
        <pc:sldMkLst>
          <pc:docMk/>
          <pc:sldMk cId="3910738347" sldId="2088197532"/>
        </pc:sldMkLst>
        <pc:spChg chg="add del">
          <ac:chgData name="Daniel Bourrion" userId="5d034e2d-c6aa-4c66-b6fb-18a87295a534" providerId="ADAL" clId="{E2CCE451-F414-46C3-AF8C-A224C7A170DC}" dt="2025-03-28T09:23:04.329" v="1769" actId="478"/>
          <ac:spMkLst>
            <pc:docMk/>
            <pc:sldMk cId="3910738347" sldId="2088197532"/>
            <ac:spMk id="3" creationId="{D06FCCEE-435C-C9CC-ECC2-206E4C5BF659}"/>
          </ac:spMkLst>
        </pc:spChg>
        <pc:spChg chg="mod">
          <ac:chgData name="Daniel Bourrion" userId="5d034e2d-c6aa-4c66-b6fb-18a87295a534" providerId="ADAL" clId="{E2CCE451-F414-46C3-AF8C-A224C7A170DC}" dt="2025-03-28T07:57:34.818" v="1699" actId="1037"/>
          <ac:spMkLst>
            <pc:docMk/>
            <pc:sldMk cId="3910738347" sldId="2088197532"/>
            <ac:spMk id="4" creationId="{86A4E69A-BFA5-1C10-B021-9E8379176143}"/>
          </ac:spMkLst>
        </pc:spChg>
        <pc:picChg chg="mod">
          <ac:chgData name="Daniel Bourrion" userId="5d034e2d-c6aa-4c66-b6fb-18a87295a534" providerId="ADAL" clId="{E2CCE451-F414-46C3-AF8C-A224C7A170DC}" dt="2025-03-28T09:28:47.018" v="1802" actId="962"/>
          <ac:picMkLst>
            <pc:docMk/>
            <pc:sldMk cId="3910738347" sldId="2088197532"/>
            <ac:picMk id="2" creationId="{9F480D8A-D3E0-BE69-D161-713D1FE855DC}"/>
          </ac:picMkLst>
        </pc:picChg>
      </pc:sldChg>
      <pc:sldChg chg="addSp delSp modSp mod">
        <pc:chgData name="Daniel Bourrion" userId="5d034e2d-c6aa-4c66-b6fb-18a87295a534" providerId="ADAL" clId="{E2CCE451-F414-46C3-AF8C-A224C7A170DC}" dt="2025-03-28T09:24:32.549" v="1774" actId="478"/>
        <pc:sldMkLst>
          <pc:docMk/>
          <pc:sldMk cId="3264337228" sldId="2088197541"/>
        </pc:sldMkLst>
      </pc:sldChg>
      <pc:sldChg chg="addSp delSp modSp mod">
        <pc:chgData name="Daniel Bourrion" userId="5d034e2d-c6aa-4c66-b6fb-18a87295a534" providerId="ADAL" clId="{E2CCE451-F414-46C3-AF8C-A224C7A170DC}" dt="2025-03-28T09:24:45.771" v="1775" actId="478"/>
        <pc:sldMkLst>
          <pc:docMk/>
          <pc:sldMk cId="2422874283" sldId="2088197542"/>
        </pc:sldMkLst>
        <pc:spChg chg="add mod">
          <ac:chgData name="Daniel Bourrion" userId="5d034e2d-c6aa-4c66-b6fb-18a87295a534" providerId="ADAL" clId="{E2CCE451-F414-46C3-AF8C-A224C7A170DC}" dt="2025-03-28T09:24:45.771" v="1775" actId="478"/>
          <ac:spMkLst>
            <pc:docMk/>
            <pc:sldMk cId="2422874283" sldId="2088197542"/>
            <ac:spMk id="5" creationId="{FEF149A9-D096-9240-7338-77AC1768B23C}"/>
          </ac:spMkLst>
        </pc:spChg>
      </pc:sldChg>
      <pc:sldChg chg="modSp mod">
        <pc:chgData name="Daniel Bourrion" userId="5d034e2d-c6aa-4c66-b6fb-18a87295a534" providerId="ADAL" clId="{E2CCE451-F414-46C3-AF8C-A224C7A170DC}" dt="2025-03-28T09:30:48.384" v="1817" actId="962"/>
        <pc:sldMkLst>
          <pc:docMk/>
          <pc:sldMk cId="2101949073" sldId="2088197544"/>
        </pc:sldMkLst>
        <pc:picChg chg="mod">
          <ac:chgData name="Daniel Bourrion" userId="5d034e2d-c6aa-4c66-b6fb-18a87295a534" providerId="ADAL" clId="{E2CCE451-F414-46C3-AF8C-A224C7A170DC}" dt="2025-03-28T09:30:48.384" v="1817" actId="962"/>
          <ac:picMkLst>
            <pc:docMk/>
            <pc:sldMk cId="2101949073" sldId="2088197544"/>
            <ac:picMk id="2" creationId="{D8319536-CB7B-0552-9C70-61B267FABFC1}"/>
          </ac:picMkLst>
        </pc:picChg>
      </pc:sldChg>
      <pc:sldChg chg="modSp mod">
        <pc:chgData name="Daniel Bourrion" userId="5d034e2d-c6aa-4c66-b6fb-18a87295a534" providerId="ADAL" clId="{E2CCE451-F414-46C3-AF8C-A224C7A170DC}" dt="2025-03-28T09:31:05.490" v="1819" actId="962"/>
        <pc:sldMkLst>
          <pc:docMk/>
          <pc:sldMk cId="1445558107" sldId="2088197545"/>
        </pc:sldMkLst>
        <pc:picChg chg="mod">
          <ac:chgData name="Daniel Bourrion" userId="5d034e2d-c6aa-4c66-b6fb-18a87295a534" providerId="ADAL" clId="{E2CCE451-F414-46C3-AF8C-A224C7A170DC}" dt="2025-03-28T09:31:05.490" v="1819" actId="962"/>
          <ac:picMkLst>
            <pc:docMk/>
            <pc:sldMk cId="1445558107" sldId="2088197545"/>
            <ac:picMk id="4" creationId="{BED7728F-B672-7112-0F1F-157F79EBF586}"/>
          </ac:picMkLst>
        </pc:picChg>
      </pc:sldChg>
      <pc:sldChg chg="modSp mod">
        <pc:chgData name="Daniel Bourrion" userId="5d034e2d-c6aa-4c66-b6fb-18a87295a534" providerId="ADAL" clId="{E2CCE451-F414-46C3-AF8C-A224C7A170DC}" dt="2025-03-28T08:03:43.349" v="1765" actId="20577"/>
        <pc:sldMkLst>
          <pc:docMk/>
          <pc:sldMk cId="3795296387" sldId="2088197547"/>
        </pc:sldMkLst>
        <pc:spChg chg="mod">
          <ac:chgData name="Daniel Bourrion" userId="5d034e2d-c6aa-4c66-b6fb-18a87295a534" providerId="ADAL" clId="{E2CCE451-F414-46C3-AF8C-A224C7A170DC}" dt="2025-03-28T08:03:43.349" v="1765" actId="20577"/>
          <ac:spMkLst>
            <pc:docMk/>
            <pc:sldMk cId="3795296387" sldId="2088197547"/>
            <ac:spMk id="4" creationId="{86FE827D-2CF3-798B-2AFE-E1DA1B29343F}"/>
          </ac:spMkLst>
        </pc:spChg>
      </pc:sldChg>
      <pc:sldChg chg="modSp mod">
        <pc:chgData name="Daniel Bourrion" userId="5d034e2d-c6aa-4c66-b6fb-18a87295a534" providerId="ADAL" clId="{E2CCE451-F414-46C3-AF8C-A224C7A170DC}" dt="2025-03-28T09:31:44.046" v="1821" actId="962"/>
        <pc:sldMkLst>
          <pc:docMk/>
          <pc:sldMk cId="77819689" sldId="2088197548"/>
        </pc:sldMkLst>
        <pc:picChg chg="mod">
          <ac:chgData name="Daniel Bourrion" userId="5d034e2d-c6aa-4c66-b6fb-18a87295a534" providerId="ADAL" clId="{E2CCE451-F414-46C3-AF8C-A224C7A170DC}" dt="2025-03-28T09:31:44.046" v="1821" actId="962"/>
          <ac:picMkLst>
            <pc:docMk/>
            <pc:sldMk cId="77819689" sldId="2088197548"/>
            <ac:picMk id="5" creationId="{5EF29399-CA98-D7E5-8179-33F2C4D28A4A}"/>
          </ac:picMkLst>
        </pc:picChg>
      </pc:sldChg>
      <pc:sldChg chg="modSp mod">
        <pc:chgData name="Daniel Bourrion" userId="5d034e2d-c6aa-4c66-b6fb-18a87295a534" providerId="ADAL" clId="{E2CCE451-F414-46C3-AF8C-A224C7A170DC}" dt="2025-03-28T08:01:49.565" v="1730" actId="20577"/>
        <pc:sldMkLst>
          <pc:docMk/>
          <pc:sldMk cId="942842626" sldId="2088197549"/>
        </pc:sldMkLst>
        <pc:spChg chg="mod">
          <ac:chgData name="Daniel Bourrion" userId="5d034e2d-c6aa-4c66-b6fb-18a87295a534" providerId="ADAL" clId="{E2CCE451-F414-46C3-AF8C-A224C7A170DC}" dt="2025-03-28T08:01:49.565" v="1730" actId="20577"/>
          <ac:spMkLst>
            <pc:docMk/>
            <pc:sldMk cId="942842626" sldId="2088197549"/>
            <ac:spMk id="4" creationId="{E1EDDB14-7EF2-7405-59B5-4137CFE7E2EF}"/>
          </ac:spMkLst>
        </pc:spChg>
      </pc:sldChg>
      <pc:sldChg chg="modSp mod">
        <pc:chgData name="Daniel Bourrion" userId="5d034e2d-c6aa-4c66-b6fb-18a87295a534" providerId="ADAL" clId="{E2CCE451-F414-46C3-AF8C-A224C7A170DC}" dt="2025-03-28T09:28:29.514" v="1800" actId="962"/>
        <pc:sldMkLst>
          <pc:docMk/>
          <pc:sldMk cId="2331368393" sldId="2088197550"/>
        </pc:sldMkLst>
        <pc:picChg chg="mod">
          <ac:chgData name="Daniel Bourrion" userId="5d034e2d-c6aa-4c66-b6fb-18a87295a534" providerId="ADAL" clId="{E2CCE451-F414-46C3-AF8C-A224C7A170DC}" dt="2025-03-28T09:28:29.514" v="1800" actId="962"/>
          <ac:picMkLst>
            <pc:docMk/>
            <pc:sldMk cId="2331368393" sldId="2088197550"/>
            <ac:picMk id="4" creationId="{7ADC11F1-C7D3-7C83-CC74-8D800827BA00}"/>
          </ac:picMkLst>
        </pc:picChg>
      </pc:sldChg>
      <pc:sldChg chg="modSp mod">
        <pc:chgData name="Daniel Bourrion" userId="5d034e2d-c6aa-4c66-b6fb-18a87295a534" providerId="ADAL" clId="{E2CCE451-F414-46C3-AF8C-A224C7A170DC}" dt="2025-03-28T09:29:10.746" v="1804" actId="962"/>
        <pc:sldMkLst>
          <pc:docMk/>
          <pc:sldMk cId="2807868283" sldId="2088197551"/>
        </pc:sldMkLst>
        <pc:picChg chg="mod">
          <ac:chgData name="Daniel Bourrion" userId="5d034e2d-c6aa-4c66-b6fb-18a87295a534" providerId="ADAL" clId="{E2CCE451-F414-46C3-AF8C-A224C7A170DC}" dt="2025-03-28T09:29:10.746" v="1804" actId="962"/>
          <ac:picMkLst>
            <pc:docMk/>
            <pc:sldMk cId="2807868283" sldId="2088197551"/>
            <ac:picMk id="5" creationId="{A50BBE4F-F636-E6FD-BBEC-448D8A414466}"/>
          </ac:picMkLst>
        </pc:picChg>
      </pc:sldChg>
      <pc:sldChg chg="modSp mod">
        <pc:chgData name="Daniel Bourrion" userId="5d034e2d-c6aa-4c66-b6fb-18a87295a534" providerId="ADAL" clId="{E2CCE451-F414-46C3-AF8C-A224C7A170DC}" dt="2025-03-28T09:29:24.923" v="1806" actId="962"/>
        <pc:sldMkLst>
          <pc:docMk/>
          <pc:sldMk cId="3488658378" sldId="2088197552"/>
        </pc:sldMkLst>
        <pc:picChg chg="mod">
          <ac:chgData name="Daniel Bourrion" userId="5d034e2d-c6aa-4c66-b6fb-18a87295a534" providerId="ADAL" clId="{E2CCE451-F414-46C3-AF8C-A224C7A170DC}" dt="2025-03-28T09:29:24.923" v="1806" actId="962"/>
          <ac:picMkLst>
            <pc:docMk/>
            <pc:sldMk cId="3488658378" sldId="2088197552"/>
            <ac:picMk id="4" creationId="{02C83509-1A79-015E-D8EF-9419E86CF454}"/>
          </ac:picMkLst>
        </pc:picChg>
      </pc:sldChg>
      <pc:sldChg chg="modSp mod">
        <pc:chgData name="Daniel Bourrion" userId="5d034e2d-c6aa-4c66-b6fb-18a87295a534" providerId="ADAL" clId="{E2CCE451-F414-46C3-AF8C-A224C7A170DC}" dt="2025-03-28T09:29:35.547" v="1808" actId="962"/>
        <pc:sldMkLst>
          <pc:docMk/>
          <pc:sldMk cId="1430195307" sldId="2088197553"/>
        </pc:sldMkLst>
        <pc:picChg chg="mod">
          <ac:chgData name="Daniel Bourrion" userId="5d034e2d-c6aa-4c66-b6fb-18a87295a534" providerId="ADAL" clId="{E2CCE451-F414-46C3-AF8C-A224C7A170DC}" dt="2025-03-28T09:29:35.547" v="1808" actId="962"/>
          <ac:picMkLst>
            <pc:docMk/>
            <pc:sldMk cId="1430195307" sldId="2088197553"/>
            <ac:picMk id="2" creationId="{184E220B-1487-168C-A9FF-2E77AA459EDB}"/>
          </ac:picMkLst>
        </pc:picChg>
      </pc:sldChg>
      <pc:sldChg chg="modSp mod">
        <pc:chgData name="Daniel Bourrion" userId="5d034e2d-c6aa-4c66-b6fb-18a87295a534" providerId="ADAL" clId="{E2CCE451-F414-46C3-AF8C-A224C7A170DC}" dt="2025-03-28T09:29:47.010" v="1810" actId="962"/>
        <pc:sldMkLst>
          <pc:docMk/>
          <pc:sldMk cId="3361299855" sldId="2088197557"/>
        </pc:sldMkLst>
        <pc:picChg chg="mod">
          <ac:chgData name="Daniel Bourrion" userId="5d034e2d-c6aa-4c66-b6fb-18a87295a534" providerId="ADAL" clId="{E2CCE451-F414-46C3-AF8C-A224C7A170DC}" dt="2025-03-28T09:29:47.010" v="1810" actId="962"/>
          <ac:picMkLst>
            <pc:docMk/>
            <pc:sldMk cId="3361299855" sldId="2088197557"/>
            <ac:picMk id="4" creationId="{D0CAD967-ACBD-7CA9-4FC7-A24247E60B97}"/>
          </ac:picMkLst>
        </pc:picChg>
      </pc:sldChg>
      <pc:sldChg chg="delSp mod">
        <pc:chgData name="Daniel Bourrion" userId="5d034e2d-c6aa-4c66-b6fb-18a87295a534" providerId="ADAL" clId="{E2CCE451-F414-46C3-AF8C-A224C7A170DC}" dt="2025-03-28T09:24:56.934" v="1776" actId="478"/>
        <pc:sldMkLst>
          <pc:docMk/>
          <pc:sldMk cId="3753775062" sldId="2088197559"/>
        </pc:sldMkLst>
      </pc:sldChg>
      <pc:sldChg chg="modSp mod">
        <pc:chgData name="Daniel Bourrion" userId="5d034e2d-c6aa-4c66-b6fb-18a87295a534" providerId="ADAL" clId="{E2CCE451-F414-46C3-AF8C-A224C7A170DC}" dt="2025-03-28T09:31:55.028" v="1823" actId="962"/>
        <pc:sldMkLst>
          <pc:docMk/>
          <pc:sldMk cId="4063283852" sldId="2088197561"/>
        </pc:sldMkLst>
        <pc:picChg chg="mod">
          <ac:chgData name="Daniel Bourrion" userId="5d034e2d-c6aa-4c66-b6fb-18a87295a534" providerId="ADAL" clId="{E2CCE451-F414-46C3-AF8C-A224C7A170DC}" dt="2025-03-28T09:31:55.028" v="1823" actId="962"/>
          <ac:picMkLst>
            <pc:docMk/>
            <pc:sldMk cId="4063283852" sldId="2088197561"/>
            <ac:picMk id="7" creationId="{FAF6E0CB-94BA-4DFD-84A9-109C7650709A}"/>
          </ac:picMkLst>
        </pc:picChg>
      </pc:sldChg>
      <pc:sldChg chg="modSp mod">
        <pc:chgData name="Daniel Bourrion" userId="5d034e2d-c6aa-4c66-b6fb-18a87295a534" providerId="ADAL" clId="{E2CCE451-F414-46C3-AF8C-A224C7A170DC}" dt="2025-03-28T09:25:34.091" v="1796" actId="20577"/>
        <pc:sldMkLst>
          <pc:docMk/>
          <pc:sldMk cId="1071524474" sldId="2088197562"/>
        </pc:sldMkLst>
        <pc:spChg chg="mod">
          <ac:chgData name="Daniel Bourrion" userId="5d034e2d-c6aa-4c66-b6fb-18a87295a534" providerId="ADAL" clId="{E2CCE451-F414-46C3-AF8C-A224C7A170DC}" dt="2025-03-28T09:25:34.091" v="1796" actId="20577"/>
          <ac:spMkLst>
            <pc:docMk/>
            <pc:sldMk cId="1071524474" sldId="2088197562"/>
            <ac:spMk id="2" creationId="{38267F99-05AF-759F-D0C5-4BB631BE0D1A}"/>
          </ac:spMkLst>
        </pc:spChg>
      </pc:sldChg>
      <pc:sldChg chg="modSp mod">
        <pc:chgData name="Daniel Bourrion" userId="5d034e2d-c6aa-4c66-b6fb-18a87295a534" providerId="ADAL" clId="{E2CCE451-F414-46C3-AF8C-A224C7A170DC}" dt="2025-03-28T09:30:05.171" v="1812" actId="962"/>
        <pc:sldMkLst>
          <pc:docMk/>
          <pc:sldMk cId="4076466790" sldId="2088197565"/>
        </pc:sldMkLst>
        <pc:picChg chg="mod">
          <ac:chgData name="Daniel Bourrion" userId="5d034e2d-c6aa-4c66-b6fb-18a87295a534" providerId="ADAL" clId="{E2CCE451-F414-46C3-AF8C-A224C7A170DC}" dt="2025-03-28T09:30:05.171" v="1812" actId="962"/>
          <ac:picMkLst>
            <pc:docMk/>
            <pc:sldMk cId="4076466790" sldId="2088197565"/>
            <ac:picMk id="10" creationId="{737FE8F1-CA8E-A445-ACE7-A4073E55F84B}"/>
          </ac:picMkLst>
        </pc:picChg>
      </pc:sldChg>
      <pc:sldChg chg="modSp mod">
        <pc:chgData name="Daniel Bourrion" userId="5d034e2d-c6aa-4c66-b6fb-18a87295a534" providerId="ADAL" clId="{E2CCE451-F414-46C3-AF8C-A224C7A170DC}" dt="2025-03-28T09:30:15.858" v="1815" actId="962"/>
        <pc:sldMkLst>
          <pc:docMk/>
          <pc:sldMk cId="3529618520" sldId="2088197566"/>
        </pc:sldMkLst>
        <pc:spChg chg="mod">
          <ac:chgData name="Daniel Bourrion" userId="5d034e2d-c6aa-4c66-b6fb-18a87295a534" providerId="ADAL" clId="{E2CCE451-F414-46C3-AF8C-A224C7A170DC}" dt="2025-03-28T09:30:15.858" v="1815" actId="962"/>
          <ac:spMkLst>
            <pc:docMk/>
            <pc:sldMk cId="3529618520" sldId="2088197566"/>
            <ac:spMk id="4" creationId="{09A2CDDE-6132-E5E8-D3D8-EFA733F71314}"/>
          </ac:spMkLst>
        </pc:spChg>
        <pc:spChg chg="mod">
          <ac:chgData name="Daniel Bourrion" userId="5d034e2d-c6aa-4c66-b6fb-18a87295a534" providerId="ADAL" clId="{E2CCE451-F414-46C3-AF8C-A224C7A170DC}" dt="2025-03-28T09:30:14.433" v="1814" actId="962"/>
          <ac:spMkLst>
            <pc:docMk/>
            <pc:sldMk cId="3529618520" sldId="2088197566"/>
            <ac:spMk id="11" creationId="{5CBF837A-F15B-2A12-CB83-666FC8225D3A}"/>
          </ac:spMkLst>
        </pc:spChg>
        <pc:picChg chg="mod">
          <ac:chgData name="Daniel Bourrion" userId="5d034e2d-c6aa-4c66-b6fb-18a87295a534" providerId="ADAL" clId="{E2CCE451-F414-46C3-AF8C-A224C7A170DC}" dt="2025-03-28T09:30:10.035" v="1813" actId="962"/>
          <ac:picMkLst>
            <pc:docMk/>
            <pc:sldMk cId="3529618520" sldId="2088197566"/>
            <ac:picMk id="10" creationId="{EC69B62D-53D8-96CD-CB54-7EC60BAE2F14}"/>
          </ac:picMkLst>
        </pc:picChg>
      </pc:sldChg>
      <pc:sldChg chg="modSp add mod">
        <pc:chgData name="Daniel Bourrion" userId="5d034e2d-c6aa-4c66-b6fb-18a87295a534" providerId="ADAL" clId="{E2CCE451-F414-46C3-AF8C-A224C7A170DC}" dt="2025-03-28T09:25:07.751" v="1777"/>
        <pc:sldMkLst>
          <pc:docMk/>
          <pc:sldMk cId="1665520584" sldId="2088197568"/>
        </pc:sldMkLst>
        <pc:spChg chg="mod ord">
          <ac:chgData name="Daniel Bourrion" userId="5d034e2d-c6aa-4c66-b6fb-18a87295a534" providerId="ADAL" clId="{E2CCE451-F414-46C3-AF8C-A224C7A170DC}" dt="2025-03-28T09:25:07.751" v="1777"/>
          <ac:spMkLst>
            <pc:docMk/>
            <pc:sldMk cId="1665520584" sldId="2088197568"/>
            <ac:spMk id="2" creationId="{C110AE41-CFBC-6675-A8CB-EC89D0D018FB}"/>
          </ac:spMkLst>
        </pc:spChg>
        <pc:spChg chg="mod">
          <ac:chgData name="Daniel Bourrion" userId="5d034e2d-c6aa-4c66-b6fb-18a87295a534" providerId="ADAL" clId="{E2CCE451-F414-46C3-AF8C-A224C7A170DC}" dt="2025-03-28T07:04:02.977" v="29" actId="20577"/>
          <ac:spMkLst>
            <pc:docMk/>
            <pc:sldMk cId="1665520584" sldId="2088197568"/>
            <ac:spMk id="3" creationId="{D7A1A54E-ECF9-1102-3039-4C5D28E81CD1}"/>
          </ac:spMkLst>
        </pc:spChg>
      </pc:sldChg>
      <pc:sldChg chg="modSp add mod">
        <pc:chgData name="Daniel Bourrion" userId="5d034e2d-c6aa-4c66-b6fb-18a87295a534" providerId="ADAL" clId="{E2CCE451-F414-46C3-AF8C-A224C7A170DC}" dt="2025-03-28T07:19:27.751" v="966" actId="20577"/>
        <pc:sldMkLst>
          <pc:docMk/>
          <pc:sldMk cId="3666124460" sldId="2088197569"/>
        </pc:sldMkLst>
        <pc:spChg chg="mod">
          <ac:chgData name="Daniel Bourrion" userId="5d034e2d-c6aa-4c66-b6fb-18a87295a534" providerId="ADAL" clId="{E2CCE451-F414-46C3-AF8C-A224C7A170DC}" dt="2025-03-28T07:15:20.002" v="521" actId="20577"/>
          <ac:spMkLst>
            <pc:docMk/>
            <pc:sldMk cId="3666124460" sldId="2088197569"/>
            <ac:spMk id="2" creationId="{02ABDE02-2302-2DA2-8A33-46B50A316998}"/>
          </ac:spMkLst>
        </pc:spChg>
        <pc:spChg chg="mod">
          <ac:chgData name="Daniel Bourrion" userId="5d034e2d-c6aa-4c66-b6fb-18a87295a534" providerId="ADAL" clId="{E2CCE451-F414-46C3-AF8C-A224C7A170DC}" dt="2025-03-28T07:19:27.751" v="966" actId="20577"/>
          <ac:spMkLst>
            <pc:docMk/>
            <pc:sldMk cId="3666124460" sldId="2088197569"/>
            <ac:spMk id="3" creationId="{136D38C3-1D5A-1798-C1F4-46AD668153B1}"/>
          </ac:spMkLst>
        </pc:spChg>
      </pc:sldChg>
      <pc:sldChg chg="modSp add mod">
        <pc:chgData name="Daniel Bourrion" userId="5d034e2d-c6aa-4c66-b6fb-18a87295a534" providerId="ADAL" clId="{E2CCE451-F414-46C3-AF8C-A224C7A170DC}" dt="2025-03-28T07:19:09.474" v="941" actId="20577"/>
        <pc:sldMkLst>
          <pc:docMk/>
          <pc:sldMk cId="3761033830" sldId="2088197570"/>
        </pc:sldMkLst>
        <pc:spChg chg="mod">
          <ac:chgData name="Daniel Bourrion" userId="5d034e2d-c6aa-4c66-b6fb-18a87295a534" providerId="ADAL" clId="{E2CCE451-F414-46C3-AF8C-A224C7A170DC}" dt="2025-03-28T07:15:28.129" v="542" actId="20577"/>
          <ac:spMkLst>
            <pc:docMk/>
            <pc:sldMk cId="3761033830" sldId="2088197570"/>
            <ac:spMk id="2" creationId="{15E1B009-F662-5F5A-E9E9-6CC8F6427887}"/>
          </ac:spMkLst>
        </pc:spChg>
        <pc:spChg chg="mod">
          <ac:chgData name="Daniel Bourrion" userId="5d034e2d-c6aa-4c66-b6fb-18a87295a534" providerId="ADAL" clId="{E2CCE451-F414-46C3-AF8C-A224C7A170DC}" dt="2025-03-28T07:19:09.474" v="941" actId="20577"/>
          <ac:spMkLst>
            <pc:docMk/>
            <pc:sldMk cId="3761033830" sldId="2088197570"/>
            <ac:spMk id="3" creationId="{79F3DD83-81DC-EC42-2923-1B059079C5C6}"/>
          </ac:spMkLst>
        </pc:spChg>
      </pc:sldChg>
      <pc:sldChg chg="modSp add mod">
        <pc:chgData name="Daniel Bourrion" userId="5d034e2d-c6aa-4c66-b6fb-18a87295a534" providerId="ADAL" clId="{E2CCE451-F414-46C3-AF8C-A224C7A170DC}" dt="2025-03-28T07:25:42.976" v="1562" actId="20577"/>
        <pc:sldMkLst>
          <pc:docMk/>
          <pc:sldMk cId="4287815815" sldId="2088197571"/>
        </pc:sldMkLst>
        <pc:spChg chg="mod">
          <ac:chgData name="Daniel Bourrion" userId="5d034e2d-c6aa-4c66-b6fb-18a87295a534" providerId="ADAL" clId="{E2CCE451-F414-46C3-AF8C-A224C7A170DC}" dt="2025-03-28T07:19:36.999" v="975" actId="20577"/>
          <ac:spMkLst>
            <pc:docMk/>
            <pc:sldMk cId="4287815815" sldId="2088197571"/>
            <ac:spMk id="2" creationId="{52FEE6DB-15A7-6350-FA2E-5749FD3C3356}"/>
          </ac:spMkLst>
        </pc:spChg>
        <pc:spChg chg="mod">
          <ac:chgData name="Daniel Bourrion" userId="5d034e2d-c6aa-4c66-b6fb-18a87295a534" providerId="ADAL" clId="{E2CCE451-F414-46C3-AF8C-A224C7A170DC}" dt="2025-03-28T07:25:42.976" v="1562" actId="20577"/>
          <ac:spMkLst>
            <pc:docMk/>
            <pc:sldMk cId="4287815815" sldId="2088197571"/>
            <ac:spMk id="3" creationId="{A519D7CF-56BF-06B9-1BF6-F105CD22089C}"/>
          </ac:spMkLst>
        </pc:spChg>
      </pc:sldChg>
      <pc:sldChg chg="modSp add mod">
        <pc:chgData name="Daniel Bourrion" userId="5d034e2d-c6aa-4c66-b6fb-18a87295a534" providerId="ADAL" clId="{E2CCE451-F414-46C3-AF8C-A224C7A170DC}" dt="2025-03-28T07:25:01.712" v="1538" actId="20577"/>
        <pc:sldMkLst>
          <pc:docMk/>
          <pc:sldMk cId="2670788910" sldId="2088197572"/>
        </pc:sldMkLst>
        <pc:spChg chg="mod">
          <ac:chgData name="Daniel Bourrion" userId="5d034e2d-c6aa-4c66-b6fb-18a87295a534" providerId="ADAL" clId="{E2CCE451-F414-46C3-AF8C-A224C7A170DC}" dt="2025-03-28T07:21:47.627" v="1202" actId="20577"/>
          <ac:spMkLst>
            <pc:docMk/>
            <pc:sldMk cId="2670788910" sldId="2088197572"/>
            <ac:spMk id="2" creationId="{4D462E8F-662F-7530-F456-104BBBCAB78C}"/>
          </ac:spMkLst>
        </pc:spChg>
        <pc:spChg chg="mod">
          <ac:chgData name="Daniel Bourrion" userId="5d034e2d-c6aa-4c66-b6fb-18a87295a534" providerId="ADAL" clId="{E2CCE451-F414-46C3-AF8C-A224C7A170DC}" dt="2025-03-28T07:25:01.712" v="1538" actId="20577"/>
          <ac:spMkLst>
            <pc:docMk/>
            <pc:sldMk cId="2670788910" sldId="2088197572"/>
            <ac:spMk id="3" creationId="{62C493FF-AC76-8282-5BEA-AB131B77F4F3}"/>
          </ac:spMkLst>
        </pc:spChg>
      </pc:sldChg>
    </pc:docChg>
  </pc:docChgLst>
  <pc:docChgLst>
    <pc:chgData name="Paola Pieroni" userId="S::paola.pieroni@univ-angers.fr::6447b8d2-9ef5-4f8b-83b4-ef7d7e0604a4" providerId="AD" clId="Web-{25F1D198-0C37-00BF-FE88-473E27DF51DF}"/>
    <pc:docChg chg="modSld">
      <pc:chgData name="Paola Pieroni" userId="S::paola.pieroni@univ-angers.fr::6447b8d2-9ef5-4f8b-83b4-ef7d7e0604a4" providerId="AD" clId="Web-{25F1D198-0C37-00BF-FE88-473E27DF51DF}" dt="2025-03-17T15:17:16.712" v="2" actId="20577"/>
      <pc:docMkLst>
        <pc:docMk/>
      </pc:docMkLst>
      <pc:sldChg chg="modSp">
        <pc:chgData name="Paola Pieroni" userId="S::paola.pieroni@univ-angers.fr::6447b8d2-9ef5-4f8b-83b4-ef7d7e0604a4" providerId="AD" clId="Web-{25F1D198-0C37-00BF-FE88-473E27DF51DF}" dt="2025-03-17T15:17:16.712" v="2" actId="20577"/>
        <pc:sldMkLst>
          <pc:docMk/>
          <pc:sldMk cId="4063283852" sldId="2088197561"/>
        </pc:sldMkLst>
      </pc:sldChg>
    </pc:docChg>
  </pc:docChgLst>
  <pc:docChgLst>
    <pc:chgData name="Pierre Saulue" userId="S::pierre.saulue@univ-angers.fr::9d0d4ac4-5dbd-42f0-837e-a7675bcad7ba" providerId="AD" clId="Web-{8CA823B0-42D3-42A3-60F0-DD9EB0346D81}"/>
    <pc:docChg chg="addSld modSld modSection">
      <pc:chgData name="Pierre Saulue" userId="S::pierre.saulue@univ-angers.fr::9d0d4ac4-5dbd-42f0-837e-a7675bcad7ba" providerId="AD" clId="Web-{8CA823B0-42D3-42A3-60F0-DD9EB0346D81}" dt="2024-11-14T23:34:05.083" v="337"/>
      <pc:docMkLst>
        <pc:docMk/>
      </pc:docMkLst>
      <pc:sldChg chg="add">
        <pc:chgData name="Pierre Saulue" userId="S::pierre.saulue@univ-angers.fr::9d0d4ac4-5dbd-42f0-837e-a7675bcad7ba" providerId="AD" clId="Web-{8CA823B0-42D3-42A3-60F0-DD9EB0346D81}" dt="2024-11-14T23:32:55.064" v="335"/>
        <pc:sldMkLst>
          <pc:docMk/>
          <pc:sldMk cId="1921085447" sldId="291"/>
        </pc:sldMkLst>
      </pc:sldChg>
      <pc:sldChg chg="delSp modSp add">
        <pc:chgData name="Pierre Saulue" userId="S::pierre.saulue@univ-angers.fr::9d0d4ac4-5dbd-42f0-837e-a7675bcad7ba" providerId="AD" clId="Web-{8CA823B0-42D3-42A3-60F0-DD9EB0346D81}" dt="2024-11-14T23:34:05.083" v="337"/>
        <pc:sldMkLst>
          <pc:docMk/>
          <pc:sldMk cId="1437826940" sldId="301"/>
        </pc:sldMkLst>
      </pc:sldChg>
      <pc:sldChg chg="add">
        <pc:chgData name="Pierre Saulue" userId="S::pierre.saulue@univ-angers.fr::9d0d4ac4-5dbd-42f0-837e-a7675bcad7ba" providerId="AD" clId="Web-{8CA823B0-42D3-42A3-60F0-DD9EB0346D81}" dt="2024-11-14T23:32:54.986" v="332"/>
        <pc:sldMkLst>
          <pc:docMk/>
          <pc:sldMk cId="498573880" sldId="302"/>
        </pc:sldMkLst>
      </pc:sldChg>
      <pc:sldChg chg="add">
        <pc:chgData name="Pierre Saulue" userId="S::pierre.saulue@univ-angers.fr::9d0d4ac4-5dbd-42f0-837e-a7675bcad7ba" providerId="AD" clId="Web-{8CA823B0-42D3-42A3-60F0-DD9EB0346D81}" dt="2024-11-14T23:32:55.018" v="333"/>
        <pc:sldMkLst>
          <pc:docMk/>
          <pc:sldMk cId="1655292348" sldId="303"/>
        </pc:sldMkLst>
      </pc:sldChg>
      <pc:sldChg chg="add">
        <pc:chgData name="Pierre Saulue" userId="S::pierre.saulue@univ-angers.fr::9d0d4ac4-5dbd-42f0-837e-a7675bcad7ba" providerId="AD" clId="Web-{8CA823B0-42D3-42A3-60F0-DD9EB0346D81}" dt="2024-11-14T23:32:55.064" v="334"/>
        <pc:sldMkLst>
          <pc:docMk/>
          <pc:sldMk cId="3850263660" sldId="304"/>
        </pc:sldMkLst>
      </pc:sldChg>
      <pc:sldChg chg="modSp">
        <pc:chgData name="Pierre Saulue" userId="S::pierre.saulue@univ-angers.fr::9d0d4ac4-5dbd-42f0-837e-a7675bcad7ba" providerId="AD" clId="Web-{8CA823B0-42D3-42A3-60F0-DD9EB0346D81}" dt="2024-11-14T23:23:54.618" v="212" actId="20577"/>
        <pc:sldMkLst>
          <pc:docMk/>
          <pc:sldMk cId="3910738347" sldId="2088197532"/>
        </pc:sldMkLst>
      </pc:sldChg>
      <pc:sldChg chg="add replId">
        <pc:chgData name="Pierre Saulue" userId="S::pierre.saulue@univ-angers.fr::9d0d4ac4-5dbd-42f0-837e-a7675bcad7ba" providerId="AD" clId="Web-{8CA823B0-42D3-42A3-60F0-DD9EB0346D81}" dt="2024-11-14T23:07:18.519" v="0"/>
        <pc:sldMkLst>
          <pc:docMk/>
          <pc:sldMk cId="2909140584" sldId="2088197541"/>
        </pc:sldMkLst>
      </pc:sldChg>
      <pc:sldChg chg="modSp add replId">
        <pc:chgData name="Pierre Saulue" userId="S::pierre.saulue@univ-angers.fr::9d0d4ac4-5dbd-42f0-837e-a7675bcad7ba" providerId="AD" clId="Web-{8CA823B0-42D3-42A3-60F0-DD9EB0346D81}" dt="2024-11-14T23:28:32.817" v="330" actId="20577"/>
        <pc:sldMkLst>
          <pc:docMk/>
          <pc:sldMk cId="2629179859" sldId="2088197542"/>
        </pc:sldMkLst>
      </pc:sldChg>
    </pc:docChg>
  </pc:docChgLst>
  <pc:docChgLst>
    <pc:chgData name="Lydie Bouvier" userId="S::lydie.bouvier@univ-angers.fr::45dd3d4e-d30a-4a0f-8818-d34077d3accf" providerId="AD" clId="Web-{30716CEE-0BBD-535E-D81C-FBC279F55C8D}"/>
    <pc:docChg chg="addSld delSld modSld sldOrd modSection">
      <pc:chgData name="Lydie Bouvier" userId="S::lydie.bouvier@univ-angers.fr::45dd3d4e-d30a-4a0f-8818-d34077d3accf" providerId="AD" clId="Web-{30716CEE-0BBD-535E-D81C-FBC279F55C8D}" dt="2025-03-28T17:24:28.967" v="899" actId="1076"/>
      <pc:docMkLst>
        <pc:docMk/>
      </pc:docMkLst>
      <pc:sldChg chg="add del">
        <pc:chgData name="Lydie Bouvier" userId="S::lydie.bouvier@univ-angers.fr::45dd3d4e-d30a-4a0f-8818-d34077d3accf" providerId="AD" clId="Web-{30716CEE-0BBD-535E-D81C-FBC279F55C8D}" dt="2025-03-28T16:29:50.922" v="98"/>
        <pc:sldMkLst>
          <pc:docMk/>
          <pc:sldMk cId="2080422849" sldId="972"/>
        </pc:sldMkLst>
      </pc:sldChg>
      <pc:sldChg chg="addSp delSp modSp">
        <pc:chgData name="Lydie Bouvier" userId="S::lydie.bouvier@univ-angers.fr::45dd3d4e-d30a-4a0f-8818-d34077d3accf" providerId="AD" clId="Web-{30716CEE-0BBD-535E-D81C-FBC279F55C8D}" dt="2025-03-28T17:24:28.967" v="899" actId="1076"/>
        <pc:sldMkLst>
          <pc:docMk/>
          <pc:sldMk cId="2121524228" sldId="2088197510"/>
        </pc:sldMkLst>
        <pc:spChg chg="mod">
          <ac:chgData name="Lydie Bouvier" userId="S::lydie.bouvier@univ-angers.fr::45dd3d4e-d30a-4a0f-8818-d34077d3accf" providerId="AD" clId="Web-{30716CEE-0BBD-535E-D81C-FBC279F55C8D}" dt="2025-03-28T16:20:29.620" v="19" actId="20577"/>
          <ac:spMkLst>
            <pc:docMk/>
            <pc:sldMk cId="2121524228" sldId="2088197510"/>
            <ac:spMk id="3" creationId="{D06FCCEE-435C-C9CC-ECC2-206E4C5BF659}"/>
          </ac:spMkLst>
        </pc:spChg>
        <pc:picChg chg="add mod ord modCrop">
          <ac:chgData name="Lydie Bouvier" userId="S::lydie.bouvier@univ-angers.fr::45dd3d4e-d30a-4a0f-8818-d34077d3accf" providerId="AD" clId="Web-{30716CEE-0BBD-535E-D81C-FBC279F55C8D}" dt="2025-03-28T17:24:28.967" v="899" actId="1076"/>
          <ac:picMkLst>
            <pc:docMk/>
            <pc:sldMk cId="2121524228" sldId="2088197510"/>
            <ac:picMk id="8" creationId="{ED1C73B1-F113-9604-37CB-637FF7CC5D5B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21:12.840" v="30" actId="1076"/>
          <ac:picMkLst>
            <pc:docMk/>
            <pc:sldMk cId="2121524228" sldId="2088197510"/>
            <ac:picMk id="9" creationId="{9AD05367-D65A-317E-5CD9-80B25B52F1E7}"/>
          </ac:picMkLst>
        </pc:picChg>
      </pc:sldChg>
      <pc:sldChg chg="addSp delSp modSp mod ord modClrScheme chgLayout">
        <pc:chgData name="Lydie Bouvier" userId="S::lydie.bouvier@univ-angers.fr::45dd3d4e-d30a-4a0f-8818-d34077d3accf" providerId="AD" clId="Web-{30716CEE-0BBD-535E-D81C-FBC279F55C8D}" dt="2025-03-28T16:27:04.354" v="76" actId="1076"/>
        <pc:sldMkLst>
          <pc:docMk/>
          <pc:sldMk cId="3264337228" sldId="2088197541"/>
        </pc:sldMkLst>
        <pc:spChg chg="mod">
          <ac:chgData name="Lydie Bouvier" userId="S::lydie.bouvier@univ-angers.fr::45dd3d4e-d30a-4a0f-8818-d34077d3accf" providerId="AD" clId="Web-{30716CEE-0BBD-535E-D81C-FBC279F55C8D}" dt="2025-03-28T16:24:03.237" v="51" actId="20577"/>
          <ac:spMkLst>
            <pc:docMk/>
            <pc:sldMk cId="3264337228" sldId="2088197541"/>
            <ac:spMk id="3" creationId="{32804227-A201-0CF2-3AE3-2A6368759313}"/>
          </ac:spMkLst>
        </pc:spChg>
        <pc:picChg chg="add mod">
          <ac:chgData name="Lydie Bouvier" userId="S::lydie.bouvier@univ-angers.fr::45dd3d4e-d30a-4a0f-8818-d34077d3accf" providerId="AD" clId="Web-{30716CEE-0BBD-535E-D81C-FBC279F55C8D}" dt="2025-03-28T16:24:58.505" v="61" actId="14100"/>
          <ac:picMkLst>
            <pc:docMk/>
            <pc:sldMk cId="3264337228" sldId="2088197541"/>
            <ac:picMk id="4" creationId="{CF826480-ED30-D33D-FD22-0D87B7EA2536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25:26.787" v="64" actId="1076"/>
          <ac:picMkLst>
            <pc:docMk/>
            <pc:sldMk cId="3264337228" sldId="2088197541"/>
            <ac:picMk id="6" creationId="{E7D650CD-1F78-656A-E768-4F51C4CB8860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25:35.553" v="66" actId="1076"/>
          <ac:picMkLst>
            <pc:docMk/>
            <pc:sldMk cId="3264337228" sldId="2088197541"/>
            <ac:picMk id="7" creationId="{247A9D97-7818-3F7A-49E3-7956B0EF64A4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25:48.585" v="68" actId="1076"/>
          <ac:picMkLst>
            <pc:docMk/>
            <pc:sldMk cId="3264337228" sldId="2088197541"/>
            <ac:picMk id="8" creationId="{F0F4DD8D-A444-9650-3AA1-94B3A8EC573C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26:04.008" v="70" actId="1076"/>
          <ac:picMkLst>
            <pc:docMk/>
            <pc:sldMk cId="3264337228" sldId="2088197541"/>
            <ac:picMk id="9" creationId="{6941AC0D-E479-BAE8-FA6D-E0EB8D5E49D8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26:16.789" v="72" actId="1076"/>
          <ac:picMkLst>
            <pc:docMk/>
            <pc:sldMk cId="3264337228" sldId="2088197541"/>
            <ac:picMk id="10" creationId="{BBD9C132-8172-FD4A-172E-00EA529A6F73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26:30.290" v="74" actId="1076"/>
          <ac:picMkLst>
            <pc:docMk/>
            <pc:sldMk cId="3264337228" sldId="2088197541"/>
            <ac:picMk id="11" creationId="{D7DAD81D-9CC7-DC40-2A69-A39353F48F59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27:04.354" v="76" actId="1076"/>
          <ac:picMkLst>
            <pc:docMk/>
            <pc:sldMk cId="3264337228" sldId="2088197541"/>
            <ac:picMk id="12" creationId="{C83E1EB5-9270-9380-FE94-C9D43E98B60D}"/>
          </ac:picMkLst>
        </pc:picChg>
      </pc:sldChg>
      <pc:sldChg chg="addSp delSp modSp add replId">
        <pc:chgData name="Lydie Bouvier" userId="S::lydie.bouvier@univ-angers.fr::45dd3d4e-d30a-4a0f-8818-d34077d3accf" providerId="AD" clId="Web-{30716CEE-0BBD-535E-D81C-FBC279F55C8D}" dt="2025-03-28T17:23:37.668" v="896"/>
        <pc:sldMkLst>
          <pc:docMk/>
          <pc:sldMk cId="3337475789" sldId="2088197579"/>
        </pc:sldMkLst>
        <pc:picChg chg="add mod">
          <ac:chgData name="Lydie Bouvier" userId="S::lydie.bouvier@univ-angers.fr::45dd3d4e-d30a-4a0f-8818-d34077d3accf" providerId="AD" clId="Web-{30716CEE-0BBD-535E-D81C-FBC279F55C8D}" dt="2025-03-28T17:23:34.605" v="895"/>
          <ac:picMkLst>
            <pc:docMk/>
            <pc:sldMk cId="3337475789" sldId="2088197579"/>
            <ac:picMk id="4" creationId="{06162EDD-6A02-C844-5A9E-1413562F80E3}"/>
          </ac:picMkLst>
        </pc:picChg>
      </pc:sldChg>
      <pc:sldChg chg="addSp delSp modSp add replId">
        <pc:chgData name="Lydie Bouvier" userId="S::lydie.bouvier@univ-angers.fr::45dd3d4e-d30a-4a0f-8818-d34077d3accf" providerId="AD" clId="Web-{30716CEE-0BBD-535E-D81C-FBC279F55C8D}" dt="2025-03-28T16:27:56.777" v="91"/>
        <pc:sldMkLst>
          <pc:docMk/>
          <pc:sldMk cId="1249180298" sldId="2088197580"/>
        </pc:sldMkLst>
        <pc:spChg chg="mod">
          <ac:chgData name="Lydie Bouvier" userId="S::lydie.bouvier@univ-angers.fr::45dd3d4e-d30a-4a0f-8818-d34077d3accf" providerId="AD" clId="Web-{30716CEE-0BBD-535E-D81C-FBC279F55C8D}" dt="2025-03-28T16:27:55.371" v="90" actId="20577"/>
          <ac:spMkLst>
            <pc:docMk/>
            <pc:sldMk cId="1249180298" sldId="2088197580"/>
            <ac:spMk id="3" creationId="{30ED8984-3E87-D3E9-B4C6-C8AF5742E08D}"/>
          </ac:spMkLst>
        </pc:spChg>
        <pc:picChg chg="add mod">
          <ac:chgData name="Lydie Bouvier" userId="S::lydie.bouvier@univ-angers.fr::45dd3d4e-d30a-4a0f-8818-d34077d3accf" providerId="AD" clId="Web-{30716CEE-0BBD-535E-D81C-FBC279F55C8D}" dt="2025-03-28T16:27:56.777" v="91"/>
          <ac:picMkLst>
            <pc:docMk/>
            <pc:sldMk cId="1249180298" sldId="2088197580"/>
            <ac:picMk id="4" creationId="{B089914E-3097-6C7C-FEC0-3F5145684798}"/>
          </ac:picMkLst>
        </pc:picChg>
      </pc:sldChg>
      <pc:sldChg chg="addSp delSp modSp add replId">
        <pc:chgData name="Lydie Bouvier" userId="S::lydie.bouvier@univ-angers.fr::45dd3d4e-d30a-4a0f-8818-d34077d3accf" providerId="AD" clId="Web-{30716CEE-0BBD-535E-D81C-FBC279F55C8D}" dt="2025-03-28T17:16:42.090" v="844" actId="20577"/>
        <pc:sldMkLst>
          <pc:docMk/>
          <pc:sldMk cId="949511392" sldId="2088197581"/>
        </pc:sldMkLst>
        <pc:spChg chg="add mod">
          <ac:chgData name="Lydie Bouvier" userId="S::lydie.bouvier@univ-angers.fr::45dd3d4e-d30a-4a0f-8818-d34077d3accf" providerId="AD" clId="Web-{30716CEE-0BBD-535E-D81C-FBC279F55C8D}" dt="2025-03-28T17:16:42.090" v="844" actId="20577"/>
          <ac:spMkLst>
            <pc:docMk/>
            <pc:sldMk cId="949511392" sldId="2088197581"/>
            <ac:spMk id="5" creationId="{05EF9CD6-41E2-FF3E-08F6-E9C356B2BD13}"/>
          </ac:spMkLst>
        </pc:spChg>
        <pc:spChg chg="add mod">
          <ac:chgData name="Lydie Bouvier" userId="S::lydie.bouvier@univ-angers.fr::45dd3d4e-d30a-4a0f-8818-d34077d3accf" providerId="AD" clId="Web-{30716CEE-0BBD-535E-D81C-FBC279F55C8D}" dt="2025-03-28T17:15:45.353" v="841" actId="20577"/>
          <ac:spMkLst>
            <pc:docMk/>
            <pc:sldMk cId="949511392" sldId="2088197581"/>
            <ac:spMk id="7" creationId="{0328BE8F-3C82-F63B-E616-D01A80823A1D}"/>
          </ac:spMkLst>
        </pc:spChg>
        <pc:picChg chg="add mod">
          <ac:chgData name="Lydie Bouvier" userId="S::lydie.bouvier@univ-angers.fr::45dd3d4e-d30a-4a0f-8818-d34077d3accf" providerId="AD" clId="Web-{30716CEE-0BBD-535E-D81C-FBC279F55C8D}" dt="2025-03-28T16:38:14.910" v="308" actId="1076"/>
          <ac:picMkLst>
            <pc:docMk/>
            <pc:sldMk cId="949511392" sldId="2088197581"/>
            <ac:picMk id="4" creationId="{1C033E95-6BE2-3D51-9673-3ED77376F0F2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40:47.994" v="409" actId="1076"/>
          <ac:picMkLst>
            <pc:docMk/>
            <pc:sldMk cId="949511392" sldId="2088197581"/>
            <ac:picMk id="6" creationId="{A703175C-FC0D-8474-89E4-B14B45A43E11}"/>
          </ac:picMkLst>
        </pc:picChg>
      </pc:sldChg>
      <pc:sldChg chg="addSp modSp add ord replId">
        <pc:chgData name="Lydie Bouvier" userId="S::lydie.bouvier@univ-angers.fr::45dd3d4e-d30a-4a0f-8818-d34077d3accf" providerId="AD" clId="Web-{30716CEE-0BBD-535E-D81C-FBC279F55C8D}" dt="2025-03-28T16:24:38.614" v="59"/>
        <pc:sldMkLst>
          <pc:docMk/>
          <pc:sldMk cId="2513872790" sldId="2088197582"/>
        </pc:sldMkLst>
        <pc:picChg chg="add mod">
          <ac:chgData name="Lydie Bouvier" userId="S::lydie.bouvier@univ-angers.fr::45dd3d4e-d30a-4a0f-8818-d34077d3accf" providerId="AD" clId="Web-{30716CEE-0BBD-535E-D81C-FBC279F55C8D}" dt="2025-03-28T16:23:16.267" v="44" actId="1076"/>
          <ac:picMkLst>
            <pc:docMk/>
            <pc:sldMk cId="2513872790" sldId="2088197582"/>
            <ac:picMk id="2" creationId="{A867BB6F-6A7B-FA7C-C2F3-A8A4308715BA}"/>
          </ac:picMkLst>
        </pc:picChg>
      </pc:sldChg>
      <pc:sldChg chg="addSp delSp modSp add replId">
        <pc:chgData name="Lydie Bouvier" userId="S::lydie.bouvier@univ-angers.fr::45dd3d4e-d30a-4a0f-8818-d34077d3accf" providerId="AD" clId="Web-{30716CEE-0BBD-535E-D81C-FBC279F55C8D}" dt="2025-03-28T17:02:31.902" v="584" actId="1076"/>
        <pc:sldMkLst>
          <pc:docMk/>
          <pc:sldMk cId="3876382217" sldId="2088197583"/>
        </pc:sldMkLst>
        <pc:spChg chg="add mod">
          <ac:chgData name="Lydie Bouvier" userId="S::lydie.bouvier@univ-angers.fr::45dd3d4e-d30a-4a0f-8818-d34077d3accf" providerId="AD" clId="Web-{30716CEE-0BBD-535E-D81C-FBC279F55C8D}" dt="2025-03-28T16:52:47.146" v="425" actId="1076"/>
          <ac:spMkLst>
            <pc:docMk/>
            <pc:sldMk cId="3876382217" sldId="2088197583"/>
            <ac:spMk id="4" creationId="{0759FA64-6DC5-BCD5-A35C-CB835E867E8C}"/>
          </ac:spMkLst>
        </pc:spChg>
        <pc:spChg chg="add mod">
          <ac:chgData name="Lydie Bouvier" userId="S::lydie.bouvier@univ-angers.fr::45dd3d4e-d30a-4a0f-8818-d34077d3accf" providerId="AD" clId="Web-{30716CEE-0BBD-535E-D81C-FBC279F55C8D}" dt="2025-03-28T16:55:16.651" v="468" actId="20577"/>
          <ac:spMkLst>
            <pc:docMk/>
            <pc:sldMk cId="3876382217" sldId="2088197583"/>
            <ac:spMk id="6" creationId="{5B94CA77-B0BE-7173-4F20-186CD99EC74D}"/>
          </ac:spMkLst>
        </pc:spChg>
        <pc:spChg chg="add mod">
          <ac:chgData name="Lydie Bouvier" userId="S::lydie.bouvier@univ-angers.fr::45dd3d4e-d30a-4a0f-8818-d34077d3accf" providerId="AD" clId="Web-{30716CEE-0BBD-535E-D81C-FBC279F55C8D}" dt="2025-03-28T17:02:05.573" v="578" actId="20577"/>
          <ac:spMkLst>
            <pc:docMk/>
            <pc:sldMk cId="3876382217" sldId="2088197583"/>
            <ac:spMk id="15" creationId="{EEE0156F-E3A6-F338-CA82-D4CBEA5C16AE}"/>
          </ac:spMkLst>
        </pc:spChg>
        <pc:picChg chg="add mod">
          <ac:chgData name="Lydie Bouvier" userId="S::lydie.bouvier@univ-angers.fr::45dd3d4e-d30a-4a0f-8818-d34077d3accf" providerId="AD" clId="Web-{30716CEE-0BBD-535E-D81C-FBC279F55C8D}" dt="2025-03-28T16:52:29.598" v="420" actId="1076"/>
          <ac:picMkLst>
            <pc:docMk/>
            <pc:sldMk cId="3876382217" sldId="2088197583"/>
            <ac:picMk id="2" creationId="{A89349F5-9F04-CFFA-4D9C-5DFDBB87F77B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53:11.865" v="427" actId="1076"/>
          <ac:picMkLst>
            <pc:docMk/>
            <pc:sldMk cId="3876382217" sldId="2088197583"/>
            <ac:picMk id="5" creationId="{74A62042-0140-E55D-4697-7DCC09D94A7D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55:19.854" v="469"/>
          <ac:picMkLst>
            <pc:docMk/>
            <pc:sldMk cId="3876382217" sldId="2088197583"/>
            <ac:picMk id="7" creationId="{9A67090E-06F2-4608-1024-273F5166BE53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55:31.917" v="470"/>
          <ac:picMkLst>
            <pc:docMk/>
            <pc:sldMk cId="3876382217" sldId="2088197583"/>
            <ac:picMk id="8" creationId="{844683AA-68E0-AA73-9E88-3B04FBA9C73D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57:45.032" v="495" actId="1076"/>
          <ac:picMkLst>
            <pc:docMk/>
            <pc:sldMk cId="3876382217" sldId="2088197583"/>
            <ac:picMk id="11" creationId="{117E50B3-64F3-E12C-D973-9B4999011001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6:59:42.661" v="553" actId="1076"/>
          <ac:picMkLst>
            <pc:docMk/>
            <pc:sldMk cId="3876382217" sldId="2088197583"/>
            <ac:picMk id="12" creationId="{E57E5E4C-575A-32B8-C4EF-6BFC66CE9CC0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7:02:13.245" v="581" actId="1076"/>
          <ac:picMkLst>
            <pc:docMk/>
            <pc:sldMk cId="3876382217" sldId="2088197583"/>
            <ac:picMk id="13" creationId="{F81BBFA2-1B7E-1695-D135-D26D645E7FBE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7:02:11.026" v="580" actId="1076"/>
          <ac:picMkLst>
            <pc:docMk/>
            <pc:sldMk cId="3876382217" sldId="2088197583"/>
            <ac:picMk id="14" creationId="{666F14AC-9995-4465-FEB5-873953082E9A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7:02:31.902" v="584" actId="1076"/>
          <ac:picMkLst>
            <pc:docMk/>
            <pc:sldMk cId="3876382217" sldId="2088197583"/>
            <ac:picMk id="16" creationId="{13CB7491-B187-C644-BF59-4F1729A2EC78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7:02:25.495" v="582" actId="1076"/>
          <ac:picMkLst>
            <pc:docMk/>
            <pc:sldMk cId="3876382217" sldId="2088197583"/>
            <ac:picMk id="18" creationId="{77324D79-32D3-4C2B-ABB4-A292D4533475}"/>
          </ac:picMkLst>
        </pc:picChg>
        <pc:picChg chg="add mod">
          <ac:chgData name="Lydie Bouvier" userId="S::lydie.bouvier@univ-angers.fr::45dd3d4e-d30a-4a0f-8818-d34077d3accf" providerId="AD" clId="Web-{30716CEE-0BBD-535E-D81C-FBC279F55C8D}" dt="2025-03-28T17:01:38.431" v="575" actId="14100"/>
          <ac:picMkLst>
            <pc:docMk/>
            <pc:sldMk cId="3876382217" sldId="2088197583"/>
            <ac:picMk id="19" creationId="{A96874B7-28CF-9F8F-8529-475B00A07F6A}"/>
          </ac:picMkLst>
        </pc:picChg>
      </pc:sldChg>
      <pc:sldChg chg="add del replId">
        <pc:chgData name="Lydie Bouvier" userId="S::lydie.bouvier@univ-angers.fr::45dd3d4e-d30a-4a0f-8818-d34077d3accf" providerId="AD" clId="Web-{30716CEE-0BBD-535E-D81C-FBC279F55C8D}" dt="2025-03-28T17:16:59.809" v="847"/>
        <pc:sldMkLst>
          <pc:docMk/>
          <pc:sldMk cId="2777797734" sldId="2088197584"/>
        </pc:sldMkLst>
      </pc:sldChg>
      <pc:sldChg chg="add del replId">
        <pc:chgData name="Lydie Bouvier" userId="S::lydie.bouvier@univ-angers.fr::45dd3d4e-d30a-4a0f-8818-d34077d3accf" providerId="AD" clId="Web-{30716CEE-0BBD-535E-D81C-FBC279F55C8D}" dt="2025-03-28T17:17:05.294" v="849"/>
        <pc:sldMkLst>
          <pc:docMk/>
          <pc:sldMk cId="509264380" sldId="2088197585"/>
        </pc:sldMkLst>
      </pc:sldChg>
      <pc:sldChg chg="add del replId">
        <pc:chgData name="Lydie Bouvier" userId="S::lydie.bouvier@univ-angers.fr::45dd3d4e-d30a-4a0f-8818-d34077d3accf" providerId="AD" clId="Web-{30716CEE-0BBD-535E-D81C-FBC279F55C8D}" dt="2025-03-28T17:17:02.825" v="848"/>
        <pc:sldMkLst>
          <pc:docMk/>
          <pc:sldMk cId="75125256" sldId="2088197586"/>
        </pc:sldMkLst>
      </pc:sldChg>
      <pc:sldChg chg="addSp modSp add ord replId">
        <pc:chgData name="Lydie Bouvier" userId="S::lydie.bouvier@univ-angers.fr::45dd3d4e-d30a-4a0f-8818-d34077d3accf" providerId="AD" clId="Web-{30716CEE-0BBD-535E-D81C-FBC279F55C8D}" dt="2025-03-28T17:22:43.916" v="893" actId="20577"/>
        <pc:sldMkLst>
          <pc:docMk/>
          <pc:sldMk cId="949088914" sldId="2088197587"/>
        </pc:sldMkLst>
        <pc:spChg chg="add mod">
          <ac:chgData name="Lydie Bouvier" userId="S::lydie.bouvier@univ-angers.fr::45dd3d4e-d30a-4a0f-8818-d34077d3accf" providerId="AD" clId="Web-{30716CEE-0BBD-535E-D81C-FBC279F55C8D}" dt="2025-03-28T17:22:43.916" v="893" actId="20577"/>
          <ac:spMkLst>
            <pc:docMk/>
            <pc:sldMk cId="949088914" sldId="2088197587"/>
            <ac:spMk id="2" creationId="{BB594C4F-044E-A811-D2EB-01F48AA82257}"/>
          </ac:spMkLst>
        </pc:spChg>
        <pc:picChg chg="add mod">
          <ac:chgData name="Lydie Bouvier" userId="S::lydie.bouvier@univ-angers.fr::45dd3d4e-d30a-4a0f-8818-d34077d3accf" providerId="AD" clId="Web-{30716CEE-0BBD-535E-D81C-FBC279F55C8D}" dt="2025-03-28T17:20:31.770" v="856" actId="1076"/>
          <ac:picMkLst>
            <pc:docMk/>
            <pc:sldMk cId="949088914" sldId="2088197587"/>
            <ac:picMk id="4" creationId="{F1061E3C-E359-4C6F-30B8-6043B709D3BA}"/>
          </ac:picMkLst>
        </pc:picChg>
      </pc:sldChg>
      <pc:sldChg chg="addSp delSp modSp add ord replId">
        <pc:chgData name="Lydie Bouvier" userId="S::lydie.bouvier@univ-angers.fr::45dd3d4e-d30a-4a0f-8818-d34077d3accf" providerId="AD" clId="Web-{30716CEE-0BBD-535E-D81C-FBC279F55C8D}" dt="2025-03-28T17:16:48.606" v="845"/>
        <pc:sldMkLst>
          <pc:docMk/>
          <pc:sldMk cId="608322203" sldId="2088197588"/>
        </pc:sldMkLst>
        <pc:spChg chg="add mod">
          <ac:chgData name="Lydie Bouvier" userId="S::lydie.bouvier@univ-angers.fr::45dd3d4e-d30a-4a0f-8818-d34077d3accf" providerId="AD" clId="Web-{30716CEE-0BBD-535E-D81C-FBC279F55C8D}" dt="2025-03-28T17:07:15.209" v="638" actId="20577"/>
          <ac:spMkLst>
            <pc:docMk/>
            <pc:sldMk cId="608322203" sldId="2088197588"/>
            <ac:spMk id="6" creationId="{31AF47E5-E69E-040A-4158-F2D0EDEE9C5B}"/>
          </ac:spMkLst>
        </pc:spChg>
        <pc:picChg chg="add mod">
          <ac:chgData name="Lydie Bouvier" userId="S::lydie.bouvier@univ-angers.fr::45dd3d4e-d30a-4a0f-8818-d34077d3accf" providerId="AD" clId="Web-{30716CEE-0BBD-535E-D81C-FBC279F55C8D}" dt="2025-03-28T17:03:48.295" v="588" actId="1076"/>
          <ac:picMkLst>
            <pc:docMk/>
            <pc:sldMk cId="608322203" sldId="2088197588"/>
            <ac:picMk id="2" creationId="{52A305E3-E57C-4EC5-93AC-5661D0048411}"/>
          </ac:picMkLst>
        </pc:picChg>
        <pc:picChg chg="add mod modCrop">
          <ac:chgData name="Lydie Bouvier" userId="S::lydie.bouvier@univ-angers.fr::45dd3d4e-d30a-4a0f-8818-d34077d3accf" providerId="AD" clId="Web-{30716CEE-0BBD-535E-D81C-FBC279F55C8D}" dt="2025-03-28T17:05:57.847" v="598"/>
          <ac:picMkLst>
            <pc:docMk/>
            <pc:sldMk cId="608322203" sldId="2088197588"/>
            <ac:picMk id="5" creationId="{12F0A31A-2127-F2F6-A0FE-05044520FE07}"/>
          </ac:picMkLst>
        </pc:picChg>
      </pc:sldChg>
      <pc:sldMasterChg chg="addSldLayout">
        <pc:chgData name="Lydie Bouvier" userId="S::lydie.bouvier@univ-angers.fr::45dd3d4e-d30a-4a0f-8818-d34077d3accf" providerId="AD" clId="Web-{30716CEE-0BBD-535E-D81C-FBC279F55C8D}" dt="2025-03-28T16:29:20.234" v="96"/>
        <pc:sldMasterMkLst>
          <pc:docMk/>
          <pc:sldMasterMk cId="3963221860" sldId="2147483945"/>
        </pc:sldMasterMkLst>
        <pc:sldLayoutChg chg="add">
          <pc:chgData name="Lydie Bouvier" userId="S::lydie.bouvier@univ-angers.fr::45dd3d4e-d30a-4a0f-8818-d34077d3accf" providerId="AD" clId="Web-{30716CEE-0BBD-535E-D81C-FBC279F55C8D}" dt="2025-03-28T16:29:20.234" v="96"/>
          <pc:sldLayoutMkLst>
            <pc:docMk/>
            <pc:sldMasterMk cId="3963221860" sldId="2147483945"/>
            <pc:sldLayoutMk cId="3704439223" sldId="2147483949"/>
          </pc:sldLayoutMkLst>
        </pc:sldLayoutChg>
      </pc:sldMasterChg>
    </pc:docChg>
  </pc:docChgLst>
  <pc:docChgLst>
    <pc:chgData name="Daniel Bourrion" userId="S::daniel.bourrion@univ-angers.fr::5d034e2d-c6aa-4c66-b6fb-18a87295a534" providerId="AD" clId="Web-{3819E2B1-C250-533C-09E4-BE1E11C926CC}"/>
    <pc:docChg chg="modSld">
      <pc:chgData name="Daniel Bourrion" userId="S::daniel.bourrion@univ-angers.fr::5d034e2d-c6aa-4c66-b6fb-18a87295a534" providerId="AD" clId="Web-{3819E2B1-C250-533C-09E4-BE1E11C926CC}" dt="2025-03-29T08:20:28.331" v="22" actId="20577"/>
      <pc:docMkLst>
        <pc:docMk/>
      </pc:docMkLst>
    </pc:docChg>
  </pc:docChgLst>
  <pc:docChgLst>
    <pc:chgData name="Daniel Bourrion" userId="S::daniel.bourrion@univ-angers.fr::5d034e2d-c6aa-4c66-b6fb-18a87295a534" providerId="AD" clId="Web-{A380F84D-8357-A5BC-28A8-F96EF155CF7D}"/>
    <pc:docChg chg="addSld delSld modSld sldOrd modSection">
      <pc:chgData name="Daniel Bourrion" userId="S::daniel.bourrion@univ-angers.fr::5d034e2d-c6aa-4c66-b6fb-18a87295a534" providerId="AD" clId="Web-{A380F84D-8357-A5BC-28A8-F96EF155CF7D}" dt="2025-02-03T12:56:44.304" v="187" actId="20577"/>
      <pc:docMkLst>
        <pc:docMk/>
      </pc:docMkLst>
      <pc:sldChg chg="del">
        <pc:chgData name="Daniel Bourrion" userId="S::daniel.bourrion@univ-angers.fr::5d034e2d-c6aa-4c66-b6fb-18a87295a534" providerId="AD" clId="Web-{A380F84D-8357-A5BC-28A8-F96EF155CF7D}" dt="2025-02-03T12:56:06.553" v="150"/>
        <pc:sldMkLst>
          <pc:docMk/>
          <pc:sldMk cId="1437826940" sldId="301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53" v="149"/>
        <pc:sldMkLst>
          <pc:docMk/>
          <pc:sldMk cId="498573880" sldId="302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53" v="148"/>
        <pc:sldMkLst>
          <pc:docMk/>
          <pc:sldMk cId="1655292348" sldId="303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53" v="147"/>
        <pc:sldMkLst>
          <pc:docMk/>
          <pc:sldMk cId="3850263660" sldId="304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37" v="139"/>
        <pc:sldMkLst>
          <pc:docMk/>
          <pc:sldMk cId="2029935178" sldId="394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56" v="135"/>
        <pc:sldMkLst>
          <pc:docMk/>
          <pc:sldMk cId="919018101" sldId="432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56" v="134"/>
        <pc:sldMkLst>
          <pc:docMk/>
          <pc:sldMk cId="843530138" sldId="451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56" v="136"/>
        <pc:sldMkLst>
          <pc:docMk/>
          <pc:sldMk cId="4178898971" sldId="462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37" v="138"/>
        <pc:sldMkLst>
          <pc:docMk/>
          <pc:sldMk cId="4068089547" sldId="464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56" v="137"/>
        <pc:sldMkLst>
          <pc:docMk/>
          <pc:sldMk cId="3370016922" sldId="465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56" v="131"/>
        <pc:sldMkLst>
          <pc:docMk/>
          <pc:sldMk cId="1843441473" sldId="469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56" v="133"/>
        <pc:sldMkLst>
          <pc:docMk/>
          <pc:sldMk cId="3232788731" sldId="478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56" v="132"/>
        <pc:sldMkLst>
          <pc:docMk/>
          <pc:sldMk cId="2559544421" sldId="479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30"/>
        <pc:sldMkLst>
          <pc:docMk/>
          <pc:sldMk cId="2050502859" sldId="482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9"/>
        <pc:sldMkLst>
          <pc:docMk/>
          <pc:sldMk cId="1058818135" sldId="483"/>
        </pc:sldMkLst>
      </pc:sldChg>
      <pc:sldChg chg="modSp">
        <pc:chgData name="Daniel Bourrion" userId="S::daniel.bourrion@univ-angers.fr::5d034e2d-c6aa-4c66-b6fb-18a87295a534" providerId="AD" clId="Web-{A380F84D-8357-A5BC-28A8-F96EF155CF7D}" dt="2025-02-03T12:54:43.409" v="29" actId="20577"/>
        <pc:sldMkLst>
          <pc:docMk/>
          <pc:sldMk cId="4176103866" sldId="705"/>
        </pc:sldMkLst>
        <pc:spChg chg="mod">
          <ac:chgData name="Daniel Bourrion" userId="S::daniel.bourrion@univ-angers.fr::5d034e2d-c6aa-4c66-b6fb-18a87295a534" providerId="AD" clId="Web-{A380F84D-8357-A5BC-28A8-F96EF155CF7D}" dt="2025-02-03T12:54:43.409" v="29" actId="20577"/>
          <ac:spMkLst>
            <pc:docMk/>
            <pc:sldMk cId="4176103866" sldId="705"/>
            <ac:spMk id="2" creationId="{61A9F3D0-5AE7-486A-9C22-D265F4B270C5}"/>
          </ac:spMkLst>
        </pc:spChg>
        <pc:spChg chg="mod">
          <ac:chgData name="Daniel Bourrion" userId="S::daniel.bourrion@univ-angers.fr::5d034e2d-c6aa-4c66-b6fb-18a87295a534" providerId="AD" clId="Web-{A380F84D-8357-A5BC-28A8-F96EF155CF7D}" dt="2025-02-03T12:54:39.221" v="28" actId="20577"/>
          <ac:spMkLst>
            <pc:docMk/>
            <pc:sldMk cId="4176103866" sldId="705"/>
            <ac:spMk id="3" creationId="{D060EE4A-DCDD-4434-89A3-EC79AA6F2072}"/>
          </ac:spMkLst>
        </pc:spChg>
      </pc:sldChg>
      <pc:sldChg chg="del">
        <pc:chgData name="Daniel Bourrion" userId="S::daniel.bourrion@univ-angers.fr::5d034e2d-c6aa-4c66-b6fb-18a87295a534" providerId="AD" clId="Web-{A380F84D-8357-A5BC-28A8-F96EF155CF7D}" dt="2025-02-03T12:56:06.553" v="146"/>
        <pc:sldMkLst>
          <pc:docMk/>
          <pc:sldMk cId="636914224" sldId="2088197501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53" v="145"/>
        <pc:sldMkLst>
          <pc:docMk/>
          <pc:sldMk cId="3443034376" sldId="2088197502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37" v="144"/>
        <pc:sldMkLst>
          <pc:docMk/>
          <pc:sldMk cId="1853222091" sldId="2088197503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37" v="143"/>
        <pc:sldMkLst>
          <pc:docMk/>
          <pc:sldMk cId="228142919" sldId="2088197504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37" v="142"/>
        <pc:sldMkLst>
          <pc:docMk/>
          <pc:sldMk cId="403408035" sldId="2088197505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37" v="141"/>
        <pc:sldMkLst>
          <pc:docMk/>
          <pc:sldMk cId="3425632477" sldId="2088197506"/>
        </pc:sldMkLst>
      </pc:sldChg>
      <pc:sldChg chg="modSp ord">
        <pc:chgData name="Daniel Bourrion" userId="S::daniel.bourrion@univ-angers.fr::5d034e2d-c6aa-4c66-b6fb-18a87295a534" providerId="AD" clId="Web-{A380F84D-8357-A5BC-28A8-F96EF155CF7D}" dt="2025-02-03T12:55:33.598" v="113" actId="20577"/>
        <pc:sldMkLst>
          <pc:docMk/>
          <pc:sldMk cId="3698520717" sldId="2088197509"/>
        </pc:sldMkLst>
        <pc:spChg chg="mod">
          <ac:chgData name="Daniel Bourrion" userId="S::daniel.bourrion@univ-angers.fr::5d034e2d-c6aa-4c66-b6fb-18a87295a534" providerId="AD" clId="Web-{A380F84D-8357-A5BC-28A8-F96EF155CF7D}" dt="2025-02-03T12:55:33.598" v="113" actId="20577"/>
          <ac:spMkLst>
            <pc:docMk/>
            <pc:sldMk cId="3698520717" sldId="2088197509"/>
            <ac:spMk id="3" creationId="{1A646F8A-071A-251F-96E1-255C08865288}"/>
          </ac:spMkLst>
        </pc:spChg>
      </pc:sldChg>
      <pc:sldChg chg="addSp delSp modSp">
        <pc:chgData name="Daniel Bourrion" userId="S::daniel.bourrion@univ-angers.fr::5d034e2d-c6aa-4c66-b6fb-18a87295a534" providerId="AD" clId="Web-{A380F84D-8357-A5BC-28A8-F96EF155CF7D}" dt="2025-02-03T12:55:51.630" v="120"/>
        <pc:sldMkLst>
          <pc:docMk/>
          <pc:sldMk cId="2121524228" sldId="2088197510"/>
        </pc:sldMkLst>
        <pc:spChg chg="mod">
          <ac:chgData name="Daniel Bourrion" userId="S::daniel.bourrion@univ-angers.fr::5d034e2d-c6aa-4c66-b6fb-18a87295a534" providerId="AD" clId="Web-{A380F84D-8357-A5BC-28A8-F96EF155CF7D}" dt="2025-02-03T12:55:46.349" v="119" actId="20577"/>
          <ac:spMkLst>
            <pc:docMk/>
            <pc:sldMk cId="2121524228" sldId="2088197510"/>
            <ac:spMk id="3" creationId="{D06FCCEE-435C-C9CC-ECC2-206E4C5BF659}"/>
          </ac:spMkLst>
        </pc:spChg>
      </pc:sldChg>
      <pc:sldChg chg="del">
        <pc:chgData name="Daniel Bourrion" userId="S::daniel.bourrion@univ-angers.fr::5d034e2d-c6aa-4c66-b6fb-18a87295a534" providerId="AD" clId="Web-{A380F84D-8357-A5BC-28A8-F96EF155CF7D}" dt="2025-02-03T12:56:06.568" v="160"/>
        <pc:sldMkLst>
          <pc:docMk/>
          <pc:sldMk cId="3468837598" sldId="2088197511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68" v="159"/>
        <pc:sldMkLst>
          <pc:docMk/>
          <pc:sldMk cId="2001096843" sldId="2088197512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68" v="156"/>
        <pc:sldMkLst>
          <pc:docMk/>
          <pc:sldMk cId="2207622035" sldId="2088197514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68" v="155"/>
        <pc:sldMkLst>
          <pc:docMk/>
          <pc:sldMk cId="1051515675" sldId="2088197515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53" v="151"/>
        <pc:sldMkLst>
          <pc:docMk/>
          <pc:sldMk cId="2235577736" sldId="2088197516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37" v="140"/>
        <pc:sldMkLst>
          <pc:docMk/>
          <pc:sldMk cId="2561973284" sldId="2088197518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5"/>
        <pc:sldMkLst>
          <pc:docMk/>
          <pc:sldMk cId="3154701056" sldId="2088197520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4"/>
        <pc:sldMkLst>
          <pc:docMk/>
          <pc:sldMk cId="2892186284" sldId="2088197521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3"/>
        <pc:sldMkLst>
          <pc:docMk/>
          <pc:sldMk cId="234363818" sldId="2088197522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8"/>
        <pc:sldMkLst>
          <pc:docMk/>
          <pc:sldMk cId="1225212896" sldId="2088197523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6"/>
        <pc:sldMkLst>
          <pc:docMk/>
          <pc:sldMk cId="574934960" sldId="2088197524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2"/>
        <pc:sldMkLst>
          <pc:docMk/>
          <pc:sldMk cId="214901248" sldId="2088197525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1"/>
        <pc:sldMkLst>
          <pc:docMk/>
          <pc:sldMk cId="1690817522" sldId="2088197527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68" v="158"/>
        <pc:sldMkLst>
          <pc:docMk/>
          <pc:sldMk cId="2322143096" sldId="2088197528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68" v="157"/>
        <pc:sldMkLst>
          <pc:docMk/>
          <pc:sldMk cId="4124612365" sldId="2088197531"/>
        </pc:sldMkLst>
      </pc:sldChg>
      <pc:sldChg chg="addSp delSp modSp">
        <pc:chgData name="Daniel Bourrion" userId="S::daniel.bourrion@univ-angers.fr::5d034e2d-c6aa-4c66-b6fb-18a87295a534" providerId="AD" clId="Web-{A380F84D-8357-A5BC-28A8-F96EF155CF7D}" dt="2025-02-03T12:55:08.347" v="67"/>
        <pc:sldMkLst>
          <pc:docMk/>
          <pc:sldMk cId="3910738347" sldId="2088197532"/>
        </pc:sldMkLst>
        <pc:spChg chg="mod">
          <ac:chgData name="Daniel Bourrion" userId="S::daniel.bourrion@univ-angers.fr::5d034e2d-c6aa-4c66-b6fb-18a87295a534" providerId="AD" clId="Web-{A380F84D-8357-A5BC-28A8-F96EF155CF7D}" dt="2025-02-03T12:55:05.378" v="66" actId="20577"/>
          <ac:spMkLst>
            <pc:docMk/>
            <pc:sldMk cId="3910738347" sldId="2088197532"/>
            <ac:spMk id="3" creationId="{D06FCCEE-435C-C9CC-ECC2-206E4C5BF659}"/>
          </ac:spMkLst>
        </pc:spChg>
      </pc:sldChg>
      <pc:sldChg chg="del">
        <pc:chgData name="Daniel Bourrion" userId="S::daniel.bourrion@univ-angers.fr::5d034e2d-c6aa-4c66-b6fb-18a87295a534" providerId="AD" clId="Web-{A380F84D-8357-A5BC-28A8-F96EF155CF7D}" dt="2025-02-03T12:55:13.738" v="70"/>
        <pc:sldMkLst>
          <pc:docMk/>
          <pc:sldMk cId="771885135" sldId="2088197533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53" v="154"/>
        <pc:sldMkLst>
          <pc:docMk/>
          <pc:sldMk cId="3424311314" sldId="2088197534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53" v="153"/>
        <pc:sldMkLst>
          <pc:docMk/>
          <pc:sldMk cId="3089843286" sldId="2088197535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6.553" v="152"/>
        <pc:sldMkLst>
          <pc:docMk/>
          <pc:sldMk cId="3338045729" sldId="2088197536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10.428" v="161"/>
        <pc:sldMkLst>
          <pc:docMk/>
          <pc:sldMk cId="3952701024" sldId="2088197537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11.662" v="162"/>
        <pc:sldMkLst>
          <pc:docMk/>
          <pc:sldMk cId="4008663910" sldId="2088197538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13.225" v="163"/>
        <pc:sldMkLst>
          <pc:docMk/>
          <pc:sldMk cId="1356543753" sldId="2088197539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6:05.740" v="127"/>
        <pc:sldMkLst>
          <pc:docMk/>
          <pc:sldMk cId="2936515147" sldId="2088197540"/>
        </pc:sldMkLst>
      </pc:sldChg>
      <pc:sldChg chg="del">
        <pc:chgData name="Daniel Bourrion" userId="S::daniel.bourrion@univ-angers.fr::5d034e2d-c6aa-4c66-b6fb-18a87295a534" providerId="AD" clId="Web-{A380F84D-8357-A5BC-28A8-F96EF155CF7D}" dt="2025-02-03T12:55:12.816" v="69"/>
        <pc:sldMkLst>
          <pc:docMk/>
          <pc:sldMk cId="2909140584" sldId="2088197541"/>
        </pc:sldMkLst>
      </pc:sldChg>
      <pc:sldChg chg="modSp add replId">
        <pc:chgData name="Daniel Bourrion" userId="S::daniel.bourrion@univ-angers.fr::5d034e2d-c6aa-4c66-b6fb-18a87295a534" providerId="AD" clId="Web-{A380F84D-8357-A5BC-28A8-F96EF155CF7D}" dt="2025-02-03T12:55:41.489" v="115" actId="20577"/>
        <pc:sldMkLst>
          <pc:docMk/>
          <pc:sldMk cId="3264337228" sldId="2088197541"/>
        </pc:sldMkLst>
        <pc:spChg chg="mod">
          <ac:chgData name="Daniel Bourrion" userId="S::daniel.bourrion@univ-angers.fr::5d034e2d-c6aa-4c66-b6fb-18a87295a534" providerId="AD" clId="Web-{A380F84D-8357-A5BC-28A8-F96EF155CF7D}" dt="2025-02-03T12:55:41.489" v="115" actId="20577"/>
          <ac:spMkLst>
            <pc:docMk/>
            <pc:sldMk cId="3264337228" sldId="2088197541"/>
            <ac:spMk id="3" creationId="{32804227-A201-0CF2-3AE3-2A6368759313}"/>
          </ac:spMkLst>
        </pc:spChg>
      </pc:sldChg>
      <pc:sldChg chg="del">
        <pc:chgData name="Daniel Bourrion" userId="S::daniel.bourrion@univ-angers.fr::5d034e2d-c6aa-4c66-b6fb-18a87295a534" providerId="AD" clId="Web-{A380F84D-8357-A5BC-28A8-F96EF155CF7D}" dt="2025-02-03T12:55:12.082" v="68"/>
        <pc:sldMkLst>
          <pc:docMk/>
          <pc:sldMk cId="2629179859" sldId="2088197542"/>
        </pc:sldMkLst>
      </pc:sldChg>
    </pc:docChg>
  </pc:docChgLst>
  <pc:docChgLst>
    <pc:chgData name="Paola Pieroni" userId="S::paola.pieroni@univ-angers.fr::6447b8d2-9ef5-4f8b-83b4-ef7d7e0604a4" providerId="AD" clId="Web-{17603CEC-8ABB-4EE9-A572-8C3027C06C40}"/>
    <pc:docChg chg="modSld">
      <pc:chgData name="Paola Pieroni" userId="S::paola.pieroni@univ-angers.fr::6447b8d2-9ef5-4f8b-83b4-ef7d7e0604a4" providerId="AD" clId="Web-{17603CEC-8ABB-4EE9-A572-8C3027C06C40}" dt="2025-02-03T13:01:58.060" v="43" actId="20577"/>
      <pc:docMkLst>
        <pc:docMk/>
      </pc:docMkLst>
    </pc:docChg>
  </pc:docChgLst>
  <pc:docChgLst>
    <pc:chgData name="Michel Barberousse" userId="S::michel.barberousse@univ-angers.fr::38dfe932-0281-4169-9c34-c8a45f2891d6" providerId="AD" clId="Web-{255CA4EB-2C4D-C234-F7A3-ABC9F44360A9}"/>
    <pc:docChg chg="addSld modSld sldOrd modSection">
      <pc:chgData name="Michel Barberousse" userId="S::michel.barberousse@univ-angers.fr::38dfe932-0281-4169-9c34-c8a45f2891d6" providerId="AD" clId="Web-{255CA4EB-2C4D-C234-F7A3-ABC9F44360A9}" dt="2025-03-24T15:39:20.506" v="188" actId="20577"/>
      <pc:docMkLst>
        <pc:docMk/>
      </pc:docMkLst>
      <pc:sldChg chg="addSp modSp">
        <pc:chgData name="Michel Barberousse" userId="S::michel.barberousse@univ-angers.fr::38dfe932-0281-4169-9c34-c8a45f2891d6" providerId="AD" clId="Web-{255CA4EB-2C4D-C234-F7A3-ABC9F44360A9}" dt="2025-03-24T15:06:43.510" v="5" actId="20577"/>
        <pc:sldMkLst>
          <pc:docMk/>
          <pc:sldMk cId="3910738347" sldId="2088197532"/>
        </pc:sldMkLst>
        <pc:spChg chg="add mod">
          <ac:chgData name="Michel Barberousse" userId="S::michel.barberousse@univ-angers.fr::38dfe932-0281-4169-9c34-c8a45f2891d6" providerId="AD" clId="Web-{255CA4EB-2C4D-C234-F7A3-ABC9F44360A9}" dt="2025-03-24T15:06:43.510" v="5" actId="20577"/>
          <ac:spMkLst>
            <pc:docMk/>
            <pc:sldMk cId="3910738347" sldId="2088197532"/>
            <ac:spMk id="4" creationId="{86A4E69A-BFA5-1C10-B021-9E8379176143}"/>
          </ac:spMkLst>
        </pc:spChg>
      </pc:sldChg>
      <pc:sldChg chg="modSp">
        <pc:chgData name="Michel Barberousse" userId="S::michel.barberousse@univ-angers.fr::38dfe932-0281-4169-9c34-c8a45f2891d6" providerId="AD" clId="Web-{255CA4EB-2C4D-C234-F7A3-ABC9F44360A9}" dt="2025-03-24T15:07:44.105" v="9" actId="20577"/>
        <pc:sldMkLst>
          <pc:docMk/>
          <pc:sldMk cId="292593778" sldId="2088197555"/>
        </pc:sldMkLst>
        <pc:spChg chg="mod">
          <ac:chgData name="Michel Barberousse" userId="S::michel.barberousse@univ-angers.fr::38dfe932-0281-4169-9c34-c8a45f2891d6" providerId="AD" clId="Web-{255CA4EB-2C4D-C234-F7A3-ABC9F44360A9}" dt="2025-03-24T15:07:44.105" v="9" actId="20577"/>
          <ac:spMkLst>
            <pc:docMk/>
            <pc:sldMk cId="292593778" sldId="2088197555"/>
            <ac:spMk id="3" creationId="{8ACE626F-23E3-682B-E91E-BA95ACB95A27}"/>
          </ac:spMkLst>
        </pc:spChg>
      </pc:sldChg>
      <pc:sldChg chg="modSp">
        <pc:chgData name="Michel Barberousse" userId="S::michel.barberousse@univ-angers.fr::38dfe932-0281-4169-9c34-c8a45f2891d6" providerId="AD" clId="Web-{255CA4EB-2C4D-C234-F7A3-ABC9F44360A9}" dt="2025-03-24T15:09:04.201" v="17" actId="1076"/>
        <pc:sldMkLst>
          <pc:docMk/>
          <pc:sldMk cId="1911502444" sldId="2088197556"/>
        </pc:sldMkLst>
        <pc:spChg chg="mod">
          <ac:chgData name="Michel Barberousse" userId="S::michel.barberousse@univ-angers.fr::38dfe932-0281-4169-9c34-c8a45f2891d6" providerId="AD" clId="Web-{255CA4EB-2C4D-C234-F7A3-ABC9F44360A9}" dt="2025-03-24T15:09:04.201" v="17" actId="1076"/>
          <ac:spMkLst>
            <pc:docMk/>
            <pc:sldMk cId="1911502444" sldId="2088197556"/>
            <ac:spMk id="7" creationId="{322E6FB0-AFE4-BCB6-C1E6-C6E4CB1F2831}"/>
          </ac:spMkLst>
        </pc:spChg>
      </pc:sldChg>
      <pc:sldChg chg="modSp">
        <pc:chgData name="Michel Barberousse" userId="S::michel.barberousse@univ-angers.fr::38dfe932-0281-4169-9c34-c8a45f2891d6" providerId="AD" clId="Web-{255CA4EB-2C4D-C234-F7A3-ABC9F44360A9}" dt="2025-03-24T15:10:02.078" v="19"/>
        <pc:sldMkLst>
          <pc:docMk/>
          <pc:sldMk cId="2169811944" sldId="2088197558"/>
        </pc:sldMkLst>
        <pc:spChg chg="mod">
          <ac:chgData name="Michel Barberousse" userId="S::michel.barberousse@univ-angers.fr::38dfe932-0281-4169-9c34-c8a45f2891d6" providerId="AD" clId="Web-{255CA4EB-2C4D-C234-F7A3-ABC9F44360A9}" dt="2025-03-24T15:10:02.078" v="19"/>
          <ac:spMkLst>
            <pc:docMk/>
            <pc:sldMk cId="2169811944" sldId="2088197558"/>
            <ac:spMk id="5" creationId="{FCE97766-AEE3-F6B4-9B65-A3996D0F83F9}"/>
          </ac:spMkLst>
        </pc:spChg>
      </pc:sldChg>
      <pc:sldChg chg="add replId">
        <pc:chgData name="Michel Barberousse" userId="S::michel.barberousse@univ-angers.fr::38dfe932-0281-4169-9c34-c8a45f2891d6" providerId="AD" clId="Web-{255CA4EB-2C4D-C234-F7A3-ABC9F44360A9}" dt="2025-03-24T15:10:17.844" v="20"/>
        <pc:sldMkLst>
          <pc:docMk/>
          <pc:sldMk cId="577173574" sldId="2088197564"/>
        </pc:sldMkLst>
      </pc:sldChg>
      <pc:sldChg chg="addSp delSp modSp add replId">
        <pc:chgData name="Michel Barberousse" userId="S::michel.barberousse@univ-angers.fr::38dfe932-0281-4169-9c34-c8a45f2891d6" providerId="AD" clId="Web-{255CA4EB-2C4D-C234-F7A3-ABC9F44360A9}" dt="2025-03-24T15:22:05.428" v="49"/>
        <pc:sldMkLst>
          <pc:docMk/>
          <pc:sldMk cId="4076466790" sldId="2088197565"/>
        </pc:sldMkLst>
        <pc:picChg chg="add del mod ord">
          <ac:chgData name="Michel Barberousse" userId="S::michel.barberousse@univ-angers.fr::38dfe932-0281-4169-9c34-c8a45f2891d6" providerId="AD" clId="Web-{255CA4EB-2C4D-C234-F7A3-ABC9F44360A9}" dt="2025-03-24T15:22:02.850" v="48"/>
          <ac:picMkLst>
            <pc:docMk/>
            <pc:sldMk cId="4076466790" sldId="2088197565"/>
            <ac:picMk id="10" creationId="{737FE8F1-CA8E-A445-ACE7-A4073E55F84B}"/>
          </ac:picMkLst>
        </pc:picChg>
      </pc:sldChg>
      <pc:sldChg chg="addSp modSp add replId">
        <pc:chgData name="Michel Barberousse" userId="S::michel.barberousse@univ-angers.fr::38dfe932-0281-4169-9c34-c8a45f2891d6" providerId="AD" clId="Web-{255CA4EB-2C4D-C234-F7A3-ABC9F44360A9}" dt="2025-03-24T15:25:59.294" v="112" actId="14100"/>
        <pc:sldMkLst>
          <pc:docMk/>
          <pc:sldMk cId="3529618520" sldId="2088197566"/>
        </pc:sldMkLst>
        <pc:spChg chg="add mod">
          <ac:chgData name="Michel Barberousse" userId="S::michel.barberousse@univ-angers.fr::38dfe932-0281-4169-9c34-c8a45f2891d6" providerId="AD" clId="Web-{255CA4EB-2C4D-C234-F7A3-ABC9F44360A9}" dt="2025-03-24T15:23:00.258" v="72"/>
          <ac:spMkLst>
            <pc:docMk/>
            <pc:sldMk cId="3529618520" sldId="2088197566"/>
            <ac:spMk id="3" creationId="{EEA46698-646A-A3EB-D994-886B65273F4D}"/>
          </ac:spMkLst>
        </pc:spChg>
        <pc:spChg chg="add mod">
          <ac:chgData name="Michel Barberousse" userId="S::michel.barberousse@univ-angers.fr::38dfe932-0281-4169-9c34-c8a45f2891d6" providerId="AD" clId="Web-{255CA4EB-2C4D-C234-F7A3-ABC9F44360A9}" dt="2025-03-24T15:23:29.462" v="77"/>
          <ac:spMkLst>
            <pc:docMk/>
            <pc:sldMk cId="3529618520" sldId="2088197566"/>
            <ac:spMk id="4" creationId="{09A2CDDE-6132-E5E8-D3D8-EFA733F71314}"/>
          </ac:spMkLst>
        </pc:spChg>
        <pc:spChg chg="add mod">
          <ac:chgData name="Michel Barberousse" userId="S::michel.barberousse@univ-angers.fr::38dfe932-0281-4169-9c34-c8a45f2891d6" providerId="AD" clId="Web-{255CA4EB-2C4D-C234-F7A3-ABC9F44360A9}" dt="2025-03-24T15:25:59.294" v="112" actId="14100"/>
          <ac:spMkLst>
            <pc:docMk/>
            <pc:sldMk cId="3529618520" sldId="2088197566"/>
            <ac:spMk id="5" creationId="{A0FB4214-CDBF-57CE-2289-ABBF01033188}"/>
          </ac:spMkLst>
        </pc:spChg>
      </pc:sldChg>
      <pc:sldChg chg="modSp add ord replId">
        <pc:chgData name="Michel Barberousse" userId="S::michel.barberousse@univ-angers.fr::38dfe932-0281-4169-9c34-c8a45f2891d6" providerId="AD" clId="Web-{255CA4EB-2C4D-C234-F7A3-ABC9F44360A9}" dt="2025-03-24T15:39:20.506" v="188" actId="20577"/>
        <pc:sldMkLst>
          <pc:docMk/>
          <pc:sldMk cId="3421436800" sldId="2088197567"/>
        </pc:sldMkLst>
        <pc:spChg chg="mod">
          <ac:chgData name="Michel Barberousse" userId="S::michel.barberousse@univ-angers.fr::38dfe932-0281-4169-9c34-c8a45f2891d6" providerId="AD" clId="Web-{255CA4EB-2C4D-C234-F7A3-ABC9F44360A9}" dt="2025-03-24T15:39:20.506" v="188" actId="20577"/>
          <ac:spMkLst>
            <pc:docMk/>
            <pc:sldMk cId="3421436800" sldId="2088197567"/>
            <ac:spMk id="5" creationId="{3B028F72-596D-B742-4D5D-3833CAAC4BDA}"/>
          </ac:spMkLst>
        </pc:spChg>
      </pc:sldChg>
    </pc:docChg>
  </pc:docChgLst>
  <pc:docChgLst>
    <pc:chgData name="Yann Depauw" userId="S::yann.depauw@univ-angers.fr::3917654a-2f40-4f3d-95df-68d8fc479642" providerId="AD" clId="Web-{8AE6FC48-905C-37A9-08AA-07EE3FDBA207}"/>
    <pc:docChg chg="addSld modSld modSection">
      <pc:chgData name="Yann Depauw" userId="S::yann.depauw@univ-angers.fr::3917654a-2f40-4f3d-95df-68d8fc479642" providerId="AD" clId="Web-{8AE6FC48-905C-37A9-08AA-07EE3FDBA207}" dt="2024-11-08T09:54:43.305" v="3" actId="1076"/>
      <pc:docMkLst>
        <pc:docMk/>
      </pc:docMkLst>
      <pc:sldChg chg="addSp delSp modSp">
        <pc:chgData name="Yann Depauw" userId="S::yann.depauw@univ-angers.fr::3917654a-2f40-4f3d-95df-68d8fc479642" providerId="AD" clId="Web-{8AE6FC48-905C-37A9-08AA-07EE3FDBA207}" dt="2024-11-08T09:54:43.305" v="3" actId="1076"/>
        <pc:sldMkLst>
          <pc:docMk/>
          <pc:sldMk cId="3636149803" sldId="2088197513"/>
        </pc:sldMkLst>
      </pc:sldChg>
      <pc:sldChg chg="add replId">
        <pc:chgData name="Yann Depauw" userId="S::yann.depauw@univ-angers.fr::3917654a-2f40-4f3d-95df-68d8fc479642" providerId="AD" clId="Web-{8AE6FC48-905C-37A9-08AA-07EE3FDBA207}" dt="2024-11-08T09:54:26.111" v="1"/>
        <pc:sldMkLst>
          <pc:docMk/>
          <pc:sldMk cId="2322143096" sldId="2088197528"/>
        </pc:sldMkLst>
      </pc:sldChg>
    </pc:docChg>
  </pc:docChgLst>
  <pc:docChgLst>
    <pc:chgData name="Cecilia Pagliarani" userId="S::cecilia.pagliarani@univ-angers.fr::a2d0aac6-1c66-49a4-ab13-87f023dde9c3" providerId="AD" clId="Web-{06A4E07A-F9E0-CA31-69F0-DF0E4BA1AE20}"/>
    <pc:docChg chg="modSld">
      <pc:chgData name="Cecilia Pagliarani" userId="S::cecilia.pagliarani@univ-angers.fr::a2d0aac6-1c66-49a4-ab13-87f023dde9c3" providerId="AD" clId="Web-{06A4E07A-F9E0-CA31-69F0-DF0E4BA1AE20}" dt="2024-10-07T07:16:48.677" v="92" actId="20577"/>
      <pc:docMkLst>
        <pc:docMk/>
      </pc:docMkLst>
    </pc:docChg>
  </pc:docChgLst>
  <pc:docChgLst>
    <pc:chgData name="Pierre Saulue" userId="S::pierre.saulue@univ-angers.fr::9d0d4ac4-5dbd-42f0-837e-a7675bcad7ba" providerId="AD" clId="Web-{BA9371CA-BFC5-24AE-D543-9FF2FC3A2E9E}"/>
    <pc:docChg chg="modSld">
      <pc:chgData name="Pierre Saulue" userId="S::pierre.saulue@univ-angers.fr::9d0d4ac4-5dbd-42f0-837e-a7675bcad7ba" providerId="AD" clId="Web-{BA9371CA-BFC5-24AE-D543-9FF2FC3A2E9E}" dt="2024-11-15T10:43:17.711" v="78"/>
      <pc:docMkLst>
        <pc:docMk/>
      </pc:docMkLst>
      <pc:sldChg chg="delSp modSp">
        <pc:chgData name="Pierre Saulue" userId="S::pierre.saulue@univ-angers.fr::9d0d4ac4-5dbd-42f0-837e-a7675bcad7ba" providerId="AD" clId="Web-{BA9371CA-BFC5-24AE-D543-9FF2FC3A2E9E}" dt="2024-11-15T10:43:17.711" v="78"/>
        <pc:sldMkLst>
          <pc:docMk/>
          <pc:sldMk cId="1437826940" sldId="301"/>
        </pc:sldMkLst>
      </pc:sldChg>
      <pc:sldChg chg="modSp">
        <pc:chgData name="Pierre Saulue" userId="S::pierre.saulue@univ-angers.fr::9d0d4ac4-5dbd-42f0-837e-a7675bcad7ba" providerId="AD" clId="Web-{BA9371CA-BFC5-24AE-D543-9FF2FC3A2E9E}" dt="2024-11-15T10:33:46.381" v="13" actId="20577"/>
        <pc:sldMkLst>
          <pc:docMk/>
          <pc:sldMk cId="3910738347" sldId="2088197532"/>
        </pc:sldMkLst>
      </pc:sldChg>
      <pc:sldChg chg="modSp">
        <pc:chgData name="Pierre Saulue" userId="S::pierre.saulue@univ-angers.fr::9d0d4ac4-5dbd-42f0-837e-a7675bcad7ba" providerId="AD" clId="Web-{BA9371CA-BFC5-24AE-D543-9FF2FC3A2E9E}" dt="2024-11-15T10:35:46.057" v="76" actId="20577"/>
        <pc:sldMkLst>
          <pc:docMk/>
          <pc:sldMk cId="771885135" sldId="2088197533"/>
        </pc:sldMkLst>
      </pc:sldChg>
      <pc:sldChg chg="modSp">
        <pc:chgData name="Pierre Saulue" userId="S::pierre.saulue@univ-angers.fr::9d0d4ac4-5dbd-42f0-837e-a7675bcad7ba" providerId="AD" clId="Web-{BA9371CA-BFC5-24AE-D543-9FF2FC3A2E9E}" dt="2024-11-15T10:34:49.008" v="74" actId="20577"/>
        <pc:sldMkLst>
          <pc:docMk/>
          <pc:sldMk cId="2629179859" sldId="2088197542"/>
        </pc:sldMkLst>
      </pc:sldChg>
    </pc:docChg>
  </pc:docChgLst>
  <pc:docChgLst>
    <pc:chgData name="Michel Barberousse" userId="S::michel.barberousse@univ-angers.fr::38dfe932-0281-4169-9c34-c8a45f2891d6" providerId="AD" clId="Web-{F6A0F4B6-DBD5-1035-BA13-9E178288C70F}"/>
    <pc:docChg chg="addSld delSld modSld sldOrd modSection">
      <pc:chgData name="Michel Barberousse" userId="S::michel.barberousse@univ-angers.fr::38dfe932-0281-4169-9c34-c8a45f2891d6" providerId="AD" clId="Web-{F6A0F4B6-DBD5-1035-BA13-9E178288C70F}" dt="2025-03-11T12:32:38.048" v="582" actId="20577"/>
      <pc:docMkLst>
        <pc:docMk/>
      </pc:docMkLst>
      <pc:sldChg chg="modSp add del mod modClrScheme chgLayout">
        <pc:chgData name="Michel Barberousse" userId="S::michel.barberousse@univ-angers.fr::38dfe932-0281-4169-9c34-c8a45f2891d6" providerId="AD" clId="Web-{F6A0F4B6-DBD5-1035-BA13-9E178288C70F}" dt="2025-03-11T10:03:55.682" v="12"/>
        <pc:sldMkLst>
          <pc:docMk/>
          <pc:sldMk cId="0" sldId="262"/>
        </pc:sldMkLst>
      </pc:sldChg>
      <pc:sldChg chg="addSp delSp modSp addAnim">
        <pc:chgData name="Michel Barberousse" userId="S::michel.barberousse@univ-angers.fr::38dfe932-0281-4169-9c34-c8a45f2891d6" providerId="AD" clId="Web-{F6A0F4B6-DBD5-1035-BA13-9E178288C70F}" dt="2025-03-11T10:08:12.941" v="24" actId="20577"/>
        <pc:sldMkLst>
          <pc:docMk/>
          <pc:sldMk cId="3910738347" sldId="2088197532"/>
        </pc:sldMkLst>
        <pc:spChg chg="mod">
          <ac:chgData name="Michel Barberousse" userId="S::michel.barberousse@univ-angers.fr::38dfe932-0281-4169-9c34-c8a45f2891d6" providerId="AD" clId="Web-{F6A0F4B6-DBD5-1035-BA13-9E178288C70F}" dt="2025-03-11T10:08:12.941" v="24" actId="20577"/>
          <ac:spMkLst>
            <pc:docMk/>
            <pc:sldMk cId="3910738347" sldId="2088197532"/>
            <ac:spMk id="3" creationId="{D06FCCEE-435C-C9CC-ECC2-206E4C5BF659}"/>
          </ac:spMkLst>
        </pc:spChg>
        <pc:picChg chg="add mod">
          <ac:chgData name="Michel Barberousse" userId="S::michel.barberousse@univ-angers.fr::38dfe932-0281-4169-9c34-c8a45f2891d6" providerId="AD" clId="Web-{F6A0F4B6-DBD5-1035-BA13-9E178288C70F}" dt="2025-03-11T09:58:09.937" v="4" actId="1076"/>
          <ac:picMkLst>
            <pc:docMk/>
            <pc:sldMk cId="3910738347" sldId="2088197532"/>
            <ac:picMk id="2" creationId="{9F480D8A-D3E0-BE69-D161-713D1FE855DC}"/>
          </ac:picMkLst>
        </pc:picChg>
      </pc:sldChg>
      <pc:sldChg chg="addSp delSp modSp add ord replId delAnim">
        <pc:chgData name="Michel Barberousse" userId="S::michel.barberousse@univ-angers.fr::38dfe932-0281-4169-9c34-c8a45f2891d6" providerId="AD" clId="Web-{F6A0F4B6-DBD5-1035-BA13-9E178288C70F}" dt="2025-03-11T10:08:09.097" v="22" actId="20577"/>
        <pc:sldMkLst>
          <pc:docMk/>
          <pc:sldMk cId="2331368393" sldId="2088197550"/>
        </pc:sldMkLst>
        <pc:spChg chg="mod">
          <ac:chgData name="Michel Barberousse" userId="S::michel.barberousse@univ-angers.fr::38dfe932-0281-4169-9c34-c8a45f2891d6" providerId="AD" clId="Web-{F6A0F4B6-DBD5-1035-BA13-9E178288C70F}" dt="2025-03-11T10:08:09.097" v="22" actId="20577"/>
          <ac:spMkLst>
            <pc:docMk/>
            <pc:sldMk cId="2331368393" sldId="2088197550"/>
            <ac:spMk id="3" creationId="{348D6B35-C597-A18C-DB63-FC66119F5FAD}"/>
          </ac:spMkLst>
        </pc:spChg>
        <pc:picChg chg="add mod">
          <ac:chgData name="Michel Barberousse" userId="S::michel.barberousse@univ-angers.fr::38dfe932-0281-4169-9c34-c8a45f2891d6" providerId="AD" clId="Web-{F6A0F4B6-DBD5-1035-BA13-9E178288C70F}" dt="2025-03-11T10:07:59.191" v="21" actId="1076"/>
          <ac:picMkLst>
            <pc:docMk/>
            <pc:sldMk cId="2331368393" sldId="2088197550"/>
            <ac:picMk id="4" creationId="{7ADC11F1-C7D3-7C83-CC74-8D800827BA00}"/>
          </ac:picMkLst>
        </pc:picChg>
      </pc:sldChg>
      <pc:sldChg chg="addSp delSp modSp add replId">
        <pc:chgData name="Michel Barberousse" userId="S::michel.barberousse@univ-angers.fr::38dfe932-0281-4169-9c34-c8a45f2891d6" providerId="AD" clId="Web-{F6A0F4B6-DBD5-1035-BA13-9E178288C70F}" dt="2025-03-11T10:12:51.153" v="31" actId="1076"/>
        <pc:sldMkLst>
          <pc:docMk/>
          <pc:sldMk cId="2807868283" sldId="2088197551"/>
        </pc:sldMkLst>
        <pc:spChg chg="mod">
          <ac:chgData name="Michel Barberousse" userId="S::michel.barberousse@univ-angers.fr::38dfe932-0281-4169-9c34-c8a45f2891d6" providerId="AD" clId="Web-{F6A0F4B6-DBD5-1035-BA13-9E178288C70F}" dt="2025-03-11T10:08:17.879" v="26" actId="20577"/>
          <ac:spMkLst>
            <pc:docMk/>
            <pc:sldMk cId="2807868283" sldId="2088197551"/>
            <ac:spMk id="3" creationId="{A96B3DB1-A58B-B3F4-DC7B-EADAD414036D}"/>
          </ac:spMkLst>
        </pc:spChg>
        <pc:picChg chg="add mod">
          <ac:chgData name="Michel Barberousse" userId="S::michel.barberousse@univ-angers.fr::38dfe932-0281-4169-9c34-c8a45f2891d6" providerId="AD" clId="Web-{F6A0F4B6-DBD5-1035-BA13-9E178288C70F}" dt="2025-03-11T10:12:51.153" v="31" actId="1076"/>
          <ac:picMkLst>
            <pc:docMk/>
            <pc:sldMk cId="2807868283" sldId="2088197551"/>
            <ac:picMk id="5" creationId="{A50BBE4F-F636-E6FD-BBEC-448D8A414466}"/>
          </ac:picMkLst>
        </pc:picChg>
      </pc:sldChg>
      <pc:sldChg chg="addSp delSp modSp add replId">
        <pc:chgData name="Michel Barberousse" userId="S::michel.barberousse@univ-angers.fr::38dfe932-0281-4169-9c34-c8a45f2891d6" providerId="AD" clId="Web-{F6A0F4B6-DBD5-1035-BA13-9E178288C70F}" dt="2025-03-11T10:13:46.171" v="33" actId="1076"/>
        <pc:sldMkLst>
          <pc:docMk/>
          <pc:sldMk cId="3488658378" sldId="2088197552"/>
        </pc:sldMkLst>
        <pc:picChg chg="add mod">
          <ac:chgData name="Michel Barberousse" userId="S::michel.barberousse@univ-angers.fr::38dfe932-0281-4169-9c34-c8a45f2891d6" providerId="AD" clId="Web-{F6A0F4B6-DBD5-1035-BA13-9E178288C70F}" dt="2025-03-11T10:13:46.171" v="33" actId="1076"/>
          <ac:picMkLst>
            <pc:docMk/>
            <pc:sldMk cId="3488658378" sldId="2088197552"/>
            <ac:picMk id="4" creationId="{02C83509-1A79-015E-D8EF-9419E86CF454}"/>
          </ac:picMkLst>
        </pc:picChg>
      </pc:sldChg>
      <pc:sldChg chg="addSp delSp modSp add ord replId">
        <pc:chgData name="Michel Barberousse" userId="S::michel.barberousse@univ-angers.fr::38dfe932-0281-4169-9c34-c8a45f2891d6" providerId="AD" clId="Web-{F6A0F4B6-DBD5-1035-BA13-9E178288C70F}" dt="2025-03-11T10:27:34.245" v="338"/>
        <pc:sldMkLst>
          <pc:docMk/>
          <pc:sldMk cId="1430195307" sldId="2088197553"/>
        </pc:sldMkLst>
        <pc:picChg chg="add mod">
          <ac:chgData name="Michel Barberousse" userId="S::michel.barberousse@univ-angers.fr::38dfe932-0281-4169-9c34-c8a45f2891d6" providerId="AD" clId="Web-{F6A0F4B6-DBD5-1035-BA13-9E178288C70F}" dt="2025-03-11T10:14:55.814" v="37" actId="1076"/>
          <ac:picMkLst>
            <pc:docMk/>
            <pc:sldMk cId="1430195307" sldId="2088197553"/>
            <ac:picMk id="2" creationId="{184E220B-1487-168C-A9FF-2E77AA459EDB}"/>
          </ac:picMkLst>
        </pc:picChg>
      </pc:sldChg>
      <pc:sldChg chg="delSp add del replId">
        <pc:chgData name="Michel Barberousse" userId="S::michel.barberousse@univ-angers.fr::38dfe932-0281-4169-9c34-c8a45f2891d6" providerId="AD" clId="Web-{F6A0F4B6-DBD5-1035-BA13-9E178288C70F}" dt="2025-03-11T10:19:30.229" v="53"/>
        <pc:sldMkLst>
          <pc:docMk/>
          <pc:sldMk cId="333184417" sldId="2088197554"/>
        </pc:sldMkLst>
      </pc:sldChg>
      <pc:sldChg chg="addSp delSp modSp new">
        <pc:chgData name="Michel Barberousse" userId="S::michel.barberousse@univ-angers.fr::38dfe932-0281-4169-9c34-c8a45f2891d6" providerId="AD" clId="Web-{F6A0F4B6-DBD5-1035-BA13-9E178288C70F}" dt="2025-03-11T10:29:31.920" v="346" actId="20577"/>
        <pc:sldMkLst>
          <pc:docMk/>
          <pc:sldMk cId="292593778" sldId="2088197555"/>
        </pc:sldMkLst>
        <pc:spChg chg="mod">
          <ac:chgData name="Michel Barberousse" userId="S::michel.barberousse@univ-angers.fr::38dfe932-0281-4169-9c34-c8a45f2891d6" providerId="AD" clId="Web-{F6A0F4B6-DBD5-1035-BA13-9E178288C70F}" dt="2025-03-11T10:19:19.010" v="45" actId="20577"/>
          <ac:spMkLst>
            <pc:docMk/>
            <pc:sldMk cId="292593778" sldId="2088197555"/>
            <ac:spMk id="2" creationId="{3B4F2187-E460-9086-83FE-37639AA8E9A0}"/>
          </ac:spMkLst>
        </pc:spChg>
        <pc:spChg chg="mod">
          <ac:chgData name="Michel Barberousse" userId="S::michel.barberousse@univ-angers.fr::38dfe932-0281-4169-9c34-c8a45f2891d6" providerId="AD" clId="Web-{F6A0F4B6-DBD5-1035-BA13-9E178288C70F}" dt="2025-03-11T10:29:31.920" v="346" actId="20577"/>
          <ac:spMkLst>
            <pc:docMk/>
            <pc:sldMk cId="292593778" sldId="2088197555"/>
            <ac:spMk id="3" creationId="{8ACE626F-23E3-682B-E91E-BA95ACB95A27}"/>
          </ac:spMkLst>
        </pc:spChg>
      </pc:sldChg>
      <pc:sldChg chg="addSp delSp modSp add replId">
        <pc:chgData name="Michel Barberousse" userId="S::michel.barberousse@univ-angers.fr::38dfe932-0281-4169-9c34-c8a45f2891d6" providerId="AD" clId="Web-{F6A0F4B6-DBD5-1035-BA13-9E178288C70F}" dt="2025-03-11T10:26:23.461" v="333" actId="20577"/>
        <pc:sldMkLst>
          <pc:docMk/>
          <pc:sldMk cId="1911502444" sldId="2088197556"/>
        </pc:sldMkLst>
        <pc:spChg chg="mod">
          <ac:chgData name="Michel Barberousse" userId="S::michel.barberousse@univ-angers.fr::38dfe932-0281-4169-9c34-c8a45f2891d6" providerId="AD" clId="Web-{F6A0F4B6-DBD5-1035-BA13-9E178288C70F}" dt="2025-03-11T10:24:00.253" v="288" actId="14100"/>
          <ac:spMkLst>
            <pc:docMk/>
            <pc:sldMk cId="1911502444" sldId="2088197556"/>
            <ac:spMk id="3" creationId="{EDC4C564-6C3C-89B8-0091-431D1E7E1DE4}"/>
          </ac:spMkLst>
        </pc:spChg>
        <pc:spChg chg="add mod">
          <ac:chgData name="Michel Barberousse" userId="S::michel.barberousse@univ-angers.fr::38dfe932-0281-4169-9c34-c8a45f2891d6" providerId="AD" clId="Web-{F6A0F4B6-DBD5-1035-BA13-9E178288C70F}" dt="2025-03-11T10:26:23.461" v="333" actId="20577"/>
          <ac:spMkLst>
            <pc:docMk/>
            <pc:sldMk cId="1911502444" sldId="2088197556"/>
            <ac:spMk id="7" creationId="{322E6FB0-AFE4-BCB6-C1E6-C6E4CB1F2831}"/>
          </ac:spMkLst>
        </pc:spChg>
      </pc:sldChg>
      <pc:sldChg chg="addSp delSp modSp add replId">
        <pc:chgData name="Michel Barberousse" userId="S::michel.barberousse@univ-angers.fr::38dfe932-0281-4169-9c34-c8a45f2891d6" providerId="AD" clId="Web-{F6A0F4B6-DBD5-1035-BA13-9E178288C70F}" dt="2025-03-11T10:30:33.329" v="350" actId="14100"/>
        <pc:sldMkLst>
          <pc:docMk/>
          <pc:sldMk cId="3361299855" sldId="2088197557"/>
        </pc:sldMkLst>
        <pc:picChg chg="add mod">
          <ac:chgData name="Michel Barberousse" userId="S::michel.barberousse@univ-angers.fr::38dfe932-0281-4169-9c34-c8a45f2891d6" providerId="AD" clId="Web-{F6A0F4B6-DBD5-1035-BA13-9E178288C70F}" dt="2025-03-11T10:30:33.329" v="350" actId="14100"/>
          <ac:picMkLst>
            <pc:docMk/>
            <pc:sldMk cId="3361299855" sldId="2088197557"/>
            <ac:picMk id="4" creationId="{D0CAD967-ACBD-7CA9-4FC7-A24247E60B97}"/>
          </ac:picMkLst>
        </pc:picChg>
      </pc:sldChg>
      <pc:sldChg chg="addSp delSp modSp add replId">
        <pc:chgData name="Michel Barberousse" userId="S::michel.barberousse@univ-angers.fr::38dfe932-0281-4169-9c34-c8a45f2891d6" providerId="AD" clId="Web-{F6A0F4B6-DBD5-1035-BA13-9E178288C70F}" dt="2025-03-11T12:32:38.048" v="582" actId="20577"/>
        <pc:sldMkLst>
          <pc:docMk/>
          <pc:sldMk cId="2169811944" sldId="2088197558"/>
        </pc:sldMkLst>
        <pc:spChg chg="add mod">
          <ac:chgData name="Michel Barberousse" userId="S::michel.barberousse@univ-angers.fr::38dfe932-0281-4169-9c34-c8a45f2891d6" providerId="AD" clId="Web-{F6A0F4B6-DBD5-1035-BA13-9E178288C70F}" dt="2025-03-11T12:32:38.048" v="582" actId="20577"/>
          <ac:spMkLst>
            <pc:docMk/>
            <pc:sldMk cId="2169811944" sldId="2088197558"/>
            <ac:spMk id="5" creationId="{FCE97766-AEE3-F6B4-9B65-A3996D0F83F9}"/>
          </ac:spMkLst>
        </pc:spChg>
      </pc:sldChg>
      <pc:sldMasterChg chg="addSldLayout delSldLayout">
        <pc:chgData name="Michel Barberousse" userId="S::michel.barberousse@univ-angers.fr::38dfe932-0281-4169-9c34-c8a45f2891d6" providerId="AD" clId="Web-{F6A0F4B6-DBD5-1035-BA13-9E178288C70F}" dt="2025-03-11T10:03:55.682" v="12"/>
        <pc:sldMasterMkLst>
          <pc:docMk/>
          <pc:sldMasterMk cId="3963221860" sldId="2147483945"/>
        </pc:sldMasterMkLst>
        <pc:sldLayoutChg chg="add del">
          <pc:chgData name="Michel Barberousse" userId="S::michel.barberousse@univ-angers.fr::38dfe932-0281-4169-9c34-c8a45f2891d6" providerId="AD" clId="Web-{F6A0F4B6-DBD5-1035-BA13-9E178288C70F}" dt="2025-03-11T10:03:55.682" v="12"/>
          <pc:sldLayoutMkLst>
            <pc:docMk/>
            <pc:sldMasterMk cId="3963221860" sldId="2147483945"/>
            <pc:sldLayoutMk cId="116864749" sldId="2147483949"/>
          </pc:sldLayoutMkLst>
        </pc:sldLayoutChg>
      </pc:sldMasterChg>
    </pc:docChg>
  </pc:docChgLst>
  <pc:docChgLst>
    <pc:chgData name="Cecilia Pagliarani" userId="a2d0aac6-1c66-49a4-ab13-87f023dde9c3" providerId="ADAL" clId="{B159CAEF-9FC6-42B5-805D-8CE53D8EA9D2}"/>
    <pc:docChg chg="custSel modSld">
      <pc:chgData name="Cecilia Pagliarani" userId="a2d0aac6-1c66-49a4-ab13-87f023dde9c3" providerId="ADAL" clId="{B159CAEF-9FC6-42B5-805D-8CE53D8EA9D2}" dt="2024-11-12T13:50:31.349" v="184" actId="20577"/>
      <pc:docMkLst>
        <pc:docMk/>
      </pc:docMkLst>
      <pc:sldChg chg="modSp mod">
        <pc:chgData name="Cecilia Pagliarani" userId="a2d0aac6-1c66-49a4-ab13-87f023dde9c3" providerId="ADAL" clId="{B159CAEF-9FC6-42B5-805D-8CE53D8EA9D2}" dt="2024-11-12T13:45:08.021" v="8" actId="20577"/>
        <pc:sldMkLst>
          <pc:docMk/>
          <pc:sldMk cId="234363818" sldId="2088197522"/>
        </pc:sldMkLst>
      </pc:sldChg>
      <pc:sldChg chg="modSp mod">
        <pc:chgData name="Cecilia Pagliarani" userId="a2d0aac6-1c66-49a4-ab13-87f023dde9c3" providerId="ADAL" clId="{B159CAEF-9FC6-42B5-805D-8CE53D8EA9D2}" dt="2024-11-12T13:50:31.349" v="184" actId="20577"/>
        <pc:sldMkLst>
          <pc:docMk/>
          <pc:sldMk cId="214901248" sldId="2088197525"/>
        </pc:sldMkLst>
      </pc:sldChg>
      <pc:sldChg chg="modSp mod">
        <pc:chgData name="Cecilia Pagliarani" userId="a2d0aac6-1c66-49a4-ab13-87f023dde9c3" providerId="ADAL" clId="{B159CAEF-9FC6-42B5-805D-8CE53D8EA9D2}" dt="2024-11-12T13:50:11.163" v="177" actId="313"/>
        <pc:sldMkLst>
          <pc:docMk/>
          <pc:sldMk cId="1690817522" sldId="2088197527"/>
        </pc:sldMkLst>
      </pc:sldChg>
    </pc:docChg>
  </pc:docChgLst>
  <pc:docChgLst>
    <pc:chgData name="Jean-Remi Morancais" userId="S::jean-remi.morancais@univ-angers.fr::0b67fad5-0ce9-4ca0-ab18-8e953fce7310" providerId="AD" clId="Web-{84847ED5-47C8-DA9E-67EF-D04417F4C27A}"/>
    <pc:docChg chg="addSld modSld modSection">
      <pc:chgData name="Jean-Remi Morancais" userId="S::jean-remi.morancais@univ-angers.fr::0b67fad5-0ce9-4ca0-ab18-8e953fce7310" providerId="AD" clId="Web-{84847ED5-47C8-DA9E-67EF-D04417F4C27A}" dt="2025-02-13T15:57:34.006" v="39" actId="1076"/>
      <pc:docMkLst>
        <pc:docMk/>
      </pc:docMkLst>
      <pc:sldChg chg="addSp delSp modSp">
        <pc:chgData name="Jean-Remi Morancais" userId="S::jean-remi.morancais@univ-angers.fr::0b67fad5-0ce9-4ca0-ab18-8e953fce7310" providerId="AD" clId="Web-{84847ED5-47C8-DA9E-67EF-D04417F4C27A}" dt="2025-02-13T15:55:01.767" v="21" actId="20577"/>
        <pc:sldMkLst>
          <pc:docMk/>
          <pc:sldMk cId="4066196344" sldId="2088197543"/>
        </pc:sldMkLst>
        <pc:spChg chg="add mod">
          <ac:chgData name="Jean-Remi Morancais" userId="S::jean-remi.morancais@univ-angers.fr::0b67fad5-0ce9-4ca0-ab18-8e953fce7310" providerId="AD" clId="Web-{84847ED5-47C8-DA9E-67EF-D04417F4C27A}" dt="2025-02-13T15:55:01.767" v="21" actId="20577"/>
          <ac:spMkLst>
            <pc:docMk/>
            <pc:sldMk cId="4066196344" sldId="2088197543"/>
            <ac:spMk id="6" creationId="{E57B0E97-E995-1D89-227E-3610C2BA85C1}"/>
          </ac:spMkLst>
        </pc:spChg>
      </pc:sldChg>
      <pc:sldChg chg="addSp modSp">
        <pc:chgData name="Jean-Remi Morancais" userId="S::jean-remi.morancais@univ-angers.fr::0b67fad5-0ce9-4ca0-ab18-8e953fce7310" providerId="AD" clId="Web-{84847ED5-47C8-DA9E-67EF-D04417F4C27A}" dt="2025-02-13T15:56:03.019" v="28" actId="1076"/>
        <pc:sldMkLst>
          <pc:docMk/>
          <pc:sldMk cId="2101949073" sldId="2088197544"/>
        </pc:sldMkLst>
        <pc:spChg chg="mod">
          <ac:chgData name="Jean-Remi Morancais" userId="S::jean-remi.morancais@univ-angers.fr::0b67fad5-0ce9-4ca0-ab18-8e953fce7310" providerId="AD" clId="Web-{84847ED5-47C8-DA9E-67EF-D04417F4C27A}" dt="2025-02-13T15:55:59.534" v="26" actId="20577"/>
          <ac:spMkLst>
            <pc:docMk/>
            <pc:sldMk cId="2101949073" sldId="2088197544"/>
            <ac:spMk id="4" creationId="{40C3A1EE-01B6-705E-41DC-2FBFB878DC32}"/>
          </ac:spMkLst>
        </pc:spChg>
        <pc:picChg chg="add mod">
          <ac:chgData name="Jean-Remi Morancais" userId="S::jean-remi.morancais@univ-angers.fr::0b67fad5-0ce9-4ca0-ab18-8e953fce7310" providerId="AD" clId="Web-{84847ED5-47C8-DA9E-67EF-D04417F4C27A}" dt="2025-02-13T15:56:03.019" v="28" actId="1076"/>
          <ac:picMkLst>
            <pc:docMk/>
            <pc:sldMk cId="2101949073" sldId="2088197544"/>
            <ac:picMk id="2" creationId="{D8319536-CB7B-0552-9C70-61B267FABFC1}"/>
          </ac:picMkLst>
        </pc:picChg>
      </pc:sldChg>
      <pc:sldChg chg="addSp modSp new">
        <pc:chgData name="Jean-Remi Morancais" userId="S::jean-remi.morancais@univ-angers.fr::0b67fad5-0ce9-4ca0-ab18-8e953fce7310" providerId="AD" clId="Web-{84847ED5-47C8-DA9E-67EF-D04417F4C27A}" dt="2025-02-13T15:57:34.006" v="39" actId="1076"/>
        <pc:sldMkLst>
          <pc:docMk/>
          <pc:sldMk cId="1445558107" sldId="2088197545"/>
        </pc:sldMkLst>
        <pc:spChg chg="mod">
          <ac:chgData name="Jean-Remi Morancais" userId="S::jean-remi.morancais@univ-angers.fr::0b67fad5-0ce9-4ca0-ab18-8e953fce7310" providerId="AD" clId="Web-{84847ED5-47C8-DA9E-67EF-D04417F4C27A}" dt="2025-02-13T15:55:31.939" v="24" actId="1076"/>
          <ac:spMkLst>
            <pc:docMk/>
            <pc:sldMk cId="1445558107" sldId="2088197545"/>
            <ac:spMk id="2" creationId="{F5A4FFD6-CA7A-3436-AD49-1F2C9DE4A208}"/>
          </ac:spMkLst>
        </pc:spChg>
        <pc:spChg chg="mod">
          <ac:chgData name="Jean-Remi Morancais" userId="S::jean-remi.morancais@univ-angers.fr::0b67fad5-0ce9-4ca0-ab18-8e953fce7310" providerId="AD" clId="Web-{84847ED5-47C8-DA9E-67EF-D04417F4C27A}" dt="2025-02-13T15:57:19.240" v="35" actId="20577"/>
          <ac:spMkLst>
            <pc:docMk/>
            <pc:sldMk cId="1445558107" sldId="2088197545"/>
            <ac:spMk id="3" creationId="{BD6FE1EF-5B0C-3A97-1174-E87B5F11834E}"/>
          </ac:spMkLst>
        </pc:spChg>
        <pc:picChg chg="add mod">
          <ac:chgData name="Jean-Remi Morancais" userId="S::jean-remi.morancais@univ-angers.fr::0b67fad5-0ce9-4ca0-ab18-8e953fce7310" providerId="AD" clId="Web-{84847ED5-47C8-DA9E-67EF-D04417F4C27A}" dt="2025-02-13T15:57:34.006" v="39" actId="1076"/>
          <ac:picMkLst>
            <pc:docMk/>
            <pc:sldMk cId="1445558107" sldId="2088197545"/>
            <ac:picMk id="4" creationId="{BED7728F-B672-7112-0F1F-157F79EBF586}"/>
          </ac:picMkLst>
        </pc:picChg>
      </pc:sldChg>
    </pc:docChg>
  </pc:docChgLst>
  <pc:docChgLst>
    <pc:chgData name="Thierry Oger" userId="71c9cc48-4519-4357-a8d3-38a464654588" providerId="ADAL" clId="{642AC319-E815-4A6D-A9AE-D4D0D19F3973}"/>
    <pc:docChg chg="custSel modSld">
      <pc:chgData name="Thierry Oger" userId="71c9cc48-4519-4357-a8d3-38a464654588" providerId="ADAL" clId="{642AC319-E815-4A6D-A9AE-D4D0D19F3973}" dt="2024-10-06T12:29:44.800" v="157" actId="1076"/>
      <pc:docMkLst>
        <pc:docMk/>
      </pc:docMkLst>
    </pc:docChg>
  </pc:docChgLst>
  <pc:docChgLst>
    <pc:chgData name="Yann Depauw" userId="S::yann.depauw@univ-angers.fr::3917654a-2f40-4f3d-95df-68d8fc479642" providerId="AD" clId="Web-{99126E13-E1ED-7C20-1596-45C3EEE8612D}"/>
    <pc:docChg chg="modSld">
      <pc:chgData name="Yann Depauw" userId="S::yann.depauw@univ-angers.fr::3917654a-2f40-4f3d-95df-68d8fc479642" providerId="AD" clId="Web-{99126E13-E1ED-7C20-1596-45C3EEE8612D}" dt="2025-03-28T14:26:29.252" v="300" actId="20577"/>
      <pc:docMkLst>
        <pc:docMk/>
      </pc:docMkLst>
      <pc:sldChg chg="modSp">
        <pc:chgData name="Yann Depauw" userId="S::yann.depauw@univ-angers.fr::3917654a-2f40-4f3d-95df-68d8fc479642" providerId="AD" clId="Web-{99126E13-E1ED-7C20-1596-45C3EEE8612D}" dt="2025-03-28T14:26:29.252" v="300" actId="20577"/>
        <pc:sldMkLst>
          <pc:docMk/>
          <pc:sldMk cId="3395793794" sldId="2088197560"/>
        </pc:sldMkLst>
        <pc:spChg chg="mod">
          <ac:chgData name="Yann Depauw" userId="S::yann.depauw@univ-angers.fr::3917654a-2f40-4f3d-95df-68d8fc479642" providerId="AD" clId="Web-{99126E13-E1ED-7C20-1596-45C3EEE8612D}" dt="2025-03-28T14:26:29.252" v="300" actId="20577"/>
          <ac:spMkLst>
            <pc:docMk/>
            <pc:sldMk cId="3395793794" sldId="2088197560"/>
            <ac:spMk id="3" creationId="{C1114B72-FDC9-FB27-E8C8-44CEDCD83F0E}"/>
          </ac:spMkLst>
        </pc:spChg>
      </pc:sldChg>
    </pc:docChg>
  </pc:docChgLst>
  <pc:docChgLst>
    <pc:chgData name="Thierry" userId="71c9cc48-4519-4357-a8d3-38a464654588" providerId="ADAL" clId="{0D61393E-0CF1-4075-8C5D-CE4F7B465AD4}"/>
    <pc:docChg chg="custSel addSld modSld">
      <pc:chgData name="Thierry" userId="71c9cc48-4519-4357-a8d3-38a464654588" providerId="ADAL" clId="{0D61393E-0CF1-4075-8C5D-CE4F7B465AD4}" dt="2025-04-03T19:51:01.573" v="94" actId="12"/>
      <pc:docMkLst>
        <pc:docMk/>
      </pc:docMkLst>
      <pc:sldChg chg="modSp mod">
        <pc:chgData name="Thierry" userId="71c9cc48-4519-4357-a8d3-38a464654588" providerId="ADAL" clId="{0D61393E-0CF1-4075-8C5D-CE4F7B465AD4}" dt="2025-03-21T11:01:07.223" v="87" actId="20577"/>
        <pc:sldMkLst>
          <pc:docMk/>
          <pc:sldMk cId="1225735703" sldId="935"/>
        </pc:sldMkLst>
        <pc:spChg chg="mod">
          <ac:chgData name="Thierry" userId="71c9cc48-4519-4357-a8d3-38a464654588" providerId="ADAL" clId="{0D61393E-0CF1-4075-8C5D-CE4F7B465AD4}" dt="2025-03-21T11:01:07.223" v="87" actId="20577"/>
          <ac:spMkLst>
            <pc:docMk/>
            <pc:sldMk cId="1225735703" sldId="935"/>
            <ac:spMk id="3" creationId="{DF384873-DF1C-47E8-9CA0-319C040792D7}"/>
          </ac:spMkLst>
        </pc:spChg>
      </pc:sldChg>
      <pc:sldChg chg="addSp delSp modSp mod">
        <pc:chgData name="Thierry" userId="71c9cc48-4519-4357-a8d3-38a464654588" providerId="ADAL" clId="{0D61393E-0CF1-4075-8C5D-CE4F7B465AD4}" dt="2025-03-21T10:58:54.621" v="19" actId="6549"/>
        <pc:sldMkLst>
          <pc:docMk/>
          <pc:sldMk cId="4063283852" sldId="2088197561"/>
        </pc:sldMkLst>
        <pc:spChg chg="mod">
          <ac:chgData name="Thierry" userId="71c9cc48-4519-4357-a8d3-38a464654588" providerId="ADAL" clId="{0D61393E-0CF1-4075-8C5D-CE4F7B465AD4}" dt="2025-03-21T10:58:54.621" v="19" actId="6549"/>
          <ac:spMkLst>
            <pc:docMk/>
            <pc:sldMk cId="4063283852" sldId="2088197561"/>
            <ac:spMk id="2" creationId="{2F25652E-64C9-C911-1297-916688B2E07E}"/>
          </ac:spMkLst>
        </pc:spChg>
        <pc:spChg chg="del mod">
          <ac:chgData name="Thierry" userId="71c9cc48-4519-4357-a8d3-38a464654588" providerId="ADAL" clId="{0D61393E-0CF1-4075-8C5D-CE4F7B465AD4}" dt="2025-03-21T10:58:26.761" v="16" actId="478"/>
          <ac:spMkLst>
            <pc:docMk/>
            <pc:sldMk cId="4063283852" sldId="2088197561"/>
            <ac:spMk id="3" creationId="{1E5EDF51-EFDD-B5E2-1656-C1821E8DFA84}"/>
          </ac:spMkLst>
        </pc:spChg>
        <pc:spChg chg="add del mod">
          <ac:chgData name="Thierry" userId="71c9cc48-4519-4357-a8d3-38a464654588" providerId="ADAL" clId="{0D61393E-0CF1-4075-8C5D-CE4F7B465AD4}" dt="2025-03-21T10:58:28.249" v="17" actId="478"/>
          <ac:spMkLst>
            <pc:docMk/>
            <pc:sldMk cId="4063283852" sldId="2088197561"/>
            <ac:spMk id="5" creationId="{074ADA87-F7B5-4A00-841D-46E4AA61AE4A}"/>
          </ac:spMkLst>
        </pc:spChg>
        <pc:picChg chg="add">
          <ac:chgData name="Thierry" userId="71c9cc48-4519-4357-a8d3-38a464654588" providerId="ADAL" clId="{0D61393E-0CF1-4075-8C5D-CE4F7B465AD4}" dt="2025-03-21T10:58:50.563" v="18" actId="22"/>
          <ac:picMkLst>
            <pc:docMk/>
            <pc:sldMk cId="4063283852" sldId="2088197561"/>
            <ac:picMk id="7" creationId="{FAF6E0CB-94BA-4DFD-84A9-109C7650709A}"/>
          </ac:picMkLst>
        </pc:picChg>
      </pc:sldChg>
      <pc:sldChg chg="modSp add mod">
        <pc:chgData name="Thierry" userId="71c9cc48-4519-4357-a8d3-38a464654588" providerId="ADAL" clId="{0D61393E-0CF1-4075-8C5D-CE4F7B465AD4}" dt="2025-04-03T19:51:01.573" v="94" actId="12"/>
        <pc:sldMkLst>
          <pc:docMk/>
          <pc:sldMk cId="3015882862" sldId="2088197563"/>
        </pc:sldMkLst>
        <pc:spChg chg="mod">
          <ac:chgData name="Thierry" userId="71c9cc48-4519-4357-a8d3-38a464654588" providerId="ADAL" clId="{0D61393E-0CF1-4075-8C5D-CE4F7B465AD4}" dt="2025-04-03T19:51:01.573" v="94" actId="12"/>
          <ac:spMkLst>
            <pc:docMk/>
            <pc:sldMk cId="3015882862" sldId="2088197563"/>
            <ac:spMk id="3" creationId="{1E5EDF51-EFDD-B5E2-1656-C1821E8DFA84}"/>
          </ac:spMkLst>
        </pc:spChg>
      </pc:sldChg>
    </pc:docChg>
  </pc:docChgLst>
  <pc:docChgLst>
    <pc:chgData name="Yann Depauw" userId="S::yann.depauw@univ-angers.fr::3917654a-2f40-4f3d-95df-68d8fc479642" providerId="AD" clId="Web-{65FFCB8F-AE9D-66FB-9DEF-D25E23AB14F8}"/>
    <pc:docChg chg="modSld">
      <pc:chgData name="Yann Depauw" userId="S::yann.depauw@univ-angers.fr::3917654a-2f40-4f3d-95df-68d8fc479642" providerId="AD" clId="Web-{65FFCB8F-AE9D-66FB-9DEF-D25E23AB14F8}" dt="2024-11-18T08:35:39.040" v="38" actId="20577"/>
      <pc:docMkLst>
        <pc:docMk/>
      </pc:docMkLst>
      <pc:sldChg chg="modSp">
        <pc:chgData name="Yann Depauw" userId="S::yann.depauw@univ-angers.fr::3917654a-2f40-4f3d-95df-68d8fc479642" providerId="AD" clId="Web-{65FFCB8F-AE9D-66FB-9DEF-D25E23AB14F8}" dt="2024-11-18T08:35:39.040" v="38" actId="20577"/>
        <pc:sldMkLst>
          <pc:docMk/>
          <pc:sldMk cId="4124612365" sldId="2088197531"/>
        </pc:sldMkLst>
      </pc:sldChg>
    </pc:docChg>
  </pc:docChgLst>
  <pc:docChgLst>
    <pc:chgData name="Julie Charles" userId="S::julie.charles@univ-angers.fr::3efbe247-5f22-4b46-81be-6f41b78c3391" providerId="AD" clId="Web-{56BBD343-FDC2-6E8A-BAC8-54428F9DF11A}"/>
    <pc:docChg chg="addSld modSld modSection">
      <pc:chgData name="Julie Charles" userId="S::julie.charles@univ-angers.fr::3efbe247-5f22-4b46-81be-6f41b78c3391" providerId="AD" clId="Web-{56BBD343-FDC2-6E8A-BAC8-54428F9DF11A}" dt="2024-11-12T09:03:46.603" v="404" actId="20577"/>
      <pc:docMkLst>
        <pc:docMk/>
      </pc:docMkLst>
      <pc:sldChg chg="modSp">
        <pc:chgData name="Julie Charles" userId="S::julie.charles@univ-angers.fr::3efbe247-5f22-4b46-81be-6f41b78c3391" providerId="AD" clId="Web-{56BBD343-FDC2-6E8A-BAC8-54428F9DF11A}" dt="2024-11-12T09:03:23.181" v="397" actId="20577"/>
        <pc:sldMkLst>
          <pc:docMk/>
          <pc:sldMk cId="2207622035" sldId="2088197514"/>
        </pc:sldMkLst>
      </pc:sldChg>
      <pc:sldChg chg="addSp delSp modSp">
        <pc:chgData name="Julie Charles" userId="S::julie.charles@univ-angers.fr::3efbe247-5f22-4b46-81be-6f41b78c3391" providerId="AD" clId="Web-{56BBD343-FDC2-6E8A-BAC8-54428F9DF11A}" dt="2024-11-12T09:02:27.024" v="336"/>
        <pc:sldMkLst>
          <pc:docMk/>
          <pc:sldMk cId="1051515675" sldId="2088197515"/>
        </pc:sldMkLst>
      </pc:sldChg>
      <pc:sldChg chg="modSp new">
        <pc:chgData name="Julie Charles" userId="S::julie.charles@univ-angers.fr::3efbe247-5f22-4b46-81be-6f41b78c3391" providerId="AD" clId="Web-{56BBD343-FDC2-6E8A-BAC8-54428F9DF11A}" dt="2024-11-12T08:56:31.691" v="150" actId="20577"/>
        <pc:sldMkLst>
          <pc:docMk/>
          <pc:sldMk cId="3424311314" sldId="2088197534"/>
        </pc:sldMkLst>
      </pc:sldChg>
      <pc:sldChg chg="modSp new">
        <pc:chgData name="Julie Charles" userId="S::julie.charles@univ-angers.fr::3efbe247-5f22-4b46-81be-6f41b78c3391" providerId="AD" clId="Web-{56BBD343-FDC2-6E8A-BAC8-54428F9DF11A}" dt="2024-11-12T08:59:06.131" v="192" actId="20577"/>
        <pc:sldMkLst>
          <pc:docMk/>
          <pc:sldMk cId="3089843286" sldId="2088197535"/>
        </pc:sldMkLst>
      </pc:sldChg>
      <pc:sldChg chg="modSp new">
        <pc:chgData name="Julie Charles" userId="S::julie.charles@univ-angers.fr::3efbe247-5f22-4b46-81be-6f41b78c3391" providerId="AD" clId="Web-{56BBD343-FDC2-6E8A-BAC8-54428F9DF11A}" dt="2024-11-12T09:02:11.961" v="325" actId="20577"/>
        <pc:sldMkLst>
          <pc:docMk/>
          <pc:sldMk cId="3338045729" sldId="2088197536"/>
        </pc:sldMkLst>
      </pc:sldChg>
    </pc:docChg>
  </pc:docChgLst>
  <pc:docChgLst>
    <pc:chgData name="Paola Pieroni" userId="S::paola.pieroni@univ-angers.fr::6447b8d2-9ef5-4f8b-83b4-ef7d7e0604a4" providerId="AD" clId="Web-{45A734A7-79E1-32E2-A476-4962A841E012}"/>
    <pc:docChg chg="modSld">
      <pc:chgData name="Paola Pieroni" userId="S::paola.pieroni@univ-angers.fr::6447b8d2-9ef5-4f8b-83b4-ef7d7e0604a4" providerId="AD" clId="Web-{45A734A7-79E1-32E2-A476-4962A841E012}" dt="2024-11-15T08:02:34.874" v="80" actId="20577"/>
      <pc:docMkLst>
        <pc:docMk/>
      </pc:docMkLst>
      <pc:sldChg chg="modSp">
        <pc:chgData name="Paola Pieroni" userId="S::paola.pieroni@univ-angers.fr::6447b8d2-9ef5-4f8b-83b4-ef7d7e0604a4" providerId="AD" clId="Web-{45A734A7-79E1-32E2-A476-4962A841E012}" dt="2024-11-15T07:57:43.177" v="12" actId="20577"/>
        <pc:sldMkLst>
          <pc:docMk/>
          <pc:sldMk cId="214901248" sldId="2088197525"/>
        </pc:sldMkLst>
      </pc:sldChg>
      <pc:sldChg chg="modSp">
        <pc:chgData name="Paola Pieroni" userId="S::paola.pieroni@univ-angers.fr::6447b8d2-9ef5-4f8b-83b4-ef7d7e0604a4" providerId="AD" clId="Web-{45A734A7-79E1-32E2-A476-4962A841E012}" dt="2024-11-15T08:02:34.874" v="80" actId="20577"/>
        <pc:sldMkLst>
          <pc:docMk/>
          <pc:sldMk cId="1690817522" sldId="2088197527"/>
        </pc:sldMkLst>
      </pc:sldChg>
    </pc:docChg>
  </pc:docChgLst>
  <pc:docChgLst>
    <pc:chgData name="Bertrand Lemaitre" userId="S::bertrand.lemaitre@univ-angers.fr::3811ea7b-ca1e-400e-a14d-4263893bdbce" providerId="AD" clId="Web-{41689D2D-F94A-DCBC-706D-B50FE0F1CECF}"/>
    <pc:docChg chg="addSld modSld sldOrd modSection">
      <pc:chgData name="Bertrand Lemaitre" userId="S::bertrand.lemaitre@univ-angers.fr::3811ea7b-ca1e-400e-a14d-4263893bdbce" providerId="AD" clId="Web-{41689D2D-F94A-DCBC-706D-B50FE0F1CECF}" dt="2024-10-01T13:30:38.573" v="1214"/>
      <pc:docMkLst>
        <pc:docMk/>
      </pc:docMkLst>
      <pc:sldChg chg="modSp add ord replId">
        <pc:chgData name="Bertrand Lemaitre" userId="S::bertrand.lemaitre@univ-angers.fr::3811ea7b-ca1e-400e-a14d-4263893bdbce" providerId="AD" clId="Web-{41689D2D-F94A-DCBC-706D-B50FE0F1CECF}" dt="2024-10-01T13:30:24.525" v="1212"/>
        <pc:sldMkLst>
          <pc:docMk/>
          <pc:sldMk cId="3698520717" sldId="2088197509"/>
        </pc:sldMkLst>
      </pc:sldChg>
      <pc:sldChg chg="modSp add ord replId">
        <pc:chgData name="Bertrand Lemaitre" userId="S::bertrand.lemaitre@univ-angers.fr::3811ea7b-ca1e-400e-a14d-4263893bdbce" providerId="AD" clId="Web-{41689D2D-F94A-DCBC-706D-B50FE0F1CECF}" dt="2024-10-01T13:30:24.525" v="1211"/>
        <pc:sldMkLst>
          <pc:docMk/>
          <pc:sldMk cId="2121524228" sldId="2088197510"/>
        </pc:sldMkLst>
      </pc:sldChg>
      <pc:sldChg chg="modSp add ord replId">
        <pc:chgData name="Bertrand Lemaitre" userId="S::bertrand.lemaitre@univ-angers.fr::3811ea7b-ca1e-400e-a14d-4263893bdbce" providerId="AD" clId="Web-{41689D2D-F94A-DCBC-706D-B50FE0F1CECF}" dt="2024-10-01T13:30:24.525" v="1210"/>
        <pc:sldMkLst>
          <pc:docMk/>
          <pc:sldMk cId="3468837598" sldId="2088197511"/>
        </pc:sldMkLst>
      </pc:sldChg>
    </pc:docChg>
  </pc:docChgLst>
  <pc:docChgLst>
    <pc:chgData name="Bertrand Lemaitre" userId="S::bertrand.lemaitre@univ-angers.fr::3811ea7b-ca1e-400e-a14d-4263893bdbce" providerId="AD" clId="Web-{8B9B524C-DFE9-847B-9821-DEFC994DD1D9}"/>
    <pc:docChg chg="modSld">
      <pc:chgData name="Bertrand Lemaitre" userId="S::bertrand.lemaitre@univ-angers.fr::3811ea7b-ca1e-400e-a14d-4263893bdbce" providerId="AD" clId="Web-{8B9B524C-DFE9-847B-9821-DEFC994DD1D9}" dt="2024-10-01T09:49:49.771" v="7" actId="20577"/>
      <pc:docMkLst>
        <pc:docMk/>
      </pc:docMkLst>
    </pc:docChg>
  </pc:docChgLst>
  <pc:docChgLst>
    <pc:chgData clId="Web-{BB2883A4-C396-8718-BBBF-E46D87F42DA4}"/>
    <pc:docChg chg="modSld">
      <pc:chgData name="" userId="" providerId="" clId="Web-{BB2883A4-C396-8718-BBBF-E46D87F42DA4}" dt="2025-02-03T12:51:26.639" v="1" actId="20577"/>
      <pc:docMkLst>
        <pc:docMk/>
      </pc:docMkLst>
      <pc:sldChg chg="modSp">
        <pc:chgData name="" userId="" providerId="" clId="Web-{BB2883A4-C396-8718-BBBF-E46D87F42DA4}" dt="2025-02-03T12:51:26.639" v="1" actId="20577"/>
        <pc:sldMkLst>
          <pc:docMk/>
          <pc:sldMk cId="2904174785" sldId="256"/>
        </pc:sldMkLst>
        <pc:spChg chg="mod">
          <ac:chgData name="" userId="" providerId="" clId="Web-{BB2883A4-C396-8718-BBBF-E46D87F42DA4}" dt="2025-02-03T12:51:26.639" v="1" actId="20577"/>
          <ac:spMkLst>
            <pc:docMk/>
            <pc:sldMk cId="2904174785" sldId="256"/>
            <ac:spMk id="3" creationId="{9D4DFDDD-E1D6-4B55-9A7F-523B3560A6C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A9EAD-AD01-4746-BD3C-71A663349F42}" type="datetimeFigureOut">
              <a:rPr lang="fr-FR" smtClean="0"/>
              <a:t>03/04/2025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BD956-6367-49CA-B37E-8B9CA66BF2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BD956-6367-49CA-B37E-8B9CA66BF2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80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21823A-F740-42C3-ACB0-61FD95936EAA}"/>
              </a:ext>
            </a:extLst>
          </p:cNvPr>
          <p:cNvSpPr/>
          <p:nvPr userDrawn="1"/>
        </p:nvSpPr>
        <p:spPr>
          <a:xfrm>
            <a:off x="163902" y="145062"/>
            <a:ext cx="8816196" cy="3252188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129795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16392"/>
            <a:ext cx="6858000" cy="13414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CEC214-D9D2-4665-977E-C37D135B8E86}"/>
              </a:ext>
            </a:extLst>
          </p:cNvPr>
          <p:cNvSpPr/>
          <p:nvPr userDrawn="1"/>
        </p:nvSpPr>
        <p:spPr>
          <a:xfrm>
            <a:off x="163902" y="145062"/>
            <a:ext cx="559998" cy="138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65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4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ert, extérieur, très coloré, bleu&#10;&#10;Description générée automatiquement">
            <a:extLst>
              <a:ext uri="{FF2B5EF4-FFF2-40B4-BE49-F238E27FC236}">
                <a16:creationId xmlns:a16="http://schemas.microsoft.com/office/drawing/2014/main" id="{68D8ED59-DDCF-7136-A644-77AA0DFBA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" r="21138"/>
          <a:stretch/>
        </p:blipFill>
        <p:spPr>
          <a:xfrm>
            <a:off x="2454369" y="463244"/>
            <a:ext cx="6689632" cy="61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2903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954E09-4A1C-D882-541C-3A3FA272DA26}"/>
              </a:ext>
            </a:extLst>
          </p:cNvPr>
          <p:cNvSpPr/>
          <p:nvPr userDrawn="1"/>
        </p:nvSpPr>
        <p:spPr>
          <a:xfrm>
            <a:off x="0" y="6608190"/>
            <a:ext cx="9144000" cy="249810"/>
          </a:xfrm>
          <a:prstGeom prst="rect">
            <a:avLst/>
          </a:prstGeom>
          <a:solidFill>
            <a:srgbClr val="FA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A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6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exte simp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673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ans titre">
    <p:bg>
      <p:bgPr>
        <a:solidFill>
          <a:srgbClr val="F1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4F809C06-3FB2-72CB-D0A6-DFD6D987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71448" y="419101"/>
            <a:ext cx="8797457" cy="6438901"/>
          </a:xfrm>
          <a:prstGeom prst="round2SameRect">
            <a:avLst>
              <a:gd name="adj1" fmla="val 4062"/>
              <a:gd name="adj2" fmla="val 0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42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7A3C969-5FC5-A1BD-3CB7-6D1275E985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006" y="694277"/>
            <a:ext cx="8104341" cy="30777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00"/>
            </a:lvl1pPr>
            <a:lvl2pPr>
              <a:buFontTx/>
              <a:buNone/>
              <a:defRPr sz="1500">
                <a:latin typeface="Verdana Pro Semibold" panose="020B0704030504040204" pitchFamily="34" charset="0"/>
              </a:defRPr>
            </a:lvl2pPr>
            <a:lvl3pPr marL="0" indent="0">
              <a:buFontTx/>
              <a:buNone/>
              <a:defRPr sz="1500">
                <a:latin typeface="Verdana Pro Semibold" panose="020B0704030504040204" pitchFamily="34" charset="0"/>
              </a:defRPr>
            </a:lvl3pPr>
            <a:lvl4pPr marL="0" indent="0">
              <a:buFontTx/>
              <a:buNone/>
              <a:defRPr sz="1500">
                <a:latin typeface="Verdana Pro Semibold" panose="020B0704030504040204" pitchFamily="34" charset="0"/>
              </a:defRPr>
            </a:lvl4pPr>
            <a:lvl5pPr marL="0" indent="0">
              <a:buFontTx/>
              <a:buNone/>
              <a:defRPr sz="1500">
                <a:latin typeface="Verdana Pro Semibold" panose="020B0704030504040204" pitchFamily="34" charset="0"/>
              </a:defRPr>
            </a:lvl5pPr>
            <a:lvl6pPr marL="0" indent="0">
              <a:buFontTx/>
              <a:buNone/>
              <a:defRPr sz="1500">
                <a:latin typeface="Verdana Pro Semibold" panose="020B0704030504040204" pitchFamily="34" charset="0"/>
              </a:defRPr>
            </a:lvl6pPr>
            <a:lvl7pPr marL="0" indent="0">
              <a:buFontTx/>
              <a:buNone/>
              <a:defRPr sz="1500">
                <a:latin typeface="Verdana Pro Semibold" panose="020B0704030504040204" pitchFamily="34" charset="0"/>
              </a:defRPr>
            </a:lvl7pPr>
            <a:lvl8pPr marL="0" indent="0">
              <a:buFontTx/>
              <a:buNone/>
              <a:defRPr sz="1500">
                <a:latin typeface="Verdana Pro Semibold" panose="020B0704030504040204" pitchFamily="34" charset="0"/>
              </a:defRPr>
            </a:lvl8pPr>
            <a:lvl9pPr marL="0" indent="0">
              <a:buFontTx/>
              <a:buNone/>
              <a:defRPr sz="1500">
                <a:latin typeface="Verdana Pro Semibold" panose="020B0704030504040204" pitchFamily="34" charset="0"/>
              </a:defRPr>
            </a:lvl9pPr>
          </a:lstStyle>
          <a:p>
            <a:pPr lvl="0"/>
            <a:r>
              <a:rPr lang="fr-FR" noProof="0" dirty="0"/>
              <a:t>Premier niveau</a:t>
            </a:r>
          </a:p>
        </p:txBody>
      </p:sp>
      <p:sp>
        <p:nvSpPr>
          <p:cNvPr id="5" name="Rectangle: Top Corners Rounded 1">
            <a:extLst>
              <a:ext uri="{FF2B5EF4-FFF2-40B4-BE49-F238E27FC236}">
                <a16:creationId xmlns:a16="http://schemas.microsoft.com/office/drawing/2014/main" id="{8F2B6F82-44DE-7462-B5C2-9B085755C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25730" y="6226742"/>
            <a:ext cx="8892540" cy="631258"/>
          </a:xfrm>
          <a:prstGeom prst="round2SameRect">
            <a:avLst>
              <a:gd name="adj1" fmla="val 16755"/>
              <a:gd name="adj2" fmla="val 0"/>
            </a:avLst>
          </a:prstGeom>
          <a:gradFill flip="none" rotWithShape="1">
            <a:gsLst>
              <a:gs pos="50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+mn-cs"/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9FCB2AD-5BBE-9F35-48A4-3EC5672536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006" y="1555256"/>
            <a:ext cx="8104341" cy="4406496"/>
          </a:xfrm>
        </p:spPr>
        <p:txBody>
          <a:bodyPr>
            <a:noAutofit/>
          </a:bodyPr>
          <a:lstStyle>
            <a:lvl1pPr>
              <a:defRPr sz="1350">
                <a:latin typeface="+mj-lt"/>
              </a:defRPr>
            </a:lvl1pPr>
            <a:lvl2pPr marL="214313" indent="-214313">
              <a:buSzPct val="130000"/>
              <a:buFont typeface="Verdana Pro" panose="020B0604030504040204" pitchFamily="34" charset="0"/>
              <a:buChar char="»"/>
              <a:defRPr/>
            </a:lvl2pPr>
            <a:lvl3pPr>
              <a:buClr>
                <a:schemeClr val="accent2"/>
              </a:buClr>
              <a:buSzPct val="130000"/>
              <a:defRPr/>
            </a:lvl3pPr>
            <a:lvl4pPr>
              <a:buSzPct val="130000"/>
              <a:defRPr/>
            </a:lvl4pPr>
            <a:lvl5pPr>
              <a:buSzPct val="130000"/>
              <a:defRPr/>
            </a:lvl5pPr>
            <a:lvl6pPr>
              <a:buSzPct val="130000"/>
              <a:defRPr/>
            </a:lvl6pPr>
            <a:lvl7pPr>
              <a:buSzPct val="130000"/>
              <a:defRPr/>
            </a:lvl7pPr>
            <a:lvl8pPr>
              <a:buSzPct val="130000"/>
              <a:defRPr/>
            </a:lvl8pPr>
            <a:lvl9pPr>
              <a:buSzPct val="130000"/>
              <a:defRPr/>
            </a:lvl9pPr>
          </a:lstStyle>
          <a:p>
            <a:pPr lvl="0"/>
            <a:r>
              <a:rPr lang="fr-FR" noProof="0" dirty="0"/>
              <a:t>Deuxième niveau</a:t>
            </a:r>
          </a:p>
          <a:p>
            <a:pPr lvl="1"/>
            <a:r>
              <a:rPr lang="fr-FR" noProof="0" dirty="0"/>
              <a:t>Troisième niveau</a:t>
            </a:r>
          </a:p>
          <a:p>
            <a:pPr lvl="2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  <a:p>
            <a:pPr lvl="5"/>
            <a:r>
              <a:rPr lang="fr-FR" noProof="0" dirty="0"/>
              <a:t>Sixième niveau</a:t>
            </a:r>
          </a:p>
        </p:txBody>
      </p:sp>
      <p:sp>
        <p:nvSpPr>
          <p:cNvPr id="6" name="Rectangle: Top Corners Rounded 1">
            <a:extLst>
              <a:ext uri="{FF2B5EF4-FFF2-40B4-BE49-F238E27FC236}">
                <a16:creationId xmlns:a16="http://schemas.microsoft.com/office/drawing/2014/main" id="{E96FF048-BF71-E4BC-0041-2E3907BFAD80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252132" y="6377541"/>
            <a:ext cx="1134467" cy="32966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42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Verdana Pro" panose="020B0604030504040204" pitchFamily="34" charset="0"/>
                <a:ea typeface="Verdana Pro" panose="020B0604030504040204" pitchFamily="34" charset="0"/>
                <a:cs typeface="+mn-cs"/>
              </a:rPr>
              <a:t>Université d’Angers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80000"/>
                </a:srgbClr>
              </a:solidFill>
              <a:effectLst/>
              <a:uLnTx/>
              <a:uFillTx/>
              <a:latin typeface="Verdana Pro" panose="020B0604030504040204" pitchFamily="34" charset="0"/>
              <a:ea typeface="Verdana Pro" panose="020B0604030504040204" pitchFamily="34" charset="0"/>
              <a:cs typeface="+mn-cs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A0A7DB1-C329-833F-BEFF-920AF6ABA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23" y="6338697"/>
            <a:ext cx="1097774" cy="406813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rgbClr val="F2FCFE">
                    <a:alpha val="42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txBody>
          <a:bodyPr vert="horz" wrap="square" lIns="180000" tIns="79200" rIns="180000" bIns="79200" rtlCol="0" anchor="ctr">
            <a:spAutoFit/>
          </a:bodyPr>
          <a:lstStyle>
            <a:lvl1pPr algn="l">
              <a:defRPr lang="fr-FR" sz="675" smtClean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fr-FR" noProof="0"/>
              <a:t>Nom du document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2636D01-FCCB-0E3F-69FE-FF1B23424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64605" y="6377541"/>
            <a:ext cx="249875" cy="329661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bg1">
                    <a:alpha val="42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kumimoji="0" lang="en-US" sz="675" b="0" i="0" u="none" strike="noStrike" kern="1200" cap="none" spc="0" normalizeH="0" baseline="0" smtClean="0">
                <a:ln>
                  <a:noFill/>
                </a:ln>
                <a:solidFill>
                  <a:srgbClr val="000000">
                    <a:alpha val="80000"/>
                  </a:srgbClr>
                </a:solidFill>
                <a:effectLst/>
                <a:uLnTx/>
                <a:uFillTx/>
                <a:latin typeface="Verdana Pro" panose="020B0604030504040204" pitchFamily="34" charset="0"/>
                <a:ea typeface="Verdana Pro" panose="020B0604030504040204" pitchFamily="34" charset="0"/>
                <a:cs typeface="+mn-cs"/>
              </a:defRPr>
            </a:lvl1pPr>
          </a:lstStyle>
          <a:p>
            <a:fld id="{A5311C5C-DD0D-4634-AA58-1EB1FA85B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BAD4FF3-1D19-7CBB-4E5A-77E029A9F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8006" y="1245443"/>
            <a:ext cx="8104341" cy="21600"/>
          </a:xfrm>
          <a:custGeom>
            <a:avLst/>
            <a:gdLst>
              <a:gd name="connsiteX0" fmla="*/ 0 w 10805788"/>
              <a:gd name="connsiteY0" fmla="*/ 0 h 21600"/>
              <a:gd name="connsiteX1" fmla="*/ 10805788 w 10805788"/>
              <a:gd name="connsiteY1" fmla="*/ 0 h 21600"/>
              <a:gd name="connsiteX2" fmla="*/ 10805788 w 10805788"/>
              <a:gd name="connsiteY2" fmla="*/ 21600 h 21600"/>
              <a:gd name="connsiteX3" fmla="*/ 0 w 10805788"/>
              <a:gd name="connsiteY3" fmla="*/ 2160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5788" h="21600">
                <a:moveTo>
                  <a:pt x="0" y="0"/>
                </a:moveTo>
                <a:lnTo>
                  <a:pt x="10805788" y="0"/>
                </a:lnTo>
                <a:lnTo>
                  <a:pt x="10805788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FontTx/>
              <a:buNone/>
              <a:defRPr sz="100">
                <a:noFill/>
                <a:latin typeface="+mj-lt"/>
              </a:defRPr>
            </a:lvl1pPr>
            <a:lvl2pPr marL="0" indent="0">
              <a:buFontTx/>
              <a:buNone/>
              <a:defRPr sz="100"/>
            </a:lvl2pPr>
            <a:lvl3pPr marL="0" indent="0">
              <a:buClr>
                <a:schemeClr val="accent2"/>
              </a:buClr>
              <a:buFontTx/>
              <a:buNone/>
              <a:defRPr sz="100"/>
            </a:lvl3pPr>
            <a:lvl4pPr marL="0" indent="0">
              <a:buFontTx/>
              <a:buNone/>
              <a:defRPr sz="100"/>
            </a:lvl4pPr>
            <a:lvl5pPr marL="0" indent="0">
              <a:buFontTx/>
              <a:buNone/>
              <a:defRPr sz="100"/>
            </a:lvl5pPr>
            <a:lvl6pPr marL="0" indent="0">
              <a:buFontTx/>
              <a:buNone/>
              <a:defRPr sz="100"/>
            </a:lvl6pPr>
            <a:lvl7pPr marL="0" indent="0">
              <a:buFontTx/>
              <a:buNone/>
              <a:defRPr sz="100"/>
            </a:lvl7pPr>
            <a:lvl8pPr marL="0" indent="0">
              <a:buFontTx/>
              <a:buNone/>
              <a:defRPr sz="100"/>
            </a:lvl8pPr>
            <a:lvl9pPr marL="0" indent="0">
              <a:buFontTx/>
              <a:buNone/>
              <a:defRPr sz="1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04439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69479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9166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84706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5364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3268EE-B5C7-4C5E-96C0-636DCFD5B750}"/>
              </a:ext>
            </a:extLst>
          </p:cNvPr>
          <p:cNvSpPr/>
          <p:nvPr userDrawn="1"/>
        </p:nvSpPr>
        <p:spPr>
          <a:xfrm>
            <a:off x="314678" y="310551"/>
            <a:ext cx="8669547" cy="960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80735-B75E-457E-8CC5-70C8F5D93868}"/>
              </a:ext>
            </a:extLst>
          </p:cNvPr>
          <p:cNvSpPr/>
          <p:nvPr userDrawn="1"/>
        </p:nvSpPr>
        <p:spPr>
          <a:xfrm>
            <a:off x="198408" y="163902"/>
            <a:ext cx="8669547" cy="905774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0996"/>
            <a:ext cx="7886700" cy="4675967"/>
          </a:xfrm>
        </p:spPr>
        <p:txBody>
          <a:bodyPr/>
          <a:lstStyle>
            <a:lvl2pPr marL="685800" indent="-228600">
              <a:buFont typeface="Verdana" panose="020B0604030504040204" pitchFamily="34" charset="0"/>
              <a:buChar char="–"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44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031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1563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9142F-7272-41AA-89FA-98415222E6FA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50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64007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04843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8044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8257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6162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2652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085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054817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89898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5D449D-C643-48A7-BD21-96E794B46011}"/>
              </a:ext>
            </a:extLst>
          </p:cNvPr>
          <p:cNvSpPr/>
          <p:nvPr userDrawn="1"/>
        </p:nvSpPr>
        <p:spPr>
          <a:xfrm>
            <a:off x="314678" y="310550"/>
            <a:ext cx="8669547" cy="35627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4570A-232C-435D-AFE1-AD6DAD22DFD9}"/>
              </a:ext>
            </a:extLst>
          </p:cNvPr>
          <p:cNvSpPr/>
          <p:nvPr userDrawn="1"/>
        </p:nvSpPr>
        <p:spPr>
          <a:xfrm>
            <a:off x="198408" y="146649"/>
            <a:ext cx="8669547" cy="3562709"/>
          </a:xfrm>
          <a:prstGeom prst="rect">
            <a:avLst/>
          </a:prstGeom>
          <a:solidFill>
            <a:srgbClr val="0B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1887476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8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99587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2156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20350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53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7202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94961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24543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080317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BDE18-7311-4D84-95CA-5D3720DC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5B82AA-5F66-49EA-B902-E3C9DEA7E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F65899-6662-4A98-B504-821FCED8542D}"/>
              </a:ext>
            </a:extLst>
          </p:cNvPr>
          <p:cNvSpPr/>
          <p:nvPr userDrawn="1"/>
        </p:nvSpPr>
        <p:spPr>
          <a:xfrm>
            <a:off x="0" y="1"/>
            <a:ext cx="900836" cy="262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BF5822-830B-4B01-88D8-B7D29C796E95}"/>
              </a:ext>
            </a:extLst>
          </p:cNvPr>
          <p:cNvSpPr/>
          <p:nvPr userDrawn="1"/>
        </p:nvSpPr>
        <p:spPr>
          <a:xfrm>
            <a:off x="78581" y="95249"/>
            <a:ext cx="8991000" cy="6660000"/>
          </a:xfrm>
          <a:prstGeom prst="rect">
            <a:avLst/>
          </a:prstGeom>
          <a:noFill/>
          <a:ln w="215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0585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8A04F6-BC06-49DE-AE35-07E6C02478C8}"/>
              </a:ext>
            </a:extLst>
          </p:cNvPr>
          <p:cNvSpPr/>
          <p:nvPr userDrawn="1"/>
        </p:nvSpPr>
        <p:spPr>
          <a:xfrm>
            <a:off x="357187" y="486172"/>
            <a:ext cx="8596313" cy="29499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480EBF-863D-4F47-9684-06EAAECA7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" y="232570"/>
            <a:ext cx="8605838" cy="2891631"/>
          </a:xfrm>
          <a:solidFill>
            <a:srgbClr val="0BBBEF"/>
          </a:solidFill>
        </p:spPr>
        <p:txBody>
          <a:bodyPr anchor="ctr" anchorCtr="0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C19024-B985-4959-AA8E-F82FF5CB2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437" y="3537745"/>
            <a:ext cx="8234363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99EE0F-4835-44FC-9C71-F5C1274C3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170693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262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DFEB0D-8C6F-4239-A2C8-0E1BBD8132D1}"/>
              </a:ext>
            </a:extLst>
          </p:cNvPr>
          <p:cNvSpPr/>
          <p:nvPr userDrawn="1"/>
        </p:nvSpPr>
        <p:spPr>
          <a:xfrm>
            <a:off x="388649" y="466726"/>
            <a:ext cx="8583901" cy="1271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9E5EC5-C364-4CAC-876F-BCFEB9E8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44732"/>
            <a:ext cx="8629650" cy="1260218"/>
          </a:xfrm>
          <a:solidFill>
            <a:srgbClr val="0BBBE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304604-87A8-4B52-A5CE-B9A72243F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72471"/>
            <a:ext cx="7886700" cy="356472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14823D1-1F79-427E-AD4D-3862830B3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48736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538667-5CEF-40D4-BB4B-73F5027F8451}"/>
              </a:ext>
            </a:extLst>
          </p:cNvPr>
          <p:cNvSpPr/>
          <p:nvPr userDrawn="1"/>
        </p:nvSpPr>
        <p:spPr>
          <a:xfrm>
            <a:off x="388649" y="466726"/>
            <a:ext cx="8583901" cy="1271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7283E42-833D-4ED4-B08D-E59D79C3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44732"/>
            <a:ext cx="8629650" cy="1260218"/>
          </a:xfrm>
          <a:solidFill>
            <a:srgbClr val="0BBBE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78FDDBF-890B-45AB-99D4-6941BEC00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882" y="5397501"/>
            <a:ext cx="924935" cy="1231900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/>
              <a:t>Université d’Angers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9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fld id="{299402C8-AAF6-430C-9C4F-B768B719CBA8}" type="slidenum">
              <a:rPr lang="fr-FR" smtClean="0"/>
              <a:pPr defTabSz="68580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61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39091-94BF-4AB9-B41C-CB0F9276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022723-B1E4-4D21-A029-81B1688B2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D07E78-F805-4EE4-B956-60038269E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C910A2-5A78-4589-8976-64E928532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2BD5B3-BF30-453F-8434-0ED6EB0C1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>
                <a:solidFill>
                  <a:prstClr val="white"/>
                </a:solidFill>
              </a:rPr>
              <a:t>Université d’Angers</a:t>
            </a:r>
          </a:p>
        </p:txBody>
      </p:sp>
    </p:spTree>
    <p:extLst>
      <p:ext uri="{BB962C8B-B14F-4D97-AF65-F5344CB8AC3E}">
        <p14:creationId xmlns:p14="http://schemas.microsoft.com/office/powerpoint/2010/main" val="176653773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9300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70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pour une image 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931431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lvl1pPr algn="r">
              <a:defRPr lang="en-GB" sz="1200" dirty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fr-FR" noProof="0"/>
              <a:t>Insérer un logo client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0" tIns="72000" rIns="0" bIns="72000" anchor="b">
            <a:noAutofit/>
          </a:bodyPr>
          <a:lstStyle>
            <a:lvl1pPr algn="r">
              <a:defRPr sz="28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Présentation</a:t>
            </a:r>
          </a:p>
        </p:txBody>
      </p:sp>
      <p:sp>
        <p:nvSpPr>
          <p:cNvPr id="14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77277" y="4425489"/>
            <a:ext cx="5815385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Sous titre de votre présentation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77277" y="5034155"/>
            <a:ext cx="5815385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Date | Auteur | Diffusion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4774" cy="6496334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9826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77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urple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63997" b="-5943"/>
          <a:stretch/>
        </p:blipFill>
        <p:spPr bwMode="auto">
          <a:xfrm>
            <a:off x="0" y="1"/>
            <a:ext cx="9144000" cy="6856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9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931432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120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fr-FR" noProof="0"/>
              <a:t>Insérer un logo client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8" y="3334423"/>
            <a:ext cx="5815385" cy="964800"/>
          </a:xfrm>
        </p:spPr>
        <p:txBody>
          <a:bodyPr lIns="0" tIns="72000" rIns="0" bIns="72000" anchor="b">
            <a:noAutofit/>
          </a:bodyPr>
          <a:lstStyle>
            <a:lvl1pPr algn="r">
              <a:defRPr sz="28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présentation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77278" y="4425489"/>
            <a:ext cx="5815385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Sous-titre de votre présentation</a:t>
            </a:r>
          </a:p>
        </p:txBody>
      </p:sp>
      <p:sp>
        <p:nvSpPr>
          <p:cNvPr id="16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77278" y="5034155"/>
            <a:ext cx="5815385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Date | Auteur | Diffusion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536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863748"/>
          </a:xfrm>
        </p:spPr>
        <p:txBody>
          <a:bodyPr lIns="108000" tIns="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Compléter avec un titre ici qui porte votre message sur deux lignes au maximum pour des raisons de lisibilité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</p:spTree>
    <p:extLst>
      <p:ext uri="{BB962C8B-B14F-4D97-AF65-F5344CB8AC3E}">
        <p14:creationId xmlns:p14="http://schemas.microsoft.com/office/powerpoint/2010/main" val="13075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 hasCustomPrompt="1"/>
          </p:nvPr>
        </p:nvSpPr>
        <p:spPr>
          <a:xfrm>
            <a:off x="319015" y="1268414"/>
            <a:ext cx="8507077" cy="4968875"/>
          </a:xfrm>
          <a:prstGeom prst="rect">
            <a:avLst/>
          </a:prstGeom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algn="just">
              <a:defRPr>
                <a:solidFill>
                  <a:schemeClr val="tx1"/>
                </a:solidFill>
              </a:defRPr>
            </a:lvl6pPr>
            <a:lvl7pPr algn="just">
              <a:defRPr>
                <a:solidFill>
                  <a:schemeClr val="tx1"/>
                </a:solidFill>
              </a:defRPr>
            </a:lvl7pPr>
            <a:lvl8pPr algn="just">
              <a:defRPr>
                <a:solidFill>
                  <a:schemeClr val="tx1"/>
                </a:solidFill>
              </a:defRPr>
            </a:lvl8pPr>
            <a:lvl9pPr algn="just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r-FR"/>
              <a:t>Niveau 1 - </a:t>
            </a:r>
            <a:r>
              <a:rPr lang="fr-FR">
                <a:solidFill>
                  <a:srgbClr val="503078"/>
                </a:solidFill>
              </a:rPr>
              <a:t>Pour passer au niveau suivant, faire Shift + Alt + flèche droite </a:t>
            </a:r>
            <a:endParaRPr lang="fr-FR"/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  <a:p>
            <a:pPr lvl="5"/>
            <a:r>
              <a:rPr lang="fr-FR"/>
              <a:t>Niveau 6</a:t>
            </a:r>
          </a:p>
          <a:p>
            <a:pPr lvl="6"/>
            <a:r>
              <a:rPr lang="fr-FR"/>
              <a:t>Niveau 7</a:t>
            </a:r>
          </a:p>
          <a:p>
            <a:pPr lvl="7"/>
            <a:r>
              <a:rPr lang="fr-FR" noProof="0"/>
              <a:t>Nive</a:t>
            </a:r>
            <a:r>
              <a:rPr lang="fr-FR"/>
              <a:t>au 8</a:t>
            </a:r>
          </a:p>
          <a:p>
            <a:pPr lvl="8"/>
            <a:r>
              <a:rPr lang="fr-FR"/>
              <a:t>Niveau 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3A78BB8-1A9B-4281-867D-7F466688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01590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t Text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19016" y="1268413"/>
            <a:ext cx="4126657" cy="4968000"/>
          </a:xfrm>
          <a:prstGeom prst="rect">
            <a:avLst/>
          </a:prstGeom>
          <a:solidFill>
            <a:schemeClr val="tx2"/>
          </a:solidFill>
        </p:spPr>
        <p:txBody>
          <a:bodyPr lIns="108000" tIns="108000" rIns="108000" bIns="108000"/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1 - Pour passer au niveau suivant, faire Shift + Alt + flèche droite 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9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99436" y="1268413"/>
            <a:ext cx="4126657" cy="4968000"/>
          </a:xfrm>
          <a:prstGeom prst="rect">
            <a:avLst/>
          </a:prstGeom>
        </p:spPr>
        <p:txBody>
          <a:bodyPr lIns="108000" tIns="108000" rIns="108000" bIns="108000"/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1 - Pour passer au niveau suivant, faire Shift + Alt + flèche droite 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9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Insérer un surtitre ici – il ne doit pas dépasser 1 ligne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111C96-5471-4B1E-8E82-0A858416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6759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688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1 à 6 chap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108000" tIns="36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AGENDA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26662" y="1289328"/>
            <a:ext cx="5715624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220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Chapitre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26662" y="2091951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26662" y="2894574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26662" y="3697197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26662" y="4499820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5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418718" y="1289328"/>
            <a:ext cx="1275626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1000" b="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418718" y="4499820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418718" y="3697197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418718" y="2894574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418718" y="2091951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26662" y="5302445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2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6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418718" y="5302445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24638" y="1289328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324638" y="2091951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24638" y="2894574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24638" y="3697197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324638" y="4499820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324638" y="5302445"/>
            <a:ext cx="996923" cy="684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77794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1 à 10 chap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26662" y="1282012"/>
            <a:ext cx="5594684" cy="414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200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Chapitre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26662" y="1757553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26662" y="2233094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26662" y="2708635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26662" y="5561883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10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419983" y="1282012"/>
            <a:ext cx="1159660" cy="414000"/>
          </a:xfrm>
          <a:prstGeom prst="rect">
            <a:avLst/>
          </a:prstGeom>
        </p:spPr>
        <p:txBody>
          <a:bodyPr wrap="square" tIns="108000" bIns="108000" anchor="ctr">
            <a:noAutofit/>
          </a:bodyPr>
          <a:lstStyle>
            <a:lvl1pPr algn="l">
              <a:defRPr sz="1000" b="0" i="0" cap="none" baseline="0">
                <a:solidFill>
                  <a:schemeClr val="bg2"/>
                </a:solidFill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419983" y="5561883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419983" y="2708635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419983" y="2233094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419983" y="1757553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26662" y="3184176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5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419983" y="3184176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526662" y="3659717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6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526662" y="4135258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7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419983" y="4135258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7419983" y="3659717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1526662" y="4610799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8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7419983" y="4610799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42" hasCustomPrompt="1"/>
          </p:nvPr>
        </p:nvSpPr>
        <p:spPr>
          <a:xfrm>
            <a:off x="1526662" y="5086340"/>
            <a:ext cx="5594684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2000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/>
              <a:t>Chapitre 9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4" hasCustomPrompt="1"/>
          </p:nvPr>
        </p:nvSpPr>
        <p:spPr>
          <a:xfrm>
            <a:off x="7419983" y="5086340"/>
            <a:ext cx="1159660" cy="41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000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Page x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330222" y="1282012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330222" y="1757553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02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58" hasCustomPrompt="1"/>
          </p:nvPr>
        </p:nvSpPr>
        <p:spPr>
          <a:xfrm>
            <a:off x="330222" y="2233094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03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330222" y="2708635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04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330222" y="3184176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05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330222" y="3659717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06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330222" y="4135258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07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330222" y="4610799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08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64" hasCustomPrompt="1"/>
          </p:nvPr>
        </p:nvSpPr>
        <p:spPr>
          <a:xfrm>
            <a:off x="330222" y="5086340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09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65" hasCustomPrompt="1"/>
          </p:nvPr>
        </p:nvSpPr>
        <p:spPr>
          <a:xfrm>
            <a:off x="330222" y="5561883"/>
            <a:ext cx="996923" cy="414000"/>
          </a:xfrm>
          <a:prstGeom prst="rect">
            <a:avLst/>
          </a:prstGeom>
          <a:noFill/>
        </p:spPr>
        <p:txBody>
          <a:bodyPr wrap="square" tIns="108000" bIns="108000" anchor="ctr">
            <a:noAutofit/>
          </a:bodyPr>
          <a:lstStyle>
            <a:lvl1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00" b="1" i="0">
                <a:solidFill>
                  <a:schemeClr val="accent1"/>
                </a:solidFill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10</a:t>
            </a: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108000" tIns="36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33147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216804" cy="4725900"/>
          </a:xfrm>
          <a:prstGeom prst="rect">
            <a:avLst/>
          </a:prstGeom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2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</p:spTree>
    <p:extLst>
      <p:ext uri="{BB962C8B-B14F-4D97-AF65-F5344CB8AC3E}">
        <p14:creationId xmlns:p14="http://schemas.microsoft.com/office/powerpoint/2010/main" val="1134723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ilver Grey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2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32904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ow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1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710511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Brow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84259" b="-45082"/>
          <a:stretch/>
        </p:blipFill>
        <p:spPr>
          <a:xfrm>
            <a:off x="0" y="0"/>
            <a:ext cx="9144000" cy="685641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noProof="0"/>
              <a:t>Cliquer ici	&gt;&gt;</a:t>
            </a:r>
            <a:br>
              <a:rPr lang="fr-FR" noProof="0"/>
            </a:br>
            <a:r>
              <a:rPr lang="fr-FR" noProof="0"/>
              <a:t>pour insérer votre photo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877277" y="3334423"/>
            <a:ext cx="5815385" cy="964800"/>
          </a:xfrm>
        </p:spPr>
        <p:txBody>
          <a:bodyPr lIns="108000" tIns="108000" rIns="0" bIns="0" anchor="t">
            <a:noAutofit/>
          </a:bodyPr>
          <a:lstStyle>
            <a:lvl1pPr algn="r">
              <a:defRPr sz="2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/>
              <a:t>Titre de votre chapitre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25200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2400" b="1" i="0">
                <a:solidFill>
                  <a:schemeClr val="bg1"/>
                </a:solidFill>
                <a:latin typeface="+mj-lt"/>
              </a:defRPr>
            </a:lvl1pPr>
            <a:lvl2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2pPr>
            <a:lvl3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3pPr>
            <a:lvl4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cap="none" baseline="0">
                <a:solidFill>
                  <a:schemeClr val="bg2"/>
                </a:solidFill>
              </a:defRPr>
            </a:lvl4pPr>
            <a:lvl5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5pPr>
            <a:lvl6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>
                <a:solidFill>
                  <a:schemeClr val="bg2"/>
                </a:solidFill>
              </a:defRPr>
            </a:lvl6pPr>
            <a:lvl7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7pPr>
            <a:lvl8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8pPr>
            <a:lvl9pPr marL="0" indent="-252000" algn="just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20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noProof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11961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735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204" b="-45087"/>
          <a:stretch/>
        </p:blipFill>
        <p:spPr>
          <a:xfrm>
            <a:off x="-1" y="-9086"/>
            <a:ext cx="9144001" cy="68580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0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veillant\Desktop\WAVESTONE #ProdTools\4. Visuels\La city 2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4"/>
          <a:stretch/>
        </p:blipFill>
        <p:spPr bwMode="auto">
          <a:xfrm>
            <a:off x="-14356" y="1"/>
            <a:ext cx="9158356" cy="686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 bwMode="black">
          <a:xfrm>
            <a:off x="-958" y="0"/>
            <a:ext cx="2126274" cy="5229201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PARIS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LONDRES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NEW YORK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HONG KONG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SINGAPORE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DUBAI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SAO PAULO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LUXEMBOURG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MADRID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MILAN *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BRUXELLES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GENEVE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CASABLANCA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ISTAMBUL *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LYON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MARSEILLE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 bwMode="black">
          <a:xfrm>
            <a:off x="583865" y="5301209"/>
            <a:ext cx="6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* Partenariats</a:t>
            </a:r>
          </a:p>
        </p:txBody>
      </p:sp>
      <p:pic>
        <p:nvPicPr>
          <p:cNvPr id="9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6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 userDrawn="1"/>
        </p:nvGraphicFramePr>
        <p:xfrm>
          <a:off x="364549" y="3212976"/>
          <a:ext cx="8671012" cy="4053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17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533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4884">
                <a:tc>
                  <a:txBody>
                    <a:bodyPr/>
                    <a:lstStyle/>
                    <a:p>
                      <a:r>
                        <a:rPr lang="fr-FR" sz="900" b="1"/>
                        <a:t>Niveau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Police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Couleur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Taille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Effet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Bullet 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</a:t>
                      </a:r>
                      <a:b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Espacement </a:t>
                      </a:r>
                    </a:p>
                    <a:p>
                      <a:r>
                        <a:rPr lang="fr-FR" sz="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43">
                <a:tc>
                  <a:txBody>
                    <a:bodyPr/>
                    <a:lstStyle/>
                    <a:p>
                      <a:r>
                        <a:rPr lang="fr-FR" sz="1000" i="0" kern="1200" cap="all" baseline="0">
                          <a:solidFill>
                            <a:schemeClr val="accent4"/>
                          </a:solidFill>
                          <a:latin typeface="+mj-lt"/>
                          <a:ea typeface="+mn-ea"/>
                          <a:cs typeface="+mn-cs"/>
                        </a:rPr>
                        <a:t>surtitre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147 / 132 / 129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CAPS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d’interligne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71">
                <a:tc>
                  <a:txBody>
                    <a:bodyPr/>
                    <a:lstStyle/>
                    <a:p>
                      <a:r>
                        <a:rPr lang="fr-FR" sz="2200" kern="1200" baseline="0">
                          <a:solidFill>
                            <a:schemeClr val="bg2"/>
                          </a:solidFill>
                          <a:latin typeface="+mj-lt"/>
                          <a:ea typeface="+mj-ea"/>
                          <a:cs typeface="+mj-cs"/>
                        </a:rPr>
                        <a:t>Titre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  <a:p>
                      <a:pPr algn="ctr"/>
                      <a:endParaRPr lang="fr-FR" sz="1000" i="0" kern="1200" cap="none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fr-FR" sz="1000" i="0" kern="1200" cap="all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d’interligne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lvl="0"/>
                      <a:r>
                        <a:rPr lang="fr-FR" sz="1600" i="0" kern="1200" cap="none" baseline="0">
                          <a:solidFill>
                            <a:srgbClr val="503078"/>
                          </a:solidFill>
                          <a:latin typeface="+mn-lt"/>
                          <a:ea typeface="+mn-ea"/>
                          <a:cs typeface="+mn-cs"/>
                        </a:rPr>
                        <a:t>Niveau 1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fr-FR" sz="1000" i="0" kern="1200" cap="all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0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bg2"/>
                        </a:buClr>
                        <a:buFont typeface="Tempus Sans ITC" panose="04020404030D07020202" pitchFamily="82" charset="0"/>
                        <a:buChar char="/"/>
                      </a:pPr>
                      <a:r>
                        <a:rPr lang="fr-FR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Tempus Sans ITC</a:t>
                      </a:r>
                      <a:b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002F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r>
                        <a:rPr lang="fr-FR"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3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›"/>
                      </a:pPr>
                      <a:r>
                        <a:rPr lang="fr-FR" sz="12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Tahoma" panose="020B0604030504040204" pitchFamily="34" charset="0"/>
                        <a:buNone/>
                      </a:pP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 </a:t>
                      </a:r>
                      <a:b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 cap="none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203A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1,8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»"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i="0" kern="1200" cap="all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</a:t>
                      </a:r>
                      <a:b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00BB</a:t>
                      </a:r>
                    </a:p>
                    <a:p>
                      <a:pPr algn="ctr"/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0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2,5 cm</a:t>
                      </a:r>
                      <a:endParaRPr lang="fr-FR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 userDrawn="1"/>
        </p:nvSpPr>
        <p:spPr>
          <a:xfrm>
            <a:off x="4445673" y="410412"/>
            <a:ext cx="4380420" cy="108011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Remaining bug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 Police Tahoma italique ne passe pas à l’impression depuis un document PDF généré directement par PPT.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Passer par une imprimante PDF type PDF Creator.</a:t>
            </a:r>
          </a:p>
        </p:txBody>
      </p:sp>
      <p:graphicFrame>
        <p:nvGraphicFramePr>
          <p:cNvPr id="7" name="Inhaltsplatzhalter 3"/>
          <p:cNvGraphicFramePr>
            <a:graphicFrameLocks/>
          </p:cNvGraphicFramePr>
          <p:nvPr userDrawn="1"/>
        </p:nvGraphicFramePr>
        <p:xfrm>
          <a:off x="335141" y="1470716"/>
          <a:ext cx="8520100" cy="17724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2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6682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1" kern="1200" noProof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Color scheme</a:t>
                      </a:r>
                    </a:p>
                  </a:txBody>
                  <a:tcPr marL="66462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1</a:t>
                      </a:r>
                    </a:p>
                  </a:txBody>
                  <a:tcPr marL="66462" marR="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3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4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5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6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0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  <a:b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240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156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184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118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129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154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166</a:t>
                      </a:r>
                    </a:p>
                  </a:txBody>
                  <a:tcPr marL="66462" marR="6646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fr-FR" noProof="0"/>
              <a:t>How to use the Wavestone </a:t>
            </a:r>
            <a:r>
              <a:rPr lang="fr-FR" noProof="0" err="1"/>
              <a:t>ppt</a:t>
            </a:r>
            <a:r>
              <a:rPr lang="fr-FR" noProof="0"/>
              <a:t> </a:t>
            </a:r>
            <a:r>
              <a:rPr lang="fr-FR" noProof="0" err="1"/>
              <a:t>template</a:t>
            </a:r>
            <a:endParaRPr lang="fr-FR" noProof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326140"/>
          </a:xfrm>
        </p:spPr>
        <p:txBody>
          <a:bodyPr lIns="108000" tIns="3600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fr-FR" noProof="0"/>
              <a:t>Color &amp; Font structure</a:t>
            </a:r>
          </a:p>
        </p:txBody>
      </p:sp>
      <p:grpSp>
        <p:nvGrpSpPr>
          <p:cNvPr id="3" name="Groupe 2"/>
          <p:cNvGrpSpPr/>
          <p:nvPr userDrawn="1"/>
        </p:nvGrpSpPr>
        <p:grpSpPr>
          <a:xfrm>
            <a:off x="312406" y="730806"/>
            <a:ext cx="4126656" cy="753979"/>
            <a:chOff x="338440" y="866281"/>
            <a:chExt cx="4614560" cy="75397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338440" y="866281"/>
              <a:ext cx="4614560" cy="753979"/>
            </a:xfrm>
            <a:prstGeom prst="rect">
              <a:avLst/>
            </a:prstGeom>
            <a:noFill/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>
                  <a:ln>
                    <a:noFill/>
                  </a:ln>
                  <a:solidFill>
                    <a:srgbClr val="503078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Raccourci pour changer de niveau :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503078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Shift + Alt + Flèche droite ou gauche</a:t>
              </a:r>
            </a:p>
          </p:txBody>
        </p:sp>
        <p:pic>
          <p:nvPicPr>
            <p:cNvPr id="12" name="Picture 7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142" y="998628"/>
              <a:ext cx="489284" cy="489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62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395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DP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" y="6669088"/>
            <a:ext cx="9158654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84" tIns="45692" rIns="91384" bIns="45692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8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fr-FR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9" name="Numero"/>
          <p:cNvSpPr>
            <a:spLocks noChangeArrowheads="1"/>
          </p:cNvSpPr>
          <p:nvPr userDrawn="1"/>
        </p:nvSpPr>
        <p:spPr bwMode="auto">
          <a:xfrm>
            <a:off x="8839626" y="6669093"/>
            <a:ext cx="304374" cy="22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D4DD48-17BC-4FDF-AB5F-031E7608C1BF}" type="slidenum">
              <a:rPr kumimoji="1" lang="fr-CA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fr-CA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549200" y="134838"/>
            <a:ext cx="8102991" cy="255186"/>
          </a:xfrm>
        </p:spPr>
        <p:txBody>
          <a:bodyPr>
            <a:noAutofit/>
          </a:bodyPr>
          <a:lstStyle>
            <a:lvl1pPr algn="l">
              <a:defRPr sz="1400" cap="all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/>
              <a:t>Titre section</a:t>
            </a: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549204" y="387470"/>
            <a:ext cx="8121614" cy="38561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defRPr>
            </a:lvl1pPr>
            <a:lvl2pPr marL="456924" indent="0" algn="l">
              <a:buNone/>
              <a:defRPr/>
            </a:lvl2pPr>
            <a:lvl3pPr marL="913848" indent="0" algn="l">
              <a:buNone/>
              <a:defRPr/>
            </a:lvl3pPr>
            <a:lvl4pPr marL="1370770" indent="0" algn="l">
              <a:buNone/>
              <a:defRPr/>
            </a:lvl4pPr>
            <a:lvl5pPr marL="1827694" indent="0" algn="l">
              <a:buNone/>
              <a:defRPr/>
            </a:lvl5pPr>
          </a:lstStyle>
          <a:p>
            <a:pPr lvl="0"/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443901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08206"/>
      </p:ext>
    </p:extLst>
  </p:cSld>
  <p:clrMapOvr>
    <a:masterClrMapping/>
  </p:clrMapOvr>
  <p:transition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dential - 1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19016" y="1268414"/>
            <a:ext cx="4718769" cy="3795699"/>
          </a:xfrm>
          <a:prstGeom prst="rect">
            <a:avLst/>
          </a:prstGeom>
          <a:noFill/>
        </p:spPr>
        <p:txBody>
          <a:bodyPr lIns="108000" tIns="108000" rIns="108000" bIns="108000">
            <a:norm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/>
                </a:solidFill>
              </a:defRPr>
            </a:lvl1pPr>
            <a:lvl2pPr marL="358775" marR="0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 sz="1200">
                <a:solidFill>
                  <a:schemeClr val="tx1"/>
                </a:solidFill>
              </a:defRPr>
            </a:lvl2pPr>
            <a:lvl3pPr marL="36000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/>
                </a:solidFill>
              </a:defRPr>
            </a:lvl3pPr>
            <a:lvl4pPr marL="648000" marR="0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 sz="1100">
                <a:solidFill>
                  <a:schemeClr val="tx1"/>
                </a:solidFill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5pPr>
            <a:lvl6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6pPr>
            <a:lvl7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8pPr>
            <a:lvl9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900">
                <a:solidFill>
                  <a:schemeClr val="tx1"/>
                </a:solidFill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1 - To move to the next level, Alt + Shift + right arrow</a:t>
            </a:r>
          </a:p>
          <a:p>
            <a:pPr marL="358775" marR="0" lvl="1" indent="-358775" algn="just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</a:t>
            </a:r>
          </a:p>
          <a:p>
            <a:pPr marL="360000" marR="0" lvl="2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</a:t>
            </a:r>
          </a:p>
          <a:p>
            <a:pPr marL="648000" marR="0" lvl="3" indent="-288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4</a:t>
            </a:r>
          </a:p>
          <a:p>
            <a:pPr marL="900000" marR="0" lvl="4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5</a:t>
            </a:r>
          </a:p>
          <a:p>
            <a:pPr marL="900000" marR="0" lvl="5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6</a:t>
            </a:r>
          </a:p>
          <a:p>
            <a:pPr marL="900000" marR="0" lvl="6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7</a:t>
            </a:r>
          </a:p>
          <a:p>
            <a:pPr marL="900000" marR="0" lvl="7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8</a:t>
            </a:r>
          </a:p>
          <a:p>
            <a:pPr marL="900000" marR="0" lvl="8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9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171706"/>
            <a:ext cx="9144000" cy="10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250622" y="1268414"/>
            <a:ext cx="3575471" cy="3255699"/>
          </a:xfrm>
        </p:spPr>
        <p:txBody>
          <a:bodyPr anchor="t"/>
          <a:lstStyle>
            <a:lvl1pPr algn="ctr"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fr-FR"/>
              <a:t>Insérer votre illustration ici</a:t>
            </a:r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250461" y="4524112"/>
            <a:ext cx="3575631" cy="540000"/>
          </a:xfrm>
        </p:spPr>
        <p:txBody>
          <a:bodyPr lIns="0" rIns="0" anchor="b"/>
          <a:lstStyle>
            <a:lvl1pPr algn="l">
              <a:buFontTx/>
              <a:buNone/>
              <a:defRPr sz="1000" i="0" cap="none" baseline="0">
                <a:solidFill>
                  <a:schemeClr val="accent5"/>
                </a:solidFill>
              </a:defRPr>
            </a:lvl1pPr>
            <a:lvl2pPr>
              <a:buFontTx/>
              <a:buNone/>
              <a:defRPr i="1">
                <a:solidFill>
                  <a:schemeClr val="bg2"/>
                </a:solidFill>
              </a:defRPr>
            </a:lvl2pPr>
            <a:lvl3pPr>
              <a:buFontTx/>
              <a:buNone/>
              <a:defRPr i="1">
                <a:solidFill>
                  <a:schemeClr val="bg2"/>
                </a:solidFill>
              </a:defRPr>
            </a:lvl3pPr>
            <a:lvl4pPr>
              <a:buFontTx/>
              <a:buNone/>
              <a:defRPr i="1">
                <a:solidFill>
                  <a:schemeClr val="bg2"/>
                </a:solidFill>
              </a:defRPr>
            </a:lvl4pPr>
            <a:lvl5pPr marL="360000" indent="0">
              <a:buFontTx/>
              <a:buNone/>
              <a:defRPr i="1">
                <a:solidFill>
                  <a:schemeClr val="bg2"/>
                </a:solidFill>
              </a:defRPr>
            </a:lvl5pPr>
          </a:lstStyle>
          <a:p>
            <a:pPr lvl="0"/>
            <a:r>
              <a:rPr lang="fr-FR" noProof="0"/>
              <a:t>Insérer le titre de votre illustration ici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381274" y="5189706"/>
            <a:ext cx="2399262" cy="1044000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266700" marR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  <a:tabLst/>
              <a:defRPr lang="fr-FR" sz="1000" i="0" kern="1200" cap="none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cap="none" baseline="0">
                <a:solidFill>
                  <a:schemeClr val="bg1"/>
                </a:solidFill>
              </a:defRPr>
            </a:lvl2pPr>
            <a:lvl3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3pPr>
            <a:lvl4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cap="none" baseline="0">
                <a:solidFill>
                  <a:schemeClr val="bg1"/>
                </a:solidFill>
              </a:defRPr>
            </a:lvl4pPr>
            <a:lvl5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5pPr>
            <a:lvl6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>
                <a:solidFill>
                  <a:schemeClr val="bg1"/>
                </a:solidFill>
              </a:defRPr>
            </a:lvl6pPr>
            <a:lvl7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7pPr>
            <a:lvl8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8pPr>
            <a:lvl9pPr marL="266700" indent="-17145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ahoma" panose="020B0604030504040204" pitchFamily="34" charset="0"/>
              <a:buChar char="⁄"/>
              <a:defRPr sz="1000" i="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Résultat ou élément-clé</a:t>
            </a:r>
          </a:p>
          <a:p>
            <a:pPr lvl="0"/>
            <a:r>
              <a:rPr lang="fr-FR"/>
              <a:t>Résultat ou élément-clé</a:t>
            </a:r>
          </a:p>
          <a:p>
            <a:pPr lvl="0"/>
            <a:r>
              <a:rPr lang="fr-FR"/>
              <a:t>Résultat ou élément-clé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431742" y="5189706"/>
            <a:ext cx="2399262" cy="1044000"/>
          </a:xfrm>
          <a:solidFill>
            <a:schemeClr val="tx2"/>
          </a:solidFill>
        </p:spPr>
        <p:txBody>
          <a:bodyPr vert="horz" lIns="108000" tIns="108000" rIns="108000" bIns="108000" rtlCol="0" anchor="ctr">
            <a:noAutofit/>
          </a:bodyPr>
          <a:lstStyle>
            <a:lvl1pPr>
              <a:defRPr lang="fr-FR" sz="1000" dirty="0" smtClean="0"/>
            </a:lvl1pPr>
          </a:lstStyle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  <a:p>
            <a:pPr marL="266700" marR="0" lvl="0" indent="-171450" algn="l" fontAlgn="auto"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Tx/>
              <a:buFont typeface="Tempus Sans ITC" panose="04020404030D07020202" pitchFamily="82" charset="0"/>
              <a:buChar char="/"/>
            </a:pPr>
            <a:r>
              <a:rPr lang="fr-FR"/>
              <a:t>Résultat ou élément-clé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0805" y="5549706"/>
            <a:ext cx="2990769" cy="324000"/>
          </a:xfrm>
          <a:solidFill>
            <a:schemeClr val="tx2"/>
          </a:solidFill>
        </p:spPr>
        <p:txBody>
          <a:bodyPr anchor="ctr">
            <a:noAutofit/>
          </a:bodyPr>
          <a:lstStyle>
            <a:lvl1pPr marL="95250" indent="0" algn="l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400" b="0" i="0" cap="none" baseline="0">
                <a:solidFill>
                  <a:schemeClr val="bg2"/>
                </a:solidFill>
              </a:defRPr>
            </a:lvl1pPr>
            <a:lvl2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cap="none" baseline="0">
                <a:solidFill>
                  <a:schemeClr val="bg1"/>
                </a:solidFill>
              </a:defRPr>
            </a:lvl2pPr>
            <a:lvl3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3pPr>
            <a:lvl4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cap="none" baseline="0">
                <a:solidFill>
                  <a:schemeClr val="bg1"/>
                </a:solidFill>
              </a:defRPr>
            </a:lvl4pPr>
            <a:lvl5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5pPr>
            <a:lvl6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>
                <a:solidFill>
                  <a:schemeClr val="bg1"/>
                </a:solidFill>
              </a:defRPr>
            </a:lvl6pPr>
            <a:lvl7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7pPr>
            <a:lvl8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8pPr>
            <a:lvl9pPr marL="95250" indent="0" algn="just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Tx/>
              <a:buNone/>
              <a:defRPr sz="1200" i="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Résultats et éléments-clés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5"/>
            <a:ext cx="8507077" cy="863748"/>
          </a:xfrm>
        </p:spPr>
        <p:txBody>
          <a:bodyPr lIns="108000" tIns="0" rIns="108000" bIns="0"/>
          <a:lstStyle>
            <a:lvl1pPr>
              <a:defRPr sz="22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Complete with a title here that carries your message on two lines at most for more </a:t>
            </a:r>
            <a:r>
              <a:rPr lang="en-US" noProof="0"/>
              <a:t>readability</a:t>
            </a:r>
            <a:endParaRPr lang="fr-FR" noProof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1000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100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1221314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urple background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63997" b="-5943"/>
          <a:stretch/>
        </p:blipFill>
        <p:spPr bwMode="auto">
          <a:xfrm>
            <a:off x="0" y="1"/>
            <a:ext cx="9144000" cy="6856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9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80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 &gt;&gt;</a:t>
            </a:r>
          </a:p>
          <a:p>
            <a:r>
              <a:rPr lang="en-US" noProof="0"/>
              <a:t>to insert a picture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6964881" y="6503348"/>
            <a:ext cx="1503133" cy="2304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0066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confidentiel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| © WAVESTONE</a:t>
            </a:r>
          </a:p>
        </p:txBody>
      </p:sp>
      <p:sp>
        <p:nvSpPr>
          <p:cNvPr id="18" name="Textfeld 6"/>
          <p:cNvSpPr txBox="1"/>
          <p:nvPr userDrawn="1"/>
        </p:nvSpPr>
        <p:spPr bwMode="gray">
          <a:xfrm>
            <a:off x="8493666" y="6549298"/>
            <a:ext cx="332308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94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F7BD5816-EC71-4FEA-AA51-144C2F67B5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3997" b="-5943"/>
          <a:stretch/>
        </p:blipFill>
        <p:spPr bwMode="auto">
          <a:xfrm>
            <a:off x="0" y="3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1" name="Espace réservé pour une image  35">
            <a:extLst>
              <a:ext uri="{FF2B5EF4-FFF2-40B4-BE49-F238E27FC236}">
                <a16:creationId xmlns:a16="http://schemas.microsoft.com/office/drawing/2014/main" id="{50CFFB3C-D539-430E-9E1E-E65D867C5E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4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064780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1108" baseline="0" dirty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noProof="0"/>
              <a:t>Insert client logo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992065" y="3334423"/>
            <a:ext cx="5833947" cy="964800"/>
          </a:xfrm>
        </p:spPr>
        <p:txBody>
          <a:bodyPr lIns="0" rIns="0" anchor="b">
            <a:noAutofit/>
          </a:bodyPr>
          <a:lstStyle>
            <a:lvl1pPr algn="r">
              <a:defRPr sz="2585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/>
              <a:t>Placeholder for your title</a:t>
            </a:r>
          </a:p>
        </p:txBody>
      </p:sp>
      <p:sp>
        <p:nvSpPr>
          <p:cNvPr id="14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992065" y="4425489"/>
            <a:ext cx="5833947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46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Placeholder for your sub headline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992065" y="5034155"/>
            <a:ext cx="5833947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92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Date | Author | Internal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F17EF43B-4D31-400D-920A-93C513142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0055" y="959838"/>
            <a:ext cx="2609826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5558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urple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F986FF8-0FAB-4411-868C-A190BFBE6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3997" b="-5943"/>
          <a:stretch/>
        </p:blipFill>
        <p:spPr bwMode="auto">
          <a:xfrm>
            <a:off x="0" y="3"/>
            <a:ext cx="9144000" cy="6856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13" name="Espace réservé pour une image  35">
            <a:extLst>
              <a:ext uri="{FF2B5EF4-FFF2-40B4-BE49-F238E27FC236}">
                <a16:creationId xmlns:a16="http://schemas.microsoft.com/office/drawing/2014/main" id="{E05E0E5B-E3D1-4D83-9E73-74096393EC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4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369256" y="3334423"/>
            <a:ext cx="5450040" cy="964800"/>
          </a:xfrm>
        </p:spPr>
        <p:txBody>
          <a:bodyPr lIns="0" rIns="0" anchor="b">
            <a:noAutofit/>
          </a:bodyPr>
          <a:lstStyle>
            <a:lvl1pPr algn="r">
              <a:defRPr sz="2585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Placeholder for your title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69256" y="4425489"/>
            <a:ext cx="5450040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46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Placeholder for your sub headline</a:t>
            </a:r>
          </a:p>
        </p:txBody>
      </p:sp>
      <p:sp>
        <p:nvSpPr>
          <p:cNvPr id="16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69256" y="5034155"/>
            <a:ext cx="5450040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92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Date | Author | Internal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50723E1-C653-4B9D-9298-88094754179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6220" y="959838"/>
            <a:ext cx="2608615" cy="381600"/>
          </a:xfrm>
          <a:prstGeom prst="rect">
            <a:avLst/>
          </a:prstGeom>
        </p:spPr>
      </p:pic>
      <p:sp>
        <p:nvSpPr>
          <p:cNvPr id="9" name="Bildplatzhalter 3">
            <a:extLst>
              <a:ext uri="{FF2B5EF4-FFF2-40B4-BE49-F238E27FC236}">
                <a16:creationId xmlns:a16="http://schemas.microsoft.com/office/drawing/2014/main" id="{44A2A9F1-D140-498B-A52F-F9D71C9A2F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064780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1108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noProof="0"/>
              <a:t>Insert client logo</a:t>
            </a:r>
          </a:p>
        </p:txBody>
      </p:sp>
    </p:spTree>
    <p:extLst>
      <p:ext uri="{BB962C8B-B14F-4D97-AF65-F5344CB8AC3E}">
        <p14:creationId xmlns:p14="http://schemas.microsoft.com/office/powerpoint/2010/main" val="640115922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6"/>
            <a:ext cx="8507077" cy="936773"/>
          </a:xfrm>
        </p:spPr>
        <p:txBody>
          <a:bodyPr lIns="108000" tIns="0" rIns="108000" bIns="0"/>
          <a:lstStyle>
            <a:lvl1pPr>
              <a:defRPr sz="2031" baseline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Complete with a title here that carries your message on two lines at most for more readability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92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4238206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14" hasCustomPrompt="1"/>
          </p:nvPr>
        </p:nvSpPr>
        <p:spPr>
          <a:xfrm>
            <a:off x="319015" y="1341438"/>
            <a:ext cx="8507077" cy="4895850"/>
          </a:xfrm>
          <a:prstGeom prst="rect">
            <a:avLst/>
          </a:prstGeom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algn="just">
              <a:defRPr>
                <a:solidFill>
                  <a:schemeClr val="tx1"/>
                </a:solidFill>
              </a:defRPr>
            </a:lvl6pPr>
            <a:lvl7pPr algn="just">
              <a:defRPr>
                <a:solidFill>
                  <a:schemeClr val="tx1"/>
                </a:solidFill>
              </a:defRPr>
            </a:lvl7pPr>
            <a:lvl8pPr algn="just">
              <a:defRPr>
                <a:solidFill>
                  <a:schemeClr val="tx1"/>
                </a:solidFill>
              </a:defRPr>
            </a:lvl8pPr>
            <a:lvl9pPr algn="just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Level 1 - </a:t>
            </a:r>
            <a:r>
              <a:rPr lang="en-US">
                <a:solidFill>
                  <a:srgbClr val="503078"/>
                </a:solidFill>
              </a:rPr>
              <a:t>To move to the next level, Alt + Shift + right arrow</a:t>
            </a:r>
            <a:endParaRPr lang="en-US"/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  <a:p>
            <a:pPr lvl="3"/>
            <a:r>
              <a:rPr lang="en-US"/>
              <a:t>Level 4</a:t>
            </a:r>
          </a:p>
          <a:p>
            <a:pPr lvl="4"/>
            <a:r>
              <a:rPr lang="en-US"/>
              <a:t>Level 5</a:t>
            </a:r>
          </a:p>
          <a:p>
            <a:pPr lvl="5"/>
            <a:r>
              <a:rPr lang="en-US"/>
              <a:t>Level 6</a:t>
            </a:r>
          </a:p>
          <a:p>
            <a:pPr lvl="6"/>
            <a:r>
              <a:rPr lang="en-US"/>
              <a:t>Level 7</a:t>
            </a:r>
          </a:p>
          <a:p>
            <a:pPr lvl="7"/>
            <a:r>
              <a:rPr lang="en-US" noProof="0"/>
              <a:t>Level </a:t>
            </a:r>
            <a:r>
              <a:rPr lang="en-US"/>
              <a:t>8</a:t>
            </a:r>
          </a:p>
          <a:p>
            <a:pPr lvl="8"/>
            <a:r>
              <a:rPr lang="en-US"/>
              <a:t>Level 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C34059-D4CA-4210-8E38-CDB64C895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15" y="404666"/>
            <a:ext cx="8507077" cy="936773"/>
          </a:xfrm>
        </p:spPr>
        <p:txBody>
          <a:bodyPr lIns="108000" tIns="0" rIns="108000" bIns="0"/>
          <a:lstStyle>
            <a:lvl1pPr>
              <a:defRPr sz="2031" baseline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Complete with a title here that carries your message on two lines at most for more readability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2CD65D2-F6BC-44F1-91EF-C5D6903AF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92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23218011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t Text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19017" y="1341440"/>
            <a:ext cx="4126657" cy="4894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 marL="0" marR="0" indent="0" algn="just" defTabSz="685817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77">
                <a:solidFill>
                  <a:schemeClr val="bg2"/>
                </a:solidFill>
              </a:defRPr>
            </a:lvl1pPr>
            <a:lvl2pPr marL="269088" marR="0" indent="-269088" algn="just" defTabSz="685817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 sz="1015">
                <a:solidFill>
                  <a:schemeClr val="tx1"/>
                </a:solidFill>
              </a:defRPr>
            </a:lvl2pPr>
            <a:lvl3pPr marL="270007" marR="0" indent="0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15">
                <a:solidFill>
                  <a:schemeClr val="tx1"/>
                </a:solidFill>
              </a:defRPr>
            </a:lvl3pPr>
            <a:lvl4pPr marL="486012" marR="0" indent="-216005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 sz="831">
                <a:solidFill>
                  <a:schemeClr val="tx1"/>
                </a:solidFill>
              </a:defRPr>
            </a:lvl4pPr>
            <a:lvl5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5pPr>
            <a:lvl6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6pPr>
            <a:lvl7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7pPr>
            <a:lvl8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8pPr>
            <a:lvl9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9pPr>
          </a:lstStyle>
          <a:p>
            <a:pPr marL="0" marR="0" lvl="0" indent="0" algn="just" defTabSz="685817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1 - To move to the next level, Alt + Shift + right arrow</a:t>
            </a:r>
          </a:p>
          <a:p>
            <a:pPr marL="269088" marR="0" lvl="1" indent="-269088" algn="just" defTabSz="685817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</a:t>
            </a:r>
          </a:p>
          <a:p>
            <a:pPr marL="270007" marR="0" lvl="2" indent="0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</a:t>
            </a:r>
          </a:p>
          <a:p>
            <a:pPr marL="486012" marR="0" lvl="3" indent="-216005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4</a:t>
            </a:r>
          </a:p>
          <a:p>
            <a:pPr marL="675017" marR="0" lvl="4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5</a:t>
            </a:r>
          </a:p>
          <a:p>
            <a:pPr marL="675017" marR="0" lvl="5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6</a:t>
            </a:r>
          </a:p>
          <a:p>
            <a:pPr marL="675017" marR="0" lvl="6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7</a:t>
            </a:r>
          </a:p>
          <a:p>
            <a:pPr marL="675017" marR="0" lvl="7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8</a:t>
            </a:r>
          </a:p>
          <a:p>
            <a:pPr marL="675017" marR="0" lvl="8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9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99356" y="1341440"/>
            <a:ext cx="4126657" cy="4894975"/>
          </a:xfrm>
          <a:prstGeom prst="rect">
            <a:avLst/>
          </a:prstGeom>
        </p:spPr>
        <p:txBody>
          <a:bodyPr lIns="108000" tIns="108000" rIns="108000" bIns="108000"/>
          <a:lstStyle>
            <a:lvl1pPr marL="0" marR="0" indent="0" algn="just" defTabSz="685817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269088" marR="0" indent="-269088" algn="just" defTabSz="685817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270007" marR="0" indent="0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486012" marR="0" indent="-216005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685817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1 - To move to the next level, Alt + Shift + right arrow</a:t>
            </a:r>
          </a:p>
          <a:p>
            <a:pPr marL="269088" marR="0" lvl="1" indent="-269088" algn="just" defTabSz="685817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</a:t>
            </a:r>
          </a:p>
          <a:p>
            <a:pPr marL="270007" marR="0" lvl="2" indent="0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</a:t>
            </a:r>
          </a:p>
          <a:p>
            <a:pPr marL="486012" marR="0" lvl="3" indent="-216005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4</a:t>
            </a:r>
          </a:p>
          <a:p>
            <a:pPr marL="675017" marR="0" lvl="4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5</a:t>
            </a:r>
          </a:p>
          <a:p>
            <a:pPr marL="675017" marR="0" lvl="5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6</a:t>
            </a:r>
          </a:p>
          <a:p>
            <a:pPr marL="675017" marR="0" lvl="6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7</a:t>
            </a:r>
          </a:p>
          <a:p>
            <a:pPr marL="675017" marR="0" lvl="7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8</a:t>
            </a:r>
          </a:p>
          <a:p>
            <a:pPr marL="675017" marR="0" lvl="8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9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117083-C0BD-4AA9-A20D-5D62C33B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15" y="404666"/>
            <a:ext cx="8507077" cy="936773"/>
          </a:xfrm>
        </p:spPr>
        <p:txBody>
          <a:bodyPr lIns="108000" tIns="0" rIns="108000" bIns="0"/>
          <a:lstStyle>
            <a:lvl1pPr>
              <a:defRPr sz="2031" baseline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Complete with a title here that carries your message on two lines at most for more readability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AE3D882-56E0-4F4A-A1B4-088E6D2D64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92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1475148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1 to 6 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4430" y="1351401"/>
            <a:ext cx="5715624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2031" i="0" cap="none" baseline="0">
                <a:solidFill>
                  <a:schemeClr val="bg2"/>
                </a:solidFill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Chapter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14430" y="2154024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14430" y="2956647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14430" y="3759270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14430" y="4561893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5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527300" y="1351401"/>
            <a:ext cx="1275626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923" b="0" i="0" cap="none" baseline="0">
                <a:solidFill>
                  <a:schemeClr val="bg2"/>
                </a:solidFill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527300" y="4561893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27300" y="3759270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527300" y="2956647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527300" y="2154024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14430" y="5364518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6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527300" y="5364518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41074" y="1351401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341074" y="2154024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02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41074" y="2956647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41074" y="3759270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341074" y="4561893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341074" y="5364518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12893E4-CA8B-43CB-930D-F5A78D0FB847}"/>
              </a:ext>
            </a:extLst>
          </p:cNvPr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99692" tIns="33231" rIns="99692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31" b="1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2801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7844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1 to 10 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4430" y="1353824"/>
            <a:ext cx="5941447" cy="414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1846" i="0" cap="none" baseline="0">
                <a:solidFill>
                  <a:schemeClr val="bg2"/>
                </a:solidFill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Chapter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14430" y="1829365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14430" y="2304906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14430" y="2780447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14430" y="5633695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10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663395" y="1353824"/>
            <a:ext cx="1159660" cy="414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algn="l">
              <a:defRPr sz="923" b="0" i="0" cap="none" baseline="0">
                <a:solidFill>
                  <a:schemeClr val="bg2"/>
                </a:solidFill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663395" y="5633695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663395" y="2780447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663395" y="2304906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663395" y="1829365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14430" y="3255988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5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663395" y="3255988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514430" y="3731529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6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514430" y="4207070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7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663395" y="4207070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7663395" y="3731529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1514430" y="4682611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8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7663395" y="4682611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42" hasCustomPrompt="1"/>
          </p:nvPr>
        </p:nvSpPr>
        <p:spPr>
          <a:xfrm>
            <a:off x="1514430" y="5158152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9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4" hasCustomPrompt="1"/>
          </p:nvPr>
        </p:nvSpPr>
        <p:spPr>
          <a:xfrm>
            <a:off x="7663395" y="5158152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317989" y="1353824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317989" y="1829365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02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58" hasCustomPrompt="1"/>
          </p:nvPr>
        </p:nvSpPr>
        <p:spPr>
          <a:xfrm>
            <a:off x="317989" y="2304906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317989" y="2780447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317989" y="3255988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05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317989" y="3731529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06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317989" y="4207070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07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317989" y="4682611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08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64" hasCustomPrompt="1"/>
          </p:nvPr>
        </p:nvSpPr>
        <p:spPr>
          <a:xfrm>
            <a:off x="317989" y="5158152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09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65" hasCustomPrompt="1"/>
          </p:nvPr>
        </p:nvSpPr>
        <p:spPr>
          <a:xfrm>
            <a:off x="317989" y="5633695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10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BF9AB1F-B1A5-4CA3-89F2-C1FE70B60031}"/>
              </a:ext>
            </a:extLst>
          </p:cNvPr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99692" tIns="33231" rIns="99692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31" b="1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127883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>
            <a:extLst>
              <a:ext uri="{FF2B5EF4-FFF2-40B4-BE49-F238E27FC236}">
                <a16:creationId xmlns:a16="http://schemas.microsoft.com/office/drawing/2014/main" id="{9958CAEC-A3F3-48C9-B375-FDD78D365A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216804" cy="4725900"/>
          </a:xfrm>
          <a:prstGeom prst="rect">
            <a:avLst/>
          </a:prstGeom>
        </p:spPr>
      </p:pic>
      <p:sp>
        <p:nvSpPr>
          <p:cNvPr id="9" name="Espace réservé pour une image  35">
            <a:extLst>
              <a:ext uri="{FF2B5EF4-FFF2-40B4-BE49-F238E27FC236}">
                <a16:creationId xmlns:a16="http://schemas.microsoft.com/office/drawing/2014/main" id="{7619CF03-338D-4AB0-A9F3-F670B4C169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15" b="1" i="0">
                <a:solidFill>
                  <a:schemeClr val="bg2"/>
                </a:solidFill>
                <a:latin typeface="+mj-lt"/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010626" y="3334423"/>
            <a:ext cx="5815385" cy="964800"/>
          </a:xfrm>
        </p:spPr>
        <p:txBody>
          <a:bodyPr lIns="108000" tIns="108000" rIns="0" anchor="t">
            <a:noAutofit/>
          </a:bodyPr>
          <a:lstStyle>
            <a:lvl1pPr algn="r">
              <a:defRPr sz="2215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/>
              <a:t>Chapter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26724842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lue Grey ligh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1">
            <a:extLst>
              <a:ext uri="{FF2B5EF4-FFF2-40B4-BE49-F238E27FC236}">
                <a16:creationId xmlns:a16="http://schemas.microsoft.com/office/drawing/2014/main" id="{876A8560-9D71-40E3-B01C-AEB2F337D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66"/>
            <a:ext cx="3216804" cy="47259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15" b="1" i="0">
                <a:solidFill>
                  <a:schemeClr val="bg2"/>
                </a:solidFill>
                <a:latin typeface="+mj-lt"/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010626" y="3334423"/>
            <a:ext cx="5815385" cy="964800"/>
          </a:xfrm>
        </p:spPr>
        <p:txBody>
          <a:bodyPr lIns="108000" tIns="108000" rIns="0" anchor="t">
            <a:noAutofit/>
          </a:bodyPr>
          <a:lstStyle>
            <a:lvl1pPr algn="r">
              <a:defRPr sz="2215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/>
              <a:t>Chapter slide headline</a:t>
            </a:r>
          </a:p>
        </p:txBody>
      </p:sp>
      <p:sp>
        <p:nvSpPr>
          <p:cNvPr id="10" name="Espace réservé pour une image  35">
            <a:extLst>
              <a:ext uri="{FF2B5EF4-FFF2-40B4-BE49-F238E27FC236}">
                <a16:creationId xmlns:a16="http://schemas.microsoft.com/office/drawing/2014/main" id="{420EEE7C-A570-4C11-B267-7E56E4E0F6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</p:spTree>
    <p:extLst>
      <p:ext uri="{BB962C8B-B14F-4D97-AF65-F5344CB8AC3E}">
        <p14:creationId xmlns:p14="http://schemas.microsoft.com/office/powerpoint/2010/main" val="3988468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Blue gre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35">
            <a:extLst>
              <a:ext uri="{FF2B5EF4-FFF2-40B4-BE49-F238E27FC236}">
                <a16:creationId xmlns:a16="http://schemas.microsoft.com/office/drawing/2014/main" id="{B0581D80-6DF0-46C1-B8B4-9AEB044D6A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9566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bIns="108000" anchor="t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2215" b="1" i="0">
                <a:solidFill>
                  <a:schemeClr val="bg1"/>
                </a:solidFill>
                <a:latin typeface="+mj-lt"/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010626" y="3334423"/>
            <a:ext cx="5815385" cy="964800"/>
          </a:xfrm>
        </p:spPr>
        <p:txBody>
          <a:bodyPr lIns="108000" tIns="108000" rIns="0" anchor="t">
            <a:noAutofit/>
          </a:bodyPr>
          <a:lstStyle>
            <a:lvl1pPr algn="r">
              <a:defRPr sz="2215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Chapter slide headline</a:t>
            </a:r>
          </a:p>
        </p:txBody>
      </p:sp>
      <p:pic>
        <p:nvPicPr>
          <p:cNvPr id="8" name="Image 11">
            <a:extLst>
              <a:ext uri="{FF2B5EF4-FFF2-40B4-BE49-F238E27FC236}">
                <a16:creationId xmlns:a16="http://schemas.microsoft.com/office/drawing/2014/main" id="{43547D91-58CE-4E4A-A770-D00C92D4D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66"/>
            <a:ext cx="3216804" cy="47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82766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393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B3632E-DD50-4ECF-A35B-3308B06B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02" t="-96964" r="-161202" b="-969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05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19017" y="404665"/>
            <a:ext cx="3982954" cy="326140"/>
          </a:xfrm>
        </p:spPr>
        <p:txBody>
          <a:bodyPr lIns="108000" tIns="36000" rIns="108000" bIns="0"/>
          <a:lstStyle>
            <a:lvl1pPr>
              <a:defRPr sz="1651" baseline="0">
                <a:solidFill>
                  <a:schemeClr val="bg2"/>
                </a:solidFill>
              </a:defRPr>
            </a:lvl1pPr>
          </a:lstStyle>
          <a:p>
            <a:r>
              <a:rPr lang="en-US" noProof="0" err="1"/>
              <a:t>Colour</a:t>
            </a:r>
            <a:r>
              <a:rPr lang="en-US" noProof="0"/>
              <a:t> &amp; Font structure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4439063" y="404666"/>
            <a:ext cx="4380420" cy="108011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1050" b="1" noProof="0">
                <a:solidFill>
                  <a:schemeClr val="bg2"/>
                </a:solidFill>
              </a:rPr>
              <a:t>Remaining bug</a:t>
            </a:r>
            <a:endParaRPr lang="en-US" sz="1050" noProof="0">
              <a:solidFill>
                <a:schemeClr val="bg2"/>
              </a:solidFill>
            </a:endParaRPr>
          </a:p>
          <a:p>
            <a:pPr algn="r"/>
            <a:r>
              <a:rPr lang="en-US" sz="1050" noProof="0">
                <a:solidFill>
                  <a:schemeClr val="bg2"/>
                </a:solidFill>
              </a:rPr>
              <a:t>Print issue is reported with Font </a:t>
            </a:r>
            <a:r>
              <a:rPr lang="en-US" sz="1050" baseline="0" noProof="0">
                <a:solidFill>
                  <a:schemeClr val="bg2"/>
                </a:solidFill>
              </a:rPr>
              <a:t> Tahoma in italic when the document is save as a PDF with MS PPT. </a:t>
            </a:r>
          </a:p>
          <a:p>
            <a:pPr algn="r"/>
            <a:r>
              <a:rPr lang="en-US" sz="1050" b="1" baseline="0" noProof="0">
                <a:solidFill>
                  <a:schemeClr val="bg2"/>
                </a:solidFill>
              </a:rPr>
              <a:t>Work around solution: generate with Pdf Creator.</a:t>
            </a:r>
            <a:endParaRPr lang="en-US" sz="1050" b="1" noProof="0">
              <a:solidFill>
                <a:schemeClr val="bg2"/>
              </a:solidFill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  <a:ln>
            <a:noFill/>
          </a:ln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92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How to use the Wavestone ppt template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406" y="730808"/>
            <a:ext cx="4126656" cy="75397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1200" b="1" noProof="0">
                <a:solidFill>
                  <a:schemeClr val="bg2"/>
                </a:solidFill>
              </a:rPr>
              <a:t>Shortcut to switch</a:t>
            </a:r>
            <a:r>
              <a:rPr lang="en-US" sz="1200" b="1" baseline="0" noProof="0">
                <a:solidFill>
                  <a:schemeClr val="bg2"/>
                </a:solidFill>
              </a:rPr>
              <a:t> text level :</a:t>
            </a:r>
            <a:endParaRPr lang="en-US" sz="1200" b="1" noProof="0">
              <a:solidFill>
                <a:schemeClr val="bg2"/>
              </a:solidFill>
            </a:endParaRPr>
          </a:p>
          <a:p>
            <a:pPr algn="r"/>
            <a:r>
              <a:rPr lang="en-US" sz="1200" b="0" noProof="0">
                <a:solidFill>
                  <a:schemeClr val="bg2"/>
                </a:solidFill>
              </a:rPr>
              <a:t>Shift</a:t>
            </a:r>
            <a:r>
              <a:rPr lang="en-US" sz="1200" b="0" baseline="0" noProof="0">
                <a:solidFill>
                  <a:schemeClr val="bg2"/>
                </a:solidFill>
              </a:rPr>
              <a:t> + Alt + Right/Left arrow</a:t>
            </a:r>
            <a:endParaRPr lang="en-US" sz="1200" b="0" noProof="0">
              <a:solidFill>
                <a:schemeClr val="bg2"/>
              </a:solidFill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194F6D0A-3D2F-47A0-A857-DCDD4D882B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95613362"/>
              </p:ext>
            </p:extLst>
          </p:nvPr>
        </p:nvGraphicFramePr>
        <p:xfrm>
          <a:off x="364549" y="3212976"/>
          <a:ext cx="8671013" cy="4053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17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0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95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4884">
                <a:tc>
                  <a:txBody>
                    <a:bodyPr/>
                    <a:lstStyle/>
                    <a:p>
                      <a:r>
                        <a:rPr lang="en-US" sz="900" b="1" noProof="0"/>
                        <a:t>Level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size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Bullet 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 </a:t>
                      </a:r>
                      <a:r>
                        <a:rPr lang="en-US" sz="90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indentation</a:t>
                      </a:r>
                      <a:endParaRPr lang="en-US" sz="900" b="1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 spacing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43">
                <a:tc>
                  <a:txBody>
                    <a:bodyPr/>
                    <a:lstStyle/>
                    <a:p>
                      <a:r>
                        <a:rPr lang="en-US" sz="1000" i="0" kern="1200" cap="all" baseline="0" noProof="0">
                          <a:solidFill>
                            <a:schemeClr val="accent4"/>
                          </a:solidFill>
                          <a:latin typeface="+mj-lt"/>
                          <a:ea typeface="+mn-ea"/>
                          <a:cs typeface="+mn-cs"/>
                        </a:rPr>
                        <a:t>TOP TITLE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147 / 132 / 129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CAPS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71">
                <a:tc>
                  <a:txBody>
                    <a:bodyPr/>
                    <a:lstStyle/>
                    <a:p>
                      <a:r>
                        <a:rPr lang="en-US" sz="2200" kern="1200" baseline="0" noProof="0">
                          <a:solidFill>
                            <a:schemeClr val="bg2"/>
                          </a:solidFill>
                          <a:latin typeface="+mj-lt"/>
                          <a:ea typeface="+mj-ea"/>
                          <a:cs typeface="+mj-cs"/>
                        </a:rPr>
                        <a:t>Title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  <a:p>
                      <a:pPr algn="ctr"/>
                      <a:endParaRPr lang="en-US" sz="1000" i="0" kern="1200" cap="none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en-US" sz="1000" i="0" kern="1200" cap="all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lvl="0"/>
                      <a:r>
                        <a:rPr lang="en-US" sz="1600" i="0" kern="1200" cap="none" baseline="0" noProof="0">
                          <a:solidFill>
                            <a:srgbClr val="503078"/>
                          </a:solidFill>
                          <a:latin typeface="+mn-lt"/>
                          <a:ea typeface="+mn-ea"/>
                          <a:cs typeface="+mn-cs"/>
                        </a:rPr>
                        <a:t>Level 1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en-US" sz="1000" i="0" kern="1200" cap="all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0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bg2"/>
                        </a:buClr>
                        <a:buFont typeface="Tempus Sans ITC" panose="04020404030D07020202" pitchFamily="82" charset="0"/>
                        <a:buChar char="/"/>
                      </a:pPr>
                      <a:r>
                        <a:rPr lang="en-US" sz="14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Tempus Sans ITC</a:t>
                      </a:r>
                      <a:b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002F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r>
                        <a:rPr lang="en-US" sz="14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3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›"/>
                      </a:pPr>
                      <a:r>
                        <a:rPr lang="en-US" sz="12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Tahoma" panose="020B0604030504040204" pitchFamily="34" charset="0"/>
                        <a:buNone/>
                      </a:pPr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 </a:t>
                      </a:r>
                      <a:b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203A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1,8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»"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</a:t>
                      </a:r>
                      <a:b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00BB</a:t>
                      </a:r>
                    </a:p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2,5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Inhaltsplatzhalter 3">
            <a:extLst>
              <a:ext uri="{FF2B5EF4-FFF2-40B4-BE49-F238E27FC236}">
                <a16:creationId xmlns:a16="http://schemas.microsoft.com/office/drawing/2014/main" id="{73231693-0D51-4F7C-AC74-C0D2CA99BFC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47309871"/>
              </p:ext>
            </p:extLst>
          </p:nvPr>
        </p:nvGraphicFramePr>
        <p:xfrm>
          <a:off x="335141" y="1460083"/>
          <a:ext cx="8520100" cy="17724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2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6682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1" kern="1200" noProof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Color scheme</a:t>
                      </a:r>
                    </a:p>
                  </a:txBody>
                  <a:tcPr marL="66462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1</a:t>
                      </a:r>
                    </a:p>
                  </a:txBody>
                  <a:tcPr marL="66462" marR="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3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4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5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6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0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R 255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V 255</a:t>
                      </a:r>
                      <a:b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B 255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246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84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173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204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173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199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178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105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99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166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166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7">
            <a:extLst>
              <a:ext uri="{FF2B5EF4-FFF2-40B4-BE49-F238E27FC236}">
                <a16:creationId xmlns:a16="http://schemas.microsoft.com/office/drawing/2014/main" id="{A455E743-C0D9-41D7-9915-6CED3343A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36" y="863152"/>
            <a:ext cx="437551" cy="4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766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E591E704-3F17-404C-B460-AD92F7BC6294}"/>
              </a:ext>
            </a:extLst>
          </p:cNvPr>
          <p:cNvSpPr txBox="1">
            <a:spLocks/>
          </p:cNvSpPr>
          <p:nvPr userDrawn="1"/>
        </p:nvSpPr>
        <p:spPr>
          <a:xfrm>
            <a:off x="359999" y="531693"/>
            <a:ext cx="8460151" cy="664615"/>
          </a:xfrm>
          <a:prstGeom prst="rect">
            <a:avLst/>
          </a:prstGeom>
          <a:noFill/>
        </p:spPr>
        <p:txBody>
          <a:bodyPr vert="horz" lIns="92023" tIns="30675" rIns="92023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75" b="1" noProof="0"/>
              <a:t>AGENDA</a:t>
            </a:r>
          </a:p>
        </p:txBody>
      </p:sp>
      <p:grpSp>
        <p:nvGrpSpPr>
          <p:cNvPr id="45" name="SP Agenda Section" hidden="1">
            <a:extLst>
              <a:ext uri="{FF2B5EF4-FFF2-40B4-BE49-F238E27FC236}">
                <a16:creationId xmlns:a16="http://schemas.microsoft.com/office/drawing/2014/main" id="{F2857B72-76E8-416F-990A-0E465F5B54C7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1295400"/>
            <a:ext cx="8444086" cy="552002"/>
            <a:chOff x="350973" y="1196307"/>
            <a:chExt cx="6173651" cy="552002"/>
          </a:xfrm>
        </p:grpSpPr>
        <p:sp>
          <p:nvSpPr>
            <p:cNvPr id="52" name="Rectangle 51" hidden="1">
              <a:extLst>
                <a:ext uri="{FF2B5EF4-FFF2-40B4-BE49-F238E27FC236}">
                  <a16:creationId xmlns:a16="http://schemas.microsoft.com/office/drawing/2014/main" id="{F1FB3B8E-CCCB-4799-86AC-E6E1C7DEB80B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53" name="Rectangle 52" hidden="1">
              <a:extLst>
                <a:ext uri="{FF2B5EF4-FFF2-40B4-BE49-F238E27FC236}">
                  <a16:creationId xmlns:a16="http://schemas.microsoft.com/office/drawing/2014/main" id="{59B50CB9-7FA6-4B89-BE45-50C8B85C7E72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54" name="Rectangle 53" hidden="1">
              <a:extLst>
                <a:ext uri="{FF2B5EF4-FFF2-40B4-BE49-F238E27FC236}">
                  <a16:creationId xmlns:a16="http://schemas.microsoft.com/office/drawing/2014/main" id="{114E5980-B6EF-4F21-8788-F077C72B0FF0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5" y="1196308"/>
              <a:ext cx="515529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55" name="SP Agenda Section Highlight" hidden="1">
            <a:extLst>
              <a:ext uri="{FF2B5EF4-FFF2-40B4-BE49-F238E27FC236}">
                <a16:creationId xmlns:a16="http://schemas.microsoft.com/office/drawing/2014/main" id="{AF096DB6-BE40-42C7-B292-AB2B0E3628DC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1828800"/>
            <a:ext cx="8444087" cy="552002"/>
            <a:chOff x="350973" y="1196307"/>
            <a:chExt cx="6173652" cy="552002"/>
          </a:xfrm>
        </p:grpSpPr>
        <p:sp>
          <p:nvSpPr>
            <p:cNvPr id="56" name="Rectangle 55" hidden="1">
              <a:extLst>
                <a:ext uri="{FF2B5EF4-FFF2-40B4-BE49-F238E27FC236}">
                  <a16:creationId xmlns:a16="http://schemas.microsoft.com/office/drawing/2014/main" id="{588DDC6B-5ECF-498B-8DBA-366E2A3A0B1D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57" name="Rectangle 56" hidden="1">
              <a:extLst>
                <a:ext uri="{FF2B5EF4-FFF2-40B4-BE49-F238E27FC236}">
                  <a16:creationId xmlns:a16="http://schemas.microsoft.com/office/drawing/2014/main" id="{4CCAC344-1E2F-48B9-95CE-33982A7D3EFB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b="1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58" name="Rectangle 57" hidden="1">
              <a:extLst>
                <a:ext uri="{FF2B5EF4-FFF2-40B4-BE49-F238E27FC236}">
                  <a16:creationId xmlns:a16="http://schemas.microsoft.com/office/drawing/2014/main" id="{6A7C46F4-B4A6-461C-AAB6-CCDBCD1DCB81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5" y="1196308"/>
              <a:ext cx="51553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59" name="SP Agenda Subsection" hidden="1">
            <a:extLst>
              <a:ext uri="{FF2B5EF4-FFF2-40B4-BE49-F238E27FC236}">
                <a16:creationId xmlns:a16="http://schemas.microsoft.com/office/drawing/2014/main" id="{A68D29B9-A522-4D76-9EEA-80D6DB90932E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2356260"/>
            <a:ext cx="8444087" cy="552002"/>
            <a:chOff x="350973" y="1196307"/>
            <a:chExt cx="6173652" cy="552002"/>
          </a:xfrm>
        </p:grpSpPr>
        <p:sp>
          <p:nvSpPr>
            <p:cNvPr id="60" name="Rectangle 59" hidden="1">
              <a:extLst>
                <a:ext uri="{FF2B5EF4-FFF2-40B4-BE49-F238E27FC236}">
                  <a16:creationId xmlns:a16="http://schemas.microsoft.com/office/drawing/2014/main" id="{9B4CD365-D4A9-4D87-8F1A-E7CBEE002C65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61" name="Rectangle 60" hidden="1">
              <a:extLst>
                <a:ext uri="{FF2B5EF4-FFF2-40B4-BE49-F238E27FC236}">
                  <a16:creationId xmlns:a16="http://schemas.microsoft.com/office/drawing/2014/main" id="{259E57C0-7D15-4D42-99B0-388B0AD3804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62" name="Rectangle 61" hidden="1">
              <a:extLst>
                <a:ext uri="{FF2B5EF4-FFF2-40B4-BE49-F238E27FC236}">
                  <a16:creationId xmlns:a16="http://schemas.microsoft.com/office/drawing/2014/main" id="{890BE66A-B31C-40B5-8209-60FA2F2E0D99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4" y="1196308"/>
              <a:ext cx="51553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63" name="SP Agenda Subsection Highlight" hidden="1">
            <a:extLst>
              <a:ext uri="{FF2B5EF4-FFF2-40B4-BE49-F238E27FC236}">
                <a16:creationId xmlns:a16="http://schemas.microsoft.com/office/drawing/2014/main" id="{0AC8024E-800F-4D27-81F5-31D2DEC50AB7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2908261"/>
            <a:ext cx="8444087" cy="552002"/>
            <a:chOff x="350973" y="1196307"/>
            <a:chExt cx="6173652" cy="552002"/>
          </a:xfrm>
        </p:grpSpPr>
        <p:sp>
          <p:nvSpPr>
            <p:cNvPr id="64" name="Rectangle 63" hidden="1">
              <a:extLst>
                <a:ext uri="{FF2B5EF4-FFF2-40B4-BE49-F238E27FC236}">
                  <a16:creationId xmlns:a16="http://schemas.microsoft.com/office/drawing/2014/main" id="{60B5CDE7-2CF2-495E-81C2-BBB8131B9DBC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65" name="Rectangle 64" hidden="1">
              <a:extLst>
                <a:ext uri="{FF2B5EF4-FFF2-40B4-BE49-F238E27FC236}">
                  <a16:creationId xmlns:a16="http://schemas.microsoft.com/office/drawing/2014/main" id="{927B3B1A-DD17-4FB3-8083-0E50D87656B3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b="1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66" name="Rectangle 65" hidden="1">
              <a:extLst>
                <a:ext uri="{FF2B5EF4-FFF2-40B4-BE49-F238E27FC236}">
                  <a16:creationId xmlns:a16="http://schemas.microsoft.com/office/drawing/2014/main" id="{C8399873-18C4-49BB-9AC4-3A8655D4B77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3" y="1196308"/>
              <a:ext cx="515532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019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E591E704-3F17-404C-B460-AD92F7BC6294}"/>
              </a:ext>
            </a:extLst>
          </p:cNvPr>
          <p:cNvSpPr txBox="1">
            <a:spLocks/>
          </p:cNvSpPr>
          <p:nvPr userDrawn="1"/>
        </p:nvSpPr>
        <p:spPr>
          <a:xfrm>
            <a:off x="359999" y="531693"/>
            <a:ext cx="8460151" cy="664615"/>
          </a:xfrm>
          <a:prstGeom prst="rect">
            <a:avLst/>
          </a:prstGeom>
          <a:noFill/>
        </p:spPr>
        <p:txBody>
          <a:bodyPr vert="horz" lIns="92023" tIns="30675" rIns="92023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75" b="1" noProof="0"/>
              <a:t>AGENDA</a:t>
            </a:r>
          </a:p>
        </p:txBody>
      </p:sp>
      <p:grpSp>
        <p:nvGrpSpPr>
          <p:cNvPr id="45" name="SP Agenda Section" hidden="1">
            <a:extLst>
              <a:ext uri="{FF2B5EF4-FFF2-40B4-BE49-F238E27FC236}">
                <a16:creationId xmlns:a16="http://schemas.microsoft.com/office/drawing/2014/main" id="{F2857B72-76E8-416F-990A-0E465F5B54C7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1295400"/>
            <a:ext cx="8444086" cy="552002"/>
            <a:chOff x="350973" y="1196307"/>
            <a:chExt cx="6173651" cy="552002"/>
          </a:xfrm>
        </p:grpSpPr>
        <p:sp>
          <p:nvSpPr>
            <p:cNvPr id="52" name="Rectangle 51" hidden="1">
              <a:extLst>
                <a:ext uri="{FF2B5EF4-FFF2-40B4-BE49-F238E27FC236}">
                  <a16:creationId xmlns:a16="http://schemas.microsoft.com/office/drawing/2014/main" id="{F1FB3B8E-CCCB-4799-86AC-E6E1C7DEB80B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53" name="Rectangle 52" hidden="1">
              <a:extLst>
                <a:ext uri="{FF2B5EF4-FFF2-40B4-BE49-F238E27FC236}">
                  <a16:creationId xmlns:a16="http://schemas.microsoft.com/office/drawing/2014/main" id="{59B50CB9-7FA6-4B89-BE45-50C8B85C7E72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54" name="Rectangle 53" hidden="1">
              <a:extLst>
                <a:ext uri="{FF2B5EF4-FFF2-40B4-BE49-F238E27FC236}">
                  <a16:creationId xmlns:a16="http://schemas.microsoft.com/office/drawing/2014/main" id="{114E5980-B6EF-4F21-8788-F077C72B0FF0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5" y="1196308"/>
              <a:ext cx="515529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55" name="SP Agenda Section Highlight" hidden="1">
            <a:extLst>
              <a:ext uri="{FF2B5EF4-FFF2-40B4-BE49-F238E27FC236}">
                <a16:creationId xmlns:a16="http://schemas.microsoft.com/office/drawing/2014/main" id="{AF096DB6-BE40-42C7-B292-AB2B0E3628DC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1828800"/>
            <a:ext cx="8444087" cy="552002"/>
            <a:chOff x="350973" y="1196307"/>
            <a:chExt cx="6173652" cy="552002"/>
          </a:xfrm>
        </p:grpSpPr>
        <p:sp>
          <p:nvSpPr>
            <p:cNvPr id="56" name="Rectangle 55" hidden="1">
              <a:extLst>
                <a:ext uri="{FF2B5EF4-FFF2-40B4-BE49-F238E27FC236}">
                  <a16:creationId xmlns:a16="http://schemas.microsoft.com/office/drawing/2014/main" id="{588DDC6B-5ECF-498B-8DBA-366E2A3A0B1D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57" name="Rectangle 56" hidden="1">
              <a:extLst>
                <a:ext uri="{FF2B5EF4-FFF2-40B4-BE49-F238E27FC236}">
                  <a16:creationId xmlns:a16="http://schemas.microsoft.com/office/drawing/2014/main" id="{4CCAC344-1E2F-48B9-95CE-33982A7D3EFB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b="1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58" name="Rectangle 57" hidden="1">
              <a:extLst>
                <a:ext uri="{FF2B5EF4-FFF2-40B4-BE49-F238E27FC236}">
                  <a16:creationId xmlns:a16="http://schemas.microsoft.com/office/drawing/2014/main" id="{6A7C46F4-B4A6-461C-AAB6-CCDBCD1DCB81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5" y="1196308"/>
              <a:ext cx="51553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59" name="SP Agenda Subsection" hidden="1">
            <a:extLst>
              <a:ext uri="{FF2B5EF4-FFF2-40B4-BE49-F238E27FC236}">
                <a16:creationId xmlns:a16="http://schemas.microsoft.com/office/drawing/2014/main" id="{A68D29B9-A522-4D76-9EEA-80D6DB90932E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2356260"/>
            <a:ext cx="8444087" cy="552002"/>
            <a:chOff x="350973" y="1196307"/>
            <a:chExt cx="6173652" cy="552002"/>
          </a:xfrm>
        </p:grpSpPr>
        <p:sp>
          <p:nvSpPr>
            <p:cNvPr id="60" name="Rectangle 59" hidden="1">
              <a:extLst>
                <a:ext uri="{FF2B5EF4-FFF2-40B4-BE49-F238E27FC236}">
                  <a16:creationId xmlns:a16="http://schemas.microsoft.com/office/drawing/2014/main" id="{9B4CD365-D4A9-4D87-8F1A-E7CBEE002C65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61" name="Rectangle 60" hidden="1">
              <a:extLst>
                <a:ext uri="{FF2B5EF4-FFF2-40B4-BE49-F238E27FC236}">
                  <a16:creationId xmlns:a16="http://schemas.microsoft.com/office/drawing/2014/main" id="{259E57C0-7D15-4D42-99B0-388B0AD3804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62" name="Rectangle 61" hidden="1">
              <a:extLst>
                <a:ext uri="{FF2B5EF4-FFF2-40B4-BE49-F238E27FC236}">
                  <a16:creationId xmlns:a16="http://schemas.microsoft.com/office/drawing/2014/main" id="{890BE66A-B31C-40B5-8209-60FA2F2E0D99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4" y="1196308"/>
              <a:ext cx="51553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63" name="SP Agenda Subsection Highlight" hidden="1">
            <a:extLst>
              <a:ext uri="{FF2B5EF4-FFF2-40B4-BE49-F238E27FC236}">
                <a16:creationId xmlns:a16="http://schemas.microsoft.com/office/drawing/2014/main" id="{0AC8024E-800F-4D27-81F5-31D2DEC50AB7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2908261"/>
            <a:ext cx="8444087" cy="552002"/>
            <a:chOff x="350973" y="1196307"/>
            <a:chExt cx="6173652" cy="552002"/>
          </a:xfrm>
        </p:grpSpPr>
        <p:sp>
          <p:nvSpPr>
            <p:cNvPr id="64" name="Rectangle 63" hidden="1">
              <a:extLst>
                <a:ext uri="{FF2B5EF4-FFF2-40B4-BE49-F238E27FC236}">
                  <a16:creationId xmlns:a16="http://schemas.microsoft.com/office/drawing/2014/main" id="{60B5CDE7-2CF2-495E-81C2-BBB8131B9DBC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65" name="Rectangle 64" hidden="1">
              <a:extLst>
                <a:ext uri="{FF2B5EF4-FFF2-40B4-BE49-F238E27FC236}">
                  <a16:creationId xmlns:a16="http://schemas.microsoft.com/office/drawing/2014/main" id="{927B3B1A-DD17-4FB3-8083-0E50D87656B3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b="1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66" name="Rectangle 65" hidden="1">
              <a:extLst>
                <a:ext uri="{FF2B5EF4-FFF2-40B4-BE49-F238E27FC236}">
                  <a16:creationId xmlns:a16="http://schemas.microsoft.com/office/drawing/2014/main" id="{C8399873-18C4-49BB-9AC4-3A8655D4B77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3" y="1196308"/>
              <a:ext cx="515532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443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ge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204" b="-45087"/>
          <a:stretch/>
        </p:blipFill>
        <p:spPr>
          <a:xfrm>
            <a:off x="-1" y="-9086"/>
            <a:ext cx="9144001" cy="68580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5063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F7BD5816-EC71-4FEA-AA51-144C2F67B5D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3997" b="-5943"/>
          <a:stretch/>
        </p:blipFill>
        <p:spPr bwMode="auto">
          <a:xfrm>
            <a:off x="0" y="3"/>
            <a:ext cx="9144000" cy="685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1" name="Espace réservé pour une image  35">
            <a:extLst>
              <a:ext uri="{FF2B5EF4-FFF2-40B4-BE49-F238E27FC236}">
                <a16:creationId xmlns:a16="http://schemas.microsoft.com/office/drawing/2014/main" id="{50CFFB3C-D539-430E-9E1E-E65D867C5E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4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064780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1108" baseline="0" dirty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noProof="0"/>
              <a:t>Insert client logo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992065" y="3334423"/>
            <a:ext cx="5833947" cy="964800"/>
          </a:xfrm>
        </p:spPr>
        <p:txBody>
          <a:bodyPr lIns="0" rIns="0" anchor="b">
            <a:noAutofit/>
          </a:bodyPr>
          <a:lstStyle>
            <a:lvl1pPr algn="r">
              <a:defRPr sz="2585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/>
              <a:t>Placeholder for your title</a:t>
            </a:r>
          </a:p>
        </p:txBody>
      </p:sp>
      <p:sp>
        <p:nvSpPr>
          <p:cNvPr id="14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992065" y="4425489"/>
            <a:ext cx="5833947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46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Placeholder for your sub headline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992065" y="5034155"/>
            <a:ext cx="5833947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92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Date | Author | Internal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F17EF43B-4D31-400D-920A-93C5131424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0055" y="959838"/>
            <a:ext cx="2609826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49967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urple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F986FF8-0FAB-4411-868C-A190BFBE6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3997" b="-5943"/>
          <a:stretch/>
        </p:blipFill>
        <p:spPr bwMode="auto">
          <a:xfrm>
            <a:off x="0" y="3"/>
            <a:ext cx="9144000" cy="6856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pic>
      <p:sp>
        <p:nvSpPr>
          <p:cNvPr id="13" name="Espace réservé pour une image  35">
            <a:extLst>
              <a:ext uri="{FF2B5EF4-FFF2-40B4-BE49-F238E27FC236}">
                <a16:creationId xmlns:a16="http://schemas.microsoft.com/office/drawing/2014/main" id="{E05E0E5B-E3D1-4D83-9E73-74096393EC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4"/>
            <a:ext cx="5639262" cy="6621613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369256" y="3334423"/>
            <a:ext cx="5450040" cy="964800"/>
          </a:xfrm>
        </p:spPr>
        <p:txBody>
          <a:bodyPr lIns="0" rIns="0" anchor="b">
            <a:noAutofit/>
          </a:bodyPr>
          <a:lstStyle>
            <a:lvl1pPr algn="r">
              <a:defRPr sz="2585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Placeholder for your title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69256" y="4425489"/>
            <a:ext cx="5450040" cy="4824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46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Placeholder for your sub headline</a:t>
            </a:r>
          </a:p>
        </p:txBody>
      </p:sp>
      <p:sp>
        <p:nvSpPr>
          <p:cNvPr id="16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369256" y="5034155"/>
            <a:ext cx="5450040" cy="36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92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Date | Author | Internal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50723E1-C653-4B9D-9298-88094754179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6220" y="959838"/>
            <a:ext cx="2608615" cy="381600"/>
          </a:xfrm>
          <a:prstGeom prst="rect">
            <a:avLst/>
          </a:prstGeom>
        </p:spPr>
      </p:pic>
      <p:sp>
        <p:nvSpPr>
          <p:cNvPr id="9" name="Bildplatzhalter 3">
            <a:extLst>
              <a:ext uri="{FF2B5EF4-FFF2-40B4-BE49-F238E27FC236}">
                <a16:creationId xmlns:a16="http://schemas.microsoft.com/office/drawing/2014/main" id="{44A2A9F1-D140-498B-A52F-F9D71C9A2F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064780" y="5520421"/>
            <a:ext cx="1761231" cy="72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1108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noProof="0"/>
              <a:t>Insert client logo</a:t>
            </a:r>
          </a:p>
        </p:txBody>
      </p:sp>
    </p:spTree>
    <p:extLst>
      <p:ext uri="{BB962C8B-B14F-4D97-AF65-F5344CB8AC3E}">
        <p14:creationId xmlns:p14="http://schemas.microsoft.com/office/powerpoint/2010/main" val="189419119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19015" y="404666"/>
            <a:ext cx="8507077" cy="936773"/>
          </a:xfrm>
        </p:spPr>
        <p:txBody>
          <a:bodyPr lIns="108000" tIns="0" rIns="108000" bIns="0"/>
          <a:lstStyle>
            <a:lvl1pPr>
              <a:defRPr sz="2031" baseline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Complete with a title here that carries your message on two lines at most for more readability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92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3691870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14" hasCustomPrompt="1"/>
          </p:nvPr>
        </p:nvSpPr>
        <p:spPr>
          <a:xfrm>
            <a:off x="319015" y="1341438"/>
            <a:ext cx="8507077" cy="4895850"/>
          </a:xfrm>
          <a:prstGeom prst="rect">
            <a:avLst/>
          </a:prstGeom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algn="just">
              <a:defRPr>
                <a:solidFill>
                  <a:schemeClr val="tx1"/>
                </a:solidFill>
              </a:defRPr>
            </a:lvl6pPr>
            <a:lvl7pPr algn="just">
              <a:defRPr>
                <a:solidFill>
                  <a:schemeClr val="tx1"/>
                </a:solidFill>
              </a:defRPr>
            </a:lvl7pPr>
            <a:lvl8pPr algn="just">
              <a:defRPr>
                <a:solidFill>
                  <a:schemeClr val="tx1"/>
                </a:solidFill>
              </a:defRPr>
            </a:lvl8pPr>
            <a:lvl9pPr algn="just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Level 1 - </a:t>
            </a:r>
            <a:r>
              <a:rPr lang="en-US">
                <a:solidFill>
                  <a:srgbClr val="503078"/>
                </a:solidFill>
              </a:rPr>
              <a:t>To move to the next level, Alt + Shift + right arrow</a:t>
            </a:r>
            <a:endParaRPr lang="en-US"/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  <a:p>
            <a:pPr lvl="3"/>
            <a:r>
              <a:rPr lang="en-US"/>
              <a:t>Level 4</a:t>
            </a:r>
          </a:p>
          <a:p>
            <a:pPr lvl="4"/>
            <a:r>
              <a:rPr lang="en-US"/>
              <a:t>Level 5</a:t>
            </a:r>
          </a:p>
          <a:p>
            <a:pPr lvl="5"/>
            <a:r>
              <a:rPr lang="en-US"/>
              <a:t>Level 6</a:t>
            </a:r>
          </a:p>
          <a:p>
            <a:pPr lvl="6"/>
            <a:r>
              <a:rPr lang="en-US"/>
              <a:t>Level 7</a:t>
            </a:r>
          </a:p>
          <a:p>
            <a:pPr lvl="7"/>
            <a:r>
              <a:rPr lang="en-US" noProof="0"/>
              <a:t>Level </a:t>
            </a:r>
            <a:r>
              <a:rPr lang="en-US"/>
              <a:t>8</a:t>
            </a:r>
          </a:p>
          <a:p>
            <a:pPr lvl="8"/>
            <a:r>
              <a:rPr lang="en-US"/>
              <a:t>Level 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C34059-D4CA-4210-8E38-CDB64C895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15" y="404666"/>
            <a:ext cx="8507077" cy="936773"/>
          </a:xfrm>
        </p:spPr>
        <p:txBody>
          <a:bodyPr lIns="108000" tIns="0" rIns="108000" bIns="0"/>
          <a:lstStyle>
            <a:lvl1pPr>
              <a:defRPr sz="2031" baseline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Complete with a title here that carries your message on two lines at most for more readability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2CD65D2-F6BC-44F1-91EF-C5D6903AF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92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2821002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t Text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319017" y="1341440"/>
            <a:ext cx="4126657" cy="4894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08000" tIns="108000" rIns="108000" bIns="108000"/>
          <a:lstStyle>
            <a:lvl1pPr marL="0" marR="0" indent="0" algn="just" defTabSz="685817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77">
                <a:solidFill>
                  <a:schemeClr val="bg2"/>
                </a:solidFill>
              </a:defRPr>
            </a:lvl1pPr>
            <a:lvl2pPr marL="269088" marR="0" indent="-269088" algn="just" defTabSz="685817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 sz="1015">
                <a:solidFill>
                  <a:schemeClr val="tx1"/>
                </a:solidFill>
              </a:defRPr>
            </a:lvl2pPr>
            <a:lvl3pPr marL="270007" marR="0" indent="0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15">
                <a:solidFill>
                  <a:schemeClr val="tx1"/>
                </a:solidFill>
              </a:defRPr>
            </a:lvl3pPr>
            <a:lvl4pPr marL="486012" marR="0" indent="-216005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 sz="831">
                <a:solidFill>
                  <a:schemeClr val="tx1"/>
                </a:solidFill>
              </a:defRPr>
            </a:lvl4pPr>
            <a:lvl5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5pPr>
            <a:lvl6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6pPr>
            <a:lvl7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7pPr>
            <a:lvl8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8pPr>
            <a:lvl9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 sz="738">
                <a:solidFill>
                  <a:schemeClr val="tx1"/>
                </a:solidFill>
              </a:defRPr>
            </a:lvl9pPr>
          </a:lstStyle>
          <a:p>
            <a:pPr marL="0" marR="0" lvl="0" indent="0" algn="just" defTabSz="685817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1 - To move to the next level, Alt + Shift + right arrow</a:t>
            </a:r>
          </a:p>
          <a:p>
            <a:pPr marL="269088" marR="0" lvl="1" indent="-269088" algn="just" defTabSz="685817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</a:t>
            </a:r>
          </a:p>
          <a:p>
            <a:pPr marL="270007" marR="0" lvl="2" indent="0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</a:t>
            </a:r>
          </a:p>
          <a:p>
            <a:pPr marL="486012" marR="0" lvl="3" indent="-216005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4</a:t>
            </a:r>
          </a:p>
          <a:p>
            <a:pPr marL="675017" marR="0" lvl="4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5</a:t>
            </a:r>
          </a:p>
          <a:p>
            <a:pPr marL="675017" marR="0" lvl="5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6</a:t>
            </a:r>
          </a:p>
          <a:p>
            <a:pPr marL="675017" marR="0" lvl="6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7</a:t>
            </a:r>
          </a:p>
          <a:p>
            <a:pPr marL="675017" marR="0" lvl="7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8</a:t>
            </a:r>
          </a:p>
          <a:p>
            <a:pPr marL="675017" marR="0" lvl="8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9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699356" y="1341440"/>
            <a:ext cx="4126657" cy="4894975"/>
          </a:xfrm>
          <a:prstGeom prst="rect">
            <a:avLst/>
          </a:prstGeom>
        </p:spPr>
        <p:txBody>
          <a:bodyPr lIns="108000" tIns="108000" rIns="108000" bIns="108000"/>
          <a:lstStyle>
            <a:lvl1pPr marL="0" marR="0" indent="0" algn="just" defTabSz="685817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269088" marR="0" indent="-269088" algn="just" defTabSz="685817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270007" marR="0" indent="0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486012" marR="0" indent="-216005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675017" marR="0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685817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1 - To move to the next level, Alt + Shift + right arrow</a:t>
            </a:r>
          </a:p>
          <a:p>
            <a:pPr marL="269088" marR="0" lvl="1" indent="-269088" algn="just" defTabSz="685817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2</a:t>
            </a:r>
          </a:p>
          <a:p>
            <a:pPr marL="270007" marR="0" lvl="2" indent="0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3</a:t>
            </a:r>
          </a:p>
          <a:p>
            <a:pPr marL="486012" marR="0" lvl="3" indent="-216005" algn="just" defTabSz="68581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4</a:t>
            </a:r>
          </a:p>
          <a:p>
            <a:pPr marL="675017" marR="0" lvl="4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5</a:t>
            </a:r>
          </a:p>
          <a:p>
            <a:pPr marL="675017" marR="0" lvl="5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6</a:t>
            </a:r>
          </a:p>
          <a:p>
            <a:pPr marL="675017" marR="0" lvl="6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7</a:t>
            </a:r>
          </a:p>
          <a:p>
            <a:pPr marL="675017" marR="0" lvl="7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8</a:t>
            </a:r>
          </a:p>
          <a:p>
            <a:pPr marL="675017" marR="0" lvl="8" indent="-189005" algn="just" defTabSz="685817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 9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117083-C0BD-4AA9-A20D-5D62C33B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15" y="404666"/>
            <a:ext cx="8507077" cy="936773"/>
          </a:xfrm>
        </p:spPr>
        <p:txBody>
          <a:bodyPr lIns="108000" tIns="0" rIns="108000" bIns="0"/>
          <a:lstStyle>
            <a:lvl1pPr>
              <a:defRPr sz="2031" baseline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Complete with a title here that carries your message on two lines at most for more readability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AE3D882-56E0-4F4A-A1B4-088E6D2D64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92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Insert a top title here - must not exceed 1 line</a:t>
            </a:r>
          </a:p>
        </p:txBody>
      </p:sp>
    </p:spTree>
    <p:extLst>
      <p:ext uri="{BB962C8B-B14F-4D97-AF65-F5344CB8AC3E}">
        <p14:creationId xmlns:p14="http://schemas.microsoft.com/office/powerpoint/2010/main" val="35701415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1 to 6 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4430" y="1351401"/>
            <a:ext cx="5715624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2031" i="0" cap="none" baseline="0">
                <a:solidFill>
                  <a:schemeClr val="bg2"/>
                </a:solidFill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Chapter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14430" y="2154024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14430" y="2956647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14430" y="3759270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14430" y="4561893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5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527300" y="1351401"/>
            <a:ext cx="1275626" cy="68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923" b="0" i="0" cap="none" baseline="0">
                <a:solidFill>
                  <a:schemeClr val="bg2"/>
                </a:solidFill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527300" y="4561893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527300" y="3759270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527300" y="2956647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527300" y="2154024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14430" y="5364518"/>
            <a:ext cx="5715624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2031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6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527300" y="5364518"/>
            <a:ext cx="1275626" cy="684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41074" y="1351401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341074" y="2154024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02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41074" y="2956647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41074" y="3759270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341074" y="4561893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341074" y="5364518"/>
            <a:ext cx="996923" cy="684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031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06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12893E4-CA8B-43CB-930D-F5A78D0FB847}"/>
              </a:ext>
            </a:extLst>
          </p:cNvPr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99692" tIns="33231" rIns="99692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31" b="1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891140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1 to 10 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4430" y="1353824"/>
            <a:ext cx="5941447" cy="414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1846" i="0" cap="none" baseline="0">
                <a:solidFill>
                  <a:schemeClr val="bg2"/>
                </a:solidFill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Chapter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514430" y="1829365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514430" y="2304906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514430" y="2780447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514430" y="5633695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10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7663395" y="1353824"/>
            <a:ext cx="1159660" cy="414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algn="l">
              <a:defRPr sz="923" b="0" i="0" cap="none" baseline="0">
                <a:solidFill>
                  <a:schemeClr val="bg2"/>
                </a:solidFill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7663395" y="5633695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663395" y="2780447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663395" y="2304906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7663395" y="1829365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514430" y="3255988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5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663395" y="3255988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514430" y="3731529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6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514430" y="4207070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7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7663395" y="4207070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7663395" y="3731529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1514430" y="4682611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8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7663395" y="4682611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42" hasCustomPrompt="1"/>
          </p:nvPr>
        </p:nvSpPr>
        <p:spPr>
          <a:xfrm>
            <a:off x="1514430" y="5158152"/>
            <a:ext cx="5941447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84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en-US" noProof="0"/>
              <a:t>Chapter 9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4" hasCustomPrompt="1"/>
          </p:nvPr>
        </p:nvSpPr>
        <p:spPr>
          <a:xfrm>
            <a:off x="7663395" y="5158152"/>
            <a:ext cx="1159660" cy="414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92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Page x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317989" y="1353824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317989" y="1829365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02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58" hasCustomPrompt="1"/>
          </p:nvPr>
        </p:nvSpPr>
        <p:spPr>
          <a:xfrm>
            <a:off x="317989" y="2304906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317989" y="2780447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317989" y="3255988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05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317989" y="3731529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06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317989" y="4207070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07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317989" y="4682611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08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64" hasCustomPrompt="1"/>
          </p:nvPr>
        </p:nvSpPr>
        <p:spPr>
          <a:xfrm>
            <a:off x="317989" y="5158152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09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65" hasCustomPrompt="1"/>
          </p:nvPr>
        </p:nvSpPr>
        <p:spPr>
          <a:xfrm>
            <a:off x="317989" y="5633695"/>
            <a:ext cx="996923" cy="414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846" b="1" i="0">
                <a:solidFill>
                  <a:schemeClr val="accent1"/>
                </a:solidFill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10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BF9AB1F-B1A5-4CA3-89F2-C1FE70B60031}"/>
              </a:ext>
            </a:extLst>
          </p:cNvPr>
          <p:cNvSpPr txBox="1">
            <a:spLocks/>
          </p:cNvSpPr>
          <p:nvPr userDrawn="1"/>
        </p:nvSpPr>
        <p:spPr>
          <a:xfrm>
            <a:off x="312405" y="404665"/>
            <a:ext cx="8507077" cy="863748"/>
          </a:xfrm>
          <a:prstGeom prst="rect">
            <a:avLst/>
          </a:prstGeom>
          <a:noFill/>
        </p:spPr>
        <p:txBody>
          <a:bodyPr vert="horz" lIns="99692" tIns="33231" rIns="99692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31" b="1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285790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>
            <a:extLst>
              <a:ext uri="{FF2B5EF4-FFF2-40B4-BE49-F238E27FC236}">
                <a16:creationId xmlns:a16="http://schemas.microsoft.com/office/drawing/2014/main" id="{9958CAEC-A3F3-48C9-B375-FDD78D365A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216804" cy="4725900"/>
          </a:xfrm>
          <a:prstGeom prst="rect">
            <a:avLst/>
          </a:prstGeom>
        </p:spPr>
      </p:pic>
      <p:sp>
        <p:nvSpPr>
          <p:cNvPr id="9" name="Espace réservé pour une image  35">
            <a:extLst>
              <a:ext uri="{FF2B5EF4-FFF2-40B4-BE49-F238E27FC236}">
                <a16:creationId xmlns:a16="http://schemas.microsoft.com/office/drawing/2014/main" id="{7619CF03-338D-4AB0-A9F3-F670B4C169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15" b="1" i="0">
                <a:solidFill>
                  <a:schemeClr val="bg2"/>
                </a:solidFill>
                <a:latin typeface="+mj-lt"/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010626" y="3334423"/>
            <a:ext cx="5815385" cy="964800"/>
          </a:xfrm>
        </p:spPr>
        <p:txBody>
          <a:bodyPr lIns="108000" tIns="108000" rIns="0" anchor="t">
            <a:noAutofit/>
          </a:bodyPr>
          <a:lstStyle>
            <a:lvl1pPr algn="r">
              <a:defRPr sz="2215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/>
              <a:t>Chapter slide headline</a:t>
            </a:r>
          </a:p>
        </p:txBody>
      </p:sp>
    </p:spTree>
    <p:extLst>
      <p:ext uri="{BB962C8B-B14F-4D97-AF65-F5344CB8AC3E}">
        <p14:creationId xmlns:p14="http://schemas.microsoft.com/office/powerpoint/2010/main" val="14235396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lue Grey ligh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1">
            <a:extLst>
              <a:ext uri="{FF2B5EF4-FFF2-40B4-BE49-F238E27FC236}">
                <a16:creationId xmlns:a16="http://schemas.microsoft.com/office/drawing/2014/main" id="{876A8560-9D71-40E3-B01C-AEB2F337D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66"/>
            <a:ext cx="3216804" cy="47259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15" b="1" i="0">
                <a:solidFill>
                  <a:schemeClr val="bg2"/>
                </a:solidFill>
                <a:latin typeface="+mj-lt"/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010626" y="3334423"/>
            <a:ext cx="5815385" cy="964800"/>
          </a:xfrm>
        </p:spPr>
        <p:txBody>
          <a:bodyPr lIns="108000" tIns="108000" rIns="0" anchor="t">
            <a:noAutofit/>
          </a:bodyPr>
          <a:lstStyle>
            <a:lvl1pPr algn="r">
              <a:defRPr sz="2215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/>
              <a:t>Chapter slide headline</a:t>
            </a:r>
          </a:p>
        </p:txBody>
      </p:sp>
      <p:sp>
        <p:nvSpPr>
          <p:cNvPr id="10" name="Espace réservé pour une image  35">
            <a:extLst>
              <a:ext uri="{FF2B5EF4-FFF2-40B4-BE49-F238E27FC236}">
                <a16:creationId xmlns:a16="http://schemas.microsoft.com/office/drawing/2014/main" id="{420EEE7C-A570-4C11-B267-7E56E4E0F6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0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</p:spTree>
    <p:extLst>
      <p:ext uri="{BB962C8B-B14F-4D97-AF65-F5344CB8AC3E}">
        <p14:creationId xmlns:p14="http://schemas.microsoft.com/office/powerpoint/2010/main" val="1128716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Blue gre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35">
            <a:extLst>
              <a:ext uri="{FF2B5EF4-FFF2-40B4-BE49-F238E27FC236}">
                <a16:creationId xmlns:a16="http://schemas.microsoft.com/office/drawing/2014/main" id="{B0581D80-6DF0-46C1-B8B4-9AEB044D6A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9566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50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noProof="0"/>
              <a:t>Click here</a:t>
            </a:r>
            <a:br>
              <a:rPr lang="en-US" noProof="0"/>
            </a:br>
            <a:r>
              <a:rPr lang="en-US" noProof="0"/>
              <a:t>to insert a picture	&gt;&gt;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40" y="3334423"/>
            <a:ext cx="787569" cy="964800"/>
          </a:xfrm>
          <a:prstGeom prst="rect">
            <a:avLst/>
          </a:prstGeom>
          <a:noFill/>
        </p:spPr>
        <p:txBody>
          <a:bodyPr lIns="0" rIns="0" bIns="108000" anchor="t">
            <a:noAutofit/>
          </a:bodyPr>
          <a:lstStyle>
            <a:lvl1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2215" b="1" i="0">
                <a:solidFill>
                  <a:schemeClr val="bg1"/>
                </a:solidFill>
                <a:latin typeface="+mj-lt"/>
              </a:defRPr>
            </a:lvl1pPr>
            <a:lvl2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2pPr>
            <a:lvl3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3pPr>
            <a:lvl4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cap="none" baseline="0">
                <a:solidFill>
                  <a:schemeClr val="bg2"/>
                </a:solidFill>
              </a:defRPr>
            </a:lvl4pPr>
            <a:lvl5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5pPr>
            <a:lvl6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>
                <a:solidFill>
                  <a:schemeClr val="bg2"/>
                </a:solidFill>
              </a:defRPr>
            </a:lvl6pPr>
            <a:lvl7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7pPr>
            <a:lvl8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8pPr>
            <a:lvl9pPr marL="0" indent="-189005" algn="just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500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010626" y="3334423"/>
            <a:ext cx="5815385" cy="964800"/>
          </a:xfrm>
        </p:spPr>
        <p:txBody>
          <a:bodyPr lIns="108000" tIns="108000" rIns="0" anchor="t">
            <a:noAutofit/>
          </a:bodyPr>
          <a:lstStyle>
            <a:lvl1pPr algn="r">
              <a:defRPr sz="2215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Chapter slide headline</a:t>
            </a:r>
          </a:p>
        </p:txBody>
      </p:sp>
      <p:pic>
        <p:nvPicPr>
          <p:cNvPr id="8" name="Image 11">
            <a:extLst>
              <a:ext uri="{FF2B5EF4-FFF2-40B4-BE49-F238E27FC236}">
                <a16:creationId xmlns:a16="http://schemas.microsoft.com/office/drawing/2014/main" id="{43547D91-58CE-4E4A-A770-D00C92D4D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66"/>
            <a:ext cx="3216804" cy="47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5121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2D89-0CF0-4A1E-AFDF-C3997DFE7B2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7033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406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B3632E-DD50-4ECF-A35B-3308B06B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02" t="-96964" r="-161202" b="-9696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718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19017" y="404665"/>
            <a:ext cx="3982954" cy="326140"/>
          </a:xfrm>
        </p:spPr>
        <p:txBody>
          <a:bodyPr lIns="108000" tIns="36000" rIns="108000" bIns="0"/>
          <a:lstStyle>
            <a:lvl1pPr>
              <a:defRPr sz="1651" baseline="0">
                <a:solidFill>
                  <a:schemeClr val="bg2"/>
                </a:solidFill>
              </a:defRPr>
            </a:lvl1pPr>
          </a:lstStyle>
          <a:p>
            <a:r>
              <a:rPr lang="en-US" noProof="0" err="1"/>
              <a:t>Colour</a:t>
            </a:r>
            <a:r>
              <a:rPr lang="en-US" noProof="0"/>
              <a:t> &amp; Font structure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4439063" y="404666"/>
            <a:ext cx="4380420" cy="108011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1050" b="1" noProof="0">
                <a:solidFill>
                  <a:schemeClr val="bg2"/>
                </a:solidFill>
              </a:rPr>
              <a:t>Remaining bug</a:t>
            </a:r>
            <a:endParaRPr lang="en-US" sz="1050" noProof="0">
              <a:solidFill>
                <a:schemeClr val="bg2"/>
              </a:solidFill>
            </a:endParaRPr>
          </a:p>
          <a:p>
            <a:pPr algn="r"/>
            <a:r>
              <a:rPr lang="en-US" sz="1050" noProof="0">
                <a:solidFill>
                  <a:schemeClr val="bg2"/>
                </a:solidFill>
              </a:rPr>
              <a:t>Print issue is reported with Font </a:t>
            </a:r>
            <a:r>
              <a:rPr lang="en-US" sz="1050" baseline="0" noProof="0">
                <a:solidFill>
                  <a:schemeClr val="bg2"/>
                </a:solidFill>
              </a:rPr>
              <a:t> Tahoma in italic when the document is save as a PDF with MS PPT. </a:t>
            </a:r>
          </a:p>
          <a:p>
            <a:pPr algn="r"/>
            <a:r>
              <a:rPr lang="en-US" sz="1050" b="1" baseline="0" noProof="0">
                <a:solidFill>
                  <a:schemeClr val="bg2"/>
                </a:solidFill>
              </a:rPr>
              <a:t>Work around solution: generate with Pdf Creator.</a:t>
            </a:r>
            <a:endParaRPr lang="en-US" sz="1050" b="1" noProof="0">
              <a:solidFill>
                <a:schemeClr val="bg2"/>
              </a:solidFill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19015" y="144314"/>
            <a:ext cx="8507077" cy="260350"/>
          </a:xfrm>
          <a:prstGeom prst="rect">
            <a:avLst/>
          </a:prstGeom>
          <a:ln>
            <a:noFill/>
          </a:ln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92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50"/>
            </a:lvl2pPr>
          </a:lstStyle>
          <a:p>
            <a:pPr lvl="0"/>
            <a:r>
              <a:rPr lang="en-US" noProof="0"/>
              <a:t>How to use the Wavestone ppt template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406" y="730808"/>
            <a:ext cx="4126656" cy="753979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sz="1200" b="1" noProof="0">
                <a:solidFill>
                  <a:schemeClr val="bg2"/>
                </a:solidFill>
              </a:rPr>
              <a:t>Shortcut to switch</a:t>
            </a:r>
            <a:r>
              <a:rPr lang="en-US" sz="1200" b="1" baseline="0" noProof="0">
                <a:solidFill>
                  <a:schemeClr val="bg2"/>
                </a:solidFill>
              </a:rPr>
              <a:t> text level :</a:t>
            </a:r>
            <a:endParaRPr lang="en-US" sz="1200" b="1" noProof="0">
              <a:solidFill>
                <a:schemeClr val="bg2"/>
              </a:solidFill>
            </a:endParaRPr>
          </a:p>
          <a:p>
            <a:pPr algn="r"/>
            <a:r>
              <a:rPr lang="en-US" sz="1200" b="0" noProof="0">
                <a:solidFill>
                  <a:schemeClr val="bg2"/>
                </a:solidFill>
              </a:rPr>
              <a:t>Shift</a:t>
            </a:r>
            <a:r>
              <a:rPr lang="en-US" sz="1200" b="0" baseline="0" noProof="0">
                <a:solidFill>
                  <a:schemeClr val="bg2"/>
                </a:solidFill>
              </a:rPr>
              <a:t> + Alt + Right/Left arrow</a:t>
            </a:r>
            <a:endParaRPr lang="en-US" sz="1200" b="0" noProof="0">
              <a:solidFill>
                <a:schemeClr val="bg2"/>
              </a:solidFill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194F6D0A-3D2F-47A0-A857-DCDD4D882B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93176284"/>
              </p:ext>
            </p:extLst>
          </p:nvPr>
        </p:nvGraphicFramePr>
        <p:xfrm>
          <a:off x="364549" y="3212976"/>
          <a:ext cx="8671013" cy="40538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17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3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0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95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4884">
                <a:tc>
                  <a:txBody>
                    <a:bodyPr/>
                    <a:lstStyle/>
                    <a:p>
                      <a:r>
                        <a:rPr lang="en-US" sz="900" b="1" noProof="0"/>
                        <a:t>Level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size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Bullet 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 </a:t>
                      </a:r>
                      <a:r>
                        <a:rPr lang="en-US" sz="90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indentation</a:t>
                      </a:r>
                      <a:endParaRPr lang="en-US" sz="900" b="1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 spacing</a:t>
                      </a:r>
                    </a:p>
                  </a:txBody>
                  <a:tcPr marL="84406" marR="84406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43">
                <a:tc>
                  <a:txBody>
                    <a:bodyPr/>
                    <a:lstStyle/>
                    <a:p>
                      <a:r>
                        <a:rPr lang="en-US" sz="1000" i="0" kern="1200" cap="all" baseline="0" noProof="0">
                          <a:solidFill>
                            <a:schemeClr val="accent4"/>
                          </a:solidFill>
                          <a:latin typeface="+mj-lt"/>
                          <a:ea typeface="+mn-ea"/>
                          <a:cs typeface="+mn-cs"/>
                        </a:rPr>
                        <a:t>TOP TITLE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147 / 132 / 129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CAPS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71">
                <a:tc>
                  <a:txBody>
                    <a:bodyPr/>
                    <a:lstStyle/>
                    <a:p>
                      <a:r>
                        <a:rPr lang="en-US" sz="2200" kern="1200" baseline="0" noProof="0">
                          <a:solidFill>
                            <a:schemeClr val="bg2"/>
                          </a:solidFill>
                          <a:latin typeface="+mj-lt"/>
                          <a:ea typeface="+mj-ea"/>
                          <a:cs typeface="+mj-cs"/>
                        </a:rPr>
                        <a:t>Title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  <a:p>
                      <a:pPr algn="ctr"/>
                      <a:endParaRPr lang="en-US" sz="1000" i="0" kern="1200" cap="none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en-US" sz="1000" i="0" kern="1200" cap="all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= 0 cm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lvl="0"/>
                      <a:r>
                        <a:rPr lang="en-US" sz="1600" i="0" kern="1200" cap="none" baseline="0" noProof="0">
                          <a:solidFill>
                            <a:srgbClr val="503078"/>
                          </a:solidFill>
                          <a:latin typeface="+mn-lt"/>
                          <a:ea typeface="+mn-ea"/>
                          <a:cs typeface="+mn-cs"/>
                        </a:rPr>
                        <a:t>Level 1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en-US" sz="1000" i="0" kern="1200" cap="all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0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bg2"/>
                        </a:buClr>
                        <a:buFont typeface="Tempus Sans ITC" panose="04020404030D07020202" pitchFamily="82" charset="0"/>
                        <a:buChar char="/"/>
                      </a:pPr>
                      <a:r>
                        <a:rPr lang="en-US" sz="14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Tempus Sans ITC</a:t>
                      </a:r>
                      <a:b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002F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r>
                        <a:rPr lang="en-US" sz="14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3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›"/>
                      </a:pPr>
                      <a:r>
                        <a:rPr lang="en-US" sz="12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4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Tahoma" panose="020B0604030504040204" pitchFamily="34" charset="0"/>
                        <a:buNone/>
                      </a:pPr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 </a:t>
                      </a:r>
                      <a:b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kern="1200" cap="none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203A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1,8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884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»"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Level 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kern="1200" cap="all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</a:t>
                      </a:r>
                      <a:b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00BB</a:t>
                      </a:r>
                    </a:p>
                    <a:p>
                      <a:pPr algn="ctr"/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Before text </a:t>
                      </a:r>
                      <a:r>
                        <a:rPr lang="en-US" sz="100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2,5 cm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en-US" sz="1000" kern="1200" noProof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</a:t>
                      </a:r>
                      <a:endParaRPr lang="en-US" sz="10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Single line spacing</a:t>
                      </a:r>
                    </a:p>
                  </a:txBody>
                  <a:tcPr marL="84406" marR="84406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Inhaltsplatzhalter 3">
            <a:extLst>
              <a:ext uri="{FF2B5EF4-FFF2-40B4-BE49-F238E27FC236}">
                <a16:creationId xmlns:a16="http://schemas.microsoft.com/office/drawing/2014/main" id="{73231693-0D51-4F7C-AC74-C0D2CA99BFC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93666078"/>
              </p:ext>
            </p:extLst>
          </p:nvPr>
        </p:nvGraphicFramePr>
        <p:xfrm>
          <a:off x="335141" y="1460083"/>
          <a:ext cx="8520100" cy="17724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2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20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6682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1" kern="1200" noProof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Color scheme</a:t>
                      </a:r>
                    </a:p>
                  </a:txBody>
                  <a:tcPr marL="66462" marR="0" marT="72000" marB="7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1</a:t>
                      </a:r>
                    </a:p>
                  </a:txBody>
                  <a:tcPr marL="66462" marR="0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1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2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3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4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5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900" b="0" i="0" u="none" noProof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6</a:t>
                      </a:r>
                    </a:p>
                  </a:txBody>
                  <a:tcPr marL="66462" marR="99692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0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000" i="1" u="none" noProof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6462" marR="99692" marT="72000" marB="72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R 255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V 255</a:t>
                      </a:r>
                      <a:b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B 255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246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84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176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173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204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173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199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178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70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105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99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166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000" i="0" u="none" noProof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166</a:t>
                      </a:r>
                    </a:p>
                  </a:txBody>
                  <a:tcPr marL="81798" marR="81798" marT="36000" marB="36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7">
            <a:extLst>
              <a:ext uri="{FF2B5EF4-FFF2-40B4-BE49-F238E27FC236}">
                <a16:creationId xmlns:a16="http://schemas.microsoft.com/office/drawing/2014/main" id="{A455E743-C0D9-41D7-9915-6CED3343A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36" y="863152"/>
            <a:ext cx="437551" cy="4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10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E591E704-3F17-404C-B460-AD92F7BC6294}"/>
              </a:ext>
            </a:extLst>
          </p:cNvPr>
          <p:cNvSpPr txBox="1">
            <a:spLocks/>
          </p:cNvSpPr>
          <p:nvPr userDrawn="1"/>
        </p:nvSpPr>
        <p:spPr>
          <a:xfrm>
            <a:off x="359999" y="531693"/>
            <a:ext cx="8460151" cy="664615"/>
          </a:xfrm>
          <a:prstGeom prst="rect">
            <a:avLst/>
          </a:prstGeom>
          <a:noFill/>
        </p:spPr>
        <p:txBody>
          <a:bodyPr vert="horz" lIns="92023" tIns="30675" rIns="92023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75" b="1" noProof="0"/>
              <a:t>AGENDA</a:t>
            </a:r>
          </a:p>
        </p:txBody>
      </p:sp>
      <p:grpSp>
        <p:nvGrpSpPr>
          <p:cNvPr id="45" name="SP Agenda Section" hidden="1">
            <a:extLst>
              <a:ext uri="{FF2B5EF4-FFF2-40B4-BE49-F238E27FC236}">
                <a16:creationId xmlns:a16="http://schemas.microsoft.com/office/drawing/2014/main" id="{F2857B72-76E8-416F-990A-0E465F5B54C7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1295400"/>
            <a:ext cx="8444086" cy="552002"/>
            <a:chOff x="350973" y="1196307"/>
            <a:chExt cx="6173651" cy="552002"/>
          </a:xfrm>
        </p:grpSpPr>
        <p:sp>
          <p:nvSpPr>
            <p:cNvPr id="52" name="Rectangle 51" hidden="1">
              <a:extLst>
                <a:ext uri="{FF2B5EF4-FFF2-40B4-BE49-F238E27FC236}">
                  <a16:creationId xmlns:a16="http://schemas.microsoft.com/office/drawing/2014/main" id="{F1FB3B8E-CCCB-4799-86AC-E6E1C7DEB80B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53" name="Rectangle 52" hidden="1">
              <a:extLst>
                <a:ext uri="{FF2B5EF4-FFF2-40B4-BE49-F238E27FC236}">
                  <a16:creationId xmlns:a16="http://schemas.microsoft.com/office/drawing/2014/main" id="{59B50CB9-7FA6-4B89-BE45-50C8B85C7E72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54" name="Rectangle 53" hidden="1">
              <a:extLst>
                <a:ext uri="{FF2B5EF4-FFF2-40B4-BE49-F238E27FC236}">
                  <a16:creationId xmlns:a16="http://schemas.microsoft.com/office/drawing/2014/main" id="{114E5980-B6EF-4F21-8788-F077C72B0FF0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5" y="1196308"/>
              <a:ext cx="515529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55" name="SP Agenda Section Highlight" hidden="1">
            <a:extLst>
              <a:ext uri="{FF2B5EF4-FFF2-40B4-BE49-F238E27FC236}">
                <a16:creationId xmlns:a16="http://schemas.microsoft.com/office/drawing/2014/main" id="{AF096DB6-BE40-42C7-B292-AB2B0E3628DC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1828800"/>
            <a:ext cx="8444087" cy="552002"/>
            <a:chOff x="350973" y="1196307"/>
            <a:chExt cx="6173652" cy="552002"/>
          </a:xfrm>
        </p:grpSpPr>
        <p:sp>
          <p:nvSpPr>
            <p:cNvPr id="56" name="Rectangle 55" hidden="1">
              <a:extLst>
                <a:ext uri="{FF2B5EF4-FFF2-40B4-BE49-F238E27FC236}">
                  <a16:creationId xmlns:a16="http://schemas.microsoft.com/office/drawing/2014/main" id="{588DDC6B-5ECF-498B-8DBA-366E2A3A0B1D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57" name="Rectangle 56" hidden="1">
              <a:extLst>
                <a:ext uri="{FF2B5EF4-FFF2-40B4-BE49-F238E27FC236}">
                  <a16:creationId xmlns:a16="http://schemas.microsoft.com/office/drawing/2014/main" id="{4CCAC344-1E2F-48B9-95CE-33982A7D3EFB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b="1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58" name="Rectangle 57" hidden="1">
              <a:extLst>
                <a:ext uri="{FF2B5EF4-FFF2-40B4-BE49-F238E27FC236}">
                  <a16:creationId xmlns:a16="http://schemas.microsoft.com/office/drawing/2014/main" id="{6A7C46F4-B4A6-461C-AAB6-CCDBCD1DCB81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5" y="1196308"/>
              <a:ext cx="51553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59" name="SP Agenda Subsection" hidden="1">
            <a:extLst>
              <a:ext uri="{FF2B5EF4-FFF2-40B4-BE49-F238E27FC236}">
                <a16:creationId xmlns:a16="http://schemas.microsoft.com/office/drawing/2014/main" id="{A68D29B9-A522-4D76-9EEA-80D6DB90932E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2356260"/>
            <a:ext cx="8444087" cy="552002"/>
            <a:chOff x="350973" y="1196307"/>
            <a:chExt cx="6173652" cy="552002"/>
          </a:xfrm>
        </p:grpSpPr>
        <p:sp>
          <p:nvSpPr>
            <p:cNvPr id="60" name="Rectangle 59" hidden="1">
              <a:extLst>
                <a:ext uri="{FF2B5EF4-FFF2-40B4-BE49-F238E27FC236}">
                  <a16:creationId xmlns:a16="http://schemas.microsoft.com/office/drawing/2014/main" id="{9B4CD365-D4A9-4D87-8F1A-E7CBEE002C65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61" name="Rectangle 60" hidden="1">
              <a:extLst>
                <a:ext uri="{FF2B5EF4-FFF2-40B4-BE49-F238E27FC236}">
                  <a16:creationId xmlns:a16="http://schemas.microsoft.com/office/drawing/2014/main" id="{259E57C0-7D15-4D42-99B0-388B0AD3804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62" name="Rectangle 61" hidden="1">
              <a:extLst>
                <a:ext uri="{FF2B5EF4-FFF2-40B4-BE49-F238E27FC236}">
                  <a16:creationId xmlns:a16="http://schemas.microsoft.com/office/drawing/2014/main" id="{890BE66A-B31C-40B5-8209-60FA2F2E0D99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4" y="1196308"/>
              <a:ext cx="51553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63" name="SP Agenda Subsection Highlight" hidden="1">
            <a:extLst>
              <a:ext uri="{FF2B5EF4-FFF2-40B4-BE49-F238E27FC236}">
                <a16:creationId xmlns:a16="http://schemas.microsoft.com/office/drawing/2014/main" id="{0AC8024E-800F-4D27-81F5-31D2DEC50AB7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2908261"/>
            <a:ext cx="8444087" cy="552002"/>
            <a:chOff x="350973" y="1196307"/>
            <a:chExt cx="6173652" cy="552002"/>
          </a:xfrm>
        </p:grpSpPr>
        <p:sp>
          <p:nvSpPr>
            <p:cNvPr id="64" name="Rectangle 63" hidden="1">
              <a:extLst>
                <a:ext uri="{FF2B5EF4-FFF2-40B4-BE49-F238E27FC236}">
                  <a16:creationId xmlns:a16="http://schemas.microsoft.com/office/drawing/2014/main" id="{60B5CDE7-2CF2-495E-81C2-BBB8131B9DBC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65" name="Rectangle 64" hidden="1">
              <a:extLst>
                <a:ext uri="{FF2B5EF4-FFF2-40B4-BE49-F238E27FC236}">
                  <a16:creationId xmlns:a16="http://schemas.microsoft.com/office/drawing/2014/main" id="{927B3B1A-DD17-4FB3-8083-0E50D87656B3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b="1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66" name="Rectangle 65" hidden="1">
              <a:extLst>
                <a:ext uri="{FF2B5EF4-FFF2-40B4-BE49-F238E27FC236}">
                  <a16:creationId xmlns:a16="http://schemas.microsoft.com/office/drawing/2014/main" id="{C8399873-18C4-49BB-9AC4-3A8655D4B77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3" y="1196308"/>
              <a:ext cx="515532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233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E591E704-3F17-404C-B460-AD92F7BC6294}"/>
              </a:ext>
            </a:extLst>
          </p:cNvPr>
          <p:cNvSpPr txBox="1">
            <a:spLocks/>
          </p:cNvSpPr>
          <p:nvPr userDrawn="1"/>
        </p:nvSpPr>
        <p:spPr>
          <a:xfrm>
            <a:off x="359999" y="531693"/>
            <a:ext cx="8460151" cy="664615"/>
          </a:xfrm>
          <a:prstGeom prst="rect">
            <a:avLst/>
          </a:prstGeom>
          <a:noFill/>
        </p:spPr>
        <p:txBody>
          <a:bodyPr vert="horz" lIns="92023" tIns="30675" rIns="92023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75" b="1" noProof="0"/>
              <a:t>AGENDA</a:t>
            </a:r>
          </a:p>
        </p:txBody>
      </p:sp>
      <p:grpSp>
        <p:nvGrpSpPr>
          <p:cNvPr id="45" name="SP Agenda Section" hidden="1">
            <a:extLst>
              <a:ext uri="{FF2B5EF4-FFF2-40B4-BE49-F238E27FC236}">
                <a16:creationId xmlns:a16="http://schemas.microsoft.com/office/drawing/2014/main" id="{F2857B72-76E8-416F-990A-0E465F5B54C7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1295400"/>
            <a:ext cx="8444086" cy="552002"/>
            <a:chOff x="350973" y="1196307"/>
            <a:chExt cx="6173651" cy="552002"/>
          </a:xfrm>
        </p:grpSpPr>
        <p:sp>
          <p:nvSpPr>
            <p:cNvPr id="52" name="Rectangle 51" hidden="1">
              <a:extLst>
                <a:ext uri="{FF2B5EF4-FFF2-40B4-BE49-F238E27FC236}">
                  <a16:creationId xmlns:a16="http://schemas.microsoft.com/office/drawing/2014/main" id="{F1FB3B8E-CCCB-4799-86AC-E6E1C7DEB80B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53" name="Rectangle 52" hidden="1">
              <a:extLst>
                <a:ext uri="{FF2B5EF4-FFF2-40B4-BE49-F238E27FC236}">
                  <a16:creationId xmlns:a16="http://schemas.microsoft.com/office/drawing/2014/main" id="{59B50CB9-7FA6-4B89-BE45-50C8B85C7E72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54" name="Rectangle 53" hidden="1">
              <a:extLst>
                <a:ext uri="{FF2B5EF4-FFF2-40B4-BE49-F238E27FC236}">
                  <a16:creationId xmlns:a16="http://schemas.microsoft.com/office/drawing/2014/main" id="{114E5980-B6EF-4F21-8788-F077C72B0FF0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5" y="1196308"/>
              <a:ext cx="515529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55" name="SP Agenda Section Highlight" hidden="1">
            <a:extLst>
              <a:ext uri="{FF2B5EF4-FFF2-40B4-BE49-F238E27FC236}">
                <a16:creationId xmlns:a16="http://schemas.microsoft.com/office/drawing/2014/main" id="{AF096DB6-BE40-42C7-B292-AB2B0E3628DC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1828800"/>
            <a:ext cx="8444087" cy="552002"/>
            <a:chOff x="350973" y="1196307"/>
            <a:chExt cx="6173652" cy="552002"/>
          </a:xfrm>
        </p:grpSpPr>
        <p:sp>
          <p:nvSpPr>
            <p:cNvPr id="56" name="Rectangle 55" hidden="1">
              <a:extLst>
                <a:ext uri="{FF2B5EF4-FFF2-40B4-BE49-F238E27FC236}">
                  <a16:creationId xmlns:a16="http://schemas.microsoft.com/office/drawing/2014/main" id="{588DDC6B-5ECF-498B-8DBA-366E2A3A0B1D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57" name="Rectangle 56" hidden="1">
              <a:extLst>
                <a:ext uri="{FF2B5EF4-FFF2-40B4-BE49-F238E27FC236}">
                  <a16:creationId xmlns:a16="http://schemas.microsoft.com/office/drawing/2014/main" id="{4CCAC344-1E2F-48B9-95CE-33982A7D3EFB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b="1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58" name="Rectangle 57" hidden="1">
              <a:extLst>
                <a:ext uri="{FF2B5EF4-FFF2-40B4-BE49-F238E27FC236}">
                  <a16:creationId xmlns:a16="http://schemas.microsoft.com/office/drawing/2014/main" id="{6A7C46F4-B4A6-461C-AAB6-CCDBCD1DCB81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5" y="1196308"/>
              <a:ext cx="51553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59" name="SP Agenda Subsection" hidden="1">
            <a:extLst>
              <a:ext uri="{FF2B5EF4-FFF2-40B4-BE49-F238E27FC236}">
                <a16:creationId xmlns:a16="http://schemas.microsoft.com/office/drawing/2014/main" id="{A68D29B9-A522-4D76-9EEA-80D6DB90932E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2356260"/>
            <a:ext cx="8444087" cy="552002"/>
            <a:chOff x="350973" y="1196307"/>
            <a:chExt cx="6173652" cy="552002"/>
          </a:xfrm>
        </p:grpSpPr>
        <p:sp>
          <p:nvSpPr>
            <p:cNvPr id="60" name="Rectangle 59" hidden="1">
              <a:extLst>
                <a:ext uri="{FF2B5EF4-FFF2-40B4-BE49-F238E27FC236}">
                  <a16:creationId xmlns:a16="http://schemas.microsoft.com/office/drawing/2014/main" id="{9B4CD365-D4A9-4D87-8F1A-E7CBEE002C65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61" name="Rectangle 60" hidden="1">
              <a:extLst>
                <a:ext uri="{FF2B5EF4-FFF2-40B4-BE49-F238E27FC236}">
                  <a16:creationId xmlns:a16="http://schemas.microsoft.com/office/drawing/2014/main" id="{259E57C0-7D15-4D42-99B0-388B0AD38040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62" name="Rectangle 61" hidden="1">
              <a:extLst>
                <a:ext uri="{FF2B5EF4-FFF2-40B4-BE49-F238E27FC236}">
                  <a16:creationId xmlns:a16="http://schemas.microsoft.com/office/drawing/2014/main" id="{890BE66A-B31C-40B5-8209-60FA2F2E0D99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4" y="1196308"/>
              <a:ext cx="51553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  <p:grpSp>
        <p:nvGrpSpPr>
          <p:cNvPr id="63" name="SP Agenda Subsection Highlight" hidden="1">
            <a:extLst>
              <a:ext uri="{FF2B5EF4-FFF2-40B4-BE49-F238E27FC236}">
                <a16:creationId xmlns:a16="http://schemas.microsoft.com/office/drawing/2014/main" id="{0AC8024E-800F-4D27-81F5-31D2DEC50AB7}"/>
              </a:ext>
            </a:extLst>
          </p:cNvPr>
          <p:cNvGrpSpPr>
            <a:grpSpLocks/>
          </p:cNvGrpSpPr>
          <p:nvPr userDrawn="1"/>
        </p:nvGrpSpPr>
        <p:grpSpPr>
          <a:xfrm>
            <a:off x="349957" y="2908261"/>
            <a:ext cx="8444087" cy="552002"/>
            <a:chOff x="350973" y="1196307"/>
            <a:chExt cx="6173652" cy="552002"/>
          </a:xfrm>
        </p:grpSpPr>
        <p:sp>
          <p:nvSpPr>
            <p:cNvPr id="64" name="Rectangle 63" hidden="1">
              <a:extLst>
                <a:ext uri="{FF2B5EF4-FFF2-40B4-BE49-F238E27FC236}">
                  <a16:creationId xmlns:a16="http://schemas.microsoft.com/office/drawing/2014/main" id="{60B5CDE7-2CF2-495E-81C2-BBB8131B9DBC}"/>
                </a:ext>
              </a:extLst>
            </p:cNvPr>
            <p:cNvSpPr>
              <a:spLocks/>
            </p:cNvSpPr>
            <p:nvPr userDrawn="1"/>
          </p:nvSpPr>
          <p:spPr>
            <a:xfrm>
              <a:off x="350973" y="1196307"/>
              <a:ext cx="792000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-214732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Char char="/"/>
                <a:tabLst/>
                <a:defRPr/>
              </a:pPr>
              <a:r>
                <a:rPr lang="en-US" sz="1534" b="1" i="0" kern="1200" cap="none" baseline="0" noProof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&lt;N&gt;</a:t>
              </a:r>
            </a:p>
          </p:txBody>
        </p:sp>
        <p:sp>
          <p:nvSpPr>
            <p:cNvPr id="65" name="Rectangle 64" hidden="1">
              <a:extLst>
                <a:ext uri="{FF2B5EF4-FFF2-40B4-BE49-F238E27FC236}">
                  <a16:creationId xmlns:a16="http://schemas.microsoft.com/office/drawing/2014/main" id="{927B3B1A-DD17-4FB3-8083-0E50D87656B3}"/>
                </a:ext>
              </a:extLst>
            </p:cNvPr>
            <p:cNvSpPr>
              <a:spLocks/>
            </p:cNvSpPr>
            <p:nvPr userDrawn="1"/>
          </p:nvSpPr>
          <p:spPr>
            <a:xfrm>
              <a:off x="1142970" y="1196308"/>
              <a:ext cx="4498711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1534" b="1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&lt;TEXT&gt;</a:t>
              </a:r>
            </a:p>
          </p:txBody>
        </p:sp>
        <p:sp>
          <p:nvSpPr>
            <p:cNvPr id="66" name="Rectangle 65" hidden="1">
              <a:extLst>
                <a:ext uri="{FF2B5EF4-FFF2-40B4-BE49-F238E27FC236}">
                  <a16:creationId xmlns:a16="http://schemas.microsoft.com/office/drawing/2014/main" id="{C8399873-18C4-49BB-9AC4-3A8655D4B77C}"/>
                </a:ext>
              </a:extLst>
            </p:cNvPr>
            <p:cNvSpPr>
              <a:spLocks/>
            </p:cNvSpPr>
            <p:nvPr userDrawn="1"/>
          </p:nvSpPr>
          <p:spPr>
            <a:xfrm>
              <a:off x="6009093" y="1196308"/>
              <a:ext cx="515532" cy="55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474796" rtl="0" eaLnBrk="1" fontAlgn="auto" latinLnBrk="0" hangingPunct="1">
                <a:lnSpc>
                  <a:spcPct val="100000"/>
                </a:lnSpc>
                <a:spcBef>
                  <a:spcPts val="341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empus Sans ITC" panose="04020404030D07020202" pitchFamily="82" charset="0"/>
                <a:buNone/>
                <a:tabLst/>
                <a:defRPr/>
              </a:pPr>
              <a:r>
                <a:rPr lang="en-US" sz="852" b="0" i="0" kern="1200" cap="none" baseline="0" noProof="0">
                  <a:solidFill>
                    <a:schemeClr val="bg2"/>
                  </a:solidFill>
                  <a:latin typeface="+mn-lt"/>
                  <a:ea typeface="+mn-ea"/>
                  <a:cs typeface="+mn-cs"/>
                </a:rPr>
                <a:t>Page &lt;P&gt;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461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Silver Grey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-184259" b="-45082"/>
          <a:stretch/>
        </p:blipFill>
        <p:spPr>
          <a:xfrm>
            <a:off x="0" y="-1"/>
            <a:ext cx="9144000" cy="6856413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160931" y="3342167"/>
            <a:ext cx="5531730" cy="986946"/>
          </a:xfrm>
          <a:noFill/>
        </p:spPr>
        <p:txBody>
          <a:bodyPr tIns="108000" rIns="0" anchor="t"/>
          <a:lstStyle>
            <a:lvl1pPr algn="r">
              <a:buClr>
                <a:schemeClr val="bg2"/>
              </a:buClr>
              <a:defRPr sz="2215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/>
              <a:t>Titre de chapitre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090539" y="3342167"/>
            <a:ext cx="996923" cy="9864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2215" b="1" i="0">
                <a:solidFill>
                  <a:schemeClr val="bg2"/>
                </a:solidFill>
                <a:latin typeface="+mj-lt"/>
              </a:defRPr>
            </a:lvl1pPr>
            <a:lvl2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846" b="1" i="0">
                <a:solidFill>
                  <a:schemeClr val="bg2"/>
                </a:solidFill>
              </a:defRPr>
            </a:lvl2pPr>
            <a:lvl3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846" b="1" i="0">
                <a:solidFill>
                  <a:schemeClr val="bg2"/>
                </a:solidFill>
              </a:defRPr>
            </a:lvl3pPr>
            <a:lvl4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846" b="1" i="0" cap="none" baseline="0">
                <a:solidFill>
                  <a:schemeClr val="bg2"/>
                </a:solidFill>
              </a:defRPr>
            </a:lvl4pPr>
            <a:lvl5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846" b="1" i="0">
                <a:solidFill>
                  <a:schemeClr val="bg2"/>
                </a:solidFill>
              </a:defRPr>
            </a:lvl5pPr>
            <a:lvl6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846" b="1" i="0">
                <a:solidFill>
                  <a:schemeClr val="bg2"/>
                </a:solidFill>
              </a:defRPr>
            </a:lvl6pPr>
            <a:lvl7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846" b="1" i="0" baseline="0">
                <a:solidFill>
                  <a:schemeClr val="bg2"/>
                </a:solidFill>
              </a:defRPr>
            </a:lvl7pPr>
            <a:lvl8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846" b="1" i="0" baseline="0">
                <a:solidFill>
                  <a:schemeClr val="bg2"/>
                </a:solidFill>
              </a:defRPr>
            </a:lvl8pPr>
            <a:lvl9pPr marL="0" indent="-232621" algn="just">
              <a:lnSpc>
                <a:spcPct val="100000"/>
              </a:lnSpc>
              <a:spcBef>
                <a:spcPts val="369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84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"/>
            <a:ext cx="4760956" cy="5590308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662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Cliquer ici &gt;&gt;</a:t>
            </a:r>
            <a:br>
              <a:rPr lang="fr-FR"/>
            </a:br>
            <a:r>
              <a:rPr lang="fr-FR"/>
              <a:t>pour insérer votre photo</a:t>
            </a:r>
          </a:p>
        </p:txBody>
      </p:sp>
    </p:spTree>
    <p:extLst>
      <p:ext uri="{BB962C8B-B14F-4D97-AF65-F5344CB8AC3E}">
        <p14:creationId xmlns:p14="http://schemas.microsoft.com/office/powerpoint/2010/main" val="29748331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ge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204" b="-45087"/>
          <a:stretch/>
        </p:blipFill>
        <p:spPr>
          <a:xfrm>
            <a:off x="-1" y="-9086"/>
            <a:ext cx="9144001" cy="68580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Picture 7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4462" y="1152000"/>
            <a:ext cx="2608615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5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tags" Target="../tags/tag2.xml"/><Relationship Id="rId26" Type="http://schemas.openxmlformats.org/officeDocument/2006/relationships/tags" Target="../tags/tag10.xml"/><Relationship Id="rId39" Type="http://schemas.openxmlformats.org/officeDocument/2006/relationships/image" Target="../media/image16.png"/><Relationship Id="rId21" Type="http://schemas.openxmlformats.org/officeDocument/2006/relationships/tags" Target="../tags/tag5.xml"/><Relationship Id="rId34" Type="http://schemas.openxmlformats.org/officeDocument/2006/relationships/tags" Target="../tags/tag18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6.xml"/><Relationship Id="rId25" Type="http://schemas.openxmlformats.org/officeDocument/2006/relationships/tags" Target="../tags/tag9.xml"/><Relationship Id="rId33" Type="http://schemas.openxmlformats.org/officeDocument/2006/relationships/tags" Target="../tags/tag17.xml"/><Relationship Id="rId38" Type="http://schemas.openxmlformats.org/officeDocument/2006/relationships/tags" Target="../tags/tag22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ags" Target="../tags/tag4.xml"/><Relationship Id="rId29" Type="http://schemas.openxmlformats.org/officeDocument/2006/relationships/tags" Target="../tags/tag1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tags" Target="../tags/tag8.xml"/><Relationship Id="rId32" Type="http://schemas.openxmlformats.org/officeDocument/2006/relationships/tags" Target="../tags/tag16.xml"/><Relationship Id="rId37" Type="http://schemas.openxmlformats.org/officeDocument/2006/relationships/tags" Target="../tags/tag21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tags" Target="../tags/tag7.xml"/><Relationship Id="rId28" Type="http://schemas.openxmlformats.org/officeDocument/2006/relationships/tags" Target="../tags/tag12.xml"/><Relationship Id="rId36" Type="http://schemas.openxmlformats.org/officeDocument/2006/relationships/tags" Target="../tags/tag20.xml"/><Relationship Id="rId10" Type="http://schemas.openxmlformats.org/officeDocument/2006/relationships/slideLayout" Target="../slideLayouts/slideLayout73.xml"/><Relationship Id="rId19" Type="http://schemas.openxmlformats.org/officeDocument/2006/relationships/tags" Target="../tags/tag3.xml"/><Relationship Id="rId31" Type="http://schemas.openxmlformats.org/officeDocument/2006/relationships/tags" Target="../tags/tag1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ags" Target="../tags/tag6.xml"/><Relationship Id="rId27" Type="http://schemas.openxmlformats.org/officeDocument/2006/relationships/tags" Target="../tags/tag11.xml"/><Relationship Id="rId30" Type="http://schemas.openxmlformats.org/officeDocument/2006/relationships/tags" Target="../tags/tag14.xml"/><Relationship Id="rId35" Type="http://schemas.openxmlformats.org/officeDocument/2006/relationships/tags" Target="../tags/tag19.xml"/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7.xml"/><Relationship Id="rId26" Type="http://schemas.openxmlformats.org/officeDocument/2006/relationships/tags" Target="../tags/tag30.xml"/><Relationship Id="rId39" Type="http://schemas.openxmlformats.org/officeDocument/2006/relationships/tags" Target="../tags/tag43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tags" Target="../tags/tag42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16.pn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slideLayout" Target="../slideLayouts/slideLayout89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7B6B8-529C-465F-A35B-898488350AA5}" type="datetimeFigureOut">
              <a:rPr lang="fr-FR" smtClean="0"/>
              <a:pPr/>
              <a:t>03/04/2025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2D89-0CF0-4A1E-AFDF-C3997DFE7B2C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8B05904-3DC1-402C-BE37-D66601B90EC6}"/>
              </a:ext>
            </a:extLst>
          </p:cNvPr>
          <p:cNvGrpSpPr/>
          <p:nvPr userDrawn="1"/>
        </p:nvGrpSpPr>
        <p:grpSpPr>
          <a:xfrm>
            <a:off x="7491675" y="5531642"/>
            <a:ext cx="1163877" cy="1142208"/>
            <a:chOff x="6708775" y="-482600"/>
            <a:chExt cx="596900" cy="585787"/>
          </a:xfrm>
        </p:grpSpPr>
        <p:sp>
          <p:nvSpPr>
            <p:cNvPr id="32" name="Freeform 244">
              <a:extLst>
                <a:ext uri="{FF2B5EF4-FFF2-40B4-BE49-F238E27FC236}">
                  <a16:creationId xmlns:a16="http://schemas.microsoft.com/office/drawing/2014/main" id="{5E4E6750-E829-40CC-8948-BDD730177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-82550"/>
              <a:ext cx="39688" cy="38100"/>
            </a:xfrm>
            <a:custGeom>
              <a:avLst/>
              <a:gdLst>
                <a:gd name="T0" fmla="*/ 14 w 80"/>
                <a:gd name="T1" fmla="*/ 66 h 80"/>
                <a:gd name="T2" fmla="*/ 14 w 80"/>
                <a:gd name="T3" fmla="*/ 0 h 80"/>
                <a:gd name="T4" fmla="*/ 0 w 80"/>
                <a:gd name="T5" fmla="*/ 0 h 80"/>
                <a:gd name="T6" fmla="*/ 0 w 80"/>
                <a:gd name="T7" fmla="*/ 80 h 80"/>
                <a:gd name="T8" fmla="*/ 80 w 80"/>
                <a:gd name="T9" fmla="*/ 80 h 80"/>
                <a:gd name="T10" fmla="*/ 80 w 80"/>
                <a:gd name="T11" fmla="*/ 0 h 80"/>
                <a:gd name="T12" fmla="*/ 67 w 80"/>
                <a:gd name="T13" fmla="*/ 0 h 80"/>
                <a:gd name="T14" fmla="*/ 67 w 80"/>
                <a:gd name="T15" fmla="*/ 66 h 80"/>
                <a:gd name="T16" fmla="*/ 14 w 80"/>
                <a:gd name="T17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14" y="6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80" y="80"/>
                  </a:lnTo>
                  <a:lnTo>
                    <a:pt x="80" y="0"/>
                  </a:lnTo>
                  <a:lnTo>
                    <a:pt x="67" y="0"/>
                  </a:lnTo>
                  <a:lnTo>
                    <a:pt x="67" y="66"/>
                  </a:lnTo>
                  <a:lnTo>
                    <a:pt x="14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245">
              <a:extLst>
                <a:ext uri="{FF2B5EF4-FFF2-40B4-BE49-F238E27FC236}">
                  <a16:creationId xmlns:a16="http://schemas.microsoft.com/office/drawing/2014/main" id="{8FE4A4DB-884D-4680-83B5-71A9D5091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-82550"/>
              <a:ext cx="39688" cy="38100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80 h 80"/>
                <a:gd name="T4" fmla="*/ 14 w 80"/>
                <a:gd name="T5" fmla="*/ 80 h 80"/>
                <a:gd name="T6" fmla="*/ 14 w 80"/>
                <a:gd name="T7" fmla="*/ 12 h 80"/>
                <a:gd name="T8" fmla="*/ 67 w 80"/>
                <a:gd name="T9" fmla="*/ 12 h 80"/>
                <a:gd name="T10" fmla="*/ 67 w 80"/>
                <a:gd name="T11" fmla="*/ 80 h 80"/>
                <a:gd name="T12" fmla="*/ 80 w 80"/>
                <a:gd name="T13" fmla="*/ 80 h 80"/>
                <a:gd name="T14" fmla="*/ 80 w 80"/>
                <a:gd name="T15" fmla="*/ 0 h 80"/>
                <a:gd name="T16" fmla="*/ 0 w 8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0" y="80"/>
                  </a:lnTo>
                  <a:lnTo>
                    <a:pt x="14" y="80"/>
                  </a:lnTo>
                  <a:lnTo>
                    <a:pt x="14" y="12"/>
                  </a:lnTo>
                  <a:lnTo>
                    <a:pt x="67" y="12"/>
                  </a:lnTo>
                  <a:lnTo>
                    <a:pt x="67" y="80"/>
                  </a:lnTo>
                  <a:lnTo>
                    <a:pt x="8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246">
              <a:extLst>
                <a:ext uri="{FF2B5EF4-FFF2-40B4-BE49-F238E27FC236}">
                  <a16:creationId xmlns:a16="http://schemas.microsoft.com/office/drawing/2014/main" id="{CEE14759-EA83-43E2-B246-736EDD4AD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825" y="-95250"/>
              <a:ext cx="7938" cy="635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247">
              <a:extLst>
                <a:ext uri="{FF2B5EF4-FFF2-40B4-BE49-F238E27FC236}">
                  <a16:creationId xmlns:a16="http://schemas.microsoft.com/office/drawing/2014/main" id="{0190FBC4-8591-442F-AB72-F16D10741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825" y="-82550"/>
              <a:ext cx="7938" cy="381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248">
              <a:extLst>
                <a:ext uri="{FF2B5EF4-FFF2-40B4-BE49-F238E27FC236}">
                  <a16:creationId xmlns:a16="http://schemas.microsoft.com/office/drawing/2014/main" id="{DA7D266A-1AA6-4687-A222-B1D14811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-82550"/>
              <a:ext cx="39688" cy="38100"/>
            </a:xfrm>
            <a:custGeom>
              <a:avLst/>
              <a:gdLst>
                <a:gd name="T0" fmla="*/ 66 w 80"/>
                <a:gd name="T1" fmla="*/ 0 h 80"/>
                <a:gd name="T2" fmla="*/ 47 w 80"/>
                <a:gd name="T3" fmla="*/ 66 h 80"/>
                <a:gd name="T4" fmla="*/ 33 w 80"/>
                <a:gd name="T5" fmla="*/ 66 h 80"/>
                <a:gd name="T6" fmla="*/ 13 w 80"/>
                <a:gd name="T7" fmla="*/ 0 h 80"/>
                <a:gd name="T8" fmla="*/ 0 w 80"/>
                <a:gd name="T9" fmla="*/ 0 h 80"/>
                <a:gd name="T10" fmla="*/ 21 w 80"/>
                <a:gd name="T11" fmla="*/ 80 h 80"/>
                <a:gd name="T12" fmla="*/ 58 w 80"/>
                <a:gd name="T13" fmla="*/ 80 h 80"/>
                <a:gd name="T14" fmla="*/ 80 w 80"/>
                <a:gd name="T15" fmla="*/ 0 h 80"/>
                <a:gd name="T16" fmla="*/ 66 w 80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66" y="0"/>
                  </a:moveTo>
                  <a:cubicBezTo>
                    <a:pt x="66" y="0"/>
                    <a:pt x="47" y="64"/>
                    <a:pt x="47" y="66"/>
                  </a:cubicBezTo>
                  <a:lnTo>
                    <a:pt x="33" y="6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21" y="80"/>
                  </a:lnTo>
                  <a:lnTo>
                    <a:pt x="58" y="80"/>
                  </a:lnTo>
                  <a:lnTo>
                    <a:pt x="80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249">
              <a:extLst>
                <a:ext uri="{FF2B5EF4-FFF2-40B4-BE49-F238E27FC236}">
                  <a16:creationId xmlns:a16="http://schemas.microsoft.com/office/drawing/2014/main" id="{34A8E66B-7B9F-4D19-B4E2-FD096BA85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3250" y="-82550"/>
              <a:ext cx="38100" cy="38100"/>
            </a:xfrm>
            <a:custGeom>
              <a:avLst/>
              <a:gdLst>
                <a:gd name="T0" fmla="*/ 66 w 80"/>
                <a:gd name="T1" fmla="*/ 66 h 80"/>
                <a:gd name="T2" fmla="*/ 15 w 80"/>
                <a:gd name="T3" fmla="*/ 66 h 80"/>
                <a:gd name="T4" fmla="*/ 15 w 80"/>
                <a:gd name="T5" fmla="*/ 46 h 80"/>
                <a:gd name="T6" fmla="*/ 80 w 80"/>
                <a:gd name="T7" fmla="*/ 46 h 80"/>
                <a:gd name="T8" fmla="*/ 80 w 80"/>
                <a:gd name="T9" fmla="*/ 0 h 80"/>
                <a:gd name="T10" fmla="*/ 0 w 80"/>
                <a:gd name="T11" fmla="*/ 0 h 80"/>
                <a:gd name="T12" fmla="*/ 0 w 80"/>
                <a:gd name="T13" fmla="*/ 80 h 80"/>
                <a:gd name="T14" fmla="*/ 66 w 80"/>
                <a:gd name="T15" fmla="*/ 80 h 80"/>
                <a:gd name="T16" fmla="*/ 66 w 80"/>
                <a:gd name="T17" fmla="*/ 66 h 80"/>
                <a:gd name="T18" fmla="*/ 15 w 80"/>
                <a:gd name="T19" fmla="*/ 14 h 80"/>
                <a:gd name="T20" fmla="*/ 66 w 80"/>
                <a:gd name="T21" fmla="*/ 14 h 80"/>
                <a:gd name="T22" fmla="*/ 66 w 80"/>
                <a:gd name="T23" fmla="*/ 34 h 80"/>
                <a:gd name="T24" fmla="*/ 15 w 80"/>
                <a:gd name="T25" fmla="*/ 34 h 80"/>
                <a:gd name="T26" fmla="*/ 15 w 80"/>
                <a:gd name="T27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80">
                  <a:moveTo>
                    <a:pt x="66" y="66"/>
                  </a:moveTo>
                  <a:lnTo>
                    <a:pt x="15" y="66"/>
                  </a:lnTo>
                  <a:lnTo>
                    <a:pt x="15" y="46"/>
                  </a:lnTo>
                  <a:lnTo>
                    <a:pt x="80" y="46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66" y="80"/>
                  </a:lnTo>
                  <a:lnTo>
                    <a:pt x="66" y="66"/>
                  </a:lnTo>
                  <a:close/>
                  <a:moveTo>
                    <a:pt x="15" y="14"/>
                  </a:moveTo>
                  <a:lnTo>
                    <a:pt x="66" y="14"/>
                  </a:lnTo>
                  <a:lnTo>
                    <a:pt x="66" y="34"/>
                  </a:lnTo>
                  <a:lnTo>
                    <a:pt x="15" y="34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250">
              <a:extLst>
                <a:ext uri="{FF2B5EF4-FFF2-40B4-BE49-F238E27FC236}">
                  <a16:creationId xmlns:a16="http://schemas.microsoft.com/office/drawing/2014/main" id="{333BB094-50B3-458C-AB81-B30C046E7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-82550"/>
              <a:ext cx="23813" cy="38100"/>
            </a:xfrm>
            <a:custGeom>
              <a:avLst/>
              <a:gdLst>
                <a:gd name="T0" fmla="*/ 14 w 50"/>
                <a:gd name="T1" fmla="*/ 80 h 80"/>
                <a:gd name="T2" fmla="*/ 14 w 50"/>
                <a:gd name="T3" fmla="*/ 12 h 80"/>
                <a:gd name="T4" fmla="*/ 50 w 50"/>
                <a:gd name="T5" fmla="*/ 12 h 80"/>
                <a:gd name="T6" fmla="*/ 50 w 50"/>
                <a:gd name="T7" fmla="*/ 0 h 80"/>
                <a:gd name="T8" fmla="*/ 0 w 50"/>
                <a:gd name="T9" fmla="*/ 0 h 80"/>
                <a:gd name="T10" fmla="*/ 0 w 50"/>
                <a:gd name="T11" fmla="*/ 80 h 80"/>
                <a:gd name="T12" fmla="*/ 14 w 50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80">
                  <a:moveTo>
                    <a:pt x="14" y="80"/>
                  </a:moveTo>
                  <a:lnTo>
                    <a:pt x="14" y="12"/>
                  </a:lnTo>
                  <a:lnTo>
                    <a:pt x="50" y="12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80"/>
                  </a:lnTo>
                  <a:lnTo>
                    <a:pt x="14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251">
              <a:extLst>
                <a:ext uri="{FF2B5EF4-FFF2-40B4-BE49-F238E27FC236}">
                  <a16:creationId xmlns:a16="http://schemas.microsoft.com/office/drawing/2014/main" id="{B7C94C48-0C8E-4F58-82B6-6823845E6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550" y="-82550"/>
              <a:ext cx="39688" cy="38100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46 h 80"/>
                <a:gd name="T4" fmla="*/ 33 w 80"/>
                <a:gd name="T5" fmla="*/ 46 h 80"/>
                <a:gd name="T6" fmla="*/ 65 w 80"/>
                <a:gd name="T7" fmla="*/ 46 h 80"/>
                <a:gd name="T8" fmla="*/ 65 w 80"/>
                <a:gd name="T9" fmla="*/ 66 h 80"/>
                <a:gd name="T10" fmla="*/ 0 w 80"/>
                <a:gd name="T11" fmla="*/ 66 h 80"/>
                <a:gd name="T12" fmla="*/ 0 w 80"/>
                <a:gd name="T13" fmla="*/ 80 h 80"/>
                <a:gd name="T14" fmla="*/ 80 w 80"/>
                <a:gd name="T15" fmla="*/ 80 h 80"/>
                <a:gd name="T16" fmla="*/ 80 w 80"/>
                <a:gd name="T17" fmla="*/ 32 h 80"/>
                <a:gd name="T18" fmla="*/ 14 w 80"/>
                <a:gd name="T19" fmla="*/ 32 h 80"/>
                <a:gd name="T20" fmla="*/ 14 w 80"/>
                <a:gd name="T21" fmla="*/ 12 h 80"/>
                <a:gd name="T22" fmla="*/ 66 w 80"/>
                <a:gd name="T23" fmla="*/ 12 h 80"/>
                <a:gd name="T24" fmla="*/ 66 w 80"/>
                <a:gd name="T25" fmla="*/ 0 h 80"/>
                <a:gd name="T26" fmla="*/ 0 w 80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0" y="46"/>
                  </a:lnTo>
                  <a:lnTo>
                    <a:pt x="33" y="46"/>
                  </a:lnTo>
                  <a:lnTo>
                    <a:pt x="65" y="46"/>
                  </a:lnTo>
                  <a:lnTo>
                    <a:pt x="65" y="66"/>
                  </a:lnTo>
                  <a:lnTo>
                    <a:pt x="0" y="66"/>
                  </a:lnTo>
                  <a:lnTo>
                    <a:pt x="0" y="80"/>
                  </a:lnTo>
                  <a:lnTo>
                    <a:pt x="80" y="80"/>
                  </a:lnTo>
                  <a:lnTo>
                    <a:pt x="80" y="32"/>
                  </a:lnTo>
                  <a:lnTo>
                    <a:pt x="14" y="32"/>
                  </a:lnTo>
                  <a:lnTo>
                    <a:pt x="14" y="12"/>
                  </a:lnTo>
                  <a:lnTo>
                    <a:pt x="66" y="12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Rectangle 252">
              <a:extLst>
                <a:ext uri="{FF2B5EF4-FFF2-40B4-BE49-F238E27FC236}">
                  <a16:creationId xmlns:a16="http://schemas.microsoft.com/office/drawing/2014/main" id="{BE1262AD-07E9-431A-BFD4-7CB59E6CC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813" y="-82550"/>
              <a:ext cx="6350" cy="381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Rectangle 253">
              <a:extLst>
                <a:ext uri="{FF2B5EF4-FFF2-40B4-BE49-F238E27FC236}">
                  <a16:creationId xmlns:a16="http://schemas.microsoft.com/office/drawing/2014/main" id="{AD7175E7-E863-4B9F-9A35-76993226C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813" y="-95250"/>
              <a:ext cx="6350" cy="635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254">
              <a:extLst>
                <a:ext uri="{FF2B5EF4-FFF2-40B4-BE49-F238E27FC236}">
                  <a16:creationId xmlns:a16="http://schemas.microsoft.com/office/drawing/2014/main" id="{4237EF54-E367-4432-84DA-BE10A5037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913" y="-95250"/>
              <a:ext cx="25400" cy="50800"/>
            </a:xfrm>
            <a:custGeom>
              <a:avLst/>
              <a:gdLst>
                <a:gd name="T0" fmla="*/ 14 w 53"/>
                <a:gd name="T1" fmla="*/ 24 h 104"/>
                <a:gd name="T2" fmla="*/ 14 w 53"/>
                <a:gd name="T3" fmla="*/ 0 h 104"/>
                <a:gd name="T4" fmla="*/ 0 w 53"/>
                <a:gd name="T5" fmla="*/ 0 h 104"/>
                <a:gd name="T6" fmla="*/ 0 w 53"/>
                <a:gd name="T7" fmla="*/ 53 h 104"/>
                <a:gd name="T8" fmla="*/ 0 w 53"/>
                <a:gd name="T9" fmla="*/ 104 h 104"/>
                <a:gd name="T10" fmla="*/ 53 w 53"/>
                <a:gd name="T11" fmla="*/ 104 h 104"/>
                <a:gd name="T12" fmla="*/ 53 w 53"/>
                <a:gd name="T13" fmla="*/ 90 h 104"/>
                <a:gd name="T14" fmla="*/ 14 w 53"/>
                <a:gd name="T15" fmla="*/ 90 h 104"/>
                <a:gd name="T16" fmla="*/ 14 w 53"/>
                <a:gd name="T17" fmla="*/ 36 h 104"/>
                <a:gd name="T18" fmla="*/ 42 w 53"/>
                <a:gd name="T19" fmla="*/ 36 h 104"/>
                <a:gd name="T20" fmla="*/ 42 w 53"/>
                <a:gd name="T21" fmla="*/ 24 h 104"/>
                <a:gd name="T22" fmla="*/ 14 w 53"/>
                <a:gd name="T23" fmla="*/ 2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104">
                  <a:moveTo>
                    <a:pt x="14" y="24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0" y="104"/>
                  </a:lnTo>
                  <a:lnTo>
                    <a:pt x="53" y="104"/>
                  </a:lnTo>
                  <a:lnTo>
                    <a:pt x="53" y="90"/>
                  </a:lnTo>
                  <a:lnTo>
                    <a:pt x="14" y="90"/>
                  </a:lnTo>
                  <a:lnTo>
                    <a:pt x="14" y="36"/>
                  </a:lnTo>
                  <a:lnTo>
                    <a:pt x="42" y="36"/>
                  </a:lnTo>
                  <a:lnTo>
                    <a:pt x="42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255">
              <a:extLst>
                <a:ext uri="{FF2B5EF4-FFF2-40B4-BE49-F238E27FC236}">
                  <a16:creationId xmlns:a16="http://schemas.microsoft.com/office/drawing/2014/main" id="{24671760-DD62-48B6-9C20-DE19CECC1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29475" y="-95250"/>
              <a:ext cx="38100" cy="50800"/>
            </a:xfrm>
            <a:custGeom>
              <a:avLst/>
              <a:gdLst>
                <a:gd name="T0" fmla="*/ 65 w 79"/>
                <a:gd name="T1" fmla="*/ 90 h 104"/>
                <a:gd name="T2" fmla="*/ 14 w 79"/>
                <a:gd name="T3" fmla="*/ 90 h 104"/>
                <a:gd name="T4" fmla="*/ 14 w 79"/>
                <a:gd name="T5" fmla="*/ 70 h 104"/>
                <a:gd name="T6" fmla="*/ 79 w 79"/>
                <a:gd name="T7" fmla="*/ 70 h 104"/>
                <a:gd name="T8" fmla="*/ 79 w 79"/>
                <a:gd name="T9" fmla="*/ 24 h 104"/>
                <a:gd name="T10" fmla="*/ 44 w 79"/>
                <a:gd name="T11" fmla="*/ 24 h 104"/>
                <a:gd name="T12" fmla="*/ 60 w 79"/>
                <a:gd name="T13" fmla="*/ 0 h 104"/>
                <a:gd name="T14" fmla="*/ 46 w 79"/>
                <a:gd name="T15" fmla="*/ 0 h 104"/>
                <a:gd name="T16" fmla="*/ 29 w 79"/>
                <a:gd name="T17" fmla="*/ 24 h 104"/>
                <a:gd name="T18" fmla="*/ 0 w 79"/>
                <a:gd name="T19" fmla="*/ 24 h 104"/>
                <a:gd name="T20" fmla="*/ 0 w 79"/>
                <a:gd name="T21" fmla="*/ 104 h 104"/>
                <a:gd name="T22" fmla="*/ 66 w 79"/>
                <a:gd name="T23" fmla="*/ 104 h 104"/>
                <a:gd name="T24" fmla="*/ 66 w 79"/>
                <a:gd name="T25" fmla="*/ 90 h 104"/>
                <a:gd name="T26" fmla="*/ 65 w 79"/>
                <a:gd name="T27" fmla="*/ 90 h 104"/>
                <a:gd name="T28" fmla="*/ 14 w 79"/>
                <a:gd name="T29" fmla="*/ 38 h 104"/>
                <a:gd name="T30" fmla="*/ 65 w 79"/>
                <a:gd name="T31" fmla="*/ 38 h 104"/>
                <a:gd name="T32" fmla="*/ 65 w 79"/>
                <a:gd name="T33" fmla="*/ 58 h 104"/>
                <a:gd name="T34" fmla="*/ 14 w 79"/>
                <a:gd name="T35" fmla="*/ 58 h 104"/>
                <a:gd name="T36" fmla="*/ 14 w 79"/>
                <a:gd name="T37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104">
                  <a:moveTo>
                    <a:pt x="65" y="90"/>
                  </a:moveTo>
                  <a:lnTo>
                    <a:pt x="14" y="90"/>
                  </a:lnTo>
                  <a:lnTo>
                    <a:pt x="14" y="70"/>
                  </a:lnTo>
                  <a:lnTo>
                    <a:pt x="79" y="70"/>
                  </a:lnTo>
                  <a:lnTo>
                    <a:pt x="79" y="24"/>
                  </a:lnTo>
                  <a:lnTo>
                    <a:pt x="44" y="24"/>
                  </a:lnTo>
                  <a:lnTo>
                    <a:pt x="60" y="0"/>
                  </a:lnTo>
                  <a:lnTo>
                    <a:pt x="46" y="0"/>
                  </a:lnTo>
                  <a:cubicBezTo>
                    <a:pt x="46" y="0"/>
                    <a:pt x="33" y="16"/>
                    <a:pt x="29" y="24"/>
                  </a:cubicBezTo>
                  <a:lnTo>
                    <a:pt x="0" y="24"/>
                  </a:lnTo>
                  <a:lnTo>
                    <a:pt x="0" y="104"/>
                  </a:lnTo>
                  <a:lnTo>
                    <a:pt x="66" y="104"/>
                  </a:lnTo>
                  <a:lnTo>
                    <a:pt x="66" y="90"/>
                  </a:lnTo>
                  <a:lnTo>
                    <a:pt x="65" y="90"/>
                  </a:lnTo>
                  <a:close/>
                  <a:moveTo>
                    <a:pt x="14" y="38"/>
                  </a:moveTo>
                  <a:lnTo>
                    <a:pt x="65" y="38"/>
                  </a:lnTo>
                  <a:lnTo>
                    <a:pt x="65" y="58"/>
                  </a:lnTo>
                  <a:lnTo>
                    <a:pt x="14" y="58"/>
                  </a:lnTo>
                  <a:lnTo>
                    <a:pt x="14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256">
              <a:extLst>
                <a:ext uri="{FF2B5EF4-FFF2-40B4-BE49-F238E27FC236}">
                  <a16:creationId xmlns:a16="http://schemas.microsoft.com/office/drawing/2014/main" id="{FF602D85-3C85-4308-B5D6-3DF5BA1B0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8775" y="-12700"/>
              <a:ext cx="80963" cy="80963"/>
            </a:xfrm>
            <a:custGeom>
              <a:avLst/>
              <a:gdLst>
                <a:gd name="T0" fmla="*/ 133 w 165"/>
                <a:gd name="T1" fmla="*/ 125 h 166"/>
                <a:gd name="T2" fmla="*/ 133 w 165"/>
                <a:gd name="T3" fmla="*/ 56 h 166"/>
                <a:gd name="T4" fmla="*/ 73 w 165"/>
                <a:gd name="T5" fmla="*/ 0 h 166"/>
                <a:gd name="T6" fmla="*/ 7 w 165"/>
                <a:gd name="T7" fmla="*/ 35 h 166"/>
                <a:gd name="T8" fmla="*/ 28 w 165"/>
                <a:gd name="T9" fmla="*/ 52 h 166"/>
                <a:gd name="T10" fmla="*/ 73 w 165"/>
                <a:gd name="T11" fmla="*/ 11 h 166"/>
                <a:gd name="T12" fmla="*/ 98 w 165"/>
                <a:gd name="T13" fmla="*/ 56 h 166"/>
                <a:gd name="T14" fmla="*/ 98 w 165"/>
                <a:gd name="T15" fmla="*/ 73 h 166"/>
                <a:gd name="T16" fmla="*/ 0 w 165"/>
                <a:gd name="T17" fmla="*/ 126 h 166"/>
                <a:gd name="T18" fmla="*/ 47 w 165"/>
                <a:gd name="T19" fmla="*/ 166 h 166"/>
                <a:gd name="T20" fmla="*/ 97 w 165"/>
                <a:gd name="T21" fmla="*/ 142 h 166"/>
                <a:gd name="T22" fmla="*/ 126 w 165"/>
                <a:gd name="T23" fmla="*/ 166 h 166"/>
                <a:gd name="T24" fmla="*/ 165 w 165"/>
                <a:gd name="T25" fmla="*/ 160 h 166"/>
                <a:gd name="T26" fmla="*/ 165 w 165"/>
                <a:gd name="T27" fmla="*/ 151 h 166"/>
                <a:gd name="T28" fmla="*/ 151 w 165"/>
                <a:gd name="T29" fmla="*/ 153 h 166"/>
                <a:gd name="T30" fmla="*/ 133 w 165"/>
                <a:gd name="T31" fmla="*/ 125 h 166"/>
                <a:gd name="T32" fmla="*/ 97 w 165"/>
                <a:gd name="T33" fmla="*/ 106 h 166"/>
                <a:gd name="T34" fmla="*/ 62 w 165"/>
                <a:gd name="T35" fmla="*/ 145 h 166"/>
                <a:gd name="T36" fmla="*/ 40 w 165"/>
                <a:gd name="T37" fmla="*/ 120 h 166"/>
                <a:gd name="T38" fmla="*/ 97 w 165"/>
                <a:gd name="T39" fmla="*/ 85 h 166"/>
                <a:gd name="T40" fmla="*/ 97 w 165"/>
                <a:gd name="T41" fmla="*/ 10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66">
                  <a:moveTo>
                    <a:pt x="133" y="125"/>
                  </a:moveTo>
                  <a:lnTo>
                    <a:pt x="133" y="56"/>
                  </a:lnTo>
                  <a:cubicBezTo>
                    <a:pt x="133" y="17"/>
                    <a:pt x="118" y="0"/>
                    <a:pt x="73" y="0"/>
                  </a:cubicBezTo>
                  <a:cubicBezTo>
                    <a:pt x="43" y="0"/>
                    <a:pt x="7" y="11"/>
                    <a:pt x="7" y="35"/>
                  </a:cubicBezTo>
                  <a:cubicBezTo>
                    <a:pt x="7" y="47"/>
                    <a:pt x="17" y="52"/>
                    <a:pt x="28" y="52"/>
                  </a:cubicBezTo>
                  <a:cubicBezTo>
                    <a:pt x="62" y="52"/>
                    <a:pt x="37" y="11"/>
                    <a:pt x="73" y="11"/>
                  </a:cubicBezTo>
                  <a:cubicBezTo>
                    <a:pt x="98" y="11"/>
                    <a:pt x="98" y="37"/>
                    <a:pt x="98" y="56"/>
                  </a:cubicBezTo>
                  <a:lnTo>
                    <a:pt x="98" y="73"/>
                  </a:lnTo>
                  <a:cubicBezTo>
                    <a:pt x="75" y="75"/>
                    <a:pt x="0" y="78"/>
                    <a:pt x="0" y="126"/>
                  </a:cubicBezTo>
                  <a:cubicBezTo>
                    <a:pt x="0" y="148"/>
                    <a:pt x="22" y="166"/>
                    <a:pt x="47" y="166"/>
                  </a:cubicBezTo>
                  <a:cubicBezTo>
                    <a:pt x="75" y="166"/>
                    <a:pt x="90" y="150"/>
                    <a:pt x="97" y="142"/>
                  </a:cubicBezTo>
                  <a:cubicBezTo>
                    <a:pt x="100" y="153"/>
                    <a:pt x="105" y="166"/>
                    <a:pt x="126" y="166"/>
                  </a:cubicBezTo>
                  <a:cubicBezTo>
                    <a:pt x="141" y="166"/>
                    <a:pt x="152" y="163"/>
                    <a:pt x="165" y="160"/>
                  </a:cubicBezTo>
                  <a:lnTo>
                    <a:pt x="165" y="151"/>
                  </a:lnTo>
                  <a:cubicBezTo>
                    <a:pt x="160" y="152"/>
                    <a:pt x="155" y="153"/>
                    <a:pt x="151" y="153"/>
                  </a:cubicBezTo>
                  <a:cubicBezTo>
                    <a:pt x="138" y="153"/>
                    <a:pt x="133" y="146"/>
                    <a:pt x="133" y="125"/>
                  </a:cubicBezTo>
                  <a:close/>
                  <a:moveTo>
                    <a:pt x="97" y="106"/>
                  </a:moveTo>
                  <a:cubicBezTo>
                    <a:pt x="97" y="131"/>
                    <a:pt x="83" y="145"/>
                    <a:pt x="62" y="145"/>
                  </a:cubicBezTo>
                  <a:cubicBezTo>
                    <a:pt x="47" y="145"/>
                    <a:pt x="40" y="133"/>
                    <a:pt x="40" y="120"/>
                  </a:cubicBezTo>
                  <a:cubicBezTo>
                    <a:pt x="40" y="87"/>
                    <a:pt x="83" y="85"/>
                    <a:pt x="97" y="85"/>
                  </a:cubicBezTo>
                  <a:lnTo>
                    <a:pt x="97" y="1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257">
              <a:extLst>
                <a:ext uri="{FF2B5EF4-FFF2-40B4-BE49-F238E27FC236}">
                  <a16:creationId xmlns:a16="http://schemas.microsoft.com/office/drawing/2014/main" id="{251A8DD7-387B-4149-A045-F728E10BB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-12700"/>
              <a:ext cx="95250" cy="79375"/>
            </a:xfrm>
            <a:custGeom>
              <a:avLst/>
              <a:gdLst>
                <a:gd name="T0" fmla="*/ 169 w 196"/>
                <a:gd name="T1" fmla="*/ 125 h 162"/>
                <a:gd name="T2" fmla="*/ 169 w 196"/>
                <a:gd name="T3" fmla="*/ 46 h 162"/>
                <a:gd name="T4" fmla="*/ 125 w 196"/>
                <a:gd name="T5" fmla="*/ 0 h 162"/>
                <a:gd name="T6" fmla="*/ 65 w 196"/>
                <a:gd name="T7" fmla="*/ 41 h 162"/>
                <a:gd name="T8" fmla="*/ 64 w 196"/>
                <a:gd name="T9" fmla="*/ 41 h 162"/>
                <a:gd name="T10" fmla="*/ 64 w 196"/>
                <a:gd name="T11" fmla="*/ 0 h 162"/>
                <a:gd name="T12" fmla="*/ 0 w 196"/>
                <a:gd name="T13" fmla="*/ 8 h 162"/>
                <a:gd name="T14" fmla="*/ 0 w 196"/>
                <a:gd name="T15" fmla="*/ 16 h 162"/>
                <a:gd name="T16" fmla="*/ 28 w 196"/>
                <a:gd name="T17" fmla="*/ 43 h 162"/>
                <a:gd name="T18" fmla="*/ 28 w 196"/>
                <a:gd name="T19" fmla="*/ 125 h 162"/>
                <a:gd name="T20" fmla="*/ 0 w 196"/>
                <a:gd name="T21" fmla="*/ 155 h 162"/>
                <a:gd name="T22" fmla="*/ 0 w 196"/>
                <a:gd name="T23" fmla="*/ 162 h 162"/>
                <a:gd name="T24" fmla="*/ 91 w 196"/>
                <a:gd name="T25" fmla="*/ 162 h 162"/>
                <a:gd name="T26" fmla="*/ 91 w 196"/>
                <a:gd name="T27" fmla="*/ 155 h 162"/>
                <a:gd name="T28" fmla="*/ 64 w 196"/>
                <a:gd name="T29" fmla="*/ 125 h 162"/>
                <a:gd name="T30" fmla="*/ 64 w 196"/>
                <a:gd name="T31" fmla="*/ 78 h 162"/>
                <a:gd name="T32" fmla="*/ 109 w 196"/>
                <a:gd name="T33" fmla="*/ 21 h 162"/>
                <a:gd name="T34" fmla="*/ 133 w 196"/>
                <a:gd name="T35" fmla="*/ 73 h 162"/>
                <a:gd name="T36" fmla="*/ 133 w 196"/>
                <a:gd name="T37" fmla="*/ 125 h 162"/>
                <a:gd name="T38" fmla="*/ 105 w 196"/>
                <a:gd name="T39" fmla="*/ 155 h 162"/>
                <a:gd name="T40" fmla="*/ 105 w 196"/>
                <a:gd name="T41" fmla="*/ 162 h 162"/>
                <a:gd name="T42" fmla="*/ 196 w 196"/>
                <a:gd name="T43" fmla="*/ 162 h 162"/>
                <a:gd name="T44" fmla="*/ 196 w 196"/>
                <a:gd name="T45" fmla="*/ 155 h 162"/>
                <a:gd name="T46" fmla="*/ 169 w 196"/>
                <a:gd name="T47" fmla="*/ 12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62">
                  <a:moveTo>
                    <a:pt x="169" y="125"/>
                  </a:moveTo>
                  <a:lnTo>
                    <a:pt x="169" y="46"/>
                  </a:lnTo>
                  <a:cubicBezTo>
                    <a:pt x="169" y="20"/>
                    <a:pt x="161" y="0"/>
                    <a:pt x="125" y="0"/>
                  </a:cubicBezTo>
                  <a:cubicBezTo>
                    <a:pt x="90" y="0"/>
                    <a:pt x="74" y="26"/>
                    <a:pt x="65" y="41"/>
                  </a:cubicBezTo>
                  <a:lnTo>
                    <a:pt x="64" y="41"/>
                  </a:lnTo>
                  <a:lnTo>
                    <a:pt x="64" y="0"/>
                  </a:lnTo>
                  <a:lnTo>
                    <a:pt x="0" y="8"/>
                  </a:lnTo>
                  <a:lnTo>
                    <a:pt x="0" y="16"/>
                  </a:lnTo>
                  <a:cubicBezTo>
                    <a:pt x="14" y="16"/>
                    <a:pt x="28" y="18"/>
                    <a:pt x="28" y="43"/>
                  </a:cubicBezTo>
                  <a:lnTo>
                    <a:pt x="28" y="125"/>
                  </a:lnTo>
                  <a:cubicBezTo>
                    <a:pt x="28" y="148"/>
                    <a:pt x="21" y="155"/>
                    <a:pt x="0" y="155"/>
                  </a:cubicBezTo>
                  <a:lnTo>
                    <a:pt x="0" y="162"/>
                  </a:lnTo>
                  <a:lnTo>
                    <a:pt x="91" y="162"/>
                  </a:lnTo>
                  <a:lnTo>
                    <a:pt x="91" y="155"/>
                  </a:lnTo>
                  <a:cubicBezTo>
                    <a:pt x="70" y="155"/>
                    <a:pt x="64" y="148"/>
                    <a:pt x="64" y="125"/>
                  </a:cubicBezTo>
                  <a:lnTo>
                    <a:pt x="64" y="78"/>
                  </a:lnTo>
                  <a:cubicBezTo>
                    <a:pt x="64" y="57"/>
                    <a:pt x="88" y="21"/>
                    <a:pt x="109" y="21"/>
                  </a:cubicBezTo>
                  <a:cubicBezTo>
                    <a:pt x="126" y="21"/>
                    <a:pt x="133" y="32"/>
                    <a:pt x="133" y="73"/>
                  </a:cubicBezTo>
                  <a:lnTo>
                    <a:pt x="133" y="125"/>
                  </a:lnTo>
                  <a:cubicBezTo>
                    <a:pt x="133" y="148"/>
                    <a:pt x="126" y="155"/>
                    <a:pt x="105" y="155"/>
                  </a:cubicBezTo>
                  <a:lnTo>
                    <a:pt x="105" y="162"/>
                  </a:lnTo>
                  <a:lnTo>
                    <a:pt x="196" y="162"/>
                  </a:lnTo>
                  <a:lnTo>
                    <a:pt x="196" y="155"/>
                  </a:lnTo>
                  <a:cubicBezTo>
                    <a:pt x="175" y="155"/>
                    <a:pt x="169" y="148"/>
                    <a:pt x="169" y="12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258">
              <a:extLst>
                <a:ext uri="{FF2B5EF4-FFF2-40B4-BE49-F238E27FC236}">
                  <a16:creationId xmlns:a16="http://schemas.microsoft.com/office/drawing/2014/main" id="{71ED7B9E-5EC4-43A9-A56B-C590D94913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6263" y="-26988"/>
              <a:ext cx="87313" cy="130175"/>
            </a:xfrm>
            <a:custGeom>
              <a:avLst/>
              <a:gdLst>
                <a:gd name="T0" fmla="*/ 155 w 178"/>
                <a:gd name="T1" fmla="*/ 0 h 264"/>
                <a:gd name="T2" fmla="*/ 114 w 178"/>
                <a:gd name="T3" fmla="*/ 38 h 264"/>
                <a:gd name="T4" fmla="*/ 75 w 178"/>
                <a:gd name="T5" fmla="*/ 28 h 264"/>
                <a:gd name="T6" fmla="*/ 8 w 178"/>
                <a:gd name="T7" fmla="*/ 84 h 264"/>
                <a:gd name="T8" fmla="*/ 33 w 178"/>
                <a:gd name="T9" fmla="*/ 129 h 264"/>
                <a:gd name="T10" fmla="*/ 12 w 178"/>
                <a:gd name="T11" fmla="*/ 169 h 264"/>
                <a:gd name="T12" fmla="*/ 23 w 178"/>
                <a:gd name="T13" fmla="*/ 189 h 264"/>
                <a:gd name="T14" fmla="*/ 0 w 178"/>
                <a:gd name="T15" fmla="*/ 223 h 264"/>
                <a:gd name="T16" fmla="*/ 75 w 178"/>
                <a:gd name="T17" fmla="*/ 264 h 264"/>
                <a:gd name="T18" fmla="*/ 169 w 178"/>
                <a:gd name="T19" fmla="*/ 204 h 264"/>
                <a:gd name="T20" fmla="*/ 114 w 178"/>
                <a:gd name="T21" fmla="*/ 163 h 264"/>
                <a:gd name="T22" fmla="*/ 57 w 178"/>
                <a:gd name="T23" fmla="*/ 163 h 264"/>
                <a:gd name="T24" fmla="*/ 38 w 178"/>
                <a:gd name="T25" fmla="*/ 150 h 264"/>
                <a:gd name="T26" fmla="*/ 45 w 178"/>
                <a:gd name="T27" fmla="*/ 135 h 264"/>
                <a:gd name="T28" fmla="*/ 77 w 178"/>
                <a:gd name="T29" fmla="*/ 140 h 264"/>
                <a:gd name="T30" fmla="*/ 144 w 178"/>
                <a:gd name="T31" fmla="*/ 85 h 264"/>
                <a:gd name="T32" fmla="*/ 124 w 178"/>
                <a:gd name="T33" fmla="*/ 44 h 264"/>
                <a:gd name="T34" fmla="*/ 138 w 178"/>
                <a:gd name="T35" fmla="*/ 31 h 264"/>
                <a:gd name="T36" fmla="*/ 145 w 178"/>
                <a:gd name="T37" fmla="*/ 35 h 264"/>
                <a:gd name="T38" fmla="*/ 158 w 178"/>
                <a:gd name="T39" fmla="*/ 39 h 264"/>
                <a:gd name="T40" fmla="*/ 178 w 178"/>
                <a:gd name="T41" fmla="*/ 20 h 264"/>
                <a:gd name="T42" fmla="*/ 155 w 178"/>
                <a:gd name="T43" fmla="*/ 0 h 264"/>
                <a:gd name="T44" fmla="*/ 104 w 178"/>
                <a:gd name="T45" fmla="*/ 194 h 264"/>
                <a:gd name="T46" fmla="*/ 137 w 178"/>
                <a:gd name="T47" fmla="*/ 213 h 264"/>
                <a:gd name="T48" fmla="*/ 77 w 178"/>
                <a:gd name="T49" fmla="*/ 248 h 264"/>
                <a:gd name="T50" fmla="*/ 27 w 178"/>
                <a:gd name="T51" fmla="*/ 213 h 264"/>
                <a:gd name="T52" fmla="*/ 34 w 178"/>
                <a:gd name="T53" fmla="*/ 194 h 264"/>
                <a:gd name="T54" fmla="*/ 104 w 178"/>
                <a:gd name="T55" fmla="*/ 194 h 264"/>
                <a:gd name="T56" fmla="*/ 75 w 178"/>
                <a:gd name="T57" fmla="*/ 128 h 264"/>
                <a:gd name="T58" fmla="*/ 45 w 178"/>
                <a:gd name="T59" fmla="*/ 85 h 264"/>
                <a:gd name="T60" fmla="*/ 75 w 178"/>
                <a:gd name="T61" fmla="*/ 40 h 264"/>
                <a:gd name="T62" fmla="*/ 105 w 178"/>
                <a:gd name="T63" fmla="*/ 85 h 264"/>
                <a:gd name="T64" fmla="*/ 75 w 178"/>
                <a:gd name="T65" fmla="*/ 12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264">
                  <a:moveTo>
                    <a:pt x="155" y="0"/>
                  </a:moveTo>
                  <a:cubicBezTo>
                    <a:pt x="133" y="0"/>
                    <a:pt x="122" y="25"/>
                    <a:pt x="114" y="38"/>
                  </a:cubicBezTo>
                  <a:cubicBezTo>
                    <a:pt x="104" y="33"/>
                    <a:pt x="93" y="28"/>
                    <a:pt x="75" y="28"/>
                  </a:cubicBezTo>
                  <a:cubicBezTo>
                    <a:pt x="34" y="28"/>
                    <a:pt x="8" y="49"/>
                    <a:pt x="8" y="84"/>
                  </a:cubicBezTo>
                  <a:cubicBezTo>
                    <a:pt x="8" y="111"/>
                    <a:pt x="23" y="121"/>
                    <a:pt x="33" y="129"/>
                  </a:cubicBezTo>
                  <a:cubicBezTo>
                    <a:pt x="28" y="135"/>
                    <a:pt x="12" y="151"/>
                    <a:pt x="12" y="169"/>
                  </a:cubicBezTo>
                  <a:cubicBezTo>
                    <a:pt x="12" y="180"/>
                    <a:pt x="19" y="185"/>
                    <a:pt x="23" y="189"/>
                  </a:cubicBezTo>
                  <a:cubicBezTo>
                    <a:pt x="14" y="196"/>
                    <a:pt x="0" y="206"/>
                    <a:pt x="0" y="223"/>
                  </a:cubicBezTo>
                  <a:cubicBezTo>
                    <a:pt x="0" y="239"/>
                    <a:pt x="22" y="264"/>
                    <a:pt x="75" y="264"/>
                  </a:cubicBezTo>
                  <a:cubicBezTo>
                    <a:pt x="134" y="264"/>
                    <a:pt x="169" y="233"/>
                    <a:pt x="169" y="204"/>
                  </a:cubicBezTo>
                  <a:cubicBezTo>
                    <a:pt x="169" y="171"/>
                    <a:pt x="140" y="163"/>
                    <a:pt x="114" y="163"/>
                  </a:cubicBezTo>
                  <a:lnTo>
                    <a:pt x="57" y="163"/>
                  </a:lnTo>
                  <a:cubicBezTo>
                    <a:pt x="45" y="163"/>
                    <a:pt x="38" y="160"/>
                    <a:pt x="38" y="150"/>
                  </a:cubicBezTo>
                  <a:cubicBezTo>
                    <a:pt x="38" y="145"/>
                    <a:pt x="42" y="139"/>
                    <a:pt x="45" y="135"/>
                  </a:cubicBezTo>
                  <a:cubicBezTo>
                    <a:pt x="53" y="138"/>
                    <a:pt x="60" y="140"/>
                    <a:pt x="77" y="140"/>
                  </a:cubicBezTo>
                  <a:cubicBezTo>
                    <a:pt x="115" y="140"/>
                    <a:pt x="144" y="120"/>
                    <a:pt x="144" y="85"/>
                  </a:cubicBezTo>
                  <a:cubicBezTo>
                    <a:pt x="144" y="63"/>
                    <a:pt x="134" y="51"/>
                    <a:pt x="124" y="44"/>
                  </a:cubicBezTo>
                  <a:cubicBezTo>
                    <a:pt x="127" y="39"/>
                    <a:pt x="130" y="31"/>
                    <a:pt x="138" y="31"/>
                  </a:cubicBezTo>
                  <a:cubicBezTo>
                    <a:pt x="140" y="31"/>
                    <a:pt x="143" y="33"/>
                    <a:pt x="145" y="35"/>
                  </a:cubicBezTo>
                  <a:cubicBezTo>
                    <a:pt x="148" y="38"/>
                    <a:pt x="152" y="39"/>
                    <a:pt x="158" y="39"/>
                  </a:cubicBezTo>
                  <a:cubicBezTo>
                    <a:pt x="169" y="39"/>
                    <a:pt x="178" y="30"/>
                    <a:pt x="178" y="20"/>
                  </a:cubicBezTo>
                  <a:cubicBezTo>
                    <a:pt x="174" y="8"/>
                    <a:pt x="167" y="0"/>
                    <a:pt x="155" y="0"/>
                  </a:cubicBezTo>
                  <a:close/>
                  <a:moveTo>
                    <a:pt x="104" y="194"/>
                  </a:moveTo>
                  <a:cubicBezTo>
                    <a:pt x="119" y="194"/>
                    <a:pt x="137" y="199"/>
                    <a:pt x="137" y="213"/>
                  </a:cubicBezTo>
                  <a:cubicBezTo>
                    <a:pt x="137" y="229"/>
                    <a:pt x="112" y="248"/>
                    <a:pt x="77" y="248"/>
                  </a:cubicBezTo>
                  <a:cubicBezTo>
                    <a:pt x="43" y="248"/>
                    <a:pt x="27" y="226"/>
                    <a:pt x="27" y="213"/>
                  </a:cubicBezTo>
                  <a:cubicBezTo>
                    <a:pt x="27" y="205"/>
                    <a:pt x="30" y="200"/>
                    <a:pt x="34" y="194"/>
                  </a:cubicBezTo>
                  <a:lnTo>
                    <a:pt x="104" y="194"/>
                  </a:lnTo>
                  <a:close/>
                  <a:moveTo>
                    <a:pt x="75" y="128"/>
                  </a:moveTo>
                  <a:cubicBezTo>
                    <a:pt x="52" y="128"/>
                    <a:pt x="45" y="110"/>
                    <a:pt x="45" y="85"/>
                  </a:cubicBezTo>
                  <a:cubicBezTo>
                    <a:pt x="45" y="68"/>
                    <a:pt x="49" y="40"/>
                    <a:pt x="75" y="40"/>
                  </a:cubicBezTo>
                  <a:cubicBezTo>
                    <a:pt x="98" y="40"/>
                    <a:pt x="105" y="61"/>
                    <a:pt x="105" y="85"/>
                  </a:cubicBezTo>
                  <a:cubicBezTo>
                    <a:pt x="105" y="108"/>
                    <a:pt x="97" y="128"/>
                    <a:pt x="75" y="12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259">
              <a:extLst>
                <a:ext uri="{FF2B5EF4-FFF2-40B4-BE49-F238E27FC236}">
                  <a16:creationId xmlns:a16="http://schemas.microsoft.com/office/drawing/2014/main" id="{45F98E69-8A37-4A0A-B76D-E4955527C1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2625" y="-12700"/>
              <a:ext cx="69850" cy="80963"/>
            </a:xfrm>
            <a:custGeom>
              <a:avLst/>
              <a:gdLst>
                <a:gd name="T0" fmla="*/ 76 w 144"/>
                <a:gd name="T1" fmla="*/ 0 h 166"/>
                <a:gd name="T2" fmla="*/ 0 w 144"/>
                <a:gd name="T3" fmla="*/ 77 h 166"/>
                <a:gd name="T4" fmla="*/ 89 w 144"/>
                <a:gd name="T5" fmla="*/ 166 h 166"/>
                <a:gd name="T6" fmla="*/ 139 w 144"/>
                <a:gd name="T7" fmla="*/ 157 h 166"/>
                <a:gd name="T8" fmla="*/ 139 w 144"/>
                <a:gd name="T9" fmla="*/ 145 h 166"/>
                <a:gd name="T10" fmla="*/ 105 w 144"/>
                <a:gd name="T11" fmla="*/ 151 h 166"/>
                <a:gd name="T12" fmla="*/ 39 w 144"/>
                <a:gd name="T13" fmla="*/ 66 h 166"/>
                <a:gd name="T14" fmla="*/ 141 w 144"/>
                <a:gd name="T15" fmla="*/ 66 h 166"/>
                <a:gd name="T16" fmla="*/ 76 w 144"/>
                <a:gd name="T17" fmla="*/ 0 h 166"/>
                <a:gd name="T18" fmla="*/ 40 w 144"/>
                <a:gd name="T19" fmla="*/ 51 h 166"/>
                <a:gd name="T20" fmla="*/ 75 w 144"/>
                <a:gd name="T21" fmla="*/ 12 h 166"/>
                <a:gd name="T22" fmla="*/ 106 w 144"/>
                <a:gd name="T23" fmla="*/ 51 h 166"/>
                <a:gd name="T24" fmla="*/ 40 w 144"/>
                <a:gd name="T25" fmla="*/ 5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66">
                  <a:moveTo>
                    <a:pt x="76" y="0"/>
                  </a:moveTo>
                  <a:cubicBezTo>
                    <a:pt x="27" y="0"/>
                    <a:pt x="0" y="25"/>
                    <a:pt x="0" y="77"/>
                  </a:cubicBezTo>
                  <a:cubicBezTo>
                    <a:pt x="0" y="135"/>
                    <a:pt x="34" y="166"/>
                    <a:pt x="89" y="166"/>
                  </a:cubicBezTo>
                  <a:cubicBezTo>
                    <a:pt x="114" y="166"/>
                    <a:pt x="132" y="160"/>
                    <a:pt x="139" y="157"/>
                  </a:cubicBezTo>
                  <a:lnTo>
                    <a:pt x="139" y="145"/>
                  </a:lnTo>
                  <a:cubicBezTo>
                    <a:pt x="131" y="147"/>
                    <a:pt x="120" y="151"/>
                    <a:pt x="105" y="151"/>
                  </a:cubicBezTo>
                  <a:cubicBezTo>
                    <a:pt x="54" y="151"/>
                    <a:pt x="39" y="102"/>
                    <a:pt x="39" y="66"/>
                  </a:cubicBezTo>
                  <a:lnTo>
                    <a:pt x="141" y="66"/>
                  </a:lnTo>
                  <a:cubicBezTo>
                    <a:pt x="144" y="36"/>
                    <a:pt x="134" y="0"/>
                    <a:pt x="76" y="0"/>
                  </a:cubicBezTo>
                  <a:close/>
                  <a:moveTo>
                    <a:pt x="40" y="51"/>
                  </a:moveTo>
                  <a:cubicBezTo>
                    <a:pt x="40" y="37"/>
                    <a:pt x="47" y="12"/>
                    <a:pt x="75" y="12"/>
                  </a:cubicBezTo>
                  <a:cubicBezTo>
                    <a:pt x="100" y="12"/>
                    <a:pt x="106" y="30"/>
                    <a:pt x="106" y="51"/>
                  </a:cubicBezTo>
                  <a:lnTo>
                    <a:pt x="40" y="5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260">
              <a:extLst>
                <a:ext uri="{FF2B5EF4-FFF2-40B4-BE49-F238E27FC236}">
                  <a16:creationId xmlns:a16="http://schemas.microsoft.com/office/drawing/2014/main" id="{18F61ACB-5376-48E8-829F-BD96D2233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700" y="-12700"/>
              <a:ext cx="66675" cy="79375"/>
            </a:xfrm>
            <a:custGeom>
              <a:avLst/>
              <a:gdLst>
                <a:gd name="T0" fmla="*/ 115 w 135"/>
                <a:gd name="T1" fmla="*/ 0 h 162"/>
                <a:gd name="T2" fmla="*/ 65 w 135"/>
                <a:gd name="T3" fmla="*/ 40 h 162"/>
                <a:gd name="T4" fmla="*/ 63 w 135"/>
                <a:gd name="T5" fmla="*/ 40 h 162"/>
                <a:gd name="T6" fmla="*/ 63 w 135"/>
                <a:gd name="T7" fmla="*/ 0 h 162"/>
                <a:gd name="T8" fmla="*/ 0 w 135"/>
                <a:gd name="T9" fmla="*/ 8 h 162"/>
                <a:gd name="T10" fmla="*/ 0 w 135"/>
                <a:gd name="T11" fmla="*/ 16 h 162"/>
                <a:gd name="T12" fmla="*/ 27 w 135"/>
                <a:gd name="T13" fmla="*/ 43 h 162"/>
                <a:gd name="T14" fmla="*/ 27 w 135"/>
                <a:gd name="T15" fmla="*/ 125 h 162"/>
                <a:gd name="T16" fmla="*/ 0 w 135"/>
                <a:gd name="T17" fmla="*/ 155 h 162"/>
                <a:gd name="T18" fmla="*/ 0 w 135"/>
                <a:gd name="T19" fmla="*/ 162 h 162"/>
                <a:gd name="T20" fmla="*/ 91 w 135"/>
                <a:gd name="T21" fmla="*/ 162 h 162"/>
                <a:gd name="T22" fmla="*/ 91 w 135"/>
                <a:gd name="T23" fmla="*/ 155 h 162"/>
                <a:gd name="T24" fmla="*/ 63 w 135"/>
                <a:gd name="T25" fmla="*/ 125 h 162"/>
                <a:gd name="T26" fmla="*/ 63 w 135"/>
                <a:gd name="T27" fmla="*/ 86 h 162"/>
                <a:gd name="T28" fmla="*/ 91 w 135"/>
                <a:gd name="T29" fmla="*/ 30 h 162"/>
                <a:gd name="T30" fmla="*/ 113 w 135"/>
                <a:gd name="T31" fmla="*/ 37 h 162"/>
                <a:gd name="T32" fmla="*/ 133 w 135"/>
                <a:gd name="T33" fmla="*/ 18 h 162"/>
                <a:gd name="T34" fmla="*/ 115 w 135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5" h="162">
                  <a:moveTo>
                    <a:pt x="115" y="0"/>
                  </a:moveTo>
                  <a:cubicBezTo>
                    <a:pt x="85" y="0"/>
                    <a:pt x="71" y="25"/>
                    <a:pt x="65" y="40"/>
                  </a:cubicBezTo>
                  <a:lnTo>
                    <a:pt x="63" y="40"/>
                  </a:lnTo>
                  <a:lnTo>
                    <a:pt x="63" y="0"/>
                  </a:lnTo>
                  <a:lnTo>
                    <a:pt x="0" y="8"/>
                  </a:lnTo>
                  <a:lnTo>
                    <a:pt x="0" y="16"/>
                  </a:lnTo>
                  <a:cubicBezTo>
                    <a:pt x="13" y="16"/>
                    <a:pt x="27" y="18"/>
                    <a:pt x="27" y="43"/>
                  </a:cubicBezTo>
                  <a:lnTo>
                    <a:pt x="27" y="125"/>
                  </a:lnTo>
                  <a:cubicBezTo>
                    <a:pt x="27" y="148"/>
                    <a:pt x="21" y="155"/>
                    <a:pt x="0" y="155"/>
                  </a:cubicBezTo>
                  <a:lnTo>
                    <a:pt x="0" y="162"/>
                  </a:lnTo>
                  <a:lnTo>
                    <a:pt x="91" y="162"/>
                  </a:lnTo>
                  <a:lnTo>
                    <a:pt x="91" y="155"/>
                  </a:lnTo>
                  <a:cubicBezTo>
                    <a:pt x="70" y="155"/>
                    <a:pt x="63" y="148"/>
                    <a:pt x="63" y="125"/>
                  </a:cubicBezTo>
                  <a:lnTo>
                    <a:pt x="63" y="86"/>
                  </a:lnTo>
                  <a:cubicBezTo>
                    <a:pt x="63" y="51"/>
                    <a:pt x="80" y="30"/>
                    <a:pt x="91" y="30"/>
                  </a:cubicBezTo>
                  <a:cubicBezTo>
                    <a:pt x="103" y="30"/>
                    <a:pt x="101" y="37"/>
                    <a:pt x="113" y="37"/>
                  </a:cubicBezTo>
                  <a:cubicBezTo>
                    <a:pt x="123" y="37"/>
                    <a:pt x="133" y="30"/>
                    <a:pt x="133" y="18"/>
                  </a:cubicBezTo>
                  <a:cubicBezTo>
                    <a:pt x="135" y="6"/>
                    <a:pt x="122" y="0"/>
                    <a:pt x="115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261">
              <a:extLst>
                <a:ext uri="{FF2B5EF4-FFF2-40B4-BE49-F238E27FC236}">
                  <a16:creationId xmlns:a16="http://schemas.microsoft.com/office/drawing/2014/main" id="{7DA2A064-F1AF-46D4-8981-8AEEF81E6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-12700"/>
              <a:ext cx="58738" cy="80963"/>
            </a:xfrm>
            <a:custGeom>
              <a:avLst/>
              <a:gdLst>
                <a:gd name="T0" fmla="*/ 99 w 118"/>
                <a:gd name="T1" fmla="*/ 82 h 166"/>
                <a:gd name="T2" fmla="*/ 34 w 118"/>
                <a:gd name="T3" fmla="*/ 35 h 166"/>
                <a:gd name="T4" fmla="*/ 62 w 118"/>
                <a:gd name="T5" fmla="*/ 12 h 166"/>
                <a:gd name="T6" fmla="*/ 98 w 118"/>
                <a:gd name="T7" fmla="*/ 47 h 166"/>
                <a:gd name="T8" fmla="*/ 108 w 118"/>
                <a:gd name="T9" fmla="*/ 47 h 166"/>
                <a:gd name="T10" fmla="*/ 105 w 118"/>
                <a:gd name="T11" fmla="*/ 6 h 166"/>
                <a:gd name="T12" fmla="*/ 64 w 118"/>
                <a:gd name="T13" fmla="*/ 0 h 166"/>
                <a:gd name="T14" fmla="*/ 0 w 118"/>
                <a:gd name="T15" fmla="*/ 45 h 166"/>
                <a:gd name="T16" fmla="*/ 27 w 118"/>
                <a:gd name="T17" fmla="*/ 85 h 166"/>
                <a:gd name="T18" fmla="*/ 84 w 118"/>
                <a:gd name="T19" fmla="*/ 128 h 166"/>
                <a:gd name="T20" fmla="*/ 52 w 118"/>
                <a:gd name="T21" fmla="*/ 155 h 166"/>
                <a:gd name="T22" fmla="*/ 10 w 118"/>
                <a:gd name="T23" fmla="*/ 113 h 166"/>
                <a:gd name="T24" fmla="*/ 0 w 118"/>
                <a:gd name="T25" fmla="*/ 113 h 166"/>
                <a:gd name="T26" fmla="*/ 3 w 118"/>
                <a:gd name="T27" fmla="*/ 160 h 166"/>
                <a:gd name="T28" fmla="*/ 53 w 118"/>
                <a:gd name="T29" fmla="*/ 166 h 166"/>
                <a:gd name="T30" fmla="*/ 118 w 118"/>
                <a:gd name="T31" fmla="*/ 118 h 166"/>
                <a:gd name="T32" fmla="*/ 99 w 118"/>
                <a:gd name="T33" fmla="*/ 8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66">
                  <a:moveTo>
                    <a:pt x="99" y="82"/>
                  </a:moveTo>
                  <a:cubicBezTo>
                    <a:pt x="77" y="66"/>
                    <a:pt x="34" y="57"/>
                    <a:pt x="34" y="35"/>
                  </a:cubicBezTo>
                  <a:cubicBezTo>
                    <a:pt x="34" y="22"/>
                    <a:pt x="45" y="12"/>
                    <a:pt x="62" y="12"/>
                  </a:cubicBezTo>
                  <a:cubicBezTo>
                    <a:pt x="89" y="12"/>
                    <a:pt x="97" y="35"/>
                    <a:pt x="98" y="47"/>
                  </a:cubicBezTo>
                  <a:lnTo>
                    <a:pt x="108" y="47"/>
                  </a:lnTo>
                  <a:lnTo>
                    <a:pt x="105" y="6"/>
                  </a:lnTo>
                  <a:cubicBezTo>
                    <a:pt x="94" y="3"/>
                    <a:pt x="82" y="0"/>
                    <a:pt x="64" y="0"/>
                  </a:cubicBezTo>
                  <a:cubicBezTo>
                    <a:pt x="29" y="0"/>
                    <a:pt x="0" y="13"/>
                    <a:pt x="0" y="45"/>
                  </a:cubicBezTo>
                  <a:cubicBezTo>
                    <a:pt x="0" y="63"/>
                    <a:pt x="9" y="73"/>
                    <a:pt x="27" y="85"/>
                  </a:cubicBezTo>
                  <a:cubicBezTo>
                    <a:pt x="48" y="98"/>
                    <a:pt x="84" y="106"/>
                    <a:pt x="84" y="128"/>
                  </a:cubicBezTo>
                  <a:cubicBezTo>
                    <a:pt x="84" y="146"/>
                    <a:pt x="67" y="155"/>
                    <a:pt x="52" y="155"/>
                  </a:cubicBezTo>
                  <a:cubicBezTo>
                    <a:pt x="24" y="155"/>
                    <a:pt x="10" y="133"/>
                    <a:pt x="10" y="113"/>
                  </a:cubicBezTo>
                  <a:lnTo>
                    <a:pt x="0" y="113"/>
                  </a:lnTo>
                  <a:lnTo>
                    <a:pt x="3" y="160"/>
                  </a:lnTo>
                  <a:cubicBezTo>
                    <a:pt x="12" y="162"/>
                    <a:pt x="32" y="166"/>
                    <a:pt x="53" y="166"/>
                  </a:cubicBezTo>
                  <a:cubicBezTo>
                    <a:pt x="95" y="166"/>
                    <a:pt x="118" y="147"/>
                    <a:pt x="118" y="118"/>
                  </a:cubicBezTo>
                  <a:cubicBezTo>
                    <a:pt x="118" y="102"/>
                    <a:pt x="109" y="90"/>
                    <a:pt x="99" y="8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262">
              <a:extLst>
                <a:ext uri="{FF2B5EF4-FFF2-40B4-BE49-F238E27FC236}">
                  <a16:creationId xmlns:a16="http://schemas.microsoft.com/office/drawing/2014/main" id="{0322B3F2-797C-4030-9B08-F0C2B256A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825" y="-385763"/>
              <a:ext cx="165100" cy="187325"/>
            </a:xfrm>
            <a:custGeom>
              <a:avLst/>
              <a:gdLst>
                <a:gd name="T0" fmla="*/ 319 w 338"/>
                <a:gd name="T1" fmla="*/ 364 h 384"/>
                <a:gd name="T2" fmla="*/ 284 w 338"/>
                <a:gd name="T3" fmla="*/ 326 h 384"/>
                <a:gd name="T4" fmla="*/ 284 w 338"/>
                <a:gd name="T5" fmla="*/ 128 h 384"/>
                <a:gd name="T6" fmla="*/ 150 w 338"/>
                <a:gd name="T7" fmla="*/ 0 h 384"/>
                <a:gd name="T8" fmla="*/ 13 w 338"/>
                <a:gd name="T9" fmla="*/ 79 h 384"/>
                <a:gd name="T10" fmla="*/ 53 w 338"/>
                <a:gd name="T11" fmla="*/ 115 h 384"/>
                <a:gd name="T12" fmla="*/ 91 w 338"/>
                <a:gd name="T13" fmla="*/ 74 h 384"/>
                <a:gd name="T14" fmla="*/ 149 w 338"/>
                <a:gd name="T15" fmla="*/ 28 h 384"/>
                <a:gd name="T16" fmla="*/ 219 w 338"/>
                <a:gd name="T17" fmla="*/ 143 h 384"/>
                <a:gd name="T18" fmla="*/ 219 w 338"/>
                <a:gd name="T19" fmla="*/ 173 h 384"/>
                <a:gd name="T20" fmla="*/ 0 w 338"/>
                <a:gd name="T21" fmla="*/ 294 h 384"/>
                <a:gd name="T22" fmla="*/ 100 w 338"/>
                <a:gd name="T23" fmla="*/ 384 h 384"/>
                <a:gd name="T24" fmla="*/ 218 w 338"/>
                <a:gd name="T25" fmla="*/ 325 h 384"/>
                <a:gd name="T26" fmla="*/ 219 w 338"/>
                <a:gd name="T27" fmla="*/ 325 h 384"/>
                <a:gd name="T28" fmla="*/ 281 w 338"/>
                <a:gd name="T29" fmla="*/ 384 h 384"/>
                <a:gd name="T30" fmla="*/ 323 w 338"/>
                <a:gd name="T31" fmla="*/ 381 h 384"/>
                <a:gd name="T32" fmla="*/ 328 w 338"/>
                <a:gd name="T33" fmla="*/ 376 h 384"/>
                <a:gd name="T34" fmla="*/ 338 w 338"/>
                <a:gd name="T35" fmla="*/ 361 h 384"/>
                <a:gd name="T36" fmla="*/ 319 w 338"/>
                <a:gd name="T37" fmla="*/ 3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384">
                  <a:moveTo>
                    <a:pt x="319" y="364"/>
                  </a:moveTo>
                  <a:cubicBezTo>
                    <a:pt x="293" y="364"/>
                    <a:pt x="284" y="354"/>
                    <a:pt x="284" y="326"/>
                  </a:cubicBezTo>
                  <a:lnTo>
                    <a:pt x="284" y="128"/>
                  </a:lnTo>
                  <a:cubicBezTo>
                    <a:pt x="284" y="53"/>
                    <a:pt x="263" y="0"/>
                    <a:pt x="150" y="0"/>
                  </a:cubicBezTo>
                  <a:cubicBezTo>
                    <a:pt x="93" y="0"/>
                    <a:pt x="13" y="26"/>
                    <a:pt x="13" y="79"/>
                  </a:cubicBezTo>
                  <a:cubicBezTo>
                    <a:pt x="13" y="100"/>
                    <a:pt x="30" y="115"/>
                    <a:pt x="53" y="115"/>
                  </a:cubicBezTo>
                  <a:cubicBezTo>
                    <a:pt x="66" y="115"/>
                    <a:pt x="91" y="106"/>
                    <a:pt x="91" y="74"/>
                  </a:cubicBezTo>
                  <a:cubicBezTo>
                    <a:pt x="91" y="49"/>
                    <a:pt x="98" y="28"/>
                    <a:pt x="149" y="28"/>
                  </a:cubicBezTo>
                  <a:cubicBezTo>
                    <a:pt x="219" y="28"/>
                    <a:pt x="219" y="86"/>
                    <a:pt x="219" y="143"/>
                  </a:cubicBezTo>
                  <a:lnTo>
                    <a:pt x="219" y="173"/>
                  </a:lnTo>
                  <a:cubicBezTo>
                    <a:pt x="156" y="178"/>
                    <a:pt x="0" y="178"/>
                    <a:pt x="0" y="294"/>
                  </a:cubicBezTo>
                  <a:cubicBezTo>
                    <a:pt x="0" y="346"/>
                    <a:pt x="43" y="384"/>
                    <a:pt x="100" y="384"/>
                  </a:cubicBezTo>
                  <a:cubicBezTo>
                    <a:pt x="156" y="384"/>
                    <a:pt x="193" y="361"/>
                    <a:pt x="218" y="325"/>
                  </a:cubicBezTo>
                  <a:lnTo>
                    <a:pt x="219" y="325"/>
                  </a:lnTo>
                  <a:cubicBezTo>
                    <a:pt x="219" y="360"/>
                    <a:pt x="233" y="384"/>
                    <a:pt x="281" y="384"/>
                  </a:cubicBezTo>
                  <a:cubicBezTo>
                    <a:pt x="291" y="384"/>
                    <a:pt x="301" y="384"/>
                    <a:pt x="323" y="381"/>
                  </a:cubicBezTo>
                  <a:lnTo>
                    <a:pt x="328" y="376"/>
                  </a:lnTo>
                  <a:cubicBezTo>
                    <a:pt x="331" y="371"/>
                    <a:pt x="335" y="366"/>
                    <a:pt x="338" y="361"/>
                  </a:cubicBezTo>
                  <a:cubicBezTo>
                    <a:pt x="324" y="364"/>
                    <a:pt x="321" y="364"/>
                    <a:pt x="319" y="364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263">
              <a:extLst>
                <a:ext uri="{FF2B5EF4-FFF2-40B4-BE49-F238E27FC236}">
                  <a16:creationId xmlns:a16="http://schemas.microsoft.com/office/drawing/2014/main" id="{05F4623F-F5EC-4543-8DF9-2E5EEA13B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-355600"/>
              <a:ext cx="109538" cy="109538"/>
            </a:xfrm>
            <a:custGeom>
              <a:avLst/>
              <a:gdLst>
                <a:gd name="T0" fmla="*/ 20 w 224"/>
                <a:gd name="T1" fmla="*/ 0 h 224"/>
                <a:gd name="T2" fmla="*/ 0 w 224"/>
                <a:gd name="T3" fmla="*/ 19 h 224"/>
                <a:gd name="T4" fmla="*/ 0 w 224"/>
                <a:gd name="T5" fmla="*/ 224 h 224"/>
                <a:gd name="T6" fmla="*/ 224 w 224"/>
                <a:gd name="T7" fmla="*/ 224 h 224"/>
                <a:gd name="T8" fmla="*/ 224 w 224"/>
                <a:gd name="T9" fmla="*/ 0 h 224"/>
                <a:gd name="T10" fmla="*/ 149 w 224"/>
                <a:gd name="T11" fmla="*/ 0 h 224"/>
                <a:gd name="T12" fmla="*/ 149 w 224"/>
                <a:gd name="T13" fmla="*/ 149 h 224"/>
                <a:gd name="T14" fmla="*/ 74 w 224"/>
                <a:gd name="T15" fmla="*/ 149 h 224"/>
                <a:gd name="T16" fmla="*/ 74 w 224"/>
                <a:gd name="T17" fmla="*/ 0 h 224"/>
                <a:gd name="T18" fmla="*/ 20 w 224"/>
                <a:gd name="T1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4" h="224">
                  <a:moveTo>
                    <a:pt x="20" y="0"/>
                  </a:moveTo>
                  <a:lnTo>
                    <a:pt x="0" y="19"/>
                  </a:lnTo>
                  <a:lnTo>
                    <a:pt x="0" y="224"/>
                  </a:lnTo>
                  <a:lnTo>
                    <a:pt x="224" y="224"/>
                  </a:lnTo>
                  <a:lnTo>
                    <a:pt x="224" y="0"/>
                  </a:lnTo>
                  <a:lnTo>
                    <a:pt x="149" y="0"/>
                  </a:lnTo>
                  <a:lnTo>
                    <a:pt x="149" y="149"/>
                  </a:lnTo>
                  <a:lnTo>
                    <a:pt x="74" y="149"/>
                  </a:lnTo>
                  <a:lnTo>
                    <a:pt x="74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264">
              <a:extLst>
                <a:ext uri="{FF2B5EF4-FFF2-40B4-BE49-F238E27FC236}">
                  <a16:creationId xmlns:a16="http://schemas.microsoft.com/office/drawing/2014/main" id="{0D937415-F3D5-4469-A8E4-FD40E29C8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8325" y="-447675"/>
              <a:ext cx="387350" cy="311150"/>
            </a:xfrm>
            <a:custGeom>
              <a:avLst/>
              <a:gdLst>
                <a:gd name="T0" fmla="*/ 463 w 790"/>
                <a:gd name="T1" fmla="*/ 407 h 637"/>
                <a:gd name="T2" fmla="*/ 608 w 790"/>
                <a:gd name="T3" fmla="*/ 325 h 637"/>
                <a:gd name="T4" fmla="*/ 608 w 790"/>
                <a:gd name="T5" fmla="*/ 372 h 637"/>
                <a:gd name="T6" fmla="*/ 519 w 790"/>
                <a:gd name="T7" fmla="*/ 477 h 637"/>
                <a:gd name="T8" fmla="*/ 463 w 790"/>
                <a:gd name="T9" fmla="*/ 407 h 637"/>
                <a:gd name="T10" fmla="*/ 708 w 790"/>
                <a:gd name="T11" fmla="*/ 490 h 637"/>
                <a:gd name="T12" fmla="*/ 727 w 790"/>
                <a:gd name="T13" fmla="*/ 489 h 637"/>
                <a:gd name="T14" fmla="*/ 790 w 790"/>
                <a:gd name="T15" fmla="*/ 284 h 637"/>
                <a:gd name="T16" fmla="*/ 519 w 790"/>
                <a:gd name="T17" fmla="*/ 0 h 637"/>
                <a:gd name="T18" fmla="*/ 408 w 790"/>
                <a:gd name="T19" fmla="*/ 17 h 637"/>
                <a:gd name="T20" fmla="*/ 408 w 790"/>
                <a:gd name="T21" fmla="*/ 116 h 637"/>
                <a:gd name="T22" fmla="*/ 389 w 790"/>
                <a:gd name="T23" fmla="*/ 116 h 637"/>
                <a:gd name="T24" fmla="*/ 389 w 790"/>
                <a:gd name="T25" fmla="*/ 135 h 637"/>
                <a:gd name="T26" fmla="*/ 314 w 790"/>
                <a:gd name="T27" fmla="*/ 135 h 637"/>
                <a:gd name="T28" fmla="*/ 314 w 790"/>
                <a:gd name="T29" fmla="*/ 135 h 637"/>
                <a:gd name="T30" fmla="*/ 314 w 790"/>
                <a:gd name="T31" fmla="*/ 54 h 637"/>
                <a:gd name="T32" fmla="*/ 125 w 790"/>
                <a:gd name="T33" fmla="*/ 187 h 637"/>
                <a:gd name="T34" fmla="*/ 179 w 790"/>
                <a:gd name="T35" fmla="*/ 187 h 637"/>
                <a:gd name="T36" fmla="*/ 179 w 790"/>
                <a:gd name="T37" fmla="*/ 337 h 637"/>
                <a:gd name="T38" fmla="*/ 254 w 790"/>
                <a:gd name="T39" fmla="*/ 337 h 637"/>
                <a:gd name="T40" fmla="*/ 254 w 790"/>
                <a:gd name="T41" fmla="*/ 187 h 637"/>
                <a:gd name="T42" fmla="*/ 329 w 790"/>
                <a:gd name="T43" fmla="*/ 187 h 637"/>
                <a:gd name="T44" fmla="*/ 329 w 790"/>
                <a:gd name="T45" fmla="*/ 412 h 637"/>
                <a:gd name="T46" fmla="*/ 104 w 790"/>
                <a:gd name="T47" fmla="*/ 412 h 637"/>
                <a:gd name="T48" fmla="*/ 104 w 790"/>
                <a:gd name="T49" fmla="*/ 206 h 637"/>
                <a:gd name="T50" fmla="*/ 0 w 790"/>
                <a:gd name="T51" fmla="*/ 397 h 637"/>
                <a:gd name="T52" fmla="*/ 400 w 790"/>
                <a:gd name="T53" fmla="*/ 637 h 637"/>
                <a:gd name="T54" fmla="*/ 698 w 790"/>
                <a:gd name="T55" fmla="*/ 524 h 637"/>
                <a:gd name="T56" fmla="*/ 712 w 790"/>
                <a:gd name="T57" fmla="*/ 509 h 637"/>
                <a:gd name="T58" fmla="*/ 670 w 790"/>
                <a:gd name="T59" fmla="*/ 511 h 637"/>
                <a:gd name="T60" fmla="*/ 608 w 790"/>
                <a:gd name="T61" fmla="*/ 452 h 637"/>
                <a:gd name="T62" fmla="*/ 607 w 790"/>
                <a:gd name="T63" fmla="*/ 452 h 637"/>
                <a:gd name="T64" fmla="*/ 489 w 790"/>
                <a:gd name="T65" fmla="*/ 511 h 637"/>
                <a:gd name="T66" fmla="*/ 389 w 790"/>
                <a:gd name="T67" fmla="*/ 421 h 637"/>
                <a:gd name="T68" fmla="*/ 608 w 790"/>
                <a:gd name="T69" fmla="*/ 300 h 637"/>
                <a:gd name="T70" fmla="*/ 608 w 790"/>
                <a:gd name="T71" fmla="*/ 270 h 637"/>
                <a:gd name="T72" fmla="*/ 538 w 790"/>
                <a:gd name="T73" fmla="*/ 155 h 637"/>
                <a:gd name="T74" fmla="*/ 480 w 790"/>
                <a:gd name="T75" fmla="*/ 201 h 637"/>
                <a:gd name="T76" fmla="*/ 442 w 790"/>
                <a:gd name="T77" fmla="*/ 242 h 637"/>
                <a:gd name="T78" fmla="*/ 402 w 790"/>
                <a:gd name="T79" fmla="*/ 206 h 637"/>
                <a:gd name="T80" fmla="*/ 539 w 790"/>
                <a:gd name="T81" fmla="*/ 127 h 637"/>
                <a:gd name="T82" fmla="*/ 672 w 790"/>
                <a:gd name="T83" fmla="*/ 254 h 637"/>
                <a:gd name="T84" fmla="*/ 672 w 790"/>
                <a:gd name="T85" fmla="*/ 452 h 637"/>
                <a:gd name="T86" fmla="*/ 708 w 790"/>
                <a:gd name="T87" fmla="*/ 490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0" h="637">
                  <a:moveTo>
                    <a:pt x="463" y="407"/>
                  </a:moveTo>
                  <a:cubicBezTo>
                    <a:pt x="463" y="332"/>
                    <a:pt x="569" y="326"/>
                    <a:pt x="608" y="325"/>
                  </a:cubicBezTo>
                  <a:lnTo>
                    <a:pt x="608" y="372"/>
                  </a:lnTo>
                  <a:cubicBezTo>
                    <a:pt x="608" y="427"/>
                    <a:pt x="573" y="477"/>
                    <a:pt x="519" y="477"/>
                  </a:cubicBezTo>
                  <a:cubicBezTo>
                    <a:pt x="490" y="477"/>
                    <a:pt x="463" y="449"/>
                    <a:pt x="463" y="407"/>
                  </a:cubicBezTo>
                  <a:close/>
                  <a:moveTo>
                    <a:pt x="708" y="490"/>
                  </a:moveTo>
                  <a:cubicBezTo>
                    <a:pt x="710" y="490"/>
                    <a:pt x="713" y="490"/>
                    <a:pt x="727" y="489"/>
                  </a:cubicBezTo>
                  <a:cubicBezTo>
                    <a:pt x="770" y="426"/>
                    <a:pt x="790" y="351"/>
                    <a:pt x="790" y="284"/>
                  </a:cubicBezTo>
                  <a:cubicBezTo>
                    <a:pt x="790" y="129"/>
                    <a:pt x="684" y="0"/>
                    <a:pt x="519" y="0"/>
                  </a:cubicBezTo>
                  <a:cubicBezTo>
                    <a:pt x="484" y="0"/>
                    <a:pt x="447" y="6"/>
                    <a:pt x="408" y="17"/>
                  </a:cubicBezTo>
                  <a:lnTo>
                    <a:pt x="408" y="116"/>
                  </a:lnTo>
                  <a:lnTo>
                    <a:pt x="389" y="116"/>
                  </a:lnTo>
                  <a:lnTo>
                    <a:pt x="389" y="135"/>
                  </a:lnTo>
                  <a:lnTo>
                    <a:pt x="314" y="135"/>
                  </a:lnTo>
                  <a:lnTo>
                    <a:pt x="314" y="135"/>
                  </a:lnTo>
                  <a:lnTo>
                    <a:pt x="314" y="54"/>
                  </a:lnTo>
                  <a:cubicBezTo>
                    <a:pt x="253" y="85"/>
                    <a:pt x="189" y="129"/>
                    <a:pt x="125" y="187"/>
                  </a:cubicBezTo>
                  <a:lnTo>
                    <a:pt x="179" y="187"/>
                  </a:lnTo>
                  <a:lnTo>
                    <a:pt x="179" y="337"/>
                  </a:lnTo>
                  <a:lnTo>
                    <a:pt x="254" y="337"/>
                  </a:lnTo>
                  <a:lnTo>
                    <a:pt x="254" y="187"/>
                  </a:lnTo>
                  <a:lnTo>
                    <a:pt x="329" y="187"/>
                  </a:lnTo>
                  <a:lnTo>
                    <a:pt x="329" y="412"/>
                  </a:lnTo>
                  <a:lnTo>
                    <a:pt x="104" y="412"/>
                  </a:lnTo>
                  <a:lnTo>
                    <a:pt x="104" y="206"/>
                  </a:lnTo>
                  <a:cubicBezTo>
                    <a:pt x="29" y="279"/>
                    <a:pt x="0" y="342"/>
                    <a:pt x="0" y="397"/>
                  </a:cubicBezTo>
                  <a:cubicBezTo>
                    <a:pt x="0" y="511"/>
                    <a:pt x="152" y="637"/>
                    <a:pt x="400" y="637"/>
                  </a:cubicBezTo>
                  <a:cubicBezTo>
                    <a:pt x="539" y="637"/>
                    <a:pt x="635" y="590"/>
                    <a:pt x="698" y="524"/>
                  </a:cubicBezTo>
                  <a:lnTo>
                    <a:pt x="712" y="509"/>
                  </a:lnTo>
                  <a:cubicBezTo>
                    <a:pt x="689" y="511"/>
                    <a:pt x="680" y="511"/>
                    <a:pt x="670" y="511"/>
                  </a:cubicBezTo>
                  <a:cubicBezTo>
                    <a:pt x="623" y="511"/>
                    <a:pt x="608" y="487"/>
                    <a:pt x="608" y="452"/>
                  </a:cubicBezTo>
                  <a:lnTo>
                    <a:pt x="607" y="452"/>
                  </a:lnTo>
                  <a:cubicBezTo>
                    <a:pt x="580" y="489"/>
                    <a:pt x="545" y="511"/>
                    <a:pt x="489" y="511"/>
                  </a:cubicBezTo>
                  <a:cubicBezTo>
                    <a:pt x="432" y="511"/>
                    <a:pt x="389" y="472"/>
                    <a:pt x="389" y="421"/>
                  </a:cubicBezTo>
                  <a:cubicBezTo>
                    <a:pt x="389" y="305"/>
                    <a:pt x="545" y="305"/>
                    <a:pt x="608" y="300"/>
                  </a:cubicBezTo>
                  <a:lnTo>
                    <a:pt x="608" y="270"/>
                  </a:lnTo>
                  <a:cubicBezTo>
                    <a:pt x="608" y="214"/>
                    <a:pt x="607" y="155"/>
                    <a:pt x="538" y="155"/>
                  </a:cubicBezTo>
                  <a:cubicBezTo>
                    <a:pt x="487" y="155"/>
                    <a:pt x="480" y="176"/>
                    <a:pt x="480" y="201"/>
                  </a:cubicBezTo>
                  <a:cubicBezTo>
                    <a:pt x="480" y="234"/>
                    <a:pt x="455" y="242"/>
                    <a:pt x="442" y="242"/>
                  </a:cubicBezTo>
                  <a:cubicBezTo>
                    <a:pt x="419" y="242"/>
                    <a:pt x="402" y="227"/>
                    <a:pt x="402" y="206"/>
                  </a:cubicBezTo>
                  <a:cubicBezTo>
                    <a:pt x="402" y="154"/>
                    <a:pt x="482" y="127"/>
                    <a:pt x="539" y="127"/>
                  </a:cubicBezTo>
                  <a:cubicBezTo>
                    <a:pt x="652" y="126"/>
                    <a:pt x="672" y="179"/>
                    <a:pt x="672" y="254"/>
                  </a:cubicBezTo>
                  <a:lnTo>
                    <a:pt x="672" y="452"/>
                  </a:lnTo>
                  <a:cubicBezTo>
                    <a:pt x="672" y="480"/>
                    <a:pt x="682" y="490"/>
                    <a:pt x="708" y="49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Rectangle 265">
              <a:extLst>
                <a:ext uri="{FF2B5EF4-FFF2-40B4-BE49-F238E27FC236}">
                  <a16:creationId xmlns:a16="http://schemas.microsoft.com/office/drawing/2014/main" id="{F8D5B463-EEB8-4CDC-9413-7D2DEBC27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1838" y="-482600"/>
              <a:ext cx="36513" cy="92075"/>
            </a:xfrm>
            <a:prstGeom prst="rect">
              <a:avLst/>
            </a:prstGeom>
            <a:solidFill>
              <a:srgbClr val="0BBBE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6322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946" r:id="rId12"/>
    <p:sldLayoutId id="2147483947" r:id="rId13"/>
    <p:sldLayoutId id="2147483948" r:id="rId14"/>
    <p:sldLayoutId id="214748394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40" y="0"/>
            <a:ext cx="91263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1249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40" y="0"/>
            <a:ext cx="91263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1520" y="40050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609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883" r:id="rId10"/>
    <p:sldLayoutId id="2147483884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D9A05D-73BA-4C7C-9389-175D637D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7315B-BDD9-4372-A1C4-29DD43D9F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3185606-3890-4B8E-9299-0433A4EE3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8770" y="6315869"/>
            <a:ext cx="4561880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685800"/>
            <a:r>
              <a:rPr lang="fr-FR">
                <a:solidFill>
                  <a:prstClr val="white"/>
                </a:solidFill>
              </a:rPr>
              <a:t>Université d’Angers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3B83DA9-F49E-4952-BC77-34F711FE9BA5}"/>
              </a:ext>
            </a:extLst>
          </p:cNvPr>
          <p:cNvSpPr txBox="1">
            <a:spLocks/>
          </p:cNvSpPr>
          <p:nvPr userDrawn="1"/>
        </p:nvSpPr>
        <p:spPr>
          <a:xfrm>
            <a:off x="205978" y="6315869"/>
            <a:ext cx="42267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rgbClr val="C6C6C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402C8-AAF6-430C-9C4F-B768B719CBA8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7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transition spd="slow">
    <p:push dir="u"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LucidaGrande" charset="0"/>
        <a:buChar char="-"/>
        <a:defRPr sz="21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0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8" y="404665"/>
            <a:ext cx="8507077" cy="863749"/>
          </a:xfrm>
          <a:prstGeom prst="rect">
            <a:avLst/>
          </a:prstGeom>
          <a:noFill/>
        </p:spPr>
        <p:txBody>
          <a:bodyPr vert="horz" lIns="108000" tIns="0" rIns="108000" bIns="0" rtlCol="0" anchor="t">
            <a:noAutofit/>
          </a:bodyPr>
          <a:lstStyle/>
          <a:p>
            <a:r>
              <a:rPr lang="fr-FR"/>
              <a:t>Compléter avec un titre ici qui porte votre message sur deux lignes au maximum pour des raisons de lisibilité</a:t>
            </a:r>
            <a:endParaRPr lang="fr-FR" noProof="0"/>
          </a:p>
        </p:txBody>
      </p:sp>
      <p:sp>
        <p:nvSpPr>
          <p:cNvPr id="34" name="Rectangle 33"/>
          <p:cNvSpPr/>
          <p:nvPr/>
        </p:nvSpPr>
        <p:spPr>
          <a:xfrm>
            <a:off x="6964881" y="6503348"/>
            <a:ext cx="1503133" cy="2308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0066"/>
              </a:buClr>
              <a:buSzTx/>
              <a:buFontTx/>
              <a:buNone/>
              <a:tabLst/>
              <a:defRPr/>
            </a:pPr>
            <a:r>
              <a:rPr kumimoji="0" lang="fr-FR" sz="6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confidentiel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| © WAVESTONE</a:t>
            </a:r>
          </a:p>
        </p:txBody>
      </p:sp>
      <p:sp>
        <p:nvSpPr>
          <p:cNvPr id="98" name="Textfeld 6"/>
          <p:cNvSpPr txBox="1"/>
          <p:nvPr/>
        </p:nvSpPr>
        <p:spPr bwMode="gray">
          <a:xfrm>
            <a:off x="8493666" y="6549514"/>
            <a:ext cx="332308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03078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17988" y="1268414"/>
            <a:ext cx="8507077" cy="4968000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/>
          <a:p>
            <a:pPr lvl="0"/>
            <a:r>
              <a:rPr lang="fr-FR"/>
              <a:t>Niveau 1 - </a:t>
            </a:r>
            <a:r>
              <a:rPr lang="fr-FR">
                <a:solidFill>
                  <a:srgbClr val="503078"/>
                </a:solidFill>
              </a:rPr>
              <a:t>Pour passer au niveau suivant, faire Shift + Alt + flèche droite </a:t>
            </a:r>
            <a:endParaRPr lang="fr-FR"/>
          </a:p>
          <a:p>
            <a:pPr lvl="1"/>
            <a:r>
              <a:rPr lang="fr-FR"/>
              <a:t>Niveau 2</a:t>
            </a:r>
          </a:p>
          <a:p>
            <a:pPr lvl="2"/>
            <a:r>
              <a:rPr lang="fr-FR"/>
              <a:t>Niveau 3</a:t>
            </a:r>
          </a:p>
          <a:p>
            <a:pPr lvl="3"/>
            <a:r>
              <a:rPr lang="fr-FR"/>
              <a:t>Niveau 4</a:t>
            </a:r>
          </a:p>
          <a:p>
            <a:pPr lvl="4"/>
            <a:r>
              <a:rPr lang="fr-FR"/>
              <a:t>Niveau 5</a:t>
            </a:r>
          </a:p>
          <a:p>
            <a:pPr lvl="5"/>
            <a:r>
              <a:rPr lang="fr-FR"/>
              <a:t>Niveau 6</a:t>
            </a:r>
          </a:p>
          <a:p>
            <a:pPr lvl="6"/>
            <a:r>
              <a:rPr lang="fr-FR"/>
              <a:t>Niveau 7</a:t>
            </a:r>
          </a:p>
          <a:p>
            <a:pPr lvl="7"/>
            <a:r>
              <a:rPr lang="fr-FR" noProof="0"/>
              <a:t>Nive</a:t>
            </a:r>
            <a:r>
              <a:rPr lang="fr-FR"/>
              <a:t>au 8</a:t>
            </a:r>
          </a:p>
          <a:p>
            <a:pPr lvl="8"/>
            <a:r>
              <a:rPr lang="fr-FR"/>
              <a:t>Niveau 9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6572" y="5935042"/>
            <a:ext cx="854721" cy="92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3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tabLst/>
        <a:defRPr sz="1600" i="0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358775" indent="-358775" algn="just" defTabSz="914400" rtl="0" eaLnBrk="1" latinLnBrk="0" hangingPunct="1">
        <a:lnSpc>
          <a:spcPct val="100000"/>
        </a:lnSpc>
        <a:spcBef>
          <a:spcPts val="1400"/>
        </a:spcBef>
        <a:buClr>
          <a:schemeClr val="bg2"/>
        </a:buClr>
        <a:buFont typeface="Tempus Sans ITC" panose="04020404030D07020202" pitchFamily="82" charset="0"/>
        <a:buChar char="/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0" algn="just" defTabSz="914400" rtl="0" eaLnBrk="1" latinLnBrk="0" hangingPunct="1">
        <a:lnSpc>
          <a:spcPct val="100000"/>
        </a:lnSpc>
        <a:spcBef>
          <a:spcPts val="600"/>
        </a:spcBef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88000" algn="just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Tahoma" panose="020B0604030504040204" pitchFamily="34" charset="0"/>
        <a:buChar char="›"/>
        <a:defRPr sz="12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marR="0" indent="-252000" algn="just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fr-FR" sz="1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900000" marR="0" indent="-252000" algn="just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fr-FR" sz="10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900000" indent="-252000" algn="just" defTabSz="914400" rtl="0" eaLnBrk="1" latinLnBrk="0" hangingPunct="1">
        <a:lnSpc>
          <a:spcPct val="100000"/>
        </a:lnSpc>
        <a:spcBef>
          <a:spcPts val="500"/>
        </a:spcBef>
        <a:buClr>
          <a:schemeClr val="bg2"/>
        </a:buClr>
        <a:buFont typeface="Tahoma" panose="020B0604030504040204" pitchFamily="34" charset="0"/>
        <a:buChar char="»"/>
        <a:defRPr lang="fr-FR" sz="10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120">
          <p15:clr>
            <a:srgbClr val="F26B43"/>
          </p15:clr>
        </p15:guide>
        <p15:guide id="3" pos="217">
          <p15:clr>
            <a:srgbClr val="F26B43"/>
          </p15:clr>
        </p15:guide>
        <p15:guide id="4" pos="6023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2228">
          <p15:clr>
            <a:srgbClr val="F26B43"/>
          </p15:clr>
        </p15:guide>
        <p15:guide id="7" orient="horz" pos="2092">
          <p15:clr>
            <a:srgbClr val="F26B43"/>
          </p15:clr>
        </p15:guide>
        <p15:guide id="8" pos="3188">
          <p15:clr>
            <a:srgbClr val="F26B43"/>
          </p15:clr>
        </p15:guide>
        <p15:guide id="9" pos="3052">
          <p15:clr>
            <a:srgbClr val="F26B43"/>
          </p15:clr>
        </p15:guide>
        <p15:guide id="10" orient="horz" pos="346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orient="horz" pos="3929">
          <p15:clr>
            <a:srgbClr val="F26B43"/>
          </p15:clr>
        </p15:guide>
        <p15:guide id="13" orient="horz" pos="43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8" y="404664"/>
            <a:ext cx="8507077" cy="936774"/>
          </a:xfrm>
          <a:prstGeom prst="rect">
            <a:avLst/>
          </a:prstGeom>
          <a:noFill/>
        </p:spPr>
        <p:txBody>
          <a:bodyPr vert="horz" lIns="108000" tIns="0" rIns="108000" bIns="0" rtlCol="0" anchor="t">
            <a:noAutofit/>
          </a:bodyPr>
          <a:lstStyle/>
          <a:p>
            <a:r>
              <a:rPr lang="en-US"/>
              <a:t>Complete with a title here that carries your message on two lines at most for more </a:t>
            </a:r>
            <a:r>
              <a:rPr lang="en-US" noProof="0"/>
              <a:t>readability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17988" y="1341438"/>
            <a:ext cx="8507077" cy="4894976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/>
          <a:p>
            <a:pPr lvl="0"/>
            <a:r>
              <a:rPr lang="en-US"/>
              <a:t>Level 1 - </a:t>
            </a:r>
            <a:r>
              <a:rPr lang="en-US">
                <a:solidFill>
                  <a:srgbClr val="503078"/>
                </a:solidFill>
              </a:rPr>
              <a:t>To move to the next level, Alt + Shift + right arrow</a:t>
            </a:r>
            <a:endParaRPr lang="en-US"/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  <a:p>
            <a:pPr marL="598169" lvl="3" indent="-265853" algn="just" defTabSz="844083" rtl="0" eaLnBrk="1" latinLnBrk="0" hangingPunct="1">
              <a:lnSpc>
                <a:spcPct val="100000"/>
              </a:lnSpc>
              <a:spcBef>
                <a:spcPts val="554"/>
              </a:spcBef>
              <a:buClr>
                <a:schemeClr val="bg2"/>
              </a:buClr>
              <a:buFont typeface="Tahoma" panose="020B0604030504040204" pitchFamily="34" charset="0"/>
              <a:buChar char="›"/>
            </a:pPr>
            <a:r>
              <a:rPr lang="en-US"/>
              <a:t>Level 4</a:t>
            </a:r>
          </a:p>
          <a:p>
            <a:pPr lvl="4"/>
            <a:r>
              <a:rPr lang="en-US"/>
              <a:t>Level 5</a:t>
            </a:r>
          </a:p>
          <a:p>
            <a:pPr lvl="5"/>
            <a:r>
              <a:rPr lang="en-US"/>
              <a:t>Level 6</a:t>
            </a:r>
          </a:p>
          <a:p>
            <a:pPr lvl="6"/>
            <a:r>
              <a:rPr lang="en-US"/>
              <a:t>Level 7</a:t>
            </a:r>
          </a:p>
          <a:p>
            <a:pPr lvl="7"/>
            <a:r>
              <a:rPr lang="en-US" noProof="0"/>
              <a:t>Level </a:t>
            </a:r>
            <a:r>
              <a:rPr lang="en-US"/>
              <a:t>8</a:t>
            </a:r>
          </a:p>
          <a:p>
            <a:pPr lvl="8"/>
            <a:r>
              <a:rPr lang="en-US"/>
              <a:t>Level 9</a:t>
            </a:r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0593B11F-779C-4B46-BF8D-2D7401F4EBA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493666" y="6622276"/>
            <a:ext cx="332308" cy="227646"/>
          </a:xfrm>
          <a:prstGeom prst="rect">
            <a:avLst/>
          </a:prstGeom>
          <a:noFill/>
        </p:spPr>
        <p:txBody>
          <a:bodyPr wrap="square" lIns="0" tIns="0" rIns="0" bIns="112985" rtlCol="0" anchor="ctr" anchorCtr="0">
            <a:spAutoFit/>
          </a:bodyPr>
          <a:lstStyle/>
          <a:p>
            <a:pPr marL="0" marR="0" indent="0" algn="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lang="en-US" sz="738" noProof="0" smtClean="0">
                <a:solidFill>
                  <a:schemeClr val="bg2"/>
                </a:solidFill>
              </a:rPr>
              <a:pPr marL="0" marR="0" indent="0" algn="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38" noProof="0">
              <a:solidFill>
                <a:schemeClr val="bg2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2DA4CA-333C-466D-AB24-60F62CD21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8117" b="17461"/>
          <a:stretch/>
        </p:blipFill>
        <p:spPr>
          <a:xfrm>
            <a:off x="8436572" y="5935042"/>
            <a:ext cx="854721" cy="926732"/>
          </a:xfrm>
          <a:prstGeom prst="rect">
            <a:avLst/>
          </a:prstGeom>
        </p:spPr>
      </p:pic>
      <p:grpSp>
        <p:nvGrpSpPr>
          <p:cNvPr id="7" name="Backup [Sticker]" hidden="1">
            <a:extLst>
              <a:ext uri="{FF2B5EF4-FFF2-40B4-BE49-F238E27FC236}">
                <a16:creationId xmlns:a16="http://schemas.microsoft.com/office/drawing/2014/main" id="{772A900F-8DEC-499A-8257-D21C9D4135C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D77054-1A60-4A31-B313-8AAA413CD4D1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BACK UP</a:t>
              </a:r>
            </a:p>
          </p:txBody>
        </p:sp>
        <p:cxnSp>
          <p:nvCxnSpPr>
            <p:cNvPr id="9" name="Straight Connector 3">
              <a:extLst>
                <a:ext uri="{FF2B5EF4-FFF2-40B4-BE49-F238E27FC236}">
                  <a16:creationId xmlns:a16="http://schemas.microsoft.com/office/drawing/2014/main" id="{9BB15C9E-EFEE-4C36-B0C7-69DB0F858353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">
              <a:extLst>
                <a:ext uri="{FF2B5EF4-FFF2-40B4-BE49-F238E27FC236}">
                  <a16:creationId xmlns:a16="http://schemas.microsoft.com/office/drawing/2014/main" id="{A6175DDE-0760-4F01-AEE2-6DDC13D503FE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Dummy [Sticker]" hidden="1">
            <a:extLst>
              <a:ext uri="{FF2B5EF4-FFF2-40B4-BE49-F238E27FC236}">
                <a16:creationId xmlns:a16="http://schemas.microsoft.com/office/drawing/2014/main" id="{301AFF47-785C-4E2A-B257-1A826B0EAFC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29F129-2E18-441C-AC29-5136E5B513AF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DUMMY DATA</a:t>
              </a:r>
            </a:p>
          </p:txBody>
        </p:sp>
        <p:cxnSp>
          <p:nvCxnSpPr>
            <p:cNvPr id="16" name="Straight Connector 3">
              <a:extLst>
                <a:ext uri="{FF2B5EF4-FFF2-40B4-BE49-F238E27FC236}">
                  <a16:creationId xmlns:a16="http://schemas.microsoft.com/office/drawing/2014/main" id="{FF363CC5-C6D2-4BCB-B2C9-19A448FAB861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">
              <a:extLst>
                <a:ext uri="{FF2B5EF4-FFF2-40B4-BE49-F238E27FC236}">
                  <a16:creationId xmlns:a16="http://schemas.microsoft.com/office/drawing/2014/main" id="{1992365D-0260-414B-86EA-42B18F04B9CD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Update [Sticker]" hidden="1">
            <a:extLst>
              <a:ext uri="{FF2B5EF4-FFF2-40B4-BE49-F238E27FC236}">
                <a16:creationId xmlns:a16="http://schemas.microsoft.com/office/drawing/2014/main" id="{1C5402E3-80BD-49DE-9E42-4D0A05E732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19616B-FC75-499C-B934-B6D669001EBD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UPDATE DATA</a:t>
              </a:r>
            </a:p>
          </p:txBody>
        </p:sp>
        <p:cxnSp>
          <p:nvCxnSpPr>
            <p:cNvPr id="20" name="Straight Connector 7">
              <a:extLst>
                <a:ext uri="{FF2B5EF4-FFF2-40B4-BE49-F238E27FC236}">
                  <a16:creationId xmlns:a16="http://schemas.microsoft.com/office/drawing/2014/main" id="{44CF057A-67DD-4061-B0FB-0587DDD22C03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8">
              <a:extLst>
                <a:ext uri="{FF2B5EF4-FFF2-40B4-BE49-F238E27FC236}">
                  <a16:creationId xmlns:a16="http://schemas.microsoft.com/office/drawing/2014/main" id="{56EA6838-8EAC-4337-95D2-6DE8999FE06F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Final [Sticker]" hidden="1">
            <a:extLst>
              <a:ext uri="{FF2B5EF4-FFF2-40B4-BE49-F238E27FC236}">
                <a16:creationId xmlns:a16="http://schemas.microsoft.com/office/drawing/2014/main" id="{6F34832A-57AA-4338-9ACA-B818CCB424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DE24DB-7CC6-4C43-B012-D3AD433A984F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FINAL SLIDE</a:t>
              </a:r>
            </a:p>
          </p:txBody>
        </p:sp>
        <p:cxnSp>
          <p:nvCxnSpPr>
            <p:cNvPr id="24" name="Straight Connector 7">
              <a:extLst>
                <a:ext uri="{FF2B5EF4-FFF2-40B4-BE49-F238E27FC236}">
                  <a16:creationId xmlns:a16="http://schemas.microsoft.com/office/drawing/2014/main" id="{7EC8B73A-6A53-461C-896C-97DD68F70F4A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8">
              <a:extLst>
                <a:ext uri="{FF2B5EF4-FFF2-40B4-BE49-F238E27FC236}">
                  <a16:creationId xmlns:a16="http://schemas.microsoft.com/office/drawing/2014/main" id="{B21B351D-3359-4A90-B43C-47F12A8EC8E5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Draft [Sticker]" hidden="1">
            <a:extLst>
              <a:ext uri="{FF2B5EF4-FFF2-40B4-BE49-F238E27FC236}">
                <a16:creationId xmlns:a16="http://schemas.microsoft.com/office/drawing/2014/main" id="{1A1EB613-1EA7-4D2C-B58A-A63A9894334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EB8B7C-9791-4296-9797-E4095151885B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DRAFT SLIDE</a:t>
              </a:r>
            </a:p>
          </p:txBody>
        </p:sp>
        <p:cxnSp>
          <p:nvCxnSpPr>
            <p:cNvPr id="28" name="Straight Connector 7">
              <a:extLst>
                <a:ext uri="{FF2B5EF4-FFF2-40B4-BE49-F238E27FC236}">
                  <a16:creationId xmlns:a16="http://schemas.microsoft.com/office/drawing/2014/main" id="{E77940A6-6720-48E6-B2E7-48F74A9C3FF8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8">
              <a:extLst>
                <a:ext uri="{FF2B5EF4-FFF2-40B4-BE49-F238E27FC236}">
                  <a16:creationId xmlns:a16="http://schemas.microsoft.com/office/drawing/2014/main" id="{0D5F4211-3FD6-4182-B92B-5BE713CC603C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Discussion [Sticker]" hidden="1">
            <a:extLst>
              <a:ext uri="{FF2B5EF4-FFF2-40B4-BE49-F238E27FC236}">
                <a16:creationId xmlns:a16="http://schemas.microsoft.com/office/drawing/2014/main" id="{FB34665F-0926-40AC-83C7-DB566709BB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4AD995-DC80-41ED-953E-A00A8C8E5705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62">
                  <a:solidFill>
                    <a:schemeClr val="bg1"/>
                  </a:solidFill>
                  <a:ea typeface="+mj-ea"/>
                  <a:cs typeface="+mj-cs"/>
                </a:rPr>
                <a:t>FOR DISCUSSION</a:t>
              </a:r>
            </a:p>
          </p:txBody>
        </p:sp>
        <p:cxnSp>
          <p:nvCxnSpPr>
            <p:cNvPr id="32" name="Straight Connector 7">
              <a:extLst>
                <a:ext uri="{FF2B5EF4-FFF2-40B4-BE49-F238E27FC236}">
                  <a16:creationId xmlns:a16="http://schemas.microsoft.com/office/drawing/2014/main" id="{4A8320A4-C50B-475A-919D-E87748AE5894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8">
              <a:extLst>
                <a:ext uri="{FF2B5EF4-FFF2-40B4-BE49-F238E27FC236}">
                  <a16:creationId xmlns:a16="http://schemas.microsoft.com/office/drawing/2014/main" id="{592D82CD-CC3B-4A4D-85D2-088242F2285A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Internal [Sticker]" hidden="1">
            <a:extLst>
              <a:ext uri="{FF2B5EF4-FFF2-40B4-BE49-F238E27FC236}">
                <a16:creationId xmlns:a16="http://schemas.microsoft.com/office/drawing/2014/main" id="{6B5D68AE-8AFA-492F-8B36-58E4E2E255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DED51A-72CF-4175-8427-2B37AE5A6D18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62">
                  <a:solidFill>
                    <a:schemeClr val="bg1"/>
                  </a:solidFill>
                  <a:ea typeface="+mj-ea"/>
                  <a:cs typeface="+mj-cs"/>
                </a:rPr>
                <a:t>INTERNAL USE ONLY</a:t>
              </a:r>
            </a:p>
          </p:txBody>
        </p: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id="{9992F30E-42B4-4260-80BE-EF626BB5398C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8">
              <a:extLst>
                <a:ext uri="{FF2B5EF4-FFF2-40B4-BE49-F238E27FC236}">
                  <a16:creationId xmlns:a16="http://schemas.microsoft.com/office/drawing/2014/main" id="{0D1069F7-D2F4-41BC-A60A-7F236722ACD6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Responsible [Sticker]" hidden="1">
            <a:extLst>
              <a:ext uri="{FF2B5EF4-FFF2-40B4-BE49-F238E27FC236}">
                <a16:creationId xmlns:a16="http://schemas.microsoft.com/office/drawing/2014/main" id="{079FBCEE-4E33-429D-BE01-03EB983EBF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5763349-DCE0-4EAA-8B9E-5C69A762ECE7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92">
                  <a:solidFill>
                    <a:schemeClr val="bg1"/>
                  </a:solidFill>
                  <a:ea typeface="+mj-ea"/>
                  <a:cs typeface="+mj-cs"/>
                </a:rPr>
                <a:t>RESPONSIBLE:</a:t>
              </a:r>
              <a:br>
                <a:rPr lang="en-US" sz="1292">
                  <a:solidFill>
                    <a:schemeClr val="bg1"/>
                  </a:solidFill>
                  <a:ea typeface="+mj-ea"/>
                  <a:cs typeface="+mj-cs"/>
                </a:rPr>
              </a:br>
              <a:r>
                <a:rPr lang="en-US" sz="1292">
                  <a:solidFill>
                    <a:schemeClr val="bg1"/>
                  </a:solidFill>
                  <a:ea typeface="+mj-ea"/>
                  <a:cs typeface="+mj-cs"/>
                </a:rPr>
                <a:t>XXX</a:t>
              </a:r>
            </a:p>
          </p:txBody>
        </p:sp>
        <p:cxnSp>
          <p:nvCxnSpPr>
            <p:cNvPr id="40" name="Straight Connector 7">
              <a:extLst>
                <a:ext uri="{FF2B5EF4-FFF2-40B4-BE49-F238E27FC236}">
                  <a16:creationId xmlns:a16="http://schemas.microsoft.com/office/drawing/2014/main" id="{7A45D47D-888B-486F-B39B-92378EEFC2C7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8">
              <a:extLst>
                <a:ext uri="{FF2B5EF4-FFF2-40B4-BE49-F238E27FC236}">
                  <a16:creationId xmlns:a16="http://schemas.microsoft.com/office/drawing/2014/main" id="{CE7071A1-938A-4EA9-8D49-EF111F07AF88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ontent [Comment]" hidden="1">
            <a:extLst>
              <a:ext uri="{FF2B5EF4-FFF2-40B4-BE49-F238E27FC236}">
                <a16:creationId xmlns:a16="http://schemas.microsoft.com/office/drawing/2014/main" id="{F88A037C-B03F-4F06-A04B-E8EB6C3742BE}"/>
              </a:ext>
            </a:extLst>
          </p:cNvPr>
          <p:cNvSpPr>
            <a:spLocks/>
          </p:cNvSpPr>
          <p:nvPr userDrawn="1"/>
        </p:nvSpPr>
        <p:spPr>
          <a:xfrm>
            <a:off x="6365715" y="404813"/>
            <a:ext cx="2459350" cy="1152128"/>
          </a:xfrm>
          <a:prstGeom prst="wedgeRectCallout">
            <a:avLst>
              <a:gd name="adj1" fmla="val -36017"/>
              <a:gd name="adj2" fmla="val 70928"/>
            </a:avLst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692" tIns="66462" rIns="9969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62">
                <a:solidFill>
                  <a:schemeClr val="bg1"/>
                </a:solidFill>
                <a:ea typeface="+mj-ea"/>
                <a:cs typeface="+mj-cs"/>
              </a:rPr>
              <a:t>Content</a:t>
            </a:r>
          </a:p>
        </p:txBody>
      </p:sp>
      <p:sp>
        <p:nvSpPr>
          <p:cNvPr id="43" name="Formatting [Comment]" hidden="1">
            <a:extLst>
              <a:ext uri="{FF2B5EF4-FFF2-40B4-BE49-F238E27FC236}">
                <a16:creationId xmlns:a16="http://schemas.microsoft.com/office/drawing/2014/main" id="{E7357E13-04B6-4DB8-9DC2-DF28BD69748C}"/>
              </a:ext>
            </a:extLst>
          </p:cNvPr>
          <p:cNvSpPr/>
          <p:nvPr userDrawn="1"/>
        </p:nvSpPr>
        <p:spPr>
          <a:xfrm>
            <a:off x="6365715" y="404813"/>
            <a:ext cx="2459350" cy="1152128"/>
          </a:xfrm>
          <a:prstGeom prst="wedgeRectCallout">
            <a:avLst>
              <a:gd name="adj1" fmla="val -36017"/>
              <a:gd name="adj2" fmla="val 70928"/>
            </a:avLst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692" tIns="66462" rIns="9969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62">
                <a:solidFill>
                  <a:schemeClr val="bg1"/>
                </a:solidFill>
                <a:ea typeface="+mj-ea"/>
                <a:cs typeface="+mj-cs"/>
              </a:rPr>
              <a:t>Formatting</a:t>
            </a:r>
          </a:p>
        </p:txBody>
      </p:sp>
      <p:sp>
        <p:nvSpPr>
          <p:cNvPr id="44" name="Footnote [Placeholder]" hidden="1">
            <a:extLst>
              <a:ext uri="{FF2B5EF4-FFF2-40B4-BE49-F238E27FC236}">
                <a16:creationId xmlns:a16="http://schemas.microsoft.com/office/drawing/2014/main" id="{8D58C20D-DE6F-41F0-95A2-8A306EEC6633}"/>
              </a:ext>
            </a:extLst>
          </p:cNvPr>
          <p:cNvSpPr>
            <a:spLocks/>
          </p:cNvSpPr>
          <p:nvPr userDrawn="1"/>
        </p:nvSpPr>
        <p:spPr>
          <a:xfrm>
            <a:off x="317990" y="6249936"/>
            <a:ext cx="8492408" cy="25498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100000"/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831">
                <a:solidFill>
                  <a:schemeClr val="tx1">
                    <a:lumMod val="100000"/>
                  </a:schemeClr>
                </a:solidFill>
              </a:rPr>
              <a:t>(n)  </a:t>
            </a:r>
          </a:p>
        </p:txBody>
      </p:sp>
      <p:grpSp>
        <p:nvGrpSpPr>
          <p:cNvPr id="66" name="Harvey 3" hidden="1">
            <a:extLst>
              <a:ext uri="{FF2B5EF4-FFF2-40B4-BE49-F238E27FC236}">
                <a16:creationId xmlns:a16="http://schemas.microsoft.com/office/drawing/2014/main" id="{1F52F8D6-828E-421C-B9CB-574D405F17B6}"/>
              </a:ext>
            </a:extLst>
          </p:cNvPr>
          <p:cNvGrpSpPr>
            <a:grpSpLocks/>
          </p:cNvGrpSpPr>
          <p:nvPr userDrawn="1">
            <p:custDataLst>
              <p:tags r:id="rId18"/>
            </p:custDataLst>
          </p:nvPr>
        </p:nvGrpSpPr>
        <p:grpSpPr>
          <a:xfrm>
            <a:off x="8434721" y="1459918"/>
            <a:ext cx="270100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67" name="Harvey 0/3 [0]" hidden="1">
              <a:extLst>
                <a:ext uri="{FF2B5EF4-FFF2-40B4-BE49-F238E27FC236}">
                  <a16:creationId xmlns:a16="http://schemas.microsoft.com/office/drawing/2014/main" id="{DA6730B4-6E1B-41CD-87D4-698BEB6D612A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68" name="Harvey 1/3 [1]">
              <a:extLst>
                <a:ext uri="{FF2B5EF4-FFF2-40B4-BE49-F238E27FC236}">
                  <a16:creationId xmlns:a16="http://schemas.microsoft.com/office/drawing/2014/main" id="{B41F4DC7-3F73-4023-84B1-377422594D94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69" name="Harvey 2/3 [2]" hidden="1">
              <a:extLst>
                <a:ext uri="{FF2B5EF4-FFF2-40B4-BE49-F238E27FC236}">
                  <a16:creationId xmlns:a16="http://schemas.microsoft.com/office/drawing/2014/main" id="{6B1F8B66-7471-417A-A29F-4634105DE542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0" name="Harvey 3/3 [3]" hidden="1">
              <a:extLst>
                <a:ext uri="{FF2B5EF4-FFF2-40B4-BE49-F238E27FC236}">
                  <a16:creationId xmlns:a16="http://schemas.microsoft.com/office/drawing/2014/main" id="{838BE17D-40D8-44E7-AEC3-5CD1726D7736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Harvey 4" hidden="1">
            <a:extLst>
              <a:ext uri="{FF2B5EF4-FFF2-40B4-BE49-F238E27FC236}">
                <a16:creationId xmlns:a16="http://schemas.microsoft.com/office/drawing/2014/main" id="{E764B4BF-B735-40EA-B80D-459C60AAACE4}"/>
              </a:ext>
            </a:extLst>
          </p:cNvPr>
          <p:cNvGrpSpPr>
            <a:grpSpLocks/>
          </p:cNvGrpSpPr>
          <p:nvPr userDrawn="1">
            <p:custDataLst>
              <p:tags r:id="rId19"/>
            </p:custDataLst>
          </p:nvPr>
        </p:nvGrpSpPr>
        <p:grpSpPr>
          <a:xfrm>
            <a:off x="8434721" y="1459918"/>
            <a:ext cx="270100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72" name="Harvey 0/4 [0]" hidden="1">
              <a:extLst>
                <a:ext uri="{FF2B5EF4-FFF2-40B4-BE49-F238E27FC236}">
                  <a16:creationId xmlns:a16="http://schemas.microsoft.com/office/drawing/2014/main" id="{619471AD-02E3-4EC1-AC5A-00F885A990A6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3" name="Harvey 1/4 [1]">
              <a:extLst>
                <a:ext uri="{FF2B5EF4-FFF2-40B4-BE49-F238E27FC236}">
                  <a16:creationId xmlns:a16="http://schemas.microsoft.com/office/drawing/2014/main" id="{AA97BC9C-BBA4-4ED6-BA9E-BB278C0B1925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4" name="Harvey 2/4 [2]" hidden="1">
              <a:extLst>
                <a:ext uri="{FF2B5EF4-FFF2-40B4-BE49-F238E27FC236}">
                  <a16:creationId xmlns:a16="http://schemas.microsoft.com/office/drawing/2014/main" id="{03ACCB4F-1D68-49B8-A166-70F218F61009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5" name="Harvey 3/4 [3]" hidden="1">
              <a:extLst>
                <a:ext uri="{FF2B5EF4-FFF2-40B4-BE49-F238E27FC236}">
                  <a16:creationId xmlns:a16="http://schemas.microsoft.com/office/drawing/2014/main" id="{10353394-1620-4A65-8458-982AB50C159A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6" name="Harvey 4/4 [4]" hidden="1">
              <a:extLst>
                <a:ext uri="{FF2B5EF4-FFF2-40B4-BE49-F238E27FC236}">
                  <a16:creationId xmlns:a16="http://schemas.microsoft.com/office/drawing/2014/main" id="{88AB9BBD-A882-478B-85DB-C4E033FA81EB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Harvey 8" hidden="1">
            <a:extLst>
              <a:ext uri="{FF2B5EF4-FFF2-40B4-BE49-F238E27FC236}">
                <a16:creationId xmlns:a16="http://schemas.microsoft.com/office/drawing/2014/main" id="{D0002F30-C13C-48F1-B1F4-E588650DD685}"/>
              </a:ext>
            </a:extLst>
          </p:cNvPr>
          <p:cNvGrpSpPr>
            <a:grpSpLocks/>
          </p:cNvGrpSpPr>
          <p:nvPr userDrawn="1">
            <p:custDataLst>
              <p:tags r:id="rId20"/>
            </p:custDataLst>
          </p:nvPr>
        </p:nvGrpSpPr>
        <p:grpSpPr>
          <a:xfrm>
            <a:off x="8434721" y="1459918"/>
            <a:ext cx="270100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78" name="Harvey 0/8 [0]" hidden="1">
              <a:extLst>
                <a:ext uri="{FF2B5EF4-FFF2-40B4-BE49-F238E27FC236}">
                  <a16:creationId xmlns:a16="http://schemas.microsoft.com/office/drawing/2014/main" id="{658D9B93-E170-425C-B455-BC1AC9F83504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9" name="Harvey 1/8 [1]">
              <a:extLst>
                <a:ext uri="{FF2B5EF4-FFF2-40B4-BE49-F238E27FC236}">
                  <a16:creationId xmlns:a16="http://schemas.microsoft.com/office/drawing/2014/main" id="{30F06F54-8A95-402E-908E-EA1EDF0C6DF2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0" name="Harvey 2/8 [2]" hidden="1">
              <a:extLst>
                <a:ext uri="{FF2B5EF4-FFF2-40B4-BE49-F238E27FC236}">
                  <a16:creationId xmlns:a16="http://schemas.microsoft.com/office/drawing/2014/main" id="{54B64E44-8D70-4DE8-8A0D-4B3589BEF3A1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1" name="Harvey 3/8 [3]" hidden="1">
              <a:extLst>
                <a:ext uri="{FF2B5EF4-FFF2-40B4-BE49-F238E27FC236}">
                  <a16:creationId xmlns:a16="http://schemas.microsoft.com/office/drawing/2014/main" id="{8A73005A-B701-464A-B38C-FE5A96AD6287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2" name="Harvey 4/8 [4]" hidden="1">
              <a:extLst>
                <a:ext uri="{FF2B5EF4-FFF2-40B4-BE49-F238E27FC236}">
                  <a16:creationId xmlns:a16="http://schemas.microsoft.com/office/drawing/2014/main" id="{3789BA54-F09E-4E6C-85BF-76C6DB8FB628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3" name="Harvey 5/8 [5]" hidden="1">
              <a:extLst>
                <a:ext uri="{FF2B5EF4-FFF2-40B4-BE49-F238E27FC236}">
                  <a16:creationId xmlns:a16="http://schemas.microsoft.com/office/drawing/2014/main" id="{2C073E5D-5FF8-49B5-AC14-D7DA28D390ED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4" name="Harvey 6/8 [6]" hidden="1">
              <a:extLst>
                <a:ext uri="{FF2B5EF4-FFF2-40B4-BE49-F238E27FC236}">
                  <a16:creationId xmlns:a16="http://schemas.microsoft.com/office/drawing/2014/main" id="{4B8C4A73-BA59-4335-9E49-8C34AD985E31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5" name="Harvey 7/8 [7]" hidden="1">
              <a:extLst>
                <a:ext uri="{FF2B5EF4-FFF2-40B4-BE49-F238E27FC236}">
                  <a16:creationId xmlns:a16="http://schemas.microsoft.com/office/drawing/2014/main" id="{BE936F0B-D497-4117-BC2A-3B1099D61AA7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6" name="Harvey 8/8 [8]" hidden="1">
              <a:extLst>
                <a:ext uri="{FF2B5EF4-FFF2-40B4-BE49-F238E27FC236}">
                  <a16:creationId xmlns:a16="http://schemas.microsoft.com/office/drawing/2014/main" id="{2681D4CF-EB43-4711-B081-5346EF94C20C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</p:grpSp>
      <p:sp>
        <p:nvSpPr>
          <p:cNvPr id="3" name="Workspace [Presentation]" hidden="1">
            <a:extLst>
              <a:ext uri="{FF2B5EF4-FFF2-40B4-BE49-F238E27FC236}">
                <a16:creationId xmlns:a16="http://schemas.microsoft.com/office/drawing/2014/main" id="{4AF2EB84-B166-4EB5-BE34-423FF03DD7AC}"/>
              </a:ext>
            </a:extLst>
          </p:cNvPr>
          <p:cNvSpPr/>
          <p:nvPr userDrawn="1"/>
        </p:nvSpPr>
        <p:spPr>
          <a:xfrm>
            <a:off x="317988" y="1341438"/>
            <a:ext cx="8507077" cy="4894976"/>
          </a:xfrm>
          <a:prstGeom prst="rect">
            <a:avLst/>
          </a:prstGeom>
          <a:noFill/>
          <a:ln w="12700">
            <a:solidFill>
              <a:srgbClr val="D24726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692" tIns="66462" rIns="9969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2">
              <a:solidFill>
                <a:schemeClr val="bg2"/>
              </a:solidFill>
              <a:ea typeface="+mj-ea"/>
              <a:cs typeface="+mj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BF542EE-1B82-488B-9AA3-3BD0D57F4E75}"/>
              </a:ext>
            </a:extLst>
          </p:cNvPr>
          <p:cNvSpPr>
            <a:spLocks/>
          </p:cNvSpPr>
          <p:nvPr userDrawn="1"/>
        </p:nvSpPr>
        <p:spPr>
          <a:xfrm>
            <a:off x="6942407" y="6612747"/>
            <a:ext cx="1418323" cy="227646"/>
          </a:xfrm>
          <a:prstGeom prst="rect">
            <a:avLst/>
          </a:prstGeom>
        </p:spPr>
        <p:txBody>
          <a:bodyPr wrap="square" lIns="0" tIns="0" rIns="0" bIns="112985" anchor="t">
            <a:spAutoFit/>
          </a:bodyPr>
          <a:lstStyle/>
          <a:p>
            <a:pPr lvl="0" algn="r">
              <a:spcBef>
                <a:spcPts val="369"/>
              </a:spcBef>
              <a:buClr>
                <a:srgbClr val="660066"/>
              </a:buClr>
            </a:pPr>
            <a:r>
              <a:rPr lang="fr-FR" sz="738" noProof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WAVESTONE | CONFIDENTIEL</a:t>
            </a:r>
          </a:p>
        </p:txBody>
      </p:sp>
      <p:sp>
        <p:nvSpPr>
          <p:cNvPr id="5" name="MSIPCMContentMarking" descr="{&quot;HashCode&quot;:-667651262,&quot;Placement&quot;:&quot;Footer&quot;,&quot;Top&quot;:520.68866,&quot;Left&quot;:338.322357,&quot;SlideWidth&quot;:780,&quot;SlideHeight&quot;:540}">
            <a:extLst>
              <a:ext uri="{FF2B5EF4-FFF2-40B4-BE49-F238E27FC236}">
                <a16:creationId xmlns:a16="http://schemas.microsoft.com/office/drawing/2014/main" id="{197AECC3-24CD-8E3E-413E-34FBE897C058}"/>
              </a:ext>
            </a:extLst>
          </p:cNvPr>
          <p:cNvSpPr txBox="1"/>
          <p:nvPr userDrawn="1"/>
        </p:nvSpPr>
        <p:spPr>
          <a:xfrm>
            <a:off x="3966179" y="6671445"/>
            <a:ext cx="1211642" cy="12785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831">
                <a:solidFill>
                  <a:srgbClr val="5F5F5F"/>
                </a:solidFill>
                <a:latin typeface="Calibri" panose="020F0502020204030204" pitchFamily="34" charset="0"/>
              </a:rPr>
              <a:t>Restricted distribution </a:t>
            </a:r>
          </a:p>
        </p:txBody>
      </p:sp>
    </p:spTree>
    <p:extLst>
      <p:ext uri="{BB962C8B-B14F-4D97-AF65-F5344CB8AC3E}">
        <p14:creationId xmlns:p14="http://schemas.microsoft.com/office/powerpoint/2010/main" val="325792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</p:sldLayoutIdLst>
  <p:hf hdr="0" ftr="0" dt="0"/>
  <p:txStyles>
    <p:titleStyle>
      <a:lvl1pPr algn="l" defTabSz="685817" rtl="0" eaLnBrk="1" latinLnBrk="0" hangingPunct="1">
        <a:lnSpc>
          <a:spcPct val="100000"/>
        </a:lnSpc>
        <a:spcBef>
          <a:spcPct val="0"/>
        </a:spcBef>
        <a:buNone/>
        <a:defRPr sz="2031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just" defTabSz="685817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None/>
        <a:tabLst/>
        <a:defRPr sz="1477" i="0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269088" indent="-269088" algn="just" defTabSz="844083" rtl="0" eaLnBrk="1" latinLnBrk="0" hangingPunct="1">
        <a:lnSpc>
          <a:spcPct val="100000"/>
        </a:lnSpc>
        <a:spcBef>
          <a:spcPts val="1050"/>
        </a:spcBef>
        <a:buClr>
          <a:schemeClr val="bg2"/>
        </a:buClr>
        <a:buFont typeface="Tempus Sans ITC" panose="04020404030D07020202" pitchFamily="82" charset="0"/>
        <a:buChar char="/"/>
        <a:defRPr lang="en-GB" sz="1292" kern="1200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270007" indent="0" algn="just" defTabSz="844083" rtl="0" eaLnBrk="1" latinLnBrk="0" hangingPunct="1">
        <a:lnSpc>
          <a:spcPct val="100000"/>
        </a:lnSpc>
        <a:spcBef>
          <a:spcPts val="450"/>
        </a:spcBef>
        <a:buFontTx/>
        <a:buNone/>
        <a:defRPr lang="en-GB" sz="1292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486012" indent="-216005" algn="just" defTabSz="685817" rtl="0" eaLnBrk="1" latinLnBrk="0" hangingPunct="1">
        <a:lnSpc>
          <a:spcPct val="100000"/>
        </a:lnSpc>
        <a:spcBef>
          <a:spcPts val="450"/>
        </a:spcBef>
        <a:buClr>
          <a:schemeClr val="bg2"/>
        </a:buClr>
        <a:buFont typeface="Tahoma" panose="020B0604030504040204" pitchFamily="34" charset="0"/>
        <a:buChar char="›"/>
        <a:defRPr lang="en-GB" sz="1108" kern="1200" cap="none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830790" marR="0" indent="-232621" algn="just" defTabSz="844083" rtl="0" eaLnBrk="1" fontAlgn="auto" latinLnBrk="0" hangingPunct="1">
        <a:lnSpc>
          <a:spcPct val="100000"/>
        </a:lnSpc>
        <a:spcBef>
          <a:spcPts val="462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en-GB" sz="923" kern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830790" indent="-232621" algn="just" defTabSz="844083" rtl="0" eaLnBrk="1" latinLnBrk="0" hangingPunct="1">
        <a:lnSpc>
          <a:spcPct val="100000"/>
        </a:lnSpc>
        <a:spcBef>
          <a:spcPts val="462"/>
        </a:spcBef>
        <a:buClr>
          <a:schemeClr val="bg2"/>
        </a:buClr>
        <a:buFont typeface="Tahoma" panose="020B0604030504040204" pitchFamily="34" charset="0"/>
        <a:buChar char="»"/>
        <a:defRPr lang="en-GB" sz="923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6pPr>
      <a:lvl7pPr marL="830790" indent="-232621" algn="just" defTabSz="844083" rtl="0" eaLnBrk="1" latinLnBrk="0" hangingPunct="1">
        <a:lnSpc>
          <a:spcPct val="100000"/>
        </a:lnSpc>
        <a:spcBef>
          <a:spcPts val="462"/>
        </a:spcBef>
        <a:buClr>
          <a:schemeClr val="bg2"/>
        </a:buClr>
        <a:buFont typeface="Tahoma" panose="020B0604030504040204" pitchFamily="34" charset="0"/>
        <a:buChar char="»"/>
        <a:defRPr lang="en-GB" sz="923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830790" marR="0" indent="-232621" algn="just" defTabSz="844083" rtl="0" eaLnBrk="1" fontAlgn="auto" latinLnBrk="0" hangingPunct="1">
        <a:lnSpc>
          <a:spcPct val="100000"/>
        </a:lnSpc>
        <a:spcBef>
          <a:spcPts val="462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en-GB" sz="923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830790" indent="-232621" algn="just" defTabSz="844083" rtl="0" eaLnBrk="1" latinLnBrk="0" hangingPunct="1">
        <a:lnSpc>
          <a:spcPct val="100000"/>
        </a:lnSpc>
        <a:spcBef>
          <a:spcPts val="462"/>
        </a:spcBef>
        <a:buClr>
          <a:schemeClr val="bg2"/>
        </a:buClr>
        <a:buFont typeface="Tahoma" panose="020B0604030504040204" pitchFamily="34" charset="0"/>
        <a:buChar char="»"/>
        <a:defRPr lang="en-GB" sz="923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67">
          <p15:clr>
            <a:srgbClr val="F26B43"/>
          </p15:clr>
        </p15:guide>
        <p15:guide id="4" pos="7413">
          <p15:clr>
            <a:srgbClr val="F26B43"/>
          </p15:clr>
        </p15:guide>
        <p15:guide id="21" orient="horz" pos="2387">
          <p15:clr>
            <a:srgbClr val="F26B43"/>
          </p15:clr>
        </p15:guide>
        <p15:guide id="22" pos="3120">
          <p15:clr>
            <a:srgbClr val="F26B43"/>
          </p15:clr>
        </p15:guide>
        <p15:guide id="23" pos="217">
          <p15:clr>
            <a:srgbClr val="F26B43"/>
          </p15:clr>
        </p15:guide>
        <p15:guide id="24" pos="6023">
          <p15:clr>
            <a:srgbClr val="F26B43"/>
          </p15:clr>
        </p15:guide>
        <p15:guide id="25" orient="horz" pos="255">
          <p15:clr>
            <a:srgbClr val="F26B43"/>
          </p15:clr>
        </p15:guide>
        <p15:guide id="26" orient="horz" pos="845">
          <p15:clr>
            <a:srgbClr val="F26B43"/>
          </p15:clr>
        </p15:guide>
        <p15:guide id="27" orient="horz" pos="392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8" y="404664"/>
            <a:ext cx="8507077" cy="936774"/>
          </a:xfrm>
          <a:prstGeom prst="rect">
            <a:avLst/>
          </a:prstGeom>
          <a:noFill/>
        </p:spPr>
        <p:txBody>
          <a:bodyPr vert="horz" lIns="108000" tIns="0" rIns="108000" bIns="0" rtlCol="0" anchor="t">
            <a:noAutofit/>
          </a:bodyPr>
          <a:lstStyle/>
          <a:p>
            <a:r>
              <a:rPr lang="en-US"/>
              <a:t>Complete with a title here that carries your message on two lines at most for more </a:t>
            </a:r>
            <a:r>
              <a:rPr lang="en-US" noProof="0"/>
              <a:t>readability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17988" y="1341438"/>
            <a:ext cx="8507077" cy="4894976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/>
          <a:p>
            <a:pPr lvl="0"/>
            <a:r>
              <a:rPr lang="en-US"/>
              <a:t>Level 1 - </a:t>
            </a:r>
            <a:r>
              <a:rPr lang="en-US">
                <a:solidFill>
                  <a:srgbClr val="503078"/>
                </a:solidFill>
              </a:rPr>
              <a:t>To move to the next level, Alt + Shift + right arrow</a:t>
            </a:r>
            <a:endParaRPr lang="en-US"/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  <a:p>
            <a:pPr marL="598169" lvl="3" indent="-265853" algn="just" defTabSz="844083" rtl="0" eaLnBrk="1" latinLnBrk="0" hangingPunct="1">
              <a:lnSpc>
                <a:spcPct val="100000"/>
              </a:lnSpc>
              <a:spcBef>
                <a:spcPts val="554"/>
              </a:spcBef>
              <a:buClr>
                <a:schemeClr val="bg2"/>
              </a:buClr>
              <a:buFont typeface="Tahoma" panose="020B0604030504040204" pitchFamily="34" charset="0"/>
              <a:buChar char="›"/>
            </a:pPr>
            <a:r>
              <a:rPr lang="en-US"/>
              <a:t>Level 4</a:t>
            </a:r>
          </a:p>
          <a:p>
            <a:pPr lvl="4"/>
            <a:r>
              <a:rPr lang="en-US"/>
              <a:t>Level 5</a:t>
            </a:r>
          </a:p>
          <a:p>
            <a:pPr lvl="5"/>
            <a:r>
              <a:rPr lang="en-US"/>
              <a:t>Level 6</a:t>
            </a:r>
          </a:p>
          <a:p>
            <a:pPr lvl="6"/>
            <a:r>
              <a:rPr lang="en-US"/>
              <a:t>Level 7</a:t>
            </a:r>
          </a:p>
          <a:p>
            <a:pPr lvl="7"/>
            <a:r>
              <a:rPr lang="en-US" noProof="0"/>
              <a:t>Level </a:t>
            </a:r>
            <a:r>
              <a:rPr lang="en-US"/>
              <a:t>8</a:t>
            </a:r>
          </a:p>
          <a:p>
            <a:pPr lvl="8"/>
            <a:r>
              <a:rPr lang="en-US"/>
              <a:t>Level 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03E6D2-7C98-46EC-B63E-DE4BE4C77A9E}"/>
              </a:ext>
            </a:extLst>
          </p:cNvPr>
          <p:cNvSpPr>
            <a:spLocks/>
          </p:cNvSpPr>
          <p:nvPr userDrawn="1"/>
        </p:nvSpPr>
        <p:spPr>
          <a:xfrm>
            <a:off x="7441223" y="6612747"/>
            <a:ext cx="975192" cy="251451"/>
          </a:xfrm>
          <a:prstGeom prst="rect">
            <a:avLst/>
          </a:prstGeom>
        </p:spPr>
        <p:txBody>
          <a:bodyPr wrap="square" lIns="0" tIns="0" rIns="0" bIns="112985" anchor="t">
            <a:spAutoFit/>
          </a:bodyPr>
          <a:lstStyle/>
          <a:p>
            <a:pPr lvl="0" algn="r">
              <a:spcBef>
                <a:spcPts val="369"/>
              </a:spcBef>
              <a:buClr>
                <a:srgbClr val="660066"/>
              </a:buClr>
            </a:pPr>
            <a:r>
              <a:rPr lang="en-US" sz="831" noProof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Wavestone © 2022</a:t>
            </a:r>
          </a:p>
        </p:txBody>
      </p:sp>
      <p:sp>
        <p:nvSpPr>
          <p:cNvPr id="12" name="Textfeld 6">
            <a:extLst>
              <a:ext uri="{FF2B5EF4-FFF2-40B4-BE49-F238E27FC236}">
                <a16:creationId xmlns:a16="http://schemas.microsoft.com/office/drawing/2014/main" id="{0593B11F-779C-4B46-BF8D-2D7401F4EBA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493666" y="6622276"/>
            <a:ext cx="332308" cy="227646"/>
          </a:xfrm>
          <a:prstGeom prst="rect">
            <a:avLst/>
          </a:prstGeom>
          <a:noFill/>
        </p:spPr>
        <p:txBody>
          <a:bodyPr wrap="square" lIns="0" tIns="0" rIns="0" bIns="112985" rtlCol="0" anchor="ctr" anchorCtr="0">
            <a:spAutoFit/>
          </a:bodyPr>
          <a:lstStyle/>
          <a:p>
            <a:pPr marL="0" marR="0" indent="0" algn="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lang="en-US" sz="738" noProof="0" smtClean="0">
                <a:solidFill>
                  <a:schemeClr val="bg2"/>
                </a:solidFill>
              </a:rPr>
              <a:pPr marL="0" marR="0" indent="0" algn="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38" noProof="0">
              <a:solidFill>
                <a:schemeClr val="bg2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2DA4CA-333C-466D-AB24-60F62CD21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8117" b="17461"/>
          <a:stretch/>
        </p:blipFill>
        <p:spPr>
          <a:xfrm>
            <a:off x="8436572" y="5935042"/>
            <a:ext cx="854721" cy="926732"/>
          </a:xfrm>
          <a:prstGeom prst="rect">
            <a:avLst/>
          </a:prstGeom>
        </p:spPr>
      </p:pic>
      <p:grpSp>
        <p:nvGrpSpPr>
          <p:cNvPr id="7" name="Backup [Sticker]" hidden="1">
            <a:extLst>
              <a:ext uri="{FF2B5EF4-FFF2-40B4-BE49-F238E27FC236}">
                <a16:creationId xmlns:a16="http://schemas.microsoft.com/office/drawing/2014/main" id="{772A900F-8DEC-499A-8257-D21C9D4135C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D77054-1A60-4A31-B313-8AAA413CD4D1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BACK UP</a:t>
              </a:r>
            </a:p>
          </p:txBody>
        </p:sp>
        <p:cxnSp>
          <p:nvCxnSpPr>
            <p:cNvPr id="9" name="Straight Connector 3">
              <a:extLst>
                <a:ext uri="{FF2B5EF4-FFF2-40B4-BE49-F238E27FC236}">
                  <a16:creationId xmlns:a16="http://schemas.microsoft.com/office/drawing/2014/main" id="{9BB15C9E-EFEE-4C36-B0C7-69DB0F858353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">
              <a:extLst>
                <a:ext uri="{FF2B5EF4-FFF2-40B4-BE49-F238E27FC236}">
                  <a16:creationId xmlns:a16="http://schemas.microsoft.com/office/drawing/2014/main" id="{A6175DDE-0760-4F01-AEE2-6DDC13D503FE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Dummy [Sticker]" hidden="1">
            <a:extLst>
              <a:ext uri="{FF2B5EF4-FFF2-40B4-BE49-F238E27FC236}">
                <a16:creationId xmlns:a16="http://schemas.microsoft.com/office/drawing/2014/main" id="{301AFF47-785C-4E2A-B257-1A826B0EAFC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29F129-2E18-441C-AC29-5136E5B513AF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DUMMY DATA</a:t>
              </a:r>
            </a:p>
          </p:txBody>
        </p:sp>
        <p:cxnSp>
          <p:nvCxnSpPr>
            <p:cNvPr id="16" name="Straight Connector 3">
              <a:extLst>
                <a:ext uri="{FF2B5EF4-FFF2-40B4-BE49-F238E27FC236}">
                  <a16:creationId xmlns:a16="http://schemas.microsoft.com/office/drawing/2014/main" id="{FF363CC5-C6D2-4BCB-B2C9-19A448FAB861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">
              <a:extLst>
                <a:ext uri="{FF2B5EF4-FFF2-40B4-BE49-F238E27FC236}">
                  <a16:creationId xmlns:a16="http://schemas.microsoft.com/office/drawing/2014/main" id="{1992365D-0260-414B-86EA-42B18F04B9CD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Update [Sticker]" hidden="1">
            <a:extLst>
              <a:ext uri="{FF2B5EF4-FFF2-40B4-BE49-F238E27FC236}">
                <a16:creationId xmlns:a16="http://schemas.microsoft.com/office/drawing/2014/main" id="{1C5402E3-80BD-49DE-9E42-4D0A05E732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19616B-FC75-499C-B934-B6D669001EBD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UPDATE DATA</a:t>
              </a:r>
            </a:p>
          </p:txBody>
        </p:sp>
        <p:cxnSp>
          <p:nvCxnSpPr>
            <p:cNvPr id="20" name="Straight Connector 7">
              <a:extLst>
                <a:ext uri="{FF2B5EF4-FFF2-40B4-BE49-F238E27FC236}">
                  <a16:creationId xmlns:a16="http://schemas.microsoft.com/office/drawing/2014/main" id="{44CF057A-67DD-4061-B0FB-0587DDD22C03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8">
              <a:extLst>
                <a:ext uri="{FF2B5EF4-FFF2-40B4-BE49-F238E27FC236}">
                  <a16:creationId xmlns:a16="http://schemas.microsoft.com/office/drawing/2014/main" id="{56EA6838-8EAC-4337-95D2-6DE8999FE06F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Final [Sticker]" hidden="1">
            <a:extLst>
              <a:ext uri="{FF2B5EF4-FFF2-40B4-BE49-F238E27FC236}">
                <a16:creationId xmlns:a16="http://schemas.microsoft.com/office/drawing/2014/main" id="{6F34832A-57AA-4338-9ACA-B818CCB424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DE24DB-7CC6-4C43-B012-D3AD433A984F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FINAL SLIDE</a:t>
              </a:r>
            </a:p>
          </p:txBody>
        </p:sp>
        <p:cxnSp>
          <p:nvCxnSpPr>
            <p:cNvPr id="24" name="Straight Connector 7">
              <a:extLst>
                <a:ext uri="{FF2B5EF4-FFF2-40B4-BE49-F238E27FC236}">
                  <a16:creationId xmlns:a16="http://schemas.microsoft.com/office/drawing/2014/main" id="{7EC8B73A-6A53-461C-896C-97DD68F70F4A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8">
              <a:extLst>
                <a:ext uri="{FF2B5EF4-FFF2-40B4-BE49-F238E27FC236}">
                  <a16:creationId xmlns:a16="http://schemas.microsoft.com/office/drawing/2014/main" id="{B21B351D-3359-4A90-B43C-47F12A8EC8E5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Draft [Sticker]" hidden="1">
            <a:extLst>
              <a:ext uri="{FF2B5EF4-FFF2-40B4-BE49-F238E27FC236}">
                <a16:creationId xmlns:a16="http://schemas.microsoft.com/office/drawing/2014/main" id="{1A1EB613-1EA7-4D2C-B58A-A63A9894334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EB8B7C-9791-4296-9797-E4095151885B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846">
                  <a:solidFill>
                    <a:schemeClr val="bg1"/>
                  </a:solidFill>
                  <a:ea typeface="+mj-ea"/>
                  <a:cs typeface="+mj-cs"/>
                </a:rPr>
                <a:t>DRAFT SLIDE</a:t>
              </a:r>
            </a:p>
          </p:txBody>
        </p:sp>
        <p:cxnSp>
          <p:nvCxnSpPr>
            <p:cNvPr id="28" name="Straight Connector 7">
              <a:extLst>
                <a:ext uri="{FF2B5EF4-FFF2-40B4-BE49-F238E27FC236}">
                  <a16:creationId xmlns:a16="http://schemas.microsoft.com/office/drawing/2014/main" id="{E77940A6-6720-48E6-B2E7-48F74A9C3FF8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8">
              <a:extLst>
                <a:ext uri="{FF2B5EF4-FFF2-40B4-BE49-F238E27FC236}">
                  <a16:creationId xmlns:a16="http://schemas.microsoft.com/office/drawing/2014/main" id="{0D5F4211-3FD6-4182-B92B-5BE713CC603C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Discussion [Sticker]" hidden="1">
            <a:extLst>
              <a:ext uri="{FF2B5EF4-FFF2-40B4-BE49-F238E27FC236}">
                <a16:creationId xmlns:a16="http://schemas.microsoft.com/office/drawing/2014/main" id="{FB34665F-0926-40AC-83C7-DB566709BB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4AD995-DC80-41ED-953E-A00A8C8E5705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62">
                  <a:solidFill>
                    <a:schemeClr val="bg1"/>
                  </a:solidFill>
                  <a:ea typeface="+mj-ea"/>
                  <a:cs typeface="+mj-cs"/>
                </a:rPr>
                <a:t>FOR DISCUSSION</a:t>
              </a:r>
            </a:p>
          </p:txBody>
        </p:sp>
        <p:cxnSp>
          <p:nvCxnSpPr>
            <p:cNvPr id="32" name="Straight Connector 7">
              <a:extLst>
                <a:ext uri="{FF2B5EF4-FFF2-40B4-BE49-F238E27FC236}">
                  <a16:creationId xmlns:a16="http://schemas.microsoft.com/office/drawing/2014/main" id="{4A8320A4-C50B-475A-919D-E87748AE5894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8">
              <a:extLst>
                <a:ext uri="{FF2B5EF4-FFF2-40B4-BE49-F238E27FC236}">
                  <a16:creationId xmlns:a16="http://schemas.microsoft.com/office/drawing/2014/main" id="{592D82CD-CC3B-4A4D-85D2-088242F2285A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Internal [Sticker]" hidden="1">
            <a:extLst>
              <a:ext uri="{FF2B5EF4-FFF2-40B4-BE49-F238E27FC236}">
                <a16:creationId xmlns:a16="http://schemas.microsoft.com/office/drawing/2014/main" id="{6B5D68AE-8AFA-492F-8B36-58E4E2E255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DED51A-72CF-4175-8427-2B37AE5A6D18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62">
                  <a:solidFill>
                    <a:schemeClr val="bg1"/>
                  </a:solidFill>
                  <a:ea typeface="+mj-ea"/>
                  <a:cs typeface="+mj-cs"/>
                </a:rPr>
                <a:t>INTERNAL USE ONLY</a:t>
              </a:r>
            </a:p>
          </p:txBody>
        </p: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id="{9992F30E-42B4-4260-80BE-EF626BB5398C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8">
              <a:extLst>
                <a:ext uri="{FF2B5EF4-FFF2-40B4-BE49-F238E27FC236}">
                  <a16:creationId xmlns:a16="http://schemas.microsoft.com/office/drawing/2014/main" id="{0D1069F7-D2F4-41BC-A60A-7F236722ACD6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Responsible [Sticker]" hidden="1">
            <a:extLst>
              <a:ext uri="{FF2B5EF4-FFF2-40B4-BE49-F238E27FC236}">
                <a16:creationId xmlns:a16="http://schemas.microsoft.com/office/drawing/2014/main" id="{079FBCEE-4E33-429D-BE01-03EB983EBF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95646" y="437671"/>
            <a:ext cx="2193474" cy="773389"/>
            <a:chOff x="4016896" y="3395436"/>
            <a:chExt cx="1800000" cy="7733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5763349-DCE0-4EAA-8B9E-5C69A762ECE7}"/>
                </a:ext>
              </a:extLst>
            </p:cNvPr>
            <p:cNvSpPr/>
            <p:nvPr/>
          </p:nvSpPr>
          <p:spPr>
            <a:xfrm>
              <a:off x="4016896" y="3395436"/>
              <a:ext cx="1800000" cy="77338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92">
                  <a:solidFill>
                    <a:schemeClr val="bg1"/>
                  </a:solidFill>
                  <a:ea typeface="+mj-ea"/>
                  <a:cs typeface="+mj-cs"/>
                </a:rPr>
                <a:t>RESPONSIBLE:</a:t>
              </a:r>
              <a:br>
                <a:rPr lang="en-US" sz="1292">
                  <a:solidFill>
                    <a:schemeClr val="bg1"/>
                  </a:solidFill>
                  <a:ea typeface="+mj-ea"/>
                  <a:cs typeface="+mj-cs"/>
                </a:rPr>
              </a:br>
              <a:r>
                <a:rPr lang="en-US" sz="1292">
                  <a:solidFill>
                    <a:schemeClr val="bg1"/>
                  </a:solidFill>
                  <a:ea typeface="+mj-ea"/>
                  <a:cs typeface="+mj-cs"/>
                </a:rPr>
                <a:t>XXX</a:t>
              </a:r>
            </a:p>
          </p:txBody>
        </p:sp>
        <p:cxnSp>
          <p:nvCxnSpPr>
            <p:cNvPr id="40" name="Straight Connector 7">
              <a:extLst>
                <a:ext uri="{FF2B5EF4-FFF2-40B4-BE49-F238E27FC236}">
                  <a16:creationId xmlns:a16="http://schemas.microsoft.com/office/drawing/2014/main" id="{7A45D47D-888B-486F-B39B-92378EEFC2C7}"/>
                </a:ext>
              </a:extLst>
            </p:cNvPr>
            <p:cNvCxnSpPr/>
            <p:nvPr/>
          </p:nvCxnSpPr>
          <p:spPr>
            <a:xfrm>
              <a:off x="4196896" y="353460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8">
              <a:extLst>
                <a:ext uri="{FF2B5EF4-FFF2-40B4-BE49-F238E27FC236}">
                  <a16:creationId xmlns:a16="http://schemas.microsoft.com/office/drawing/2014/main" id="{CE7071A1-938A-4EA9-8D49-EF111F07AF88}"/>
                </a:ext>
              </a:extLst>
            </p:cNvPr>
            <p:cNvCxnSpPr/>
            <p:nvPr/>
          </p:nvCxnSpPr>
          <p:spPr>
            <a:xfrm>
              <a:off x="4196896" y="4021248"/>
              <a:ext cx="14400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ontent [Comment]" hidden="1">
            <a:extLst>
              <a:ext uri="{FF2B5EF4-FFF2-40B4-BE49-F238E27FC236}">
                <a16:creationId xmlns:a16="http://schemas.microsoft.com/office/drawing/2014/main" id="{F88A037C-B03F-4F06-A04B-E8EB6C3742BE}"/>
              </a:ext>
            </a:extLst>
          </p:cNvPr>
          <p:cNvSpPr>
            <a:spLocks/>
          </p:cNvSpPr>
          <p:nvPr userDrawn="1"/>
        </p:nvSpPr>
        <p:spPr>
          <a:xfrm>
            <a:off x="6365715" y="404813"/>
            <a:ext cx="2459350" cy="1152128"/>
          </a:xfrm>
          <a:prstGeom prst="wedgeRectCallout">
            <a:avLst>
              <a:gd name="adj1" fmla="val -36017"/>
              <a:gd name="adj2" fmla="val 70928"/>
            </a:avLst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692" tIns="66462" rIns="9969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62">
                <a:solidFill>
                  <a:schemeClr val="bg1"/>
                </a:solidFill>
                <a:ea typeface="+mj-ea"/>
                <a:cs typeface="+mj-cs"/>
              </a:rPr>
              <a:t>Content</a:t>
            </a:r>
          </a:p>
        </p:txBody>
      </p:sp>
      <p:sp>
        <p:nvSpPr>
          <p:cNvPr id="43" name="Formatting [Comment]" hidden="1">
            <a:extLst>
              <a:ext uri="{FF2B5EF4-FFF2-40B4-BE49-F238E27FC236}">
                <a16:creationId xmlns:a16="http://schemas.microsoft.com/office/drawing/2014/main" id="{E7357E13-04B6-4DB8-9DC2-DF28BD69748C}"/>
              </a:ext>
            </a:extLst>
          </p:cNvPr>
          <p:cNvSpPr/>
          <p:nvPr userDrawn="1"/>
        </p:nvSpPr>
        <p:spPr>
          <a:xfrm>
            <a:off x="6365715" y="404813"/>
            <a:ext cx="2459350" cy="1152128"/>
          </a:xfrm>
          <a:prstGeom prst="wedgeRectCallout">
            <a:avLst>
              <a:gd name="adj1" fmla="val -36017"/>
              <a:gd name="adj2" fmla="val 70928"/>
            </a:avLst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692" tIns="66462" rIns="9969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62">
                <a:solidFill>
                  <a:schemeClr val="bg1"/>
                </a:solidFill>
                <a:ea typeface="+mj-ea"/>
                <a:cs typeface="+mj-cs"/>
              </a:rPr>
              <a:t>Formatting</a:t>
            </a:r>
          </a:p>
        </p:txBody>
      </p:sp>
      <p:sp>
        <p:nvSpPr>
          <p:cNvPr id="44" name="Footnote [Placeholder]" hidden="1">
            <a:extLst>
              <a:ext uri="{FF2B5EF4-FFF2-40B4-BE49-F238E27FC236}">
                <a16:creationId xmlns:a16="http://schemas.microsoft.com/office/drawing/2014/main" id="{8D58C20D-DE6F-41F0-95A2-8A306EEC6633}"/>
              </a:ext>
            </a:extLst>
          </p:cNvPr>
          <p:cNvSpPr>
            <a:spLocks/>
          </p:cNvSpPr>
          <p:nvPr userDrawn="1"/>
        </p:nvSpPr>
        <p:spPr>
          <a:xfrm>
            <a:off x="317990" y="6249936"/>
            <a:ext cx="8492408" cy="25498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100000"/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831">
                <a:solidFill>
                  <a:schemeClr val="tx1">
                    <a:lumMod val="100000"/>
                  </a:schemeClr>
                </a:solidFill>
              </a:rPr>
              <a:t>(n)  </a:t>
            </a:r>
          </a:p>
        </p:txBody>
      </p:sp>
      <p:grpSp>
        <p:nvGrpSpPr>
          <p:cNvPr id="66" name="Harvey 3" hidden="1">
            <a:extLst>
              <a:ext uri="{FF2B5EF4-FFF2-40B4-BE49-F238E27FC236}">
                <a16:creationId xmlns:a16="http://schemas.microsoft.com/office/drawing/2014/main" id="{1F52F8D6-828E-421C-B9CB-574D405F17B6}"/>
              </a:ext>
            </a:extLst>
          </p:cNvPr>
          <p:cNvGrpSpPr>
            <a:grpSpLocks/>
          </p:cNvGrpSpPr>
          <p:nvPr userDrawn="1">
            <p:custDataLst>
              <p:tags r:id="rId19"/>
            </p:custDataLst>
          </p:nvPr>
        </p:nvGrpSpPr>
        <p:grpSpPr>
          <a:xfrm>
            <a:off x="8434721" y="1459918"/>
            <a:ext cx="270100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67" name="Harvey 0/3 [0]" hidden="1">
              <a:extLst>
                <a:ext uri="{FF2B5EF4-FFF2-40B4-BE49-F238E27FC236}">
                  <a16:creationId xmlns:a16="http://schemas.microsoft.com/office/drawing/2014/main" id="{DA6730B4-6E1B-41CD-87D4-698BEB6D612A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68" name="Harvey 1/3 [1]">
              <a:extLst>
                <a:ext uri="{FF2B5EF4-FFF2-40B4-BE49-F238E27FC236}">
                  <a16:creationId xmlns:a16="http://schemas.microsoft.com/office/drawing/2014/main" id="{B41F4DC7-3F73-4023-84B1-377422594D94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69" name="Harvey 2/3 [2]" hidden="1">
              <a:extLst>
                <a:ext uri="{FF2B5EF4-FFF2-40B4-BE49-F238E27FC236}">
                  <a16:creationId xmlns:a16="http://schemas.microsoft.com/office/drawing/2014/main" id="{6B1F8B66-7471-417A-A29F-4634105DE542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0" name="Harvey 3/3 [3]" hidden="1">
              <a:extLst>
                <a:ext uri="{FF2B5EF4-FFF2-40B4-BE49-F238E27FC236}">
                  <a16:creationId xmlns:a16="http://schemas.microsoft.com/office/drawing/2014/main" id="{838BE17D-40D8-44E7-AEC3-5CD1726D7736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Harvey 4" hidden="1">
            <a:extLst>
              <a:ext uri="{FF2B5EF4-FFF2-40B4-BE49-F238E27FC236}">
                <a16:creationId xmlns:a16="http://schemas.microsoft.com/office/drawing/2014/main" id="{E764B4BF-B735-40EA-B80D-459C60AAACE4}"/>
              </a:ext>
            </a:extLst>
          </p:cNvPr>
          <p:cNvGrpSpPr>
            <a:grpSpLocks/>
          </p:cNvGrpSpPr>
          <p:nvPr userDrawn="1">
            <p:custDataLst>
              <p:tags r:id="rId20"/>
            </p:custDataLst>
          </p:nvPr>
        </p:nvGrpSpPr>
        <p:grpSpPr>
          <a:xfrm>
            <a:off x="8434721" y="1459918"/>
            <a:ext cx="270100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72" name="Harvey 0/4 [0]" hidden="1">
              <a:extLst>
                <a:ext uri="{FF2B5EF4-FFF2-40B4-BE49-F238E27FC236}">
                  <a16:creationId xmlns:a16="http://schemas.microsoft.com/office/drawing/2014/main" id="{619471AD-02E3-4EC1-AC5A-00F885A990A6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3" name="Harvey 1/4 [1]">
              <a:extLst>
                <a:ext uri="{FF2B5EF4-FFF2-40B4-BE49-F238E27FC236}">
                  <a16:creationId xmlns:a16="http://schemas.microsoft.com/office/drawing/2014/main" id="{AA97BC9C-BBA4-4ED6-BA9E-BB278C0B1925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4" name="Harvey 2/4 [2]" hidden="1">
              <a:extLst>
                <a:ext uri="{FF2B5EF4-FFF2-40B4-BE49-F238E27FC236}">
                  <a16:creationId xmlns:a16="http://schemas.microsoft.com/office/drawing/2014/main" id="{03ACCB4F-1D68-49B8-A166-70F218F61009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5" name="Harvey 3/4 [3]" hidden="1">
              <a:extLst>
                <a:ext uri="{FF2B5EF4-FFF2-40B4-BE49-F238E27FC236}">
                  <a16:creationId xmlns:a16="http://schemas.microsoft.com/office/drawing/2014/main" id="{10353394-1620-4A65-8458-982AB50C159A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6" name="Harvey 4/4 [4]" hidden="1">
              <a:extLst>
                <a:ext uri="{FF2B5EF4-FFF2-40B4-BE49-F238E27FC236}">
                  <a16:creationId xmlns:a16="http://schemas.microsoft.com/office/drawing/2014/main" id="{88AB9BBD-A882-478B-85DB-C4E033FA81EB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Harvey 8" hidden="1">
            <a:extLst>
              <a:ext uri="{FF2B5EF4-FFF2-40B4-BE49-F238E27FC236}">
                <a16:creationId xmlns:a16="http://schemas.microsoft.com/office/drawing/2014/main" id="{D0002F30-C13C-48F1-B1F4-E588650DD685}"/>
              </a:ext>
            </a:extLst>
          </p:cNvPr>
          <p:cNvGrpSpPr>
            <a:grpSpLocks/>
          </p:cNvGrpSpPr>
          <p:nvPr userDrawn="1">
            <p:custDataLst>
              <p:tags r:id="rId21"/>
            </p:custDataLst>
          </p:nvPr>
        </p:nvGrpSpPr>
        <p:grpSpPr>
          <a:xfrm>
            <a:off x="8434721" y="1459918"/>
            <a:ext cx="270100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78" name="Harvey 0/8 [0]" hidden="1">
              <a:extLst>
                <a:ext uri="{FF2B5EF4-FFF2-40B4-BE49-F238E27FC236}">
                  <a16:creationId xmlns:a16="http://schemas.microsoft.com/office/drawing/2014/main" id="{658D9B93-E170-425C-B455-BC1AC9F83504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79" name="Harvey 1/8 [1]">
              <a:extLst>
                <a:ext uri="{FF2B5EF4-FFF2-40B4-BE49-F238E27FC236}">
                  <a16:creationId xmlns:a16="http://schemas.microsoft.com/office/drawing/2014/main" id="{30F06F54-8A95-402E-908E-EA1EDF0C6DF2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0" name="Harvey 2/8 [2]" hidden="1">
              <a:extLst>
                <a:ext uri="{FF2B5EF4-FFF2-40B4-BE49-F238E27FC236}">
                  <a16:creationId xmlns:a16="http://schemas.microsoft.com/office/drawing/2014/main" id="{54B64E44-8D70-4DE8-8A0D-4B3589BEF3A1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1" name="Harvey 3/8 [3]" hidden="1">
              <a:extLst>
                <a:ext uri="{FF2B5EF4-FFF2-40B4-BE49-F238E27FC236}">
                  <a16:creationId xmlns:a16="http://schemas.microsoft.com/office/drawing/2014/main" id="{8A73005A-B701-464A-B38C-FE5A96AD6287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2" name="Harvey 4/8 [4]" hidden="1">
              <a:extLst>
                <a:ext uri="{FF2B5EF4-FFF2-40B4-BE49-F238E27FC236}">
                  <a16:creationId xmlns:a16="http://schemas.microsoft.com/office/drawing/2014/main" id="{3789BA54-F09E-4E6C-85BF-76C6DB8FB628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3" name="Harvey 5/8 [5]" hidden="1">
              <a:extLst>
                <a:ext uri="{FF2B5EF4-FFF2-40B4-BE49-F238E27FC236}">
                  <a16:creationId xmlns:a16="http://schemas.microsoft.com/office/drawing/2014/main" id="{2C073E5D-5FF8-49B5-AC14-D7DA28D390ED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4" name="Harvey 6/8 [6]" hidden="1">
              <a:extLst>
                <a:ext uri="{FF2B5EF4-FFF2-40B4-BE49-F238E27FC236}">
                  <a16:creationId xmlns:a16="http://schemas.microsoft.com/office/drawing/2014/main" id="{4B8C4A73-BA59-4335-9E49-8C34AD985E31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5" name="Harvey 7/8 [7]" hidden="1">
              <a:extLst>
                <a:ext uri="{FF2B5EF4-FFF2-40B4-BE49-F238E27FC236}">
                  <a16:creationId xmlns:a16="http://schemas.microsoft.com/office/drawing/2014/main" id="{BE936F0B-D497-4117-BC2A-3B1099D61AA7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  <p:sp>
          <p:nvSpPr>
            <p:cNvPr id="86" name="Harvey 8/8 [8]" hidden="1">
              <a:extLst>
                <a:ext uri="{FF2B5EF4-FFF2-40B4-BE49-F238E27FC236}">
                  <a16:creationId xmlns:a16="http://schemas.microsoft.com/office/drawing/2014/main" id="{2681D4CF-EB43-4711-B081-5346EF94C20C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bg2">
                <a:lumMod val="100000"/>
              </a:schemeClr>
            </a:solidFill>
            <a:ln w="19050" cap="flat" cmpd="sng" algn="ctr">
              <a:solidFill>
                <a:schemeClr val="bg2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tx1"/>
                </a:solidFill>
              </a:endParaRPr>
            </a:p>
          </p:txBody>
        </p:sp>
      </p:grpSp>
      <p:sp>
        <p:nvSpPr>
          <p:cNvPr id="3" name="Workspace [Presentation]" hidden="1">
            <a:extLst>
              <a:ext uri="{FF2B5EF4-FFF2-40B4-BE49-F238E27FC236}">
                <a16:creationId xmlns:a16="http://schemas.microsoft.com/office/drawing/2014/main" id="{4AF2EB84-B166-4EB5-BE34-423FF03DD7AC}"/>
              </a:ext>
            </a:extLst>
          </p:cNvPr>
          <p:cNvSpPr/>
          <p:nvPr userDrawn="1"/>
        </p:nvSpPr>
        <p:spPr>
          <a:xfrm>
            <a:off x="317988" y="1341438"/>
            <a:ext cx="8507077" cy="4894976"/>
          </a:xfrm>
          <a:prstGeom prst="rect">
            <a:avLst/>
          </a:prstGeom>
          <a:noFill/>
          <a:ln w="12700">
            <a:solidFill>
              <a:srgbClr val="D24726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692" tIns="66462" rIns="99692" bIns="664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2">
              <a:solidFill>
                <a:schemeClr val="bg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890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</p:sldLayoutIdLst>
  <p:hf hdr="0" ftr="0" dt="0"/>
  <p:txStyles>
    <p:titleStyle>
      <a:lvl1pPr algn="l" defTabSz="685817" rtl="0" eaLnBrk="1" latinLnBrk="0" hangingPunct="1">
        <a:lnSpc>
          <a:spcPct val="100000"/>
        </a:lnSpc>
        <a:spcBef>
          <a:spcPct val="0"/>
        </a:spcBef>
        <a:buNone/>
        <a:defRPr sz="2031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just" defTabSz="685817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None/>
        <a:tabLst/>
        <a:defRPr sz="1477" i="0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269088" indent="-269088" algn="just" defTabSz="844083" rtl="0" eaLnBrk="1" latinLnBrk="0" hangingPunct="1">
        <a:lnSpc>
          <a:spcPct val="100000"/>
        </a:lnSpc>
        <a:spcBef>
          <a:spcPts val="1050"/>
        </a:spcBef>
        <a:buClr>
          <a:schemeClr val="bg2"/>
        </a:buClr>
        <a:buFont typeface="Tempus Sans ITC" panose="04020404030D07020202" pitchFamily="82" charset="0"/>
        <a:buChar char="/"/>
        <a:defRPr lang="en-GB" sz="1292" kern="1200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270007" indent="0" algn="just" defTabSz="844083" rtl="0" eaLnBrk="1" latinLnBrk="0" hangingPunct="1">
        <a:lnSpc>
          <a:spcPct val="100000"/>
        </a:lnSpc>
        <a:spcBef>
          <a:spcPts val="450"/>
        </a:spcBef>
        <a:buFontTx/>
        <a:buNone/>
        <a:defRPr lang="en-GB" sz="1292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486012" indent="-216005" algn="just" defTabSz="685817" rtl="0" eaLnBrk="1" latinLnBrk="0" hangingPunct="1">
        <a:lnSpc>
          <a:spcPct val="100000"/>
        </a:lnSpc>
        <a:spcBef>
          <a:spcPts val="450"/>
        </a:spcBef>
        <a:buClr>
          <a:schemeClr val="bg2"/>
        </a:buClr>
        <a:buFont typeface="Tahoma" panose="020B0604030504040204" pitchFamily="34" charset="0"/>
        <a:buChar char="›"/>
        <a:defRPr lang="en-GB" sz="1108" kern="1200" cap="none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830790" marR="0" indent="-232621" algn="just" defTabSz="844083" rtl="0" eaLnBrk="1" fontAlgn="auto" latinLnBrk="0" hangingPunct="1">
        <a:lnSpc>
          <a:spcPct val="100000"/>
        </a:lnSpc>
        <a:spcBef>
          <a:spcPts val="462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en-GB" sz="923" kern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830790" indent="-232621" algn="just" defTabSz="844083" rtl="0" eaLnBrk="1" latinLnBrk="0" hangingPunct="1">
        <a:lnSpc>
          <a:spcPct val="100000"/>
        </a:lnSpc>
        <a:spcBef>
          <a:spcPts val="462"/>
        </a:spcBef>
        <a:buClr>
          <a:schemeClr val="bg2"/>
        </a:buClr>
        <a:buFont typeface="Tahoma" panose="020B0604030504040204" pitchFamily="34" charset="0"/>
        <a:buChar char="»"/>
        <a:defRPr lang="en-GB" sz="923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6pPr>
      <a:lvl7pPr marL="830790" indent="-232621" algn="just" defTabSz="844083" rtl="0" eaLnBrk="1" latinLnBrk="0" hangingPunct="1">
        <a:lnSpc>
          <a:spcPct val="100000"/>
        </a:lnSpc>
        <a:spcBef>
          <a:spcPts val="462"/>
        </a:spcBef>
        <a:buClr>
          <a:schemeClr val="bg2"/>
        </a:buClr>
        <a:buFont typeface="Tahoma" panose="020B0604030504040204" pitchFamily="34" charset="0"/>
        <a:buChar char="»"/>
        <a:defRPr lang="en-GB" sz="923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830790" marR="0" indent="-232621" algn="just" defTabSz="844083" rtl="0" eaLnBrk="1" fontAlgn="auto" latinLnBrk="0" hangingPunct="1">
        <a:lnSpc>
          <a:spcPct val="100000"/>
        </a:lnSpc>
        <a:spcBef>
          <a:spcPts val="462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en-GB" sz="923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830790" indent="-232621" algn="just" defTabSz="844083" rtl="0" eaLnBrk="1" latinLnBrk="0" hangingPunct="1">
        <a:lnSpc>
          <a:spcPct val="100000"/>
        </a:lnSpc>
        <a:spcBef>
          <a:spcPts val="462"/>
        </a:spcBef>
        <a:buClr>
          <a:schemeClr val="bg2"/>
        </a:buClr>
        <a:buFont typeface="Tahoma" panose="020B0604030504040204" pitchFamily="34" charset="0"/>
        <a:buChar char="»"/>
        <a:defRPr lang="en-GB" sz="923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67">
          <p15:clr>
            <a:srgbClr val="F26B43"/>
          </p15:clr>
        </p15:guide>
        <p15:guide id="4" pos="7413">
          <p15:clr>
            <a:srgbClr val="F26B43"/>
          </p15:clr>
        </p15:guide>
        <p15:guide id="21" orient="horz" pos="2387">
          <p15:clr>
            <a:srgbClr val="F26B43"/>
          </p15:clr>
        </p15:guide>
        <p15:guide id="22" pos="3120">
          <p15:clr>
            <a:srgbClr val="F26B43"/>
          </p15:clr>
        </p15:guide>
        <p15:guide id="23" pos="217">
          <p15:clr>
            <a:srgbClr val="F26B43"/>
          </p15:clr>
        </p15:guide>
        <p15:guide id="24" pos="6023">
          <p15:clr>
            <a:srgbClr val="F26B43"/>
          </p15:clr>
        </p15:guide>
        <p15:guide id="25" orient="horz" pos="255">
          <p15:clr>
            <a:srgbClr val="F26B43"/>
          </p15:clr>
        </p15:guide>
        <p15:guide id="26" orient="horz" pos="845">
          <p15:clr>
            <a:srgbClr val="F26B43"/>
          </p15:clr>
        </p15:guide>
        <p15:guide id="27" orient="horz" pos="39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pdr.univ-angers.fr/test-offre-de-service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entraleSupelec/aristote-dispatcher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enseignants-chercheurs@listes.univ-angers.fr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univ-angers.cloud.panopto.eu/Panopto/Pages/Viewer.aspx?id=d2f392b3-7ae3-41be-a38e-b29d00a35a52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253A4-E671-4848-A9D9-38BFDFBE14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Commission Permanente du Numérique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4DFDDD-E1D6-4B55-9A7F-523B3560A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3916392"/>
            <a:ext cx="7772399" cy="1341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  <a:cs typeface="Verdana"/>
              </a:rPr>
              <a:t>04 avril 2025</a:t>
            </a:r>
          </a:p>
        </p:txBody>
      </p:sp>
    </p:spTree>
    <p:extLst>
      <p:ext uri="{BB962C8B-B14F-4D97-AF65-F5344CB8AC3E}">
        <p14:creationId xmlns:p14="http://schemas.microsoft.com/office/powerpoint/2010/main" val="2904174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2187-E460-9086-83FE-37639AA8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PIX étudiants et personnels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E626F-23E3-682B-E91E-BA95ACB95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Verdana"/>
                <a:ea typeface="Verdana"/>
              </a:rPr>
              <a:t>PIX </a:t>
            </a:r>
            <a:r>
              <a:rPr lang="en-US" err="1">
                <a:latin typeface="Verdana"/>
                <a:ea typeface="Verdana"/>
              </a:rPr>
              <a:t>permet</a:t>
            </a:r>
            <a:r>
              <a:rPr lang="en-US">
                <a:latin typeface="Verdana"/>
                <a:ea typeface="Verdana"/>
              </a:rPr>
              <a:t> : 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Verdana"/>
              <a:ea typeface="Verdan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Verdana"/>
                <a:ea typeface="Verdana"/>
              </a:rPr>
              <a:t>De </a:t>
            </a:r>
            <a:r>
              <a:rPr lang="en-US" err="1">
                <a:latin typeface="Verdana"/>
                <a:ea typeface="Verdana"/>
              </a:rPr>
              <a:t>s'autoévaluer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en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ligne</a:t>
            </a:r>
            <a:r>
              <a:rPr lang="en-US">
                <a:latin typeface="Verdana"/>
                <a:ea typeface="Verdana"/>
              </a:rPr>
              <a:t> sur 16 </a:t>
            </a:r>
            <a:r>
              <a:rPr lang="en-US" err="1">
                <a:latin typeface="Verdana"/>
                <a:ea typeface="Verdana"/>
              </a:rPr>
              <a:t>compétences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numériques</a:t>
            </a:r>
            <a:r>
              <a:rPr lang="en-US">
                <a:latin typeface="Verdana"/>
                <a:ea typeface="Verdana"/>
              </a:rPr>
              <a:t> (</a:t>
            </a:r>
            <a:r>
              <a:rPr lang="en-US" b="1">
                <a:latin typeface="Verdana"/>
                <a:ea typeface="Verdana"/>
              </a:rPr>
              <a:t>pix.fr</a:t>
            </a:r>
            <a:r>
              <a:rPr lang="en-US">
                <a:latin typeface="Verdana"/>
                <a:ea typeface="Verdana"/>
              </a:rPr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latin typeface="Verdana"/>
              <a:ea typeface="Verdan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latin typeface="Verdana"/>
                <a:ea typeface="Verdana"/>
              </a:rPr>
              <a:t>D'évaluer</a:t>
            </a:r>
            <a:r>
              <a:rPr lang="en-US">
                <a:latin typeface="Verdana"/>
                <a:ea typeface="Verdana"/>
              </a:rPr>
              <a:t> les </a:t>
            </a:r>
            <a:r>
              <a:rPr lang="en-US" err="1">
                <a:latin typeface="Verdana"/>
                <a:ea typeface="Verdana"/>
              </a:rPr>
              <a:t>étudiants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en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ligne</a:t>
            </a:r>
            <a:r>
              <a:rPr lang="en-US">
                <a:latin typeface="Verdana"/>
                <a:ea typeface="Verdana"/>
              </a:rPr>
              <a:t>, sur </a:t>
            </a:r>
            <a:r>
              <a:rPr lang="en-US" err="1">
                <a:latin typeface="Verdana"/>
                <a:ea typeface="Verdana"/>
              </a:rPr>
              <a:t>ces</a:t>
            </a:r>
            <a:r>
              <a:rPr lang="en-US">
                <a:latin typeface="Verdana"/>
                <a:ea typeface="Verdana"/>
              </a:rPr>
              <a:t> 16 </a:t>
            </a:r>
            <a:r>
              <a:rPr lang="en-US" err="1">
                <a:latin typeface="Verdana"/>
                <a:ea typeface="Verdana"/>
              </a:rPr>
              <a:t>compétences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ou</a:t>
            </a:r>
            <a:r>
              <a:rPr lang="en-US">
                <a:latin typeface="Verdana"/>
                <a:ea typeface="Verdana"/>
              </a:rPr>
              <a:t>/et sur des </a:t>
            </a:r>
            <a:r>
              <a:rPr lang="en-US" err="1">
                <a:latin typeface="Verdana"/>
                <a:ea typeface="Verdana"/>
              </a:rPr>
              <a:t>parcours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personnalisables</a:t>
            </a:r>
            <a:r>
              <a:rPr lang="en-US">
                <a:latin typeface="Verdana"/>
                <a:ea typeface="Verdana"/>
              </a:rPr>
              <a:t> par les </a:t>
            </a:r>
            <a:r>
              <a:rPr lang="en-US" err="1">
                <a:latin typeface="Verdana"/>
                <a:ea typeface="Verdana"/>
              </a:rPr>
              <a:t>enseignants</a:t>
            </a:r>
            <a:r>
              <a:rPr lang="en-US">
                <a:latin typeface="Verdana"/>
                <a:ea typeface="Verdana"/>
              </a:rPr>
              <a:t> (</a:t>
            </a:r>
            <a:r>
              <a:rPr lang="en-US" b="1">
                <a:latin typeface="Verdana"/>
                <a:ea typeface="Verdana"/>
              </a:rPr>
              <a:t>pix </a:t>
            </a:r>
            <a:r>
              <a:rPr lang="en-US" b="1" err="1">
                <a:latin typeface="Verdana"/>
                <a:ea typeface="Verdana"/>
              </a:rPr>
              <a:t>orga</a:t>
            </a:r>
            <a:r>
              <a:rPr lang="en-US">
                <a:latin typeface="Verdana"/>
                <a:ea typeface="Verdana"/>
              </a:rPr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latin typeface="Verdana"/>
              <a:ea typeface="Verdan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Verdana"/>
                <a:ea typeface="Verdana"/>
              </a:rPr>
              <a:t>De certifier son </a:t>
            </a:r>
            <a:r>
              <a:rPr lang="en-US" err="1">
                <a:latin typeface="Verdana"/>
                <a:ea typeface="Verdana"/>
              </a:rPr>
              <a:t>niveau</a:t>
            </a:r>
            <a:r>
              <a:rPr lang="en-US">
                <a:latin typeface="Verdana"/>
                <a:ea typeface="Verdana"/>
              </a:rPr>
              <a:t> (1 à 7) sur </a:t>
            </a:r>
            <a:r>
              <a:rPr lang="en-US" err="1">
                <a:latin typeface="Verdana"/>
                <a:ea typeface="Verdana"/>
              </a:rPr>
              <a:t>l'ensemble</a:t>
            </a:r>
            <a:r>
              <a:rPr lang="en-US">
                <a:latin typeface="Verdana"/>
                <a:ea typeface="Verdana"/>
              </a:rPr>
              <a:t> de </a:t>
            </a:r>
            <a:r>
              <a:rPr lang="en-US" err="1">
                <a:latin typeface="Verdana"/>
                <a:ea typeface="Verdana"/>
              </a:rPr>
              <a:t>ces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compétences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lors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err="1">
                <a:latin typeface="Verdana"/>
                <a:ea typeface="Verdana"/>
              </a:rPr>
              <a:t>d'une</a:t>
            </a:r>
            <a:r>
              <a:rPr lang="en-US">
                <a:latin typeface="Verdana"/>
                <a:ea typeface="Verdana"/>
              </a:rPr>
              <a:t> </a:t>
            </a:r>
            <a:r>
              <a:rPr lang="en-US" b="1">
                <a:latin typeface="Verdana"/>
                <a:ea typeface="Verdana"/>
              </a:rPr>
              <a:t>certification </a:t>
            </a:r>
            <a:r>
              <a:rPr lang="en-US" b="1" err="1">
                <a:latin typeface="Verdana"/>
                <a:ea typeface="Verdana"/>
              </a:rPr>
              <a:t>en</a:t>
            </a:r>
            <a:r>
              <a:rPr lang="en-US" b="1">
                <a:latin typeface="Verdana"/>
                <a:ea typeface="Verdana"/>
              </a:rPr>
              <a:t> </a:t>
            </a:r>
            <a:r>
              <a:rPr lang="en-US" b="1" err="1">
                <a:latin typeface="Verdana"/>
                <a:ea typeface="Verdana"/>
              </a:rPr>
              <a:t>présentiel</a:t>
            </a:r>
            <a:r>
              <a:rPr lang="en-US">
                <a:latin typeface="Verdana"/>
                <a:ea typeface="Verdana"/>
              </a:rPr>
              <a:t> (2h – 32 questions)</a:t>
            </a:r>
          </a:p>
        </p:txBody>
      </p:sp>
    </p:spTree>
    <p:extLst>
      <p:ext uri="{BB962C8B-B14F-4D97-AF65-F5344CB8AC3E}">
        <p14:creationId xmlns:p14="http://schemas.microsoft.com/office/powerpoint/2010/main" val="29259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9EB9-55F0-F631-473A-966F6D69F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BF25-CF33-DA6D-9304-9D9A567C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PIX étudiants et personnels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4C564-6C3C-89B8-0091-431D1E7E1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0996"/>
            <a:ext cx="8177084" cy="20439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dirty="0">
                <a:latin typeface="Verdana"/>
                <a:ea typeface="Verdana"/>
              </a:rPr>
              <a:t>PIX </a:t>
            </a:r>
            <a:r>
              <a:rPr lang="en-US" sz="1400" dirty="0" err="1">
                <a:latin typeface="Verdana"/>
                <a:ea typeface="Verdana"/>
              </a:rPr>
              <a:t>permet</a:t>
            </a:r>
            <a:r>
              <a:rPr lang="en-US" sz="1400" dirty="0">
                <a:latin typeface="Verdana"/>
                <a:ea typeface="Verdana"/>
              </a:rPr>
              <a:t> 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latin typeface="Verdana"/>
                <a:ea typeface="Verdana"/>
              </a:rPr>
              <a:t>De </a:t>
            </a:r>
            <a:r>
              <a:rPr lang="en-US" sz="1400" dirty="0" err="1">
                <a:latin typeface="Verdana"/>
                <a:ea typeface="Verdana"/>
              </a:rPr>
              <a:t>s'autoévaluer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en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ligne</a:t>
            </a:r>
            <a:r>
              <a:rPr lang="en-US" sz="1400" dirty="0">
                <a:latin typeface="Verdana"/>
                <a:ea typeface="Verdana"/>
              </a:rPr>
              <a:t> sur 16 </a:t>
            </a:r>
            <a:r>
              <a:rPr lang="en-US" sz="1400" dirty="0" err="1">
                <a:latin typeface="Verdana"/>
                <a:ea typeface="Verdana"/>
              </a:rPr>
              <a:t>compétences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numériques</a:t>
            </a:r>
            <a:r>
              <a:rPr lang="en-US" sz="1400" dirty="0">
                <a:latin typeface="Verdana"/>
                <a:ea typeface="Verdana"/>
              </a:rPr>
              <a:t> (pix.fr)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400">
              <a:latin typeface="Verdana"/>
              <a:ea typeface="Verdan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 err="1">
                <a:latin typeface="Verdana"/>
                <a:ea typeface="Verdana"/>
              </a:rPr>
              <a:t>D'évaluer</a:t>
            </a:r>
            <a:r>
              <a:rPr lang="en-US" sz="1400" dirty="0">
                <a:latin typeface="Verdana"/>
                <a:ea typeface="Verdana"/>
              </a:rPr>
              <a:t> les </a:t>
            </a:r>
            <a:r>
              <a:rPr lang="en-US" sz="1400" dirty="0" err="1">
                <a:latin typeface="Verdana"/>
                <a:ea typeface="Verdana"/>
              </a:rPr>
              <a:t>étudiants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en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ligne</a:t>
            </a:r>
            <a:r>
              <a:rPr lang="en-US" sz="1400" dirty="0">
                <a:latin typeface="Verdana"/>
                <a:ea typeface="Verdana"/>
              </a:rPr>
              <a:t>, sur </a:t>
            </a:r>
            <a:r>
              <a:rPr lang="en-US" sz="1400" dirty="0" err="1">
                <a:latin typeface="Verdana"/>
                <a:ea typeface="Verdana"/>
              </a:rPr>
              <a:t>ces</a:t>
            </a:r>
            <a:r>
              <a:rPr lang="en-US" sz="1400" dirty="0">
                <a:latin typeface="Verdana"/>
                <a:ea typeface="Verdana"/>
              </a:rPr>
              <a:t> 16 </a:t>
            </a:r>
            <a:r>
              <a:rPr lang="en-US" sz="1400" dirty="0" err="1">
                <a:latin typeface="Verdana"/>
                <a:ea typeface="Verdana"/>
              </a:rPr>
              <a:t>compétences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ou</a:t>
            </a:r>
            <a:r>
              <a:rPr lang="en-US" sz="1400" dirty="0">
                <a:latin typeface="Verdana"/>
                <a:ea typeface="Verdana"/>
              </a:rPr>
              <a:t>/et sur des </a:t>
            </a:r>
            <a:r>
              <a:rPr lang="en-US" sz="1400" dirty="0" err="1">
                <a:latin typeface="Verdana"/>
                <a:ea typeface="Verdana"/>
              </a:rPr>
              <a:t>parcours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personnalisables</a:t>
            </a:r>
            <a:r>
              <a:rPr lang="en-US" sz="1400" dirty="0">
                <a:latin typeface="Verdana"/>
                <a:ea typeface="Verdana"/>
              </a:rPr>
              <a:t> par les </a:t>
            </a:r>
            <a:r>
              <a:rPr lang="en-US" sz="1400" dirty="0" err="1">
                <a:latin typeface="Verdana"/>
                <a:ea typeface="Verdana"/>
              </a:rPr>
              <a:t>enseignants</a:t>
            </a:r>
            <a:r>
              <a:rPr lang="en-US" sz="1400" dirty="0">
                <a:latin typeface="Verdana"/>
                <a:ea typeface="Verdana"/>
              </a:rPr>
              <a:t> (pix </a:t>
            </a:r>
            <a:r>
              <a:rPr lang="en-US" sz="1400" dirty="0" err="1">
                <a:latin typeface="Verdana"/>
                <a:ea typeface="Verdana"/>
              </a:rPr>
              <a:t>orga</a:t>
            </a:r>
            <a:r>
              <a:rPr lang="en-US" sz="1400" dirty="0">
                <a:latin typeface="Verdana"/>
                <a:ea typeface="Verdana"/>
              </a:rPr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400">
              <a:latin typeface="Verdana"/>
              <a:ea typeface="Verdana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dirty="0">
                <a:latin typeface="Verdana"/>
                <a:ea typeface="Verdana"/>
              </a:rPr>
              <a:t>De certifier son </a:t>
            </a:r>
            <a:r>
              <a:rPr lang="en-US" sz="1400" dirty="0" err="1">
                <a:latin typeface="Verdana"/>
                <a:ea typeface="Verdana"/>
              </a:rPr>
              <a:t>niveau</a:t>
            </a:r>
            <a:r>
              <a:rPr lang="en-US" sz="1400" dirty="0">
                <a:latin typeface="Verdana"/>
                <a:ea typeface="Verdana"/>
              </a:rPr>
              <a:t> (1 à 7) sur </a:t>
            </a:r>
            <a:r>
              <a:rPr lang="en-US" sz="1400" dirty="0" err="1">
                <a:latin typeface="Verdana"/>
                <a:ea typeface="Verdana"/>
              </a:rPr>
              <a:t>l'ensemble</a:t>
            </a:r>
            <a:r>
              <a:rPr lang="en-US" sz="1400" dirty="0">
                <a:latin typeface="Verdana"/>
                <a:ea typeface="Verdana"/>
              </a:rPr>
              <a:t> de </a:t>
            </a:r>
            <a:r>
              <a:rPr lang="en-US" sz="1400" dirty="0" err="1">
                <a:latin typeface="Verdana"/>
                <a:ea typeface="Verdana"/>
              </a:rPr>
              <a:t>ces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compétences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lors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d'une</a:t>
            </a:r>
            <a:r>
              <a:rPr lang="en-US" sz="1400" dirty="0">
                <a:latin typeface="Verdana"/>
                <a:ea typeface="Verdana"/>
              </a:rPr>
              <a:t> certification </a:t>
            </a:r>
            <a:r>
              <a:rPr lang="en-US" sz="1400" dirty="0" err="1">
                <a:latin typeface="Verdana"/>
                <a:ea typeface="Verdana"/>
              </a:rPr>
              <a:t>en</a:t>
            </a:r>
            <a:r>
              <a:rPr lang="en-US" sz="1400" dirty="0">
                <a:latin typeface="Verdana"/>
                <a:ea typeface="Verdana"/>
              </a:rPr>
              <a:t> </a:t>
            </a:r>
            <a:r>
              <a:rPr lang="en-US" sz="1400" dirty="0" err="1">
                <a:latin typeface="Verdana"/>
                <a:ea typeface="Verdana"/>
              </a:rPr>
              <a:t>présentiel</a:t>
            </a:r>
            <a:r>
              <a:rPr lang="en-US" sz="1400" dirty="0">
                <a:latin typeface="Verdana"/>
                <a:ea typeface="Verdana"/>
              </a:rPr>
              <a:t> (2h – 32 questions)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E6FB0-AFE4-BCB6-C1E6-C6E4CB1F2831}"/>
              </a:ext>
            </a:extLst>
          </p:cNvPr>
          <p:cNvSpPr txBox="1"/>
          <p:nvPr/>
        </p:nvSpPr>
        <p:spPr>
          <a:xfrm>
            <a:off x="1415263" y="3543859"/>
            <a:ext cx="659588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ea typeface="+mn-lt"/>
                <a:cs typeface="+mn-lt"/>
              </a:rPr>
              <a:t>Pix ne </a:t>
            </a:r>
            <a:r>
              <a:rPr lang="en-US" sz="4000" b="1" err="1">
                <a:ea typeface="+mn-lt"/>
                <a:cs typeface="+mn-lt"/>
              </a:rPr>
              <a:t>permet</a:t>
            </a:r>
            <a:r>
              <a:rPr lang="en-US" sz="4000" b="1">
                <a:ea typeface="+mn-lt"/>
                <a:cs typeface="+mn-lt"/>
              </a:rPr>
              <a:t> </a:t>
            </a:r>
            <a:r>
              <a:rPr lang="en-US" sz="4000" b="1" err="1">
                <a:ea typeface="+mn-lt"/>
                <a:cs typeface="+mn-lt"/>
              </a:rPr>
              <a:t>ni</a:t>
            </a:r>
            <a:r>
              <a:rPr lang="en-US" sz="4000" b="1">
                <a:ea typeface="+mn-lt"/>
                <a:cs typeface="+mn-lt"/>
              </a:rPr>
              <a:t> de se former, </a:t>
            </a:r>
            <a:r>
              <a:rPr lang="en-US" sz="4000" b="1" err="1">
                <a:ea typeface="+mn-lt"/>
                <a:cs typeface="+mn-lt"/>
              </a:rPr>
              <a:t>ni</a:t>
            </a:r>
            <a:r>
              <a:rPr lang="en-US" sz="4000" b="1">
                <a:ea typeface="+mn-lt"/>
                <a:cs typeface="+mn-lt"/>
              </a:rPr>
              <a:t> de former des </a:t>
            </a:r>
            <a:r>
              <a:rPr lang="en-US" sz="4000" b="1" err="1">
                <a:ea typeface="+mn-lt"/>
                <a:cs typeface="+mn-lt"/>
              </a:rPr>
              <a:t>étudiants</a:t>
            </a:r>
            <a:r>
              <a:rPr lang="en-US" sz="4000" b="1">
                <a:ea typeface="+mn-lt"/>
                <a:cs typeface="+mn-lt"/>
              </a:rPr>
              <a:t>.</a:t>
            </a:r>
            <a:endParaRPr lang="en-US" sz="4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50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6C57-F354-6BE9-EE5D-C31C3DD6D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9882-DE43-CC56-85C9-937666AEC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PIX étudiants et personnels</a:t>
            </a:r>
            <a:endParaRPr lang="en-US"/>
          </a:p>
        </p:txBody>
      </p:sp>
      <p:pic>
        <p:nvPicPr>
          <p:cNvPr id="4" name="Picture 3" descr="Détails sur la certification Pix">
            <a:extLst>
              <a:ext uri="{FF2B5EF4-FFF2-40B4-BE49-F238E27FC236}">
                <a16:creationId xmlns:a16="http://schemas.microsoft.com/office/drawing/2014/main" id="{D0CAD967-ACBD-7CA9-4FC7-A24247E6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20" y="1269268"/>
            <a:ext cx="8513180" cy="55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99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13E48-3435-E246-6296-98FD45F65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0DB7-F8E4-67DC-49D9-B1EFC9A4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PIX étudiants et personnels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E97766-AEE3-F6B4-9B65-A3996D0F8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2384"/>
            <a:ext cx="8031892" cy="47742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Verdana"/>
                <a:ea typeface="Verdana"/>
              </a:rPr>
              <a:t>Prix du Pix :</a:t>
            </a:r>
          </a:p>
          <a:p>
            <a:pPr marL="0" indent="0">
              <a:buNone/>
            </a:pPr>
            <a:endParaRPr lang="en-US" sz="2400" dirty="0">
              <a:latin typeface="Verdana"/>
              <a:ea typeface="Verdana"/>
            </a:endParaRPr>
          </a:p>
          <a:p>
            <a:pPr marL="0" indent="0">
              <a:buNone/>
            </a:pPr>
            <a:r>
              <a:rPr lang="en-US" sz="2400" dirty="0">
                <a:latin typeface="Verdana"/>
                <a:ea typeface="Verdana"/>
              </a:rPr>
              <a:t>Tout usage (Pix Orga </a:t>
            </a:r>
            <a:r>
              <a:rPr lang="en-US" sz="2400" dirty="0" err="1">
                <a:latin typeface="Verdana"/>
                <a:ea typeface="Verdana"/>
              </a:rPr>
              <a:t>ou</a:t>
            </a:r>
            <a:r>
              <a:rPr lang="en-US" sz="2400" dirty="0">
                <a:latin typeface="Verdana"/>
                <a:ea typeface="Verdana"/>
              </a:rPr>
              <a:t> certification) </a:t>
            </a:r>
            <a:r>
              <a:rPr lang="en-US" sz="2400" dirty="0" err="1">
                <a:latin typeface="Verdana"/>
                <a:ea typeface="Verdana"/>
              </a:rPr>
              <a:t>est</a:t>
            </a:r>
            <a:r>
              <a:rPr lang="en-US" sz="2400" dirty="0">
                <a:latin typeface="Verdana"/>
                <a:ea typeface="Verdana"/>
              </a:rPr>
              <a:t> </a:t>
            </a:r>
            <a:r>
              <a:rPr lang="en-US" sz="2400" b="1" dirty="0" err="1">
                <a:latin typeface="Verdana"/>
                <a:ea typeface="Verdana"/>
              </a:rPr>
              <a:t>gratuit</a:t>
            </a:r>
            <a:r>
              <a:rPr lang="en-US" sz="2400" b="1" dirty="0">
                <a:latin typeface="Verdana"/>
                <a:ea typeface="Verdana"/>
              </a:rPr>
              <a:t> </a:t>
            </a:r>
            <a:r>
              <a:rPr lang="en-US" sz="2400" dirty="0">
                <a:latin typeface="Verdana"/>
                <a:ea typeface="Verdana"/>
              </a:rPr>
              <a:t>pour les </a:t>
            </a:r>
            <a:r>
              <a:rPr lang="en-US" sz="2400" dirty="0" err="1">
                <a:latin typeface="Verdana"/>
                <a:ea typeface="Verdana"/>
              </a:rPr>
              <a:t>étudiants</a:t>
            </a:r>
            <a:r>
              <a:rPr lang="en-US" sz="2400" b="1" dirty="0">
                <a:latin typeface="Verdana"/>
                <a:ea typeface="Verdana"/>
              </a:rPr>
              <a:t> </a:t>
            </a:r>
            <a:r>
              <a:rPr lang="en-US" sz="2400" b="1" dirty="0" err="1">
                <a:latin typeface="Verdana"/>
                <a:ea typeface="Verdana"/>
              </a:rPr>
              <a:t>en</a:t>
            </a:r>
            <a:r>
              <a:rPr lang="en-US" sz="2400" b="1" dirty="0">
                <a:latin typeface="Verdana"/>
                <a:ea typeface="Verdana"/>
              </a:rPr>
              <a:t> formation </a:t>
            </a:r>
            <a:r>
              <a:rPr lang="en-US" sz="2400" b="1" dirty="0" err="1">
                <a:latin typeface="Verdana"/>
                <a:ea typeface="Verdana"/>
              </a:rPr>
              <a:t>initiale</a:t>
            </a:r>
            <a:r>
              <a:rPr lang="en-US" sz="2400" b="1" dirty="0">
                <a:latin typeface="Verdana"/>
                <a:ea typeface="Verdana"/>
              </a:rPr>
              <a:t> hors </a:t>
            </a:r>
            <a:r>
              <a:rPr lang="en-US" sz="2400" b="1" dirty="0" err="1">
                <a:latin typeface="Verdana"/>
                <a:ea typeface="Verdana"/>
              </a:rPr>
              <a:t>apprentissage</a:t>
            </a:r>
            <a:r>
              <a:rPr lang="en-US" sz="2400" b="1" dirty="0">
                <a:latin typeface="Verdana"/>
                <a:ea typeface="Verdana"/>
              </a:rPr>
              <a:t> </a:t>
            </a:r>
            <a:r>
              <a:rPr lang="en-US" sz="2400" dirty="0">
                <a:latin typeface="Verdana"/>
                <a:ea typeface="Verdana"/>
              </a:rPr>
              <a:t>et pour le </a:t>
            </a:r>
            <a:r>
              <a:rPr lang="en-US" sz="2400" b="1" dirty="0">
                <a:latin typeface="Verdana"/>
                <a:ea typeface="Verdana"/>
              </a:rPr>
              <a:t>personnel.</a:t>
            </a:r>
          </a:p>
          <a:p>
            <a:pPr marL="0" indent="0">
              <a:buNone/>
            </a:pPr>
            <a:endParaRPr lang="en-US" sz="2400" dirty="0">
              <a:latin typeface="Verdana"/>
              <a:ea typeface="Verdana"/>
            </a:endParaRPr>
          </a:p>
          <a:p>
            <a:pPr marL="0" indent="0">
              <a:buNone/>
            </a:pPr>
            <a:r>
              <a:rPr lang="en-US" sz="2400" dirty="0">
                <a:latin typeface="Verdana"/>
                <a:ea typeface="Verdana"/>
              </a:rPr>
              <a:t>Dans les </a:t>
            </a:r>
            <a:r>
              <a:rPr lang="en-US" sz="2400" dirty="0" err="1">
                <a:latin typeface="Verdana"/>
                <a:ea typeface="Verdana"/>
              </a:rPr>
              <a:t>autres</a:t>
            </a:r>
            <a:r>
              <a:rPr lang="en-US" sz="2400" dirty="0">
                <a:latin typeface="Verdana"/>
                <a:ea typeface="Verdana"/>
              </a:rPr>
              <a:t> </a:t>
            </a:r>
            <a:r>
              <a:rPr lang="en-US" sz="2400" dirty="0" err="1">
                <a:latin typeface="Verdana"/>
                <a:ea typeface="Verdana"/>
              </a:rPr>
              <a:t>cas</a:t>
            </a:r>
            <a:r>
              <a:rPr lang="en-US" sz="2400" dirty="0">
                <a:latin typeface="Verdana"/>
                <a:ea typeface="Verdana"/>
              </a:rPr>
              <a:t> :</a:t>
            </a:r>
          </a:p>
          <a:p>
            <a:pPr marL="0" indent="0">
              <a:buNone/>
            </a:pPr>
            <a:endParaRPr lang="en-US" sz="2400" dirty="0">
              <a:latin typeface="Verdana"/>
              <a:ea typeface="Verdana"/>
            </a:endParaRPr>
          </a:p>
          <a:p>
            <a:r>
              <a:rPr lang="en-US" sz="2400" dirty="0">
                <a:latin typeface="Verdana"/>
                <a:ea typeface="Verdana"/>
              </a:rPr>
              <a:t>15€ HT pour Pix Orga par </a:t>
            </a:r>
            <a:r>
              <a:rPr lang="en-US" sz="2400" dirty="0" err="1">
                <a:latin typeface="Verdana"/>
                <a:ea typeface="Verdana"/>
              </a:rPr>
              <a:t>étudiant</a:t>
            </a:r>
            <a:r>
              <a:rPr lang="en-US" sz="2400" dirty="0">
                <a:latin typeface="Verdana"/>
                <a:ea typeface="Verdana"/>
              </a:rPr>
              <a:t> et par an</a:t>
            </a:r>
          </a:p>
          <a:p>
            <a:pPr marL="0" indent="0">
              <a:buNone/>
            </a:pPr>
            <a:endParaRPr lang="en-US" sz="2400" dirty="0">
              <a:latin typeface="Verdana"/>
              <a:ea typeface="Verdana"/>
            </a:endParaRPr>
          </a:p>
          <a:p>
            <a:r>
              <a:rPr lang="en-US" sz="2400" dirty="0">
                <a:latin typeface="Verdana"/>
                <a:ea typeface="Verdana"/>
              </a:rPr>
              <a:t>15€ HT pour le passage </a:t>
            </a:r>
            <a:r>
              <a:rPr lang="en-US" sz="2400" dirty="0" err="1">
                <a:latin typeface="Verdana"/>
                <a:ea typeface="Verdana"/>
              </a:rPr>
              <a:t>d'une</a:t>
            </a:r>
            <a:r>
              <a:rPr lang="en-US" sz="2400" dirty="0">
                <a:latin typeface="Verdana"/>
                <a:ea typeface="Verdana"/>
              </a:rPr>
              <a:t> certification </a:t>
            </a:r>
          </a:p>
        </p:txBody>
      </p:sp>
    </p:spTree>
    <p:extLst>
      <p:ext uri="{BB962C8B-B14F-4D97-AF65-F5344CB8AC3E}">
        <p14:creationId xmlns:p14="http://schemas.microsoft.com/office/powerpoint/2010/main" val="2169811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3D65C-4C8E-8B19-562B-B20AEBE4B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DF6EE-78BE-5392-3029-EB39184B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PIX étudiants et personnels</a:t>
            </a:r>
            <a:endParaRPr lang="en-US"/>
          </a:p>
        </p:txBody>
      </p:sp>
      <p:pic>
        <p:nvPicPr>
          <p:cNvPr id="10" name="Content Placeholder 9" descr="Tableau présentant le nb d'étudiants certifiés Pix&#10;">
            <a:extLst>
              <a:ext uri="{FF2B5EF4-FFF2-40B4-BE49-F238E27FC236}">
                <a16:creationId xmlns:a16="http://schemas.microsoft.com/office/drawing/2014/main" id="{737FE8F1-CA8E-A445-ACE7-A4073E55F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221" y="1541654"/>
            <a:ext cx="8275556" cy="224973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95D898-61BB-C5BC-4194-0EDA09D7DE42}"/>
              </a:ext>
            </a:extLst>
          </p:cNvPr>
          <p:cNvSpPr txBox="1"/>
          <p:nvPr/>
        </p:nvSpPr>
        <p:spPr>
          <a:xfrm>
            <a:off x="434760" y="4908588"/>
            <a:ext cx="677385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Calibri"/>
                <a:cs typeface="Calibri"/>
              </a:rPr>
              <a:t>Pour le personnel, 2 </a:t>
            </a:r>
            <a:r>
              <a:rPr lang="en-US" sz="2800" err="1">
                <a:ea typeface="Calibri"/>
                <a:cs typeface="Calibri"/>
              </a:rPr>
              <a:t>ou</a:t>
            </a:r>
            <a:r>
              <a:rPr lang="en-US" sz="2800">
                <a:ea typeface="Calibri"/>
                <a:cs typeface="Calibri"/>
              </a:rPr>
              <a:t> 3 certifications post-covid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76466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C0A8D-857D-2016-C6AA-A9DAB55DA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B9C7F-8F1B-7349-0E91-A3EBDDDBF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PIX étudiants et personnels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C69B62D-53D8-96CD-CB54-7EC60BA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221" y="1541654"/>
            <a:ext cx="8275556" cy="2249733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BF837A-F15B-2A12-CB83-666FC822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7206" y="1714500"/>
            <a:ext cx="3216896" cy="189714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46698-646A-A3EB-D994-886B65273F4D}"/>
              </a:ext>
            </a:extLst>
          </p:cNvPr>
          <p:cNvSpPr txBox="1"/>
          <p:nvPr/>
        </p:nvSpPr>
        <p:spPr>
          <a:xfrm>
            <a:off x="624524" y="4112443"/>
            <a:ext cx="2639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C2I : 5% des </a:t>
            </a:r>
            <a:r>
              <a:rPr lang="en-US" err="1">
                <a:solidFill>
                  <a:srgbClr val="0070C0"/>
                </a:solidFill>
                <a:ea typeface="Calibri"/>
                <a:cs typeface="Calibri"/>
              </a:rPr>
              <a:t>étudiants</a:t>
            </a:r>
            <a:r>
              <a:rPr lang="en-US">
                <a:solidFill>
                  <a:srgbClr val="0070C0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70C0"/>
                </a:solidFill>
                <a:ea typeface="Calibri"/>
                <a:cs typeface="Calibri"/>
              </a:rPr>
              <a:t>certifiés</a:t>
            </a:r>
            <a:endParaRPr lang="en-US" err="1">
              <a:solidFill>
                <a:srgbClr val="0070C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A2CDDE-6132-E5E8-D3D8-EFA733F71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84103" y="1620232"/>
            <a:ext cx="3381865" cy="236848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B4214-CDBF-57CE-2289-ABBF01033188}"/>
              </a:ext>
            </a:extLst>
          </p:cNvPr>
          <p:cNvSpPr txBox="1"/>
          <p:nvPr/>
        </p:nvSpPr>
        <p:spPr>
          <a:xfrm>
            <a:off x="4654483" y="4289196"/>
            <a:ext cx="413601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Pix : 5% des </a:t>
            </a:r>
            <a:r>
              <a:rPr lang="en-US" err="1">
                <a:solidFill>
                  <a:srgbClr val="00B050"/>
                </a:solidFill>
                <a:ea typeface="Calibri"/>
                <a:cs typeface="Calibri"/>
              </a:rPr>
              <a:t>étudiants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B050"/>
                </a:solidFill>
                <a:ea typeface="Calibri"/>
                <a:cs typeface="Calibri"/>
              </a:rPr>
              <a:t>certifiés</a:t>
            </a:r>
          </a:p>
          <a:p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Etat </a:t>
            </a:r>
            <a:r>
              <a:rPr lang="en-US" err="1">
                <a:solidFill>
                  <a:srgbClr val="00B050"/>
                </a:solidFill>
                <a:ea typeface="Calibri"/>
                <a:cs typeface="Calibri"/>
              </a:rPr>
              <a:t>stabilisé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00B050"/>
                </a:solidFill>
                <a:ea typeface="Calibri"/>
                <a:cs typeface="Calibri"/>
              </a:rPr>
              <a:t>en</a:t>
            </a:r>
            <a:r>
              <a:rPr lang="en-US">
                <a:solidFill>
                  <a:srgbClr val="00B050"/>
                </a:solidFill>
                <a:ea typeface="Calibri"/>
                <a:cs typeface="Calibri"/>
              </a:rPr>
              <a:t> 22-23 et 23-24</a:t>
            </a:r>
          </a:p>
          <a:p>
            <a:endParaRPr lang="en-US">
              <a:solidFill>
                <a:srgbClr val="00B050"/>
              </a:solidFill>
              <a:ea typeface="Calibri"/>
              <a:cs typeface="Calibri"/>
            </a:endParaRPr>
          </a:p>
          <a:p>
            <a:endParaRPr lang="en-US">
              <a:solidFill>
                <a:srgbClr val="00B05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618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17946-1315-0262-F9E7-62E24B3BE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0CF2-7C99-BE91-149D-B309D77E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PIX étudiants et personnels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028F72-596D-B742-4D5D-3833CAAC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0996"/>
            <a:ext cx="8177084" cy="35700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400" b="1" err="1">
                <a:latin typeface="Verdana"/>
                <a:ea typeface="Verdana"/>
              </a:rPr>
              <a:t>Projets</a:t>
            </a:r>
            <a:r>
              <a:rPr lang="en-US" sz="2400" b="1">
                <a:latin typeface="Verdana"/>
                <a:ea typeface="Verdana"/>
              </a:rPr>
              <a:t> </a:t>
            </a:r>
            <a:r>
              <a:rPr lang="en-US" sz="2400" b="1" err="1">
                <a:latin typeface="Verdana"/>
                <a:ea typeface="Verdana"/>
              </a:rPr>
              <a:t>en</a:t>
            </a:r>
            <a:r>
              <a:rPr lang="en-US" sz="2400" b="1">
                <a:latin typeface="Verdana"/>
                <a:ea typeface="Verdana"/>
              </a:rPr>
              <a:t> lien avec Pix à </a:t>
            </a:r>
            <a:r>
              <a:rPr lang="en-US" sz="2400" b="1" err="1">
                <a:latin typeface="Verdana"/>
                <a:ea typeface="Verdana"/>
              </a:rPr>
              <a:t>l'UA</a:t>
            </a:r>
            <a:r>
              <a:rPr lang="en-US" sz="2400" b="1">
                <a:latin typeface="Verdana"/>
                <a:ea typeface="Verdana"/>
              </a:rPr>
              <a:t> :</a:t>
            </a:r>
            <a:endParaRPr lang="en-US"/>
          </a:p>
          <a:p>
            <a:pPr marL="342900" indent="-342900">
              <a:spcAft>
                <a:spcPts val="1600"/>
              </a:spcAft>
            </a:pPr>
            <a:r>
              <a:rPr lang="en-US" sz="2400" err="1">
                <a:latin typeface="Verdana"/>
                <a:ea typeface="Verdana"/>
              </a:rPr>
              <a:t>Collecte</a:t>
            </a:r>
            <a:r>
              <a:rPr lang="en-US" sz="2400">
                <a:latin typeface="Verdana"/>
                <a:ea typeface="Verdana"/>
              </a:rPr>
              <a:t> des </a:t>
            </a:r>
            <a:r>
              <a:rPr lang="en-US" sz="2400" err="1">
                <a:latin typeface="Verdana"/>
                <a:ea typeface="Verdana"/>
              </a:rPr>
              <a:t>résultats</a:t>
            </a:r>
            <a:r>
              <a:rPr lang="en-US" sz="2400">
                <a:latin typeface="Verdana"/>
                <a:ea typeface="Verdana"/>
              </a:rPr>
              <a:t> des </a:t>
            </a:r>
            <a:r>
              <a:rPr lang="en-US" sz="2400" err="1">
                <a:latin typeface="Verdana"/>
                <a:ea typeface="Verdana"/>
              </a:rPr>
              <a:t>étudiants</a:t>
            </a:r>
            <a:endParaRPr lang="en-US" sz="2400">
              <a:latin typeface="Verdana"/>
              <a:ea typeface="Verdana"/>
            </a:endParaRPr>
          </a:p>
          <a:p>
            <a:pPr marL="342900" indent="-342900">
              <a:spcAft>
                <a:spcPts val="1600"/>
              </a:spcAft>
            </a:pPr>
            <a:r>
              <a:rPr lang="en-US" sz="2400">
                <a:latin typeface="Verdana"/>
                <a:ea typeface="Verdana"/>
              </a:rPr>
              <a:t>Pix Pro Santé</a:t>
            </a:r>
          </a:p>
          <a:p>
            <a:pPr marL="342900" indent="-342900">
              <a:spcAft>
                <a:spcPts val="1600"/>
              </a:spcAft>
            </a:pPr>
            <a:r>
              <a:rPr lang="en-US" sz="2400">
                <a:latin typeface="Verdana"/>
                <a:ea typeface="Verdana"/>
              </a:rPr>
              <a:t>Groupe DDN sur </a:t>
            </a:r>
            <a:r>
              <a:rPr lang="en-US" sz="2400" err="1">
                <a:latin typeface="Verdana"/>
                <a:ea typeface="Verdana"/>
              </a:rPr>
              <a:t>Sensibilisation</a:t>
            </a:r>
            <a:r>
              <a:rPr lang="en-US" sz="2400">
                <a:latin typeface="Verdana"/>
                <a:ea typeface="Verdana"/>
              </a:rPr>
              <a:t> à la </a:t>
            </a:r>
            <a:r>
              <a:rPr lang="en-US" sz="2400" err="1">
                <a:latin typeface="Verdana"/>
                <a:ea typeface="Verdana"/>
              </a:rPr>
              <a:t>cybersécurité</a:t>
            </a:r>
            <a:r>
              <a:rPr lang="en-US" sz="2400">
                <a:latin typeface="Verdana"/>
                <a:ea typeface="Verdana"/>
              </a:rPr>
              <a:t> (Bertrand Lemaitre)</a:t>
            </a:r>
          </a:p>
          <a:p>
            <a:pPr marL="342900" indent="-342900">
              <a:spcAft>
                <a:spcPts val="1600"/>
              </a:spcAft>
            </a:pPr>
            <a:r>
              <a:rPr lang="en-US" sz="2400" err="1">
                <a:latin typeface="Verdana"/>
                <a:ea typeface="Verdana"/>
              </a:rPr>
              <a:t>Numéri</a:t>
            </a:r>
            <a:r>
              <a:rPr lang="en-US" sz="2400">
                <a:latin typeface="Verdana"/>
                <a:ea typeface="Verdana"/>
              </a:rPr>
              <a:t>-sup (Lydie Bouvier)</a:t>
            </a:r>
          </a:p>
        </p:txBody>
      </p:sp>
    </p:spTree>
    <p:extLst>
      <p:ext uri="{BB962C8B-B14F-4D97-AF65-F5344CB8AC3E}">
        <p14:creationId xmlns:p14="http://schemas.microsoft.com/office/powerpoint/2010/main" val="3421436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93E1E29-F215-192C-3781-FEE85552D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D213D99-A420-DACA-24AE-87EB06658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Verdana"/>
                <a:ea typeface="Verdana"/>
              </a:rPr>
              <a:t>Numéri</a:t>
            </a:r>
            <a:r>
              <a:rPr lang="fr-FR" dirty="0">
                <a:latin typeface="Verdana"/>
                <a:ea typeface="Verdana"/>
              </a:rPr>
              <a:t>-sup</a:t>
            </a:r>
            <a:endParaRPr lang="fr-FR" dirty="0" err="1"/>
          </a:p>
        </p:txBody>
      </p:sp>
    </p:spTree>
    <p:extLst>
      <p:ext uri="{BB962C8B-B14F-4D97-AF65-F5344CB8AC3E}">
        <p14:creationId xmlns:p14="http://schemas.microsoft.com/office/powerpoint/2010/main" val="133471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43FB-4205-35C7-9AD1-35EC59A9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336B239-8E10-A220-FF6F-070FF61B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/>
          </a:bodyPr>
          <a:lstStyle/>
          <a:p>
            <a:r>
              <a:rPr lang="fr-FR" err="1"/>
              <a:t>Numéri</a:t>
            </a:r>
            <a:r>
              <a:rPr lang="fr-FR"/>
              <a:t>-sup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62EDD-6A02-C844-5A9E-1413562F8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2257425"/>
            <a:ext cx="91344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5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06FCCEE-435C-C9CC-ECC2-206E4C5B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8218691" cy="759126"/>
          </a:xfrm>
        </p:spPr>
        <p:txBody>
          <a:bodyPr>
            <a:normAutofit fontScale="90000"/>
          </a:bodyPr>
          <a:lstStyle/>
          <a:p>
            <a:r>
              <a:rPr lang="fr-FR" sz="2800" err="1">
                <a:latin typeface="Verdana"/>
                <a:ea typeface="Verdana"/>
              </a:rPr>
              <a:t>Numéri</a:t>
            </a:r>
            <a:r>
              <a:rPr lang="fr-FR" sz="2800" dirty="0">
                <a:latin typeface="Verdana"/>
                <a:ea typeface="Verdana"/>
              </a:rPr>
              <a:t>-Sup :</a:t>
            </a:r>
            <a:r>
              <a:rPr lang="fr-FR" dirty="0">
                <a:latin typeface="Verdana"/>
                <a:ea typeface="Verdana"/>
              </a:rPr>
              <a:t> </a:t>
            </a:r>
            <a:r>
              <a:rPr lang="fr-FR" sz="2800" dirty="0">
                <a:latin typeface="Verdana"/>
                <a:ea typeface="Verdana"/>
              </a:rPr>
              <a:t>Pourquoi ? (contexte historique)</a:t>
            </a:r>
            <a:r>
              <a:rPr lang="fr-FR" sz="4400" dirty="0">
                <a:latin typeface="Verdana"/>
                <a:ea typeface="Verdana"/>
              </a:rPr>
              <a:t> </a:t>
            </a:r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1C73B1-F113-9604-37CB-637FF7CC5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23" b="38617"/>
          <a:stretch/>
        </p:blipFill>
        <p:spPr>
          <a:xfrm>
            <a:off x="297586" y="2327290"/>
            <a:ext cx="4270885" cy="201888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05367-D65A-317E-5CD9-80B25B52F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06" y="1386560"/>
            <a:ext cx="37814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2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1D85C-A7EB-40B7-8F34-9B4A71DF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384873-DF1C-47E8-9CA0-319C04079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00" y="1345097"/>
            <a:ext cx="8204799" cy="55129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 dirty="0">
                <a:solidFill>
                  <a:srgbClr val="000000"/>
                </a:solidFill>
                <a:effectLst/>
                <a:latin typeface="Verdana"/>
                <a:ea typeface="Verdana"/>
                <a:cs typeface="Tahoma"/>
              </a:rPr>
              <a:t>Relevé de conclusions de la CPN</a:t>
            </a:r>
            <a:r>
              <a:rPr lang="fr-FR" sz="1600" dirty="0">
                <a:solidFill>
                  <a:srgbClr val="000000"/>
                </a:solidFill>
                <a:latin typeface="Verdana"/>
                <a:ea typeface="Verdana"/>
                <a:cs typeface="Tahoma"/>
              </a:rPr>
              <a:t> du 15 novembre 2024</a:t>
            </a:r>
            <a:endParaRPr lang="fr-FR" dirty="0"/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PIX étudiant et personnel</a:t>
            </a:r>
            <a:endParaRPr lang="fr-FR" sz="1600">
              <a:latin typeface="Verdana"/>
              <a:ea typeface="Verdana"/>
              <a:cs typeface="Tahoma"/>
            </a:endParaRP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>
                <a:latin typeface="Verdana"/>
                <a:ea typeface="Verdana"/>
                <a:cs typeface="Tahoma"/>
              </a:rPr>
              <a:t>Numeri</a:t>
            </a:r>
            <a:r>
              <a:rPr lang="fr-FR" sz="1600" dirty="0">
                <a:latin typeface="Verdana"/>
                <a:ea typeface="Verdana"/>
                <a:cs typeface="Tahoma"/>
              </a:rPr>
              <a:t>-sup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Centre de Simulation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Amelia (prise de RDV)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Contrat pour licences Entrainement Voltaire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Equipements pédagogiques</a:t>
            </a: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IA et Projet </a:t>
            </a:r>
            <a:r>
              <a:rPr lang="fr-FR" sz="1600">
                <a:latin typeface="Verdana"/>
                <a:ea typeface="Verdana"/>
                <a:cs typeface="Tahoma"/>
              </a:rPr>
              <a:t>Ilaas</a:t>
            </a:r>
            <a:endParaRPr lang="fr-FR" sz="1600" dirty="0">
              <a:latin typeface="Verdana"/>
              <a:ea typeface="Verdana"/>
              <a:cs typeface="Tahoma"/>
            </a:endParaRPr>
          </a:p>
          <a:p>
            <a:pPr marL="342900" indent="-342900">
              <a:spcBef>
                <a:spcPts val="1440"/>
              </a:spcBef>
              <a:buAutoNum type="arabicPeriod"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Divers</a:t>
            </a:r>
          </a:p>
          <a:p>
            <a:pPr marL="0" indent="0">
              <a:spcBef>
                <a:spcPts val="1440"/>
              </a:spcBef>
              <a:buNone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  - </a:t>
            </a:r>
            <a:r>
              <a:rPr lang="fr-FR" sz="1600">
                <a:latin typeface="Verdana"/>
                <a:ea typeface="Verdana"/>
                <a:cs typeface="Tahoma"/>
              </a:rPr>
              <a:t>Focus budget DDN</a:t>
            </a:r>
            <a:endParaRPr lang="fr-FR"/>
          </a:p>
          <a:p>
            <a:pPr marL="0" indent="0">
              <a:spcBef>
                <a:spcPts val="1440"/>
              </a:spcBef>
              <a:buNone/>
              <a:tabLst>
                <a:tab pos="180340" algn="l"/>
                <a:tab pos="270510" algn="l"/>
              </a:tabLst>
            </a:pPr>
            <a:r>
              <a:rPr lang="fr-FR" sz="1600" dirty="0">
                <a:latin typeface="Verdana"/>
                <a:ea typeface="Verdana"/>
                <a:cs typeface="Tahoma"/>
              </a:rPr>
              <a:t>  - Ajout automatique à la liste EC des professeurs et maitres de conférences émérites</a:t>
            </a:r>
          </a:p>
          <a:p>
            <a:pPr marL="0" indent="0">
              <a:spcBef>
                <a:spcPts val="1440"/>
              </a:spcBef>
              <a:buNone/>
              <a:tabLst>
                <a:tab pos="180340" algn="l"/>
                <a:tab pos="270510" algn="l"/>
              </a:tabLst>
            </a:pPr>
            <a:endParaRPr lang="fr-FR" sz="1600" dirty="0">
              <a:latin typeface="Verdana"/>
              <a:ea typeface="Verdan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25735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BDF9-EF0A-B0F8-90D2-1AF4F9625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F1CAB5-ABD1-CAF0-D1F8-52BB199BB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/>
          </a:bodyPr>
          <a:lstStyle/>
          <a:p>
            <a:r>
              <a:rPr lang="fr-FR" err="1"/>
              <a:t>Numéri</a:t>
            </a:r>
            <a:r>
              <a:rPr lang="fr-FR"/>
              <a:t>-sup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7BB6F-6A7B-FA7C-C2F3-A8A430871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550"/>
            <a:ext cx="9144000" cy="46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72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55D82-6D90-F4E9-099D-8B1717D83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2804227-A201-0CF2-3AE3-2A636875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/>
          </a:bodyPr>
          <a:lstStyle/>
          <a:p>
            <a:r>
              <a:rPr lang="fr-FR" sz="2800" err="1">
                <a:latin typeface="Verdana"/>
                <a:ea typeface="Verdana"/>
              </a:rPr>
              <a:t>Numéri</a:t>
            </a:r>
            <a:r>
              <a:rPr lang="fr-FR" sz="2800" dirty="0">
                <a:latin typeface="Verdana"/>
                <a:ea typeface="Verdana"/>
              </a:rPr>
              <a:t>-sup : Résultats intéressants</a:t>
            </a:r>
            <a:r>
              <a:rPr lang="fr-FR" sz="2800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endParaRPr lang="fr-FR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26480-ED30-D33D-FD22-0D87B7EA2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85888"/>
            <a:ext cx="6834554" cy="3593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650CD-1F78-656A-E768-4F51C4CB8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6" y="5089896"/>
            <a:ext cx="9144000" cy="1179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A9D97-7818-3F7A-49E3-7956B0EF6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1" y="5477608"/>
            <a:ext cx="1905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4DD8D-A444-9650-3AA1-94B3A8EC5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81" y="5636969"/>
            <a:ext cx="190500" cy="85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1AC0D-E479-BAE8-FA6D-E0EB8D5E4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18" y="5859707"/>
            <a:ext cx="200025" cy="85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D9C132-8172-FD4A-172E-00EA529A6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627" y="5472846"/>
            <a:ext cx="190500" cy="85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AD81D-9CC7-DC40-2A69-A39353F48F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8627" y="5683861"/>
            <a:ext cx="190500" cy="85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3E1EB5-9270-9380-FE94-C9D43E98B6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3864" y="5859707"/>
            <a:ext cx="200025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37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6CA99-DF9B-022E-5950-CA518C5E0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0ED8984-3E87-D3E9-B4C6-C8AF5742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 fontScale="90000"/>
          </a:bodyPr>
          <a:lstStyle/>
          <a:p>
            <a:r>
              <a:rPr lang="fr-FR" dirty="0" err="1">
                <a:latin typeface="Verdana"/>
                <a:ea typeface="Verdana"/>
              </a:rPr>
              <a:t>Numéri</a:t>
            </a:r>
            <a:r>
              <a:rPr lang="fr-FR" dirty="0">
                <a:latin typeface="Verdana"/>
                <a:ea typeface="Verdana"/>
              </a:rPr>
              <a:t>-sup : choix qui en découlent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9914E-3097-6C7C-FEC0-3F5145684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5547"/>
            <a:ext cx="9144000" cy="39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80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35B4F-E6CF-3F46-B8A1-B83E60C3F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69C9C9A-C2AB-D214-1935-6C266573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/>
          </a:bodyPr>
          <a:lstStyle/>
          <a:p>
            <a:r>
              <a:rPr lang="fr-FR" err="1"/>
              <a:t>Numéri</a:t>
            </a:r>
            <a:r>
              <a:rPr lang="fr-FR"/>
              <a:t>-sup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33E95-6BE2-3D51-9673-3ED77376F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1256554"/>
            <a:ext cx="9144000" cy="452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EF9CD6-41E2-FF3E-08F6-E9C356B2BD13}"/>
              </a:ext>
            </a:extLst>
          </p:cNvPr>
          <p:cNvSpPr txBox="1"/>
          <p:nvPr/>
        </p:nvSpPr>
        <p:spPr>
          <a:xfrm>
            <a:off x="93785" y="1711569"/>
            <a:ext cx="895643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200" dirty="0">
                <a:latin typeface="Verdana Pro"/>
                <a:cs typeface="Arial"/>
              </a:rPr>
              <a:t>Aujourd’hui le projet est porté par : </a:t>
            </a:r>
          </a:p>
          <a:p>
            <a:pPr algn="just"/>
            <a:endParaRPr lang="fr-FR" sz="1200" dirty="0">
              <a:latin typeface="Verdana Pro"/>
              <a:cs typeface="Arial"/>
            </a:endParaRPr>
          </a:p>
          <a:p>
            <a:pPr algn="just"/>
            <a:r>
              <a:rPr lang="fr-FR" sz="1200" b="1" u="sng" dirty="0">
                <a:latin typeface="Verdana Pro"/>
                <a:cs typeface="Arial"/>
              </a:rPr>
              <a:t>Groupement d’Intérêt Public FUN </a:t>
            </a:r>
            <a:r>
              <a:rPr lang="fr-FR" sz="1200" dirty="0">
                <a:latin typeface="Verdana Pro"/>
                <a:cs typeface="Arial"/>
              </a:rPr>
              <a:t>: met en place une Plateforme de formation en ligne sur laquelle est hébergée et diffusée la formation </a:t>
            </a:r>
            <a:r>
              <a:rPr lang="fr-FR" sz="1200" dirty="0" err="1">
                <a:latin typeface="Verdana Pro"/>
                <a:cs typeface="Arial"/>
              </a:rPr>
              <a:t>NumériSup</a:t>
            </a:r>
            <a:r>
              <a:rPr lang="fr-FR" sz="1200" dirty="0">
                <a:latin typeface="Verdana Pro"/>
                <a:cs typeface="Arial"/>
              </a:rPr>
              <a:t> et donne accès aux stagiaires qui s’inscrivent sur la Plateforme. </a:t>
            </a:r>
          </a:p>
          <a:p>
            <a:pPr algn="just"/>
            <a:endParaRPr lang="fr-FR" sz="1200" dirty="0">
              <a:latin typeface="Verdana Pro"/>
              <a:cs typeface="Arial"/>
            </a:endParaRPr>
          </a:p>
          <a:p>
            <a:pPr algn="just"/>
            <a:r>
              <a:rPr lang="fr-FR" sz="1200" b="1" u="sng" dirty="0">
                <a:latin typeface="Verdana Pro"/>
                <a:cs typeface="Arial"/>
              </a:rPr>
              <a:t>Universités partenaires (11) </a:t>
            </a:r>
            <a:r>
              <a:rPr lang="fr-FR" sz="1200" dirty="0">
                <a:latin typeface="Verdana Pro"/>
                <a:cs typeface="Arial"/>
              </a:rPr>
              <a:t>: produisent des contenus créés par des experts pédagogiques et qui sont mis en ligne sur la Plateforme (« œuvre de collaboration »). </a:t>
            </a:r>
          </a:p>
          <a:p>
            <a:pPr algn="just"/>
            <a:r>
              <a:rPr lang="fr-FR" sz="1200" dirty="0">
                <a:latin typeface="Verdana Pro"/>
                <a:cs typeface="Arial"/>
              </a:rPr>
              <a:t>D'autres universités (4) non productrices pourront aussi commercialiser cette formation mais les recettes seront moindres.</a:t>
            </a:r>
            <a:endParaRPr lang="fr-FR" dirty="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3175C-FC0D-8474-89E4-B14B45A43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2" y="3690936"/>
            <a:ext cx="5819775" cy="2219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28BE8F-3C82-F63B-E616-D01A80823A1D}"/>
              </a:ext>
            </a:extLst>
          </p:cNvPr>
          <p:cNvSpPr txBox="1"/>
          <p:nvPr/>
        </p:nvSpPr>
        <p:spPr>
          <a:xfrm>
            <a:off x="5904247" y="3545136"/>
            <a:ext cx="3143923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ea typeface="Calibri"/>
                <a:cs typeface="Calibri"/>
              </a:rPr>
              <a:t>Le Mans Université</a:t>
            </a:r>
          </a:p>
          <a:p>
            <a:r>
              <a:rPr lang="en-US" sz="1500" b="1" dirty="0">
                <a:ea typeface="Calibri"/>
                <a:cs typeface="Calibri"/>
              </a:rPr>
              <a:t>Université </a:t>
            </a:r>
            <a:r>
              <a:rPr lang="en-US" sz="1500" b="1" err="1">
                <a:ea typeface="Calibri"/>
                <a:cs typeface="Calibri"/>
              </a:rPr>
              <a:t>d'Angers</a:t>
            </a:r>
            <a:endParaRPr lang="en-US" sz="1500" b="1">
              <a:ea typeface="Calibri"/>
              <a:cs typeface="Calibri"/>
            </a:endParaRPr>
          </a:p>
          <a:p>
            <a:r>
              <a:rPr lang="en-US" sz="1500" b="1" dirty="0">
                <a:ea typeface="Calibri"/>
                <a:cs typeface="Calibri"/>
              </a:rPr>
              <a:t>Université de Bordeaux</a:t>
            </a:r>
          </a:p>
          <a:p>
            <a:r>
              <a:rPr lang="en-US" sz="1500" dirty="0">
                <a:ea typeface="Calibri"/>
                <a:cs typeface="Calibri"/>
              </a:rPr>
              <a:t>Université de Bretagne Occidentale</a:t>
            </a:r>
          </a:p>
          <a:p>
            <a:r>
              <a:rPr lang="en-US" sz="1500" b="1" dirty="0">
                <a:ea typeface="Calibri"/>
                <a:cs typeface="Calibri"/>
              </a:rPr>
              <a:t>Université de Caen Normandie</a:t>
            </a:r>
          </a:p>
          <a:p>
            <a:r>
              <a:rPr lang="en-US" sz="1500" b="1" dirty="0">
                <a:ea typeface="Calibri"/>
                <a:cs typeface="Calibri"/>
              </a:rPr>
              <a:t>Université de la Rochelle</a:t>
            </a:r>
          </a:p>
          <a:p>
            <a:r>
              <a:rPr lang="en-US" sz="1500" b="1" dirty="0">
                <a:ea typeface="Calibri"/>
                <a:cs typeface="Calibri"/>
              </a:rPr>
              <a:t>Université de Montpellier</a:t>
            </a:r>
          </a:p>
          <a:p>
            <a:r>
              <a:rPr lang="en-US" sz="1500" b="1" dirty="0">
                <a:ea typeface="Calibri"/>
                <a:cs typeface="Calibri"/>
              </a:rPr>
              <a:t>Université de Paris 8</a:t>
            </a:r>
          </a:p>
          <a:p>
            <a:r>
              <a:rPr lang="en-US" sz="1500" b="1" dirty="0">
                <a:ea typeface="Calibri"/>
                <a:cs typeface="Calibri"/>
              </a:rPr>
              <a:t>Université Paris Nanterre</a:t>
            </a:r>
          </a:p>
          <a:p>
            <a:r>
              <a:rPr lang="en-US" sz="1500" dirty="0">
                <a:ea typeface="Calibri"/>
                <a:cs typeface="Calibri"/>
              </a:rPr>
              <a:t>Université de Perpignan Via Domitia</a:t>
            </a:r>
          </a:p>
          <a:p>
            <a:r>
              <a:rPr lang="en-US" sz="1500" b="1" dirty="0">
                <a:ea typeface="Calibri"/>
                <a:cs typeface="Calibri"/>
              </a:rPr>
              <a:t>Université de Rennes</a:t>
            </a:r>
          </a:p>
          <a:p>
            <a:r>
              <a:rPr lang="en-US" sz="1500" b="1" dirty="0">
                <a:ea typeface="Calibri"/>
                <a:cs typeface="Calibri"/>
              </a:rPr>
              <a:t>Université de Toulouse</a:t>
            </a:r>
          </a:p>
          <a:p>
            <a:r>
              <a:rPr lang="en-US" sz="1500" b="1" dirty="0">
                <a:ea typeface="Calibri"/>
                <a:cs typeface="Calibri"/>
              </a:rPr>
              <a:t>Université de Tours</a:t>
            </a:r>
          </a:p>
          <a:p>
            <a:r>
              <a:rPr lang="en-US" sz="1500" dirty="0">
                <a:ea typeface="Calibri"/>
                <a:cs typeface="Calibri"/>
              </a:rPr>
              <a:t>Université de Littoral Côte </a:t>
            </a:r>
            <a:r>
              <a:rPr lang="en-US" sz="1500" dirty="0" err="1">
                <a:ea typeface="Calibri"/>
                <a:cs typeface="Calibri"/>
              </a:rPr>
              <a:t>d'Opale</a:t>
            </a:r>
            <a:endParaRPr lang="en-US" sz="1500" dirty="0">
              <a:ea typeface="Calibri"/>
              <a:cs typeface="Calibri"/>
            </a:endParaRPr>
          </a:p>
          <a:p>
            <a:endParaRPr lang="en-US" sz="1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511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A45D-1AE3-F1ED-0D50-2929076F5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BAA3D56-3C17-93F9-A94A-DA18A3E3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/>
          </a:bodyPr>
          <a:lstStyle/>
          <a:p>
            <a:r>
              <a:rPr lang="fr-FR" err="1"/>
              <a:t>Numéri</a:t>
            </a:r>
            <a:r>
              <a:rPr lang="fr-FR"/>
              <a:t>-sup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349F5-9F04-CFFA-4D9C-5DFDBB87F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71" y="1716331"/>
            <a:ext cx="590550" cy="447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9FA64-6DC5-BCD5-A35C-CB835E867E8C}"/>
              </a:ext>
            </a:extLst>
          </p:cNvPr>
          <p:cNvSpPr txBox="1"/>
          <p:nvPr/>
        </p:nvSpPr>
        <p:spPr>
          <a:xfrm>
            <a:off x="1137139" y="1617784"/>
            <a:ext cx="7702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 u="sng">
                <a:latin typeface="Verdana Pro"/>
              </a:rPr>
              <a:t>Cible </a:t>
            </a:r>
            <a:r>
              <a:rPr lang="fr-FR" sz="1200">
                <a:latin typeface="Verdana Pro"/>
              </a:rPr>
              <a:t>: dispositif de formation professionnelle destiné aux </a:t>
            </a:r>
            <a:r>
              <a:rPr lang="fr-FR" sz="1200" b="1">
                <a:latin typeface="Verdana Pro"/>
              </a:rPr>
              <a:t>personnes actives </a:t>
            </a:r>
            <a:r>
              <a:rPr lang="fr-FR" sz="1200">
                <a:latin typeface="Verdana Pro"/>
              </a:rPr>
              <a:t>(personne en emploi et demandeuses d’emploi). Les compétences acquises devront être </a:t>
            </a:r>
            <a:r>
              <a:rPr lang="fr-FR" sz="1200" b="1">
                <a:latin typeface="Verdana Pro"/>
              </a:rPr>
              <a:t>mobilisables immédiatement </a:t>
            </a:r>
            <a:r>
              <a:rPr lang="fr-FR" sz="1200">
                <a:latin typeface="Verdana Pro"/>
              </a:rPr>
              <a:t>dans un contexte professionnel.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62042-0140-E55D-4697-7DCC09D94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48" y="2613513"/>
            <a:ext cx="438150" cy="552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94CA77-B0BE-7173-4F20-186CD99EC74D}"/>
              </a:ext>
            </a:extLst>
          </p:cNvPr>
          <p:cNvSpPr txBox="1"/>
          <p:nvPr/>
        </p:nvSpPr>
        <p:spPr>
          <a:xfrm>
            <a:off x="1066800" y="2520460"/>
            <a:ext cx="77020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 u="sng" dirty="0">
                <a:latin typeface="Verdana Pro"/>
              </a:rPr>
              <a:t>L'UA </a:t>
            </a:r>
            <a:r>
              <a:rPr lang="fr-FR" sz="1200" dirty="0">
                <a:latin typeface="Verdana Pro"/>
              </a:rPr>
              <a:t>travaille sur la compétence 3.1 : Développer des documents textuels</a:t>
            </a:r>
          </a:p>
          <a:p>
            <a:r>
              <a:rPr lang="fr-FR" sz="1200" dirty="0">
                <a:latin typeface="Verdana Pro"/>
                <a:ea typeface="Calibri"/>
                <a:cs typeface="Calibri"/>
              </a:rPr>
              <a:t>Sur deux niveaux : 4-5 et 6-7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7090E-06F2-4608-1024-273F5166B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2585"/>
            <a:ext cx="9144000" cy="452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683AA-68E0-AA73-9E88-3B04FBA9C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2585"/>
            <a:ext cx="9144000" cy="452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7E50B3-64F3-E12C-D973-9B4999011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70" y="3663462"/>
            <a:ext cx="1807552" cy="1043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7E5E4C-575A-32B8-C4EF-6BFC66CE9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593" y="3668225"/>
            <a:ext cx="1815613" cy="1045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BBFA2-1B7E-1695-D135-D26D645E7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841" y="3656866"/>
            <a:ext cx="1788504" cy="1044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6F14AC-9995-4465-FEB5-873953082E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8750" y="3663828"/>
            <a:ext cx="1804622" cy="10543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E0156F-E3A6-F338-CA82-D4CBEA5C16AE}"/>
              </a:ext>
            </a:extLst>
          </p:cNvPr>
          <p:cNvSpPr txBox="1"/>
          <p:nvPr/>
        </p:nvSpPr>
        <p:spPr>
          <a:xfrm>
            <a:off x="238012" y="4829177"/>
            <a:ext cx="53498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Réflexion sur des </a:t>
            </a:r>
            <a:r>
              <a:rPr lang="en-US" dirty="0" err="1">
                <a:ea typeface="Calibri"/>
                <a:cs typeface="Calibri"/>
              </a:rPr>
              <a:t>permanences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hebdomadaires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r>
              <a:rPr lang="en-US" dirty="0">
                <a:ea typeface="Calibri"/>
                <a:cs typeface="Calibri"/>
              </a:rPr>
              <a:t>Forum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CB7491-B187-C644-BF59-4F1729A2E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980000">
            <a:off x="6140695" y="3475891"/>
            <a:ext cx="543657" cy="3423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324D79-32D3-4C2B-ABB4-A292D45334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8173" y="5560035"/>
            <a:ext cx="1028700" cy="6381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6874B7-28CF-9F8F-8529-475B00A07F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1152" y="5546113"/>
            <a:ext cx="3473695" cy="13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82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02D58-1851-B5FA-E68C-8FB58DFD3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3A4D056-9D4C-F421-3072-6D9E4D59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/>
          </a:bodyPr>
          <a:lstStyle/>
          <a:p>
            <a:r>
              <a:rPr lang="fr-FR" err="1"/>
              <a:t>Numéri</a:t>
            </a:r>
            <a:r>
              <a:rPr lang="fr-FR"/>
              <a:t>-sup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305E3-E57C-4EC5-93AC-5661D004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686"/>
            <a:ext cx="9144000" cy="630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F0A31A-2127-F2F6-A0FE-05044520FE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351"/>
          <a:stretch/>
        </p:blipFill>
        <p:spPr>
          <a:xfrm>
            <a:off x="0" y="2987310"/>
            <a:ext cx="9144000" cy="2015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F47E5-E69E-040A-4158-F2D0EDEE9C5B}"/>
              </a:ext>
            </a:extLst>
          </p:cNvPr>
          <p:cNvSpPr txBox="1"/>
          <p:nvPr/>
        </p:nvSpPr>
        <p:spPr>
          <a:xfrm>
            <a:off x="711411" y="5217012"/>
            <a:ext cx="45245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Calibri"/>
                <a:cs typeface="Calibri"/>
              </a:rPr>
              <a:t>Organisation</a:t>
            </a:r>
            <a:r>
              <a:rPr lang="en-US" dirty="0">
                <a:ea typeface="Calibri"/>
                <a:cs typeface="Calibri"/>
              </a:rPr>
              <a:t> non encore </a:t>
            </a:r>
            <a:r>
              <a:rPr lang="en-US" dirty="0" err="1">
                <a:ea typeface="Calibri"/>
                <a:cs typeface="Calibri"/>
              </a:rPr>
              <a:t>totalement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aboutie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08322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DADDF-E41D-2D5F-A47F-D08E01A0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C3F94C-A60A-8791-76F3-2290146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/>
          </a:bodyPr>
          <a:lstStyle/>
          <a:p>
            <a:r>
              <a:rPr lang="fr-FR" err="1"/>
              <a:t>Numéri</a:t>
            </a:r>
            <a:r>
              <a:rPr lang="fr-FR"/>
              <a:t>-sup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594C4F-044E-A811-D2EB-01F48AA82257}"/>
              </a:ext>
            </a:extLst>
          </p:cNvPr>
          <p:cNvSpPr txBox="1"/>
          <p:nvPr/>
        </p:nvSpPr>
        <p:spPr>
          <a:xfrm>
            <a:off x="339142" y="1351850"/>
            <a:ext cx="723741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Marketing et </a:t>
            </a:r>
            <a:r>
              <a:rPr lang="en-US" dirty="0" err="1">
                <a:ea typeface="Calibri"/>
                <a:cs typeface="Calibri"/>
              </a:rPr>
              <a:t>commercialisation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totalement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effectuée</a:t>
            </a:r>
            <a:r>
              <a:rPr lang="en-US" dirty="0">
                <a:ea typeface="Calibri"/>
                <a:cs typeface="Calibri"/>
              </a:rPr>
              <a:t> par FUN-MOOC</a:t>
            </a:r>
            <a:endParaRPr lang="en-US"/>
          </a:p>
          <a:p>
            <a:r>
              <a:rPr lang="en-US" dirty="0">
                <a:ea typeface="Calibri"/>
                <a:cs typeface="Calibri"/>
              </a:rPr>
              <a:t>  - </a:t>
            </a:r>
            <a:r>
              <a:rPr lang="en-US" dirty="0" err="1">
                <a:ea typeface="Calibri"/>
                <a:cs typeface="Calibri"/>
              </a:rPr>
              <a:t>permettra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aussi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une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visibilité</a:t>
            </a:r>
            <a:r>
              <a:rPr lang="en-US" dirty="0">
                <a:ea typeface="Calibri"/>
                <a:cs typeface="Calibri"/>
              </a:rPr>
              <a:t> de </a:t>
            </a:r>
            <a:r>
              <a:rPr lang="en-US" dirty="0" err="1">
                <a:ea typeface="Calibri"/>
                <a:cs typeface="Calibri"/>
              </a:rPr>
              <a:t>l'UA</a:t>
            </a:r>
            <a:r>
              <a:rPr lang="en-US" dirty="0">
                <a:ea typeface="Calibri"/>
                <a:cs typeface="Calibri"/>
              </a:rPr>
              <a:t> [marque encore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vote]</a:t>
            </a:r>
          </a:p>
          <a:p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Paiment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ligne</a:t>
            </a:r>
            <a:r>
              <a:rPr lang="en-US" dirty="0">
                <a:ea typeface="Calibri"/>
                <a:cs typeface="Calibri"/>
              </a:rPr>
              <a:t> pour les </a:t>
            </a:r>
            <a:r>
              <a:rPr lang="en-US" dirty="0" err="1">
                <a:ea typeface="Calibri"/>
                <a:cs typeface="Calibri"/>
              </a:rPr>
              <a:t>apprenants</a:t>
            </a:r>
            <a:r>
              <a:rPr lang="en-US" dirty="0">
                <a:ea typeface="Calibri"/>
                <a:cs typeface="Calibri"/>
              </a:rPr>
              <a:t> (</a:t>
            </a:r>
            <a:r>
              <a:rPr lang="en-US" dirty="0" err="1">
                <a:ea typeface="Calibri"/>
                <a:cs typeface="Calibri"/>
              </a:rPr>
              <a:t>probablement</a:t>
            </a:r>
            <a:r>
              <a:rPr lang="en-US" dirty="0">
                <a:ea typeface="Calibri"/>
                <a:cs typeface="Calibri"/>
              </a:rPr>
              <a:t> 1200€)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Dans le </a:t>
            </a:r>
            <a:r>
              <a:rPr lang="en-US" dirty="0" err="1">
                <a:ea typeface="Calibri"/>
                <a:cs typeface="Calibri"/>
              </a:rPr>
              <a:t>cas</a:t>
            </a:r>
            <a:r>
              <a:rPr lang="en-US" dirty="0">
                <a:ea typeface="Calibri"/>
                <a:cs typeface="Calibri"/>
              </a:rPr>
              <a:t> de </a:t>
            </a:r>
            <a:r>
              <a:rPr lang="en-US" dirty="0" err="1">
                <a:ea typeface="Calibri"/>
                <a:cs typeface="Calibri"/>
              </a:rPr>
              <a:t>l'utilisation</a:t>
            </a:r>
            <a:r>
              <a:rPr lang="en-US" dirty="0">
                <a:ea typeface="Calibri"/>
                <a:cs typeface="Calibri"/>
              </a:rPr>
              <a:t> du CPF, </a:t>
            </a:r>
            <a:r>
              <a:rPr lang="en-US" dirty="0" err="1">
                <a:ea typeface="Calibri"/>
                <a:cs typeface="Calibri"/>
              </a:rPr>
              <a:t>chaque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université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gère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cette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partie</a:t>
            </a:r>
            <a:r>
              <a:rPr lang="en-US" dirty="0">
                <a:ea typeface="Calibri"/>
                <a:cs typeface="Calibri"/>
              </a:rPr>
              <a:t> (SCAFOP pour </a:t>
            </a:r>
            <a:r>
              <a:rPr lang="en-US" dirty="0" err="1">
                <a:ea typeface="Calibri"/>
                <a:cs typeface="Calibri"/>
              </a:rPr>
              <a:t>l'UA</a:t>
            </a:r>
            <a:r>
              <a:rPr lang="en-US" dirty="0">
                <a:ea typeface="Calibri"/>
                <a:cs typeface="Calibri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ea typeface="Calibri"/>
                <a:cs typeface="Calibri"/>
              </a:rPr>
              <a:t>Répartition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aléatoire</a:t>
            </a:r>
            <a:r>
              <a:rPr lang="en-US" dirty="0">
                <a:ea typeface="Calibri"/>
                <a:cs typeface="Calibri"/>
              </a:rPr>
              <a:t> des </a:t>
            </a:r>
            <a:r>
              <a:rPr lang="en-US" dirty="0" err="1">
                <a:ea typeface="Calibri"/>
                <a:cs typeface="Calibri"/>
              </a:rPr>
              <a:t>candidats</a:t>
            </a:r>
            <a:r>
              <a:rPr lang="en-US" dirty="0">
                <a:ea typeface="Calibri"/>
                <a:cs typeface="Calibri"/>
              </a:rPr>
              <a:t> entre les </a:t>
            </a:r>
            <a:r>
              <a:rPr lang="en-US" dirty="0" err="1">
                <a:ea typeface="Calibri"/>
                <a:cs typeface="Calibri"/>
              </a:rPr>
              <a:t>différentes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universités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Recettes : </a:t>
            </a: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61E3C-E359-4C6F-30B8-6043B709D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155" y="4004896"/>
            <a:ext cx="59245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88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1512C-3EB5-1510-7231-F563BC45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BE54ED5-76BB-8078-24B2-CAB996CB2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>
                <a:latin typeface="Verdana"/>
                <a:ea typeface="Verdana"/>
                <a:cs typeface="Tahoma"/>
              </a:rPr>
              <a:t>Centre de Simulation</a:t>
            </a:r>
            <a:endParaRPr lang="fr-FR">
              <a:latin typeface="Verdana"/>
              <a:ea typeface="Verdana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57B0E97-E995-1D89-227E-3610C2BA8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898" y="3884482"/>
            <a:ext cx="7893690" cy="212936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 algn="just">
              <a:lnSpc>
                <a:spcPct val="100000"/>
              </a:lnSpc>
              <a:spcBef>
                <a:spcPts val="0"/>
              </a:spcBef>
            </a:pPr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 centre de simulation dispose d’une capacité de lancer 11 sessions de captations en simultanée avec une infrastructure audiovisuelle disposant d’une cinquantaine de caméras.</a:t>
            </a:r>
            <a:endParaRPr 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indent="-228600" algn="just">
              <a:lnSpc>
                <a:spcPct val="100000"/>
              </a:lnSpc>
              <a:spcBef>
                <a:spcPts val="0"/>
              </a:spcBef>
            </a:pPr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6 régies techniques ont été équipées afin de faciliter le lancement des simulations (paramétrage audio-vidéo) et les échanges vocaux à distance entre formateur et apprenant.</a:t>
            </a:r>
            <a:endParaRPr 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indent="-228600" algn="just">
              <a:lnSpc>
                <a:spcPct val="100000"/>
              </a:lnSpc>
              <a:spcBef>
                <a:spcPts val="0"/>
              </a:spcBef>
            </a:pPr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Pour visionner les simulations médicales en direct ou en différé, 7 salles de débriefing ont été équipées. </a:t>
            </a:r>
            <a:endParaRPr lang="en-US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fr-FR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196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97DBA-CFF0-E1E8-A39F-78559EDFB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2245CFB-68BE-0984-D36E-51A9C54C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 sz="3600">
                <a:latin typeface="Verdana"/>
                <a:ea typeface="Verdana"/>
                <a:cs typeface="Tahoma"/>
              </a:rPr>
              <a:t>Centre de Simulation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C3A1EE-01B6-705E-41DC-2FBFB878D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" sz="1400" b="1">
                <a:latin typeface="Verdana"/>
                <a:ea typeface="Verdana"/>
              </a:rPr>
              <a:t>Capture écran des premières simulations effectuées au centre de simulation - Angers </a:t>
            </a:r>
            <a:endParaRPr lang="fr-FR">
              <a:latin typeface="Verdana"/>
              <a:ea typeface="Verdana"/>
            </a:endParaRPr>
          </a:p>
          <a:p>
            <a:endParaRPr lang="fr-FR"/>
          </a:p>
        </p:txBody>
      </p:sp>
      <p:pic>
        <p:nvPicPr>
          <p:cNvPr id="2" name="Image 1" descr="Capture écran des premières simulations au centre de simulation d'Angers">
            <a:extLst>
              <a:ext uri="{FF2B5EF4-FFF2-40B4-BE49-F238E27FC236}">
                <a16:creationId xmlns:a16="http://schemas.microsoft.com/office/drawing/2014/main" id="{D8319536-CB7B-0552-9C70-61B267FAB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296"/>
            <a:ext cx="9144000" cy="414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49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4FFD6-CA7A-3436-AD49-1F2C9DE4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652"/>
            <a:ext cx="7886700" cy="759126"/>
          </a:xfrm>
        </p:spPr>
        <p:txBody>
          <a:bodyPr/>
          <a:lstStyle/>
          <a:p>
            <a:r>
              <a:rPr lang="fr-FR"/>
              <a:t>Centre de Simulation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6FE1EF-5B0C-3A97-1174-E87B5F118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" sz="1400" b="1">
                <a:latin typeface="Verdana"/>
                <a:ea typeface="Calibri"/>
                <a:cs typeface="Calibri"/>
              </a:rPr>
              <a:t>Autres illustrations provenant du fournisseur/intégrateur de la solution de captation (</a:t>
            </a:r>
            <a:r>
              <a:rPr lang="fr" sz="1400" b="1" dirty="0">
                <a:latin typeface="Verdana"/>
                <a:ea typeface="Calibri"/>
                <a:cs typeface="Calibri"/>
              </a:rPr>
              <a:t>Laerdal</a:t>
            </a:r>
            <a:r>
              <a:rPr lang="fr" sz="1400" b="1">
                <a:latin typeface="Verdana"/>
                <a:ea typeface="Calibri"/>
                <a:cs typeface="Calibri"/>
              </a:rPr>
              <a:t>) :</a:t>
            </a:r>
          </a:p>
          <a:p>
            <a:endParaRPr lang="fr" sz="1400" b="1">
              <a:latin typeface="Calibri"/>
              <a:ea typeface="Calibri"/>
              <a:cs typeface="Calibri"/>
            </a:endParaRPr>
          </a:p>
          <a:p>
            <a:endParaRPr lang="fr" sz="1400" b="1">
              <a:latin typeface="Calibri"/>
              <a:ea typeface="Calibri"/>
              <a:cs typeface="Calibri"/>
            </a:endParaRPr>
          </a:p>
        </p:txBody>
      </p:sp>
      <p:pic>
        <p:nvPicPr>
          <p:cNvPr id="4" name="Image 3" descr="Une image contenant texte, Équipement médical, capture d’écran, Logiciel multimédia">
            <a:extLst>
              <a:ext uri="{FF2B5EF4-FFF2-40B4-BE49-F238E27FC236}">
                <a16:creationId xmlns:a16="http://schemas.microsoft.com/office/drawing/2014/main" id="{BED7728F-B672-7112-0F1F-157F79EBF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64" y="2212692"/>
            <a:ext cx="6729600" cy="32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8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060EE4A-DCDD-4434-89A3-EC79AA6F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43465"/>
            <a:ext cx="7886700" cy="2588460"/>
          </a:xfrm>
        </p:spPr>
        <p:txBody>
          <a:bodyPr>
            <a:normAutofit/>
          </a:bodyPr>
          <a:lstStyle/>
          <a:p>
            <a:r>
              <a:rPr lang="fr-FR" sz="4000" b="0">
                <a:latin typeface="Verdana"/>
                <a:ea typeface="Verdana"/>
                <a:cs typeface="Verdana"/>
              </a:rPr>
              <a:t>Relevé de conclusions </a:t>
            </a:r>
            <a:br>
              <a:rPr lang="fr-FR" sz="4000" b="0">
                <a:latin typeface="Verdana"/>
                <a:ea typeface="Verdana"/>
                <a:cs typeface="Verdana"/>
              </a:rPr>
            </a:br>
            <a:r>
              <a:rPr lang="fr-FR" sz="4000" b="0">
                <a:latin typeface="Verdana"/>
                <a:ea typeface="Verdana"/>
                <a:cs typeface="Verdana"/>
              </a:rPr>
              <a:t>CPN du 15 novembre 2024</a:t>
            </a:r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A9F3D0-5AE7-486A-9C22-D265F4B27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103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50E13-CF8A-176F-556D-5F9FEF357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6DC57DB-333D-34AA-AC4A-AE0B8FDE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AMELIA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F149A9-D096-9240-7338-77AC1768B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874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C96ED-8FF7-FB61-2905-9FE06E243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FCD69F7-53DA-D1B6-D7A7-6F93ED40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Amelia - Contexte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40239A-AC25-66AA-377B-97DF38379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8550"/>
            <a:ext cx="7886700" cy="3384769"/>
          </a:xfrm>
        </p:spPr>
        <p:txBody>
          <a:bodyPr/>
          <a:lstStyle/>
          <a:p>
            <a:r>
              <a:rPr lang="fr-FR"/>
              <a:t>COVID et besoin de prise de RDV</a:t>
            </a:r>
          </a:p>
          <a:p>
            <a:r>
              <a:rPr lang="fr-FR"/>
              <a:t>Piste solution Affluences (application SCD) mais coûts très importants si extension</a:t>
            </a:r>
          </a:p>
          <a:p>
            <a:r>
              <a:rPr lang="fr-FR"/>
              <a:t>Via le CSIESR, Amelia conseillé par l’Université de Lorraine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807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9DE7E-72CC-9D22-6AD1-C68030F61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25254EA-CA27-F5F5-8938-026E20C9F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Amelia - Fonctionnement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FE827D-2CF3-798B-2AFE-E1DA1B293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8550"/>
            <a:ext cx="7886700" cy="3384769"/>
          </a:xfrm>
        </p:spPr>
        <p:txBody>
          <a:bodyPr>
            <a:normAutofit lnSpcReduction="10000"/>
          </a:bodyPr>
          <a:lstStyle/>
          <a:p>
            <a:r>
              <a:rPr lang="fr-FR"/>
              <a:t>Extension au CMS Wordpress</a:t>
            </a:r>
          </a:p>
          <a:p>
            <a:r>
              <a:rPr lang="fr-FR" dirty="0"/>
              <a:t>Fonctionnement type « Doctolib »</a:t>
            </a:r>
          </a:p>
          <a:p>
            <a:r>
              <a:rPr lang="fr-FR"/>
              <a:t>Destinée à l’origine à la gestion de structures type salles de sports, salons de coiffures, </a:t>
            </a:r>
            <a:r>
              <a:rPr lang="fr-FR" err="1"/>
              <a:t>etc</a:t>
            </a:r>
            <a:r>
              <a:rPr lang="fr-FR"/>
              <a:t>,</a:t>
            </a:r>
            <a:endParaRPr lang="fr-FR" dirty="0"/>
          </a:p>
          <a:p>
            <a:r>
              <a:rPr lang="fr-FR" dirty="0"/>
              <a:t>Prise de RDV 1&gt;1 ou 1&gt;X (groupe)</a:t>
            </a:r>
            <a:endParaRPr lang="fr-FR"/>
          </a:p>
          <a:p>
            <a:r>
              <a:rPr lang="fr-FR"/>
              <a:t>Acquise pour – de 600 € en licence à vie &amp; illimitée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296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D38F1-DB64-BDC7-F671-BD13557A8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CF6A1F8-C792-C85E-7515-596203D2F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Amelia - Chiffres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038973-3C94-BEBC-CE85-8447799AB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8550"/>
            <a:ext cx="7886700" cy="3384769"/>
          </a:xfrm>
        </p:spPr>
        <p:txBody>
          <a:bodyPr/>
          <a:lstStyle/>
          <a:p>
            <a:r>
              <a:rPr lang="fr-FR"/>
              <a:t>Près de 13 000 </a:t>
            </a:r>
            <a:r>
              <a:rPr lang="fr-FR" err="1"/>
              <a:t>RDVs</a:t>
            </a:r>
            <a:r>
              <a:rPr lang="fr-FR"/>
              <a:t> pris depuis le 01 juillet 2021</a:t>
            </a:r>
          </a:p>
          <a:p>
            <a:r>
              <a:rPr lang="fr-FR"/>
              <a:t>97 agents inscrits</a:t>
            </a:r>
          </a:p>
          <a:p>
            <a:endParaRPr lang="fr-FR"/>
          </a:p>
          <a:p>
            <a:pPr marL="0" indent="0">
              <a:buNone/>
            </a:pPr>
            <a:endParaRPr lang="fr-FR"/>
          </a:p>
        </p:txBody>
      </p:sp>
      <p:pic>
        <p:nvPicPr>
          <p:cNvPr id="5" name="Image 4" descr="Capture d'écran montrant que  13 000 rdvs ont été pris sur Amelia depuis juillet 2021">
            <a:extLst>
              <a:ext uri="{FF2B5EF4-FFF2-40B4-BE49-F238E27FC236}">
                <a16:creationId xmlns:a16="http://schemas.microsoft.com/office/drawing/2014/main" id="{5EF29399-CA98-D7E5-8179-33F2C4D2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17" y="3323653"/>
            <a:ext cx="5703308" cy="328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9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B8E19-FBF8-CFBA-1E72-2CF49B7FE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3E02E0B-50A8-D1EF-3CA1-A08FFCF54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Amelia - Autres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EDDB14-7EF2-7405-59B5-4137CFE7E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8550"/>
            <a:ext cx="7886700" cy="3384769"/>
          </a:xfrm>
        </p:spPr>
        <p:txBody>
          <a:bodyPr>
            <a:normAutofit fontScale="85000" lnSpcReduction="20000"/>
          </a:bodyPr>
          <a:lstStyle/>
          <a:p>
            <a:r>
              <a:rPr lang="fr-FR"/>
              <a:t>Utilisé également pour les inscriptions :</a:t>
            </a:r>
            <a:br>
              <a:rPr lang="fr-FR"/>
            </a:br>
            <a:endParaRPr lang="fr-FR"/>
          </a:p>
          <a:p>
            <a:pPr lvl="1"/>
            <a:r>
              <a:rPr lang="fr-FR"/>
              <a:t>Journées Portes Ouvertes</a:t>
            </a:r>
          </a:p>
          <a:p>
            <a:pPr lvl="1"/>
            <a:r>
              <a:rPr lang="fr-FR"/>
              <a:t>M’essayer c’est d’adopter</a:t>
            </a:r>
          </a:p>
          <a:p>
            <a:pPr lvl="1"/>
            <a:endParaRPr lang="fr-FR"/>
          </a:p>
          <a:p>
            <a:r>
              <a:rPr lang="fr-FR">
                <a:hlinkClick r:id="rId2"/>
              </a:rPr>
              <a:t>Une page d’exemple</a:t>
            </a:r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marL="457200" lvl="1" indent="0">
              <a:buNone/>
            </a:pPr>
            <a:r>
              <a:rPr lang="fr-FR" sz="3200" b="1"/>
              <a:t>Ne pas hésiter si besoins (RDV en </a:t>
            </a:r>
            <a:r>
              <a:rPr lang="fr-FR" sz="3200" b="1" err="1"/>
              <a:t>scols</a:t>
            </a:r>
            <a:r>
              <a:rPr lang="fr-FR" sz="3200" b="1"/>
              <a:t>, remise de diplômes, etc.)</a:t>
            </a:r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842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D6F72A7-1C8E-8E1D-6F55-8ED03EE3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Licences Voltaire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775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67F99-05AF-759F-D0C5-4BB631BE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0551"/>
            <a:ext cx="7886700" cy="759126"/>
          </a:xfrm>
        </p:spPr>
        <p:txBody>
          <a:bodyPr anchor="ctr">
            <a:normAutofit/>
          </a:bodyPr>
          <a:lstStyle/>
          <a:p>
            <a:r>
              <a:rPr lang="fr-FR"/>
              <a:t>Licences Voltaire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45773829-92B9-CB0C-1030-65CC4CD191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453517"/>
              </p:ext>
            </p:extLst>
          </p:nvPr>
        </p:nvGraphicFramePr>
        <p:xfrm>
          <a:off x="628650" y="1501775"/>
          <a:ext cx="7886695" cy="36703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24173">
                  <a:extLst>
                    <a:ext uri="{9D8B030D-6E8A-4147-A177-3AD203B41FA5}">
                      <a16:colId xmlns:a16="http://schemas.microsoft.com/office/drawing/2014/main" val="2974054349"/>
                    </a:ext>
                  </a:extLst>
                </a:gridCol>
                <a:gridCol w="520499">
                  <a:extLst>
                    <a:ext uri="{9D8B030D-6E8A-4147-A177-3AD203B41FA5}">
                      <a16:colId xmlns:a16="http://schemas.microsoft.com/office/drawing/2014/main" val="352138637"/>
                    </a:ext>
                  </a:extLst>
                </a:gridCol>
                <a:gridCol w="780749">
                  <a:extLst>
                    <a:ext uri="{9D8B030D-6E8A-4147-A177-3AD203B41FA5}">
                      <a16:colId xmlns:a16="http://schemas.microsoft.com/office/drawing/2014/main" val="4055235881"/>
                    </a:ext>
                  </a:extLst>
                </a:gridCol>
                <a:gridCol w="859955">
                  <a:extLst>
                    <a:ext uri="{9D8B030D-6E8A-4147-A177-3AD203B41FA5}">
                      <a16:colId xmlns:a16="http://schemas.microsoft.com/office/drawing/2014/main" val="235706770"/>
                    </a:ext>
                  </a:extLst>
                </a:gridCol>
                <a:gridCol w="950477">
                  <a:extLst>
                    <a:ext uri="{9D8B030D-6E8A-4147-A177-3AD203B41FA5}">
                      <a16:colId xmlns:a16="http://schemas.microsoft.com/office/drawing/2014/main" val="1210981308"/>
                    </a:ext>
                  </a:extLst>
                </a:gridCol>
                <a:gridCol w="826010">
                  <a:extLst>
                    <a:ext uri="{9D8B030D-6E8A-4147-A177-3AD203B41FA5}">
                      <a16:colId xmlns:a16="http://schemas.microsoft.com/office/drawing/2014/main" val="145594021"/>
                    </a:ext>
                  </a:extLst>
                </a:gridCol>
                <a:gridCol w="792064">
                  <a:extLst>
                    <a:ext uri="{9D8B030D-6E8A-4147-A177-3AD203B41FA5}">
                      <a16:colId xmlns:a16="http://schemas.microsoft.com/office/drawing/2014/main" val="2372050779"/>
                    </a:ext>
                  </a:extLst>
                </a:gridCol>
                <a:gridCol w="792064">
                  <a:extLst>
                    <a:ext uri="{9D8B030D-6E8A-4147-A177-3AD203B41FA5}">
                      <a16:colId xmlns:a16="http://schemas.microsoft.com/office/drawing/2014/main" val="2250829701"/>
                    </a:ext>
                  </a:extLst>
                </a:gridCol>
                <a:gridCol w="792064">
                  <a:extLst>
                    <a:ext uri="{9D8B030D-6E8A-4147-A177-3AD203B41FA5}">
                      <a16:colId xmlns:a16="http://schemas.microsoft.com/office/drawing/2014/main" val="799762803"/>
                    </a:ext>
                  </a:extLst>
                </a:gridCol>
                <a:gridCol w="848640">
                  <a:extLst>
                    <a:ext uri="{9D8B030D-6E8A-4147-A177-3AD203B41FA5}">
                      <a16:colId xmlns:a16="http://schemas.microsoft.com/office/drawing/2014/main" val="553828915"/>
                    </a:ext>
                  </a:extLst>
                </a:gridCol>
              </a:tblGrid>
              <a:tr h="92710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8303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8375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7617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9011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1633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995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8549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3526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9029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164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00272"/>
                  </a:ext>
                </a:extLst>
              </a:tr>
            </a:tbl>
          </a:graphicData>
        </a:graphic>
      </p:graphicFrame>
      <p:pic>
        <p:nvPicPr>
          <p:cNvPr id="12" name="Image 11" descr="Une image contenant texte, capture d’écran, nombre, Parallèle&#10;&#10;Le contenu généré par l’IA peut être incorrect.">
            <a:extLst>
              <a:ext uri="{FF2B5EF4-FFF2-40B4-BE49-F238E27FC236}">
                <a16:creationId xmlns:a16="http://schemas.microsoft.com/office/drawing/2014/main" id="{DBE7622B-3A71-93CB-2E7D-1A83BC9AC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92" y="1949980"/>
            <a:ext cx="8676216" cy="29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24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C3F815-46EE-F928-3567-14BA2AC1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Voltaire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1EA0B4-1EAA-A416-ABFE-0F129B365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41" y="1500996"/>
            <a:ext cx="8117609" cy="467596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>
                <a:latin typeface="Verdana"/>
                <a:ea typeface="Verdana"/>
              </a:rPr>
              <a:t>Jusqu'à ce jour, nous avions un contrat pour le parcours Orthographe à 1€HT/licence.</a:t>
            </a:r>
          </a:p>
          <a:p>
            <a:r>
              <a:rPr lang="fr-FR">
                <a:latin typeface="Verdana"/>
                <a:ea typeface="Verdana"/>
              </a:rPr>
              <a:t>Aujourd'hui, Voltaire augmente ces tarifs car :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fr-FR">
                <a:latin typeface="Verdana"/>
                <a:ea typeface="Verdana"/>
              </a:rPr>
              <a:t>les licences se composent désormais de trois parcours indissociables : le parcours Orthographe classique, le parcours Expression écrite (vocabulaire, syntaxe et ponctuation) et le parcours Courriel (apprendre les codes de rédaction d’un courriel professionnel)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fr-FR">
                <a:latin typeface="Verdana"/>
                <a:ea typeface="Verdana"/>
              </a:rPr>
              <a:t>Refonte totale et modernisation de la plateforme</a:t>
            </a:r>
            <a:endParaRPr lang="fr-FR"/>
          </a:p>
          <a:p>
            <a:pPr lvl="1">
              <a:buFont typeface="Calibri" panose="020B0604020202020204" pitchFamily="34" charset="0"/>
              <a:buChar char="-"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033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28B2F-EB38-10CA-8B0D-AEC03A79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Propositions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6CFB08-23FE-5D40-E5B6-AB59F72A7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Devis pour 3000 licences minimum – le nombre pourra être ajusté à la hausse au fur et à mesure du besoin</a:t>
            </a:r>
          </a:p>
          <a:p>
            <a:r>
              <a:rPr lang="fr-FR">
                <a:latin typeface="Verdana"/>
                <a:ea typeface="Verdana"/>
              </a:rPr>
              <a:t>Achat annuel pour un an : 3,32€/licence soit 9 960€HT</a:t>
            </a:r>
          </a:p>
          <a:p>
            <a:r>
              <a:rPr lang="fr-FR">
                <a:latin typeface="Verdana"/>
                <a:ea typeface="Verdana"/>
              </a:rPr>
              <a:t>Achat annuel pour 3 ans : 2,66€/licence soit 23 904€HT</a:t>
            </a:r>
          </a:p>
          <a:p>
            <a:r>
              <a:rPr lang="fr-FR">
                <a:latin typeface="Verdana"/>
                <a:ea typeface="Verdana"/>
              </a:rPr>
              <a:t>Achat annuel pour 5 ans : 2,32€/licence soit 34 800€HT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83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BB626C-4524-A82D-1060-D060BE01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Voltaire</a:t>
            </a:r>
            <a:endParaRPr lang="fr-FR" err="1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371783-0C2F-CC09-D8B8-C7FC25631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Verdana"/>
                <a:ea typeface="Verdana"/>
              </a:rPr>
              <a:t>Offres valables jusqu'au 30 avril</a:t>
            </a:r>
          </a:p>
          <a:p>
            <a:r>
              <a:rPr lang="fr-FR" dirty="0">
                <a:latin typeface="Verdana"/>
                <a:ea typeface="Verdana"/>
              </a:rPr>
              <a:t>Toute commande complémentaire ponctuelle se fera sur le tarif unitaire remisé, et ce pendant toute la durée d’engagement</a:t>
            </a:r>
          </a:p>
          <a:p>
            <a:r>
              <a:rPr lang="fr-FR" dirty="0">
                <a:latin typeface="Verdana"/>
                <a:ea typeface="Verdana"/>
              </a:rPr>
              <a:t>Ces offres ont été négociées et les remises sont supérieures à celles actuellement pratiquées sur les contrats pluriannuels (3 ans 10%, 5 ans 20%).</a:t>
            </a:r>
          </a:p>
          <a:p>
            <a:r>
              <a:rPr lang="fr-FR" dirty="0">
                <a:latin typeface="Verdana"/>
                <a:ea typeface="Verdana"/>
              </a:rPr>
              <a:t>Sur cette tranche de dégressivité (3000 licences), le tarif catalogue unitaire actuel par licence est de 12,58 € HT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481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A646F8A-071A-251F-96E1-255C0886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Verdana"/>
                <a:ea typeface="Verdana"/>
              </a:rPr>
              <a:t>PIX</a:t>
            </a:r>
            <a:br>
              <a:rPr lang="fr-FR">
                <a:latin typeface="Verdana"/>
                <a:ea typeface="Verdana"/>
              </a:rPr>
            </a:br>
            <a:r>
              <a:rPr lang="fr-FR">
                <a:latin typeface="Verdana"/>
                <a:ea typeface="Verdana"/>
              </a:rPr>
              <a:t>étudiants et personnels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30A007C-6B37-F4E0-6893-5A1131D9F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520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C526D4D-FC01-9CF4-D114-1DB5DA084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6930CF-3181-0985-E75A-87210EC1C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Renouvellement salles pédagogiques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372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CF28C5-414F-0DA8-F6A2-897CF866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Ce que nous aimerions faire</a:t>
            </a:r>
            <a:endParaRPr lang="fr-FR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92C01EAB-3845-F9A0-C541-78E4FFBDE2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358307"/>
              </p:ext>
            </p:extLst>
          </p:nvPr>
        </p:nvGraphicFramePr>
        <p:xfrm>
          <a:off x="335642" y="1297214"/>
          <a:ext cx="8176815" cy="53947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35363">
                  <a:extLst>
                    <a:ext uri="{9D8B030D-6E8A-4147-A177-3AD203B41FA5}">
                      <a16:colId xmlns:a16="http://schemas.microsoft.com/office/drawing/2014/main" val="1320682862"/>
                    </a:ext>
                  </a:extLst>
                </a:gridCol>
                <a:gridCol w="1635363">
                  <a:extLst>
                    <a:ext uri="{9D8B030D-6E8A-4147-A177-3AD203B41FA5}">
                      <a16:colId xmlns:a16="http://schemas.microsoft.com/office/drawing/2014/main" val="1143724185"/>
                    </a:ext>
                  </a:extLst>
                </a:gridCol>
                <a:gridCol w="1635363">
                  <a:extLst>
                    <a:ext uri="{9D8B030D-6E8A-4147-A177-3AD203B41FA5}">
                      <a16:colId xmlns:a16="http://schemas.microsoft.com/office/drawing/2014/main" val="1464842608"/>
                    </a:ext>
                  </a:extLst>
                </a:gridCol>
                <a:gridCol w="1635363">
                  <a:extLst>
                    <a:ext uri="{9D8B030D-6E8A-4147-A177-3AD203B41FA5}">
                      <a16:colId xmlns:a16="http://schemas.microsoft.com/office/drawing/2014/main" val="1597495213"/>
                    </a:ext>
                  </a:extLst>
                </a:gridCol>
                <a:gridCol w="1635363">
                  <a:extLst>
                    <a:ext uri="{9D8B030D-6E8A-4147-A177-3AD203B41FA5}">
                      <a16:colId xmlns:a16="http://schemas.microsoft.com/office/drawing/2014/main" val="512610265"/>
                    </a:ext>
                  </a:extLst>
                </a:gridCol>
              </a:tblGrid>
              <a:tr h="601155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erif"/>
                        </a:rPr>
                        <a:t>Composante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erif"/>
                        </a:rPr>
                        <a:t>Salle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erif"/>
                        </a:rPr>
                        <a:t>Correspondance dans </a:t>
                      </a:r>
                      <a:r>
                        <a:rPr lang="fr-FR" sz="1200" b="1" err="1">
                          <a:effectLst/>
                          <a:latin typeface="Liberation Serif"/>
                        </a:rPr>
                        <a:t>Celcat</a:t>
                      </a:r>
                      <a:endParaRPr lang="fr-FR" sz="120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erif"/>
                        </a:rPr>
                        <a:t>Nb de postes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erif"/>
                        </a:rPr>
                        <a:t>Année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436963"/>
                  </a:ext>
                </a:extLst>
              </a:tr>
              <a:tr h="652979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erif"/>
                        </a:rPr>
                        <a:t>DEG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7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Salle 07 - Laboratoire Langues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37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2017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025596"/>
                  </a:ext>
                </a:extLst>
              </a:tr>
              <a:tr h="538967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ans"/>
                        </a:rPr>
                        <a:t>DUC Cholet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dirty="0">
                          <a:effectLst/>
                          <a:latin typeface="Liberation Serif"/>
                        </a:rPr>
                      </a:b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Cholet_salle_2 (info2)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21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2017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518260"/>
                  </a:ext>
                </a:extLst>
              </a:tr>
              <a:tr h="652979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ans"/>
                        </a:rPr>
                        <a:t>ESTHUA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507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S507 </a:t>
                      </a:r>
                      <a:r>
                        <a:rPr lang="fr-FR" sz="1200" err="1">
                          <a:effectLst/>
                          <a:latin typeface="Liberation Serif"/>
                        </a:rPr>
                        <a:t>Esthua</a:t>
                      </a:r>
                      <a:r>
                        <a:rPr lang="fr-FR" sz="1200" dirty="0">
                          <a:effectLst/>
                          <a:latin typeface="Liberation Serif"/>
                        </a:rPr>
                        <a:t> Labo de Langues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41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2016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546212"/>
                  </a:ext>
                </a:extLst>
              </a:tr>
              <a:tr h="445685"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ans"/>
                        </a:rPr>
                        <a:t>IUT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GEII-F1-06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IUT-F1.06-TP Electronique 4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25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2018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384175"/>
                  </a:ext>
                </a:extLst>
              </a:tr>
              <a:tr h="65297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GEII-F1-14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IUT-F1.14-TP Info Numérique 3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25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2018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718745"/>
                  </a:ext>
                </a:extLst>
              </a:tr>
              <a:tr h="445685"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erif"/>
                        </a:rPr>
                        <a:t>SANTE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Med-G101 Clients légers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MED-G101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49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2014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732199"/>
                  </a:ext>
                </a:extLst>
              </a:tr>
              <a:tr h="2591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G204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G204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21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2018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954083"/>
                  </a:ext>
                </a:extLst>
              </a:tr>
              <a:tr h="259119">
                <a:tc rowSpan="2"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ans"/>
                        </a:rPr>
                        <a:t>Dpt Info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H113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H113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21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2018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896561"/>
                  </a:ext>
                </a:extLst>
              </a:tr>
              <a:tr h="25911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H217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>
                          <a:effectLst/>
                          <a:latin typeface="Liberation Serif"/>
                        </a:rPr>
                        <a:t>H217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21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  <a:latin typeface="Liberation Serif"/>
                        </a:rPr>
                        <a:t>2018</a:t>
                      </a: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747889"/>
                  </a:ext>
                </a:extLst>
              </a:tr>
              <a:tr h="538967">
                <a:tc>
                  <a:txBody>
                    <a:bodyPr/>
                    <a:lstStyle/>
                    <a:p>
                      <a:pPr algn="l"/>
                      <a:br>
                        <a:rPr lang="fr-FR" dirty="0">
                          <a:effectLst/>
                          <a:latin typeface="Liberation Sans"/>
                        </a:rPr>
                      </a:b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br>
                        <a:rPr lang="fr-FR" dirty="0">
                          <a:effectLst/>
                          <a:latin typeface="Liberation Sans"/>
                        </a:rPr>
                      </a:b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br>
                        <a:rPr lang="fr-FR" dirty="0">
                          <a:effectLst/>
                          <a:latin typeface="Liberation Sans"/>
                        </a:rPr>
                      </a:b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effectLst/>
                          <a:latin typeface="Liberation Sans"/>
                        </a:rPr>
                        <a:t>TOTAL 261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br>
                        <a:rPr lang="fr-FR" dirty="0">
                          <a:effectLst/>
                          <a:latin typeface="Liberation Sans"/>
                        </a:rPr>
                      </a:br>
                      <a:endParaRPr lang="fr-FR" sz="1200" dirty="0">
                        <a:effectLst/>
                        <a:latin typeface="Liberation San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6066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417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56DB9-DD76-E8D1-B04A-C6E75CD6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Verdana"/>
                <a:ea typeface="Verdana"/>
              </a:rPr>
              <a:t>Ce que nous proposons de faire ...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FB3D51-DC28-0973-6D5C-CFDACF159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>
                <a:latin typeface="Verdana"/>
                <a:ea typeface="Verdana"/>
              </a:rPr>
              <a:t>...si nous avons l'enveloppe d'Investissement demandée</a:t>
            </a:r>
          </a:p>
          <a:p>
            <a:endParaRPr lang="fr-FR"/>
          </a:p>
          <a:p>
            <a:r>
              <a:rPr lang="fr-FR">
                <a:latin typeface="Verdana"/>
                <a:ea typeface="Verdana"/>
              </a:rPr>
              <a:t>UFR Santé salle G101 : 50 postes pour 49 118€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715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28F06-2EE5-93D1-712E-B70C6C599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7A1A54E-ECF9-1102-3039-4C5D28E8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IA – Projet </a:t>
            </a:r>
            <a:r>
              <a:rPr lang="fr-FR" err="1">
                <a:latin typeface="Verdana"/>
                <a:ea typeface="Verdana"/>
              </a:rPr>
              <a:t>ILaaS</a:t>
            </a:r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110AE41-CFBC-6675-A8CB-EC89D0D01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err="1"/>
              <a:t>ILaaS</a:t>
            </a:r>
            <a:r>
              <a:rPr lang="fr-FR"/>
              <a:t> = Inférence LLM as a Service</a:t>
            </a:r>
          </a:p>
        </p:txBody>
      </p:sp>
    </p:spTree>
    <p:extLst>
      <p:ext uri="{BB962C8B-B14F-4D97-AF65-F5344CB8AC3E}">
        <p14:creationId xmlns:p14="http://schemas.microsoft.com/office/powerpoint/2010/main" val="1665520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74B24-06F5-80C2-2381-415826838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BDE02-2302-2DA2-8A33-46B50A31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Projet </a:t>
            </a:r>
            <a:r>
              <a:rPr lang="fr-FR" err="1"/>
              <a:t>ILaaS</a:t>
            </a:r>
            <a:r>
              <a:rPr lang="fr-FR"/>
              <a:t> - 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6D38C3-1D5A-1798-C1F4-46AD66815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/>
              <a:t>Monter une fédération nationale de serveurs d’inférence *</a:t>
            </a:r>
          </a:p>
          <a:p>
            <a:pPr marL="457200" lvl="1" indent="0" algn="r">
              <a:buNone/>
            </a:pPr>
            <a:r>
              <a:rPr lang="fr-FR" sz="1000"/>
              <a:t>*(serveur d’inférence = logiciel permettant de faire fonctionner et d’exploiter X modèles d’IA)</a:t>
            </a:r>
            <a:endParaRPr lang="fr-FR"/>
          </a:p>
          <a:p>
            <a:r>
              <a:rPr lang="fr-FR"/>
              <a:t>Projet porté par U. Rennes et 1</a:t>
            </a:r>
            <a:r>
              <a:rPr lang="fr-FR" baseline="30000"/>
              <a:t>er</a:t>
            </a:r>
            <a:r>
              <a:rPr lang="fr-FR"/>
              <a:t> cercle </a:t>
            </a:r>
            <a:r>
              <a:rPr lang="fr-FR" sz="1600"/>
              <a:t>(Université Reims Champagne Ardennes, Université Paris I Panthéon Sorbonne, Université de Lille, Centrale Supélec Paris Saclay)</a:t>
            </a:r>
          </a:p>
          <a:p>
            <a:r>
              <a:rPr lang="fr-FR"/>
              <a:t>U. Pays de la Loire candidates sur 2</a:t>
            </a:r>
            <a:r>
              <a:rPr lang="fr-FR" baseline="30000"/>
              <a:t>ème</a:t>
            </a:r>
            <a:r>
              <a:rPr lang="fr-FR"/>
              <a:t> cercle via mise à dispo </a:t>
            </a:r>
            <a:r>
              <a:rPr lang="fr-FR" err="1"/>
              <a:t>Glicid</a:t>
            </a:r>
            <a:endParaRPr lang="fr-FR"/>
          </a:p>
          <a:p>
            <a:r>
              <a:rPr lang="fr-FR"/>
              <a:t>Livrables :</a:t>
            </a:r>
          </a:p>
          <a:p>
            <a:pPr lvl="1"/>
            <a:r>
              <a:rPr lang="fr-FR"/>
              <a:t>Déploiement logiciel : </a:t>
            </a:r>
            <a:r>
              <a:rPr lang="fr-FR" err="1">
                <a:hlinkClick r:id="rId2"/>
              </a:rPr>
              <a:t>aristote</a:t>
            </a:r>
            <a:r>
              <a:rPr lang="fr-FR">
                <a:hlinkClick r:id="rId2"/>
              </a:rPr>
              <a:t>-dispatcher </a:t>
            </a:r>
            <a:endParaRPr lang="fr-FR"/>
          </a:p>
          <a:p>
            <a:pPr lvl="1"/>
            <a:r>
              <a:rPr lang="fr-FR"/>
              <a:t>Déploiement/</a:t>
            </a:r>
            <a:r>
              <a:rPr lang="fr-FR" err="1"/>
              <a:t>dév</a:t>
            </a:r>
            <a:r>
              <a:rPr lang="fr-FR"/>
              <a:t>/veille : tableaux de bord, facturation au </a:t>
            </a:r>
            <a:r>
              <a:rPr lang="fr-FR" err="1"/>
              <a:t>token</a:t>
            </a:r>
            <a:r>
              <a:rPr lang="fr-FR"/>
              <a:t>, authentification, découplages </a:t>
            </a:r>
          </a:p>
          <a:p>
            <a:pPr lvl="1"/>
            <a:r>
              <a:rPr lang="fr-FR"/>
              <a:t>applicatifs (</a:t>
            </a:r>
            <a:r>
              <a:rPr lang="fr-FR" err="1"/>
              <a:t>CRISalid</a:t>
            </a:r>
            <a:r>
              <a:rPr lang="fr-FR"/>
              <a:t>, RAG, etc.) </a:t>
            </a:r>
          </a:p>
          <a:p>
            <a:pPr lvl="1"/>
            <a:r>
              <a:rPr lang="fr-FR"/>
              <a:t>Achat et intégration des GPU : intégrés avec l’existant, exposés en fédération </a:t>
            </a:r>
          </a:p>
          <a:p>
            <a:pPr lvl="1"/>
            <a:r>
              <a:rPr lang="fr-FR"/>
              <a:t>Préparation de l’industrialisation phase 2 : API, mesures (tableaux de bord, soutenabilité/facturation/ modèle économique)</a:t>
            </a:r>
            <a:br>
              <a:rPr lang="fr-FR"/>
            </a:br>
            <a:endParaRPr lang="fr-FR"/>
          </a:p>
          <a:p>
            <a:pPr marL="457200" lvl="1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1244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F3676-0812-954E-C7DD-69045813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462E8F-662F-7530-F456-104BBBCAB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Projet </a:t>
            </a:r>
            <a:r>
              <a:rPr lang="fr-FR" err="1"/>
              <a:t>ILaaS</a:t>
            </a:r>
            <a:r>
              <a:rPr lang="fr-FR"/>
              <a:t> - bénéfices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C493FF-AC76-8282-5BEA-AB131B77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3972"/>
            <a:ext cx="7886700" cy="4675967"/>
          </a:xfrm>
        </p:spPr>
        <p:txBody>
          <a:bodyPr>
            <a:normAutofit/>
          </a:bodyPr>
          <a:lstStyle/>
          <a:p>
            <a:r>
              <a:rPr lang="fr-FR"/>
              <a:t>Confiance</a:t>
            </a:r>
          </a:p>
          <a:p>
            <a:pPr lvl="1"/>
            <a:r>
              <a:rPr lang="fr-FR"/>
              <a:t> les établissements porteurs/opérateurs relèvent de l’ESR</a:t>
            </a:r>
          </a:p>
          <a:p>
            <a:r>
              <a:rPr lang="fr-FR"/>
              <a:t>Souveraineté</a:t>
            </a:r>
          </a:p>
          <a:p>
            <a:pPr lvl="1"/>
            <a:r>
              <a:rPr lang="fr-FR"/>
              <a:t> tout est/sera hébergé sur des structures entièrement nationales</a:t>
            </a:r>
          </a:p>
          <a:p>
            <a:r>
              <a:rPr lang="fr-FR"/>
              <a:t>Soutenabilité</a:t>
            </a:r>
          </a:p>
          <a:p>
            <a:pPr lvl="1"/>
            <a:r>
              <a:rPr lang="fr-FR"/>
              <a:t> contrôle des coûts, mise à disposition sans logique commerciale </a:t>
            </a:r>
          </a:p>
          <a:p>
            <a:r>
              <a:rPr lang="fr-FR"/>
              <a:t>Résilience</a:t>
            </a:r>
          </a:p>
          <a:p>
            <a:pPr lvl="1"/>
            <a:r>
              <a:rPr lang="fr-FR"/>
              <a:t> l’indépendance permet d’amortir les chocs</a:t>
            </a:r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788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B7E17-90D5-62F1-8D03-F0C5621D9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1B009-F662-5F5A-E9E9-6CC8F642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Projet </a:t>
            </a:r>
            <a:r>
              <a:rPr lang="fr-FR" err="1"/>
              <a:t>ILaaS</a:t>
            </a:r>
            <a:r>
              <a:rPr lang="fr-FR"/>
              <a:t> – état des lieux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F3DD83-81DC-EC42-2923-1B059079C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3904"/>
            <a:ext cx="7886700" cy="3303917"/>
          </a:xfrm>
        </p:spPr>
        <p:txBody>
          <a:bodyPr>
            <a:normAutofit lnSpcReduction="10000"/>
          </a:bodyPr>
          <a:lstStyle/>
          <a:p>
            <a:r>
              <a:rPr lang="fr-FR"/>
              <a:t>Premières connexions entre DC du 1</a:t>
            </a:r>
            <a:r>
              <a:rPr lang="fr-FR" baseline="30000"/>
              <a:t>er</a:t>
            </a:r>
            <a:r>
              <a:rPr lang="fr-FR"/>
              <a:t> cercle avec matériels existants en cours/test</a:t>
            </a:r>
          </a:p>
          <a:p>
            <a:r>
              <a:rPr lang="fr-FR"/>
              <a:t>Achat des nouveaux matériel (serveurs GPU) en cours</a:t>
            </a:r>
          </a:p>
          <a:p>
            <a:pPr lvl="1"/>
            <a:r>
              <a:rPr lang="fr-FR"/>
              <a:t>Modèle = serveurs dédiés à 80 k€</a:t>
            </a:r>
          </a:p>
          <a:p>
            <a:r>
              <a:rPr lang="fr-FR"/>
              <a:t>Documents juridiques (modèle du consortium) en cours de validation</a:t>
            </a:r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033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DF14B-7BCA-C628-5442-538FADA0A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EE6DB-15A7-6350-FA2E-5749FD3C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Projet </a:t>
            </a:r>
            <a:r>
              <a:rPr lang="fr-FR" err="1"/>
              <a:t>ILaaS</a:t>
            </a:r>
            <a:r>
              <a:rPr lang="fr-FR"/>
              <a:t> – 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19D7CF-56BF-06B9-1BF6-F105CD220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44459"/>
            <a:ext cx="7886700" cy="3536830"/>
          </a:xfrm>
        </p:spPr>
        <p:txBody>
          <a:bodyPr>
            <a:normAutofit/>
          </a:bodyPr>
          <a:lstStyle/>
          <a:p>
            <a:r>
              <a:rPr lang="fr-FR" dirty="0"/>
              <a:t>Réflexions sur « débordement » vers infra privées etc. en cours ;</a:t>
            </a:r>
          </a:p>
          <a:p>
            <a:r>
              <a:rPr lang="fr-FR" dirty="0"/>
              <a:t>Questions des services proposés (quoi, comment, à qui, avec quelle facturation) encore à travailler</a:t>
            </a:r>
          </a:p>
          <a:p>
            <a:pPr lvl="1"/>
            <a:r>
              <a:rPr lang="fr-FR" dirty="0"/>
              <a:t>Au-delà de l’infra physique et logicielle, comment les établissements vont-ils se saisir de ces IA ?</a:t>
            </a:r>
          </a:p>
          <a:p>
            <a:pPr marL="457200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7815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60266A-4266-784D-CF12-32CD7D5B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Divers</a:t>
            </a:r>
          </a:p>
        </p:txBody>
      </p:sp>
    </p:spTree>
    <p:extLst>
      <p:ext uri="{BB962C8B-B14F-4D97-AF65-F5344CB8AC3E}">
        <p14:creationId xmlns:p14="http://schemas.microsoft.com/office/powerpoint/2010/main" val="625102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25652E-64C9-C911-1297-916688B2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Verdana"/>
                <a:ea typeface="Verdana"/>
              </a:rPr>
              <a:t>Budget DDN 2024</a:t>
            </a:r>
            <a:endParaRPr lang="fr-FR" dirty="0"/>
          </a:p>
        </p:txBody>
      </p:sp>
      <p:pic>
        <p:nvPicPr>
          <p:cNvPr id="7" name="Image 6" descr="Budget DDN 2024">
            <a:extLst>
              <a:ext uri="{FF2B5EF4-FFF2-40B4-BE49-F238E27FC236}">
                <a16:creationId xmlns:a16="http://schemas.microsoft.com/office/drawing/2014/main" id="{FAF6E0CB-94BA-4DFD-84A9-109C7650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62" y="1949374"/>
            <a:ext cx="8274475" cy="29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8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DEF74-2DB5-4401-710C-C27663130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8D6B35-C597-A18C-DB63-FC66119F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PIX étudiants et personnels</a:t>
            </a:r>
            <a:endParaRPr lang="fr-FR"/>
          </a:p>
        </p:txBody>
      </p:sp>
      <p:pic>
        <p:nvPicPr>
          <p:cNvPr id="4" name="Picture 3" descr="Présentation du servce Pix">
            <a:extLst>
              <a:ext uri="{FF2B5EF4-FFF2-40B4-BE49-F238E27FC236}">
                <a16:creationId xmlns:a16="http://schemas.microsoft.com/office/drawing/2014/main" id="{7ADC11F1-C7D3-7C83-CC74-8D800827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993"/>
            <a:ext cx="9144000" cy="55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68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25652E-64C9-C911-1297-916688B2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Verdana"/>
                <a:ea typeface="Verdana"/>
              </a:rPr>
              <a:t>Budget et RH DDN 2024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5EDF51-EFDD-B5E2-1656-C1821E8DF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None/>
            </a:pPr>
            <a:r>
              <a:rPr lang="fr-FR" sz="2700" dirty="0">
                <a:latin typeface="Verdana"/>
                <a:ea typeface="Verdana"/>
              </a:rPr>
              <a:t>RH : 69,8 ETP à la DDN (prise en compte des temps partiels), 24,4 ETP sont consacrés aux composantes, ce qui représente plus d’un tiers du temps de travail global disponible (35%)</a:t>
            </a:r>
            <a:endParaRPr lang="fr-FR" dirty="0"/>
          </a:p>
          <a:p>
            <a:pPr>
              <a:buNone/>
            </a:pPr>
            <a:r>
              <a:rPr lang="fr-FR" sz="2700" dirty="0">
                <a:latin typeface="Verdana"/>
                <a:ea typeface="Verdana"/>
              </a:rPr>
              <a:t>Budget :  2 292 296€</a:t>
            </a:r>
          </a:p>
          <a:p>
            <a:r>
              <a:rPr lang="fr-FR" sz="2800" dirty="0">
                <a:latin typeface="Verdana"/>
                <a:ea typeface="Verdana"/>
              </a:rPr>
              <a:t>participation SIEN (1 IGE, liaisons réseaux, services) 50 000€</a:t>
            </a:r>
            <a:endParaRPr lang="fr-FR" dirty="0"/>
          </a:p>
          <a:p>
            <a:pPr>
              <a:buNone/>
            </a:pPr>
            <a:r>
              <a:rPr lang="fr-FR" sz="2700" dirty="0">
                <a:latin typeface="Verdana"/>
                <a:ea typeface="Verdana"/>
              </a:rPr>
              <a:t>• Charges de fonctionnement : 29 482€</a:t>
            </a:r>
            <a:endParaRPr lang="fr-FR" dirty="0"/>
          </a:p>
          <a:p>
            <a:pPr>
              <a:buNone/>
            </a:pPr>
            <a:r>
              <a:rPr lang="fr-FR" sz="2700" dirty="0">
                <a:latin typeface="Verdana"/>
                <a:ea typeface="Verdana"/>
              </a:rPr>
              <a:t>remboursement de frais de téléphonie et labos associés : 10 253,26€</a:t>
            </a:r>
            <a:endParaRPr lang="fr-FR" dirty="0"/>
          </a:p>
          <a:p>
            <a:pPr>
              <a:buNone/>
            </a:pPr>
            <a:r>
              <a:rPr lang="fr-FR" sz="2700" dirty="0">
                <a:latin typeface="Verdana"/>
                <a:ea typeface="Verdana"/>
              </a:rPr>
              <a:t>paiement stagiaire 5 000€</a:t>
            </a:r>
            <a:endParaRPr lang="fr-FR" dirty="0"/>
          </a:p>
          <a:p>
            <a:pPr>
              <a:buNone/>
            </a:pPr>
            <a:r>
              <a:rPr lang="fr-FR" sz="2700" dirty="0">
                <a:latin typeface="Verdana"/>
                <a:ea typeface="Verdana"/>
              </a:rPr>
              <a:t>adhésions 7 580€</a:t>
            </a:r>
            <a:endParaRPr lang="fr-FR" dirty="0"/>
          </a:p>
          <a:p>
            <a:pPr>
              <a:buNone/>
            </a:pPr>
            <a:r>
              <a:rPr lang="fr-FR" sz="2700" dirty="0">
                <a:latin typeface="Verdana"/>
                <a:ea typeface="Verdana"/>
              </a:rPr>
              <a:t>• Charges de maintenances et licences pour logiciels métiers : 1 485 191€ </a:t>
            </a:r>
            <a:r>
              <a:rPr lang="fr-FR" sz="2200" dirty="0">
                <a:latin typeface="Verdana"/>
                <a:ea typeface="Verdana"/>
              </a:rPr>
              <a:t>(AMUE, cyberdéfense, Oracle, </a:t>
            </a:r>
            <a:r>
              <a:rPr lang="fr-FR" sz="2200" dirty="0" err="1">
                <a:latin typeface="Verdana"/>
                <a:ea typeface="Verdana"/>
              </a:rPr>
              <a:t>Medtra</a:t>
            </a:r>
            <a:r>
              <a:rPr lang="fr-FR" sz="2200" dirty="0">
                <a:latin typeface="Verdana"/>
                <a:ea typeface="Verdana"/>
              </a:rPr>
              <a:t>, </a:t>
            </a:r>
            <a:r>
              <a:rPr lang="fr-FR" sz="2200" dirty="0" err="1">
                <a:latin typeface="Verdana"/>
                <a:ea typeface="Verdana"/>
              </a:rPr>
              <a:t>Marcoweb</a:t>
            </a:r>
            <a:r>
              <a:rPr lang="fr-FR" sz="2200" dirty="0">
                <a:latin typeface="Verdana"/>
                <a:ea typeface="Verdana"/>
              </a:rPr>
              <a:t>, CELCAT, DWP, Voltaire, Oscar, Microsoft, Notilus, SIP ….)</a:t>
            </a:r>
          </a:p>
          <a:p>
            <a:pPr>
              <a:buNone/>
            </a:pPr>
            <a:r>
              <a:rPr lang="fr-FR" sz="2700" dirty="0">
                <a:latin typeface="Verdana"/>
                <a:ea typeface="Verdana"/>
              </a:rPr>
              <a:t>• Charges pour l’infrastructure du SI et informatique de proximité: </a:t>
            </a:r>
            <a:r>
              <a:rPr lang="fr-FR" sz="2700">
                <a:latin typeface="Verdana"/>
                <a:ea typeface="Verdana"/>
              </a:rPr>
              <a:t>704</a:t>
            </a:r>
            <a:r>
              <a:rPr lang="fr-FR" sz="2700" dirty="0">
                <a:latin typeface="Verdana"/>
                <a:ea typeface="Verdana"/>
              </a:rPr>
              <a:t> 790€ </a:t>
            </a:r>
            <a:r>
              <a:rPr lang="fr-FR" sz="2200" dirty="0">
                <a:latin typeface="Verdana"/>
                <a:ea typeface="Verdana"/>
              </a:rPr>
              <a:t>(maintenances serveurs, téléphonie, pare-feu, licences, VPN, achats de matériels serveurs, bornes wifi, renouvellement salles pédagogiques ordinateurs pour les personnels, licences Adobe, réparation matériel, déclassement de matériel, moniteurs, petits matériels informatiques, postes </a:t>
            </a:r>
            <a:r>
              <a:rPr lang="fr-FR" sz="2200" dirty="0" err="1">
                <a:latin typeface="Verdana"/>
                <a:ea typeface="Verdana"/>
              </a:rPr>
              <a:t>Précanum</a:t>
            </a:r>
            <a:r>
              <a:rPr lang="fr-FR" sz="2200" dirty="0">
                <a:latin typeface="Verdana"/>
                <a:ea typeface="Verdana"/>
              </a:rPr>
              <a:t>….…</a:t>
            </a:r>
            <a:endParaRPr lang="fr-FR" sz="2200" dirty="0"/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  <a:p>
            <a:pPr marL="0" indent="0">
              <a:buNone/>
            </a:pPr>
            <a:endParaRPr lang="fr-FR" sz="27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5882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BE4591-2629-EA87-98CD-83A2A460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000" dirty="0">
                <a:latin typeface="Verdana"/>
                <a:ea typeface="Verdana"/>
              </a:rPr>
              <a:t>Professeur(es) et Maîtres de conférences émérites</a:t>
            </a:r>
            <a:endParaRPr lang="fr-FR" sz="3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114B72-FDC9-FB27-E8C8-44CEDCD83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latin typeface="Verdana"/>
                <a:ea typeface="Verdana"/>
              </a:rPr>
              <a:t>Demande des professeur(es) et maîtres de conférences émérites de continuer à recevoir les informations de l'université et notamment venant de la DRIED.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fr-FR" sz="1800" dirty="0">
              <a:latin typeface="Verdana"/>
              <a:ea typeface="Verdan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latin typeface="Verdana"/>
                <a:ea typeface="Verdana"/>
              </a:rPr>
              <a:t>Aujourd'hui, la liste </a:t>
            </a:r>
            <a:r>
              <a:rPr lang="fr-FR" sz="1800" dirty="0">
                <a:latin typeface="Verdana"/>
                <a:ea typeface="Verdana"/>
                <a:hlinkClick r:id="rId2"/>
              </a:rPr>
              <a:t>enseignants-chercheurs@listes.univ-angers.fr</a:t>
            </a:r>
            <a:r>
              <a:rPr lang="fr-FR" sz="1800" dirty="0">
                <a:latin typeface="Verdana"/>
                <a:ea typeface="Verdana"/>
              </a:rPr>
              <a:t> </a:t>
            </a:r>
            <a:r>
              <a:rPr lang="fr-FR" sz="1800" b="1" dirty="0">
                <a:latin typeface="Verdana"/>
                <a:ea typeface="Verdana"/>
              </a:rPr>
              <a:t>ne contient que les EC en activité</a:t>
            </a:r>
            <a:r>
              <a:rPr lang="fr-FR" sz="1800" dirty="0">
                <a:latin typeface="Verdana"/>
                <a:ea typeface="Verdana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800" dirty="0">
              <a:latin typeface="Verdana"/>
              <a:ea typeface="Verdan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latin typeface="Verdana"/>
                <a:ea typeface="Verdana"/>
              </a:rPr>
              <a:t>Nous proposons l'ajout automatique à la liste enseignants-chercheurs </a:t>
            </a:r>
            <a:r>
              <a:rPr lang="fr-FR" sz="1800" b="1" dirty="0">
                <a:latin typeface="Verdana"/>
                <a:ea typeface="Verdana"/>
              </a:rPr>
              <a:t>des professeurs et MCF émérites</a:t>
            </a:r>
            <a:r>
              <a:rPr lang="fr-FR" sz="1800" dirty="0">
                <a:latin typeface="Verdana"/>
                <a:ea typeface="Verdana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800" dirty="0">
              <a:latin typeface="Verdana"/>
              <a:ea typeface="Verdan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latin typeface="Verdana"/>
                <a:ea typeface="Verdana"/>
              </a:rPr>
              <a:t>Les VP RH, VP Numérique et VP Recherche sont d'accord pour cet ajout.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395793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  de l'UA">
            <a:extLst>
              <a:ext uri="{FF2B5EF4-FFF2-40B4-BE49-F238E27FC236}">
                <a16:creationId xmlns:a16="http://schemas.microsoft.com/office/drawing/2014/main" id="{BAB5FD0B-B79E-4E01-929A-F4E5D516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000" y="2222415"/>
            <a:ext cx="3240000" cy="1016173"/>
          </a:xfrm>
          <a:prstGeom prst="rect">
            <a:avLst/>
          </a:prstGeom>
        </p:spPr>
      </p:pic>
      <p:grpSp>
        <p:nvGrpSpPr>
          <p:cNvPr id="3" name="Grouper 2" descr="Image des différents réseaux sociaux de l'UA"/>
          <p:cNvGrpSpPr/>
          <p:nvPr/>
        </p:nvGrpSpPr>
        <p:grpSpPr>
          <a:xfrm>
            <a:off x="2092669" y="4260133"/>
            <a:ext cx="4990232" cy="549992"/>
            <a:chOff x="2622921" y="2737036"/>
            <a:chExt cx="6653631" cy="733322"/>
          </a:xfrm>
        </p:grpSpPr>
        <p:sp>
          <p:nvSpPr>
            <p:cNvPr id="4" name="Freeform 81"/>
            <p:cNvSpPr>
              <a:spLocks/>
            </p:cNvSpPr>
            <p:nvPr/>
          </p:nvSpPr>
          <p:spPr bwMode="auto">
            <a:xfrm>
              <a:off x="5011706" y="2737036"/>
              <a:ext cx="325654" cy="692315"/>
            </a:xfrm>
            <a:custGeom>
              <a:avLst/>
              <a:gdLst>
                <a:gd name="T0" fmla="*/ 23 w 24"/>
                <a:gd name="T1" fmla="*/ 25 h 51"/>
                <a:gd name="T2" fmla="*/ 16 w 24"/>
                <a:gd name="T3" fmla="*/ 25 h 51"/>
                <a:gd name="T4" fmla="*/ 16 w 24"/>
                <a:gd name="T5" fmla="*/ 51 h 51"/>
                <a:gd name="T6" fmla="*/ 5 w 24"/>
                <a:gd name="T7" fmla="*/ 51 h 51"/>
                <a:gd name="T8" fmla="*/ 5 w 24"/>
                <a:gd name="T9" fmla="*/ 25 h 51"/>
                <a:gd name="T10" fmla="*/ 0 w 24"/>
                <a:gd name="T11" fmla="*/ 25 h 51"/>
                <a:gd name="T12" fmla="*/ 0 w 24"/>
                <a:gd name="T13" fmla="*/ 16 h 51"/>
                <a:gd name="T14" fmla="*/ 5 w 24"/>
                <a:gd name="T15" fmla="*/ 16 h 51"/>
                <a:gd name="T16" fmla="*/ 5 w 24"/>
                <a:gd name="T17" fmla="*/ 11 h 51"/>
                <a:gd name="T18" fmla="*/ 16 w 24"/>
                <a:gd name="T19" fmla="*/ 0 h 51"/>
                <a:gd name="T20" fmla="*/ 24 w 24"/>
                <a:gd name="T21" fmla="*/ 0 h 51"/>
                <a:gd name="T22" fmla="*/ 24 w 24"/>
                <a:gd name="T23" fmla="*/ 9 h 51"/>
                <a:gd name="T24" fmla="*/ 18 w 24"/>
                <a:gd name="T25" fmla="*/ 9 h 51"/>
                <a:gd name="T26" fmla="*/ 16 w 24"/>
                <a:gd name="T27" fmla="*/ 11 h 51"/>
                <a:gd name="T28" fmla="*/ 16 w 24"/>
                <a:gd name="T29" fmla="*/ 16 h 51"/>
                <a:gd name="T30" fmla="*/ 24 w 24"/>
                <a:gd name="T31" fmla="*/ 16 h 51"/>
                <a:gd name="T32" fmla="*/ 23 w 24"/>
                <a:gd name="T33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51">
                  <a:moveTo>
                    <a:pt x="23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6"/>
                    <a:pt x="7" y="0"/>
                    <a:pt x="1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9"/>
                    <a:pt x="16" y="9"/>
                    <a:pt x="16" y="11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4" y="16"/>
                    <a:pt x="24" y="16"/>
                    <a:pt x="24" y="16"/>
                  </a:cubicBezTo>
                  <a:lnTo>
                    <a:pt x="23" y="25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Freeform 84"/>
            <p:cNvSpPr>
              <a:spLocks/>
            </p:cNvSpPr>
            <p:nvPr/>
          </p:nvSpPr>
          <p:spPr bwMode="auto">
            <a:xfrm>
              <a:off x="5677485" y="2872122"/>
              <a:ext cx="718848" cy="598236"/>
            </a:xfrm>
            <a:custGeom>
              <a:avLst/>
              <a:gdLst>
                <a:gd name="T0" fmla="*/ 53 w 53"/>
                <a:gd name="T1" fmla="*/ 6 h 44"/>
                <a:gd name="T2" fmla="*/ 47 w 53"/>
                <a:gd name="T3" fmla="*/ 7 h 44"/>
                <a:gd name="T4" fmla="*/ 51 w 53"/>
                <a:gd name="T5" fmla="*/ 1 h 44"/>
                <a:gd name="T6" fmla="*/ 45 w 53"/>
                <a:gd name="T7" fmla="*/ 4 h 44"/>
                <a:gd name="T8" fmla="*/ 37 w 53"/>
                <a:gd name="T9" fmla="*/ 0 h 44"/>
                <a:gd name="T10" fmla="*/ 26 w 53"/>
                <a:gd name="T11" fmla="*/ 11 h 44"/>
                <a:gd name="T12" fmla="*/ 26 w 53"/>
                <a:gd name="T13" fmla="*/ 14 h 44"/>
                <a:gd name="T14" fmla="*/ 4 w 53"/>
                <a:gd name="T15" fmla="*/ 2 h 44"/>
                <a:gd name="T16" fmla="*/ 2 w 53"/>
                <a:gd name="T17" fmla="*/ 8 h 44"/>
                <a:gd name="T18" fmla="*/ 7 w 53"/>
                <a:gd name="T19" fmla="*/ 17 h 44"/>
                <a:gd name="T20" fmla="*/ 2 w 53"/>
                <a:gd name="T21" fmla="*/ 16 h 44"/>
                <a:gd name="T22" fmla="*/ 2 w 53"/>
                <a:gd name="T23" fmla="*/ 16 h 44"/>
                <a:gd name="T24" fmla="*/ 11 w 53"/>
                <a:gd name="T25" fmla="*/ 26 h 44"/>
                <a:gd name="T26" fmla="*/ 8 w 53"/>
                <a:gd name="T27" fmla="*/ 27 h 44"/>
                <a:gd name="T28" fmla="*/ 6 w 53"/>
                <a:gd name="T29" fmla="*/ 27 h 44"/>
                <a:gd name="T30" fmla="*/ 16 w 53"/>
                <a:gd name="T31" fmla="*/ 34 h 44"/>
                <a:gd name="T32" fmla="*/ 3 w 53"/>
                <a:gd name="T33" fmla="*/ 39 h 44"/>
                <a:gd name="T34" fmla="*/ 0 w 53"/>
                <a:gd name="T35" fmla="*/ 39 h 44"/>
                <a:gd name="T36" fmla="*/ 17 w 53"/>
                <a:gd name="T37" fmla="*/ 44 h 44"/>
                <a:gd name="T38" fmla="*/ 48 w 53"/>
                <a:gd name="T39" fmla="*/ 13 h 44"/>
                <a:gd name="T40" fmla="*/ 47 w 53"/>
                <a:gd name="T41" fmla="*/ 11 h 44"/>
                <a:gd name="T42" fmla="*/ 53 w 53"/>
                <a:gd name="T43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4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5" y="4"/>
                  </a:cubicBezTo>
                  <a:cubicBezTo>
                    <a:pt x="43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4"/>
                    <a:pt x="17" y="44"/>
                  </a:cubicBezTo>
                  <a:cubicBezTo>
                    <a:pt x="37" y="44"/>
                    <a:pt x="48" y="27"/>
                    <a:pt x="48" y="13"/>
                  </a:cubicBezTo>
                  <a:cubicBezTo>
                    <a:pt x="48" y="12"/>
                    <a:pt x="48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eeform 85"/>
            <p:cNvSpPr>
              <a:spLocks noEditPoints="1"/>
            </p:cNvSpPr>
            <p:nvPr/>
          </p:nvSpPr>
          <p:spPr bwMode="auto">
            <a:xfrm>
              <a:off x="6683390" y="2857648"/>
              <a:ext cx="595825" cy="598236"/>
            </a:xfrm>
            <a:custGeom>
              <a:avLst/>
              <a:gdLst>
                <a:gd name="T0" fmla="*/ 40 w 44"/>
                <a:gd name="T1" fmla="*/ 10 h 44"/>
                <a:gd name="T2" fmla="*/ 38 w 44"/>
                <a:gd name="T3" fmla="*/ 11 h 44"/>
                <a:gd name="T4" fmla="*/ 34 w 44"/>
                <a:gd name="T5" fmla="*/ 11 h 44"/>
                <a:gd name="T6" fmla="*/ 33 w 44"/>
                <a:gd name="T7" fmla="*/ 10 h 44"/>
                <a:gd name="T8" fmla="*/ 33 w 44"/>
                <a:gd name="T9" fmla="*/ 6 h 44"/>
                <a:gd name="T10" fmla="*/ 34 w 44"/>
                <a:gd name="T11" fmla="*/ 5 h 44"/>
                <a:gd name="T12" fmla="*/ 38 w 44"/>
                <a:gd name="T13" fmla="*/ 5 h 44"/>
                <a:gd name="T14" fmla="*/ 40 w 44"/>
                <a:gd name="T15" fmla="*/ 6 h 44"/>
                <a:gd name="T16" fmla="*/ 40 w 44"/>
                <a:gd name="T17" fmla="*/ 10 h 44"/>
                <a:gd name="T18" fmla="*/ 6 w 44"/>
                <a:gd name="T19" fmla="*/ 39 h 44"/>
                <a:gd name="T20" fmla="*/ 5 w 44"/>
                <a:gd name="T21" fmla="*/ 38 h 44"/>
                <a:gd name="T22" fmla="*/ 5 w 44"/>
                <a:gd name="T23" fmla="*/ 20 h 44"/>
                <a:gd name="T24" fmla="*/ 9 w 44"/>
                <a:gd name="T25" fmla="*/ 20 h 44"/>
                <a:gd name="T26" fmla="*/ 9 w 44"/>
                <a:gd name="T27" fmla="*/ 22 h 44"/>
                <a:gd name="T28" fmla="*/ 22 w 44"/>
                <a:gd name="T29" fmla="*/ 35 h 44"/>
                <a:gd name="T30" fmla="*/ 35 w 44"/>
                <a:gd name="T31" fmla="*/ 22 h 44"/>
                <a:gd name="T32" fmla="*/ 35 w 44"/>
                <a:gd name="T33" fmla="*/ 20 h 44"/>
                <a:gd name="T34" fmla="*/ 40 w 44"/>
                <a:gd name="T35" fmla="*/ 20 h 44"/>
                <a:gd name="T36" fmla="*/ 40 w 44"/>
                <a:gd name="T37" fmla="*/ 38 h 44"/>
                <a:gd name="T38" fmla="*/ 38 w 44"/>
                <a:gd name="T39" fmla="*/ 39 h 44"/>
                <a:gd name="T40" fmla="*/ 6 w 44"/>
                <a:gd name="T41" fmla="*/ 39 h 44"/>
                <a:gd name="T42" fmla="*/ 22 w 44"/>
                <a:gd name="T43" fmla="*/ 13 h 44"/>
                <a:gd name="T44" fmla="*/ 31 w 44"/>
                <a:gd name="T45" fmla="*/ 22 h 44"/>
                <a:gd name="T46" fmla="*/ 22 w 44"/>
                <a:gd name="T47" fmla="*/ 31 h 44"/>
                <a:gd name="T48" fmla="*/ 13 w 44"/>
                <a:gd name="T49" fmla="*/ 22 h 44"/>
                <a:gd name="T50" fmla="*/ 22 w 44"/>
                <a:gd name="T51" fmla="*/ 13 h 44"/>
                <a:gd name="T52" fmla="*/ 40 w 44"/>
                <a:gd name="T53" fmla="*/ 0 h 44"/>
                <a:gd name="T54" fmla="*/ 5 w 44"/>
                <a:gd name="T55" fmla="*/ 0 h 44"/>
                <a:gd name="T56" fmla="*/ 0 w 44"/>
                <a:gd name="T57" fmla="*/ 5 h 44"/>
                <a:gd name="T58" fmla="*/ 0 w 44"/>
                <a:gd name="T59" fmla="*/ 39 h 44"/>
                <a:gd name="T60" fmla="*/ 5 w 44"/>
                <a:gd name="T61" fmla="*/ 44 h 44"/>
                <a:gd name="T62" fmla="*/ 40 w 44"/>
                <a:gd name="T63" fmla="*/ 44 h 44"/>
                <a:gd name="T64" fmla="*/ 44 w 44"/>
                <a:gd name="T65" fmla="*/ 39 h 44"/>
                <a:gd name="T66" fmla="*/ 44 w 44"/>
                <a:gd name="T67" fmla="*/ 5 h 44"/>
                <a:gd name="T68" fmla="*/ 40 w 44"/>
                <a:gd name="T6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" h="44">
                  <a:moveTo>
                    <a:pt x="40" y="10"/>
                  </a:moveTo>
                  <a:cubicBezTo>
                    <a:pt x="40" y="11"/>
                    <a:pt x="39" y="11"/>
                    <a:pt x="38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3" y="11"/>
                    <a:pt x="33" y="11"/>
                    <a:pt x="33" y="10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40" y="5"/>
                    <a:pt x="40" y="6"/>
                  </a:cubicBezTo>
                  <a:lnTo>
                    <a:pt x="40" y="10"/>
                  </a:lnTo>
                  <a:close/>
                  <a:moveTo>
                    <a:pt x="6" y="39"/>
                  </a:moveTo>
                  <a:cubicBezTo>
                    <a:pt x="5" y="39"/>
                    <a:pt x="5" y="39"/>
                    <a:pt x="5" y="3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29" y="35"/>
                    <a:pt x="35" y="29"/>
                    <a:pt x="35" y="22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9"/>
                    <a:pt x="39" y="39"/>
                    <a:pt x="38" y="39"/>
                  </a:cubicBezTo>
                  <a:lnTo>
                    <a:pt x="6" y="39"/>
                  </a:lnTo>
                  <a:close/>
                  <a:moveTo>
                    <a:pt x="22" y="13"/>
                  </a:moveTo>
                  <a:cubicBezTo>
                    <a:pt x="27" y="13"/>
                    <a:pt x="31" y="17"/>
                    <a:pt x="31" y="22"/>
                  </a:cubicBezTo>
                  <a:cubicBezTo>
                    <a:pt x="31" y="27"/>
                    <a:pt x="27" y="31"/>
                    <a:pt x="22" y="31"/>
                  </a:cubicBezTo>
                  <a:cubicBezTo>
                    <a:pt x="17" y="31"/>
                    <a:pt x="13" y="27"/>
                    <a:pt x="13" y="22"/>
                  </a:cubicBezTo>
                  <a:cubicBezTo>
                    <a:pt x="13" y="17"/>
                    <a:pt x="17" y="13"/>
                    <a:pt x="22" y="13"/>
                  </a:cubicBezTo>
                  <a:moveTo>
                    <a:pt x="4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4"/>
                    <a:pt x="5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2" y="44"/>
                    <a:pt x="44" y="42"/>
                    <a:pt x="44" y="3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2"/>
                    <a:pt x="42" y="0"/>
                    <a:pt x="40" y="0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Freeform 83"/>
            <p:cNvSpPr>
              <a:spLocks noEditPoints="1"/>
            </p:cNvSpPr>
            <p:nvPr/>
          </p:nvSpPr>
          <p:spPr bwMode="auto">
            <a:xfrm>
              <a:off x="7607280" y="2925191"/>
              <a:ext cx="704375" cy="489686"/>
            </a:xfrm>
            <a:custGeom>
              <a:avLst/>
              <a:gdLst>
                <a:gd name="T0" fmla="*/ 21 w 52"/>
                <a:gd name="T1" fmla="*/ 26 h 36"/>
                <a:gd name="T2" fmla="*/ 21 w 52"/>
                <a:gd name="T3" fmla="*/ 7 h 36"/>
                <a:gd name="T4" fmla="*/ 36 w 52"/>
                <a:gd name="T5" fmla="*/ 17 h 36"/>
                <a:gd name="T6" fmla="*/ 21 w 52"/>
                <a:gd name="T7" fmla="*/ 26 h 36"/>
                <a:gd name="T8" fmla="*/ 52 w 52"/>
                <a:gd name="T9" fmla="*/ 7 h 36"/>
                <a:gd name="T10" fmla="*/ 44 w 52"/>
                <a:gd name="T11" fmla="*/ 0 h 36"/>
                <a:gd name="T12" fmla="*/ 8 w 52"/>
                <a:gd name="T13" fmla="*/ 0 h 36"/>
                <a:gd name="T14" fmla="*/ 0 w 52"/>
                <a:gd name="T15" fmla="*/ 7 h 36"/>
                <a:gd name="T16" fmla="*/ 0 w 52"/>
                <a:gd name="T17" fmla="*/ 28 h 36"/>
                <a:gd name="T18" fmla="*/ 8 w 52"/>
                <a:gd name="T19" fmla="*/ 36 h 36"/>
                <a:gd name="T20" fmla="*/ 44 w 52"/>
                <a:gd name="T21" fmla="*/ 36 h 36"/>
                <a:gd name="T22" fmla="*/ 52 w 52"/>
                <a:gd name="T23" fmla="*/ 28 h 36"/>
                <a:gd name="T24" fmla="*/ 52 w 52"/>
                <a:gd name="T25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36">
                  <a:moveTo>
                    <a:pt x="21" y="26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36" y="17"/>
                    <a:pt x="36" y="17"/>
                    <a:pt x="36" y="17"/>
                  </a:cubicBezTo>
                  <a:lnTo>
                    <a:pt x="21" y="26"/>
                  </a:lnTo>
                  <a:close/>
                  <a:moveTo>
                    <a:pt x="52" y="7"/>
                  </a:moveTo>
                  <a:cubicBezTo>
                    <a:pt x="52" y="3"/>
                    <a:pt x="48" y="0"/>
                    <a:pt x="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4" y="36"/>
                    <a:pt x="8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8" y="36"/>
                    <a:pt x="52" y="32"/>
                    <a:pt x="52" y="28"/>
                  </a:cubicBezTo>
                  <a:lnTo>
                    <a:pt x="52" y="7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 82"/>
            <p:cNvSpPr>
              <a:spLocks noEditPoints="1"/>
            </p:cNvSpPr>
            <p:nvPr/>
          </p:nvSpPr>
          <p:spPr bwMode="auto">
            <a:xfrm>
              <a:off x="8639720" y="2778043"/>
              <a:ext cx="636832" cy="595825"/>
            </a:xfrm>
            <a:custGeom>
              <a:avLst/>
              <a:gdLst>
                <a:gd name="T0" fmla="*/ 1 w 47"/>
                <a:gd name="T1" fmla="*/ 44 h 44"/>
                <a:gd name="T2" fmla="*/ 11 w 47"/>
                <a:gd name="T3" fmla="*/ 44 h 44"/>
                <a:gd name="T4" fmla="*/ 11 w 47"/>
                <a:gd name="T5" fmla="*/ 14 h 44"/>
                <a:gd name="T6" fmla="*/ 1 w 47"/>
                <a:gd name="T7" fmla="*/ 14 h 44"/>
                <a:gd name="T8" fmla="*/ 1 w 47"/>
                <a:gd name="T9" fmla="*/ 44 h 44"/>
                <a:gd name="T10" fmla="*/ 6 w 47"/>
                <a:gd name="T11" fmla="*/ 0 h 44"/>
                <a:gd name="T12" fmla="*/ 0 w 47"/>
                <a:gd name="T13" fmla="*/ 5 h 44"/>
                <a:gd name="T14" fmla="*/ 6 w 47"/>
                <a:gd name="T15" fmla="*/ 10 h 44"/>
                <a:gd name="T16" fmla="*/ 6 w 47"/>
                <a:gd name="T17" fmla="*/ 10 h 44"/>
                <a:gd name="T18" fmla="*/ 12 w 47"/>
                <a:gd name="T19" fmla="*/ 5 h 44"/>
                <a:gd name="T20" fmla="*/ 6 w 47"/>
                <a:gd name="T21" fmla="*/ 0 h 44"/>
                <a:gd name="T22" fmla="*/ 47 w 47"/>
                <a:gd name="T23" fmla="*/ 27 h 44"/>
                <a:gd name="T24" fmla="*/ 47 w 47"/>
                <a:gd name="T25" fmla="*/ 44 h 44"/>
                <a:gd name="T26" fmla="*/ 37 w 47"/>
                <a:gd name="T27" fmla="*/ 44 h 44"/>
                <a:gd name="T28" fmla="*/ 37 w 47"/>
                <a:gd name="T29" fmla="*/ 28 h 44"/>
                <a:gd name="T30" fmla="*/ 32 w 47"/>
                <a:gd name="T31" fmla="*/ 21 h 44"/>
                <a:gd name="T32" fmla="*/ 27 w 47"/>
                <a:gd name="T33" fmla="*/ 25 h 44"/>
                <a:gd name="T34" fmla="*/ 26 w 47"/>
                <a:gd name="T35" fmla="*/ 27 h 44"/>
                <a:gd name="T36" fmla="*/ 26 w 47"/>
                <a:gd name="T37" fmla="*/ 44 h 44"/>
                <a:gd name="T38" fmla="*/ 16 w 47"/>
                <a:gd name="T39" fmla="*/ 44 h 44"/>
                <a:gd name="T40" fmla="*/ 16 w 47"/>
                <a:gd name="T41" fmla="*/ 14 h 44"/>
                <a:gd name="T42" fmla="*/ 26 w 47"/>
                <a:gd name="T43" fmla="*/ 14 h 44"/>
                <a:gd name="T44" fmla="*/ 26 w 47"/>
                <a:gd name="T45" fmla="*/ 19 h 44"/>
                <a:gd name="T46" fmla="*/ 26 w 47"/>
                <a:gd name="T47" fmla="*/ 19 h 44"/>
                <a:gd name="T48" fmla="*/ 26 w 47"/>
                <a:gd name="T49" fmla="*/ 19 h 44"/>
                <a:gd name="T50" fmla="*/ 26 w 47"/>
                <a:gd name="T51" fmla="*/ 19 h 44"/>
                <a:gd name="T52" fmla="*/ 35 w 47"/>
                <a:gd name="T53" fmla="*/ 14 h 44"/>
                <a:gd name="T54" fmla="*/ 47 w 47"/>
                <a:gd name="T55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44">
                  <a:moveTo>
                    <a:pt x="1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" y="14"/>
                    <a:pt x="1" y="14"/>
                    <a:pt x="1" y="14"/>
                  </a:cubicBezTo>
                  <a:lnTo>
                    <a:pt x="1" y="44"/>
                  </a:lnTo>
                  <a:close/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9" y="10"/>
                    <a:pt x="12" y="8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moveTo>
                    <a:pt x="47" y="27"/>
                  </a:moveTo>
                  <a:cubicBezTo>
                    <a:pt x="47" y="44"/>
                    <a:pt x="47" y="44"/>
                    <a:pt x="4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4"/>
                    <a:pt x="35" y="21"/>
                    <a:pt x="32" y="21"/>
                  </a:cubicBezTo>
                  <a:cubicBezTo>
                    <a:pt x="29" y="21"/>
                    <a:pt x="27" y="23"/>
                    <a:pt x="27" y="25"/>
                  </a:cubicBezTo>
                  <a:cubicBezTo>
                    <a:pt x="26" y="26"/>
                    <a:pt x="26" y="27"/>
                    <a:pt x="26" y="2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7" y="17"/>
                    <a:pt x="1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7"/>
                    <a:pt x="30" y="14"/>
                    <a:pt x="35" y="14"/>
                  </a:cubicBezTo>
                  <a:cubicBezTo>
                    <a:pt x="42" y="14"/>
                    <a:pt x="47" y="18"/>
                    <a:pt x="47" y="27"/>
                  </a:cubicBezTo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er 8"/>
            <p:cNvGrpSpPr/>
            <p:nvPr/>
          </p:nvGrpSpPr>
          <p:grpSpPr>
            <a:xfrm>
              <a:off x="2622921" y="2818969"/>
              <a:ext cx="2052568" cy="602807"/>
              <a:chOff x="2443163" y="5091113"/>
              <a:chExt cx="3016250" cy="885825"/>
            </a:xfrm>
          </p:grpSpPr>
          <p:sp>
            <p:nvSpPr>
              <p:cNvPr id="10" name="Freeform 41"/>
              <p:cNvSpPr>
                <a:spLocks/>
              </p:cNvSpPr>
              <p:nvPr/>
            </p:nvSpPr>
            <p:spPr bwMode="auto">
              <a:xfrm>
                <a:off x="2443163" y="5124450"/>
                <a:ext cx="220663" cy="306388"/>
              </a:xfrm>
              <a:custGeom>
                <a:avLst/>
                <a:gdLst>
                  <a:gd name="T0" fmla="*/ 111 w 111"/>
                  <a:gd name="T1" fmla="*/ 107 h 153"/>
                  <a:gd name="T2" fmla="*/ 56 w 111"/>
                  <a:gd name="T3" fmla="*/ 153 h 153"/>
                  <a:gd name="T4" fmla="*/ 0 w 111"/>
                  <a:gd name="T5" fmla="*/ 106 h 153"/>
                  <a:gd name="T6" fmla="*/ 38 w 111"/>
                  <a:gd name="T7" fmla="*/ 106 h 153"/>
                  <a:gd name="T8" fmla="*/ 56 w 111"/>
                  <a:gd name="T9" fmla="*/ 124 h 153"/>
                  <a:gd name="T10" fmla="*/ 73 w 111"/>
                  <a:gd name="T11" fmla="*/ 109 h 153"/>
                  <a:gd name="T12" fmla="*/ 0 w 111"/>
                  <a:gd name="T13" fmla="*/ 46 h 153"/>
                  <a:gd name="T14" fmla="*/ 54 w 111"/>
                  <a:gd name="T15" fmla="*/ 0 h 153"/>
                  <a:gd name="T16" fmla="*/ 109 w 111"/>
                  <a:gd name="T17" fmla="*/ 46 h 153"/>
                  <a:gd name="T18" fmla="*/ 70 w 111"/>
                  <a:gd name="T19" fmla="*/ 46 h 153"/>
                  <a:gd name="T20" fmla="*/ 53 w 111"/>
                  <a:gd name="T21" fmla="*/ 29 h 153"/>
                  <a:gd name="T22" fmla="*/ 38 w 111"/>
                  <a:gd name="T23" fmla="*/ 43 h 153"/>
                  <a:gd name="T24" fmla="*/ 111 w 111"/>
                  <a:gd name="T25" fmla="*/ 107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" h="153">
                    <a:moveTo>
                      <a:pt x="111" y="107"/>
                    </a:moveTo>
                    <a:cubicBezTo>
                      <a:pt x="111" y="131"/>
                      <a:pt x="89" y="153"/>
                      <a:pt x="56" y="153"/>
                    </a:cubicBezTo>
                    <a:cubicBezTo>
                      <a:pt x="23" y="153"/>
                      <a:pt x="0" y="137"/>
                      <a:pt x="0" y="106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9" y="119"/>
                      <a:pt x="46" y="124"/>
                      <a:pt x="56" y="124"/>
                    </a:cubicBezTo>
                    <a:cubicBezTo>
                      <a:pt x="67" y="124"/>
                      <a:pt x="73" y="118"/>
                      <a:pt x="73" y="109"/>
                    </a:cubicBezTo>
                    <a:cubicBezTo>
                      <a:pt x="73" y="80"/>
                      <a:pt x="0" y="98"/>
                      <a:pt x="0" y="46"/>
                    </a:cubicBezTo>
                    <a:cubicBezTo>
                      <a:pt x="0" y="18"/>
                      <a:pt x="24" y="0"/>
                      <a:pt x="54" y="0"/>
                    </a:cubicBezTo>
                    <a:cubicBezTo>
                      <a:pt x="85" y="0"/>
                      <a:pt x="108" y="12"/>
                      <a:pt x="109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69" y="35"/>
                      <a:pt x="62" y="29"/>
                      <a:pt x="53" y="29"/>
                    </a:cubicBezTo>
                    <a:cubicBezTo>
                      <a:pt x="45" y="29"/>
                      <a:pt x="38" y="33"/>
                      <a:pt x="38" y="43"/>
                    </a:cubicBezTo>
                    <a:cubicBezTo>
                      <a:pt x="38" y="74"/>
                      <a:pt x="111" y="54"/>
                      <a:pt x="111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Freeform 42"/>
              <p:cNvSpPr>
                <a:spLocks/>
              </p:cNvSpPr>
              <p:nvPr/>
            </p:nvSpPr>
            <p:spPr bwMode="auto">
              <a:xfrm>
                <a:off x="2719388" y="5191125"/>
                <a:ext cx="236538" cy="236538"/>
              </a:xfrm>
              <a:custGeom>
                <a:avLst/>
                <a:gdLst>
                  <a:gd name="T0" fmla="*/ 81 w 118"/>
                  <a:gd name="T1" fmla="*/ 118 h 119"/>
                  <a:gd name="T2" fmla="*/ 81 w 118"/>
                  <a:gd name="T3" fmla="*/ 101 h 119"/>
                  <a:gd name="T4" fmla="*/ 46 w 118"/>
                  <a:gd name="T5" fmla="*/ 119 h 119"/>
                  <a:gd name="T6" fmla="*/ 0 w 118"/>
                  <a:gd name="T7" fmla="*/ 69 h 119"/>
                  <a:gd name="T8" fmla="*/ 0 w 118"/>
                  <a:gd name="T9" fmla="*/ 0 h 119"/>
                  <a:gd name="T10" fmla="*/ 36 w 118"/>
                  <a:gd name="T11" fmla="*/ 0 h 119"/>
                  <a:gd name="T12" fmla="*/ 36 w 118"/>
                  <a:gd name="T13" fmla="*/ 64 h 119"/>
                  <a:gd name="T14" fmla="*/ 59 w 118"/>
                  <a:gd name="T15" fmla="*/ 88 h 119"/>
                  <a:gd name="T16" fmla="*/ 81 w 118"/>
                  <a:gd name="T17" fmla="*/ 64 h 119"/>
                  <a:gd name="T18" fmla="*/ 81 w 118"/>
                  <a:gd name="T19" fmla="*/ 0 h 119"/>
                  <a:gd name="T20" fmla="*/ 118 w 118"/>
                  <a:gd name="T21" fmla="*/ 0 h 119"/>
                  <a:gd name="T22" fmla="*/ 118 w 118"/>
                  <a:gd name="T23" fmla="*/ 118 h 119"/>
                  <a:gd name="T24" fmla="*/ 81 w 118"/>
                  <a:gd name="T25" fmla="*/ 11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81" y="118"/>
                    </a:moveTo>
                    <a:cubicBezTo>
                      <a:pt x="81" y="101"/>
                      <a:pt x="81" y="101"/>
                      <a:pt x="81" y="101"/>
                    </a:cubicBezTo>
                    <a:cubicBezTo>
                      <a:pt x="75" y="112"/>
                      <a:pt x="62" y="119"/>
                      <a:pt x="46" y="119"/>
                    </a:cubicBezTo>
                    <a:cubicBezTo>
                      <a:pt x="19" y="119"/>
                      <a:pt x="0" y="101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6" y="80"/>
                      <a:pt x="45" y="88"/>
                      <a:pt x="59" y="88"/>
                    </a:cubicBezTo>
                    <a:cubicBezTo>
                      <a:pt x="73" y="88"/>
                      <a:pt x="81" y="80"/>
                      <a:pt x="81" y="64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8"/>
                      <a:pt x="118" y="118"/>
                      <a:pt x="118" y="118"/>
                    </a:cubicBezTo>
                    <a:lnTo>
                      <a:pt x="81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Freeform 43"/>
              <p:cNvSpPr>
                <a:spLocks noEditPoints="1"/>
              </p:cNvSpPr>
              <p:nvPr/>
            </p:nvSpPr>
            <p:spPr bwMode="auto">
              <a:xfrm>
                <a:off x="3011488" y="5091113"/>
                <a:ext cx="85725" cy="334963"/>
              </a:xfrm>
              <a:custGeom>
                <a:avLst/>
                <a:gdLst>
                  <a:gd name="T0" fmla="*/ 0 w 43"/>
                  <a:gd name="T1" fmla="*/ 21 h 168"/>
                  <a:gd name="T2" fmla="*/ 22 w 43"/>
                  <a:gd name="T3" fmla="*/ 0 h 168"/>
                  <a:gd name="T4" fmla="*/ 43 w 43"/>
                  <a:gd name="T5" fmla="*/ 21 h 168"/>
                  <a:gd name="T6" fmla="*/ 22 w 43"/>
                  <a:gd name="T7" fmla="*/ 43 h 168"/>
                  <a:gd name="T8" fmla="*/ 0 w 43"/>
                  <a:gd name="T9" fmla="*/ 21 h 168"/>
                  <a:gd name="T10" fmla="*/ 40 w 43"/>
                  <a:gd name="T11" fmla="*/ 50 h 168"/>
                  <a:gd name="T12" fmla="*/ 40 w 43"/>
                  <a:gd name="T13" fmla="*/ 168 h 168"/>
                  <a:gd name="T14" fmla="*/ 4 w 43"/>
                  <a:gd name="T15" fmla="*/ 168 h 168"/>
                  <a:gd name="T16" fmla="*/ 4 w 43"/>
                  <a:gd name="T17" fmla="*/ 50 h 168"/>
                  <a:gd name="T18" fmla="*/ 40 w 43"/>
                  <a:gd name="T19" fmla="*/ 5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68">
                    <a:moveTo>
                      <a:pt x="0" y="21"/>
                    </a:moveTo>
                    <a:cubicBezTo>
                      <a:pt x="0" y="9"/>
                      <a:pt x="10" y="0"/>
                      <a:pt x="22" y="0"/>
                    </a:cubicBezTo>
                    <a:cubicBezTo>
                      <a:pt x="33" y="0"/>
                      <a:pt x="43" y="9"/>
                      <a:pt x="43" y="21"/>
                    </a:cubicBezTo>
                    <a:cubicBezTo>
                      <a:pt x="43" y="33"/>
                      <a:pt x="33" y="43"/>
                      <a:pt x="22" y="43"/>
                    </a:cubicBezTo>
                    <a:cubicBezTo>
                      <a:pt x="10" y="43"/>
                      <a:pt x="0" y="33"/>
                      <a:pt x="0" y="21"/>
                    </a:cubicBezTo>
                    <a:close/>
                    <a:moveTo>
                      <a:pt x="40" y="50"/>
                    </a:moveTo>
                    <a:cubicBezTo>
                      <a:pt x="40" y="168"/>
                      <a:pt x="40" y="168"/>
                      <a:pt x="40" y="168"/>
                    </a:cubicBezTo>
                    <a:cubicBezTo>
                      <a:pt x="4" y="168"/>
                      <a:pt x="4" y="168"/>
                      <a:pt x="4" y="168"/>
                    </a:cubicBezTo>
                    <a:cubicBezTo>
                      <a:pt x="4" y="50"/>
                      <a:pt x="4" y="50"/>
                      <a:pt x="4" y="50"/>
                    </a:cubicBezTo>
                    <a:lnTo>
                      <a:pt x="40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Freeform 44"/>
              <p:cNvSpPr>
                <a:spLocks/>
              </p:cNvSpPr>
              <p:nvPr/>
            </p:nvSpPr>
            <p:spPr bwMode="auto">
              <a:xfrm>
                <a:off x="3125788" y="5191125"/>
                <a:ext cx="261938" cy="234950"/>
              </a:xfrm>
              <a:custGeom>
                <a:avLst/>
                <a:gdLst>
                  <a:gd name="T0" fmla="*/ 82 w 165"/>
                  <a:gd name="T1" fmla="*/ 110 h 148"/>
                  <a:gd name="T2" fmla="*/ 116 w 165"/>
                  <a:gd name="T3" fmla="*/ 0 h 148"/>
                  <a:gd name="T4" fmla="*/ 165 w 165"/>
                  <a:gd name="T5" fmla="*/ 0 h 148"/>
                  <a:gd name="T6" fmla="*/ 112 w 165"/>
                  <a:gd name="T7" fmla="*/ 148 h 148"/>
                  <a:gd name="T8" fmla="*/ 53 w 165"/>
                  <a:gd name="T9" fmla="*/ 148 h 148"/>
                  <a:gd name="T10" fmla="*/ 0 w 165"/>
                  <a:gd name="T11" fmla="*/ 0 h 148"/>
                  <a:gd name="T12" fmla="*/ 48 w 165"/>
                  <a:gd name="T13" fmla="*/ 0 h 148"/>
                  <a:gd name="T14" fmla="*/ 82 w 165"/>
                  <a:gd name="T15" fmla="*/ 11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48">
                    <a:moveTo>
                      <a:pt x="82" y="110"/>
                    </a:moveTo>
                    <a:lnTo>
                      <a:pt x="116" y="0"/>
                    </a:lnTo>
                    <a:lnTo>
                      <a:pt x="165" y="0"/>
                    </a:lnTo>
                    <a:lnTo>
                      <a:pt x="112" y="148"/>
                    </a:lnTo>
                    <a:lnTo>
                      <a:pt x="53" y="148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82" y="1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Freeform 45"/>
              <p:cNvSpPr>
                <a:spLocks noEditPoints="1"/>
              </p:cNvSpPr>
              <p:nvPr/>
            </p:nvSpPr>
            <p:spPr bwMode="auto">
              <a:xfrm>
                <a:off x="3403600" y="5187950"/>
                <a:ext cx="236538" cy="242888"/>
              </a:xfrm>
              <a:custGeom>
                <a:avLst/>
                <a:gdLst>
                  <a:gd name="T0" fmla="*/ 59 w 119"/>
                  <a:gd name="T1" fmla="*/ 121 h 121"/>
                  <a:gd name="T2" fmla="*/ 0 w 119"/>
                  <a:gd name="T3" fmla="*/ 60 h 121"/>
                  <a:gd name="T4" fmla="*/ 59 w 119"/>
                  <a:gd name="T5" fmla="*/ 0 h 121"/>
                  <a:gd name="T6" fmla="*/ 119 w 119"/>
                  <a:gd name="T7" fmla="*/ 60 h 121"/>
                  <a:gd name="T8" fmla="*/ 118 w 119"/>
                  <a:gd name="T9" fmla="*/ 72 h 121"/>
                  <a:gd name="T10" fmla="*/ 37 w 119"/>
                  <a:gd name="T11" fmla="*/ 72 h 121"/>
                  <a:gd name="T12" fmla="*/ 59 w 119"/>
                  <a:gd name="T13" fmla="*/ 90 h 121"/>
                  <a:gd name="T14" fmla="*/ 76 w 119"/>
                  <a:gd name="T15" fmla="*/ 81 h 121"/>
                  <a:gd name="T16" fmla="*/ 115 w 119"/>
                  <a:gd name="T17" fmla="*/ 81 h 121"/>
                  <a:gd name="T18" fmla="*/ 59 w 119"/>
                  <a:gd name="T19" fmla="*/ 121 h 121"/>
                  <a:gd name="T20" fmla="*/ 37 w 119"/>
                  <a:gd name="T21" fmla="*/ 49 h 121"/>
                  <a:gd name="T22" fmla="*/ 81 w 119"/>
                  <a:gd name="T23" fmla="*/ 49 h 121"/>
                  <a:gd name="T24" fmla="*/ 59 w 119"/>
                  <a:gd name="T25" fmla="*/ 31 h 121"/>
                  <a:gd name="T26" fmla="*/ 37 w 119"/>
                  <a:gd name="T27" fmla="*/ 4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9" h="121">
                    <a:moveTo>
                      <a:pt x="59" y="121"/>
                    </a:moveTo>
                    <a:cubicBezTo>
                      <a:pt x="25" y="121"/>
                      <a:pt x="0" y="97"/>
                      <a:pt x="0" y="60"/>
                    </a:cubicBezTo>
                    <a:cubicBezTo>
                      <a:pt x="0" y="22"/>
                      <a:pt x="25" y="0"/>
                      <a:pt x="59" y="0"/>
                    </a:cubicBezTo>
                    <a:cubicBezTo>
                      <a:pt x="92" y="0"/>
                      <a:pt x="119" y="21"/>
                      <a:pt x="119" y="60"/>
                    </a:cubicBezTo>
                    <a:cubicBezTo>
                      <a:pt x="119" y="64"/>
                      <a:pt x="119" y="68"/>
                      <a:pt x="118" y="72"/>
                    </a:cubicBezTo>
                    <a:cubicBezTo>
                      <a:pt x="37" y="72"/>
                      <a:pt x="37" y="72"/>
                      <a:pt x="37" y="72"/>
                    </a:cubicBezTo>
                    <a:cubicBezTo>
                      <a:pt x="38" y="82"/>
                      <a:pt x="46" y="90"/>
                      <a:pt x="59" y="90"/>
                    </a:cubicBezTo>
                    <a:cubicBezTo>
                      <a:pt x="69" y="90"/>
                      <a:pt x="72" y="86"/>
                      <a:pt x="76" y="81"/>
                    </a:cubicBezTo>
                    <a:cubicBezTo>
                      <a:pt x="115" y="81"/>
                      <a:pt x="115" y="81"/>
                      <a:pt x="115" y="81"/>
                    </a:cubicBezTo>
                    <a:cubicBezTo>
                      <a:pt x="109" y="104"/>
                      <a:pt x="87" y="121"/>
                      <a:pt x="59" y="121"/>
                    </a:cubicBezTo>
                    <a:close/>
                    <a:moveTo>
                      <a:pt x="37" y="49"/>
                    </a:moveTo>
                    <a:cubicBezTo>
                      <a:pt x="81" y="49"/>
                      <a:pt x="81" y="49"/>
                      <a:pt x="81" y="49"/>
                    </a:cubicBezTo>
                    <a:cubicBezTo>
                      <a:pt x="80" y="38"/>
                      <a:pt x="71" y="31"/>
                      <a:pt x="59" y="31"/>
                    </a:cubicBezTo>
                    <a:cubicBezTo>
                      <a:pt x="48" y="31"/>
                      <a:pt x="39" y="38"/>
                      <a:pt x="37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Freeform 46"/>
              <p:cNvSpPr>
                <a:spLocks/>
              </p:cNvSpPr>
              <p:nvPr/>
            </p:nvSpPr>
            <p:spPr bwMode="auto">
              <a:xfrm>
                <a:off x="3676650" y="5191125"/>
                <a:ext cx="176213" cy="234950"/>
              </a:xfrm>
              <a:custGeom>
                <a:avLst/>
                <a:gdLst>
                  <a:gd name="T0" fmla="*/ 54 w 111"/>
                  <a:gd name="T1" fmla="*/ 110 h 148"/>
                  <a:gd name="T2" fmla="*/ 111 w 111"/>
                  <a:gd name="T3" fmla="*/ 110 h 148"/>
                  <a:gd name="T4" fmla="*/ 111 w 111"/>
                  <a:gd name="T5" fmla="*/ 148 h 148"/>
                  <a:gd name="T6" fmla="*/ 0 w 111"/>
                  <a:gd name="T7" fmla="*/ 148 h 148"/>
                  <a:gd name="T8" fmla="*/ 0 w 111"/>
                  <a:gd name="T9" fmla="*/ 110 h 148"/>
                  <a:gd name="T10" fmla="*/ 58 w 111"/>
                  <a:gd name="T11" fmla="*/ 37 h 148"/>
                  <a:gd name="T12" fmla="*/ 0 w 111"/>
                  <a:gd name="T13" fmla="*/ 37 h 148"/>
                  <a:gd name="T14" fmla="*/ 0 w 111"/>
                  <a:gd name="T15" fmla="*/ 0 h 148"/>
                  <a:gd name="T16" fmla="*/ 111 w 111"/>
                  <a:gd name="T17" fmla="*/ 0 h 148"/>
                  <a:gd name="T18" fmla="*/ 111 w 111"/>
                  <a:gd name="T19" fmla="*/ 37 h 148"/>
                  <a:gd name="T20" fmla="*/ 54 w 111"/>
                  <a:gd name="T21" fmla="*/ 11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48">
                    <a:moveTo>
                      <a:pt x="54" y="110"/>
                    </a:moveTo>
                    <a:lnTo>
                      <a:pt x="111" y="110"/>
                    </a:lnTo>
                    <a:lnTo>
                      <a:pt x="111" y="148"/>
                    </a:lnTo>
                    <a:lnTo>
                      <a:pt x="0" y="148"/>
                    </a:lnTo>
                    <a:lnTo>
                      <a:pt x="0" y="110"/>
                    </a:lnTo>
                    <a:lnTo>
                      <a:pt x="58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111" y="0"/>
                    </a:lnTo>
                    <a:lnTo>
                      <a:pt x="111" y="37"/>
                    </a:lnTo>
                    <a:lnTo>
                      <a:pt x="54" y="1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47"/>
              <p:cNvSpPr>
                <a:spLocks noChangeArrowheads="1"/>
              </p:cNvSpPr>
              <p:nvPr/>
            </p:nvSpPr>
            <p:spPr bwMode="auto">
              <a:xfrm>
                <a:off x="3903663" y="5248275"/>
                <a:ext cx="185738" cy="603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Freeform 48"/>
              <p:cNvSpPr>
                <a:spLocks/>
              </p:cNvSpPr>
              <p:nvPr/>
            </p:nvSpPr>
            <p:spPr bwMode="auto">
              <a:xfrm>
                <a:off x="4151313" y="5187950"/>
                <a:ext cx="236538" cy="238125"/>
              </a:xfrm>
              <a:custGeom>
                <a:avLst/>
                <a:gdLst>
                  <a:gd name="T0" fmla="*/ 36 w 118"/>
                  <a:gd name="T1" fmla="*/ 1 h 119"/>
                  <a:gd name="T2" fmla="*/ 36 w 118"/>
                  <a:gd name="T3" fmla="*/ 18 h 119"/>
                  <a:gd name="T4" fmla="*/ 72 w 118"/>
                  <a:gd name="T5" fmla="*/ 0 h 119"/>
                  <a:gd name="T6" fmla="*/ 118 w 118"/>
                  <a:gd name="T7" fmla="*/ 50 h 119"/>
                  <a:gd name="T8" fmla="*/ 118 w 118"/>
                  <a:gd name="T9" fmla="*/ 119 h 119"/>
                  <a:gd name="T10" fmla="*/ 81 w 118"/>
                  <a:gd name="T11" fmla="*/ 119 h 119"/>
                  <a:gd name="T12" fmla="*/ 81 w 118"/>
                  <a:gd name="T13" fmla="*/ 55 h 119"/>
                  <a:gd name="T14" fmla="*/ 59 w 118"/>
                  <a:gd name="T15" fmla="*/ 31 h 119"/>
                  <a:gd name="T16" fmla="*/ 36 w 118"/>
                  <a:gd name="T17" fmla="*/ 55 h 119"/>
                  <a:gd name="T18" fmla="*/ 36 w 118"/>
                  <a:gd name="T19" fmla="*/ 119 h 119"/>
                  <a:gd name="T20" fmla="*/ 0 w 118"/>
                  <a:gd name="T21" fmla="*/ 119 h 119"/>
                  <a:gd name="T22" fmla="*/ 0 w 118"/>
                  <a:gd name="T23" fmla="*/ 1 h 119"/>
                  <a:gd name="T24" fmla="*/ 36 w 118"/>
                  <a:gd name="T25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36" y="1"/>
                    </a:moveTo>
                    <a:cubicBezTo>
                      <a:pt x="36" y="18"/>
                      <a:pt x="36" y="18"/>
                      <a:pt x="36" y="18"/>
                    </a:cubicBezTo>
                    <a:cubicBezTo>
                      <a:pt x="43" y="7"/>
                      <a:pt x="55" y="0"/>
                      <a:pt x="72" y="0"/>
                    </a:cubicBezTo>
                    <a:cubicBezTo>
                      <a:pt x="98" y="0"/>
                      <a:pt x="118" y="18"/>
                      <a:pt x="118" y="50"/>
                    </a:cubicBezTo>
                    <a:cubicBezTo>
                      <a:pt x="118" y="119"/>
                      <a:pt x="118" y="119"/>
                      <a:pt x="118" y="119"/>
                    </a:cubicBezTo>
                    <a:cubicBezTo>
                      <a:pt x="81" y="119"/>
                      <a:pt x="81" y="119"/>
                      <a:pt x="81" y="119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81" y="39"/>
                      <a:pt x="73" y="31"/>
                      <a:pt x="59" y="31"/>
                    </a:cubicBezTo>
                    <a:cubicBezTo>
                      <a:pt x="45" y="31"/>
                      <a:pt x="36" y="39"/>
                      <a:pt x="36" y="55"/>
                    </a:cubicBezTo>
                    <a:cubicBezTo>
                      <a:pt x="36" y="119"/>
                      <a:pt x="36" y="119"/>
                      <a:pt x="36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Freeform 49"/>
              <p:cNvSpPr>
                <a:spLocks noEditPoints="1"/>
              </p:cNvSpPr>
              <p:nvPr/>
            </p:nvSpPr>
            <p:spPr bwMode="auto">
              <a:xfrm>
                <a:off x="4432300" y="5187950"/>
                <a:ext cx="244475" cy="242888"/>
              </a:xfrm>
              <a:custGeom>
                <a:avLst/>
                <a:gdLst>
                  <a:gd name="T0" fmla="*/ 62 w 123"/>
                  <a:gd name="T1" fmla="*/ 0 h 121"/>
                  <a:gd name="T2" fmla="*/ 123 w 123"/>
                  <a:gd name="T3" fmla="*/ 60 h 121"/>
                  <a:gd name="T4" fmla="*/ 62 w 123"/>
                  <a:gd name="T5" fmla="*/ 121 h 121"/>
                  <a:gd name="T6" fmla="*/ 0 w 123"/>
                  <a:gd name="T7" fmla="*/ 60 h 121"/>
                  <a:gd name="T8" fmla="*/ 62 w 123"/>
                  <a:gd name="T9" fmla="*/ 0 h 121"/>
                  <a:gd name="T10" fmla="*/ 62 w 123"/>
                  <a:gd name="T11" fmla="*/ 31 h 121"/>
                  <a:gd name="T12" fmla="*/ 37 w 123"/>
                  <a:gd name="T13" fmla="*/ 60 h 121"/>
                  <a:gd name="T14" fmla="*/ 62 w 123"/>
                  <a:gd name="T15" fmla="*/ 90 h 121"/>
                  <a:gd name="T16" fmla="*/ 87 w 123"/>
                  <a:gd name="T17" fmla="*/ 60 h 121"/>
                  <a:gd name="T18" fmla="*/ 62 w 123"/>
                  <a:gd name="T19" fmla="*/ 3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1">
                    <a:moveTo>
                      <a:pt x="62" y="0"/>
                    </a:moveTo>
                    <a:cubicBezTo>
                      <a:pt x="96" y="0"/>
                      <a:pt x="123" y="22"/>
                      <a:pt x="123" y="60"/>
                    </a:cubicBezTo>
                    <a:cubicBezTo>
                      <a:pt x="123" y="97"/>
                      <a:pt x="96" y="121"/>
                      <a:pt x="62" y="121"/>
                    </a:cubicBezTo>
                    <a:cubicBezTo>
                      <a:pt x="28" y="121"/>
                      <a:pt x="0" y="97"/>
                      <a:pt x="0" y="60"/>
                    </a:cubicBezTo>
                    <a:cubicBezTo>
                      <a:pt x="0" y="22"/>
                      <a:pt x="28" y="0"/>
                      <a:pt x="62" y="0"/>
                    </a:cubicBezTo>
                    <a:close/>
                    <a:moveTo>
                      <a:pt x="62" y="31"/>
                    </a:moveTo>
                    <a:cubicBezTo>
                      <a:pt x="49" y="31"/>
                      <a:pt x="37" y="39"/>
                      <a:pt x="37" y="60"/>
                    </a:cubicBezTo>
                    <a:cubicBezTo>
                      <a:pt x="37" y="81"/>
                      <a:pt x="50" y="90"/>
                      <a:pt x="62" y="90"/>
                    </a:cubicBezTo>
                    <a:cubicBezTo>
                      <a:pt x="74" y="90"/>
                      <a:pt x="87" y="81"/>
                      <a:pt x="87" y="60"/>
                    </a:cubicBezTo>
                    <a:cubicBezTo>
                      <a:pt x="87" y="39"/>
                      <a:pt x="74" y="31"/>
                      <a:pt x="6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Freeform 50"/>
              <p:cNvSpPr>
                <a:spLocks/>
              </p:cNvSpPr>
              <p:nvPr/>
            </p:nvSpPr>
            <p:spPr bwMode="auto">
              <a:xfrm>
                <a:off x="4722813" y="5191125"/>
                <a:ext cx="236538" cy="236538"/>
              </a:xfrm>
              <a:custGeom>
                <a:avLst/>
                <a:gdLst>
                  <a:gd name="T0" fmla="*/ 81 w 118"/>
                  <a:gd name="T1" fmla="*/ 118 h 119"/>
                  <a:gd name="T2" fmla="*/ 81 w 118"/>
                  <a:gd name="T3" fmla="*/ 101 h 119"/>
                  <a:gd name="T4" fmla="*/ 45 w 118"/>
                  <a:gd name="T5" fmla="*/ 119 h 119"/>
                  <a:gd name="T6" fmla="*/ 0 w 118"/>
                  <a:gd name="T7" fmla="*/ 69 h 119"/>
                  <a:gd name="T8" fmla="*/ 0 w 118"/>
                  <a:gd name="T9" fmla="*/ 0 h 119"/>
                  <a:gd name="T10" fmla="*/ 36 w 118"/>
                  <a:gd name="T11" fmla="*/ 0 h 119"/>
                  <a:gd name="T12" fmla="*/ 36 w 118"/>
                  <a:gd name="T13" fmla="*/ 64 h 119"/>
                  <a:gd name="T14" fmla="*/ 59 w 118"/>
                  <a:gd name="T15" fmla="*/ 88 h 119"/>
                  <a:gd name="T16" fmla="*/ 81 w 118"/>
                  <a:gd name="T17" fmla="*/ 64 h 119"/>
                  <a:gd name="T18" fmla="*/ 81 w 118"/>
                  <a:gd name="T19" fmla="*/ 0 h 119"/>
                  <a:gd name="T20" fmla="*/ 118 w 118"/>
                  <a:gd name="T21" fmla="*/ 0 h 119"/>
                  <a:gd name="T22" fmla="*/ 118 w 118"/>
                  <a:gd name="T23" fmla="*/ 118 h 119"/>
                  <a:gd name="T24" fmla="*/ 81 w 118"/>
                  <a:gd name="T25" fmla="*/ 11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19">
                    <a:moveTo>
                      <a:pt x="81" y="118"/>
                    </a:moveTo>
                    <a:cubicBezTo>
                      <a:pt x="81" y="101"/>
                      <a:pt x="81" y="101"/>
                      <a:pt x="81" y="101"/>
                    </a:cubicBezTo>
                    <a:cubicBezTo>
                      <a:pt x="74" y="112"/>
                      <a:pt x="62" y="119"/>
                      <a:pt x="45" y="119"/>
                    </a:cubicBezTo>
                    <a:cubicBezTo>
                      <a:pt x="19" y="119"/>
                      <a:pt x="0" y="101"/>
                      <a:pt x="0" y="6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64"/>
                      <a:pt x="36" y="64"/>
                      <a:pt x="36" y="64"/>
                    </a:cubicBezTo>
                    <a:cubicBezTo>
                      <a:pt x="36" y="80"/>
                      <a:pt x="45" y="88"/>
                      <a:pt x="59" y="88"/>
                    </a:cubicBezTo>
                    <a:cubicBezTo>
                      <a:pt x="72" y="88"/>
                      <a:pt x="81" y="80"/>
                      <a:pt x="81" y="64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118"/>
                      <a:pt x="118" y="118"/>
                      <a:pt x="118" y="118"/>
                    </a:cubicBezTo>
                    <a:lnTo>
                      <a:pt x="81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51"/>
              <p:cNvSpPr>
                <a:spLocks/>
              </p:cNvSpPr>
              <p:nvPr/>
            </p:nvSpPr>
            <p:spPr bwMode="auto">
              <a:xfrm>
                <a:off x="5005388" y="5187950"/>
                <a:ext cx="203200" cy="242888"/>
              </a:xfrm>
              <a:custGeom>
                <a:avLst/>
                <a:gdLst>
                  <a:gd name="T0" fmla="*/ 51 w 102"/>
                  <a:gd name="T1" fmla="*/ 0 h 121"/>
                  <a:gd name="T2" fmla="*/ 101 w 102"/>
                  <a:gd name="T3" fmla="*/ 38 h 121"/>
                  <a:gd name="T4" fmla="*/ 64 w 102"/>
                  <a:gd name="T5" fmla="*/ 38 h 121"/>
                  <a:gd name="T6" fmla="*/ 49 w 102"/>
                  <a:gd name="T7" fmla="*/ 28 h 121"/>
                  <a:gd name="T8" fmla="*/ 35 w 102"/>
                  <a:gd name="T9" fmla="*/ 36 h 121"/>
                  <a:gd name="T10" fmla="*/ 102 w 102"/>
                  <a:gd name="T11" fmla="*/ 83 h 121"/>
                  <a:gd name="T12" fmla="*/ 52 w 102"/>
                  <a:gd name="T13" fmla="*/ 121 h 121"/>
                  <a:gd name="T14" fmla="*/ 0 w 102"/>
                  <a:gd name="T15" fmla="*/ 82 h 121"/>
                  <a:gd name="T16" fmla="*/ 37 w 102"/>
                  <a:gd name="T17" fmla="*/ 82 h 121"/>
                  <a:gd name="T18" fmla="*/ 52 w 102"/>
                  <a:gd name="T19" fmla="*/ 92 h 121"/>
                  <a:gd name="T20" fmla="*/ 67 w 102"/>
                  <a:gd name="T21" fmla="*/ 82 h 121"/>
                  <a:gd name="T22" fmla="*/ 0 w 102"/>
                  <a:gd name="T23" fmla="*/ 36 h 121"/>
                  <a:gd name="T24" fmla="*/ 51 w 102"/>
                  <a:gd name="T2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121">
                    <a:moveTo>
                      <a:pt x="51" y="0"/>
                    </a:moveTo>
                    <a:cubicBezTo>
                      <a:pt x="79" y="0"/>
                      <a:pt x="100" y="14"/>
                      <a:pt x="101" y="38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0"/>
                      <a:pt x="58" y="28"/>
                      <a:pt x="49" y="28"/>
                    </a:cubicBezTo>
                    <a:cubicBezTo>
                      <a:pt x="40" y="28"/>
                      <a:pt x="35" y="31"/>
                      <a:pt x="35" y="36"/>
                    </a:cubicBezTo>
                    <a:cubicBezTo>
                      <a:pt x="35" y="55"/>
                      <a:pt x="102" y="41"/>
                      <a:pt x="102" y="83"/>
                    </a:cubicBezTo>
                    <a:cubicBezTo>
                      <a:pt x="102" y="106"/>
                      <a:pt x="80" y="121"/>
                      <a:pt x="52" y="121"/>
                    </a:cubicBezTo>
                    <a:cubicBezTo>
                      <a:pt x="24" y="121"/>
                      <a:pt x="2" y="109"/>
                      <a:pt x="0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8" y="90"/>
                      <a:pt x="44" y="92"/>
                      <a:pt x="52" y="92"/>
                    </a:cubicBezTo>
                    <a:cubicBezTo>
                      <a:pt x="61" y="92"/>
                      <a:pt x="67" y="88"/>
                      <a:pt x="67" y="82"/>
                    </a:cubicBezTo>
                    <a:cubicBezTo>
                      <a:pt x="67" y="64"/>
                      <a:pt x="0" y="77"/>
                      <a:pt x="0" y="36"/>
                    </a:cubicBezTo>
                    <a:cubicBezTo>
                      <a:pt x="0" y="17"/>
                      <a:pt x="17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52"/>
              <p:cNvSpPr>
                <a:spLocks noEditPoints="1"/>
              </p:cNvSpPr>
              <p:nvPr/>
            </p:nvSpPr>
            <p:spPr bwMode="auto">
              <a:xfrm>
                <a:off x="5380038" y="5178425"/>
                <a:ext cx="79375" cy="247650"/>
              </a:xfrm>
              <a:custGeom>
                <a:avLst/>
                <a:gdLst>
                  <a:gd name="T0" fmla="*/ 0 w 40"/>
                  <a:gd name="T1" fmla="*/ 20 h 124"/>
                  <a:gd name="T2" fmla="*/ 20 w 40"/>
                  <a:gd name="T3" fmla="*/ 0 h 124"/>
                  <a:gd name="T4" fmla="*/ 40 w 40"/>
                  <a:gd name="T5" fmla="*/ 20 h 124"/>
                  <a:gd name="T6" fmla="*/ 20 w 40"/>
                  <a:gd name="T7" fmla="*/ 40 h 124"/>
                  <a:gd name="T8" fmla="*/ 0 w 40"/>
                  <a:gd name="T9" fmla="*/ 20 h 124"/>
                  <a:gd name="T10" fmla="*/ 0 w 40"/>
                  <a:gd name="T11" fmla="*/ 104 h 124"/>
                  <a:gd name="T12" fmla="*/ 20 w 40"/>
                  <a:gd name="T13" fmla="*/ 85 h 124"/>
                  <a:gd name="T14" fmla="*/ 40 w 40"/>
                  <a:gd name="T15" fmla="*/ 104 h 124"/>
                  <a:gd name="T16" fmla="*/ 20 w 40"/>
                  <a:gd name="T17" fmla="*/ 124 h 124"/>
                  <a:gd name="T18" fmla="*/ 0 w 40"/>
                  <a:gd name="T19" fmla="*/ 10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24">
                    <a:moveTo>
                      <a:pt x="0" y="20"/>
                    </a:move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ubicBezTo>
                      <a:pt x="9" y="40"/>
                      <a:pt x="0" y="31"/>
                      <a:pt x="0" y="20"/>
                    </a:cubicBezTo>
                    <a:close/>
                    <a:moveTo>
                      <a:pt x="0" y="104"/>
                    </a:moveTo>
                    <a:cubicBezTo>
                      <a:pt x="0" y="93"/>
                      <a:pt x="9" y="85"/>
                      <a:pt x="20" y="85"/>
                    </a:cubicBezTo>
                    <a:cubicBezTo>
                      <a:pt x="31" y="85"/>
                      <a:pt x="40" y="93"/>
                      <a:pt x="40" y="104"/>
                    </a:cubicBezTo>
                    <a:cubicBezTo>
                      <a:pt x="40" y="115"/>
                      <a:pt x="31" y="124"/>
                      <a:pt x="20" y="124"/>
                    </a:cubicBezTo>
                    <a:cubicBezTo>
                      <a:pt x="9" y="124"/>
                      <a:pt x="0" y="115"/>
                      <a:pt x="0" y="1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53"/>
              <p:cNvSpPr>
                <a:spLocks/>
              </p:cNvSpPr>
              <p:nvPr/>
            </p:nvSpPr>
            <p:spPr bwMode="auto">
              <a:xfrm>
                <a:off x="2444750" y="5648325"/>
                <a:ext cx="217488" cy="223838"/>
              </a:xfrm>
              <a:custGeom>
                <a:avLst/>
                <a:gdLst>
                  <a:gd name="T0" fmla="*/ 76 w 109"/>
                  <a:gd name="T1" fmla="*/ 111 h 112"/>
                  <a:gd name="T2" fmla="*/ 76 w 109"/>
                  <a:gd name="T3" fmla="*/ 94 h 112"/>
                  <a:gd name="T4" fmla="*/ 42 w 109"/>
                  <a:gd name="T5" fmla="*/ 112 h 112"/>
                  <a:gd name="T6" fmla="*/ 0 w 109"/>
                  <a:gd name="T7" fmla="*/ 65 h 112"/>
                  <a:gd name="T8" fmla="*/ 0 w 109"/>
                  <a:gd name="T9" fmla="*/ 0 h 112"/>
                  <a:gd name="T10" fmla="*/ 33 w 109"/>
                  <a:gd name="T11" fmla="*/ 0 h 112"/>
                  <a:gd name="T12" fmla="*/ 33 w 109"/>
                  <a:gd name="T13" fmla="*/ 60 h 112"/>
                  <a:gd name="T14" fmla="*/ 55 w 109"/>
                  <a:gd name="T15" fmla="*/ 83 h 112"/>
                  <a:gd name="T16" fmla="*/ 76 w 109"/>
                  <a:gd name="T17" fmla="*/ 60 h 112"/>
                  <a:gd name="T18" fmla="*/ 76 w 109"/>
                  <a:gd name="T19" fmla="*/ 0 h 112"/>
                  <a:gd name="T20" fmla="*/ 109 w 109"/>
                  <a:gd name="T21" fmla="*/ 0 h 112"/>
                  <a:gd name="T22" fmla="*/ 109 w 109"/>
                  <a:gd name="T23" fmla="*/ 111 h 112"/>
                  <a:gd name="T24" fmla="*/ 76 w 109"/>
                  <a:gd name="T25" fmla="*/ 1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12">
                    <a:moveTo>
                      <a:pt x="76" y="111"/>
                    </a:moveTo>
                    <a:cubicBezTo>
                      <a:pt x="76" y="94"/>
                      <a:pt x="76" y="94"/>
                      <a:pt x="76" y="94"/>
                    </a:cubicBezTo>
                    <a:cubicBezTo>
                      <a:pt x="69" y="105"/>
                      <a:pt x="58" y="112"/>
                      <a:pt x="42" y="112"/>
                    </a:cubicBezTo>
                    <a:cubicBezTo>
                      <a:pt x="18" y="112"/>
                      <a:pt x="0" y="94"/>
                      <a:pt x="0" y="6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3" y="75"/>
                      <a:pt x="42" y="83"/>
                      <a:pt x="55" y="83"/>
                    </a:cubicBezTo>
                    <a:cubicBezTo>
                      <a:pt x="67" y="83"/>
                      <a:pt x="76" y="75"/>
                      <a:pt x="76" y="6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111"/>
                      <a:pt x="109" y="111"/>
                      <a:pt x="109" y="111"/>
                    </a:cubicBezTo>
                    <a:lnTo>
                      <a:pt x="76" y="11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Freeform 54"/>
              <p:cNvSpPr>
                <a:spLocks/>
              </p:cNvSpPr>
              <p:nvPr/>
            </p:nvSpPr>
            <p:spPr bwMode="auto">
              <a:xfrm>
                <a:off x="2722563" y="5646738"/>
                <a:ext cx="219075" cy="223838"/>
              </a:xfrm>
              <a:custGeom>
                <a:avLst/>
                <a:gdLst>
                  <a:gd name="T0" fmla="*/ 34 w 110"/>
                  <a:gd name="T1" fmla="*/ 1 h 112"/>
                  <a:gd name="T2" fmla="*/ 34 w 110"/>
                  <a:gd name="T3" fmla="*/ 18 h 112"/>
                  <a:gd name="T4" fmla="*/ 67 w 110"/>
                  <a:gd name="T5" fmla="*/ 0 h 112"/>
                  <a:gd name="T6" fmla="*/ 110 w 110"/>
                  <a:gd name="T7" fmla="*/ 47 h 112"/>
                  <a:gd name="T8" fmla="*/ 110 w 110"/>
                  <a:gd name="T9" fmla="*/ 112 h 112"/>
                  <a:gd name="T10" fmla="*/ 76 w 110"/>
                  <a:gd name="T11" fmla="*/ 112 h 112"/>
                  <a:gd name="T12" fmla="*/ 76 w 110"/>
                  <a:gd name="T13" fmla="*/ 52 h 112"/>
                  <a:gd name="T14" fmla="*/ 55 w 110"/>
                  <a:gd name="T15" fmla="*/ 29 h 112"/>
                  <a:gd name="T16" fmla="*/ 34 w 110"/>
                  <a:gd name="T17" fmla="*/ 52 h 112"/>
                  <a:gd name="T18" fmla="*/ 34 w 110"/>
                  <a:gd name="T19" fmla="*/ 112 h 112"/>
                  <a:gd name="T20" fmla="*/ 0 w 110"/>
                  <a:gd name="T21" fmla="*/ 112 h 112"/>
                  <a:gd name="T22" fmla="*/ 0 w 110"/>
                  <a:gd name="T23" fmla="*/ 1 h 112"/>
                  <a:gd name="T24" fmla="*/ 34 w 110"/>
                  <a:gd name="T25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" h="112">
                    <a:moveTo>
                      <a:pt x="34" y="1"/>
                    </a:move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7"/>
                      <a:pt x="52" y="0"/>
                      <a:pt x="67" y="0"/>
                    </a:cubicBezTo>
                    <a:cubicBezTo>
                      <a:pt x="92" y="0"/>
                      <a:pt x="110" y="18"/>
                      <a:pt x="110" y="47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6" y="112"/>
                      <a:pt x="76" y="112"/>
                      <a:pt x="76" y="112"/>
                    </a:cubicBezTo>
                    <a:cubicBezTo>
                      <a:pt x="76" y="52"/>
                      <a:pt x="76" y="52"/>
                      <a:pt x="76" y="52"/>
                    </a:cubicBezTo>
                    <a:cubicBezTo>
                      <a:pt x="76" y="37"/>
                      <a:pt x="68" y="29"/>
                      <a:pt x="55" y="29"/>
                    </a:cubicBezTo>
                    <a:cubicBezTo>
                      <a:pt x="42" y="29"/>
                      <a:pt x="34" y="37"/>
                      <a:pt x="34" y="52"/>
                    </a:cubicBezTo>
                    <a:cubicBezTo>
                      <a:pt x="34" y="112"/>
                      <a:pt x="34" y="112"/>
                      <a:pt x="3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55"/>
              <p:cNvSpPr>
                <a:spLocks noEditPoints="1"/>
              </p:cNvSpPr>
              <p:nvPr/>
            </p:nvSpPr>
            <p:spPr bwMode="auto">
              <a:xfrm>
                <a:off x="2994025" y="5556250"/>
                <a:ext cx="77788" cy="314325"/>
              </a:xfrm>
              <a:custGeom>
                <a:avLst/>
                <a:gdLst>
                  <a:gd name="T0" fmla="*/ 0 w 39"/>
                  <a:gd name="T1" fmla="*/ 20 h 157"/>
                  <a:gd name="T2" fmla="*/ 19 w 39"/>
                  <a:gd name="T3" fmla="*/ 0 h 157"/>
                  <a:gd name="T4" fmla="*/ 39 w 39"/>
                  <a:gd name="T5" fmla="*/ 20 h 157"/>
                  <a:gd name="T6" fmla="*/ 19 w 39"/>
                  <a:gd name="T7" fmla="*/ 40 h 157"/>
                  <a:gd name="T8" fmla="*/ 0 w 39"/>
                  <a:gd name="T9" fmla="*/ 20 h 157"/>
                  <a:gd name="T10" fmla="*/ 36 w 39"/>
                  <a:gd name="T11" fmla="*/ 46 h 157"/>
                  <a:gd name="T12" fmla="*/ 36 w 39"/>
                  <a:gd name="T13" fmla="*/ 157 h 157"/>
                  <a:gd name="T14" fmla="*/ 3 w 39"/>
                  <a:gd name="T15" fmla="*/ 157 h 157"/>
                  <a:gd name="T16" fmla="*/ 3 w 39"/>
                  <a:gd name="T17" fmla="*/ 46 h 157"/>
                  <a:gd name="T18" fmla="*/ 36 w 39"/>
                  <a:gd name="T19" fmla="*/ 4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157">
                    <a:moveTo>
                      <a:pt x="0" y="20"/>
                    </a:moveTo>
                    <a:cubicBezTo>
                      <a:pt x="0" y="9"/>
                      <a:pt x="8" y="0"/>
                      <a:pt x="19" y="0"/>
                    </a:cubicBezTo>
                    <a:cubicBezTo>
                      <a:pt x="30" y="0"/>
                      <a:pt x="39" y="9"/>
                      <a:pt x="39" y="20"/>
                    </a:cubicBezTo>
                    <a:cubicBezTo>
                      <a:pt x="39" y="31"/>
                      <a:pt x="30" y="40"/>
                      <a:pt x="19" y="40"/>
                    </a:cubicBezTo>
                    <a:cubicBezTo>
                      <a:pt x="8" y="40"/>
                      <a:pt x="0" y="31"/>
                      <a:pt x="0" y="20"/>
                    </a:cubicBezTo>
                    <a:close/>
                    <a:moveTo>
                      <a:pt x="36" y="46"/>
                    </a:moveTo>
                    <a:cubicBezTo>
                      <a:pt x="36" y="157"/>
                      <a:pt x="36" y="157"/>
                      <a:pt x="36" y="157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46"/>
                      <a:pt x="3" y="46"/>
                      <a:pt x="3" y="46"/>
                    </a:cubicBezTo>
                    <a:lnTo>
                      <a:pt x="36" y="46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Freeform 56"/>
              <p:cNvSpPr>
                <a:spLocks/>
              </p:cNvSpPr>
              <p:nvPr/>
            </p:nvSpPr>
            <p:spPr bwMode="auto">
              <a:xfrm>
                <a:off x="3097213" y="5648325"/>
                <a:ext cx="244475" cy="222250"/>
              </a:xfrm>
              <a:custGeom>
                <a:avLst/>
                <a:gdLst>
                  <a:gd name="T0" fmla="*/ 77 w 154"/>
                  <a:gd name="T1" fmla="*/ 103 h 140"/>
                  <a:gd name="T2" fmla="*/ 108 w 154"/>
                  <a:gd name="T3" fmla="*/ 0 h 140"/>
                  <a:gd name="T4" fmla="*/ 154 w 154"/>
                  <a:gd name="T5" fmla="*/ 0 h 140"/>
                  <a:gd name="T6" fmla="*/ 105 w 154"/>
                  <a:gd name="T7" fmla="*/ 140 h 140"/>
                  <a:gd name="T8" fmla="*/ 49 w 154"/>
                  <a:gd name="T9" fmla="*/ 140 h 140"/>
                  <a:gd name="T10" fmla="*/ 0 w 154"/>
                  <a:gd name="T11" fmla="*/ 0 h 140"/>
                  <a:gd name="T12" fmla="*/ 46 w 154"/>
                  <a:gd name="T13" fmla="*/ 0 h 140"/>
                  <a:gd name="T14" fmla="*/ 77 w 154"/>
                  <a:gd name="T15" fmla="*/ 10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40">
                    <a:moveTo>
                      <a:pt x="77" y="103"/>
                    </a:moveTo>
                    <a:lnTo>
                      <a:pt x="108" y="0"/>
                    </a:lnTo>
                    <a:lnTo>
                      <a:pt x="154" y="0"/>
                    </a:lnTo>
                    <a:lnTo>
                      <a:pt x="105" y="140"/>
                    </a:lnTo>
                    <a:lnTo>
                      <a:pt x="49" y="140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77" y="103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ectangle 57"/>
              <p:cNvSpPr>
                <a:spLocks noChangeArrowheads="1"/>
              </p:cNvSpPr>
              <p:nvPr/>
            </p:nvSpPr>
            <p:spPr bwMode="auto">
              <a:xfrm>
                <a:off x="3371850" y="5702300"/>
                <a:ext cx="173038" cy="55563"/>
              </a:xfrm>
              <a:prstGeom prst="rect">
                <a:avLst/>
              </a:pr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Freeform 58"/>
              <p:cNvSpPr>
                <a:spLocks noEditPoints="1"/>
              </p:cNvSpPr>
              <p:nvPr/>
            </p:nvSpPr>
            <p:spPr bwMode="auto">
              <a:xfrm>
                <a:off x="3584575" y="5646738"/>
                <a:ext cx="233363" cy="225425"/>
              </a:xfrm>
              <a:custGeom>
                <a:avLst/>
                <a:gdLst>
                  <a:gd name="T0" fmla="*/ 51 w 117"/>
                  <a:gd name="T1" fmla="*/ 0 h 113"/>
                  <a:gd name="T2" fmla="*/ 83 w 117"/>
                  <a:gd name="T3" fmla="*/ 16 h 113"/>
                  <a:gd name="T4" fmla="*/ 83 w 117"/>
                  <a:gd name="T5" fmla="*/ 1 h 113"/>
                  <a:gd name="T6" fmla="*/ 117 w 117"/>
                  <a:gd name="T7" fmla="*/ 1 h 113"/>
                  <a:gd name="T8" fmla="*/ 117 w 117"/>
                  <a:gd name="T9" fmla="*/ 112 h 113"/>
                  <a:gd name="T10" fmla="*/ 83 w 117"/>
                  <a:gd name="T11" fmla="*/ 112 h 113"/>
                  <a:gd name="T12" fmla="*/ 83 w 117"/>
                  <a:gd name="T13" fmla="*/ 96 h 113"/>
                  <a:gd name="T14" fmla="*/ 51 w 117"/>
                  <a:gd name="T15" fmla="*/ 113 h 113"/>
                  <a:gd name="T16" fmla="*/ 0 w 117"/>
                  <a:gd name="T17" fmla="*/ 57 h 113"/>
                  <a:gd name="T18" fmla="*/ 51 w 117"/>
                  <a:gd name="T19" fmla="*/ 0 h 113"/>
                  <a:gd name="T20" fmla="*/ 59 w 117"/>
                  <a:gd name="T21" fmla="*/ 29 h 113"/>
                  <a:gd name="T22" fmla="*/ 35 w 117"/>
                  <a:gd name="T23" fmla="*/ 57 h 113"/>
                  <a:gd name="T24" fmla="*/ 59 w 117"/>
                  <a:gd name="T25" fmla="*/ 84 h 113"/>
                  <a:gd name="T26" fmla="*/ 83 w 117"/>
                  <a:gd name="T27" fmla="*/ 57 h 113"/>
                  <a:gd name="T28" fmla="*/ 59 w 117"/>
                  <a:gd name="T29" fmla="*/ 2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7" h="113">
                    <a:moveTo>
                      <a:pt x="51" y="0"/>
                    </a:moveTo>
                    <a:cubicBezTo>
                      <a:pt x="65" y="0"/>
                      <a:pt x="76" y="6"/>
                      <a:pt x="83" y="16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7" y="112"/>
                      <a:pt x="117" y="112"/>
                      <a:pt x="117" y="112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76" y="106"/>
                      <a:pt x="65" y="113"/>
                      <a:pt x="51" y="113"/>
                    </a:cubicBezTo>
                    <a:cubicBezTo>
                      <a:pt x="23" y="113"/>
                      <a:pt x="0" y="90"/>
                      <a:pt x="0" y="57"/>
                    </a:cubicBezTo>
                    <a:cubicBezTo>
                      <a:pt x="0" y="23"/>
                      <a:pt x="23" y="0"/>
                      <a:pt x="51" y="0"/>
                    </a:cubicBezTo>
                    <a:close/>
                    <a:moveTo>
                      <a:pt x="59" y="29"/>
                    </a:moveTo>
                    <a:cubicBezTo>
                      <a:pt x="47" y="29"/>
                      <a:pt x="35" y="38"/>
                      <a:pt x="35" y="57"/>
                    </a:cubicBezTo>
                    <a:cubicBezTo>
                      <a:pt x="35" y="75"/>
                      <a:pt x="47" y="84"/>
                      <a:pt x="59" y="84"/>
                    </a:cubicBezTo>
                    <a:cubicBezTo>
                      <a:pt x="70" y="84"/>
                      <a:pt x="83" y="75"/>
                      <a:pt x="83" y="57"/>
                    </a:cubicBezTo>
                    <a:cubicBezTo>
                      <a:pt x="83" y="38"/>
                      <a:pt x="70" y="29"/>
                      <a:pt x="59" y="29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Freeform 59"/>
              <p:cNvSpPr>
                <a:spLocks/>
              </p:cNvSpPr>
              <p:nvPr/>
            </p:nvSpPr>
            <p:spPr bwMode="auto">
              <a:xfrm>
                <a:off x="3876675" y="5646738"/>
                <a:ext cx="219075" cy="223838"/>
              </a:xfrm>
              <a:custGeom>
                <a:avLst/>
                <a:gdLst>
                  <a:gd name="T0" fmla="*/ 34 w 110"/>
                  <a:gd name="T1" fmla="*/ 1 h 112"/>
                  <a:gd name="T2" fmla="*/ 34 w 110"/>
                  <a:gd name="T3" fmla="*/ 18 h 112"/>
                  <a:gd name="T4" fmla="*/ 68 w 110"/>
                  <a:gd name="T5" fmla="*/ 0 h 112"/>
                  <a:gd name="T6" fmla="*/ 110 w 110"/>
                  <a:gd name="T7" fmla="*/ 47 h 112"/>
                  <a:gd name="T8" fmla="*/ 110 w 110"/>
                  <a:gd name="T9" fmla="*/ 112 h 112"/>
                  <a:gd name="T10" fmla="*/ 77 w 110"/>
                  <a:gd name="T11" fmla="*/ 112 h 112"/>
                  <a:gd name="T12" fmla="*/ 77 w 110"/>
                  <a:gd name="T13" fmla="*/ 52 h 112"/>
                  <a:gd name="T14" fmla="*/ 55 w 110"/>
                  <a:gd name="T15" fmla="*/ 29 h 112"/>
                  <a:gd name="T16" fmla="*/ 34 w 110"/>
                  <a:gd name="T17" fmla="*/ 52 h 112"/>
                  <a:gd name="T18" fmla="*/ 34 w 110"/>
                  <a:gd name="T19" fmla="*/ 112 h 112"/>
                  <a:gd name="T20" fmla="*/ 0 w 110"/>
                  <a:gd name="T21" fmla="*/ 112 h 112"/>
                  <a:gd name="T22" fmla="*/ 0 w 110"/>
                  <a:gd name="T23" fmla="*/ 1 h 112"/>
                  <a:gd name="T24" fmla="*/ 34 w 110"/>
                  <a:gd name="T25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" h="112">
                    <a:moveTo>
                      <a:pt x="34" y="1"/>
                    </a:moveTo>
                    <a:cubicBezTo>
                      <a:pt x="34" y="18"/>
                      <a:pt x="34" y="18"/>
                      <a:pt x="34" y="18"/>
                    </a:cubicBezTo>
                    <a:cubicBezTo>
                      <a:pt x="41" y="7"/>
                      <a:pt x="52" y="0"/>
                      <a:pt x="68" y="0"/>
                    </a:cubicBezTo>
                    <a:cubicBezTo>
                      <a:pt x="92" y="0"/>
                      <a:pt x="110" y="18"/>
                      <a:pt x="110" y="47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52"/>
                      <a:pt x="77" y="52"/>
                      <a:pt x="77" y="52"/>
                    </a:cubicBezTo>
                    <a:cubicBezTo>
                      <a:pt x="77" y="37"/>
                      <a:pt x="68" y="29"/>
                      <a:pt x="55" y="29"/>
                    </a:cubicBezTo>
                    <a:cubicBezTo>
                      <a:pt x="43" y="29"/>
                      <a:pt x="34" y="37"/>
                      <a:pt x="34" y="52"/>
                    </a:cubicBezTo>
                    <a:cubicBezTo>
                      <a:pt x="34" y="112"/>
                      <a:pt x="34" y="112"/>
                      <a:pt x="3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Freeform 60"/>
              <p:cNvSpPr>
                <a:spLocks noEditPoints="1"/>
              </p:cNvSpPr>
              <p:nvPr/>
            </p:nvSpPr>
            <p:spPr bwMode="auto">
              <a:xfrm>
                <a:off x="4138613" y="5646738"/>
                <a:ext cx="231775" cy="330200"/>
              </a:xfrm>
              <a:custGeom>
                <a:avLst/>
                <a:gdLst>
                  <a:gd name="T0" fmla="*/ 50 w 116"/>
                  <a:gd name="T1" fmla="*/ 0 h 166"/>
                  <a:gd name="T2" fmla="*/ 82 w 116"/>
                  <a:gd name="T3" fmla="*/ 16 h 166"/>
                  <a:gd name="T4" fmla="*/ 82 w 116"/>
                  <a:gd name="T5" fmla="*/ 1 h 166"/>
                  <a:gd name="T6" fmla="*/ 116 w 116"/>
                  <a:gd name="T7" fmla="*/ 1 h 166"/>
                  <a:gd name="T8" fmla="*/ 116 w 116"/>
                  <a:gd name="T9" fmla="*/ 111 h 166"/>
                  <a:gd name="T10" fmla="*/ 61 w 116"/>
                  <a:gd name="T11" fmla="*/ 166 h 166"/>
                  <a:gd name="T12" fmla="*/ 4 w 116"/>
                  <a:gd name="T13" fmla="*/ 125 h 166"/>
                  <a:gd name="T14" fmla="*/ 37 w 116"/>
                  <a:gd name="T15" fmla="*/ 125 h 166"/>
                  <a:gd name="T16" fmla="*/ 61 w 116"/>
                  <a:gd name="T17" fmla="*/ 137 h 166"/>
                  <a:gd name="T18" fmla="*/ 82 w 116"/>
                  <a:gd name="T19" fmla="*/ 111 h 166"/>
                  <a:gd name="T20" fmla="*/ 82 w 116"/>
                  <a:gd name="T21" fmla="*/ 96 h 166"/>
                  <a:gd name="T22" fmla="*/ 50 w 116"/>
                  <a:gd name="T23" fmla="*/ 113 h 166"/>
                  <a:gd name="T24" fmla="*/ 0 w 116"/>
                  <a:gd name="T25" fmla="*/ 57 h 166"/>
                  <a:gd name="T26" fmla="*/ 50 w 116"/>
                  <a:gd name="T27" fmla="*/ 0 h 166"/>
                  <a:gd name="T28" fmla="*/ 58 w 116"/>
                  <a:gd name="T29" fmla="*/ 29 h 166"/>
                  <a:gd name="T30" fmla="*/ 34 w 116"/>
                  <a:gd name="T31" fmla="*/ 57 h 166"/>
                  <a:gd name="T32" fmla="*/ 58 w 116"/>
                  <a:gd name="T33" fmla="*/ 84 h 166"/>
                  <a:gd name="T34" fmla="*/ 82 w 116"/>
                  <a:gd name="T35" fmla="*/ 57 h 166"/>
                  <a:gd name="T36" fmla="*/ 58 w 116"/>
                  <a:gd name="T37" fmla="*/ 29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6" h="166">
                    <a:moveTo>
                      <a:pt x="50" y="0"/>
                    </a:moveTo>
                    <a:cubicBezTo>
                      <a:pt x="64" y="0"/>
                      <a:pt x="75" y="6"/>
                      <a:pt x="82" y="16"/>
                    </a:cubicBezTo>
                    <a:cubicBezTo>
                      <a:pt x="82" y="1"/>
                      <a:pt x="82" y="1"/>
                      <a:pt x="82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111"/>
                      <a:pt x="116" y="111"/>
                      <a:pt x="116" y="111"/>
                    </a:cubicBezTo>
                    <a:cubicBezTo>
                      <a:pt x="116" y="141"/>
                      <a:pt x="101" y="166"/>
                      <a:pt x="61" y="166"/>
                    </a:cubicBezTo>
                    <a:cubicBezTo>
                      <a:pt x="28" y="166"/>
                      <a:pt x="7" y="153"/>
                      <a:pt x="4" y="125"/>
                    </a:cubicBezTo>
                    <a:cubicBezTo>
                      <a:pt x="37" y="125"/>
                      <a:pt x="37" y="125"/>
                      <a:pt x="37" y="125"/>
                    </a:cubicBezTo>
                    <a:cubicBezTo>
                      <a:pt x="41" y="133"/>
                      <a:pt x="49" y="137"/>
                      <a:pt x="61" y="137"/>
                    </a:cubicBezTo>
                    <a:cubicBezTo>
                      <a:pt x="72" y="137"/>
                      <a:pt x="82" y="130"/>
                      <a:pt x="82" y="111"/>
                    </a:cubicBezTo>
                    <a:cubicBezTo>
                      <a:pt x="82" y="96"/>
                      <a:pt x="82" y="96"/>
                      <a:pt x="82" y="96"/>
                    </a:cubicBezTo>
                    <a:cubicBezTo>
                      <a:pt x="75" y="106"/>
                      <a:pt x="64" y="113"/>
                      <a:pt x="50" y="113"/>
                    </a:cubicBezTo>
                    <a:cubicBezTo>
                      <a:pt x="23" y="113"/>
                      <a:pt x="0" y="90"/>
                      <a:pt x="0" y="57"/>
                    </a:cubicBezTo>
                    <a:cubicBezTo>
                      <a:pt x="0" y="23"/>
                      <a:pt x="23" y="0"/>
                      <a:pt x="50" y="0"/>
                    </a:cubicBezTo>
                    <a:close/>
                    <a:moveTo>
                      <a:pt x="58" y="29"/>
                    </a:moveTo>
                    <a:cubicBezTo>
                      <a:pt x="47" y="29"/>
                      <a:pt x="34" y="38"/>
                      <a:pt x="34" y="57"/>
                    </a:cubicBezTo>
                    <a:cubicBezTo>
                      <a:pt x="34" y="75"/>
                      <a:pt x="47" y="84"/>
                      <a:pt x="58" y="84"/>
                    </a:cubicBezTo>
                    <a:cubicBezTo>
                      <a:pt x="70" y="84"/>
                      <a:pt x="82" y="75"/>
                      <a:pt x="82" y="57"/>
                    </a:cubicBezTo>
                    <a:cubicBezTo>
                      <a:pt x="82" y="38"/>
                      <a:pt x="70" y="29"/>
                      <a:pt x="58" y="29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Freeform 61"/>
              <p:cNvSpPr>
                <a:spLocks noEditPoints="1"/>
              </p:cNvSpPr>
              <p:nvPr/>
            </p:nvSpPr>
            <p:spPr bwMode="auto">
              <a:xfrm>
                <a:off x="4413250" y="5646738"/>
                <a:ext cx="222250" cy="225425"/>
              </a:xfrm>
              <a:custGeom>
                <a:avLst/>
                <a:gdLst>
                  <a:gd name="T0" fmla="*/ 55 w 111"/>
                  <a:gd name="T1" fmla="*/ 113 h 113"/>
                  <a:gd name="T2" fmla="*/ 0 w 111"/>
                  <a:gd name="T3" fmla="*/ 56 h 113"/>
                  <a:gd name="T4" fmla="*/ 55 w 111"/>
                  <a:gd name="T5" fmla="*/ 0 h 113"/>
                  <a:gd name="T6" fmla="*/ 111 w 111"/>
                  <a:gd name="T7" fmla="*/ 57 h 113"/>
                  <a:gd name="T8" fmla="*/ 110 w 111"/>
                  <a:gd name="T9" fmla="*/ 68 h 113"/>
                  <a:gd name="T10" fmla="*/ 34 w 111"/>
                  <a:gd name="T11" fmla="*/ 68 h 113"/>
                  <a:gd name="T12" fmla="*/ 55 w 111"/>
                  <a:gd name="T13" fmla="*/ 84 h 113"/>
                  <a:gd name="T14" fmla="*/ 71 w 111"/>
                  <a:gd name="T15" fmla="*/ 76 h 113"/>
                  <a:gd name="T16" fmla="*/ 108 w 111"/>
                  <a:gd name="T17" fmla="*/ 76 h 113"/>
                  <a:gd name="T18" fmla="*/ 55 w 111"/>
                  <a:gd name="T19" fmla="*/ 113 h 113"/>
                  <a:gd name="T20" fmla="*/ 35 w 111"/>
                  <a:gd name="T21" fmla="*/ 46 h 113"/>
                  <a:gd name="T22" fmla="*/ 76 w 111"/>
                  <a:gd name="T23" fmla="*/ 46 h 113"/>
                  <a:gd name="T24" fmla="*/ 55 w 111"/>
                  <a:gd name="T25" fmla="*/ 29 h 113"/>
                  <a:gd name="T26" fmla="*/ 35 w 111"/>
                  <a:gd name="T27" fmla="*/ 4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1" h="113">
                    <a:moveTo>
                      <a:pt x="55" y="113"/>
                    </a:moveTo>
                    <a:cubicBezTo>
                      <a:pt x="23" y="113"/>
                      <a:pt x="0" y="91"/>
                      <a:pt x="0" y="56"/>
                    </a:cubicBezTo>
                    <a:cubicBezTo>
                      <a:pt x="0" y="22"/>
                      <a:pt x="23" y="0"/>
                      <a:pt x="55" y="0"/>
                    </a:cubicBezTo>
                    <a:cubicBezTo>
                      <a:pt x="86" y="0"/>
                      <a:pt x="111" y="20"/>
                      <a:pt x="111" y="57"/>
                    </a:cubicBezTo>
                    <a:cubicBezTo>
                      <a:pt x="111" y="60"/>
                      <a:pt x="111" y="64"/>
                      <a:pt x="110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6" y="77"/>
                      <a:pt x="43" y="84"/>
                      <a:pt x="55" y="84"/>
                    </a:cubicBezTo>
                    <a:cubicBezTo>
                      <a:pt x="64" y="84"/>
                      <a:pt x="67" y="81"/>
                      <a:pt x="71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1" y="98"/>
                      <a:pt x="81" y="113"/>
                      <a:pt x="55" y="113"/>
                    </a:cubicBezTo>
                    <a:close/>
                    <a:moveTo>
                      <a:pt x="35" y="46"/>
                    </a:moveTo>
                    <a:cubicBezTo>
                      <a:pt x="76" y="46"/>
                      <a:pt x="76" y="46"/>
                      <a:pt x="76" y="46"/>
                    </a:cubicBezTo>
                    <a:cubicBezTo>
                      <a:pt x="75" y="36"/>
                      <a:pt x="66" y="29"/>
                      <a:pt x="55" y="29"/>
                    </a:cubicBezTo>
                    <a:cubicBezTo>
                      <a:pt x="44" y="29"/>
                      <a:pt x="36" y="36"/>
                      <a:pt x="35" y="46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Freeform 62"/>
              <p:cNvSpPr>
                <a:spLocks/>
              </p:cNvSpPr>
              <p:nvPr/>
            </p:nvSpPr>
            <p:spPr bwMode="auto">
              <a:xfrm>
                <a:off x="4679950" y="5646738"/>
                <a:ext cx="128588" cy="223838"/>
              </a:xfrm>
              <a:custGeom>
                <a:avLst/>
                <a:gdLst>
                  <a:gd name="T0" fmla="*/ 0 w 65"/>
                  <a:gd name="T1" fmla="*/ 112 h 112"/>
                  <a:gd name="T2" fmla="*/ 0 w 65"/>
                  <a:gd name="T3" fmla="*/ 1 h 112"/>
                  <a:gd name="T4" fmla="*/ 34 w 65"/>
                  <a:gd name="T5" fmla="*/ 1 h 112"/>
                  <a:gd name="T6" fmla="*/ 34 w 65"/>
                  <a:gd name="T7" fmla="*/ 22 h 112"/>
                  <a:gd name="T8" fmla="*/ 65 w 65"/>
                  <a:gd name="T9" fmla="*/ 0 h 112"/>
                  <a:gd name="T10" fmla="*/ 65 w 65"/>
                  <a:gd name="T11" fmla="*/ 35 h 112"/>
                  <a:gd name="T12" fmla="*/ 57 w 65"/>
                  <a:gd name="T13" fmla="*/ 35 h 112"/>
                  <a:gd name="T14" fmla="*/ 34 w 65"/>
                  <a:gd name="T15" fmla="*/ 59 h 112"/>
                  <a:gd name="T16" fmla="*/ 34 w 65"/>
                  <a:gd name="T17" fmla="*/ 112 h 112"/>
                  <a:gd name="T18" fmla="*/ 0 w 65"/>
                  <a:gd name="T19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12">
                    <a:moveTo>
                      <a:pt x="0" y="11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1" y="9"/>
                      <a:pt x="52" y="0"/>
                      <a:pt x="65" y="0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42" y="35"/>
                      <a:pt x="34" y="40"/>
                      <a:pt x="34" y="59"/>
                    </a:cubicBezTo>
                    <a:cubicBezTo>
                      <a:pt x="34" y="112"/>
                      <a:pt x="34" y="112"/>
                      <a:pt x="34" y="112"/>
                    </a:cubicBez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Freeform 63"/>
              <p:cNvSpPr>
                <a:spLocks/>
              </p:cNvSpPr>
              <p:nvPr/>
            </p:nvSpPr>
            <p:spPr bwMode="auto">
              <a:xfrm>
                <a:off x="4830763" y="5646738"/>
                <a:ext cx="190500" cy="225425"/>
              </a:xfrm>
              <a:custGeom>
                <a:avLst/>
                <a:gdLst>
                  <a:gd name="T0" fmla="*/ 48 w 95"/>
                  <a:gd name="T1" fmla="*/ 0 h 113"/>
                  <a:gd name="T2" fmla="*/ 95 w 95"/>
                  <a:gd name="T3" fmla="*/ 36 h 113"/>
                  <a:gd name="T4" fmla="*/ 60 w 95"/>
                  <a:gd name="T5" fmla="*/ 36 h 113"/>
                  <a:gd name="T6" fmla="*/ 46 w 95"/>
                  <a:gd name="T7" fmla="*/ 26 h 113"/>
                  <a:gd name="T8" fmla="*/ 33 w 95"/>
                  <a:gd name="T9" fmla="*/ 35 h 113"/>
                  <a:gd name="T10" fmla="*/ 95 w 95"/>
                  <a:gd name="T11" fmla="*/ 78 h 113"/>
                  <a:gd name="T12" fmla="*/ 49 w 95"/>
                  <a:gd name="T13" fmla="*/ 113 h 113"/>
                  <a:gd name="T14" fmla="*/ 0 w 95"/>
                  <a:gd name="T15" fmla="*/ 77 h 113"/>
                  <a:gd name="T16" fmla="*/ 35 w 95"/>
                  <a:gd name="T17" fmla="*/ 77 h 113"/>
                  <a:gd name="T18" fmla="*/ 49 w 95"/>
                  <a:gd name="T19" fmla="*/ 87 h 113"/>
                  <a:gd name="T20" fmla="*/ 62 w 95"/>
                  <a:gd name="T21" fmla="*/ 77 h 113"/>
                  <a:gd name="T22" fmla="*/ 0 w 95"/>
                  <a:gd name="T23" fmla="*/ 35 h 113"/>
                  <a:gd name="T24" fmla="*/ 48 w 95"/>
                  <a:gd name="T25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" h="113">
                    <a:moveTo>
                      <a:pt x="48" y="0"/>
                    </a:moveTo>
                    <a:cubicBezTo>
                      <a:pt x="74" y="0"/>
                      <a:pt x="93" y="14"/>
                      <a:pt x="95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59" y="28"/>
                      <a:pt x="54" y="26"/>
                      <a:pt x="46" y="26"/>
                    </a:cubicBezTo>
                    <a:cubicBezTo>
                      <a:pt x="38" y="26"/>
                      <a:pt x="33" y="29"/>
                      <a:pt x="33" y="35"/>
                    </a:cubicBezTo>
                    <a:cubicBezTo>
                      <a:pt x="33" y="52"/>
                      <a:pt x="95" y="39"/>
                      <a:pt x="95" y="78"/>
                    </a:cubicBezTo>
                    <a:cubicBezTo>
                      <a:pt x="95" y="99"/>
                      <a:pt x="75" y="113"/>
                      <a:pt x="49" y="113"/>
                    </a:cubicBezTo>
                    <a:cubicBezTo>
                      <a:pt x="23" y="113"/>
                      <a:pt x="2" y="102"/>
                      <a:pt x="0" y="77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6" y="84"/>
                      <a:pt x="41" y="87"/>
                      <a:pt x="49" y="87"/>
                    </a:cubicBezTo>
                    <a:cubicBezTo>
                      <a:pt x="57" y="87"/>
                      <a:pt x="62" y="83"/>
                      <a:pt x="62" y="77"/>
                    </a:cubicBezTo>
                    <a:cubicBezTo>
                      <a:pt x="62" y="60"/>
                      <a:pt x="0" y="73"/>
                      <a:pt x="0" y="35"/>
                    </a:cubicBezTo>
                    <a:cubicBezTo>
                      <a:pt x="0" y="16"/>
                      <a:pt x="16" y="0"/>
                      <a:pt x="48" y="0"/>
                    </a:cubicBez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64"/>
              <p:cNvSpPr>
                <a:spLocks noChangeArrowheads="1"/>
              </p:cNvSpPr>
              <p:nvPr/>
            </p:nvSpPr>
            <p:spPr bwMode="auto">
              <a:xfrm>
                <a:off x="5051425" y="5795963"/>
                <a:ext cx="73025" cy="74613"/>
              </a:xfrm>
              <a:prstGeom prst="ellipse">
                <a:avLst/>
              </a:pr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Freeform 65"/>
              <p:cNvSpPr>
                <a:spLocks/>
              </p:cNvSpPr>
              <p:nvPr/>
            </p:nvSpPr>
            <p:spPr bwMode="auto">
              <a:xfrm>
                <a:off x="5146675" y="5559425"/>
                <a:ext cx="117475" cy="311150"/>
              </a:xfrm>
              <a:custGeom>
                <a:avLst/>
                <a:gdLst>
                  <a:gd name="T0" fmla="*/ 0 w 59"/>
                  <a:gd name="T1" fmla="*/ 72 h 155"/>
                  <a:gd name="T2" fmla="*/ 0 w 59"/>
                  <a:gd name="T3" fmla="*/ 44 h 155"/>
                  <a:gd name="T4" fmla="*/ 11 w 59"/>
                  <a:gd name="T5" fmla="*/ 44 h 155"/>
                  <a:gd name="T6" fmla="*/ 11 w 59"/>
                  <a:gd name="T7" fmla="*/ 40 h 155"/>
                  <a:gd name="T8" fmla="*/ 57 w 59"/>
                  <a:gd name="T9" fmla="*/ 0 h 155"/>
                  <a:gd name="T10" fmla="*/ 57 w 59"/>
                  <a:gd name="T11" fmla="*/ 29 h 155"/>
                  <a:gd name="T12" fmla="*/ 44 w 59"/>
                  <a:gd name="T13" fmla="*/ 40 h 155"/>
                  <a:gd name="T14" fmla="*/ 44 w 59"/>
                  <a:gd name="T15" fmla="*/ 44 h 155"/>
                  <a:gd name="T16" fmla="*/ 59 w 59"/>
                  <a:gd name="T17" fmla="*/ 44 h 155"/>
                  <a:gd name="T18" fmla="*/ 59 w 59"/>
                  <a:gd name="T19" fmla="*/ 72 h 155"/>
                  <a:gd name="T20" fmla="*/ 44 w 59"/>
                  <a:gd name="T21" fmla="*/ 72 h 155"/>
                  <a:gd name="T22" fmla="*/ 44 w 59"/>
                  <a:gd name="T23" fmla="*/ 155 h 155"/>
                  <a:gd name="T24" fmla="*/ 11 w 59"/>
                  <a:gd name="T25" fmla="*/ 155 h 155"/>
                  <a:gd name="T26" fmla="*/ 11 w 59"/>
                  <a:gd name="T27" fmla="*/ 72 h 155"/>
                  <a:gd name="T28" fmla="*/ 0 w 59"/>
                  <a:gd name="T29" fmla="*/ 7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155">
                    <a:moveTo>
                      <a:pt x="0" y="72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12"/>
                      <a:pt x="25" y="0"/>
                      <a:pt x="57" y="0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48" y="29"/>
                      <a:pt x="44" y="31"/>
                      <a:pt x="44" y="40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155"/>
                      <a:pt x="44" y="155"/>
                      <a:pt x="44" y="155"/>
                    </a:cubicBezTo>
                    <a:cubicBezTo>
                      <a:pt x="11" y="155"/>
                      <a:pt x="11" y="155"/>
                      <a:pt x="11" y="155"/>
                    </a:cubicBezTo>
                    <a:cubicBezTo>
                      <a:pt x="11" y="72"/>
                      <a:pt x="11" y="72"/>
                      <a:pt x="11" y="72"/>
                    </a:cubicBez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Freeform 66"/>
              <p:cNvSpPr>
                <a:spLocks/>
              </p:cNvSpPr>
              <p:nvPr/>
            </p:nvSpPr>
            <p:spPr bwMode="auto">
              <a:xfrm>
                <a:off x="5300663" y="5646738"/>
                <a:ext cx="130175" cy="223838"/>
              </a:xfrm>
              <a:custGeom>
                <a:avLst/>
                <a:gdLst>
                  <a:gd name="T0" fmla="*/ 0 w 65"/>
                  <a:gd name="T1" fmla="*/ 112 h 112"/>
                  <a:gd name="T2" fmla="*/ 0 w 65"/>
                  <a:gd name="T3" fmla="*/ 1 h 112"/>
                  <a:gd name="T4" fmla="*/ 34 w 65"/>
                  <a:gd name="T5" fmla="*/ 1 h 112"/>
                  <a:gd name="T6" fmla="*/ 34 w 65"/>
                  <a:gd name="T7" fmla="*/ 22 h 112"/>
                  <a:gd name="T8" fmla="*/ 65 w 65"/>
                  <a:gd name="T9" fmla="*/ 0 h 112"/>
                  <a:gd name="T10" fmla="*/ 65 w 65"/>
                  <a:gd name="T11" fmla="*/ 35 h 112"/>
                  <a:gd name="T12" fmla="*/ 57 w 65"/>
                  <a:gd name="T13" fmla="*/ 35 h 112"/>
                  <a:gd name="T14" fmla="*/ 34 w 65"/>
                  <a:gd name="T15" fmla="*/ 59 h 112"/>
                  <a:gd name="T16" fmla="*/ 34 w 65"/>
                  <a:gd name="T17" fmla="*/ 112 h 112"/>
                  <a:gd name="T18" fmla="*/ 0 w 65"/>
                  <a:gd name="T19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12">
                    <a:moveTo>
                      <a:pt x="0" y="11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1" y="9"/>
                      <a:pt x="52" y="0"/>
                      <a:pt x="65" y="0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42" y="35"/>
                      <a:pt x="34" y="40"/>
                      <a:pt x="34" y="59"/>
                    </a:cubicBezTo>
                    <a:cubicBezTo>
                      <a:pt x="34" y="112"/>
                      <a:pt x="34" y="112"/>
                      <a:pt x="34" y="112"/>
                    </a:cubicBez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14BAE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7" name="Titre 36">
            <a:extLst>
              <a:ext uri="{FF2B5EF4-FFF2-40B4-BE49-F238E27FC236}">
                <a16:creationId xmlns:a16="http://schemas.microsoft.com/office/drawing/2014/main" id="{FF0B1966-68BA-CAED-CD64-572BC07B60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Page indiquant les réseaux sociaux de l’UA</a:t>
            </a:r>
          </a:p>
        </p:txBody>
      </p:sp>
    </p:spTree>
    <p:extLst>
      <p:ext uri="{BB962C8B-B14F-4D97-AF65-F5344CB8AC3E}">
        <p14:creationId xmlns:p14="http://schemas.microsoft.com/office/powerpoint/2010/main" val="3633075494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9" descr="Smiley disant &quot;Mercié"/>
          <p:cNvGrpSpPr/>
          <p:nvPr/>
        </p:nvGrpSpPr>
        <p:grpSpPr>
          <a:xfrm>
            <a:off x="3128563" y="2766485"/>
            <a:ext cx="2896640" cy="1334312"/>
            <a:chOff x="2282825" y="2911475"/>
            <a:chExt cx="3267076" cy="1504950"/>
          </a:xfrm>
        </p:grpSpPr>
        <p:grpSp>
          <p:nvGrpSpPr>
            <p:cNvPr id="11" name="Grouper 10"/>
            <p:cNvGrpSpPr/>
            <p:nvPr/>
          </p:nvGrpSpPr>
          <p:grpSpPr>
            <a:xfrm>
              <a:off x="3778250" y="2911475"/>
              <a:ext cx="1506538" cy="1504950"/>
              <a:chOff x="3778250" y="2911475"/>
              <a:chExt cx="1506538" cy="1504950"/>
            </a:xfrm>
          </p:grpSpPr>
          <p:sp>
            <p:nvSpPr>
              <p:cNvPr id="17" name="Freeform 67"/>
              <p:cNvSpPr>
                <a:spLocks/>
              </p:cNvSpPr>
              <p:nvPr/>
            </p:nvSpPr>
            <p:spPr bwMode="auto">
              <a:xfrm>
                <a:off x="4541838" y="3576638"/>
                <a:ext cx="80963" cy="76200"/>
              </a:xfrm>
              <a:custGeom>
                <a:avLst/>
                <a:gdLst>
                  <a:gd name="T0" fmla="*/ 41 w 41"/>
                  <a:gd name="T1" fmla="*/ 19 h 38"/>
                  <a:gd name="T2" fmla="*/ 20 w 41"/>
                  <a:gd name="T3" fmla="*/ 0 h 38"/>
                  <a:gd name="T4" fmla="*/ 0 w 41"/>
                  <a:gd name="T5" fmla="*/ 0 h 38"/>
                  <a:gd name="T6" fmla="*/ 0 w 41"/>
                  <a:gd name="T7" fmla="*/ 38 h 38"/>
                  <a:gd name="T8" fmla="*/ 20 w 41"/>
                  <a:gd name="T9" fmla="*/ 38 h 38"/>
                  <a:gd name="T10" fmla="*/ 41 w 41"/>
                  <a:gd name="T11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38">
                    <a:moveTo>
                      <a:pt x="41" y="19"/>
                    </a:moveTo>
                    <a:cubicBezTo>
                      <a:pt x="41" y="8"/>
                      <a:pt x="34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34" y="38"/>
                      <a:pt x="41" y="31"/>
                      <a:pt x="41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Freeform 68"/>
              <p:cNvSpPr>
                <a:spLocks noEditPoints="1"/>
              </p:cNvSpPr>
              <p:nvPr/>
            </p:nvSpPr>
            <p:spPr bwMode="auto">
              <a:xfrm>
                <a:off x="3778250" y="2911475"/>
                <a:ext cx="1506538" cy="1504950"/>
              </a:xfrm>
              <a:custGeom>
                <a:avLst/>
                <a:gdLst>
                  <a:gd name="T0" fmla="*/ 56 w 754"/>
                  <a:gd name="T1" fmla="*/ 275 h 753"/>
                  <a:gd name="T2" fmla="*/ 698 w 754"/>
                  <a:gd name="T3" fmla="*/ 478 h 753"/>
                  <a:gd name="T4" fmla="*/ 255 w 754"/>
                  <a:gd name="T5" fmla="*/ 431 h 753"/>
                  <a:gd name="T6" fmla="*/ 236 w 754"/>
                  <a:gd name="T7" fmla="*/ 354 h 753"/>
                  <a:gd name="T8" fmla="*/ 189 w 754"/>
                  <a:gd name="T9" fmla="*/ 431 h 753"/>
                  <a:gd name="T10" fmla="*/ 155 w 754"/>
                  <a:gd name="T11" fmla="*/ 431 h 753"/>
                  <a:gd name="T12" fmla="*/ 136 w 754"/>
                  <a:gd name="T13" fmla="*/ 319 h 753"/>
                  <a:gd name="T14" fmla="*/ 196 w 754"/>
                  <a:gd name="T15" fmla="*/ 407 h 753"/>
                  <a:gd name="T16" fmla="*/ 255 w 754"/>
                  <a:gd name="T17" fmla="*/ 319 h 753"/>
                  <a:gd name="T18" fmla="*/ 341 w 754"/>
                  <a:gd name="T19" fmla="*/ 333 h 753"/>
                  <a:gd name="T20" fmla="*/ 297 w 754"/>
                  <a:gd name="T21" fmla="*/ 367 h 753"/>
                  <a:gd name="T22" fmla="*/ 336 w 754"/>
                  <a:gd name="T23" fmla="*/ 381 h 753"/>
                  <a:gd name="T24" fmla="*/ 297 w 754"/>
                  <a:gd name="T25" fmla="*/ 417 h 753"/>
                  <a:gd name="T26" fmla="*/ 341 w 754"/>
                  <a:gd name="T27" fmla="*/ 431 h 753"/>
                  <a:gd name="T28" fmla="*/ 279 w 754"/>
                  <a:gd name="T29" fmla="*/ 319 h 753"/>
                  <a:gd name="T30" fmla="*/ 341 w 754"/>
                  <a:gd name="T31" fmla="*/ 333 h 753"/>
                  <a:gd name="T32" fmla="*/ 393 w 754"/>
                  <a:gd name="T33" fmla="*/ 386 h 753"/>
                  <a:gd name="T34" fmla="*/ 382 w 754"/>
                  <a:gd name="T35" fmla="*/ 431 h 753"/>
                  <a:gd name="T36" fmla="*/ 363 w 754"/>
                  <a:gd name="T37" fmla="*/ 319 h 753"/>
                  <a:gd name="T38" fmla="*/ 442 w 754"/>
                  <a:gd name="T39" fmla="*/ 352 h 753"/>
                  <a:gd name="T40" fmla="*/ 443 w 754"/>
                  <a:gd name="T41" fmla="*/ 431 h 753"/>
                  <a:gd name="T42" fmla="*/ 516 w 754"/>
                  <a:gd name="T43" fmla="*/ 416 h 753"/>
                  <a:gd name="T44" fmla="*/ 568 w 754"/>
                  <a:gd name="T45" fmla="*/ 399 h 753"/>
                  <a:gd name="T46" fmla="*/ 459 w 754"/>
                  <a:gd name="T47" fmla="*/ 375 h 753"/>
                  <a:gd name="T48" fmla="*/ 568 w 754"/>
                  <a:gd name="T49" fmla="*/ 351 h 753"/>
                  <a:gd name="T50" fmla="*/ 516 w 754"/>
                  <a:gd name="T51" fmla="*/ 334 h 753"/>
                  <a:gd name="T52" fmla="*/ 516 w 754"/>
                  <a:gd name="T53" fmla="*/ 416 h 753"/>
                  <a:gd name="T54" fmla="*/ 590 w 754"/>
                  <a:gd name="T55" fmla="*/ 431 h 753"/>
                  <a:gd name="T56" fmla="*/ 608 w 754"/>
                  <a:gd name="T57" fmla="*/ 319 h 753"/>
                  <a:gd name="T58" fmla="*/ 599 w 754"/>
                  <a:gd name="T59" fmla="*/ 307 h 753"/>
                  <a:gd name="T60" fmla="*/ 599 w 754"/>
                  <a:gd name="T61" fmla="*/ 283 h 753"/>
                  <a:gd name="T62" fmla="*/ 599 w 754"/>
                  <a:gd name="T63" fmla="*/ 307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54" h="753">
                    <a:moveTo>
                      <a:pt x="479" y="56"/>
                    </a:moveTo>
                    <a:cubicBezTo>
                      <a:pt x="302" y="0"/>
                      <a:pt x="112" y="98"/>
                      <a:pt x="56" y="275"/>
                    </a:cubicBezTo>
                    <a:cubicBezTo>
                      <a:pt x="0" y="452"/>
                      <a:pt x="99" y="641"/>
                      <a:pt x="276" y="697"/>
                    </a:cubicBezTo>
                    <a:cubicBezTo>
                      <a:pt x="452" y="753"/>
                      <a:pt x="642" y="655"/>
                      <a:pt x="698" y="478"/>
                    </a:cubicBezTo>
                    <a:cubicBezTo>
                      <a:pt x="754" y="301"/>
                      <a:pt x="656" y="112"/>
                      <a:pt x="479" y="56"/>
                    </a:cubicBezTo>
                    <a:close/>
                    <a:moveTo>
                      <a:pt x="255" y="431"/>
                    </a:moveTo>
                    <a:cubicBezTo>
                      <a:pt x="236" y="431"/>
                      <a:pt x="236" y="431"/>
                      <a:pt x="236" y="431"/>
                    </a:cubicBezTo>
                    <a:cubicBezTo>
                      <a:pt x="236" y="354"/>
                      <a:pt x="236" y="354"/>
                      <a:pt x="236" y="354"/>
                    </a:cubicBezTo>
                    <a:cubicBezTo>
                      <a:pt x="202" y="431"/>
                      <a:pt x="202" y="431"/>
                      <a:pt x="202" y="431"/>
                    </a:cubicBezTo>
                    <a:cubicBezTo>
                      <a:pt x="189" y="431"/>
                      <a:pt x="189" y="431"/>
                      <a:pt x="189" y="431"/>
                    </a:cubicBezTo>
                    <a:cubicBezTo>
                      <a:pt x="155" y="354"/>
                      <a:pt x="155" y="354"/>
                      <a:pt x="155" y="354"/>
                    </a:cubicBezTo>
                    <a:cubicBezTo>
                      <a:pt x="155" y="431"/>
                      <a:pt x="155" y="431"/>
                      <a:pt x="155" y="431"/>
                    </a:cubicBezTo>
                    <a:cubicBezTo>
                      <a:pt x="136" y="431"/>
                      <a:pt x="136" y="431"/>
                      <a:pt x="136" y="431"/>
                    </a:cubicBezTo>
                    <a:cubicBezTo>
                      <a:pt x="136" y="319"/>
                      <a:pt x="136" y="319"/>
                      <a:pt x="136" y="319"/>
                    </a:cubicBezTo>
                    <a:cubicBezTo>
                      <a:pt x="156" y="319"/>
                      <a:pt x="156" y="319"/>
                      <a:pt x="156" y="319"/>
                    </a:cubicBezTo>
                    <a:cubicBezTo>
                      <a:pt x="196" y="407"/>
                      <a:pt x="196" y="407"/>
                      <a:pt x="196" y="407"/>
                    </a:cubicBezTo>
                    <a:cubicBezTo>
                      <a:pt x="235" y="319"/>
                      <a:pt x="235" y="319"/>
                      <a:pt x="235" y="319"/>
                    </a:cubicBezTo>
                    <a:cubicBezTo>
                      <a:pt x="255" y="319"/>
                      <a:pt x="255" y="319"/>
                      <a:pt x="255" y="319"/>
                    </a:cubicBezTo>
                    <a:lnTo>
                      <a:pt x="255" y="431"/>
                    </a:lnTo>
                    <a:close/>
                    <a:moveTo>
                      <a:pt x="341" y="333"/>
                    </a:moveTo>
                    <a:cubicBezTo>
                      <a:pt x="297" y="333"/>
                      <a:pt x="297" y="333"/>
                      <a:pt x="297" y="333"/>
                    </a:cubicBezTo>
                    <a:cubicBezTo>
                      <a:pt x="297" y="367"/>
                      <a:pt x="297" y="367"/>
                      <a:pt x="297" y="367"/>
                    </a:cubicBezTo>
                    <a:cubicBezTo>
                      <a:pt x="336" y="367"/>
                      <a:pt x="336" y="367"/>
                      <a:pt x="336" y="367"/>
                    </a:cubicBezTo>
                    <a:cubicBezTo>
                      <a:pt x="336" y="381"/>
                      <a:pt x="336" y="381"/>
                      <a:pt x="336" y="381"/>
                    </a:cubicBezTo>
                    <a:cubicBezTo>
                      <a:pt x="297" y="381"/>
                      <a:pt x="297" y="381"/>
                      <a:pt x="297" y="381"/>
                    </a:cubicBezTo>
                    <a:cubicBezTo>
                      <a:pt x="297" y="417"/>
                      <a:pt x="297" y="417"/>
                      <a:pt x="297" y="417"/>
                    </a:cubicBezTo>
                    <a:cubicBezTo>
                      <a:pt x="341" y="417"/>
                      <a:pt x="341" y="417"/>
                      <a:pt x="341" y="417"/>
                    </a:cubicBezTo>
                    <a:cubicBezTo>
                      <a:pt x="341" y="431"/>
                      <a:pt x="341" y="431"/>
                      <a:pt x="341" y="431"/>
                    </a:cubicBezTo>
                    <a:cubicBezTo>
                      <a:pt x="279" y="431"/>
                      <a:pt x="279" y="431"/>
                      <a:pt x="279" y="431"/>
                    </a:cubicBezTo>
                    <a:cubicBezTo>
                      <a:pt x="279" y="319"/>
                      <a:pt x="279" y="319"/>
                      <a:pt x="279" y="319"/>
                    </a:cubicBezTo>
                    <a:cubicBezTo>
                      <a:pt x="341" y="319"/>
                      <a:pt x="341" y="319"/>
                      <a:pt x="341" y="319"/>
                    </a:cubicBezTo>
                    <a:lnTo>
                      <a:pt x="341" y="333"/>
                    </a:lnTo>
                    <a:close/>
                    <a:moveTo>
                      <a:pt x="421" y="431"/>
                    </a:moveTo>
                    <a:cubicBezTo>
                      <a:pt x="393" y="386"/>
                      <a:pt x="393" y="386"/>
                      <a:pt x="393" y="386"/>
                    </a:cubicBezTo>
                    <a:cubicBezTo>
                      <a:pt x="382" y="386"/>
                      <a:pt x="382" y="386"/>
                      <a:pt x="382" y="386"/>
                    </a:cubicBezTo>
                    <a:cubicBezTo>
                      <a:pt x="382" y="431"/>
                      <a:pt x="382" y="431"/>
                      <a:pt x="382" y="431"/>
                    </a:cubicBezTo>
                    <a:cubicBezTo>
                      <a:pt x="363" y="431"/>
                      <a:pt x="363" y="431"/>
                      <a:pt x="363" y="431"/>
                    </a:cubicBezTo>
                    <a:cubicBezTo>
                      <a:pt x="363" y="319"/>
                      <a:pt x="363" y="319"/>
                      <a:pt x="363" y="319"/>
                    </a:cubicBezTo>
                    <a:cubicBezTo>
                      <a:pt x="402" y="319"/>
                      <a:pt x="402" y="319"/>
                      <a:pt x="402" y="319"/>
                    </a:cubicBezTo>
                    <a:cubicBezTo>
                      <a:pt x="428" y="319"/>
                      <a:pt x="442" y="334"/>
                      <a:pt x="442" y="352"/>
                    </a:cubicBezTo>
                    <a:cubicBezTo>
                      <a:pt x="442" y="366"/>
                      <a:pt x="434" y="381"/>
                      <a:pt x="414" y="385"/>
                    </a:cubicBezTo>
                    <a:cubicBezTo>
                      <a:pt x="443" y="431"/>
                      <a:pt x="443" y="431"/>
                      <a:pt x="443" y="431"/>
                    </a:cubicBezTo>
                    <a:lnTo>
                      <a:pt x="421" y="431"/>
                    </a:lnTo>
                    <a:close/>
                    <a:moveTo>
                      <a:pt x="516" y="416"/>
                    </a:moveTo>
                    <a:cubicBezTo>
                      <a:pt x="530" y="416"/>
                      <a:pt x="540" y="410"/>
                      <a:pt x="546" y="399"/>
                    </a:cubicBezTo>
                    <a:cubicBezTo>
                      <a:pt x="568" y="399"/>
                      <a:pt x="568" y="399"/>
                      <a:pt x="568" y="399"/>
                    </a:cubicBezTo>
                    <a:cubicBezTo>
                      <a:pt x="560" y="421"/>
                      <a:pt x="540" y="432"/>
                      <a:pt x="516" y="432"/>
                    </a:cubicBezTo>
                    <a:cubicBezTo>
                      <a:pt x="485" y="432"/>
                      <a:pt x="459" y="409"/>
                      <a:pt x="459" y="375"/>
                    </a:cubicBezTo>
                    <a:cubicBezTo>
                      <a:pt x="459" y="341"/>
                      <a:pt x="485" y="318"/>
                      <a:pt x="516" y="318"/>
                    </a:cubicBezTo>
                    <a:cubicBezTo>
                      <a:pt x="540" y="318"/>
                      <a:pt x="560" y="329"/>
                      <a:pt x="568" y="351"/>
                    </a:cubicBezTo>
                    <a:cubicBezTo>
                      <a:pt x="546" y="351"/>
                      <a:pt x="546" y="351"/>
                      <a:pt x="546" y="351"/>
                    </a:cubicBezTo>
                    <a:cubicBezTo>
                      <a:pt x="540" y="340"/>
                      <a:pt x="530" y="334"/>
                      <a:pt x="516" y="334"/>
                    </a:cubicBezTo>
                    <a:cubicBezTo>
                      <a:pt x="494" y="334"/>
                      <a:pt x="478" y="350"/>
                      <a:pt x="478" y="375"/>
                    </a:cubicBezTo>
                    <a:cubicBezTo>
                      <a:pt x="478" y="400"/>
                      <a:pt x="494" y="416"/>
                      <a:pt x="516" y="416"/>
                    </a:cubicBezTo>
                    <a:close/>
                    <a:moveTo>
                      <a:pt x="608" y="431"/>
                    </a:moveTo>
                    <a:cubicBezTo>
                      <a:pt x="590" y="431"/>
                      <a:pt x="590" y="431"/>
                      <a:pt x="590" y="431"/>
                    </a:cubicBezTo>
                    <a:cubicBezTo>
                      <a:pt x="590" y="319"/>
                      <a:pt x="590" y="319"/>
                      <a:pt x="590" y="319"/>
                    </a:cubicBezTo>
                    <a:cubicBezTo>
                      <a:pt x="608" y="319"/>
                      <a:pt x="608" y="319"/>
                      <a:pt x="608" y="319"/>
                    </a:cubicBezTo>
                    <a:lnTo>
                      <a:pt x="608" y="431"/>
                    </a:lnTo>
                    <a:close/>
                    <a:moveTo>
                      <a:pt x="599" y="307"/>
                    </a:moveTo>
                    <a:cubicBezTo>
                      <a:pt x="592" y="307"/>
                      <a:pt x="587" y="302"/>
                      <a:pt x="587" y="295"/>
                    </a:cubicBezTo>
                    <a:cubicBezTo>
                      <a:pt x="587" y="289"/>
                      <a:pt x="592" y="283"/>
                      <a:pt x="599" y="283"/>
                    </a:cubicBezTo>
                    <a:cubicBezTo>
                      <a:pt x="605" y="283"/>
                      <a:pt x="611" y="289"/>
                      <a:pt x="611" y="295"/>
                    </a:cubicBezTo>
                    <a:cubicBezTo>
                      <a:pt x="611" y="302"/>
                      <a:pt x="605" y="307"/>
                      <a:pt x="599" y="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fr-FR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Freeform 69"/>
            <p:cNvSpPr>
              <a:spLocks noEditPoints="1"/>
            </p:cNvSpPr>
            <p:nvPr/>
          </p:nvSpPr>
          <p:spPr bwMode="auto">
            <a:xfrm>
              <a:off x="2282825" y="2911475"/>
              <a:ext cx="1506538" cy="1504950"/>
            </a:xfrm>
            <a:custGeom>
              <a:avLst/>
              <a:gdLst>
                <a:gd name="T0" fmla="*/ 276 w 754"/>
                <a:gd name="T1" fmla="*/ 697 h 753"/>
                <a:gd name="T2" fmla="*/ 56 w 754"/>
                <a:gd name="T3" fmla="*/ 275 h 753"/>
                <a:gd name="T4" fmla="*/ 479 w 754"/>
                <a:gd name="T5" fmla="*/ 56 h 753"/>
                <a:gd name="T6" fmla="*/ 698 w 754"/>
                <a:gd name="T7" fmla="*/ 478 h 753"/>
                <a:gd name="T8" fmla="*/ 276 w 754"/>
                <a:gd name="T9" fmla="*/ 697 h 753"/>
                <a:gd name="T10" fmla="*/ 472 w 754"/>
                <a:gd name="T11" fmla="*/ 75 h 753"/>
                <a:gd name="T12" fmla="*/ 76 w 754"/>
                <a:gd name="T13" fmla="*/ 281 h 753"/>
                <a:gd name="T14" fmla="*/ 282 w 754"/>
                <a:gd name="T15" fmla="*/ 678 h 753"/>
                <a:gd name="T16" fmla="*/ 678 w 754"/>
                <a:gd name="T17" fmla="*/ 472 h 753"/>
                <a:gd name="T18" fmla="*/ 472 w 754"/>
                <a:gd name="T19" fmla="*/ 75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4" h="753">
                  <a:moveTo>
                    <a:pt x="276" y="697"/>
                  </a:moveTo>
                  <a:cubicBezTo>
                    <a:pt x="99" y="641"/>
                    <a:pt x="0" y="452"/>
                    <a:pt x="56" y="275"/>
                  </a:cubicBezTo>
                  <a:cubicBezTo>
                    <a:pt x="112" y="98"/>
                    <a:pt x="302" y="0"/>
                    <a:pt x="479" y="56"/>
                  </a:cubicBezTo>
                  <a:cubicBezTo>
                    <a:pt x="655" y="112"/>
                    <a:pt x="754" y="301"/>
                    <a:pt x="698" y="478"/>
                  </a:cubicBezTo>
                  <a:cubicBezTo>
                    <a:pt x="642" y="655"/>
                    <a:pt x="452" y="753"/>
                    <a:pt x="276" y="697"/>
                  </a:cubicBezTo>
                  <a:close/>
                  <a:moveTo>
                    <a:pt x="472" y="75"/>
                  </a:moveTo>
                  <a:cubicBezTo>
                    <a:pt x="306" y="23"/>
                    <a:pt x="128" y="115"/>
                    <a:pt x="76" y="281"/>
                  </a:cubicBezTo>
                  <a:cubicBezTo>
                    <a:pt x="23" y="447"/>
                    <a:pt x="116" y="625"/>
                    <a:pt x="282" y="678"/>
                  </a:cubicBezTo>
                  <a:cubicBezTo>
                    <a:pt x="448" y="730"/>
                    <a:pt x="626" y="638"/>
                    <a:pt x="678" y="472"/>
                  </a:cubicBezTo>
                  <a:cubicBezTo>
                    <a:pt x="731" y="306"/>
                    <a:pt x="638" y="128"/>
                    <a:pt x="472" y="75"/>
                  </a:cubicBez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70"/>
            <p:cNvSpPr>
              <a:spLocks noEditPoints="1"/>
            </p:cNvSpPr>
            <p:nvPr/>
          </p:nvSpPr>
          <p:spPr bwMode="auto">
            <a:xfrm>
              <a:off x="2719388" y="3267075"/>
              <a:ext cx="808038" cy="633413"/>
            </a:xfrm>
            <a:custGeom>
              <a:avLst/>
              <a:gdLst>
                <a:gd name="T0" fmla="*/ 131 w 404"/>
                <a:gd name="T1" fmla="*/ 300 h 317"/>
                <a:gd name="T2" fmla="*/ 64 w 404"/>
                <a:gd name="T3" fmla="*/ 208 h 317"/>
                <a:gd name="T4" fmla="*/ 76 w 404"/>
                <a:gd name="T5" fmla="*/ 197 h 317"/>
                <a:gd name="T6" fmla="*/ 87 w 404"/>
                <a:gd name="T7" fmla="*/ 208 h 317"/>
                <a:gd name="T8" fmla="*/ 138 w 404"/>
                <a:gd name="T9" fmla="*/ 278 h 317"/>
                <a:gd name="T10" fmla="*/ 220 w 404"/>
                <a:gd name="T11" fmla="*/ 250 h 317"/>
                <a:gd name="T12" fmla="*/ 236 w 404"/>
                <a:gd name="T13" fmla="*/ 247 h 317"/>
                <a:gd name="T14" fmla="*/ 239 w 404"/>
                <a:gd name="T15" fmla="*/ 263 h 317"/>
                <a:gd name="T16" fmla="*/ 131 w 404"/>
                <a:gd name="T17" fmla="*/ 300 h 317"/>
                <a:gd name="T18" fmla="*/ 253 w 404"/>
                <a:gd name="T19" fmla="*/ 157 h 317"/>
                <a:gd name="T20" fmla="*/ 246 w 404"/>
                <a:gd name="T21" fmla="*/ 143 h 317"/>
                <a:gd name="T22" fmla="*/ 289 w 404"/>
                <a:gd name="T23" fmla="*/ 88 h 317"/>
                <a:gd name="T24" fmla="*/ 345 w 404"/>
                <a:gd name="T25" fmla="*/ 84 h 317"/>
                <a:gd name="T26" fmla="*/ 389 w 404"/>
                <a:gd name="T27" fmla="*/ 119 h 317"/>
                <a:gd name="T28" fmla="*/ 392 w 404"/>
                <a:gd name="T29" fmla="*/ 188 h 317"/>
                <a:gd name="T30" fmla="*/ 377 w 404"/>
                <a:gd name="T31" fmla="*/ 196 h 317"/>
                <a:gd name="T32" fmla="*/ 370 w 404"/>
                <a:gd name="T33" fmla="*/ 181 h 317"/>
                <a:gd name="T34" fmla="*/ 368 w 404"/>
                <a:gd name="T35" fmla="*/ 129 h 317"/>
                <a:gd name="T36" fmla="*/ 338 w 404"/>
                <a:gd name="T37" fmla="*/ 106 h 317"/>
                <a:gd name="T38" fmla="*/ 300 w 404"/>
                <a:gd name="T39" fmla="*/ 108 h 317"/>
                <a:gd name="T40" fmla="*/ 268 w 404"/>
                <a:gd name="T41" fmla="*/ 149 h 317"/>
                <a:gd name="T42" fmla="*/ 253 w 404"/>
                <a:gd name="T43" fmla="*/ 157 h 317"/>
                <a:gd name="T44" fmla="*/ 253 w 404"/>
                <a:gd name="T45" fmla="*/ 157 h 317"/>
                <a:gd name="T46" fmla="*/ 10 w 404"/>
                <a:gd name="T47" fmla="*/ 80 h 317"/>
                <a:gd name="T48" fmla="*/ 2 w 404"/>
                <a:gd name="T49" fmla="*/ 66 h 317"/>
                <a:gd name="T50" fmla="*/ 45 w 404"/>
                <a:gd name="T51" fmla="*/ 10 h 317"/>
                <a:gd name="T52" fmla="*/ 101 w 404"/>
                <a:gd name="T53" fmla="*/ 7 h 317"/>
                <a:gd name="T54" fmla="*/ 145 w 404"/>
                <a:gd name="T55" fmla="*/ 42 h 317"/>
                <a:gd name="T56" fmla="*/ 148 w 404"/>
                <a:gd name="T57" fmla="*/ 111 h 317"/>
                <a:gd name="T58" fmla="*/ 133 w 404"/>
                <a:gd name="T59" fmla="*/ 119 h 317"/>
                <a:gd name="T60" fmla="*/ 126 w 404"/>
                <a:gd name="T61" fmla="*/ 104 h 317"/>
                <a:gd name="T62" fmla="*/ 124 w 404"/>
                <a:gd name="T63" fmla="*/ 52 h 317"/>
                <a:gd name="T64" fmla="*/ 94 w 404"/>
                <a:gd name="T65" fmla="*/ 29 h 317"/>
                <a:gd name="T66" fmla="*/ 56 w 404"/>
                <a:gd name="T67" fmla="*/ 31 h 317"/>
                <a:gd name="T68" fmla="*/ 24 w 404"/>
                <a:gd name="T69" fmla="*/ 72 h 317"/>
                <a:gd name="T70" fmla="*/ 10 w 404"/>
                <a:gd name="T71" fmla="*/ 80 h 317"/>
                <a:gd name="T72" fmla="*/ 10 w 404"/>
                <a:gd name="T73" fmla="*/ 8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4" h="317">
                  <a:moveTo>
                    <a:pt x="131" y="300"/>
                  </a:moveTo>
                  <a:cubicBezTo>
                    <a:pt x="76" y="282"/>
                    <a:pt x="63" y="232"/>
                    <a:pt x="64" y="208"/>
                  </a:cubicBezTo>
                  <a:cubicBezTo>
                    <a:pt x="64" y="201"/>
                    <a:pt x="70" y="196"/>
                    <a:pt x="76" y="197"/>
                  </a:cubicBezTo>
                  <a:cubicBezTo>
                    <a:pt x="82" y="197"/>
                    <a:pt x="87" y="202"/>
                    <a:pt x="87" y="208"/>
                  </a:cubicBezTo>
                  <a:cubicBezTo>
                    <a:pt x="87" y="211"/>
                    <a:pt x="86" y="261"/>
                    <a:pt x="138" y="278"/>
                  </a:cubicBezTo>
                  <a:cubicBezTo>
                    <a:pt x="189" y="294"/>
                    <a:pt x="218" y="252"/>
                    <a:pt x="220" y="250"/>
                  </a:cubicBezTo>
                  <a:cubicBezTo>
                    <a:pt x="223" y="245"/>
                    <a:pt x="230" y="243"/>
                    <a:pt x="236" y="247"/>
                  </a:cubicBezTo>
                  <a:cubicBezTo>
                    <a:pt x="241" y="250"/>
                    <a:pt x="242" y="257"/>
                    <a:pt x="239" y="263"/>
                  </a:cubicBezTo>
                  <a:cubicBezTo>
                    <a:pt x="225" y="283"/>
                    <a:pt x="185" y="317"/>
                    <a:pt x="131" y="300"/>
                  </a:cubicBezTo>
                  <a:close/>
                  <a:moveTo>
                    <a:pt x="253" y="157"/>
                  </a:moveTo>
                  <a:cubicBezTo>
                    <a:pt x="247" y="155"/>
                    <a:pt x="244" y="149"/>
                    <a:pt x="246" y="143"/>
                  </a:cubicBezTo>
                  <a:cubicBezTo>
                    <a:pt x="246" y="141"/>
                    <a:pt x="258" y="104"/>
                    <a:pt x="289" y="88"/>
                  </a:cubicBezTo>
                  <a:cubicBezTo>
                    <a:pt x="306" y="79"/>
                    <a:pt x="325" y="78"/>
                    <a:pt x="345" y="84"/>
                  </a:cubicBezTo>
                  <a:cubicBezTo>
                    <a:pt x="365" y="90"/>
                    <a:pt x="380" y="102"/>
                    <a:pt x="389" y="119"/>
                  </a:cubicBezTo>
                  <a:cubicBezTo>
                    <a:pt x="404" y="150"/>
                    <a:pt x="392" y="187"/>
                    <a:pt x="392" y="188"/>
                  </a:cubicBezTo>
                  <a:cubicBezTo>
                    <a:pt x="390" y="194"/>
                    <a:pt x="383" y="198"/>
                    <a:pt x="377" y="196"/>
                  </a:cubicBezTo>
                  <a:cubicBezTo>
                    <a:pt x="371" y="194"/>
                    <a:pt x="368" y="187"/>
                    <a:pt x="370" y="181"/>
                  </a:cubicBezTo>
                  <a:cubicBezTo>
                    <a:pt x="370" y="181"/>
                    <a:pt x="379" y="152"/>
                    <a:pt x="368" y="129"/>
                  </a:cubicBezTo>
                  <a:cubicBezTo>
                    <a:pt x="362" y="118"/>
                    <a:pt x="352" y="111"/>
                    <a:pt x="338" y="106"/>
                  </a:cubicBezTo>
                  <a:cubicBezTo>
                    <a:pt x="323" y="101"/>
                    <a:pt x="311" y="102"/>
                    <a:pt x="300" y="108"/>
                  </a:cubicBezTo>
                  <a:cubicBezTo>
                    <a:pt x="277" y="120"/>
                    <a:pt x="268" y="149"/>
                    <a:pt x="268" y="149"/>
                  </a:cubicBezTo>
                  <a:cubicBezTo>
                    <a:pt x="266" y="156"/>
                    <a:pt x="260" y="159"/>
                    <a:pt x="253" y="157"/>
                  </a:cubicBezTo>
                  <a:cubicBezTo>
                    <a:pt x="253" y="157"/>
                    <a:pt x="253" y="157"/>
                    <a:pt x="253" y="157"/>
                  </a:cubicBezTo>
                  <a:close/>
                  <a:moveTo>
                    <a:pt x="10" y="80"/>
                  </a:moveTo>
                  <a:cubicBezTo>
                    <a:pt x="4" y="78"/>
                    <a:pt x="0" y="72"/>
                    <a:pt x="2" y="66"/>
                  </a:cubicBezTo>
                  <a:cubicBezTo>
                    <a:pt x="3" y="64"/>
                    <a:pt x="14" y="27"/>
                    <a:pt x="45" y="10"/>
                  </a:cubicBezTo>
                  <a:cubicBezTo>
                    <a:pt x="62" y="2"/>
                    <a:pt x="81" y="0"/>
                    <a:pt x="101" y="7"/>
                  </a:cubicBezTo>
                  <a:cubicBezTo>
                    <a:pt x="122" y="13"/>
                    <a:pt x="136" y="25"/>
                    <a:pt x="145" y="42"/>
                  </a:cubicBezTo>
                  <a:cubicBezTo>
                    <a:pt x="161" y="73"/>
                    <a:pt x="149" y="110"/>
                    <a:pt x="148" y="111"/>
                  </a:cubicBezTo>
                  <a:cubicBezTo>
                    <a:pt x="146" y="117"/>
                    <a:pt x="139" y="121"/>
                    <a:pt x="133" y="119"/>
                  </a:cubicBezTo>
                  <a:cubicBezTo>
                    <a:pt x="127" y="116"/>
                    <a:pt x="124" y="110"/>
                    <a:pt x="126" y="104"/>
                  </a:cubicBezTo>
                  <a:cubicBezTo>
                    <a:pt x="126" y="104"/>
                    <a:pt x="136" y="75"/>
                    <a:pt x="124" y="52"/>
                  </a:cubicBezTo>
                  <a:cubicBezTo>
                    <a:pt x="119" y="41"/>
                    <a:pt x="109" y="33"/>
                    <a:pt x="94" y="29"/>
                  </a:cubicBezTo>
                  <a:cubicBezTo>
                    <a:pt x="80" y="24"/>
                    <a:pt x="67" y="25"/>
                    <a:pt x="56" y="31"/>
                  </a:cubicBezTo>
                  <a:cubicBezTo>
                    <a:pt x="34" y="43"/>
                    <a:pt x="24" y="72"/>
                    <a:pt x="24" y="72"/>
                  </a:cubicBezTo>
                  <a:cubicBezTo>
                    <a:pt x="22" y="78"/>
                    <a:pt x="16" y="82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85"/>
            <p:cNvSpPr>
              <a:spLocks noEditPoints="1"/>
            </p:cNvSpPr>
            <p:nvPr/>
          </p:nvSpPr>
          <p:spPr bwMode="auto">
            <a:xfrm>
              <a:off x="5402263" y="3009900"/>
              <a:ext cx="147638" cy="1122363"/>
            </a:xfrm>
            <a:custGeom>
              <a:avLst/>
              <a:gdLst>
                <a:gd name="T0" fmla="*/ 0 w 74"/>
                <a:gd name="T1" fmla="*/ 525 h 562"/>
                <a:gd name="T2" fmla="*/ 37 w 74"/>
                <a:gd name="T3" fmla="*/ 489 h 562"/>
                <a:gd name="T4" fmla="*/ 74 w 74"/>
                <a:gd name="T5" fmla="*/ 525 h 562"/>
                <a:gd name="T6" fmla="*/ 37 w 74"/>
                <a:gd name="T7" fmla="*/ 562 h 562"/>
                <a:gd name="T8" fmla="*/ 0 w 74"/>
                <a:gd name="T9" fmla="*/ 525 h 562"/>
                <a:gd name="T10" fmla="*/ 62 w 74"/>
                <a:gd name="T11" fmla="*/ 0 h 562"/>
                <a:gd name="T12" fmla="*/ 56 w 74"/>
                <a:gd name="T13" fmla="*/ 415 h 562"/>
                <a:gd name="T14" fmla="*/ 15 w 74"/>
                <a:gd name="T15" fmla="*/ 415 h 562"/>
                <a:gd name="T16" fmla="*/ 9 w 74"/>
                <a:gd name="T17" fmla="*/ 0 h 562"/>
                <a:gd name="T18" fmla="*/ 62 w 74"/>
                <a:gd name="T1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562">
                  <a:moveTo>
                    <a:pt x="0" y="525"/>
                  </a:moveTo>
                  <a:cubicBezTo>
                    <a:pt x="0" y="505"/>
                    <a:pt x="17" y="489"/>
                    <a:pt x="37" y="489"/>
                  </a:cubicBezTo>
                  <a:cubicBezTo>
                    <a:pt x="58" y="489"/>
                    <a:pt x="74" y="505"/>
                    <a:pt x="74" y="525"/>
                  </a:cubicBezTo>
                  <a:cubicBezTo>
                    <a:pt x="74" y="546"/>
                    <a:pt x="58" y="562"/>
                    <a:pt x="37" y="562"/>
                  </a:cubicBezTo>
                  <a:cubicBezTo>
                    <a:pt x="17" y="562"/>
                    <a:pt x="0" y="546"/>
                    <a:pt x="0" y="525"/>
                  </a:cubicBezTo>
                  <a:close/>
                  <a:moveTo>
                    <a:pt x="62" y="0"/>
                  </a:moveTo>
                  <a:cubicBezTo>
                    <a:pt x="56" y="415"/>
                    <a:pt x="56" y="415"/>
                    <a:pt x="56" y="415"/>
                  </a:cubicBezTo>
                  <a:cubicBezTo>
                    <a:pt x="15" y="415"/>
                    <a:pt x="15" y="415"/>
                    <a:pt x="15" y="415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14BA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FR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Titre 18"/>
          <p:cNvSpPr txBox="1">
            <a:spLocks noGrp="1"/>
          </p:cNvSpPr>
          <p:nvPr>
            <p:ph type="title" idx="4294967295"/>
          </p:nvPr>
        </p:nvSpPr>
        <p:spPr>
          <a:xfrm>
            <a:off x="3208866" y="4124833"/>
            <a:ext cx="2816337" cy="3000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univ-angers.fr</a:t>
            </a:r>
          </a:p>
        </p:txBody>
      </p:sp>
    </p:spTree>
    <p:extLst>
      <p:ext uri="{BB962C8B-B14F-4D97-AF65-F5344CB8AC3E}">
        <p14:creationId xmlns:p14="http://schemas.microsoft.com/office/powerpoint/2010/main" val="428714180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06FCCEE-435C-C9CC-ECC2-206E4C5B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PIX étudiants et personnels</a:t>
            </a:r>
            <a:endParaRPr lang="fr-FR"/>
          </a:p>
        </p:txBody>
      </p:sp>
      <p:pic>
        <p:nvPicPr>
          <p:cNvPr id="2" name="Vidéo_Présentation de Pix (sous-titrée)" descr="Vidéo présentant le dispositif Pix">
            <a:hlinkClick r:id="" action="ppaction://media"/>
            <a:extLst>
              <a:ext uri="{FF2B5EF4-FFF2-40B4-BE49-F238E27FC236}">
                <a16:creationId xmlns:a16="http://schemas.microsoft.com/office/drawing/2014/main" id="{9F480D8A-D3E0-BE69-D161-713D1FE85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711" y="1713053"/>
            <a:ext cx="73152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A4E69A-BFA5-1C10-B021-9E8379176143}"/>
              </a:ext>
            </a:extLst>
          </p:cNvPr>
          <p:cNvSpPr txBox="1"/>
          <p:nvPr/>
        </p:nvSpPr>
        <p:spPr>
          <a:xfrm>
            <a:off x="877709" y="6287451"/>
            <a:ext cx="68023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hlinkClick r:id="rId5"/>
              </a:rPr>
              <a:t>https://univ-angers.cloud.panopto.eu/Panopto/Pages/Viewer.aspx?id=d2f392b3-7ae3-41be-a38e-b29d00a35a52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91073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515C-867E-5395-9D7B-CAF95FA94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6B3DB1-A58B-B3F4-DC7B-EADAD414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PIX étudiants et personnels</a:t>
            </a:r>
            <a:endParaRPr lang="fr-FR"/>
          </a:p>
        </p:txBody>
      </p:sp>
      <p:pic>
        <p:nvPicPr>
          <p:cNvPr id="5" name="Picture 4" descr="Image listant les compétences testées dans Pix">
            <a:extLst>
              <a:ext uri="{FF2B5EF4-FFF2-40B4-BE49-F238E27FC236}">
                <a16:creationId xmlns:a16="http://schemas.microsoft.com/office/drawing/2014/main" id="{A50BBE4F-F636-E6FD-BBEC-448D8A414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080"/>
            <a:ext cx="9144000" cy="55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6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6BC60-F23F-77B0-0F9D-5A1AAE93A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3A8F203-41AB-BC5D-FF4C-5DFDB5FA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PIX étudiants et personnels</a:t>
            </a:r>
            <a:endParaRPr lang="fr-FR"/>
          </a:p>
        </p:txBody>
      </p:sp>
      <p:pic>
        <p:nvPicPr>
          <p:cNvPr id="4" name="Picture 3" descr="Image présentant le dispositif Pix">
            <a:extLst>
              <a:ext uri="{FF2B5EF4-FFF2-40B4-BE49-F238E27FC236}">
                <a16:creationId xmlns:a16="http://schemas.microsoft.com/office/drawing/2014/main" id="{02C83509-1A79-015E-D8EF-9419E86CF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304"/>
            <a:ext cx="9144000" cy="5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5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B175F-D49A-63AC-1FE1-1ACB5024A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0A05EDD-5E07-8424-1BCB-C073D063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4287"/>
            <a:ext cx="7886700" cy="759126"/>
          </a:xfrm>
        </p:spPr>
        <p:txBody>
          <a:bodyPr>
            <a:normAutofit/>
          </a:bodyPr>
          <a:lstStyle/>
          <a:p>
            <a:r>
              <a:rPr lang="fr-FR">
                <a:latin typeface="Verdana"/>
                <a:ea typeface="Verdana"/>
              </a:rPr>
              <a:t>PIX étudiants et personnels</a:t>
            </a:r>
            <a:endParaRPr lang="fr-FR"/>
          </a:p>
        </p:txBody>
      </p:sp>
      <p:pic>
        <p:nvPicPr>
          <p:cNvPr id="2" name="Picture 1" descr="Copie de l'interface Pix">
            <a:extLst>
              <a:ext uri="{FF2B5EF4-FFF2-40B4-BE49-F238E27FC236}">
                <a16:creationId xmlns:a16="http://schemas.microsoft.com/office/drawing/2014/main" id="{184E220B-1487-168C-A9FF-2E77AA459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130"/>
            <a:ext cx="9144000" cy="55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95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147d9e7dc2122205fb1b393135fa8e95be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vrable-FR-A4-Paysage-201609">
  <a:themeElements>
    <a:clrScheme name="Wavestone 2">
      <a:dk1>
        <a:srgbClr val="5F5F5F"/>
      </a:dk1>
      <a:lt1>
        <a:srgbClr val="FFFFFF"/>
      </a:lt1>
      <a:dk2>
        <a:srgbClr val="F4F3F0"/>
      </a:dk2>
      <a:lt2>
        <a:srgbClr val="503078"/>
      </a:lt2>
      <a:accent1>
        <a:srgbClr val="8C9B9C"/>
      </a:accent1>
      <a:accent2>
        <a:srgbClr val="CAC5B8"/>
      </a:accent2>
      <a:accent3>
        <a:srgbClr val="667E76"/>
      </a:accent3>
      <a:accent4>
        <a:srgbClr val="938481"/>
      </a:accent4>
      <a:accent5>
        <a:srgbClr val="048B9A"/>
      </a:accent5>
      <a:accent6>
        <a:srgbClr val="D1B4A6"/>
      </a:accent6>
      <a:hlink>
        <a:srgbClr val="048B9A"/>
      </a:hlink>
      <a:folHlink>
        <a:srgbClr val="048B9A"/>
      </a:folHlink>
    </a:clrScheme>
    <a:fontScheme name="Wavestone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2"/>
            </a:solidFill>
            <a:ea typeface="+mj-ea"/>
            <a:cs typeface="+mj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rIns="108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.Livrable-FR-A4-Paysage-201609.potx" id="{FCD3306F-7B95-4C31-9348-D41334DD14B8}" vid="{F403B9CA-B509-487D-BCC2-78A399799CE8}"/>
    </a:ext>
  </a:extLst>
</a:theme>
</file>

<file path=ppt/theme/theme6.xml><?xml version="1.0" encoding="utf-8"?>
<a:theme xmlns:a="http://schemas.openxmlformats.org/drawingml/2006/main" name="Deliverable-EN-A4-Landscape-201910">
  <a:themeElements>
    <a:clrScheme name="Wavestone">
      <a:dk1>
        <a:srgbClr val="5F5F5F"/>
      </a:dk1>
      <a:lt1>
        <a:srgbClr val="FFFFFF"/>
      </a:lt1>
      <a:dk2>
        <a:srgbClr val="F6F6F6"/>
      </a:dk2>
      <a:lt2>
        <a:srgbClr val="503078"/>
      </a:lt2>
      <a:accent1>
        <a:srgbClr val="546B8C"/>
      </a:accent1>
      <a:accent2>
        <a:srgbClr val="B0ADCC"/>
      </a:accent2>
      <a:accent3>
        <a:srgbClr val="CCADC7"/>
      </a:accent3>
      <a:accent4>
        <a:srgbClr val="B24669"/>
      </a:accent4>
      <a:accent5>
        <a:srgbClr val="FF6363"/>
      </a:accent5>
      <a:accent6>
        <a:srgbClr val="21A6A6"/>
      </a:accent6>
      <a:hlink>
        <a:srgbClr val="503078"/>
      </a:hlink>
      <a:folHlink>
        <a:srgbClr val="503078"/>
      </a:folHlink>
    </a:clrScheme>
    <a:fontScheme name="Wavestone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2"/>
            </a:solidFill>
            <a:ea typeface="+mj-ea"/>
            <a:cs typeface="+mj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rIns="108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4-EN-Deliverable-Landscape-201910.potx" id="{2995AE92-92DA-4689-9EF6-D8157DD1C50F}" vid="{29033D84-71E0-4B2F-A9A2-D3E877E65C1A}"/>
    </a:ext>
  </a:extLst>
</a:theme>
</file>

<file path=ppt/theme/theme7.xml><?xml version="1.0" encoding="utf-8"?>
<a:theme xmlns:a="http://schemas.openxmlformats.org/drawingml/2006/main" name="1_Deliverable-EN-A4-Landscape-201910">
  <a:themeElements>
    <a:clrScheme name="Wavestone">
      <a:dk1>
        <a:srgbClr val="5F5F5F"/>
      </a:dk1>
      <a:lt1>
        <a:srgbClr val="FFFFFF"/>
      </a:lt1>
      <a:dk2>
        <a:srgbClr val="F6F6F6"/>
      </a:dk2>
      <a:lt2>
        <a:srgbClr val="503078"/>
      </a:lt2>
      <a:accent1>
        <a:srgbClr val="546B8C"/>
      </a:accent1>
      <a:accent2>
        <a:srgbClr val="B0ADCC"/>
      </a:accent2>
      <a:accent3>
        <a:srgbClr val="CCADC7"/>
      </a:accent3>
      <a:accent4>
        <a:srgbClr val="B24669"/>
      </a:accent4>
      <a:accent5>
        <a:srgbClr val="FF6363"/>
      </a:accent5>
      <a:accent6>
        <a:srgbClr val="21A6A6"/>
      </a:accent6>
      <a:hlink>
        <a:srgbClr val="503078"/>
      </a:hlink>
      <a:folHlink>
        <a:srgbClr val="503078"/>
      </a:folHlink>
    </a:clrScheme>
    <a:fontScheme name="Wavestone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2"/>
            </a:solidFill>
            <a:ea typeface="+mj-ea"/>
            <a:cs typeface="+mj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rIns="108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4-EN-Deliverable-Landscape-201910.potx" id="{2995AE92-92DA-4689-9EF6-D8157DD1C50F}" vid="{29033D84-71E0-4B2F-A9A2-D3E877E65C1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4b81776-e133-4dce-b2e8-6afb0b38aa2f">
      <UserInfo>
        <DisplayName>Christophe Delalande</DisplayName>
        <AccountId>21</AccountId>
        <AccountType/>
      </UserInfo>
      <UserInfo>
        <DisplayName>Jean-Jacques Plard</DisplayName>
        <AccountId>13</AccountId>
        <AccountType/>
      </UserInfo>
      <UserInfo>
        <DisplayName>CPN-Orga - Membres</DisplayName>
        <AccountId>7</AccountId>
        <AccountType/>
      </UserInfo>
      <UserInfo>
        <DisplayName>Olivier Bonnefoy</DisplayName>
        <AccountId>46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5124F87E27A249A3E5FD8F38EE66B6" ma:contentTypeVersion="11" ma:contentTypeDescription="Crée un document." ma:contentTypeScope="" ma:versionID="31b276cbd4902764557a755b65b35163">
  <xsd:schema xmlns:xsd="http://www.w3.org/2001/XMLSchema" xmlns:xs="http://www.w3.org/2001/XMLSchema" xmlns:p="http://schemas.microsoft.com/office/2006/metadata/properties" xmlns:ns2="c85ac62b-27f5-466b-a372-3296fbd6ea94" xmlns:ns3="14b81776-e133-4dce-b2e8-6afb0b38aa2f" targetNamespace="http://schemas.microsoft.com/office/2006/metadata/properties" ma:root="true" ma:fieldsID="b4f839574233684b91e32bc6f0b9968b" ns2:_="" ns3:_="">
    <xsd:import namespace="c85ac62b-27f5-466b-a372-3296fbd6ea94"/>
    <xsd:import namespace="14b81776-e133-4dce-b2e8-6afb0b38a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ac62b-27f5-466b-a372-3296fbd6ea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81776-e133-4dce-b2e8-6afb0b38a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EC3839-6E11-4460-8B8E-A99F6FD854CE}">
  <ds:schemaRefs>
    <ds:schemaRef ds:uri="http://purl.org/dc/elements/1.1/"/>
    <ds:schemaRef ds:uri="c85ac62b-27f5-466b-a372-3296fbd6ea94"/>
    <ds:schemaRef ds:uri="14b81776-e133-4dce-b2e8-6afb0b38aa2f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12CCE84-2782-466D-8A69-84CC19A2D7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AA6E76-B8C9-4CBD-974A-12A3FF178379}">
  <ds:schemaRefs>
    <ds:schemaRef ds:uri="14b81776-e133-4dce-b2e8-6afb0b38aa2f"/>
    <ds:schemaRef ds:uri="c85ac62b-27f5-466b-a372-3296fbd6ea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1855</Words>
  <Application>Microsoft Office PowerPoint</Application>
  <PresentationFormat>On-screen Show (4:3)</PresentationFormat>
  <Paragraphs>272</Paragraphs>
  <Slides>53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Thème Office</vt:lpstr>
      <vt:lpstr>1_Conception personnalisée</vt:lpstr>
      <vt:lpstr>Conception personnalisée</vt:lpstr>
      <vt:lpstr>4_Thème Office</vt:lpstr>
      <vt:lpstr>Livrable-FR-A4-Paysage-201609</vt:lpstr>
      <vt:lpstr>Deliverable-EN-A4-Landscape-201910</vt:lpstr>
      <vt:lpstr>1_Deliverable-EN-A4-Landscape-201910</vt:lpstr>
      <vt:lpstr>Commission Permanente du Numérique</vt:lpstr>
      <vt:lpstr>Ordre du jour</vt:lpstr>
      <vt:lpstr>Relevé de conclusions  CPN du 15 novembre 2024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PIX étudiants et personnels</vt:lpstr>
      <vt:lpstr>Numéri-sup</vt:lpstr>
      <vt:lpstr>Numéri-sup</vt:lpstr>
      <vt:lpstr>Numéri-Sup : Pourquoi ? (contexte historique) </vt:lpstr>
      <vt:lpstr>Numéri-sup</vt:lpstr>
      <vt:lpstr>Numéri-sup : Résultats intéressants </vt:lpstr>
      <vt:lpstr>Numéri-sup : choix qui en découlent</vt:lpstr>
      <vt:lpstr>Numéri-sup</vt:lpstr>
      <vt:lpstr>Numéri-sup</vt:lpstr>
      <vt:lpstr>Numéri-sup</vt:lpstr>
      <vt:lpstr>Numéri-sup</vt:lpstr>
      <vt:lpstr>Centre de Simulation</vt:lpstr>
      <vt:lpstr>Centre de Simulation</vt:lpstr>
      <vt:lpstr>Centre de Simulation</vt:lpstr>
      <vt:lpstr>AMELIA</vt:lpstr>
      <vt:lpstr>Amelia - Contexte</vt:lpstr>
      <vt:lpstr>Amelia - Fonctionnement</vt:lpstr>
      <vt:lpstr>Amelia - Chiffres</vt:lpstr>
      <vt:lpstr>Amelia - Autres</vt:lpstr>
      <vt:lpstr>Licences Voltaire</vt:lpstr>
      <vt:lpstr>Licences Voltaire</vt:lpstr>
      <vt:lpstr>Voltaire</vt:lpstr>
      <vt:lpstr>Propositions</vt:lpstr>
      <vt:lpstr>Voltaire</vt:lpstr>
      <vt:lpstr>Renouvellement salles pédagogiques</vt:lpstr>
      <vt:lpstr>Ce que nous aimerions faire</vt:lpstr>
      <vt:lpstr>Ce que nous proposons de faire ...</vt:lpstr>
      <vt:lpstr>IA – Projet ILaaS</vt:lpstr>
      <vt:lpstr>Projet ILaaS - contexte</vt:lpstr>
      <vt:lpstr>Projet ILaaS - bénéfices</vt:lpstr>
      <vt:lpstr>Projet ILaaS – état des lieux</vt:lpstr>
      <vt:lpstr>Projet ILaaS – questions</vt:lpstr>
      <vt:lpstr>Divers</vt:lpstr>
      <vt:lpstr>Budget DDN 2024</vt:lpstr>
      <vt:lpstr>Budget et RH DDN 2024</vt:lpstr>
      <vt:lpstr>Professeur(es) et Maîtres de conférences émérites</vt:lpstr>
      <vt:lpstr>Page indiquant les réseaux sociaux de l’UA</vt:lpstr>
      <vt:lpstr>univ-angers.fr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Schrafstetter</dc:creator>
  <cp:lastModifiedBy>Thierry</cp:lastModifiedBy>
  <cp:revision>4</cp:revision>
  <cp:lastPrinted>2020-06-18T16:33:05Z</cp:lastPrinted>
  <dcterms:created xsi:type="dcterms:W3CDTF">2017-09-01T12:55:01Z</dcterms:created>
  <dcterms:modified xsi:type="dcterms:W3CDTF">2025-04-04T07:04:25Z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0x010100315124F87E27A249A3E5FD8F38EE66B6</vt:lpwstr>
  </property>
  <property fmtid="{D5CDD505-2E9C-101B-9397-08002B2CF9AE}" pid="3" name="AuthorIds_UIVersion_1536">
    <vt:lpwstr>6</vt:lpwstr>
  </property>
</Properties>
</file>