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97" r:id="rId5"/>
    <p:sldMasterId id="2147483709" r:id="rId6"/>
    <p:sldMasterId id="2147483822" r:id="rId7"/>
    <p:sldMasterId id="2147483843" r:id="rId8"/>
  </p:sldMasterIdLst>
  <p:notesMasterIdLst>
    <p:notesMasterId r:id="rId56"/>
  </p:notesMasterIdLst>
  <p:sldIdLst>
    <p:sldId id="256" r:id="rId9"/>
    <p:sldId id="935" r:id="rId10"/>
    <p:sldId id="705" r:id="rId11"/>
    <p:sldId id="951" r:id="rId12"/>
    <p:sldId id="274" r:id="rId13"/>
    <p:sldId id="277" r:id="rId14"/>
    <p:sldId id="976" r:id="rId15"/>
    <p:sldId id="278" r:id="rId16"/>
    <p:sldId id="280" r:id="rId17"/>
    <p:sldId id="279" r:id="rId18"/>
    <p:sldId id="952" r:id="rId19"/>
    <p:sldId id="936" r:id="rId20"/>
    <p:sldId id="937" r:id="rId21"/>
    <p:sldId id="938" r:id="rId22"/>
    <p:sldId id="953" r:id="rId23"/>
    <p:sldId id="964" r:id="rId24"/>
    <p:sldId id="965" r:id="rId25"/>
    <p:sldId id="966" r:id="rId26"/>
    <p:sldId id="963" r:id="rId27"/>
    <p:sldId id="944" r:id="rId28"/>
    <p:sldId id="971" r:id="rId29"/>
    <p:sldId id="970" r:id="rId30"/>
    <p:sldId id="945" r:id="rId31"/>
    <p:sldId id="969" r:id="rId32"/>
    <p:sldId id="967" r:id="rId33"/>
    <p:sldId id="968" r:id="rId34"/>
    <p:sldId id="955" r:id="rId35"/>
    <p:sldId id="957" r:id="rId36"/>
    <p:sldId id="956" r:id="rId37"/>
    <p:sldId id="948" r:id="rId38"/>
    <p:sldId id="958" r:id="rId39"/>
    <p:sldId id="959" r:id="rId40"/>
    <p:sldId id="977" r:id="rId41"/>
    <p:sldId id="972" r:id="rId42"/>
    <p:sldId id="960" r:id="rId43"/>
    <p:sldId id="276" r:id="rId44"/>
    <p:sldId id="286" r:id="rId45"/>
    <p:sldId id="263" r:id="rId46"/>
    <p:sldId id="287" r:id="rId47"/>
    <p:sldId id="285" r:id="rId48"/>
    <p:sldId id="961" r:id="rId49"/>
    <p:sldId id="962" r:id="rId50"/>
    <p:sldId id="975" r:id="rId51"/>
    <p:sldId id="713" r:id="rId52"/>
    <p:sldId id="974" r:id="rId53"/>
    <p:sldId id="492" r:id="rId54"/>
    <p:sldId id="493" r:id="rId55"/>
  </p:sldIdLst>
  <p:sldSz cx="9144000" cy="6858000" type="screen4x3"/>
  <p:notesSz cx="6858000" cy="9144000"/>
  <p:custDataLst>
    <p:tags r:id="rId57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63428358-90C1-42B6-B31F-5F2103B8D6BC}">
          <p14:sldIdLst>
            <p14:sldId id="256"/>
          </p14:sldIdLst>
        </p14:section>
        <p14:section name="Section sans titre" id="{EF803953-6F88-448A-A4D0-18F6A986EFF8}">
          <p14:sldIdLst>
            <p14:sldId id="935"/>
            <p14:sldId id="705"/>
            <p14:sldId id="951"/>
            <p14:sldId id="274"/>
            <p14:sldId id="277"/>
            <p14:sldId id="976"/>
            <p14:sldId id="278"/>
            <p14:sldId id="280"/>
            <p14:sldId id="279"/>
            <p14:sldId id="952"/>
            <p14:sldId id="936"/>
            <p14:sldId id="937"/>
            <p14:sldId id="938"/>
            <p14:sldId id="953"/>
            <p14:sldId id="964"/>
            <p14:sldId id="965"/>
            <p14:sldId id="966"/>
            <p14:sldId id="963"/>
            <p14:sldId id="944"/>
            <p14:sldId id="971"/>
            <p14:sldId id="970"/>
            <p14:sldId id="945"/>
            <p14:sldId id="969"/>
            <p14:sldId id="967"/>
            <p14:sldId id="968"/>
            <p14:sldId id="955"/>
            <p14:sldId id="957"/>
            <p14:sldId id="956"/>
            <p14:sldId id="948"/>
            <p14:sldId id="958"/>
            <p14:sldId id="959"/>
            <p14:sldId id="977"/>
            <p14:sldId id="972"/>
            <p14:sldId id="960"/>
            <p14:sldId id="276"/>
            <p14:sldId id="286"/>
            <p14:sldId id="263"/>
            <p14:sldId id="287"/>
            <p14:sldId id="285"/>
            <p14:sldId id="961"/>
            <p14:sldId id="962"/>
            <p14:sldId id="975"/>
            <p14:sldId id="713"/>
            <p14:sldId id="974"/>
            <p14:sldId id="492"/>
            <p14:sldId id="49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F650666-A47B-1040-68DA-25C1FAF4F63A}" name="Daniel Bourrion" initials="DB" userId="S::daniel.bourrion@univ-angers.fr::5d034e2d-c6aa-4c66-b6fb-18a87295a534" providerId="AD"/>
  <p188:author id="{36AA43E3-73B1-5B20-D039-E3968C256D80}" name="Paola" initials="P" userId="Paola" providerId="Non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 Vincendeau" initials="SV" lastIdx="1" clrIdx="0"/>
  <p:cmAuthor id="1" name="Daniel Bourrion" initials="DB" lastIdx="1" clrIdx="1">
    <p:extLst>
      <p:ext uri="{19B8F6BF-5375-455C-9EA6-DF929625EA0E}">
        <p15:presenceInfo xmlns:p15="http://schemas.microsoft.com/office/powerpoint/2012/main" userId="S::daniel.bourrion@univ-angers.fr::5d034e2d-c6aa-4c66-b6fb-18a87295a53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BBAEF"/>
    <a:srgbClr val="0BBBEF"/>
    <a:srgbClr val="000000"/>
    <a:srgbClr val="898989"/>
    <a:srgbClr val="69B9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015D531-AE22-4FDF-8EE8-A70F9247BB2D}" v="350" dt="2023-03-30T12:26:42.604"/>
    <p1510:client id="{12484867-D3A6-4DC9-9390-94C67481CFE4}" v="29" dt="2023-03-30T12:05:52.468"/>
    <p1510:client id="{158FF6C4-C49A-3525-F4C4-4A85D51B86A1}" v="36" dt="2023-03-29T13:54:38.485"/>
    <p1510:client id="{587DC2E9-24CF-4A1E-AD58-D1FA595E893D}" v="376" dt="2023-03-29T13:48:10.591"/>
    <p1510:client id="{6B4853A7-3EF4-70A4-72BC-062712AB1DBC}" v="33" dt="2023-03-30T09:13:37.925"/>
    <p1510:client id="{8820C507-B449-4F05-8FD0-48633C8B9FC6}" v="1" dt="2023-03-30T09:28:59.522"/>
    <p1510:client id="{96855471-BE8A-4E90-6A7A-E33F86741C66}" v="2" dt="2023-03-29T21:19:39.140"/>
    <p1510:client id="{97231A5F-2BBF-479B-B50A-11E32726A938}" v="134" dt="2023-03-29T17:09:58.545"/>
    <p1510:client id="{CCC86F35-73B9-47CF-AEF1-6556B7BB14CD}" v="120" dt="2023-03-29T17:24:05.464"/>
    <p1510:client id="{F518450D-9CC3-72C8-0F93-EC53913DDBEE}" v="10" dt="2023-03-30T12:49:28.83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Style clair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F2DE63D5-997A-4646-A377-4702673A728D}" styleName="Style léger 2 - Accentuation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202B0CA-FC54-4496-8BCA-5EF66A818D29}" styleName="Style foncé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Style à thème 2 - Accentuation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Style à thème 2 - Accentuation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Style à thème 2 - Accentuation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012ECD-51FC-41F1-AA8D-1B2483CD663E}" styleName="Style léger 2 - Accentuation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F5AB1C69-6EDB-4FF4-983F-18BD219EF322}" styleName="Style moyen 2 - Accentuation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Style moyen 2 - Accentuation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Style moyen 2 - Accentuation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D7B26C5-4107-4FEC-AEDC-1716B250A1EF}" styleName="Style clair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EB344D84-9AFB-497E-A393-DC336BA19D2E}" styleName="Style moyen 3 - Accentuation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Style moye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FECB4D8-DB02-4DC6-A0A2-4F2EBAE1DC90}" styleName="Style moyen 1 - Accentuation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793D81CF-94F2-401A-BA57-92F5A7B2D0C5}" styleName="Style moyen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E8034E78-7F5D-4C2E-B375-FC64B27BC917}" styleName="Style foncé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Style foncé 1 - Accentuation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EC20E35-A176-4012-BC5E-935CFFF8708E}" styleName="Style moyen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Style moyen 3 - Accentuation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4C1A8A3-306A-4EB7-A6B1-4F7E0EB9C5D6}" styleName="Style moyen 3 - Accentuation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A488322-F2BA-4B5B-9748-0D474271808F}" styleName="Style moyen 3 - Accentuation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1704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63" Type="http://schemas.microsoft.com/office/2016/11/relationships/changesInfo" Target="changesInfos/changesInfo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commentAuthors" Target="commentAuthors.xml"/><Relationship Id="rId5" Type="http://schemas.openxmlformats.org/officeDocument/2006/relationships/slideMaster" Target="slideMasters/slideMaster2.xml"/><Relationship Id="rId61" Type="http://schemas.openxmlformats.org/officeDocument/2006/relationships/theme" Target="theme/theme1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notesMaster" Target="notesMasters/notesMaster1.xml"/><Relationship Id="rId64" Type="http://schemas.microsoft.com/office/2015/10/relationships/revisionInfo" Target="revisionInfo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3.xml"/><Relationship Id="rId3" Type="http://schemas.openxmlformats.org/officeDocument/2006/relationships/customXml" Target="../customXml/item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presProps" Target="presProps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tags" Target="tags/tag1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viewProps" Target="viewProps.xml"/><Relationship Id="rId65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9" Type="http://schemas.openxmlformats.org/officeDocument/2006/relationships/slide" Target="slides/slide3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ola" userId="6447b8d2-9ef5-4f8b-83b4-ef7d7e0604a4" providerId="ADAL" clId="{8820C507-B449-4F05-8FD0-48633C8B9FC6}"/>
    <pc:docChg chg="undo custSel delSld modSld modSection">
      <pc:chgData name="Paola" userId="6447b8d2-9ef5-4f8b-83b4-ef7d7e0604a4" providerId="ADAL" clId="{8820C507-B449-4F05-8FD0-48633C8B9FC6}" dt="2023-03-30T09:50:19.778" v="140" actId="14100"/>
      <pc:docMkLst>
        <pc:docMk/>
      </pc:docMkLst>
      <pc:sldChg chg="del">
        <pc:chgData name="Paola" userId="6447b8d2-9ef5-4f8b-83b4-ef7d7e0604a4" providerId="ADAL" clId="{8820C507-B449-4F05-8FD0-48633C8B9FC6}" dt="2023-03-30T09:48:40.135" v="121" actId="2696"/>
        <pc:sldMkLst>
          <pc:docMk/>
          <pc:sldMk cId="2087930824" sldId="261"/>
        </pc:sldMkLst>
      </pc:sldChg>
      <pc:sldChg chg="modSp mod">
        <pc:chgData name="Paola" userId="6447b8d2-9ef5-4f8b-83b4-ef7d7e0604a4" providerId="ADAL" clId="{8820C507-B449-4F05-8FD0-48633C8B9FC6}" dt="2023-03-30T09:49:33.024" v="135" actId="27636"/>
        <pc:sldMkLst>
          <pc:docMk/>
          <pc:sldMk cId="2602795376" sldId="274"/>
        </pc:sldMkLst>
        <pc:spChg chg="mod">
          <ac:chgData name="Paola" userId="6447b8d2-9ef5-4f8b-83b4-ef7d7e0604a4" providerId="ADAL" clId="{8820C507-B449-4F05-8FD0-48633C8B9FC6}" dt="2023-03-30T09:49:33.024" v="135" actId="27636"/>
          <ac:spMkLst>
            <pc:docMk/>
            <pc:sldMk cId="2602795376" sldId="274"/>
            <ac:spMk id="3" creationId="{0D9B4C73-3680-4C56-A850-F24D5FC2740C}"/>
          </ac:spMkLst>
        </pc:spChg>
      </pc:sldChg>
      <pc:sldChg chg="modSp mod">
        <pc:chgData name="Paola" userId="6447b8d2-9ef5-4f8b-83b4-ef7d7e0604a4" providerId="ADAL" clId="{8820C507-B449-4F05-8FD0-48633C8B9FC6}" dt="2023-03-30T09:50:10.626" v="138" actId="27636"/>
        <pc:sldMkLst>
          <pc:docMk/>
          <pc:sldMk cId="4260703744" sldId="278"/>
        </pc:sldMkLst>
        <pc:spChg chg="mod">
          <ac:chgData name="Paola" userId="6447b8d2-9ef5-4f8b-83b4-ef7d7e0604a4" providerId="ADAL" clId="{8820C507-B449-4F05-8FD0-48633C8B9FC6}" dt="2023-03-30T09:50:10.626" v="138" actId="27636"/>
          <ac:spMkLst>
            <pc:docMk/>
            <pc:sldMk cId="4260703744" sldId="278"/>
            <ac:spMk id="3" creationId="{9AAE1729-FD7A-B6FB-91C6-1813EE236131}"/>
          </ac:spMkLst>
        </pc:spChg>
      </pc:sldChg>
      <pc:sldChg chg="modSp mod">
        <pc:chgData name="Paola" userId="6447b8d2-9ef5-4f8b-83b4-ef7d7e0604a4" providerId="ADAL" clId="{8820C507-B449-4F05-8FD0-48633C8B9FC6}" dt="2023-03-30T09:28:59.722" v="2" actId="27636"/>
        <pc:sldMkLst>
          <pc:docMk/>
          <pc:sldMk cId="3312638309" sldId="280"/>
        </pc:sldMkLst>
        <pc:spChg chg="mod">
          <ac:chgData name="Paola" userId="6447b8d2-9ef5-4f8b-83b4-ef7d7e0604a4" providerId="ADAL" clId="{8820C507-B449-4F05-8FD0-48633C8B9FC6}" dt="2023-03-30T09:28:59.722" v="2" actId="27636"/>
          <ac:spMkLst>
            <pc:docMk/>
            <pc:sldMk cId="3312638309" sldId="280"/>
            <ac:spMk id="3" creationId="{3A950CDB-2E1E-FEE0-5EF3-CCB616999919}"/>
          </ac:spMkLst>
        </pc:spChg>
      </pc:sldChg>
      <pc:sldChg chg="modSp mod">
        <pc:chgData name="Paola" userId="6447b8d2-9ef5-4f8b-83b4-ef7d7e0604a4" providerId="ADAL" clId="{8820C507-B449-4F05-8FD0-48633C8B9FC6}" dt="2023-03-30T09:47:28.893" v="99" actId="20577"/>
        <pc:sldMkLst>
          <pc:docMk/>
          <pc:sldMk cId="1225735703" sldId="935"/>
        </pc:sldMkLst>
        <pc:spChg chg="mod">
          <ac:chgData name="Paola" userId="6447b8d2-9ef5-4f8b-83b4-ef7d7e0604a4" providerId="ADAL" clId="{8820C507-B449-4F05-8FD0-48633C8B9FC6}" dt="2023-03-30T09:47:28.893" v="99" actId="20577"/>
          <ac:spMkLst>
            <pc:docMk/>
            <pc:sldMk cId="1225735703" sldId="935"/>
            <ac:spMk id="3" creationId="{DF384873-DF1C-47E8-9CA0-319C040792D7}"/>
          </ac:spMkLst>
        </pc:spChg>
      </pc:sldChg>
      <pc:sldChg chg="modSp mod">
        <pc:chgData name="Paola" userId="6447b8d2-9ef5-4f8b-83b4-ef7d7e0604a4" providerId="ADAL" clId="{8820C507-B449-4F05-8FD0-48633C8B9FC6}" dt="2023-03-30T09:48:33.983" v="120" actId="27636"/>
        <pc:sldMkLst>
          <pc:docMk/>
          <pc:sldMk cId="3550045688" sldId="951"/>
        </pc:sldMkLst>
        <pc:spChg chg="mod">
          <ac:chgData name="Paola" userId="6447b8d2-9ef5-4f8b-83b4-ef7d7e0604a4" providerId="ADAL" clId="{8820C507-B449-4F05-8FD0-48633C8B9FC6}" dt="2023-03-30T09:48:13.092" v="103" actId="20577"/>
          <ac:spMkLst>
            <pc:docMk/>
            <pc:sldMk cId="3550045688" sldId="951"/>
            <ac:spMk id="2" creationId="{DAA494EB-5A39-07A2-F045-AB8DD10D990C}"/>
          </ac:spMkLst>
        </pc:spChg>
        <pc:spChg chg="mod">
          <ac:chgData name="Paola" userId="6447b8d2-9ef5-4f8b-83b4-ef7d7e0604a4" providerId="ADAL" clId="{8820C507-B449-4F05-8FD0-48633C8B9FC6}" dt="2023-03-30T09:48:33.983" v="120" actId="27636"/>
          <ac:spMkLst>
            <pc:docMk/>
            <pc:sldMk cId="3550045688" sldId="951"/>
            <ac:spMk id="3" creationId="{1A646F8A-071A-251F-96E1-255C08865288}"/>
          </ac:spMkLst>
        </pc:spChg>
      </pc:sldChg>
      <pc:sldChg chg="modSp mod">
        <pc:chgData name="Paola" userId="6447b8d2-9ef5-4f8b-83b4-ef7d7e0604a4" providerId="ADAL" clId="{8820C507-B449-4F05-8FD0-48633C8B9FC6}" dt="2023-03-30T09:50:19.778" v="140" actId="14100"/>
        <pc:sldMkLst>
          <pc:docMk/>
          <pc:sldMk cId="1656909604" sldId="976"/>
        </pc:sldMkLst>
        <pc:spChg chg="mod">
          <ac:chgData name="Paola" userId="6447b8d2-9ef5-4f8b-83b4-ef7d7e0604a4" providerId="ADAL" clId="{8820C507-B449-4F05-8FD0-48633C8B9FC6}" dt="2023-03-30T09:50:19.778" v="140" actId="14100"/>
          <ac:spMkLst>
            <pc:docMk/>
            <pc:sldMk cId="1656909604" sldId="976"/>
            <ac:spMk id="3" creationId="{CB47F58D-D3A1-47BD-B355-A4E9271BE990}"/>
          </ac:spMkLst>
        </pc:spChg>
      </pc:sldChg>
    </pc:docChg>
  </pc:docChgLst>
  <pc:docChgLst>
    <pc:chgData name="Stephane Amiard" userId="S::stephane.amiard@univ-angers.fr::40e67ba2-a4c3-462a-9b32-c889f4e5b80c" providerId="AD" clId="Web-{CCC86F35-73B9-47CF-AEF1-6556B7BB14CD}"/>
    <pc:docChg chg="addSld delSld modSld modSection">
      <pc:chgData name="Stephane Amiard" userId="S::stephane.amiard@univ-angers.fr::40e67ba2-a4c3-462a-9b32-c889f4e5b80c" providerId="AD" clId="Web-{CCC86F35-73B9-47CF-AEF1-6556B7BB14CD}" dt="2023-03-29T17:24:03.245" v="110" actId="20577"/>
      <pc:docMkLst>
        <pc:docMk/>
      </pc:docMkLst>
      <pc:sldChg chg="del">
        <pc:chgData name="Stephane Amiard" userId="S::stephane.amiard@univ-angers.fr::40e67ba2-a4c3-462a-9b32-c889f4e5b80c" providerId="AD" clId="Web-{CCC86F35-73B9-47CF-AEF1-6556B7BB14CD}" dt="2023-03-29T17:13:07.892" v="1"/>
        <pc:sldMkLst>
          <pc:docMk/>
          <pc:sldMk cId="3902457228" sldId="947"/>
        </pc:sldMkLst>
      </pc:sldChg>
      <pc:sldChg chg="del">
        <pc:chgData name="Stephane Amiard" userId="S::stephane.amiard@univ-angers.fr::40e67ba2-a4c3-462a-9b32-c889f4e5b80c" providerId="AD" clId="Web-{CCC86F35-73B9-47CF-AEF1-6556B7BB14CD}" dt="2023-03-29T17:13:07.282" v="0"/>
        <pc:sldMkLst>
          <pc:docMk/>
          <pc:sldMk cId="829311290" sldId="954"/>
        </pc:sldMkLst>
      </pc:sldChg>
      <pc:sldChg chg="modSp">
        <pc:chgData name="Stephane Amiard" userId="S::stephane.amiard@univ-angers.fr::40e67ba2-a4c3-462a-9b32-c889f4e5b80c" providerId="AD" clId="Web-{CCC86F35-73B9-47CF-AEF1-6556B7BB14CD}" dt="2023-03-29T17:21:28.880" v="77" actId="20577"/>
        <pc:sldMkLst>
          <pc:docMk/>
          <pc:sldMk cId="3570955958" sldId="962"/>
        </pc:sldMkLst>
        <pc:spChg chg="mod">
          <ac:chgData name="Stephane Amiard" userId="S::stephane.amiard@univ-angers.fr::40e67ba2-a4c3-462a-9b32-c889f4e5b80c" providerId="AD" clId="Web-{CCC86F35-73B9-47CF-AEF1-6556B7BB14CD}" dt="2023-03-29T17:21:28.880" v="77" actId="20577"/>
          <ac:spMkLst>
            <pc:docMk/>
            <pc:sldMk cId="3570955958" sldId="962"/>
            <ac:spMk id="2" creationId="{2B4C9AE1-4245-5BFC-7A0E-7ABB99BB3D73}"/>
          </ac:spMkLst>
        </pc:spChg>
        <pc:spChg chg="mod">
          <ac:chgData name="Stephane Amiard" userId="S::stephane.amiard@univ-angers.fr::40e67ba2-a4c3-462a-9b32-c889f4e5b80c" providerId="AD" clId="Web-{CCC86F35-73B9-47CF-AEF1-6556B7BB14CD}" dt="2023-03-29T17:21:25.864" v="73" actId="20577"/>
          <ac:spMkLst>
            <pc:docMk/>
            <pc:sldMk cId="3570955958" sldId="962"/>
            <ac:spMk id="3" creationId="{04B3C17E-F441-4AAB-0248-0FAD7CD62E9C}"/>
          </ac:spMkLst>
        </pc:spChg>
      </pc:sldChg>
      <pc:sldChg chg="new">
        <pc:chgData name="Stephane Amiard" userId="S::stephane.amiard@univ-angers.fr::40e67ba2-a4c3-462a-9b32-c889f4e5b80c" providerId="AD" clId="Web-{CCC86F35-73B9-47CF-AEF1-6556B7BB14CD}" dt="2023-03-29T17:17:37.277" v="2"/>
        <pc:sldMkLst>
          <pc:docMk/>
          <pc:sldMk cId="1009412350" sldId="973"/>
        </pc:sldMkLst>
      </pc:sldChg>
      <pc:sldChg chg="modSp new">
        <pc:chgData name="Stephane Amiard" userId="S::stephane.amiard@univ-angers.fr::40e67ba2-a4c3-462a-9b32-c889f4e5b80c" providerId="AD" clId="Web-{CCC86F35-73B9-47CF-AEF1-6556B7BB14CD}" dt="2023-03-29T17:18:38.983" v="31" actId="20577"/>
        <pc:sldMkLst>
          <pc:docMk/>
          <pc:sldMk cId="2792153305" sldId="974"/>
        </pc:sldMkLst>
        <pc:spChg chg="mod">
          <ac:chgData name="Stephane Amiard" userId="S::stephane.amiard@univ-angers.fr::40e67ba2-a4c3-462a-9b32-c889f4e5b80c" providerId="AD" clId="Web-{CCC86F35-73B9-47CF-AEF1-6556B7BB14CD}" dt="2023-03-29T17:18:33.889" v="30" actId="20577"/>
          <ac:spMkLst>
            <pc:docMk/>
            <pc:sldMk cId="2792153305" sldId="974"/>
            <ac:spMk id="2" creationId="{F6F433BE-1681-1BED-8B3E-E896A1B1FA0B}"/>
          </ac:spMkLst>
        </pc:spChg>
        <pc:spChg chg="mod">
          <ac:chgData name="Stephane Amiard" userId="S::stephane.amiard@univ-angers.fr::40e67ba2-a4c3-462a-9b32-c889f4e5b80c" providerId="AD" clId="Web-{CCC86F35-73B9-47CF-AEF1-6556B7BB14CD}" dt="2023-03-29T17:18:38.983" v="31" actId="20577"/>
          <ac:spMkLst>
            <pc:docMk/>
            <pc:sldMk cId="2792153305" sldId="974"/>
            <ac:spMk id="3" creationId="{7AD4129F-5026-103F-292E-A1FE9D45529E}"/>
          </ac:spMkLst>
        </pc:spChg>
      </pc:sldChg>
      <pc:sldChg chg="modSp new">
        <pc:chgData name="Stephane Amiard" userId="S::stephane.amiard@univ-angers.fr::40e67ba2-a4c3-462a-9b32-c889f4e5b80c" providerId="AD" clId="Web-{CCC86F35-73B9-47CF-AEF1-6556B7BB14CD}" dt="2023-03-29T17:24:03.245" v="110" actId="20577"/>
        <pc:sldMkLst>
          <pc:docMk/>
          <pc:sldMk cId="534502853" sldId="975"/>
        </pc:sldMkLst>
        <pc:spChg chg="mod">
          <ac:chgData name="Stephane Amiard" userId="S::stephane.amiard@univ-angers.fr::40e67ba2-a4c3-462a-9b32-c889f4e5b80c" providerId="AD" clId="Web-{CCC86F35-73B9-47CF-AEF1-6556B7BB14CD}" dt="2023-03-29T17:24:03.245" v="110" actId="20577"/>
          <ac:spMkLst>
            <pc:docMk/>
            <pc:sldMk cId="534502853" sldId="975"/>
            <ac:spMk id="2" creationId="{10D308D0-855A-EBAC-867E-DD210DBCADB9}"/>
          </ac:spMkLst>
        </pc:spChg>
        <pc:spChg chg="mod">
          <ac:chgData name="Stephane Amiard" userId="S::stephane.amiard@univ-angers.fr::40e67ba2-a4c3-462a-9b32-c889f4e5b80c" providerId="AD" clId="Web-{CCC86F35-73B9-47CF-AEF1-6556B7BB14CD}" dt="2023-03-29T17:23:42.495" v="102" actId="14100"/>
          <ac:spMkLst>
            <pc:docMk/>
            <pc:sldMk cId="534502853" sldId="975"/>
            <ac:spMk id="3" creationId="{0BA98906-C830-5198-6596-5DD197BD431E}"/>
          </ac:spMkLst>
        </pc:spChg>
      </pc:sldChg>
    </pc:docChg>
  </pc:docChgLst>
  <pc:docChgLst>
    <pc:chgData name="Nathalie Clot" userId="S::nathalie.clot@univ-angers.fr::547cd0b5-35d3-48b5-ad4f-213ef8e5bfc7" providerId="AD" clId="Web-{0015D531-AE22-4FDF-8EE8-A70F9247BB2D}"/>
    <pc:docChg chg="addSld modSld modSection">
      <pc:chgData name="Nathalie Clot" userId="S::nathalie.clot@univ-angers.fr::547cd0b5-35d3-48b5-ad4f-213ef8e5bfc7" providerId="AD" clId="Web-{0015D531-AE22-4FDF-8EE8-A70F9247BB2D}" dt="2023-03-30T12:26:42.604" v="324" actId="20577"/>
      <pc:docMkLst>
        <pc:docMk/>
      </pc:docMkLst>
      <pc:sldChg chg="addSp delSp modSp">
        <pc:chgData name="Nathalie Clot" userId="S::nathalie.clot@univ-angers.fr::547cd0b5-35d3-48b5-ad4f-213ef8e5bfc7" providerId="AD" clId="Web-{0015D531-AE22-4FDF-8EE8-A70F9247BB2D}" dt="2023-03-30T12:26:13.760" v="318" actId="20577"/>
        <pc:sldMkLst>
          <pc:docMk/>
          <pc:sldMk cId="1408149632" sldId="959"/>
        </pc:sldMkLst>
        <pc:spChg chg="mod">
          <ac:chgData name="Nathalie Clot" userId="S::nathalie.clot@univ-angers.fr::547cd0b5-35d3-48b5-ad4f-213ef8e5bfc7" providerId="AD" clId="Web-{0015D531-AE22-4FDF-8EE8-A70F9247BB2D}" dt="2023-03-30T12:19:00.771" v="160" actId="20577"/>
          <ac:spMkLst>
            <pc:docMk/>
            <pc:sldMk cId="1408149632" sldId="959"/>
            <ac:spMk id="2" creationId="{9281916C-4031-C7A0-D4FB-42687DE938E4}"/>
          </ac:spMkLst>
        </pc:spChg>
        <pc:spChg chg="mod">
          <ac:chgData name="Nathalie Clot" userId="S::nathalie.clot@univ-angers.fr::547cd0b5-35d3-48b5-ad4f-213ef8e5bfc7" providerId="AD" clId="Web-{0015D531-AE22-4FDF-8EE8-A70F9247BB2D}" dt="2023-03-30T12:26:13.760" v="318" actId="20577"/>
          <ac:spMkLst>
            <pc:docMk/>
            <pc:sldMk cId="1408149632" sldId="959"/>
            <ac:spMk id="3" creationId="{473B3DC9-7B11-62BC-751D-5979E3DBB3B7}"/>
          </ac:spMkLst>
        </pc:spChg>
        <pc:picChg chg="add del mod">
          <ac:chgData name="Nathalie Clot" userId="S::nathalie.clot@univ-angers.fr::547cd0b5-35d3-48b5-ad4f-213ef8e5bfc7" providerId="AD" clId="Web-{0015D531-AE22-4FDF-8EE8-A70F9247BB2D}" dt="2023-03-30T08:37:10.613" v="59"/>
          <ac:picMkLst>
            <pc:docMk/>
            <pc:sldMk cId="1408149632" sldId="959"/>
            <ac:picMk id="4" creationId="{4CEE9C63-919C-6DEC-2E48-EF78D496E084}"/>
          </ac:picMkLst>
        </pc:picChg>
        <pc:picChg chg="add mod">
          <ac:chgData name="Nathalie Clot" userId="S::nathalie.clot@univ-angers.fr::547cd0b5-35d3-48b5-ad4f-213ef8e5bfc7" providerId="AD" clId="Web-{0015D531-AE22-4FDF-8EE8-A70F9247BB2D}" dt="2023-03-30T08:38:03.739" v="64" actId="1076"/>
          <ac:picMkLst>
            <pc:docMk/>
            <pc:sldMk cId="1408149632" sldId="959"/>
            <ac:picMk id="5" creationId="{A01A20ED-CC52-38B9-6E89-A5A4EF3D7B6C}"/>
          </ac:picMkLst>
        </pc:picChg>
      </pc:sldChg>
      <pc:sldChg chg="modSp new">
        <pc:chgData name="Nathalie Clot" userId="S::nathalie.clot@univ-angers.fr::547cd0b5-35d3-48b5-ad4f-213ef8e5bfc7" providerId="AD" clId="Web-{0015D531-AE22-4FDF-8EE8-A70F9247BB2D}" dt="2023-03-30T12:26:42.604" v="324" actId="20577"/>
        <pc:sldMkLst>
          <pc:docMk/>
          <pc:sldMk cId="488735712" sldId="977"/>
        </pc:sldMkLst>
        <pc:spChg chg="mod">
          <ac:chgData name="Nathalie Clot" userId="S::nathalie.clot@univ-angers.fr::547cd0b5-35d3-48b5-ad4f-213ef8e5bfc7" providerId="AD" clId="Web-{0015D531-AE22-4FDF-8EE8-A70F9247BB2D}" dt="2023-03-30T12:20:27.428" v="266" actId="20577"/>
          <ac:spMkLst>
            <pc:docMk/>
            <pc:sldMk cId="488735712" sldId="977"/>
            <ac:spMk id="2" creationId="{FA29485B-7BC5-5EFF-1823-4C9D76EB2BEA}"/>
          </ac:spMkLst>
        </pc:spChg>
        <pc:spChg chg="mod">
          <ac:chgData name="Nathalie Clot" userId="S::nathalie.clot@univ-angers.fr::547cd0b5-35d3-48b5-ad4f-213ef8e5bfc7" providerId="AD" clId="Web-{0015D531-AE22-4FDF-8EE8-A70F9247BB2D}" dt="2023-03-30T12:26:42.604" v="324" actId="20577"/>
          <ac:spMkLst>
            <pc:docMk/>
            <pc:sldMk cId="488735712" sldId="977"/>
            <ac:spMk id="3" creationId="{52C84265-776C-E373-A598-3B6DE7A41BFD}"/>
          </ac:spMkLst>
        </pc:spChg>
      </pc:sldChg>
    </pc:docChg>
  </pc:docChgLst>
  <pc:docChgLst>
    <pc:chgData name="Paola Pieroni" userId="S::paola.pieroni@univ-angers.fr::6447b8d2-9ef5-4f8b-83b4-ef7d7e0604a4" providerId="AD" clId="Web-{F518450D-9CC3-72C8-0F93-EC53913DDBEE}"/>
    <pc:docChg chg="delSld modSld modSection">
      <pc:chgData name="Paola Pieroni" userId="S::paola.pieroni@univ-angers.fr::6447b8d2-9ef5-4f8b-83b4-ef7d7e0604a4" providerId="AD" clId="Web-{F518450D-9CC3-72C8-0F93-EC53913DDBEE}" dt="2023-03-30T12:49:28.832" v="9" actId="20577"/>
      <pc:docMkLst>
        <pc:docMk/>
      </pc:docMkLst>
      <pc:sldChg chg="modSp">
        <pc:chgData name="Paola Pieroni" userId="S::paola.pieroni@univ-angers.fr::6447b8d2-9ef5-4f8b-83b4-ef7d7e0604a4" providerId="AD" clId="Web-{F518450D-9CC3-72C8-0F93-EC53913DDBEE}" dt="2023-03-30T12:37:40.686" v="3" actId="20577"/>
        <pc:sldMkLst>
          <pc:docMk/>
          <pc:sldMk cId="2602795376" sldId="274"/>
        </pc:sldMkLst>
        <pc:spChg chg="mod">
          <ac:chgData name="Paola Pieroni" userId="S::paola.pieroni@univ-angers.fr::6447b8d2-9ef5-4f8b-83b4-ef7d7e0604a4" providerId="AD" clId="Web-{F518450D-9CC3-72C8-0F93-EC53913DDBEE}" dt="2023-03-30T12:37:40.686" v="3" actId="20577"/>
          <ac:spMkLst>
            <pc:docMk/>
            <pc:sldMk cId="2602795376" sldId="274"/>
            <ac:spMk id="3" creationId="{0D9B4C73-3680-4C56-A850-F24D5FC2740C}"/>
          </ac:spMkLst>
        </pc:spChg>
      </pc:sldChg>
      <pc:sldChg chg="modSp">
        <pc:chgData name="Paola Pieroni" userId="S::paola.pieroni@univ-angers.fr::6447b8d2-9ef5-4f8b-83b4-ef7d7e0604a4" providerId="AD" clId="Web-{F518450D-9CC3-72C8-0F93-EC53913DDBEE}" dt="2023-03-30T12:39:47.221" v="5" actId="20577"/>
        <pc:sldMkLst>
          <pc:docMk/>
          <pc:sldMk cId="4260703744" sldId="278"/>
        </pc:sldMkLst>
        <pc:spChg chg="mod">
          <ac:chgData name="Paola Pieroni" userId="S::paola.pieroni@univ-angers.fr::6447b8d2-9ef5-4f8b-83b4-ef7d7e0604a4" providerId="AD" clId="Web-{F518450D-9CC3-72C8-0F93-EC53913DDBEE}" dt="2023-03-30T12:39:47.221" v="5" actId="20577"/>
          <ac:spMkLst>
            <pc:docMk/>
            <pc:sldMk cId="4260703744" sldId="278"/>
            <ac:spMk id="3" creationId="{9AAE1729-FD7A-B6FB-91C6-1813EE236131}"/>
          </ac:spMkLst>
        </pc:spChg>
      </pc:sldChg>
      <pc:sldChg chg="del">
        <pc:chgData name="Paola Pieroni" userId="S::paola.pieroni@univ-angers.fr::6447b8d2-9ef5-4f8b-83b4-ef7d7e0604a4" providerId="AD" clId="Web-{F518450D-9CC3-72C8-0F93-EC53913DDBEE}" dt="2023-03-30T12:40:25.675" v="6"/>
        <pc:sldMkLst>
          <pc:docMk/>
          <pc:sldMk cId="1184971106" sldId="940"/>
        </pc:sldMkLst>
      </pc:sldChg>
      <pc:sldChg chg="del">
        <pc:chgData name="Paola Pieroni" userId="S::paola.pieroni@univ-angers.fr::6447b8d2-9ef5-4f8b-83b4-ef7d7e0604a4" providerId="AD" clId="Web-{F518450D-9CC3-72C8-0F93-EC53913DDBEE}" dt="2023-03-30T12:40:28.316" v="7"/>
        <pc:sldMkLst>
          <pc:docMk/>
          <pc:sldMk cId="3448460150" sldId="941"/>
        </pc:sldMkLst>
      </pc:sldChg>
      <pc:sldChg chg="modSp">
        <pc:chgData name="Paola Pieroni" userId="S::paola.pieroni@univ-angers.fr::6447b8d2-9ef5-4f8b-83b4-ef7d7e0604a4" providerId="AD" clId="Web-{F518450D-9CC3-72C8-0F93-EC53913DDBEE}" dt="2023-03-30T12:49:28.832" v="9" actId="20577"/>
        <pc:sldMkLst>
          <pc:docMk/>
          <pc:sldMk cId="534502853" sldId="975"/>
        </pc:sldMkLst>
        <pc:spChg chg="mod">
          <ac:chgData name="Paola Pieroni" userId="S::paola.pieroni@univ-angers.fr::6447b8d2-9ef5-4f8b-83b4-ef7d7e0604a4" providerId="AD" clId="Web-{F518450D-9CC3-72C8-0F93-EC53913DDBEE}" dt="2023-03-30T12:49:28.832" v="9" actId="20577"/>
          <ac:spMkLst>
            <pc:docMk/>
            <pc:sldMk cId="534502853" sldId="975"/>
            <ac:spMk id="3" creationId="{0BA98906-C830-5198-6596-5DD197BD431E}"/>
          </ac:spMkLst>
        </pc:spChg>
      </pc:sldChg>
    </pc:docChg>
  </pc:docChgLst>
  <pc:docChgLst>
    <pc:chgData name="Paola Pieroni" userId="S::paola.pieroni@univ-angers.fr::6447b8d2-9ef5-4f8b-83b4-ef7d7e0604a4" providerId="AD" clId="Web-{6B4853A7-3EF4-70A4-72BC-062712AB1DBC}"/>
    <pc:docChg chg="delSld modSld modSection">
      <pc:chgData name="Paola Pieroni" userId="S::paola.pieroni@univ-angers.fr::6447b8d2-9ef5-4f8b-83b4-ef7d7e0604a4" providerId="AD" clId="Web-{6B4853A7-3EF4-70A4-72BC-062712AB1DBC}" dt="2023-03-30T09:13:37.925" v="32"/>
      <pc:docMkLst>
        <pc:docMk/>
      </pc:docMkLst>
      <pc:sldChg chg="del">
        <pc:chgData name="Paola Pieroni" userId="S::paola.pieroni@univ-angers.fr::6447b8d2-9ef5-4f8b-83b4-ef7d7e0604a4" providerId="AD" clId="Web-{6B4853A7-3EF4-70A4-72BC-062712AB1DBC}" dt="2023-03-30T09:13:37.925" v="32"/>
        <pc:sldMkLst>
          <pc:docMk/>
          <pc:sldMk cId="1009412350" sldId="973"/>
        </pc:sldMkLst>
      </pc:sldChg>
      <pc:sldChg chg="modSp">
        <pc:chgData name="Paola Pieroni" userId="S::paola.pieroni@univ-angers.fr::6447b8d2-9ef5-4f8b-83b4-ef7d7e0604a4" providerId="AD" clId="Web-{6B4853A7-3EF4-70A4-72BC-062712AB1DBC}" dt="2023-03-30T09:13:33.393" v="31" actId="20577"/>
        <pc:sldMkLst>
          <pc:docMk/>
          <pc:sldMk cId="2792153305" sldId="974"/>
        </pc:sldMkLst>
        <pc:spChg chg="mod">
          <ac:chgData name="Paola Pieroni" userId="S::paola.pieroni@univ-angers.fr::6447b8d2-9ef5-4f8b-83b4-ef7d7e0604a4" providerId="AD" clId="Web-{6B4853A7-3EF4-70A4-72BC-062712AB1DBC}" dt="2023-03-30T09:13:33.393" v="31" actId="20577"/>
          <ac:spMkLst>
            <pc:docMk/>
            <pc:sldMk cId="2792153305" sldId="974"/>
            <ac:spMk id="3" creationId="{7AD4129F-5026-103F-292E-A1FE9D45529E}"/>
          </ac:spMkLst>
        </pc:spChg>
      </pc:sldChg>
    </pc:docChg>
  </pc:docChgLst>
  <pc:docChgLst>
    <pc:chgData name="Pierre Saulue" userId="S::pierre.saulue@univ-angers.fr::9d0d4ac4-5dbd-42f0-837e-a7675bcad7ba" providerId="AD" clId="Web-{96855471-BE8A-4E90-6A7A-E33F86741C66}"/>
    <pc:docChg chg="modSld">
      <pc:chgData name="Pierre Saulue" userId="S::pierre.saulue@univ-angers.fr::9d0d4ac4-5dbd-42f0-837e-a7675bcad7ba" providerId="AD" clId="Web-{96855471-BE8A-4E90-6A7A-E33F86741C66}" dt="2023-03-29T21:19:39.140" v="1" actId="14100"/>
      <pc:docMkLst>
        <pc:docMk/>
      </pc:docMkLst>
      <pc:sldChg chg="modSp">
        <pc:chgData name="Pierre Saulue" userId="S::pierre.saulue@univ-angers.fr::9d0d4ac4-5dbd-42f0-837e-a7675bcad7ba" providerId="AD" clId="Web-{96855471-BE8A-4E90-6A7A-E33F86741C66}" dt="2023-03-29T21:19:39.140" v="1" actId="14100"/>
        <pc:sldMkLst>
          <pc:docMk/>
          <pc:sldMk cId="622774996" sldId="957"/>
        </pc:sldMkLst>
        <pc:picChg chg="mod">
          <ac:chgData name="Pierre Saulue" userId="S::pierre.saulue@univ-angers.fr::9d0d4ac4-5dbd-42f0-837e-a7675bcad7ba" providerId="AD" clId="Web-{96855471-BE8A-4E90-6A7A-E33F86741C66}" dt="2023-03-29T21:19:39.140" v="1" actId="14100"/>
          <ac:picMkLst>
            <pc:docMk/>
            <pc:sldMk cId="622774996" sldId="957"/>
            <ac:picMk id="3" creationId="{9AB6B38F-EDB5-F45C-3C3A-DAB0A5C0F271}"/>
          </ac:picMkLst>
        </pc:picChg>
      </pc:sldChg>
    </pc:docChg>
  </pc:docChgLst>
  <pc:docChgLst>
    <pc:chgData name="Christophe Royer" userId="S::christophe.royer@univ-angers.fr::be8a6e0b-4ee8-441b-8cd3-0bb1dbcb2b42" providerId="AD" clId="Web-{12484867-D3A6-4DC9-9390-94C67481CFE4}"/>
    <pc:docChg chg="modSld">
      <pc:chgData name="Christophe Royer" userId="S::christophe.royer@univ-angers.fr::be8a6e0b-4ee8-441b-8cd3-0bb1dbcb2b42" providerId="AD" clId="Web-{12484867-D3A6-4DC9-9390-94C67481CFE4}" dt="2023-03-30T12:05:52.015" v="28" actId="20577"/>
      <pc:docMkLst>
        <pc:docMk/>
      </pc:docMkLst>
      <pc:sldChg chg="modSp">
        <pc:chgData name="Christophe Royer" userId="S::christophe.royer@univ-angers.fr::be8a6e0b-4ee8-441b-8cd3-0bb1dbcb2b42" providerId="AD" clId="Web-{12484867-D3A6-4DC9-9390-94C67481CFE4}" dt="2023-03-30T12:05:52.015" v="28" actId="20577"/>
        <pc:sldMkLst>
          <pc:docMk/>
          <pc:sldMk cId="4260703744" sldId="278"/>
        </pc:sldMkLst>
        <pc:spChg chg="mod">
          <ac:chgData name="Christophe Royer" userId="S::christophe.royer@univ-angers.fr::be8a6e0b-4ee8-441b-8cd3-0bb1dbcb2b42" providerId="AD" clId="Web-{12484867-D3A6-4DC9-9390-94C67481CFE4}" dt="2023-03-30T12:05:52.015" v="28" actId="20577"/>
          <ac:spMkLst>
            <pc:docMk/>
            <pc:sldMk cId="4260703744" sldId="278"/>
            <ac:spMk id="3" creationId="{9AAE1729-FD7A-B6FB-91C6-1813EE236131}"/>
          </ac:spMkLst>
        </pc:spChg>
      </pc:sldChg>
      <pc:sldChg chg="modSp">
        <pc:chgData name="Christophe Royer" userId="S::christophe.royer@univ-angers.fr::be8a6e0b-4ee8-441b-8cd3-0bb1dbcb2b42" providerId="AD" clId="Web-{12484867-D3A6-4DC9-9390-94C67481CFE4}" dt="2023-03-30T12:04:30.091" v="5" actId="1076"/>
        <pc:sldMkLst>
          <pc:docMk/>
          <pc:sldMk cId="1656909604" sldId="976"/>
        </pc:sldMkLst>
        <pc:spChg chg="mod">
          <ac:chgData name="Christophe Royer" userId="S::christophe.royer@univ-angers.fr::be8a6e0b-4ee8-441b-8cd3-0bb1dbcb2b42" providerId="AD" clId="Web-{12484867-D3A6-4DC9-9390-94C67481CFE4}" dt="2023-03-30T12:04:30.091" v="5" actId="1076"/>
          <ac:spMkLst>
            <pc:docMk/>
            <pc:sldMk cId="1656909604" sldId="976"/>
            <ac:spMk id="3" creationId="{CB47F58D-D3A1-47BD-B355-A4E9271BE990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AC42291-9EB4-44DC-A1D6-FBFDE43DC1FC}" type="doc">
      <dgm:prSet loTypeId="urn:microsoft.com/office/officeart/2005/8/layout/hProcess11" loCatId="process" qsTypeId="urn:microsoft.com/office/officeart/2005/8/quickstyle/simple1" qsCatId="simple" csTypeId="urn:microsoft.com/office/officeart/2005/8/colors/accent1_2" csCatId="accent1" phldr="1"/>
      <dgm:spPr/>
    </dgm:pt>
    <dgm:pt modelId="{ABC7BFFB-482E-4E19-B217-A85FA66D0C5E}">
      <dgm:prSet phldrT="[Texte]" phldr="0"/>
      <dgm:spPr/>
      <dgm:t>
        <a:bodyPr/>
        <a:lstStyle/>
        <a:p>
          <a:pPr rtl="0"/>
          <a:r>
            <a:rPr lang="fr-FR" b="1">
              <a:latin typeface="Calibri"/>
              <a:cs typeface="Calibri"/>
            </a:rPr>
            <a:t>15 déc. 2022</a:t>
          </a:r>
          <a:r>
            <a:rPr lang="fr-FR">
              <a:latin typeface="Calibri"/>
              <a:cs typeface="Calibri"/>
            </a:rPr>
            <a:t> </a:t>
          </a:r>
          <a:br>
            <a:rPr lang="fr-FR">
              <a:latin typeface="Calibri Light"/>
            </a:rPr>
          </a:br>
          <a:r>
            <a:rPr lang="fr-FR"/>
            <a:t>Séminaire </a:t>
          </a:r>
          <a:r>
            <a:rPr lang="fr-FR">
              <a:latin typeface="Calibri Light"/>
            </a:rPr>
            <a:t>du </a:t>
          </a:r>
          <a:r>
            <a:rPr lang="fr-FR"/>
            <a:t>DGS</a:t>
          </a:r>
          <a:r>
            <a:rPr lang="fr-FR">
              <a:latin typeface="Calibri Light"/>
            </a:rPr>
            <a:t> (réappropriation du projet)</a:t>
          </a:r>
          <a:endParaRPr lang="fr-FR"/>
        </a:p>
      </dgm:t>
    </dgm:pt>
    <dgm:pt modelId="{575935DC-2569-4923-BF98-3B3AC92D617A}" type="parTrans" cxnId="{B6B6E337-C90D-4A01-B69E-D1A1A1EB17BB}">
      <dgm:prSet/>
      <dgm:spPr/>
    </dgm:pt>
    <dgm:pt modelId="{48700211-1921-4B91-A22A-46BB3D4EEF79}" type="sibTrans" cxnId="{B6B6E337-C90D-4A01-B69E-D1A1A1EB17BB}">
      <dgm:prSet/>
      <dgm:spPr/>
    </dgm:pt>
    <dgm:pt modelId="{06E02295-B876-43A5-AE03-441EA7BFAA20}">
      <dgm:prSet phldrT="[Texte]" phldr="0"/>
      <dgm:spPr/>
      <dgm:t>
        <a:bodyPr/>
        <a:lstStyle/>
        <a:p>
          <a:pPr rtl="0"/>
          <a:r>
            <a:rPr lang="fr-FR" b="1">
              <a:latin typeface="Calibri"/>
              <a:cs typeface="Calibri"/>
            </a:rPr>
            <a:t>Janvier</a:t>
          </a:r>
          <a:br>
            <a:rPr lang="fr-FR">
              <a:latin typeface="Calibri Light"/>
            </a:rPr>
          </a:br>
          <a:r>
            <a:rPr lang="fr-FR">
              <a:latin typeface="Calibri Light"/>
            </a:rPr>
            <a:t>Lancement avec le prestataire Digiwin</a:t>
          </a:r>
          <a:br>
            <a:rPr lang="fr-FR">
              <a:latin typeface="Calibri Light"/>
            </a:rPr>
          </a:br>
          <a:r>
            <a:rPr lang="fr-FR">
              <a:latin typeface="Calibri Light"/>
            </a:rPr>
            <a:t>(marché 3 ans renouvelables)</a:t>
          </a:r>
          <a:endParaRPr lang="fr-FR"/>
        </a:p>
      </dgm:t>
    </dgm:pt>
    <dgm:pt modelId="{60BD3EB2-9619-4E09-BF6B-02C807A50554}" type="parTrans" cxnId="{052A3A6D-2FD7-4946-99CD-49BC06A97CC9}">
      <dgm:prSet/>
      <dgm:spPr/>
    </dgm:pt>
    <dgm:pt modelId="{C00C96CC-8A4A-4718-A75F-C9C72D78D1BB}" type="sibTrans" cxnId="{052A3A6D-2FD7-4946-99CD-49BC06A97CC9}">
      <dgm:prSet/>
      <dgm:spPr/>
    </dgm:pt>
    <dgm:pt modelId="{0701E88F-9B35-4817-AEF1-0701619F7CF0}">
      <dgm:prSet phldrT="[Texte]" phldr="0"/>
      <dgm:spPr/>
      <dgm:t>
        <a:bodyPr/>
        <a:lstStyle/>
        <a:p>
          <a:pPr rtl="0"/>
          <a:r>
            <a:rPr lang="fr-FR" b="1">
              <a:latin typeface="Calibri"/>
              <a:cs typeface="Calibri"/>
            </a:rPr>
            <a:t>31 janvier : </a:t>
          </a:r>
          <a:br>
            <a:rPr lang="fr-FR">
              <a:latin typeface="Calibri Light"/>
            </a:rPr>
          </a:br>
          <a:r>
            <a:rPr lang="fr-FR">
              <a:latin typeface="Calibri Light"/>
            </a:rPr>
            <a:t>arrivée nouvelle collègue </a:t>
          </a:r>
          <a:r>
            <a:rPr lang="fr-FR" err="1">
              <a:latin typeface="Calibri Light"/>
            </a:rPr>
            <a:t>Dcom</a:t>
          </a:r>
          <a:r>
            <a:rPr lang="fr-FR">
              <a:latin typeface="Calibri Light"/>
            </a:rPr>
            <a:t> pour travail sur les contenus</a:t>
          </a:r>
          <a:endParaRPr lang="fr-FR"/>
        </a:p>
      </dgm:t>
    </dgm:pt>
    <dgm:pt modelId="{7C2CD093-0596-4291-BCF8-13EA917AEC24}" type="parTrans" cxnId="{956B3265-0E69-4D84-85A2-8D891E464E28}">
      <dgm:prSet/>
      <dgm:spPr/>
    </dgm:pt>
    <dgm:pt modelId="{3E1CB16C-DEC9-46E3-B8B2-A7566010F388}" type="sibTrans" cxnId="{956B3265-0E69-4D84-85A2-8D891E464E28}">
      <dgm:prSet/>
      <dgm:spPr/>
    </dgm:pt>
    <dgm:pt modelId="{952E428E-DC37-4A05-8702-EB102C5B5A19}">
      <dgm:prSet phldr="0"/>
      <dgm:spPr/>
      <dgm:t>
        <a:bodyPr/>
        <a:lstStyle/>
        <a:p>
          <a:pPr rtl="0"/>
          <a:r>
            <a:rPr lang="fr-FR" b="1">
              <a:latin typeface="Calibri"/>
              <a:cs typeface="Calibri"/>
            </a:rPr>
            <a:t>Janvier &gt; Mars :</a:t>
          </a:r>
          <a:br>
            <a:rPr lang="fr-FR">
              <a:solidFill>
                <a:srgbClr val="010000"/>
              </a:solidFill>
              <a:latin typeface="Calibri Light"/>
            </a:rPr>
          </a:br>
          <a:r>
            <a:rPr lang="fr-FR">
              <a:latin typeface="Calibri Light"/>
            </a:rPr>
            <a:t>Nombreuses démos des fonctionnalités et 8 ateliers de préfiguration de l'outil (Jalios)</a:t>
          </a:r>
        </a:p>
      </dgm:t>
    </dgm:pt>
    <dgm:pt modelId="{A37AA2DC-6D28-4E6B-A866-D1F2923D2528}" type="parTrans" cxnId="{617757B5-0A4E-41C5-9F9F-1CE98649B328}">
      <dgm:prSet/>
      <dgm:spPr/>
    </dgm:pt>
    <dgm:pt modelId="{B1FACAFD-1E85-4AE7-B04A-E359BB65B9AE}" type="sibTrans" cxnId="{617757B5-0A4E-41C5-9F9F-1CE98649B328}">
      <dgm:prSet/>
      <dgm:spPr/>
    </dgm:pt>
    <dgm:pt modelId="{38743475-E7BF-4795-9467-E5A8BA422E1C}">
      <dgm:prSet phldr="0"/>
      <dgm:spPr/>
      <dgm:t>
        <a:bodyPr/>
        <a:lstStyle/>
        <a:p>
          <a:pPr rtl="0"/>
          <a:r>
            <a:rPr lang="fr-FR" b="0">
              <a:latin typeface="Calibri"/>
              <a:cs typeface="Calibri"/>
            </a:rPr>
            <a:t>7 et 18 Avril :</a:t>
          </a:r>
          <a:r>
            <a:rPr lang="fr-FR" b="1">
              <a:latin typeface="Calibri Light"/>
            </a:rPr>
            <a:t> </a:t>
          </a:r>
          <a:br>
            <a:rPr lang="fr-FR">
              <a:latin typeface="Calibri Light"/>
            </a:rPr>
          </a:br>
          <a:r>
            <a:rPr lang="fr-FR">
              <a:latin typeface="Calibri Light"/>
            </a:rPr>
            <a:t>Point en Codir puis Cogouv</a:t>
          </a:r>
        </a:p>
      </dgm:t>
    </dgm:pt>
    <dgm:pt modelId="{E1681405-44AB-4CD8-9C0B-2ACE031D0B06}" type="parTrans" cxnId="{02A07A3F-CAF9-4FFB-8D81-82120FC47621}">
      <dgm:prSet/>
      <dgm:spPr/>
    </dgm:pt>
    <dgm:pt modelId="{B9BE37FC-599B-43E8-87A4-BA57A0AAB37D}" type="sibTrans" cxnId="{02A07A3F-CAF9-4FFB-8D81-82120FC47621}">
      <dgm:prSet/>
      <dgm:spPr/>
    </dgm:pt>
    <dgm:pt modelId="{A464055B-0477-4389-86CE-3452DACE6C88}">
      <dgm:prSet phldr="0"/>
      <dgm:spPr/>
      <dgm:t>
        <a:bodyPr/>
        <a:lstStyle/>
        <a:p>
          <a:pPr rtl="0"/>
          <a:r>
            <a:rPr lang="fr-FR" b="1">
              <a:latin typeface="Calibri"/>
              <a:cs typeface="Calibri"/>
            </a:rPr>
            <a:t>Mai : </a:t>
          </a:r>
          <a:br>
            <a:rPr lang="fr-FR">
              <a:latin typeface="Calibri Light"/>
            </a:rPr>
          </a:br>
          <a:r>
            <a:rPr lang="fr-FR">
              <a:latin typeface="Calibri Light"/>
            </a:rPr>
            <a:t>1ère livraison technique</a:t>
          </a:r>
          <a:br>
            <a:rPr lang="fr-FR">
              <a:latin typeface="Calibri Light"/>
            </a:rPr>
          </a:br>
          <a:r>
            <a:rPr lang="fr-FR">
              <a:latin typeface="Calibri Light"/>
            </a:rPr>
            <a:t>(accès à notre back office pour le début de la reprise des contenus)</a:t>
          </a:r>
        </a:p>
      </dgm:t>
    </dgm:pt>
    <dgm:pt modelId="{6C5A45EF-F9E5-4944-9942-2A2C737C453D}" type="parTrans" cxnId="{33F7DF19-B7C3-44E4-AB50-1AA55C114ADA}">
      <dgm:prSet/>
      <dgm:spPr/>
    </dgm:pt>
    <dgm:pt modelId="{AE4CB9CC-9DAA-4749-8AD4-F5CA080ECB32}" type="sibTrans" cxnId="{33F7DF19-B7C3-44E4-AB50-1AA55C114ADA}">
      <dgm:prSet/>
      <dgm:spPr/>
    </dgm:pt>
    <dgm:pt modelId="{4E9EC8D0-8C19-401D-8987-2EE89291B906}" type="pres">
      <dgm:prSet presAssocID="{0AC42291-9EB4-44DC-A1D6-FBFDE43DC1FC}" presName="Name0" presStyleCnt="0">
        <dgm:presLayoutVars>
          <dgm:dir/>
          <dgm:resizeHandles val="exact"/>
        </dgm:presLayoutVars>
      </dgm:prSet>
      <dgm:spPr/>
    </dgm:pt>
    <dgm:pt modelId="{79E4565D-091E-4209-B148-F0D08E0D43D1}" type="pres">
      <dgm:prSet presAssocID="{0AC42291-9EB4-44DC-A1D6-FBFDE43DC1FC}" presName="arrow" presStyleLbl="bgShp" presStyleIdx="0" presStyleCnt="1"/>
      <dgm:spPr/>
    </dgm:pt>
    <dgm:pt modelId="{EA4099FD-3448-42F9-80CE-003FCD691238}" type="pres">
      <dgm:prSet presAssocID="{0AC42291-9EB4-44DC-A1D6-FBFDE43DC1FC}" presName="points" presStyleCnt="0"/>
      <dgm:spPr/>
    </dgm:pt>
    <dgm:pt modelId="{19281BD0-4D74-46F6-A3AF-1EAF46447001}" type="pres">
      <dgm:prSet presAssocID="{ABC7BFFB-482E-4E19-B217-A85FA66D0C5E}" presName="compositeA" presStyleCnt="0"/>
      <dgm:spPr/>
    </dgm:pt>
    <dgm:pt modelId="{052FF54B-2C24-4D68-AEC2-0828C957C828}" type="pres">
      <dgm:prSet presAssocID="{ABC7BFFB-482E-4E19-B217-A85FA66D0C5E}" presName="textA" presStyleLbl="revTx" presStyleIdx="0" presStyleCnt="6">
        <dgm:presLayoutVars>
          <dgm:bulletEnabled val="1"/>
        </dgm:presLayoutVars>
      </dgm:prSet>
      <dgm:spPr/>
    </dgm:pt>
    <dgm:pt modelId="{F8CFA2AE-02EC-44BA-8C69-321178B56601}" type="pres">
      <dgm:prSet presAssocID="{ABC7BFFB-482E-4E19-B217-A85FA66D0C5E}" presName="circleA" presStyleLbl="node1" presStyleIdx="0" presStyleCnt="6"/>
      <dgm:spPr/>
    </dgm:pt>
    <dgm:pt modelId="{2A4DE8A8-5754-4B7B-AE0A-0C8A681AE441}" type="pres">
      <dgm:prSet presAssocID="{ABC7BFFB-482E-4E19-B217-A85FA66D0C5E}" presName="spaceA" presStyleCnt="0"/>
      <dgm:spPr/>
    </dgm:pt>
    <dgm:pt modelId="{305DBE90-5AF3-4414-8408-08C172258491}" type="pres">
      <dgm:prSet presAssocID="{48700211-1921-4B91-A22A-46BB3D4EEF79}" presName="space" presStyleCnt="0"/>
      <dgm:spPr/>
    </dgm:pt>
    <dgm:pt modelId="{B1269232-0126-41F5-8E15-23E203270A8B}" type="pres">
      <dgm:prSet presAssocID="{06E02295-B876-43A5-AE03-441EA7BFAA20}" presName="compositeB" presStyleCnt="0"/>
      <dgm:spPr/>
    </dgm:pt>
    <dgm:pt modelId="{53880C1E-9EDD-4ADC-913B-5C5D0353F842}" type="pres">
      <dgm:prSet presAssocID="{06E02295-B876-43A5-AE03-441EA7BFAA20}" presName="textB" presStyleLbl="revTx" presStyleIdx="1" presStyleCnt="6">
        <dgm:presLayoutVars>
          <dgm:bulletEnabled val="1"/>
        </dgm:presLayoutVars>
      </dgm:prSet>
      <dgm:spPr/>
    </dgm:pt>
    <dgm:pt modelId="{437C17DC-490D-4025-804B-BDECE041529B}" type="pres">
      <dgm:prSet presAssocID="{06E02295-B876-43A5-AE03-441EA7BFAA20}" presName="circleB" presStyleLbl="node1" presStyleIdx="1" presStyleCnt="6"/>
      <dgm:spPr/>
    </dgm:pt>
    <dgm:pt modelId="{80C810A8-5BED-4EA0-9E87-4C32C925B23C}" type="pres">
      <dgm:prSet presAssocID="{06E02295-B876-43A5-AE03-441EA7BFAA20}" presName="spaceB" presStyleCnt="0"/>
      <dgm:spPr/>
    </dgm:pt>
    <dgm:pt modelId="{232461EE-9B61-4FA3-900D-0708BF67DD9F}" type="pres">
      <dgm:prSet presAssocID="{C00C96CC-8A4A-4718-A75F-C9C72D78D1BB}" presName="space" presStyleCnt="0"/>
      <dgm:spPr/>
    </dgm:pt>
    <dgm:pt modelId="{809B8A45-8600-40B1-9DB5-3087834D7A63}" type="pres">
      <dgm:prSet presAssocID="{0701E88F-9B35-4817-AEF1-0701619F7CF0}" presName="compositeA" presStyleCnt="0"/>
      <dgm:spPr/>
    </dgm:pt>
    <dgm:pt modelId="{931A87D0-715B-4EDE-913D-8AA5BE3DE3EF}" type="pres">
      <dgm:prSet presAssocID="{0701E88F-9B35-4817-AEF1-0701619F7CF0}" presName="textA" presStyleLbl="revTx" presStyleIdx="2" presStyleCnt="6">
        <dgm:presLayoutVars>
          <dgm:bulletEnabled val="1"/>
        </dgm:presLayoutVars>
      </dgm:prSet>
      <dgm:spPr/>
    </dgm:pt>
    <dgm:pt modelId="{089D5150-0E7F-4F5A-97D4-EF031B074DD0}" type="pres">
      <dgm:prSet presAssocID="{0701E88F-9B35-4817-AEF1-0701619F7CF0}" presName="circleA" presStyleLbl="node1" presStyleIdx="2" presStyleCnt="6"/>
      <dgm:spPr/>
    </dgm:pt>
    <dgm:pt modelId="{C2582219-7ED1-4E21-BB78-D3319537D6C6}" type="pres">
      <dgm:prSet presAssocID="{0701E88F-9B35-4817-AEF1-0701619F7CF0}" presName="spaceA" presStyleCnt="0"/>
      <dgm:spPr/>
    </dgm:pt>
    <dgm:pt modelId="{C9B69682-41FC-4B30-8BEE-7542D14AC7DB}" type="pres">
      <dgm:prSet presAssocID="{3E1CB16C-DEC9-46E3-B8B2-A7566010F388}" presName="space" presStyleCnt="0"/>
      <dgm:spPr/>
    </dgm:pt>
    <dgm:pt modelId="{F607F1CF-CE46-4D84-87B8-0DC3FEB76107}" type="pres">
      <dgm:prSet presAssocID="{952E428E-DC37-4A05-8702-EB102C5B5A19}" presName="compositeB" presStyleCnt="0"/>
      <dgm:spPr/>
    </dgm:pt>
    <dgm:pt modelId="{AD5710FF-315A-45FB-889C-5D01908F1F69}" type="pres">
      <dgm:prSet presAssocID="{952E428E-DC37-4A05-8702-EB102C5B5A19}" presName="textB" presStyleLbl="revTx" presStyleIdx="3" presStyleCnt="6">
        <dgm:presLayoutVars>
          <dgm:bulletEnabled val="1"/>
        </dgm:presLayoutVars>
      </dgm:prSet>
      <dgm:spPr/>
    </dgm:pt>
    <dgm:pt modelId="{AFA0F887-E033-481F-B8E2-A9E508CE1F88}" type="pres">
      <dgm:prSet presAssocID="{952E428E-DC37-4A05-8702-EB102C5B5A19}" presName="circleB" presStyleLbl="node1" presStyleIdx="3" presStyleCnt="6"/>
      <dgm:spPr/>
    </dgm:pt>
    <dgm:pt modelId="{63910FE2-693C-483B-AE1F-D561CCE47038}" type="pres">
      <dgm:prSet presAssocID="{952E428E-DC37-4A05-8702-EB102C5B5A19}" presName="spaceB" presStyleCnt="0"/>
      <dgm:spPr/>
    </dgm:pt>
    <dgm:pt modelId="{CEC6F1CC-A24B-404B-A468-3231920359A1}" type="pres">
      <dgm:prSet presAssocID="{B1FACAFD-1E85-4AE7-B04A-E359BB65B9AE}" presName="space" presStyleCnt="0"/>
      <dgm:spPr/>
    </dgm:pt>
    <dgm:pt modelId="{EE2F2A97-D6DC-4360-A7CB-A6EF8047CA48}" type="pres">
      <dgm:prSet presAssocID="{38743475-E7BF-4795-9467-E5A8BA422E1C}" presName="compositeA" presStyleCnt="0"/>
      <dgm:spPr/>
    </dgm:pt>
    <dgm:pt modelId="{D2D1E1CD-8CF1-4B3B-8C2A-B8CDE3D15559}" type="pres">
      <dgm:prSet presAssocID="{38743475-E7BF-4795-9467-E5A8BA422E1C}" presName="textA" presStyleLbl="revTx" presStyleIdx="4" presStyleCnt="6">
        <dgm:presLayoutVars>
          <dgm:bulletEnabled val="1"/>
        </dgm:presLayoutVars>
      </dgm:prSet>
      <dgm:spPr/>
    </dgm:pt>
    <dgm:pt modelId="{520D2C5F-DDBC-4F04-8925-BCAE6F349D7F}" type="pres">
      <dgm:prSet presAssocID="{38743475-E7BF-4795-9467-E5A8BA422E1C}" presName="circleA" presStyleLbl="node1" presStyleIdx="4" presStyleCnt="6"/>
      <dgm:spPr/>
    </dgm:pt>
    <dgm:pt modelId="{8CAEF64B-1E78-48C3-BFA7-EF823FB2EA2A}" type="pres">
      <dgm:prSet presAssocID="{38743475-E7BF-4795-9467-E5A8BA422E1C}" presName="spaceA" presStyleCnt="0"/>
      <dgm:spPr/>
    </dgm:pt>
    <dgm:pt modelId="{D82CC56D-E11D-424A-8D7C-15E9182BA660}" type="pres">
      <dgm:prSet presAssocID="{B9BE37FC-599B-43E8-87A4-BA57A0AAB37D}" presName="space" presStyleCnt="0"/>
      <dgm:spPr/>
    </dgm:pt>
    <dgm:pt modelId="{03469735-2A6D-489C-9D64-CA49AC91062D}" type="pres">
      <dgm:prSet presAssocID="{A464055B-0477-4389-86CE-3452DACE6C88}" presName="compositeB" presStyleCnt="0"/>
      <dgm:spPr/>
    </dgm:pt>
    <dgm:pt modelId="{6837C91B-EEC5-47DA-8AD2-A0A9B371AAC6}" type="pres">
      <dgm:prSet presAssocID="{A464055B-0477-4389-86CE-3452DACE6C88}" presName="textB" presStyleLbl="revTx" presStyleIdx="5" presStyleCnt="6">
        <dgm:presLayoutVars>
          <dgm:bulletEnabled val="1"/>
        </dgm:presLayoutVars>
      </dgm:prSet>
      <dgm:spPr/>
    </dgm:pt>
    <dgm:pt modelId="{5320334F-9E54-4819-AF93-E122BA03B971}" type="pres">
      <dgm:prSet presAssocID="{A464055B-0477-4389-86CE-3452DACE6C88}" presName="circleB" presStyleLbl="node1" presStyleIdx="5" presStyleCnt="6"/>
      <dgm:spPr/>
    </dgm:pt>
    <dgm:pt modelId="{BA19AC64-D57A-4697-95F8-5B6721CE3C7A}" type="pres">
      <dgm:prSet presAssocID="{A464055B-0477-4389-86CE-3452DACE6C88}" presName="spaceB" presStyleCnt="0"/>
      <dgm:spPr/>
    </dgm:pt>
  </dgm:ptLst>
  <dgm:cxnLst>
    <dgm:cxn modelId="{C92EEF0E-B289-4AFA-82FA-CCA16E8C8E06}" type="presOf" srcId="{0701E88F-9B35-4817-AEF1-0701619F7CF0}" destId="{931A87D0-715B-4EDE-913D-8AA5BE3DE3EF}" srcOrd="0" destOrd="0" presId="urn:microsoft.com/office/officeart/2005/8/layout/hProcess11"/>
    <dgm:cxn modelId="{33F7DF19-B7C3-44E4-AB50-1AA55C114ADA}" srcId="{0AC42291-9EB4-44DC-A1D6-FBFDE43DC1FC}" destId="{A464055B-0477-4389-86CE-3452DACE6C88}" srcOrd="5" destOrd="0" parTransId="{6C5A45EF-F9E5-4944-9942-2A2C737C453D}" sibTransId="{AE4CB9CC-9DAA-4749-8AD4-F5CA080ECB32}"/>
    <dgm:cxn modelId="{B6A5C31D-3616-472E-A75C-02831DFDEEA4}" type="presOf" srcId="{0AC42291-9EB4-44DC-A1D6-FBFDE43DC1FC}" destId="{4E9EC8D0-8C19-401D-8987-2EE89291B906}" srcOrd="0" destOrd="0" presId="urn:microsoft.com/office/officeart/2005/8/layout/hProcess11"/>
    <dgm:cxn modelId="{B6B6E337-C90D-4A01-B69E-D1A1A1EB17BB}" srcId="{0AC42291-9EB4-44DC-A1D6-FBFDE43DC1FC}" destId="{ABC7BFFB-482E-4E19-B217-A85FA66D0C5E}" srcOrd="0" destOrd="0" parTransId="{575935DC-2569-4923-BF98-3B3AC92D617A}" sibTransId="{48700211-1921-4B91-A22A-46BB3D4EEF79}"/>
    <dgm:cxn modelId="{02A07A3F-CAF9-4FFB-8D81-82120FC47621}" srcId="{0AC42291-9EB4-44DC-A1D6-FBFDE43DC1FC}" destId="{38743475-E7BF-4795-9467-E5A8BA422E1C}" srcOrd="4" destOrd="0" parTransId="{E1681405-44AB-4CD8-9C0B-2ACE031D0B06}" sibTransId="{B9BE37FC-599B-43E8-87A4-BA57A0AAB37D}"/>
    <dgm:cxn modelId="{956B3265-0E69-4D84-85A2-8D891E464E28}" srcId="{0AC42291-9EB4-44DC-A1D6-FBFDE43DC1FC}" destId="{0701E88F-9B35-4817-AEF1-0701619F7CF0}" srcOrd="2" destOrd="0" parTransId="{7C2CD093-0596-4291-BCF8-13EA917AEC24}" sibTransId="{3E1CB16C-DEC9-46E3-B8B2-A7566010F388}"/>
    <dgm:cxn modelId="{5373F467-35EB-49DF-9E3F-9227BECCB381}" type="presOf" srcId="{952E428E-DC37-4A05-8702-EB102C5B5A19}" destId="{AD5710FF-315A-45FB-889C-5D01908F1F69}" srcOrd="0" destOrd="0" presId="urn:microsoft.com/office/officeart/2005/8/layout/hProcess11"/>
    <dgm:cxn modelId="{052A3A6D-2FD7-4946-99CD-49BC06A97CC9}" srcId="{0AC42291-9EB4-44DC-A1D6-FBFDE43DC1FC}" destId="{06E02295-B876-43A5-AE03-441EA7BFAA20}" srcOrd="1" destOrd="0" parTransId="{60BD3EB2-9619-4E09-BF6B-02C807A50554}" sibTransId="{C00C96CC-8A4A-4718-A75F-C9C72D78D1BB}"/>
    <dgm:cxn modelId="{E6ACDB74-C73B-45E3-8934-9FB4C79138D2}" type="presOf" srcId="{06E02295-B876-43A5-AE03-441EA7BFAA20}" destId="{53880C1E-9EDD-4ADC-913B-5C5D0353F842}" srcOrd="0" destOrd="0" presId="urn:microsoft.com/office/officeart/2005/8/layout/hProcess11"/>
    <dgm:cxn modelId="{38E9427C-C1CF-48C3-B6F9-3DD31A348B9E}" type="presOf" srcId="{38743475-E7BF-4795-9467-E5A8BA422E1C}" destId="{D2D1E1CD-8CF1-4B3B-8C2A-B8CDE3D15559}" srcOrd="0" destOrd="0" presId="urn:microsoft.com/office/officeart/2005/8/layout/hProcess11"/>
    <dgm:cxn modelId="{617757B5-0A4E-41C5-9F9F-1CE98649B328}" srcId="{0AC42291-9EB4-44DC-A1D6-FBFDE43DC1FC}" destId="{952E428E-DC37-4A05-8702-EB102C5B5A19}" srcOrd="3" destOrd="0" parTransId="{A37AA2DC-6D28-4E6B-A866-D1F2923D2528}" sibTransId="{B1FACAFD-1E85-4AE7-B04A-E359BB65B9AE}"/>
    <dgm:cxn modelId="{AC6559F0-CBB8-4867-96D0-9DFBBF88A6D6}" type="presOf" srcId="{ABC7BFFB-482E-4E19-B217-A85FA66D0C5E}" destId="{052FF54B-2C24-4D68-AEC2-0828C957C828}" srcOrd="0" destOrd="0" presId="urn:microsoft.com/office/officeart/2005/8/layout/hProcess11"/>
    <dgm:cxn modelId="{CD9EB0F7-F5C5-4AE6-ADAD-DE3F9A6BC07C}" type="presOf" srcId="{A464055B-0477-4389-86CE-3452DACE6C88}" destId="{6837C91B-EEC5-47DA-8AD2-A0A9B371AAC6}" srcOrd="0" destOrd="0" presId="urn:microsoft.com/office/officeart/2005/8/layout/hProcess11"/>
    <dgm:cxn modelId="{CD2CBCA3-4E30-411F-9C6F-B823369395B6}" type="presParOf" srcId="{4E9EC8D0-8C19-401D-8987-2EE89291B906}" destId="{79E4565D-091E-4209-B148-F0D08E0D43D1}" srcOrd="0" destOrd="0" presId="urn:microsoft.com/office/officeart/2005/8/layout/hProcess11"/>
    <dgm:cxn modelId="{12C83CB5-72F1-4A05-8B0F-20E3E998D538}" type="presParOf" srcId="{4E9EC8D0-8C19-401D-8987-2EE89291B906}" destId="{EA4099FD-3448-42F9-80CE-003FCD691238}" srcOrd="1" destOrd="0" presId="urn:microsoft.com/office/officeart/2005/8/layout/hProcess11"/>
    <dgm:cxn modelId="{67ADB149-2A33-4FFF-81DE-818C65F3B505}" type="presParOf" srcId="{EA4099FD-3448-42F9-80CE-003FCD691238}" destId="{19281BD0-4D74-46F6-A3AF-1EAF46447001}" srcOrd="0" destOrd="0" presId="urn:microsoft.com/office/officeart/2005/8/layout/hProcess11"/>
    <dgm:cxn modelId="{E4EB0810-2353-4E95-8493-41067397FDA9}" type="presParOf" srcId="{19281BD0-4D74-46F6-A3AF-1EAF46447001}" destId="{052FF54B-2C24-4D68-AEC2-0828C957C828}" srcOrd="0" destOrd="0" presId="urn:microsoft.com/office/officeart/2005/8/layout/hProcess11"/>
    <dgm:cxn modelId="{59BA6EF8-B9B0-4897-A15E-36AA433C79D5}" type="presParOf" srcId="{19281BD0-4D74-46F6-A3AF-1EAF46447001}" destId="{F8CFA2AE-02EC-44BA-8C69-321178B56601}" srcOrd="1" destOrd="0" presId="urn:microsoft.com/office/officeart/2005/8/layout/hProcess11"/>
    <dgm:cxn modelId="{69B472F0-3FB5-4C17-B550-C34A55CF9E57}" type="presParOf" srcId="{19281BD0-4D74-46F6-A3AF-1EAF46447001}" destId="{2A4DE8A8-5754-4B7B-AE0A-0C8A681AE441}" srcOrd="2" destOrd="0" presId="urn:microsoft.com/office/officeart/2005/8/layout/hProcess11"/>
    <dgm:cxn modelId="{486DEC52-970E-4E68-AA25-6729C2083EA8}" type="presParOf" srcId="{EA4099FD-3448-42F9-80CE-003FCD691238}" destId="{305DBE90-5AF3-4414-8408-08C172258491}" srcOrd="1" destOrd="0" presId="urn:microsoft.com/office/officeart/2005/8/layout/hProcess11"/>
    <dgm:cxn modelId="{638E9047-6B92-4E8E-9C8C-5BFEC6DA0953}" type="presParOf" srcId="{EA4099FD-3448-42F9-80CE-003FCD691238}" destId="{B1269232-0126-41F5-8E15-23E203270A8B}" srcOrd="2" destOrd="0" presId="urn:microsoft.com/office/officeart/2005/8/layout/hProcess11"/>
    <dgm:cxn modelId="{85C3AE37-64A0-4BEB-B71D-216BE46A2C82}" type="presParOf" srcId="{B1269232-0126-41F5-8E15-23E203270A8B}" destId="{53880C1E-9EDD-4ADC-913B-5C5D0353F842}" srcOrd="0" destOrd="0" presId="urn:microsoft.com/office/officeart/2005/8/layout/hProcess11"/>
    <dgm:cxn modelId="{6CC79F9D-82C7-4A85-AC01-9AE62EAE89E0}" type="presParOf" srcId="{B1269232-0126-41F5-8E15-23E203270A8B}" destId="{437C17DC-490D-4025-804B-BDECE041529B}" srcOrd="1" destOrd="0" presId="urn:microsoft.com/office/officeart/2005/8/layout/hProcess11"/>
    <dgm:cxn modelId="{FBDE64C0-DEA9-4953-9E02-C32B83DA6B4A}" type="presParOf" srcId="{B1269232-0126-41F5-8E15-23E203270A8B}" destId="{80C810A8-5BED-4EA0-9E87-4C32C925B23C}" srcOrd="2" destOrd="0" presId="urn:microsoft.com/office/officeart/2005/8/layout/hProcess11"/>
    <dgm:cxn modelId="{61927F25-58B1-4A49-828E-A8CB85BBAA86}" type="presParOf" srcId="{EA4099FD-3448-42F9-80CE-003FCD691238}" destId="{232461EE-9B61-4FA3-900D-0708BF67DD9F}" srcOrd="3" destOrd="0" presId="urn:microsoft.com/office/officeart/2005/8/layout/hProcess11"/>
    <dgm:cxn modelId="{1A5ACD12-001D-4A52-9CCF-4C4EA23B29FB}" type="presParOf" srcId="{EA4099FD-3448-42F9-80CE-003FCD691238}" destId="{809B8A45-8600-40B1-9DB5-3087834D7A63}" srcOrd="4" destOrd="0" presId="urn:microsoft.com/office/officeart/2005/8/layout/hProcess11"/>
    <dgm:cxn modelId="{902E1D19-368B-4D1C-871E-BF3CB4D683F5}" type="presParOf" srcId="{809B8A45-8600-40B1-9DB5-3087834D7A63}" destId="{931A87D0-715B-4EDE-913D-8AA5BE3DE3EF}" srcOrd="0" destOrd="0" presId="urn:microsoft.com/office/officeart/2005/8/layout/hProcess11"/>
    <dgm:cxn modelId="{595070EE-FA4E-426E-B596-7C520D5BB658}" type="presParOf" srcId="{809B8A45-8600-40B1-9DB5-3087834D7A63}" destId="{089D5150-0E7F-4F5A-97D4-EF031B074DD0}" srcOrd="1" destOrd="0" presId="urn:microsoft.com/office/officeart/2005/8/layout/hProcess11"/>
    <dgm:cxn modelId="{7170D34B-4346-4633-8D0F-8443A5C4A7DB}" type="presParOf" srcId="{809B8A45-8600-40B1-9DB5-3087834D7A63}" destId="{C2582219-7ED1-4E21-BB78-D3319537D6C6}" srcOrd="2" destOrd="0" presId="urn:microsoft.com/office/officeart/2005/8/layout/hProcess11"/>
    <dgm:cxn modelId="{4F3FAAC6-477B-4735-B6A0-CF3C8D92C78F}" type="presParOf" srcId="{EA4099FD-3448-42F9-80CE-003FCD691238}" destId="{C9B69682-41FC-4B30-8BEE-7542D14AC7DB}" srcOrd="5" destOrd="0" presId="urn:microsoft.com/office/officeart/2005/8/layout/hProcess11"/>
    <dgm:cxn modelId="{BF315B75-F19B-4361-BC50-EA483E337CD8}" type="presParOf" srcId="{EA4099FD-3448-42F9-80CE-003FCD691238}" destId="{F607F1CF-CE46-4D84-87B8-0DC3FEB76107}" srcOrd="6" destOrd="0" presId="urn:microsoft.com/office/officeart/2005/8/layout/hProcess11"/>
    <dgm:cxn modelId="{33098C8F-7588-4794-96C8-BEA1D14992DC}" type="presParOf" srcId="{F607F1CF-CE46-4D84-87B8-0DC3FEB76107}" destId="{AD5710FF-315A-45FB-889C-5D01908F1F69}" srcOrd="0" destOrd="0" presId="urn:microsoft.com/office/officeart/2005/8/layout/hProcess11"/>
    <dgm:cxn modelId="{04DD447F-891F-43DD-BAA7-1D64D9644785}" type="presParOf" srcId="{F607F1CF-CE46-4D84-87B8-0DC3FEB76107}" destId="{AFA0F887-E033-481F-B8E2-A9E508CE1F88}" srcOrd="1" destOrd="0" presId="urn:microsoft.com/office/officeart/2005/8/layout/hProcess11"/>
    <dgm:cxn modelId="{50C80515-68A0-437F-B818-D849A4BCDA39}" type="presParOf" srcId="{F607F1CF-CE46-4D84-87B8-0DC3FEB76107}" destId="{63910FE2-693C-483B-AE1F-D561CCE47038}" srcOrd="2" destOrd="0" presId="urn:microsoft.com/office/officeart/2005/8/layout/hProcess11"/>
    <dgm:cxn modelId="{DD3DDDA9-AD04-4EAB-BC28-52BD04098C52}" type="presParOf" srcId="{EA4099FD-3448-42F9-80CE-003FCD691238}" destId="{CEC6F1CC-A24B-404B-A468-3231920359A1}" srcOrd="7" destOrd="0" presId="urn:microsoft.com/office/officeart/2005/8/layout/hProcess11"/>
    <dgm:cxn modelId="{88BF5936-6039-468D-AE9F-F9C184496CFB}" type="presParOf" srcId="{EA4099FD-3448-42F9-80CE-003FCD691238}" destId="{EE2F2A97-D6DC-4360-A7CB-A6EF8047CA48}" srcOrd="8" destOrd="0" presId="urn:microsoft.com/office/officeart/2005/8/layout/hProcess11"/>
    <dgm:cxn modelId="{68B8F9D1-671A-4639-A1E2-536DEAEE558B}" type="presParOf" srcId="{EE2F2A97-D6DC-4360-A7CB-A6EF8047CA48}" destId="{D2D1E1CD-8CF1-4B3B-8C2A-B8CDE3D15559}" srcOrd="0" destOrd="0" presId="urn:microsoft.com/office/officeart/2005/8/layout/hProcess11"/>
    <dgm:cxn modelId="{8DF674D4-59DD-4C77-B677-D9EAAE84379E}" type="presParOf" srcId="{EE2F2A97-D6DC-4360-A7CB-A6EF8047CA48}" destId="{520D2C5F-DDBC-4F04-8925-BCAE6F349D7F}" srcOrd="1" destOrd="0" presId="urn:microsoft.com/office/officeart/2005/8/layout/hProcess11"/>
    <dgm:cxn modelId="{E5A4CE5B-90FE-4A93-90AF-7FD287841B36}" type="presParOf" srcId="{EE2F2A97-D6DC-4360-A7CB-A6EF8047CA48}" destId="{8CAEF64B-1E78-48C3-BFA7-EF823FB2EA2A}" srcOrd="2" destOrd="0" presId="urn:microsoft.com/office/officeart/2005/8/layout/hProcess11"/>
    <dgm:cxn modelId="{15E1082B-84CF-48E5-9F05-05E5A025FDCF}" type="presParOf" srcId="{EA4099FD-3448-42F9-80CE-003FCD691238}" destId="{D82CC56D-E11D-424A-8D7C-15E9182BA660}" srcOrd="9" destOrd="0" presId="urn:microsoft.com/office/officeart/2005/8/layout/hProcess11"/>
    <dgm:cxn modelId="{9DEA41F6-425C-428F-9411-F02B80827F86}" type="presParOf" srcId="{EA4099FD-3448-42F9-80CE-003FCD691238}" destId="{03469735-2A6D-489C-9D64-CA49AC91062D}" srcOrd="10" destOrd="0" presId="urn:microsoft.com/office/officeart/2005/8/layout/hProcess11"/>
    <dgm:cxn modelId="{004B81E4-2427-48D0-981B-BAAF717B2699}" type="presParOf" srcId="{03469735-2A6D-489C-9D64-CA49AC91062D}" destId="{6837C91B-EEC5-47DA-8AD2-A0A9B371AAC6}" srcOrd="0" destOrd="0" presId="urn:microsoft.com/office/officeart/2005/8/layout/hProcess11"/>
    <dgm:cxn modelId="{BCA3F32E-0037-4C50-B60B-9D7ABE01DCD7}" type="presParOf" srcId="{03469735-2A6D-489C-9D64-CA49AC91062D}" destId="{5320334F-9E54-4819-AF93-E122BA03B971}" srcOrd="1" destOrd="0" presId="urn:microsoft.com/office/officeart/2005/8/layout/hProcess11"/>
    <dgm:cxn modelId="{2C2A267F-911B-4EAC-8EAE-0C54769EAA8C}" type="presParOf" srcId="{03469735-2A6D-489C-9D64-CA49AC91062D}" destId="{BA19AC64-D57A-4697-95F8-5B6721CE3C7A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E4565D-091E-4209-B148-F0D08E0D43D1}">
      <dsp:nvSpPr>
        <dsp:cNvPr id="0" name=""/>
        <dsp:cNvSpPr/>
      </dsp:nvSpPr>
      <dsp:spPr>
        <a:xfrm>
          <a:off x="0" y="1097279"/>
          <a:ext cx="8447807" cy="1463040"/>
        </a:xfrm>
        <a:prstGeom prst="notched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2FF54B-2C24-4D68-AEC2-0828C957C828}">
      <dsp:nvSpPr>
        <dsp:cNvPr id="0" name=""/>
        <dsp:cNvSpPr/>
      </dsp:nvSpPr>
      <dsp:spPr>
        <a:xfrm>
          <a:off x="2088" y="0"/>
          <a:ext cx="1215815" cy="14630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b" anchorCtr="0">
          <a:noAutofit/>
        </a:bodyPr>
        <a:lstStyle/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100" b="1" kern="1200">
              <a:latin typeface="Calibri"/>
              <a:cs typeface="Calibri"/>
            </a:rPr>
            <a:t>15 déc. 2022</a:t>
          </a:r>
          <a:r>
            <a:rPr lang="fr-FR" sz="1100" kern="1200">
              <a:latin typeface="Calibri"/>
              <a:cs typeface="Calibri"/>
            </a:rPr>
            <a:t> </a:t>
          </a:r>
          <a:br>
            <a:rPr lang="fr-FR" sz="1100" kern="1200">
              <a:latin typeface="Calibri Light"/>
            </a:rPr>
          </a:br>
          <a:r>
            <a:rPr lang="fr-FR" sz="1100" kern="1200"/>
            <a:t>Séminaire </a:t>
          </a:r>
          <a:r>
            <a:rPr lang="fr-FR" sz="1100" kern="1200">
              <a:latin typeface="Calibri Light"/>
            </a:rPr>
            <a:t>du </a:t>
          </a:r>
          <a:r>
            <a:rPr lang="fr-FR" sz="1100" kern="1200"/>
            <a:t>DGS</a:t>
          </a:r>
          <a:r>
            <a:rPr lang="fr-FR" sz="1100" kern="1200">
              <a:latin typeface="Calibri Light"/>
            </a:rPr>
            <a:t> (réappropriation du projet)</a:t>
          </a:r>
          <a:endParaRPr lang="fr-FR" sz="1100" kern="1200"/>
        </a:p>
      </dsp:txBody>
      <dsp:txXfrm>
        <a:off x="2088" y="0"/>
        <a:ext cx="1215815" cy="1463040"/>
      </dsp:txXfrm>
    </dsp:sp>
    <dsp:sp modelId="{F8CFA2AE-02EC-44BA-8C69-321178B56601}">
      <dsp:nvSpPr>
        <dsp:cNvPr id="0" name=""/>
        <dsp:cNvSpPr/>
      </dsp:nvSpPr>
      <dsp:spPr>
        <a:xfrm>
          <a:off x="427116" y="1645920"/>
          <a:ext cx="365760" cy="36576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3880C1E-9EDD-4ADC-913B-5C5D0353F842}">
      <dsp:nvSpPr>
        <dsp:cNvPr id="0" name=""/>
        <dsp:cNvSpPr/>
      </dsp:nvSpPr>
      <dsp:spPr>
        <a:xfrm>
          <a:off x="1278695" y="2194559"/>
          <a:ext cx="1215815" cy="14630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t" anchorCtr="0">
          <a:noAutofit/>
        </a:bodyPr>
        <a:lstStyle/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100" b="1" kern="1200">
              <a:latin typeface="Calibri"/>
              <a:cs typeface="Calibri"/>
            </a:rPr>
            <a:t>Janvier</a:t>
          </a:r>
          <a:br>
            <a:rPr lang="fr-FR" sz="1100" kern="1200">
              <a:latin typeface="Calibri Light"/>
            </a:rPr>
          </a:br>
          <a:r>
            <a:rPr lang="fr-FR" sz="1100" kern="1200">
              <a:latin typeface="Calibri Light"/>
            </a:rPr>
            <a:t>Lancement avec le prestataire Digiwin</a:t>
          </a:r>
          <a:br>
            <a:rPr lang="fr-FR" sz="1100" kern="1200">
              <a:latin typeface="Calibri Light"/>
            </a:rPr>
          </a:br>
          <a:r>
            <a:rPr lang="fr-FR" sz="1100" kern="1200">
              <a:latin typeface="Calibri Light"/>
            </a:rPr>
            <a:t>(marché 3 ans renouvelables)</a:t>
          </a:r>
          <a:endParaRPr lang="fr-FR" sz="1100" kern="1200"/>
        </a:p>
      </dsp:txBody>
      <dsp:txXfrm>
        <a:off x="1278695" y="2194559"/>
        <a:ext cx="1215815" cy="1463040"/>
      </dsp:txXfrm>
    </dsp:sp>
    <dsp:sp modelId="{437C17DC-490D-4025-804B-BDECE041529B}">
      <dsp:nvSpPr>
        <dsp:cNvPr id="0" name=""/>
        <dsp:cNvSpPr/>
      </dsp:nvSpPr>
      <dsp:spPr>
        <a:xfrm>
          <a:off x="1703722" y="1645920"/>
          <a:ext cx="365760" cy="36576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1A87D0-715B-4EDE-913D-8AA5BE3DE3EF}">
      <dsp:nvSpPr>
        <dsp:cNvPr id="0" name=""/>
        <dsp:cNvSpPr/>
      </dsp:nvSpPr>
      <dsp:spPr>
        <a:xfrm>
          <a:off x="2555301" y="0"/>
          <a:ext cx="1215815" cy="14630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b" anchorCtr="0">
          <a:noAutofit/>
        </a:bodyPr>
        <a:lstStyle/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100" b="1" kern="1200">
              <a:latin typeface="Calibri"/>
              <a:cs typeface="Calibri"/>
            </a:rPr>
            <a:t>31 janvier : </a:t>
          </a:r>
          <a:br>
            <a:rPr lang="fr-FR" sz="1100" kern="1200">
              <a:latin typeface="Calibri Light"/>
            </a:rPr>
          </a:br>
          <a:r>
            <a:rPr lang="fr-FR" sz="1100" kern="1200">
              <a:latin typeface="Calibri Light"/>
            </a:rPr>
            <a:t>arrivée nouvelle collègue </a:t>
          </a:r>
          <a:r>
            <a:rPr lang="fr-FR" sz="1100" kern="1200" err="1">
              <a:latin typeface="Calibri Light"/>
            </a:rPr>
            <a:t>Dcom</a:t>
          </a:r>
          <a:r>
            <a:rPr lang="fr-FR" sz="1100" kern="1200">
              <a:latin typeface="Calibri Light"/>
            </a:rPr>
            <a:t> pour travail sur les contenus</a:t>
          </a:r>
          <a:endParaRPr lang="fr-FR" sz="1100" kern="1200"/>
        </a:p>
      </dsp:txBody>
      <dsp:txXfrm>
        <a:off x="2555301" y="0"/>
        <a:ext cx="1215815" cy="1463040"/>
      </dsp:txXfrm>
    </dsp:sp>
    <dsp:sp modelId="{089D5150-0E7F-4F5A-97D4-EF031B074DD0}">
      <dsp:nvSpPr>
        <dsp:cNvPr id="0" name=""/>
        <dsp:cNvSpPr/>
      </dsp:nvSpPr>
      <dsp:spPr>
        <a:xfrm>
          <a:off x="2980329" y="1645920"/>
          <a:ext cx="365760" cy="36576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5710FF-315A-45FB-889C-5D01908F1F69}">
      <dsp:nvSpPr>
        <dsp:cNvPr id="0" name=""/>
        <dsp:cNvSpPr/>
      </dsp:nvSpPr>
      <dsp:spPr>
        <a:xfrm>
          <a:off x="3831908" y="2194559"/>
          <a:ext cx="1215815" cy="14630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t" anchorCtr="0">
          <a:noAutofit/>
        </a:bodyPr>
        <a:lstStyle/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100" b="1" kern="1200">
              <a:latin typeface="Calibri"/>
              <a:cs typeface="Calibri"/>
            </a:rPr>
            <a:t>Janvier &gt; Mars :</a:t>
          </a:r>
          <a:br>
            <a:rPr lang="fr-FR" sz="1100" kern="1200">
              <a:solidFill>
                <a:srgbClr val="010000"/>
              </a:solidFill>
              <a:latin typeface="Calibri Light"/>
            </a:rPr>
          </a:br>
          <a:r>
            <a:rPr lang="fr-FR" sz="1100" kern="1200">
              <a:latin typeface="Calibri Light"/>
            </a:rPr>
            <a:t>Nombreuses démos des fonctionnalités et 8 ateliers de préfiguration de l'outil (Jalios)</a:t>
          </a:r>
        </a:p>
      </dsp:txBody>
      <dsp:txXfrm>
        <a:off x="3831908" y="2194559"/>
        <a:ext cx="1215815" cy="1463040"/>
      </dsp:txXfrm>
    </dsp:sp>
    <dsp:sp modelId="{AFA0F887-E033-481F-B8E2-A9E508CE1F88}">
      <dsp:nvSpPr>
        <dsp:cNvPr id="0" name=""/>
        <dsp:cNvSpPr/>
      </dsp:nvSpPr>
      <dsp:spPr>
        <a:xfrm>
          <a:off x="4256936" y="1645920"/>
          <a:ext cx="365760" cy="36576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D1E1CD-8CF1-4B3B-8C2A-B8CDE3D15559}">
      <dsp:nvSpPr>
        <dsp:cNvPr id="0" name=""/>
        <dsp:cNvSpPr/>
      </dsp:nvSpPr>
      <dsp:spPr>
        <a:xfrm>
          <a:off x="5108515" y="0"/>
          <a:ext cx="1215815" cy="14630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b" anchorCtr="0">
          <a:noAutofit/>
        </a:bodyPr>
        <a:lstStyle/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100" b="0" kern="1200">
              <a:latin typeface="Calibri"/>
              <a:cs typeface="Calibri"/>
            </a:rPr>
            <a:t>7 et 18 Avril :</a:t>
          </a:r>
          <a:r>
            <a:rPr lang="fr-FR" sz="1100" b="1" kern="1200">
              <a:latin typeface="Calibri Light"/>
            </a:rPr>
            <a:t> </a:t>
          </a:r>
          <a:br>
            <a:rPr lang="fr-FR" sz="1100" kern="1200">
              <a:latin typeface="Calibri Light"/>
            </a:rPr>
          </a:br>
          <a:r>
            <a:rPr lang="fr-FR" sz="1100" kern="1200">
              <a:latin typeface="Calibri Light"/>
            </a:rPr>
            <a:t>Point en Codir puis Cogouv</a:t>
          </a:r>
        </a:p>
      </dsp:txBody>
      <dsp:txXfrm>
        <a:off x="5108515" y="0"/>
        <a:ext cx="1215815" cy="1463040"/>
      </dsp:txXfrm>
    </dsp:sp>
    <dsp:sp modelId="{520D2C5F-DDBC-4F04-8925-BCAE6F349D7F}">
      <dsp:nvSpPr>
        <dsp:cNvPr id="0" name=""/>
        <dsp:cNvSpPr/>
      </dsp:nvSpPr>
      <dsp:spPr>
        <a:xfrm>
          <a:off x="5533543" y="1645920"/>
          <a:ext cx="365760" cy="36576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37C91B-EEC5-47DA-8AD2-A0A9B371AAC6}">
      <dsp:nvSpPr>
        <dsp:cNvPr id="0" name=""/>
        <dsp:cNvSpPr/>
      </dsp:nvSpPr>
      <dsp:spPr>
        <a:xfrm>
          <a:off x="6385122" y="2194559"/>
          <a:ext cx="1215815" cy="14630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t" anchorCtr="0">
          <a:noAutofit/>
        </a:bodyPr>
        <a:lstStyle/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100" b="1" kern="1200">
              <a:latin typeface="Calibri"/>
              <a:cs typeface="Calibri"/>
            </a:rPr>
            <a:t>Mai : </a:t>
          </a:r>
          <a:br>
            <a:rPr lang="fr-FR" sz="1100" kern="1200">
              <a:latin typeface="Calibri Light"/>
            </a:rPr>
          </a:br>
          <a:r>
            <a:rPr lang="fr-FR" sz="1100" kern="1200">
              <a:latin typeface="Calibri Light"/>
            </a:rPr>
            <a:t>1ère livraison technique</a:t>
          </a:r>
          <a:br>
            <a:rPr lang="fr-FR" sz="1100" kern="1200">
              <a:latin typeface="Calibri Light"/>
            </a:rPr>
          </a:br>
          <a:r>
            <a:rPr lang="fr-FR" sz="1100" kern="1200">
              <a:latin typeface="Calibri Light"/>
            </a:rPr>
            <a:t>(accès à notre back office pour le début de la reprise des contenus)</a:t>
          </a:r>
        </a:p>
      </dsp:txBody>
      <dsp:txXfrm>
        <a:off x="6385122" y="2194559"/>
        <a:ext cx="1215815" cy="1463040"/>
      </dsp:txXfrm>
    </dsp:sp>
    <dsp:sp modelId="{5320334F-9E54-4819-AF93-E122BA03B971}">
      <dsp:nvSpPr>
        <dsp:cNvPr id="0" name=""/>
        <dsp:cNvSpPr/>
      </dsp:nvSpPr>
      <dsp:spPr>
        <a:xfrm>
          <a:off x="6810150" y="1645920"/>
          <a:ext cx="365760" cy="36576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0A9EAD-AD01-4746-BD3C-71A663349F42}" type="datetimeFigureOut">
              <a:rPr lang="fr-FR" smtClean="0"/>
              <a:t>15/06/2023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7BD956-6367-49CA-B37E-8B9CA66BF27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3607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7BD956-6367-49CA-B37E-8B9CA66BF27B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098006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7BD956-6367-49CA-B37E-8B9CA66BF27B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513123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7BD956-6367-49CA-B37E-8B9CA66BF27B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602891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7BD956-6367-49CA-B37E-8B9CA66BF27B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456049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21823A-F740-42C3-ACB0-61FD95936EAA}"/>
              </a:ext>
            </a:extLst>
          </p:cNvPr>
          <p:cNvSpPr/>
          <p:nvPr userDrawn="1"/>
        </p:nvSpPr>
        <p:spPr>
          <a:xfrm>
            <a:off x="163902" y="145062"/>
            <a:ext cx="8816196" cy="3252188"/>
          </a:xfrm>
          <a:prstGeom prst="rect">
            <a:avLst/>
          </a:prstGeom>
          <a:solidFill>
            <a:srgbClr val="0BB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129795"/>
          </a:xfrm>
        </p:spPr>
        <p:txBody>
          <a:bodyPr anchor="b">
            <a:normAutofit/>
          </a:bodyPr>
          <a:lstStyle>
            <a:lvl1pPr algn="ctr">
              <a:defRPr sz="48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916392"/>
            <a:ext cx="6858000" cy="1341407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7B6B8-529C-465F-A35B-898488350AA5}" type="datetimeFigureOut">
              <a:rPr lang="fr-FR" smtClean="0"/>
              <a:pPr/>
              <a:t>15/06/2023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02D89-0CF0-4A1E-AFDF-C3997DFE7B2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1CEC214-D9D2-4665-977E-C37D135B8E86}"/>
              </a:ext>
            </a:extLst>
          </p:cNvPr>
          <p:cNvSpPr/>
          <p:nvPr userDrawn="1"/>
        </p:nvSpPr>
        <p:spPr>
          <a:xfrm>
            <a:off x="163902" y="145062"/>
            <a:ext cx="559998" cy="13852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63649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7B6B8-529C-465F-A35B-898488350AA5}" type="datetimeFigureOut">
              <a:rPr lang="fr-FR" smtClean="0"/>
              <a:pPr/>
              <a:t>15/06/2023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02D89-0CF0-4A1E-AFDF-C3997DFE7B2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76517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7B6B8-529C-465F-A35B-898488350AA5}" type="datetimeFigureOut">
              <a:rPr lang="fr-FR" smtClean="0"/>
              <a:pPr/>
              <a:t>15/06/2023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02D89-0CF0-4A1E-AFDF-C3997DFE7B2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5459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</a:p>
        </p:txBody>
      </p:sp>
    </p:spTree>
    <p:extLst>
      <p:ext uri="{BB962C8B-B14F-4D97-AF65-F5344CB8AC3E}">
        <p14:creationId xmlns:p14="http://schemas.microsoft.com/office/powerpoint/2010/main" val="21694793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2991667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6847069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7536468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3903138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4156360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19142F-7272-41AA-89FA-98415222E6FA}" type="slidenum">
              <a:rPr kumimoji="0" lang="fr-FR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87502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4164007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53268EE-B5C7-4C5E-96C0-636DCFD5B750}"/>
              </a:ext>
            </a:extLst>
          </p:cNvPr>
          <p:cNvSpPr/>
          <p:nvPr userDrawn="1"/>
        </p:nvSpPr>
        <p:spPr>
          <a:xfrm>
            <a:off x="314678" y="310551"/>
            <a:ext cx="8669547" cy="9603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3180735-B75E-457E-8CC5-70C8F5D93868}"/>
              </a:ext>
            </a:extLst>
          </p:cNvPr>
          <p:cNvSpPr/>
          <p:nvPr userDrawn="1"/>
        </p:nvSpPr>
        <p:spPr>
          <a:xfrm>
            <a:off x="198408" y="163902"/>
            <a:ext cx="8669547" cy="905774"/>
          </a:xfrm>
          <a:prstGeom prst="rect">
            <a:avLst/>
          </a:prstGeom>
          <a:solidFill>
            <a:srgbClr val="0BB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10551"/>
            <a:ext cx="7886700" cy="759126"/>
          </a:xfrm>
        </p:spPr>
        <p:txBody>
          <a:bodyPr>
            <a:normAutofit/>
          </a:bodyPr>
          <a:lstStyle>
            <a:lvl1pPr algn="ctr">
              <a:defRPr sz="3600" b="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00996"/>
            <a:ext cx="7886700" cy="4675967"/>
          </a:xfrm>
        </p:spPr>
        <p:txBody>
          <a:bodyPr/>
          <a:lstStyle>
            <a:lvl2pPr marL="685800" indent="-228600">
              <a:buFont typeface="Verdana" panose="020B0604030504040204" pitchFamily="34" charset="0"/>
              <a:buChar char="–"/>
              <a:defRPr/>
            </a:lvl2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7B6B8-529C-465F-A35B-898488350AA5}" type="datetimeFigureOut">
              <a:rPr lang="fr-FR" smtClean="0"/>
              <a:pPr/>
              <a:t>15/06/2023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34473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7048430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0080442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8182573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</a:p>
        </p:txBody>
      </p:sp>
    </p:spTree>
    <p:extLst>
      <p:ext uri="{BB962C8B-B14F-4D97-AF65-F5344CB8AC3E}">
        <p14:creationId xmlns:p14="http://schemas.microsoft.com/office/powerpoint/2010/main" val="35261620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726525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108581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1995872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0521561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9203509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0538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054817"/>
            <a:ext cx="7886700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898989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7B6B8-529C-465F-A35B-898488350AA5}" type="datetimeFigureOut">
              <a:rPr lang="fr-FR" smtClean="0"/>
              <a:pPr/>
              <a:t>15/06/2023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25D449D-C643-48A7-BD21-96E794B46011}"/>
              </a:ext>
            </a:extLst>
          </p:cNvPr>
          <p:cNvSpPr/>
          <p:nvPr userDrawn="1"/>
        </p:nvSpPr>
        <p:spPr>
          <a:xfrm>
            <a:off x="314678" y="310550"/>
            <a:ext cx="8669547" cy="356270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FD4570A-232C-435D-AFE1-AD6DAD22DFD9}"/>
              </a:ext>
            </a:extLst>
          </p:cNvPr>
          <p:cNvSpPr/>
          <p:nvPr userDrawn="1"/>
        </p:nvSpPr>
        <p:spPr>
          <a:xfrm>
            <a:off x="198408" y="146649"/>
            <a:ext cx="8669547" cy="3562709"/>
          </a:xfrm>
          <a:prstGeom prst="rect">
            <a:avLst/>
          </a:prstGeom>
          <a:solidFill>
            <a:srgbClr val="0BB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0"/>
            <a:ext cx="7886700" cy="1887476"/>
          </a:xfrm>
        </p:spPr>
        <p:txBody>
          <a:bodyPr anchor="b">
            <a:normAutofit/>
          </a:bodyPr>
          <a:lstStyle>
            <a:lvl1pPr algn="ctr"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35842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38720220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8949619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4245433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408031762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B5BDE18-7311-4D84-95CA-5D3720DCDC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>
            <a:normAutofit/>
          </a:bodyPr>
          <a:lstStyle>
            <a:lvl1pPr algn="ctr">
              <a:defRPr sz="30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0B5B82AA-5F66-49EA-B902-E3C9DEA7E7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EF65899-6662-4A98-B504-821FCED8542D}"/>
              </a:ext>
            </a:extLst>
          </p:cNvPr>
          <p:cNvSpPr/>
          <p:nvPr userDrawn="1"/>
        </p:nvSpPr>
        <p:spPr>
          <a:xfrm>
            <a:off x="0" y="1"/>
            <a:ext cx="900836" cy="26273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ABF5822-830B-4B01-88D8-B7D29C796E95}"/>
              </a:ext>
            </a:extLst>
          </p:cNvPr>
          <p:cNvSpPr/>
          <p:nvPr userDrawn="1"/>
        </p:nvSpPr>
        <p:spPr>
          <a:xfrm>
            <a:off x="78581" y="95249"/>
            <a:ext cx="8991000" cy="6660000"/>
          </a:xfrm>
          <a:prstGeom prst="rect">
            <a:avLst/>
          </a:prstGeom>
          <a:noFill/>
          <a:ln w="2159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9705854"/>
      </p:ext>
    </p:extLst>
  </p:cSld>
  <p:clrMapOvr>
    <a:masterClrMapping/>
  </p:clrMapOvr>
  <p:transition spd="slow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E8A04F6-BC06-49DE-AE35-07E6C02478C8}"/>
              </a:ext>
            </a:extLst>
          </p:cNvPr>
          <p:cNvSpPr/>
          <p:nvPr userDrawn="1"/>
        </p:nvSpPr>
        <p:spPr>
          <a:xfrm>
            <a:off x="357187" y="486172"/>
            <a:ext cx="8596313" cy="294997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E480EBF-863D-4F47-9684-06EAAECA70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831" y="232570"/>
            <a:ext cx="8605838" cy="2891631"/>
          </a:xfrm>
          <a:solidFill>
            <a:srgbClr val="0BBBEF"/>
          </a:solidFill>
        </p:spPr>
        <p:txBody>
          <a:bodyPr anchor="ctr" anchorCtr="0"/>
          <a:lstStyle>
            <a:lvl1pPr algn="ctr">
              <a:defRPr sz="45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DC19024-B985-4959-AA8E-F82FF5CB25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2437" y="3537745"/>
            <a:ext cx="8234363" cy="1500187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499EE0F-4835-44FC-9C71-F5C1274C38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2882" y="5397501"/>
            <a:ext cx="924935" cy="1231900"/>
          </a:xfrm>
          <a:prstGeom prst="rect">
            <a:avLst/>
          </a:prstGeom>
        </p:spPr>
      </p:pic>
      <p:sp>
        <p:nvSpPr>
          <p:cNvPr id="11" name="Espace réservé du pied de page 4">
            <a:extLst>
              <a:ext uri="{FF2B5EF4-FFF2-40B4-BE49-F238E27FC236}">
                <a16:creationId xmlns:a16="http://schemas.microsoft.com/office/drawing/2014/main" id="{13185606-3890-4B8E-9299-0433A4EE3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8770" y="6315869"/>
            <a:ext cx="4561880" cy="365125"/>
          </a:xfrm>
          <a:prstGeom prst="rect">
            <a:avLst/>
          </a:prstGeom>
        </p:spPr>
        <p:txBody>
          <a:bodyPr anchor="ctr" anchorCtr="0"/>
          <a:lstStyle>
            <a:lvl1pPr algn="l">
              <a:defRPr sz="900">
                <a:solidFill>
                  <a:srgbClr val="C6C6C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defTabSz="685800"/>
            <a:r>
              <a:rPr lang="fr-FR"/>
              <a:t>Université d’Angers</a:t>
            </a:r>
          </a:p>
        </p:txBody>
      </p:sp>
      <p:sp>
        <p:nvSpPr>
          <p:cNvPr id="12" name="Espace réservé du numéro de diapositive 5">
            <a:extLst>
              <a:ext uri="{FF2B5EF4-FFF2-40B4-BE49-F238E27FC236}">
                <a16:creationId xmlns:a16="http://schemas.microsoft.com/office/drawing/2014/main" id="{13B83DA9-F49E-4952-BC77-34F711FE9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05978" y="6315869"/>
            <a:ext cx="422672" cy="365125"/>
          </a:xfrm>
          <a:prstGeom prst="rect">
            <a:avLst/>
          </a:prstGeom>
        </p:spPr>
        <p:txBody>
          <a:bodyPr anchor="ctr" anchorCtr="0"/>
          <a:lstStyle>
            <a:lvl1pPr algn="l">
              <a:defRPr sz="900">
                <a:solidFill>
                  <a:srgbClr val="C6C6C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defTabSz="685800"/>
            <a:fld id="{299402C8-AAF6-430C-9C4F-B768B719CBA8}" type="slidenum">
              <a:rPr lang="fr-FR" smtClean="0"/>
              <a:pPr defTabSz="68580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31706937"/>
      </p:ext>
    </p:extLst>
  </p:cSld>
  <p:clrMapOvr>
    <a:masterClrMapping/>
  </p:clrMapOvr>
  <p:transition spd="slow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7DFEB0D-8C6F-4239-A2C8-0E1BBD8132D1}"/>
              </a:ext>
            </a:extLst>
          </p:cNvPr>
          <p:cNvSpPr/>
          <p:nvPr userDrawn="1"/>
        </p:nvSpPr>
        <p:spPr>
          <a:xfrm>
            <a:off x="388649" y="466726"/>
            <a:ext cx="8583901" cy="127105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C9E5EC5-C364-4CAC-876F-BCFEB9E8CD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450" y="244732"/>
            <a:ext cx="8629650" cy="1260218"/>
          </a:xfrm>
          <a:solidFill>
            <a:srgbClr val="0BBBEF"/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4304604-87A8-4B52-A5CE-B9A72243F9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972471"/>
            <a:ext cx="7886700" cy="3564729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514823D1-1F79-427E-AD4D-3862830B330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2882" y="5397501"/>
            <a:ext cx="924935" cy="1231900"/>
          </a:xfrm>
          <a:prstGeom prst="rect">
            <a:avLst/>
          </a:prstGeom>
        </p:spPr>
      </p:pic>
      <p:sp>
        <p:nvSpPr>
          <p:cNvPr id="11" name="Espace réservé du pied de page 4">
            <a:extLst>
              <a:ext uri="{FF2B5EF4-FFF2-40B4-BE49-F238E27FC236}">
                <a16:creationId xmlns:a16="http://schemas.microsoft.com/office/drawing/2014/main" id="{13185606-3890-4B8E-9299-0433A4EE3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8770" y="6315869"/>
            <a:ext cx="4561880" cy="365125"/>
          </a:xfrm>
          <a:prstGeom prst="rect">
            <a:avLst/>
          </a:prstGeom>
        </p:spPr>
        <p:txBody>
          <a:bodyPr anchor="ctr" anchorCtr="0"/>
          <a:lstStyle>
            <a:lvl1pPr algn="l">
              <a:defRPr sz="900">
                <a:solidFill>
                  <a:srgbClr val="C6C6C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defTabSz="685800"/>
            <a:r>
              <a:rPr lang="fr-FR"/>
              <a:t>Université d’Angers</a:t>
            </a:r>
          </a:p>
        </p:txBody>
      </p:sp>
      <p:sp>
        <p:nvSpPr>
          <p:cNvPr id="13" name="Espace réservé du numéro de diapositive 5">
            <a:extLst>
              <a:ext uri="{FF2B5EF4-FFF2-40B4-BE49-F238E27FC236}">
                <a16:creationId xmlns:a16="http://schemas.microsoft.com/office/drawing/2014/main" id="{13B83DA9-F49E-4952-BC77-34F711FE9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05978" y="6315869"/>
            <a:ext cx="422672" cy="365125"/>
          </a:xfrm>
          <a:prstGeom prst="rect">
            <a:avLst/>
          </a:prstGeom>
        </p:spPr>
        <p:txBody>
          <a:bodyPr anchor="ctr" anchorCtr="0"/>
          <a:lstStyle>
            <a:lvl1pPr algn="l">
              <a:defRPr sz="900">
                <a:solidFill>
                  <a:srgbClr val="C6C6C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defTabSz="685800"/>
            <a:fld id="{299402C8-AAF6-430C-9C4F-B768B719CBA8}" type="slidenum">
              <a:rPr lang="fr-FR" smtClean="0"/>
              <a:pPr defTabSz="68580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8487360"/>
      </p:ext>
    </p:extLst>
  </p:cSld>
  <p:clrMapOvr>
    <a:masterClrMapping/>
  </p:clrMapOvr>
  <p:transition spd="slow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8538667-5CEF-40D4-BB4B-73F5027F8451}"/>
              </a:ext>
            </a:extLst>
          </p:cNvPr>
          <p:cNvSpPr/>
          <p:nvPr userDrawn="1"/>
        </p:nvSpPr>
        <p:spPr>
          <a:xfrm>
            <a:off x="388649" y="466726"/>
            <a:ext cx="8583901" cy="127105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47283E42-833D-4ED4-B08D-E59D79C3C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450" y="244732"/>
            <a:ext cx="8629650" cy="1260218"/>
          </a:xfrm>
          <a:solidFill>
            <a:srgbClr val="0BBBEF"/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D78FDDBF-890B-45AB-99D4-6941BEC00E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2882" y="5397501"/>
            <a:ext cx="924935" cy="1231900"/>
          </a:xfrm>
          <a:prstGeom prst="rect">
            <a:avLst/>
          </a:prstGeom>
        </p:spPr>
      </p:pic>
      <p:sp>
        <p:nvSpPr>
          <p:cNvPr id="8" name="Espace réservé du pied de page 4">
            <a:extLst>
              <a:ext uri="{FF2B5EF4-FFF2-40B4-BE49-F238E27FC236}">
                <a16:creationId xmlns:a16="http://schemas.microsoft.com/office/drawing/2014/main" id="{13185606-3890-4B8E-9299-0433A4EE3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8770" y="6315869"/>
            <a:ext cx="4561880" cy="365125"/>
          </a:xfrm>
          <a:prstGeom prst="rect">
            <a:avLst/>
          </a:prstGeom>
        </p:spPr>
        <p:txBody>
          <a:bodyPr anchor="ctr" anchorCtr="0"/>
          <a:lstStyle>
            <a:lvl1pPr algn="l">
              <a:defRPr sz="900">
                <a:solidFill>
                  <a:srgbClr val="C6C6C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defTabSz="685800"/>
            <a:r>
              <a:rPr lang="fr-FR"/>
              <a:t>Université d’Angers</a:t>
            </a:r>
          </a:p>
        </p:txBody>
      </p:sp>
      <p:sp>
        <p:nvSpPr>
          <p:cNvPr id="12" name="Espace réservé du numéro de diapositive 5">
            <a:extLst>
              <a:ext uri="{FF2B5EF4-FFF2-40B4-BE49-F238E27FC236}">
                <a16:creationId xmlns:a16="http://schemas.microsoft.com/office/drawing/2014/main" id="{13B83DA9-F49E-4952-BC77-34F711FE9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05978" y="6315869"/>
            <a:ext cx="422672" cy="365125"/>
          </a:xfrm>
          <a:prstGeom prst="rect">
            <a:avLst/>
          </a:prstGeom>
        </p:spPr>
        <p:txBody>
          <a:bodyPr anchor="ctr" anchorCtr="0"/>
          <a:lstStyle>
            <a:lvl1pPr algn="l">
              <a:defRPr sz="900">
                <a:solidFill>
                  <a:srgbClr val="C6C6C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defTabSz="685800"/>
            <a:fld id="{299402C8-AAF6-430C-9C4F-B768B719CBA8}" type="slidenum">
              <a:rPr lang="fr-FR" smtClean="0"/>
              <a:pPr defTabSz="68580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96174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939091-94BF-4AB9-B41C-CB0F9276A7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0022723-B1E4-4D21-A029-81B1688B2C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FD07E78-F805-4EE4-B956-60038269E7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EEC910A2-5A78-4589-8976-64E9285329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462BD5B3-BF30-453F-8434-0ED6EB0C12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0" name="Espace réservé du pied de page 4">
            <a:extLst>
              <a:ext uri="{FF2B5EF4-FFF2-40B4-BE49-F238E27FC236}">
                <a16:creationId xmlns:a16="http://schemas.microsoft.com/office/drawing/2014/main" id="{13185606-3890-4B8E-9299-0433A4EE339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38770" y="6315869"/>
            <a:ext cx="4561880" cy="365125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defTabSz="685800"/>
            <a:r>
              <a:rPr lang="fr-FR">
                <a:solidFill>
                  <a:prstClr val="white"/>
                </a:solidFill>
              </a:rPr>
              <a:t>Université d’Angers</a:t>
            </a:r>
          </a:p>
        </p:txBody>
      </p:sp>
    </p:spTree>
    <p:extLst>
      <p:ext uri="{BB962C8B-B14F-4D97-AF65-F5344CB8AC3E}">
        <p14:creationId xmlns:p14="http://schemas.microsoft.com/office/powerpoint/2010/main" val="1766537734"/>
      </p:ext>
    </p:extLst>
  </p:cSld>
  <p:clrMapOvr>
    <a:masterClrMapping/>
  </p:clrMapOvr>
  <p:transition spd="slow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 Ble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893007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7B6B8-529C-465F-A35B-898488350AA5}" type="datetimeFigureOut">
              <a:rPr lang="fr-FR" smtClean="0"/>
              <a:pPr/>
              <a:t>15/06/2023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622622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 Noi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6704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 dir="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Whit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Espace réservé pour une image  3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2"/>
            <a:ext cx="5639262" cy="6621613"/>
          </a:xfrm>
          <a:custGeom>
            <a:avLst/>
            <a:gdLst>
              <a:gd name="connsiteX0" fmla="*/ 0 w 6097588"/>
              <a:gd name="connsiteY0" fmla="*/ 0 h 4795838"/>
              <a:gd name="connsiteX1" fmla="*/ 6097588 w 6097588"/>
              <a:gd name="connsiteY1" fmla="*/ 0 h 4795838"/>
              <a:gd name="connsiteX2" fmla="*/ 6097588 w 6097588"/>
              <a:gd name="connsiteY2" fmla="*/ 4795838 h 4795838"/>
              <a:gd name="connsiteX3" fmla="*/ 0 w 6097588"/>
              <a:gd name="connsiteY3" fmla="*/ 4795838 h 4795838"/>
              <a:gd name="connsiteX4" fmla="*/ 0 w 6097588"/>
              <a:gd name="connsiteY4" fmla="*/ 0 h 4795838"/>
              <a:gd name="connsiteX0" fmla="*/ 0 w 6097588"/>
              <a:gd name="connsiteY0" fmla="*/ 0 h 6635927"/>
              <a:gd name="connsiteX1" fmla="*/ 6097588 w 6097588"/>
              <a:gd name="connsiteY1" fmla="*/ 0 h 6635927"/>
              <a:gd name="connsiteX2" fmla="*/ 1051455 w 6097588"/>
              <a:gd name="connsiteY2" fmla="*/ 6635927 h 6635927"/>
              <a:gd name="connsiteX3" fmla="*/ 0 w 6097588"/>
              <a:gd name="connsiteY3" fmla="*/ 4795838 h 6635927"/>
              <a:gd name="connsiteX4" fmla="*/ 0 w 6097588"/>
              <a:gd name="connsiteY4" fmla="*/ 0 h 6635927"/>
              <a:gd name="connsiteX0" fmla="*/ 0 w 6097588"/>
              <a:gd name="connsiteY0" fmla="*/ 0 h 6502879"/>
              <a:gd name="connsiteX1" fmla="*/ 6097588 w 6097588"/>
              <a:gd name="connsiteY1" fmla="*/ 0 h 6502879"/>
              <a:gd name="connsiteX2" fmla="*/ 1027264 w 6097588"/>
              <a:gd name="connsiteY2" fmla="*/ 6502879 h 6502879"/>
              <a:gd name="connsiteX3" fmla="*/ 0 w 6097588"/>
              <a:gd name="connsiteY3" fmla="*/ 4795838 h 6502879"/>
              <a:gd name="connsiteX4" fmla="*/ 0 w 6097588"/>
              <a:gd name="connsiteY4" fmla="*/ 0 h 6502879"/>
              <a:gd name="connsiteX0" fmla="*/ 0 w 6097588"/>
              <a:gd name="connsiteY0" fmla="*/ 0 h 6616574"/>
              <a:gd name="connsiteX1" fmla="*/ 6097588 w 6097588"/>
              <a:gd name="connsiteY1" fmla="*/ 0 h 6616574"/>
              <a:gd name="connsiteX2" fmla="*/ 1044198 w 6097588"/>
              <a:gd name="connsiteY2" fmla="*/ 6616574 h 6616574"/>
              <a:gd name="connsiteX3" fmla="*/ 0 w 6097588"/>
              <a:gd name="connsiteY3" fmla="*/ 4795838 h 6616574"/>
              <a:gd name="connsiteX4" fmla="*/ 0 w 6097588"/>
              <a:gd name="connsiteY4" fmla="*/ 0 h 6616574"/>
              <a:gd name="connsiteX0" fmla="*/ 0 w 6097588"/>
              <a:gd name="connsiteY0" fmla="*/ 0 h 6575450"/>
              <a:gd name="connsiteX1" fmla="*/ 6097588 w 6097588"/>
              <a:gd name="connsiteY1" fmla="*/ 0 h 6575450"/>
              <a:gd name="connsiteX2" fmla="*/ 1078065 w 6097588"/>
              <a:gd name="connsiteY2" fmla="*/ 6575450 h 6575450"/>
              <a:gd name="connsiteX3" fmla="*/ 0 w 6097588"/>
              <a:gd name="connsiteY3" fmla="*/ 4795838 h 6575450"/>
              <a:gd name="connsiteX4" fmla="*/ 0 w 6097588"/>
              <a:gd name="connsiteY4" fmla="*/ 0 h 6575450"/>
              <a:gd name="connsiteX0" fmla="*/ 0 w 6097588"/>
              <a:gd name="connsiteY0" fmla="*/ 0 h 6616574"/>
              <a:gd name="connsiteX1" fmla="*/ 6097588 w 6097588"/>
              <a:gd name="connsiteY1" fmla="*/ 0 h 6616574"/>
              <a:gd name="connsiteX2" fmla="*/ 1046618 w 6097588"/>
              <a:gd name="connsiteY2" fmla="*/ 6616574 h 6616574"/>
              <a:gd name="connsiteX3" fmla="*/ 0 w 6097588"/>
              <a:gd name="connsiteY3" fmla="*/ 4795838 h 6616574"/>
              <a:gd name="connsiteX4" fmla="*/ 0 w 6097588"/>
              <a:gd name="connsiteY4" fmla="*/ 0 h 6616574"/>
              <a:gd name="connsiteX0" fmla="*/ 0 w 6097588"/>
              <a:gd name="connsiteY0" fmla="*/ 0 h 6529489"/>
              <a:gd name="connsiteX1" fmla="*/ 6097588 w 6097588"/>
              <a:gd name="connsiteY1" fmla="*/ 0 h 6529489"/>
              <a:gd name="connsiteX2" fmla="*/ 1116770 w 6097588"/>
              <a:gd name="connsiteY2" fmla="*/ 6529489 h 6529489"/>
              <a:gd name="connsiteX3" fmla="*/ 0 w 6097588"/>
              <a:gd name="connsiteY3" fmla="*/ 4795838 h 6529489"/>
              <a:gd name="connsiteX4" fmla="*/ 0 w 6097588"/>
              <a:gd name="connsiteY4" fmla="*/ 0 h 6529489"/>
              <a:gd name="connsiteX0" fmla="*/ 0 w 6097588"/>
              <a:gd name="connsiteY0" fmla="*/ 0 h 6611736"/>
              <a:gd name="connsiteX1" fmla="*/ 6097588 w 6097588"/>
              <a:gd name="connsiteY1" fmla="*/ 0 h 6611736"/>
              <a:gd name="connsiteX2" fmla="*/ 1041780 w 6097588"/>
              <a:gd name="connsiteY2" fmla="*/ 6611736 h 6611736"/>
              <a:gd name="connsiteX3" fmla="*/ 0 w 6097588"/>
              <a:gd name="connsiteY3" fmla="*/ 4795838 h 6611736"/>
              <a:gd name="connsiteX4" fmla="*/ 0 w 6097588"/>
              <a:gd name="connsiteY4" fmla="*/ 0 h 6611736"/>
              <a:gd name="connsiteX0" fmla="*/ 0 w 6097588"/>
              <a:gd name="connsiteY0" fmla="*/ 0 h 6611736"/>
              <a:gd name="connsiteX1" fmla="*/ 6097588 w 6097588"/>
              <a:gd name="connsiteY1" fmla="*/ 0 h 6611736"/>
              <a:gd name="connsiteX2" fmla="*/ 1041780 w 6097588"/>
              <a:gd name="connsiteY2" fmla="*/ 6611736 h 6611736"/>
              <a:gd name="connsiteX3" fmla="*/ 0 w 6097588"/>
              <a:gd name="connsiteY3" fmla="*/ 4795838 h 6611736"/>
              <a:gd name="connsiteX4" fmla="*/ 0 w 6097588"/>
              <a:gd name="connsiteY4" fmla="*/ 0 h 6611736"/>
              <a:gd name="connsiteX0" fmla="*/ 0 w 6097588"/>
              <a:gd name="connsiteY0" fmla="*/ 0 h 6577675"/>
              <a:gd name="connsiteX1" fmla="*/ 6097588 w 6097588"/>
              <a:gd name="connsiteY1" fmla="*/ 0 h 6577675"/>
              <a:gd name="connsiteX2" fmla="*/ 1062740 w 6097588"/>
              <a:gd name="connsiteY2" fmla="*/ 6577675 h 6577675"/>
              <a:gd name="connsiteX3" fmla="*/ 0 w 6097588"/>
              <a:gd name="connsiteY3" fmla="*/ 4795838 h 6577675"/>
              <a:gd name="connsiteX4" fmla="*/ 0 w 6097588"/>
              <a:gd name="connsiteY4" fmla="*/ 0 h 6577675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108739"/>
              <a:gd name="connsiteY0" fmla="*/ 0 h 6621613"/>
              <a:gd name="connsiteX1" fmla="*/ 6108739 w 6108739"/>
              <a:gd name="connsiteY1" fmla="*/ 0 h 6621613"/>
              <a:gd name="connsiteX2" fmla="*/ 1050649 w 6108739"/>
              <a:gd name="connsiteY2" fmla="*/ 6621613 h 6621613"/>
              <a:gd name="connsiteX3" fmla="*/ 0 w 6108739"/>
              <a:gd name="connsiteY3" fmla="*/ 4795838 h 6621613"/>
              <a:gd name="connsiteX4" fmla="*/ 0 w 6108739"/>
              <a:gd name="connsiteY4" fmla="*/ 0 h 6621613"/>
              <a:gd name="connsiteX0" fmla="*/ 0 w 6099214"/>
              <a:gd name="connsiteY0" fmla="*/ 0 h 6621613"/>
              <a:gd name="connsiteX1" fmla="*/ 6099214 w 6099214"/>
              <a:gd name="connsiteY1" fmla="*/ 0 h 6621613"/>
              <a:gd name="connsiteX2" fmla="*/ 1050649 w 6099214"/>
              <a:gd name="connsiteY2" fmla="*/ 6621613 h 6621613"/>
              <a:gd name="connsiteX3" fmla="*/ 0 w 6099214"/>
              <a:gd name="connsiteY3" fmla="*/ 4795838 h 6621613"/>
              <a:gd name="connsiteX4" fmla="*/ 0 w 6099214"/>
              <a:gd name="connsiteY4" fmla="*/ 0 h 6621613"/>
              <a:gd name="connsiteX0" fmla="*/ 0 w 6099214"/>
              <a:gd name="connsiteY0" fmla="*/ 0 h 6621613"/>
              <a:gd name="connsiteX1" fmla="*/ 6099214 w 6099214"/>
              <a:gd name="connsiteY1" fmla="*/ 0 h 6621613"/>
              <a:gd name="connsiteX2" fmla="*/ 1050649 w 6099214"/>
              <a:gd name="connsiteY2" fmla="*/ 6621613 h 6621613"/>
              <a:gd name="connsiteX3" fmla="*/ 0 w 6099214"/>
              <a:gd name="connsiteY3" fmla="*/ 4795838 h 6621613"/>
              <a:gd name="connsiteX4" fmla="*/ 0 w 6099214"/>
              <a:gd name="connsiteY4" fmla="*/ 0 h 6621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9214" h="6621613">
                <a:moveTo>
                  <a:pt x="0" y="0"/>
                </a:moveTo>
                <a:lnTo>
                  <a:pt x="6099214" y="0"/>
                </a:lnTo>
                <a:cubicBezTo>
                  <a:pt x="3490483" y="2165821"/>
                  <a:pt x="1902596" y="4985807"/>
                  <a:pt x="1050649" y="6621613"/>
                </a:cubicBezTo>
                <a:lnTo>
                  <a:pt x="0" y="4795838"/>
                </a:lnTo>
                <a:lnTo>
                  <a:pt x="0" y="0"/>
                </a:lnTo>
                <a:close/>
              </a:path>
            </a:pathLst>
          </a:custGeom>
        </p:spPr>
        <p:txBody>
          <a:bodyPr anchor="ctr"/>
          <a:lstStyle>
            <a:lvl1pPr marL="0" indent="0" algn="l">
              <a:buNone/>
              <a:defRPr sz="1800" b="0" i="1" baseline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r-FR" noProof="0"/>
              <a:t>Cliquer ici	&gt;&gt;</a:t>
            </a:r>
            <a:br>
              <a:rPr lang="fr-FR" noProof="0"/>
            </a:br>
            <a:r>
              <a:rPr lang="fr-FR" noProof="0"/>
              <a:t>pour insérer votre photo</a:t>
            </a:r>
          </a:p>
        </p:txBody>
      </p:sp>
      <p:sp>
        <p:nvSpPr>
          <p:cNvPr id="8" name="Bildplatzhalter 3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6931431" y="5520421"/>
            <a:ext cx="1761231" cy="720000"/>
          </a:xfrm>
          <a:prstGeom prst="rect">
            <a:avLst/>
          </a:prstGeom>
          <a:noFill/>
          <a:ln w="952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>
            <a:lvl1pPr algn="r">
              <a:defRPr lang="en-GB" sz="1200" dirty="0">
                <a:solidFill>
                  <a:schemeClr val="bg2"/>
                </a:solidFill>
                <a:latin typeface="+mn-lt"/>
                <a:cs typeface="+mn-cs"/>
              </a:defRPr>
            </a:lvl1pPr>
          </a:lstStyle>
          <a:p>
            <a:pPr lvl="0"/>
            <a:r>
              <a:rPr lang="fr-FR" noProof="0"/>
              <a:t>Insérer un logo client</a:t>
            </a:r>
          </a:p>
        </p:txBody>
      </p:sp>
      <p:sp>
        <p:nvSpPr>
          <p:cNvPr id="10" name="Titel 1"/>
          <p:cNvSpPr>
            <a:spLocks noGrp="1"/>
          </p:cNvSpPr>
          <p:nvPr>
            <p:ph type="title" hasCustomPrompt="1"/>
          </p:nvPr>
        </p:nvSpPr>
        <p:spPr bwMode="gray">
          <a:xfrm>
            <a:off x="2877277" y="3334423"/>
            <a:ext cx="5815385" cy="964800"/>
          </a:xfrm>
        </p:spPr>
        <p:txBody>
          <a:bodyPr lIns="0" tIns="72000" rIns="0" bIns="72000" anchor="b">
            <a:noAutofit/>
          </a:bodyPr>
          <a:lstStyle>
            <a:lvl1pPr algn="r">
              <a:defRPr sz="2800" cap="none" baseline="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fr-FR" noProof="0"/>
              <a:t>Titre de votre Présentation</a:t>
            </a:r>
          </a:p>
        </p:txBody>
      </p:sp>
      <p:sp>
        <p:nvSpPr>
          <p:cNvPr id="14" name="Textplatzhalter 25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2877277" y="4425489"/>
            <a:ext cx="5815385" cy="482400"/>
          </a:xfrm>
          <a:prstGeom prst="rect">
            <a:avLst/>
          </a:prstGeom>
        </p:spPr>
        <p:txBody>
          <a:bodyPr lIns="0" tIns="72000" rIns="0" bIns="72000" anchor="ctr">
            <a:noAutofit/>
          </a:bodyPr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i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fr-FR" noProof="0"/>
              <a:t>Sous titre de votre présentation</a:t>
            </a:r>
          </a:p>
        </p:txBody>
      </p:sp>
      <p:sp>
        <p:nvSpPr>
          <p:cNvPr id="15" name="Textplatzhalter 25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2877277" y="5034155"/>
            <a:ext cx="5815385" cy="360000"/>
          </a:xfrm>
          <a:prstGeom prst="rect">
            <a:avLst/>
          </a:prstGeom>
        </p:spPr>
        <p:txBody>
          <a:bodyPr lIns="0" tIns="72000" rIns="0" bIns="72000" anchor="ctr">
            <a:noAutofit/>
          </a:bodyPr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i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fr-FR" noProof="0"/>
              <a:t>Date | Auteur | Diffusion</a:t>
            </a:r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594774" cy="6496334"/>
          </a:xfrm>
          <a:prstGeom prst="rect">
            <a:avLst/>
          </a:prstGeom>
        </p:spPr>
      </p:pic>
      <p:pic>
        <p:nvPicPr>
          <p:cNvPr id="13" name="Pictur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14462" y="1152000"/>
            <a:ext cx="2609826" cy="3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27717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Purple + Imag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" r="-63997" b="-5943"/>
          <a:stretch/>
        </p:blipFill>
        <p:spPr bwMode="auto">
          <a:xfrm>
            <a:off x="0" y="1"/>
            <a:ext cx="9144000" cy="685641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</p:pic>
      <p:sp>
        <p:nvSpPr>
          <p:cNvPr id="9" name="Espace réservé pour une image  35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0" y="2"/>
            <a:ext cx="5639262" cy="6621613"/>
          </a:xfrm>
          <a:custGeom>
            <a:avLst/>
            <a:gdLst>
              <a:gd name="connsiteX0" fmla="*/ 0 w 6097588"/>
              <a:gd name="connsiteY0" fmla="*/ 0 h 4795838"/>
              <a:gd name="connsiteX1" fmla="*/ 6097588 w 6097588"/>
              <a:gd name="connsiteY1" fmla="*/ 0 h 4795838"/>
              <a:gd name="connsiteX2" fmla="*/ 6097588 w 6097588"/>
              <a:gd name="connsiteY2" fmla="*/ 4795838 h 4795838"/>
              <a:gd name="connsiteX3" fmla="*/ 0 w 6097588"/>
              <a:gd name="connsiteY3" fmla="*/ 4795838 h 4795838"/>
              <a:gd name="connsiteX4" fmla="*/ 0 w 6097588"/>
              <a:gd name="connsiteY4" fmla="*/ 0 h 4795838"/>
              <a:gd name="connsiteX0" fmla="*/ 0 w 6097588"/>
              <a:gd name="connsiteY0" fmla="*/ 0 h 6635927"/>
              <a:gd name="connsiteX1" fmla="*/ 6097588 w 6097588"/>
              <a:gd name="connsiteY1" fmla="*/ 0 h 6635927"/>
              <a:gd name="connsiteX2" fmla="*/ 1051455 w 6097588"/>
              <a:gd name="connsiteY2" fmla="*/ 6635927 h 6635927"/>
              <a:gd name="connsiteX3" fmla="*/ 0 w 6097588"/>
              <a:gd name="connsiteY3" fmla="*/ 4795838 h 6635927"/>
              <a:gd name="connsiteX4" fmla="*/ 0 w 6097588"/>
              <a:gd name="connsiteY4" fmla="*/ 0 h 6635927"/>
              <a:gd name="connsiteX0" fmla="*/ 0 w 6097588"/>
              <a:gd name="connsiteY0" fmla="*/ 0 h 6502879"/>
              <a:gd name="connsiteX1" fmla="*/ 6097588 w 6097588"/>
              <a:gd name="connsiteY1" fmla="*/ 0 h 6502879"/>
              <a:gd name="connsiteX2" fmla="*/ 1027264 w 6097588"/>
              <a:gd name="connsiteY2" fmla="*/ 6502879 h 6502879"/>
              <a:gd name="connsiteX3" fmla="*/ 0 w 6097588"/>
              <a:gd name="connsiteY3" fmla="*/ 4795838 h 6502879"/>
              <a:gd name="connsiteX4" fmla="*/ 0 w 6097588"/>
              <a:gd name="connsiteY4" fmla="*/ 0 h 6502879"/>
              <a:gd name="connsiteX0" fmla="*/ 0 w 6097588"/>
              <a:gd name="connsiteY0" fmla="*/ 0 h 6616574"/>
              <a:gd name="connsiteX1" fmla="*/ 6097588 w 6097588"/>
              <a:gd name="connsiteY1" fmla="*/ 0 h 6616574"/>
              <a:gd name="connsiteX2" fmla="*/ 1044198 w 6097588"/>
              <a:gd name="connsiteY2" fmla="*/ 6616574 h 6616574"/>
              <a:gd name="connsiteX3" fmla="*/ 0 w 6097588"/>
              <a:gd name="connsiteY3" fmla="*/ 4795838 h 6616574"/>
              <a:gd name="connsiteX4" fmla="*/ 0 w 6097588"/>
              <a:gd name="connsiteY4" fmla="*/ 0 h 6616574"/>
              <a:gd name="connsiteX0" fmla="*/ 0 w 6097588"/>
              <a:gd name="connsiteY0" fmla="*/ 0 h 6575450"/>
              <a:gd name="connsiteX1" fmla="*/ 6097588 w 6097588"/>
              <a:gd name="connsiteY1" fmla="*/ 0 h 6575450"/>
              <a:gd name="connsiteX2" fmla="*/ 1078065 w 6097588"/>
              <a:gd name="connsiteY2" fmla="*/ 6575450 h 6575450"/>
              <a:gd name="connsiteX3" fmla="*/ 0 w 6097588"/>
              <a:gd name="connsiteY3" fmla="*/ 4795838 h 6575450"/>
              <a:gd name="connsiteX4" fmla="*/ 0 w 6097588"/>
              <a:gd name="connsiteY4" fmla="*/ 0 h 6575450"/>
              <a:gd name="connsiteX0" fmla="*/ 0 w 6097588"/>
              <a:gd name="connsiteY0" fmla="*/ 0 h 6616574"/>
              <a:gd name="connsiteX1" fmla="*/ 6097588 w 6097588"/>
              <a:gd name="connsiteY1" fmla="*/ 0 h 6616574"/>
              <a:gd name="connsiteX2" fmla="*/ 1046618 w 6097588"/>
              <a:gd name="connsiteY2" fmla="*/ 6616574 h 6616574"/>
              <a:gd name="connsiteX3" fmla="*/ 0 w 6097588"/>
              <a:gd name="connsiteY3" fmla="*/ 4795838 h 6616574"/>
              <a:gd name="connsiteX4" fmla="*/ 0 w 6097588"/>
              <a:gd name="connsiteY4" fmla="*/ 0 h 6616574"/>
              <a:gd name="connsiteX0" fmla="*/ 0 w 6097588"/>
              <a:gd name="connsiteY0" fmla="*/ 0 h 6529489"/>
              <a:gd name="connsiteX1" fmla="*/ 6097588 w 6097588"/>
              <a:gd name="connsiteY1" fmla="*/ 0 h 6529489"/>
              <a:gd name="connsiteX2" fmla="*/ 1116770 w 6097588"/>
              <a:gd name="connsiteY2" fmla="*/ 6529489 h 6529489"/>
              <a:gd name="connsiteX3" fmla="*/ 0 w 6097588"/>
              <a:gd name="connsiteY3" fmla="*/ 4795838 h 6529489"/>
              <a:gd name="connsiteX4" fmla="*/ 0 w 6097588"/>
              <a:gd name="connsiteY4" fmla="*/ 0 h 6529489"/>
              <a:gd name="connsiteX0" fmla="*/ 0 w 6097588"/>
              <a:gd name="connsiteY0" fmla="*/ 0 h 6611736"/>
              <a:gd name="connsiteX1" fmla="*/ 6097588 w 6097588"/>
              <a:gd name="connsiteY1" fmla="*/ 0 h 6611736"/>
              <a:gd name="connsiteX2" fmla="*/ 1041780 w 6097588"/>
              <a:gd name="connsiteY2" fmla="*/ 6611736 h 6611736"/>
              <a:gd name="connsiteX3" fmla="*/ 0 w 6097588"/>
              <a:gd name="connsiteY3" fmla="*/ 4795838 h 6611736"/>
              <a:gd name="connsiteX4" fmla="*/ 0 w 6097588"/>
              <a:gd name="connsiteY4" fmla="*/ 0 h 6611736"/>
              <a:gd name="connsiteX0" fmla="*/ 0 w 6097588"/>
              <a:gd name="connsiteY0" fmla="*/ 0 h 6611736"/>
              <a:gd name="connsiteX1" fmla="*/ 6097588 w 6097588"/>
              <a:gd name="connsiteY1" fmla="*/ 0 h 6611736"/>
              <a:gd name="connsiteX2" fmla="*/ 1041780 w 6097588"/>
              <a:gd name="connsiteY2" fmla="*/ 6611736 h 6611736"/>
              <a:gd name="connsiteX3" fmla="*/ 0 w 6097588"/>
              <a:gd name="connsiteY3" fmla="*/ 4795838 h 6611736"/>
              <a:gd name="connsiteX4" fmla="*/ 0 w 6097588"/>
              <a:gd name="connsiteY4" fmla="*/ 0 h 6611736"/>
              <a:gd name="connsiteX0" fmla="*/ 0 w 6097588"/>
              <a:gd name="connsiteY0" fmla="*/ 0 h 6577675"/>
              <a:gd name="connsiteX1" fmla="*/ 6097588 w 6097588"/>
              <a:gd name="connsiteY1" fmla="*/ 0 h 6577675"/>
              <a:gd name="connsiteX2" fmla="*/ 1062740 w 6097588"/>
              <a:gd name="connsiteY2" fmla="*/ 6577675 h 6577675"/>
              <a:gd name="connsiteX3" fmla="*/ 0 w 6097588"/>
              <a:gd name="connsiteY3" fmla="*/ 4795838 h 6577675"/>
              <a:gd name="connsiteX4" fmla="*/ 0 w 6097588"/>
              <a:gd name="connsiteY4" fmla="*/ 0 h 6577675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108739"/>
              <a:gd name="connsiteY0" fmla="*/ 0 h 6621613"/>
              <a:gd name="connsiteX1" fmla="*/ 6108739 w 6108739"/>
              <a:gd name="connsiteY1" fmla="*/ 0 h 6621613"/>
              <a:gd name="connsiteX2" fmla="*/ 1050649 w 6108739"/>
              <a:gd name="connsiteY2" fmla="*/ 6621613 h 6621613"/>
              <a:gd name="connsiteX3" fmla="*/ 0 w 6108739"/>
              <a:gd name="connsiteY3" fmla="*/ 4795838 h 6621613"/>
              <a:gd name="connsiteX4" fmla="*/ 0 w 6108739"/>
              <a:gd name="connsiteY4" fmla="*/ 0 h 6621613"/>
              <a:gd name="connsiteX0" fmla="*/ 0 w 6099214"/>
              <a:gd name="connsiteY0" fmla="*/ 0 h 6621613"/>
              <a:gd name="connsiteX1" fmla="*/ 6099214 w 6099214"/>
              <a:gd name="connsiteY1" fmla="*/ 0 h 6621613"/>
              <a:gd name="connsiteX2" fmla="*/ 1050649 w 6099214"/>
              <a:gd name="connsiteY2" fmla="*/ 6621613 h 6621613"/>
              <a:gd name="connsiteX3" fmla="*/ 0 w 6099214"/>
              <a:gd name="connsiteY3" fmla="*/ 4795838 h 6621613"/>
              <a:gd name="connsiteX4" fmla="*/ 0 w 6099214"/>
              <a:gd name="connsiteY4" fmla="*/ 0 h 6621613"/>
              <a:gd name="connsiteX0" fmla="*/ 0 w 6099214"/>
              <a:gd name="connsiteY0" fmla="*/ 0 h 6621613"/>
              <a:gd name="connsiteX1" fmla="*/ 6099214 w 6099214"/>
              <a:gd name="connsiteY1" fmla="*/ 0 h 6621613"/>
              <a:gd name="connsiteX2" fmla="*/ 1050649 w 6099214"/>
              <a:gd name="connsiteY2" fmla="*/ 6621613 h 6621613"/>
              <a:gd name="connsiteX3" fmla="*/ 0 w 6099214"/>
              <a:gd name="connsiteY3" fmla="*/ 4795838 h 6621613"/>
              <a:gd name="connsiteX4" fmla="*/ 0 w 6099214"/>
              <a:gd name="connsiteY4" fmla="*/ 0 h 6621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9214" h="6621613">
                <a:moveTo>
                  <a:pt x="0" y="0"/>
                </a:moveTo>
                <a:lnTo>
                  <a:pt x="6099214" y="0"/>
                </a:lnTo>
                <a:cubicBezTo>
                  <a:pt x="3490483" y="2165821"/>
                  <a:pt x="1902596" y="4985807"/>
                  <a:pt x="1050649" y="6621613"/>
                </a:cubicBezTo>
                <a:lnTo>
                  <a:pt x="0" y="4795838"/>
                </a:lnTo>
                <a:lnTo>
                  <a:pt x="0" y="0"/>
                </a:lnTo>
                <a:close/>
              </a:path>
            </a:pathLst>
          </a:custGeom>
        </p:spPr>
        <p:txBody>
          <a:bodyPr anchor="ctr"/>
          <a:lstStyle>
            <a:lvl1pPr marL="0" indent="0" algn="l">
              <a:buNone/>
              <a:defRPr sz="1800" b="0" i="1" baseline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r-FR" noProof="0"/>
              <a:t>Cliquer ici	&gt;&gt;</a:t>
            </a:r>
            <a:br>
              <a:rPr lang="fr-FR" noProof="0"/>
            </a:br>
            <a:r>
              <a:rPr lang="fr-FR" noProof="0"/>
              <a:t>pour insérer votre photo</a:t>
            </a:r>
          </a:p>
        </p:txBody>
      </p:sp>
      <p:sp>
        <p:nvSpPr>
          <p:cNvPr id="10" name="Bildplatzhalter 3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6931432" y="5520421"/>
            <a:ext cx="1761231" cy="720000"/>
          </a:xfrm>
          <a:prstGeom prst="rect">
            <a:avLst/>
          </a:prstGeom>
          <a:noFill/>
          <a:ln w="952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0" bIns="0" rtlCol="0" anchor="ctr" anchorCtr="0"/>
          <a:lstStyle>
            <a:lvl1pPr algn="r">
              <a:defRPr lang="en-GB" sz="1200" dirty="0">
                <a:solidFill>
                  <a:schemeClr val="bg1"/>
                </a:solidFill>
                <a:latin typeface="+mn-lt"/>
                <a:cs typeface="+mn-cs"/>
              </a:defRPr>
            </a:lvl1pPr>
          </a:lstStyle>
          <a:p>
            <a:pPr lvl="0"/>
            <a:r>
              <a:rPr lang="fr-FR" noProof="0"/>
              <a:t>Insérer un logo client</a:t>
            </a:r>
          </a:p>
        </p:txBody>
      </p:sp>
      <p:sp>
        <p:nvSpPr>
          <p:cNvPr id="11" name="Titel 1"/>
          <p:cNvSpPr>
            <a:spLocks noGrp="1"/>
          </p:cNvSpPr>
          <p:nvPr>
            <p:ph type="title" hasCustomPrompt="1"/>
          </p:nvPr>
        </p:nvSpPr>
        <p:spPr bwMode="gray">
          <a:xfrm>
            <a:off x="2877278" y="3334423"/>
            <a:ext cx="5815385" cy="964800"/>
          </a:xfrm>
        </p:spPr>
        <p:txBody>
          <a:bodyPr lIns="0" tIns="72000" rIns="0" bIns="72000" anchor="b">
            <a:noAutofit/>
          </a:bodyPr>
          <a:lstStyle>
            <a:lvl1pPr algn="r">
              <a:defRPr sz="2800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r-FR" noProof="0"/>
              <a:t>Titre de votre présentation</a:t>
            </a:r>
          </a:p>
        </p:txBody>
      </p:sp>
      <p:sp>
        <p:nvSpPr>
          <p:cNvPr id="15" name="Textplatzhalter 25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2877278" y="4425489"/>
            <a:ext cx="5815385" cy="482400"/>
          </a:xfrm>
          <a:prstGeom prst="rect">
            <a:avLst/>
          </a:prstGeom>
        </p:spPr>
        <p:txBody>
          <a:bodyPr lIns="0" tIns="72000" rIns="0" bIns="72000" anchor="ctr">
            <a:noAutofit/>
          </a:bodyPr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r-FR" noProof="0"/>
              <a:t>Sous-titre de votre présentation</a:t>
            </a:r>
          </a:p>
        </p:txBody>
      </p:sp>
      <p:sp>
        <p:nvSpPr>
          <p:cNvPr id="16" name="Textplatzhalter 25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2877278" y="5034155"/>
            <a:ext cx="5815385" cy="360000"/>
          </a:xfrm>
          <a:prstGeom prst="rect">
            <a:avLst/>
          </a:prstGeom>
        </p:spPr>
        <p:txBody>
          <a:bodyPr lIns="0" tIns="72000" rIns="0" bIns="72000" anchor="ctr">
            <a:noAutofit/>
          </a:bodyPr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r-FR" noProof="0"/>
              <a:t>Date | Auteur | Diffusion</a:t>
            </a:r>
          </a:p>
        </p:txBody>
      </p:sp>
      <p:pic>
        <p:nvPicPr>
          <p:cNvPr id="8" name="Picture 7"/>
          <p:cNvPicPr>
            <a:picLocks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14462" y="1152000"/>
            <a:ext cx="2608615" cy="3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65364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319015" y="404665"/>
            <a:ext cx="8507077" cy="863748"/>
          </a:xfrm>
        </p:spPr>
        <p:txBody>
          <a:bodyPr lIns="108000" tIns="0" rIns="108000" bIns="0"/>
          <a:lstStyle>
            <a:lvl1pPr>
              <a:defRPr sz="2200" baseline="0">
                <a:solidFill>
                  <a:schemeClr val="bg2"/>
                </a:solidFill>
              </a:defRPr>
            </a:lvl1pPr>
          </a:lstStyle>
          <a:p>
            <a:r>
              <a:rPr lang="fr-FR" noProof="0"/>
              <a:t>Compléter avec un titre ici qui porte votre message sur deux lignes au maximum pour des raisons de lisibilité</a:t>
            </a:r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19015" y="144314"/>
            <a:ext cx="8507077" cy="260350"/>
          </a:xfrm>
          <a:prstGeom prst="rect">
            <a:avLst/>
          </a:prstGeom>
        </p:spPr>
        <p:txBody>
          <a:bodyPr lIns="108000" tIns="0" rIns="108000" bIns="0" anchor="b"/>
          <a:lstStyle>
            <a:lvl1pPr>
              <a:spcBef>
                <a:spcPts val="0"/>
              </a:spcBef>
              <a:defRPr sz="1000" i="0" cap="all" baseline="0">
                <a:solidFill>
                  <a:schemeClr val="accent4"/>
                </a:solidFill>
                <a:latin typeface="+mj-lt"/>
              </a:defRPr>
            </a:lvl1pPr>
            <a:lvl2pPr>
              <a:defRPr sz="1000"/>
            </a:lvl2pPr>
          </a:lstStyle>
          <a:p>
            <a:pPr lvl="0"/>
            <a:r>
              <a:rPr lang="fr-FR" noProof="0"/>
              <a:t>Insérer un surtitre ici – il ne doit pas dépasser 1 ligne</a:t>
            </a:r>
          </a:p>
        </p:txBody>
      </p:sp>
    </p:spTree>
    <p:extLst>
      <p:ext uri="{BB962C8B-B14F-4D97-AF65-F5344CB8AC3E}">
        <p14:creationId xmlns:p14="http://schemas.microsoft.com/office/powerpoint/2010/main" val="1307598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19015" y="144314"/>
            <a:ext cx="8507077" cy="260350"/>
          </a:xfrm>
          <a:prstGeom prst="rect">
            <a:avLst/>
          </a:prstGeom>
        </p:spPr>
        <p:txBody>
          <a:bodyPr lIns="108000" tIns="0" rIns="108000" bIns="0" anchor="b"/>
          <a:lstStyle>
            <a:lvl1pPr>
              <a:spcBef>
                <a:spcPts val="0"/>
              </a:spcBef>
              <a:defRPr sz="1000" i="0" cap="all" baseline="0">
                <a:solidFill>
                  <a:schemeClr val="accent4"/>
                </a:solidFill>
                <a:latin typeface="+mj-lt"/>
              </a:defRPr>
            </a:lvl1pPr>
            <a:lvl2pPr>
              <a:defRPr sz="1000"/>
            </a:lvl2pPr>
          </a:lstStyle>
          <a:p>
            <a:pPr lvl="0"/>
            <a:r>
              <a:rPr lang="fr-FR" noProof="0"/>
              <a:t>Insérer un surtitre ici – il ne doit pas dépasser 1 ligne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4" hasCustomPrompt="1"/>
          </p:nvPr>
        </p:nvSpPr>
        <p:spPr>
          <a:xfrm>
            <a:off x="319015" y="1268414"/>
            <a:ext cx="8507077" cy="4968875"/>
          </a:xfrm>
          <a:prstGeom prst="rect">
            <a:avLst/>
          </a:prstGeom>
        </p:spPr>
        <p:txBody>
          <a:bodyPr lIns="108000" tIns="108000" rIns="108000" bIns="108000"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 algn="just">
              <a:defRPr>
                <a:solidFill>
                  <a:schemeClr val="tx1"/>
                </a:solidFill>
              </a:defRPr>
            </a:lvl6pPr>
            <a:lvl7pPr algn="just">
              <a:defRPr>
                <a:solidFill>
                  <a:schemeClr val="tx1"/>
                </a:solidFill>
              </a:defRPr>
            </a:lvl7pPr>
            <a:lvl8pPr algn="just">
              <a:defRPr>
                <a:solidFill>
                  <a:schemeClr val="tx1"/>
                </a:solidFill>
              </a:defRPr>
            </a:lvl8pPr>
            <a:lvl9pPr algn="just"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fr-FR"/>
              <a:t>Niveau 1 - </a:t>
            </a:r>
            <a:r>
              <a:rPr lang="fr-FR">
                <a:solidFill>
                  <a:srgbClr val="503078"/>
                </a:solidFill>
              </a:rPr>
              <a:t>Pour passer au niveau suivant, faire Shift + Alt + flèche droite </a:t>
            </a:r>
            <a:endParaRPr lang="fr-FR"/>
          </a:p>
          <a:p>
            <a:pPr lvl="1"/>
            <a:r>
              <a:rPr lang="fr-FR"/>
              <a:t>Niveau 2</a:t>
            </a:r>
          </a:p>
          <a:p>
            <a:pPr lvl="2"/>
            <a:r>
              <a:rPr lang="fr-FR"/>
              <a:t>Niveau 3</a:t>
            </a:r>
          </a:p>
          <a:p>
            <a:pPr lvl="3"/>
            <a:r>
              <a:rPr lang="fr-FR"/>
              <a:t>Niveau 4</a:t>
            </a:r>
          </a:p>
          <a:p>
            <a:pPr lvl="4"/>
            <a:r>
              <a:rPr lang="fr-FR"/>
              <a:t>Niveau 5</a:t>
            </a:r>
          </a:p>
          <a:p>
            <a:pPr lvl="5"/>
            <a:r>
              <a:rPr lang="fr-FR"/>
              <a:t>Niveau 6</a:t>
            </a:r>
          </a:p>
          <a:p>
            <a:pPr lvl="6"/>
            <a:r>
              <a:rPr lang="fr-FR"/>
              <a:t>Niveau 7</a:t>
            </a:r>
          </a:p>
          <a:p>
            <a:pPr lvl="7"/>
            <a:r>
              <a:rPr lang="fr-FR" noProof="0"/>
              <a:t>Nive</a:t>
            </a:r>
            <a:r>
              <a:rPr lang="fr-FR"/>
              <a:t>au 8</a:t>
            </a:r>
          </a:p>
          <a:p>
            <a:pPr lvl="8"/>
            <a:r>
              <a:rPr lang="fr-FR"/>
              <a:t>Niveau 9</a:t>
            </a: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03A78BB8-1A9B-4281-867D-7F466688B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90159022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at Text left +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4"/>
          <p:cNvSpPr>
            <a:spLocks noGrp="1"/>
          </p:cNvSpPr>
          <p:nvPr>
            <p:ph sz="quarter" idx="14" hasCustomPrompt="1"/>
          </p:nvPr>
        </p:nvSpPr>
        <p:spPr>
          <a:xfrm>
            <a:off x="319016" y="1268413"/>
            <a:ext cx="4126657" cy="4968000"/>
          </a:xfrm>
          <a:prstGeom prst="rect">
            <a:avLst/>
          </a:prstGeom>
          <a:solidFill>
            <a:schemeClr val="tx2"/>
          </a:solidFill>
        </p:spPr>
        <p:txBody>
          <a:bodyPr lIns="108000" tIns="108000" rIns="108000" bIns="108000"/>
          <a:lstStyle>
            <a:lvl1pPr marL="0" marR="0" indent="0" algn="just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2"/>
                </a:solidFill>
              </a:defRPr>
            </a:lvl1pPr>
            <a:lvl2pPr marL="358775" marR="0" indent="-358775" algn="just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rgbClr val="503078"/>
              </a:buClr>
              <a:buSzTx/>
              <a:buFont typeface="Tempus Sans ITC" panose="04020404030D07020202" pitchFamily="82" charset="0"/>
              <a:buChar char="/"/>
              <a:tabLst/>
              <a:defRPr>
                <a:solidFill>
                  <a:schemeClr val="tx1"/>
                </a:solidFill>
              </a:defRPr>
            </a:lvl2pPr>
            <a:lvl3pPr marL="360000" marR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tx1"/>
                </a:solidFill>
              </a:defRPr>
            </a:lvl3pPr>
            <a:lvl4pPr marL="648000" marR="0" indent="-28800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503078"/>
              </a:buClr>
              <a:buSzTx/>
              <a:buFont typeface="Tahoma" panose="020B0604030504040204" pitchFamily="34" charset="0"/>
              <a:buChar char="›"/>
              <a:tabLst/>
              <a:defRPr>
                <a:solidFill>
                  <a:schemeClr val="tx1"/>
                </a:solidFill>
              </a:defRPr>
            </a:lvl4pPr>
            <a:lvl5pPr marL="900000" marR="0" indent="-252000" algn="just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503078"/>
              </a:buClr>
              <a:buSzTx/>
              <a:buFont typeface="Tahoma" panose="020B0604030504040204" pitchFamily="34" charset="0"/>
              <a:buChar char="»"/>
              <a:tabLst/>
              <a:defRPr>
                <a:solidFill>
                  <a:schemeClr val="tx1"/>
                </a:solidFill>
              </a:defRPr>
            </a:lvl5pPr>
            <a:lvl6pPr marL="900000" marR="0" indent="-252000" algn="just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503078"/>
              </a:buClr>
              <a:buSzTx/>
              <a:buFont typeface="Tahoma" panose="020B0604030504040204" pitchFamily="34" charset="0"/>
              <a:buChar char="»"/>
              <a:tabLst/>
              <a:defRPr>
                <a:solidFill>
                  <a:schemeClr val="tx1"/>
                </a:solidFill>
              </a:defRPr>
            </a:lvl6pPr>
            <a:lvl7pPr marL="900000" marR="0" indent="-252000" algn="just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503078"/>
              </a:buClr>
              <a:buSzTx/>
              <a:buFont typeface="Tahoma" panose="020B0604030504040204" pitchFamily="34" charset="0"/>
              <a:buChar char="»"/>
              <a:tabLst/>
              <a:defRPr>
                <a:solidFill>
                  <a:schemeClr val="tx1"/>
                </a:solidFill>
              </a:defRPr>
            </a:lvl7pPr>
            <a:lvl8pPr marL="900000" marR="0" indent="-252000" algn="just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503078"/>
              </a:buClr>
              <a:buSzTx/>
              <a:buFont typeface="Tahoma" panose="020B0604030504040204" pitchFamily="34" charset="0"/>
              <a:buChar char="»"/>
              <a:tabLst/>
              <a:defRPr>
                <a:solidFill>
                  <a:schemeClr val="tx1"/>
                </a:solidFill>
              </a:defRPr>
            </a:lvl8pPr>
            <a:lvl9pPr marL="900000" marR="0" indent="-252000" algn="just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503078"/>
              </a:buClr>
              <a:buSzTx/>
              <a:buFont typeface="Tahoma" panose="020B0604030504040204" pitchFamily="34" charset="0"/>
              <a:buChar char="»"/>
              <a:tabLst/>
              <a:defRPr>
                <a:solidFill>
                  <a:schemeClr val="tx1"/>
                </a:solidFill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>
                <a:ln>
                  <a:noFill/>
                </a:ln>
                <a:solidFill>
                  <a:srgbClr val="50307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Niveau 1 - Pour passer au niveau suivant, faire Shift + Alt + flèche droite </a:t>
            </a:r>
          </a:p>
          <a:p>
            <a:pPr marL="358775" marR="0" lvl="1" indent="-358775" algn="just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rgbClr val="503078"/>
              </a:buClr>
              <a:buSzTx/>
              <a:buFont typeface="Tempus Sans ITC" panose="04020404030D07020202" pitchFamily="82" charset="0"/>
              <a:buChar char="/"/>
              <a:tabLst/>
              <a:defRPr/>
            </a:pPr>
            <a:r>
              <a:rPr kumimoji="0" lang="fr-FR" sz="1400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Niveau 2</a:t>
            </a:r>
          </a:p>
          <a:p>
            <a:pPr marL="360000" marR="0" lvl="2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Niveau 3</a:t>
            </a:r>
          </a:p>
          <a:p>
            <a:pPr marL="648000" marR="0" lvl="3" indent="-28800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503078"/>
              </a:buClr>
              <a:buSzTx/>
              <a:buFont typeface="Tahoma" panose="020B0604030504040204" pitchFamily="34" charset="0"/>
              <a:buChar char="›"/>
              <a:tabLst/>
              <a:defRPr/>
            </a:pP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Niveau 4</a:t>
            </a:r>
          </a:p>
          <a:p>
            <a:pPr marL="900000" marR="0" lvl="4" indent="-252000" algn="just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503078"/>
              </a:buClr>
              <a:buSzTx/>
              <a:buFont typeface="Tahoma" panose="020B0604030504040204" pitchFamily="34" charset="0"/>
              <a:buChar char="»"/>
              <a:tabLst/>
              <a:defRPr/>
            </a:pPr>
            <a:r>
              <a:rPr kumimoji="0" lang="fr-FR" sz="1000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Niveau 5</a:t>
            </a:r>
          </a:p>
          <a:p>
            <a:pPr marL="900000" marR="0" lvl="5" indent="-252000" algn="just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503078"/>
              </a:buClr>
              <a:buSzTx/>
              <a:buFont typeface="Tahoma" panose="020B0604030504040204" pitchFamily="34" charset="0"/>
              <a:buChar char="»"/>
              <a:tabLst/>
              <a:defRPr/>
            </a:pPr>
            <a:r>
              <a:rPr kumimoji="0" lang="fr-FR" sz="1000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Niveau 6</a:t>
            </a:r>
          </a:p>
          <a:p>
            <a:pPr marL="900000" marR="0" lvl="6" indent="-252000" algn="just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503078"/>
              </a:buClr>
              <a:buSzTx/>
              <a:buFont typeface="Tahoma" panose="020B0604030504040204" pitchFamily="34" charset="0"/>
              <a:buChar char="»"/>
              <a:tabLst/>
              <a:defRPr/>
            </a:pPr>
            <a:r>
              <a:rPr kumimoji="0" lang="fr-FR" sz="1000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Niveau 7</a:t>
            </a:r>
          </a:p>
          <a:p>
            <a:pPr marL="900000" marR="0" lvl="7" indent="-252000" algn="just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503078"/>
              </a:buClr>
              <a:buSzTx/>
              <a:buFont typeface="Tahoma" panose="020B0604030504040204" pitchFamily="34" charset="0"/>
              <a:buChar char="»"/>
              <a:tabLst/>
              <a:defRPr/>
            </a:pPr>
            <a:r>
              <a:rPr kumimoji="0" lang="fr-FR" sz="1000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Niveau 8</a:t>
            </a:r>
          </a:p>
          <a:p>
            <a:pPr marL="900000" marR="0" lvl="8" indent="-252000" algn="just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503078"/>
              </a:buClr>
              <a:buSzTx/>
              <a:buFont typeface="Tahoma" panose="020B0604030504040204" pitchFamily="34" charset="0"/>
              <a:buChar char="»"/>
              <a:tabLst/>
              <a:defRPr/>
            </a:pPr>
            <a:r>
              <a:rPr kumimoji="0" lang="fr-FR" sz="1000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Niveau 9</a:t>
            </a:r>
          </a:p>
        </p:txBody>
      </p:sp>
      <p:sp>
        <p:nvSpPr>
          <p:cNvPr id="9" name="Content Placeholder 4"/>
          <p:cNvSpPr>
            <a:spLocks noGrp="1"/>
          </p:cNvSpPr>
          <p:nvPr>
            <p:ph sz="quarter" idx="15" hasCustomPrompt="1"/>
          </p:nvPr>
        </p:nvSpPr>
        <p:spPr>
          <a:xfrm>
            <a:off x="4699436" y="1268413"/>
            <a:ext cx="4126657" cy="4968000"/>
          </a:xfrm>
          <a:prstGeom prst="rect">
            <a:avLst/>
          </a:prstGeom>
        </p:spPr>
        <p:txBody>
          <a:bodyPr lIns="108000" tIns="108000" rIns="108000" bIns="108000"/>
          <a:lstStyle>
            <a:lvl1pPr marL="0" marR="0" indent="0" algn="just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2"/>
                </a:solidFill>
              </a:defRPr>
            </a:lvl1pPr>
            <a:lvl2pPr marL="358775" marR="0" indent="-358775" algn="just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rgbClr val="503078"/>
              </a:buClr>
              <a:buSzTx/>
              <a:buFont typeface="Tempus Sans ITC" panose="04020404030D07020202" pitchFamily="82" charset="0"/>
              <a:buChar char="/"/>
              <a:tabLst/>
              <a:defRPr>
                <a:solidFill>
                  <a:schemeClr val="tx1"/>
                </a:solidFill>
              </a:defRPr>
            </a:lvl2pPr>
            <a:lvl3pPr marL="360000" marR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tx1"/>
                </a:solidFill>
              </a:defRPr>
            </a:lvl3pPr>
            <a:lvl4pPr marL="648000" marR="0" indent="-28800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503078"/>
              </a:buClr>
              <a:buSzTx/>
              <a:buFont typeface="Tahoma" panose="020B0604030504040204" pitchFamily="34" charset="0"/>
              <a:buChar char="›"/>
              <a:tabLst/>
              <a:defRPr>
                <a:solidFill>
                  <a:schemeClr val="tx1"/>
                </a:solidFill>
              </a:defRPr>
            </a:lvl4pPr>
            <a:lvl5pPr marL="900000" marR="0" indent="-252000" algn="just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503078"/>
              </a:buClr>
              <a:buSzTx/>
              <a:buFont typeface="Tahoma" panose="020B0604030504040204" pitchFamily="34" charset="0"/>
              <a:buChar char="»"/>
              <a:tabLst/>
              <a:defRPr>
                <a:solidFill>
                  <a:schemeClr val="tx1"/>
                </a:solidFill>
              </a:defRPr>
            </a:lvl5pPr>
            <a:lvl6pPr marL="900000" marR="0" indent="-252000" algn="just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503078"/>
              </a:buClr>
              <a:buSzTx/>
              <a:buFont typeface="Tahoma" panose="020B0604030504040204" pitchFamily="34" charset="0"/>
              <a:buChar char="»"/>
              <a:tabLst/>
              <a:defRPr>
                <a:solidFill>
                  <a:schemeClr val="tx1"/>
                </a:solidFill>
              </a:defRPr>
            </a:lvl6pPr>
            <a:lvl7pPr marL="900000" marR="0" indent="-252000" algn="just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503078"/>
              </a:buClr>
              <a:buSzTx/>
              <a:buFont typeface="Tahoma" panose="020B0604030504040204" pitchFamily="34" charset="0"/>
              <a:buChar char="»"/>
              <a:tabLst/>
              <a:defRPr>
                <a:solidFill>
                  <a:schemeClr val="tx1"/>
                </a:solidFill>
              </a:defRPr>
            </a:lvl7pPr>
            <a:lvl8pPr marL="900000" marR="0" indent="-252000" algn="just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503078"/>
              </a:buClr>
              <a:buSzTx/>
              <a:buFont typeface="Tahoma" panose="020B0604030504040204" pitchFamily="34" charset="0"/>
              <a:buChar char="»"/>
              <a:tabLst/>
              <a:defRPr>
                <a:solidFill>
                  <a:schemeClr val="tx1"/>
                </a:solidFill>
              </a:defRPr>
            </a:lvl8pPr>
            <a:lvl9pPr marL="900000" marR="0" indent="-252000" algn="just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503078"/>
              </a:buClr>
              <a:buSzTx/>
              <a:buFont typeface="Tahoma" panose="020B0604030504040204" pitchFamily="34" charset="0"/>
              <a:buChar char="»"/>
              <a:tabLst/>
              <a:defRPr>
                <a:solidFill>
                  <a:schemeClr val="tx1"/>
                </a:solidFill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>
                <a:ln>
                  <a:noFill/>
                </a:ln>
                <a:solidFill>
                  <a:srgbClr val="50307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Niveau 1 - Pour passer au niveau suivant, faire Shift + Alt + flèche droite </a:t>
            </a:r>
          </a:p>
          <a:p>
            <a:pPr marL="358775" marR="0" lvl="1" indent="-358775" algn="just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rgbClr val="503078"/>
              </a:buClr>
              <a:buSzTx/>
              <a:buFont typeface="Tempus Sans ITC" panose="04020404030D07020202" pitchFamily="82" charset="0"/>
              <a:buChar char="/"/>
              <a:tabLst/>
              <a:defRPr/>
            </a:pPr>
            <a:r>
              <a:rPr kumimoji="0" lang="fr-FR" sz="1400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Niveau 2</a:t>
            </a:r>
          </a:p>
          <a:p>
            <a:pPr marL="360000" marR="0" lvl="2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Niveau 3</a:t>
            </a:r>
          </a:p>
          <a:p>
            <a:pPr marL="648000" marR="0" lvl="3" indent="-28800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503078"/>
              </a:buClr>
              <a:buSzTx/>
              <a:buFont typeface="Tahoma" panose="020B0604030504040204" pitchFamily="34" charset="0"/>
              <a:buChar char="›"/>
              <a:tabLst/>
              <a:defRPr/>
            </a:pP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Niveau 4</a:t>
            </a:r>
          </a:p>
          <a:p>
            <a:pPr marL="900000" marR="0" lvl="4" indent="-252000" algn="just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503078"/>
              </a:buClr>
              <a:buSzTx/>
              <a:buFont typeface="Tahoma" panose="020B0604030504040204" pitchFamily="34" charset="0"/>
              <a:buChar char="»"/>
              <a:tabLst/>
              <a:defRPr/>
            </a:pPr>
            <a:r>
              <a:rPr kumimoji="0" lang="fr-FR" sz="1000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Niveau 5</a:t>
            </a:r>
          </a:p>
          <a:p>
            <a:pPr marL="900000" marR="0" lvl="5" indent="-252000" algn="just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503078"/>
              </a:buClr>
              <a:buSzTx/>
              <a:buFont typeface="Tahoma" panose="020B0604030504040204" pitchFamily="34" charset="0"/>
              <a:buChar char="»"/>
              <a:tabLst/>
              <a:defRPr/>
            </a:pPr>
            <a:r>
              <a:rPr kumimoji="0" lang="fr-FR" sz="1000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Niveau 6</a:t>
            </a:r>
          </a:p>
          <a:p>
            <a:pPr marL="900000" marR="0" lvl="6" indent="-252000" algn="just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503078"/>
              </a:buClr>
              <a:buSzTx/>
              <a:buFont typeface="Tahoma" panose="020B0604030504040204" pitchFamily="34" charset="0"/>
              <a:buChar char="»"/>
              <a:tabLst/>
              <a:defRPr/>
            </a:pPr>
            <a:r>
              <a:rPr kumimoji="0" lang="fr-FR" sz="1000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Niveau 7</a:t>
            </a:r>
          </a:p>
          <a:p>
            <a:pPr marL="900000" marR="0" lvl="7" indent="-252000" algn="just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503078"/>
              </a:buClr>
              <a:buSzTx/>
              <a:buFont typeface="Tahoma" panose="020B0604030504040204" pitchFamily="34" charset="0"/>
              <a:buChar char="»"/>
              <a:tabLst/>
              <a:defRPr/>
            </a:pPr>
            <a:r>
              <a:rPr kumimoji="0" lang="fr-FR" sz="1000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Niveau 8</a:t>
            </a:r>
          </a:p>
          <a:p>
            <a:pPr marL="900000" marR="0" lvl="8" indent="-252000" algn="just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503078"/>
              </a:buClr>
              <a:buSzTx/>
              <a:buFont typeface="Tahoma" panose="020B0604030504040204" pitchFamily="34" charset="0"/>
              <a:buChar char="»"/>
              <a:tabLst/>
              <a:defRPr/>
            </a:pPr>
            <a:r>
              <a:rPr kumimoji="0" lang="fr-FR" sz="1000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Niveau 9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19015" y="144314"/>
            <a:ext cx="8507077" cy="260350"/>
          </a:xfrm>
          <a:prstGeom prst="rect">
            <a:avLst/>
          </a:prstGeom>
        </p:spPr>
        <p:txBody>
          <a:bodyPr lIns="108000" tIns="0" rIns="108000" bIns="0" anchor="b"/>
          <a:lstStyle>
            <a:lvl1pPr>
              <a:spcBef>
                <a:spcPts val="0"/>
              </a:spcBef>
              <a:defRPr sz="1000" i="0" cap="all" baseline="0">
                <a:solidFill>
                  <a:schemeClr val="accent4"/>
                </a:solidFill>
                <a:latin typeface="+mj-lt"/>
              </a:defRPr>
            </a:lvl1pPr>
            <a:lvl2pPr>
              <a:defRPr sz="1000"/>
            </a:lvl2pPr>
          </a:lstStyle>
          <a:p>
            <a:pPr lvl="0"/>
            <a:r>
              <a:rPr lang="fr-FR" noProof="0"/>
              <a:t>Insérer un surtitre ici – il ne doit pas dépasser 1 ligne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9111C96-5471-4B1E-8E82-0A85841602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66759038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1 à 6 chapit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/>
          <p:cNvSpPr txBox="1">
            <a:spLocks/>
          </p:cNvSpPr>
          <p:nvPr userDrawn="1"/>
        </p:nvSpPr>
        <p:spPr>
          <a:xfrm>
            <a:off x="312405" y="404665"/>
            <a:ext cx="8507077" cy="863748"/>
          </a:xfrm>
          <a:prstGeom prst="rect">
            <a:avLst/>
          </a:prstGeom>
          <a:noFill/>
        </p:spPr>
        <p:txBody>
          <a:bodyPr vert="horz" lIns="108000" tIns="36000" rIns="108000" bIns="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200" kern="1200" baseline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>
                <a:ln>
                  <a:noFill/>
                </a:ln>
                <a:solidFill>
                  <a:srgbClr val="503078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AGENDA</a:t>
            </a:r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1526662" y="1289328"/>
            <a:ext cx="5715624" cy="684000"/>
          </a:xfrm>
          <a:prstGeom prst="rect">
            <a:avLst/>
          </a:prstGeom>
        </p:spPr>
        <p:txBody>
          <a:bodyPr wrap="square" anchor="ctr">
            <a:noAutofit/>
          </a:bodyPr>
          <a:lstStyle>
            <a:lvl1pPr marL="0" indent="0" algn="l">
              <a:buClr>
                <a:schemeClr val="bg2"/>
              </a:buClr>
              <a:buFontTx/>
              <a:buNone/>
              <a:defRPr sz="2200" i="0" cap="none" baseline="0">
                <a:solidFill>
                  <a:schemeClr val="bg2"/>
                </a:solidFill>
              </a:defRPr>
            </a:lvl1pPr>
            <a:lvl2pPr>
              <a:defRPr sz="1000"/>
            </a:lvl2pPr>
          </a:lstStyle>
          <a:p>
            <a:pPr lvl="0"/>
            <a:r>
              <a:rPr lang="fr-FR" noProof="0"/>
              <a:t>Chapitre 1</a:t>
            </a: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1526662" y="2091951"/>
            <a:ext cx="5715624" cy="684000"/>
          </a:xfrm>
          <a:prstGeom prst="rect">
            <a:avLst/>
          </a:prstGeom>
        </p:spPr>
        <p:txBody>
          <a:bodyPr vert="horz" wrap="square" lIns="108000" tIns="108000" rIns="108000" bIns="108000" rtlCol="0" anchor="ctr">
            <a:noAutofit/>
          </a:bodyPr>
          <a:lstStyle>
            <a:lvl1pPr algn="l">
              <a:defRPr lang="fr-FR" sz="2200" i="0" cap="none" noProof="0" dirty="0">
                <a:solidFill>
                  <a:schemeClr val="bg2"/>
                </a:solidFill>
              </a:defRPr>
            </a:lvl1pPr>
          </a:lstStyle>
          <a:p>
            <a:pPr lvl="0">
              <a:buClr>
                <a:schemeClr val="bg2"/>
              </a:buClr>
            </a:pPr>
            <a:r>
              <a:rPr lang="fr-FR" noProof="0"/>
              <a:t>Chapitre 2</a:t>
            </a:r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9" hasCustomPrompt="1"/>
          </p:nvPr>
        </p:nvSpPr>
        <p:spPr>
          <a:xfrm>
            <a:off x="1526662" y="2894574"/>
            <a:ext cx="5715624" cy="684000"/>
          </a:xfrm>
          <a:prstGeom prst="rect">
            <a:avLst/>
          </a:prstGeom>
        </p:spPr>
        <p:txBody>
          <a:bodyPr vert="horz" wrap="square" lIns="108000" tIns="108000" rIns="108000" bIns="108000" rtlCol="0" anchor="ctr">
            <a:noAutofit/>
          </a:bodyPr>
          <a:lstStyle>
            <a:lvl1pPr algn="l">
              <a:defRPr lang="fr-FR" sz="2200" i="0" cap="none" noProof="0" dirty="0">
                <a:solidFill>
                  <a:schemeClr val="bg2"/>
                </a:solidFill>
              </a:defRPr>
            </a:lvl1pPr>
          </a:lstStyle>
          <a:p>
            <a:pPr lvl="0">
              <a:buClr>
                <a:schemeClr val="bg2"/>
              </a:buClr>
            </a:pPr>
            <a:r>
              <a:rPr lang="fr-FR" noProof="0"/>
              <a:t>Chapitre 3</a:t>
            </a:r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21" hasCustomPrompt="1"/>
          </p:nvPr>
        </p:nvSpPr>
        <p:spPr>
          <a:xfrm>
            <a:off x="1526662" y="3697197"/>
            <a:ext cx="5715624" cy="684000"/>
          </a:xfrm>
          <a:prstGeom prst="rect">
            <a:avLst/>
          </a:prstGeom>
        </p:spPr>
        <p:txBody>
          <a:bodyPr vert="horz" wrap="square" lIns="108000" tIns="108000" rIns="108000" bIns="108000" rtlCol="0" anchor="ctr">
            <a:noAutofit/>
          </a:bodyPr>
          <a:lstStyle>
            <a:lvl1pPr algn="l">
              <a:defRPr lang="fr-FR" sz="2200" i="0" cap="none" noProof="0" dirty="0">
                <a:solidFill>
                  <a:schemeClr val="bg2"/>
                </a:solidFill>
              </a:defRPr>
            </a:lvl1pPr>
          </a:lstStyle>
          <a:p>
            <a:pPr lvl="0">
              <a:buClr>
                <a:schemeClr val="bg2"/>
              </a:buClr>
            </a:pPr>
            <a:r>
              <a:rPr lang="fr-FR" noProof="0"/>
              <a:t>Chapitre 4</a:t>
            </a:r>
          </a:p>
        </p:txBody>
      </p:sp>
      <p:sp>
        <p:nvSpPr>
          <p:cNvPr id="17" name="Text Placeholder 8"/>
          <p:cNvSpPr>
            <a:spLocks noGrp="1"/>
          </p:cNvSpPr>
          <p:nvPr>
            <p:ph type="body" sz="quarter" idx="23" hasCustomPrompt="1"/>
          </p:nvPr>
        </p:nvSpPr>
        <p:spPr>
          <a:xfrm>
            <a:off x="1526662" y="4499820"/>
            <a:ext cx="5715624" cy="684000"/>
          </a:xfrm>
          <a:prstGeom prst="rect">
            <a:avLst/>
          </a:prstGeom>
        </p:spPr>
        <p:txBody>
          <a:bodyPr vert="horz" wrap="square" lIns="108000" tIns="108000" rIns="108000" bIns="108000" rtlCol="0" anchor="ctr">
            <a:noAutofit/>
          </a:bodyPr>
          <a:lstStyle>
            <a:lvl1pPr algn="l">
              <a:defRPr lang="fr-FR" sz="2200" i="0" cap="none" noProof="0" dirty="0">
                <a:solidFill>
                  <a:schemeClr val="bg2"/>
                </a:solidFill>
              </a:defRPr>
            </a:lvl1pPr>
          </a:lstStyle>
          <a:p>
            <a:pPr lvl="0">
              <a:buClr>
                <a:schemeClr val="bg2"/>
              </a:buClr>
            </a:pPr>
            <a:r>
              <a:rPr lang="fr-FR" noProof="0"/>
              <a:t>Chapitre 5</a:t>
            </a:r>
          </a:p>
        </p:txBody>
      </p:sp>
      <p:sp>
        <p:nvSpPr>
          <p:cNvPr id="30" name="Text Placeholder 8"/>
          <p:cNvSpPr>
            <a:spLocks noGrp="1"/>
          </p:cNvSpPr>
          <p:nvPr>
            <p:ph type="body" sz="quarter" idx="25" hasCustomPrompt="1"/>
          </p:nvPr>
        </p:nvSpPr>
        <p:spPr>
          <a:xfrm>
            <a:off x="7418718" y="1289328"/>
            <a:ext cx="1275626" cy="684000"/>
          </a:xfrm>
          <a:prstGeom prst="rect">
            <a:avLst/>
          </a:prstGeom>
        </p:spPr>
        <p:txBody>
          <a:bodyPr wrap="square" anchor="ctr">
            <a:noAutofit/>
          </a:bodyPr>
          <a:lstStyle>
            <a:lvl1pPr algn="l">
              <a:defRPr sz="1000" b="0" i="0" cap="none" baseline="0">
                <a:solidFill>
                  <a:schemeClr val="bg2"/>
                </a:solidFill>
              </a:defRPr>
            </a:lvl1pPr>
            <a:lvl2pPr>
              <a:defRPr sz="1000"/>
            </a:lvl2pPr>
          </a:lstStyle>
          <a:p>
            <a:pPr lvl="0"/>
            <a:r>
              <a:rPr lang="fr-FR" noProof="0"/>
              <a:t>Page x</a:t>
            </a:r>
          </a:p>
        </p:txBody>
      </p:sp>
      <p:sp>
        <p:nvSpPr>
          <p:cNvPr id="32" name="Text Placeholder 8"/>
          <p:cNvSpPr>
            <a:spLocks noGrp="1"/>
          </p:cNvSpPr>
          <p:nvPr>
            <p:ph type="body" sz="quarter" idx="26" hasCustomPrompt="1"/>
          </p:nvPr>
        </p:nvSpPr>
        <p:spPr>
          <a:xfrm>
            <a:off x="7418718" y="4499820"/>
            <a:ext cx="1275626" cy="684000"/>
          </a:xfrm>
          <a:prstGeom prst="rect">
            <a:avLst/>
          </a:prstGeom>
        </p:spPr>
        <p:txBody>
          <a:bodyPr vert="horz" wrap="square" lIns="108000" tIns="108000" rIns="108000" bIns="108000" rtlCol="0" anchor="ctr">
            <a:noAutofit/>
          </a:bodyPr>
          <a:lstStyle>
            <a:lvl1pPr algn="l">
              <a:defRPr lang="fr-FR" sz="1000" b="0" i="0" cap="none" noProof="0" dirty="0">
                <a:solidFill>
                  <a:schemeClr val="bg2"/>
                </a:solidFill>
              </a:defRPr>
            </a:lvl1pPr>
          </a:lstStyle>
          <a:p>
            <a:pPr lvl="0"/>
            <a:r>
              <a:rPr lang="fr-FR" noProof="0"/>
              <a:t>Page x</a:t>
            </a:r>
          </a:p>
        </p:txBody>
      </p:sp>
      <p:sp>
        <p:nvSpPr>
          <p:cNvPr id="33" name="Text Placeholder 8"/>
          <p:cNvSpPr>
            <a:spLocks noGrp="1"/>
          </p:cNvSpPr>
          <p:nvPr>
            <p:ph type="body" sz="quarter" idx="27" hasCustomPrompt="1"/>
          </p:nvPr>
        </p:nvSpPr>
        <p:spPr>
          <a:xfrm>
            <a:off x="7418718" y="3697197"/>
            <a:ext cx="1275626" cy="684000"/>
          </a:xfrm>
          <a:prstGeom prst="rect">
            <a:avLst/>
          </a:prstGeom>
        </p:spPr>
        <p:txBody>
          <a:bodyPr vert="horz" wrap="square" lIns="108000" tIns="108000" rIns="108000" bIns="108000" rtlCol="0" anchor="ctr">
            <a:noAutofit/>
          </a:bodyPr>
          <a:lstStyle>
            <a:lvl1pPr algn="l">
              <a:defRPr lang="fr-FR" sz="1000" b="0" i="0" cap="none" noProof="0" dirty="0">
                <a:solidFill>
                  <a:schemeClr val="bg2"/>
                </a:solidFill>
              </a:defRPr>
            </a:lvl1pPr>
          </a:lstStyle>
          <a:p>
            <a:pPr lvl="0"/>
            <a:r>
              <a:rPr lang="fr-FR" noProof="0"/>
              <a:t>Page x</a:t>
            </a:r>
          </a:p>
        </p:txBody>
      </p:sp>
      <p:sp>
        <p:nvSpPr>
          <p:cNvPr id="34" name="Text Placeholder 8"/>
          <p:cNvSpPr>
            <a:spLocks noGrp="1"/>
          </p:cNvSpPr>
          <p:nvPr>
            <p:ph type="body" sz="quarter" idx="28" hasCustomPrompt="1"/>
          </p:nvPr>
        </p:nvSpPr>
        <p:spPr>
          <a:xfrm>
            <a:off x="7418718" y="2894574"/>
            <a:ext cx="1275626" cy="684000"/>
          </a:xfrm>
          <a:prstGeom prst="rect">
            <a:avLst/>
          </a:prstGeom>
        </p:spPr>
        <p:txBody>
          <a:bodyPr vert="horz" wrap="square" lIns="108000" tIns="108000" rIns="108000" bIns="108000" rtlCol="0" anchor="ctr">
            <a:noAutofit/>
          </a:bodyPr>
          <a:lstStyle>
            <a:lvl1pPr algn="l">
              <a:defRPr lang="fr-FR" sz="1000" b="0" i="0" cap="none" noProof="0" dirty="0">
                <a:solidFill>
                  <a:schemeClr val="bg2"/>
                </a:solidFill>
              </a:defRPr>
            </a:lvl1pPr>
          </a:lstStyle>
          <a:p>
            <a:pPr lvl="0"/>
            <a:r>
              <a:rPr lang="fr-FR" noProof="0"/>
              <a:t>Page x</a:t>
            </a:r>
          </a:p>
        </p:txBody>
      </p:sp>
      <p:sp>
        <p:nvSpPr>
          <p:cNvPr id="35" name="Text Placeholder 8"/>
          <p:cNvSpPr>
            <a:spLocks noGrp="1"/>
          </p:cNvSpPr>
          <p:nvPr>
            <p:ph type="body" sz="quarter" idx="29" hasCustomPrompt="1"/>
          </p:nvPr>
        </p:nvSpPr>
        <p:spPr>
          <a:xfrm>
            <a:off x="7418718" y="2091951"/>
            <a:ext cx="1275626" cy="684000"/>
          </a:xfrm>
          <a:prstGeom prst="rect">
            <a:avLst/>
          </a:prstGeom>
        </p:spPr>
        <p:txBody>
          <a:bodyPr vert="horz" wrap="square" lIns="108000" tIns="108000" rIns="108000" bIns="108000" rtlCol="0" anchor="ctr">
            <a:noAutofit/>
          </a:bodyPr>
          <a:lstStyle>
            <a:lvl1pPr algn="l">
              <a:defRPr lang="fr-FR" sz="1000" b="0" i="0" cap="none" noProof="0" dirty="0">
                <a:solidFill>
                  <a:schemeClr val="bg2"/>
                </a:solidFill>
              </a:defRPr>
            </a:lvl1pPr>
          </a:lstStyle>
          <a:p>
            <a:pPr lvl="0"/>
            <a:r>
              <a:rPr lang="fr-FR" noProof="0"/>
              <a:t>Page x</a:t>
            </a:r>
          </a:p>
        </p:txBody>
      </p:sp>
      <p:sp>
        <p:nvSpPr>
          <p:cNvPr id="24" name="Text Placeholder 8"/>
          <p:cNvSpPr>
            <a:spLocks noGrp="1"/>
          </p:cNvSpPr>
          <p:nvPr>
            <p:ph type="body" sz="quarter" idx="30" hasCustomPrompt="1"/>
          </p:nvPr>
        </p:nvSpPr>
        <p:spPr>
          <a:xfrm>
            <a:off x="1526662" y="5302445"/>
            <a:ext cx="5715624" cy="684000"/>
          </a:xfrm>
          <a:prstGeom prst="rect">
            <a:avLst/>
          </a:prstGeom>
        </p:spPr>
        <p:txBody>
          <a:bodyPr vert="horz" wrap="square" lIns="108000" tIns="108000" rIns="108000" bIns="108000" rtlCol="0" anchor="ctr">
            <a:noAutofit/>
          </a:bodyPr>
          <a:lstStyle>
            <a:lvl1pPr algn="l">
              <a:defRPr lang="fr-FR" sz="2200" i="0" cap="none" noProof="0" dirty="0">
                <a:solidFill>
                  <a:schemeClr val="bg2"/>
                </a:solidFill>
              </a:defRPr>
            </a:lvl1pPr>
          </a:lstStyle>
          <a:p>
            <a:pPr lvl="0">
              <a:buClr>
                <a:schemeClr val="bg2"/>
              </a:buClr>
            </a:pPr>
            <a:r>
              <a:rPr lang="fr-FR" noProof="0"/>
              <a:t>Chapitre 6</a:t>
            </a:r>
          </a:p>
        </p:txBody>
      </p:sp>
      <p:sp>
        <p:nvSpPr>
          <p:cNvPr id="26" name="Text Placeholder 8"/>
          <p:cNvSpPr>
            <a:spLocks noGrp="1"/>
          </p:cNvSpPr>
          <p:nvPr>
            <p:ph type="body" sz="quarter" idx="32" hasCustomPrompt="1"/>
          </p:nvPr>
        </p:nvSpPr>
        <p:spPr>
          <a:xfrm>
            <a:off x="7418718" y="5302445"/>
            <a:ext cx="1275626" cy="684000"/>
          </a:xfrm>
          <a:prstGeom prst="rect">
            <a:avLst/>
          </a:prstGeom>
        </p:spPr>
        <p:txBody>
          <a:bodyPr vert="horz" wrap="square" lIns="108000" tIns="108000" rIns="108000" bIns="108000" rtlCol="0" anchor="ctr">
            <a:noAutofit/>
          </a:bodyPr>
          <a:lstStyle>
            <a:lvl1pPr algn="l">
              <a:defRPr lang="fr-FR" sz="1000" b="0" i="0" cap="none" noProof="0" dirty="0">
                <a:solidFill>
                  <a:schemeClr val="bg2"/>
                </a:solidFill>
              </a:defRPr>
            </a:lvl1pPr>
          </a:lstStyle>
          <a:p>
            <a:pPr lvl="0"/>
            <a:r>
              <a:rPr lang="fr-FR" noProof="0"/>
              <a:t>Page x</a:t>
            </a:r>
          </a:p>
        </p:txBody>
      </p:sp>
      <p:sp>
        <p:nvSpPr>
          <p:cNvPr id="44" name="Text Placeholder 4"/>
          <p:cNvSpPr>
            <a:spLocks noGrp="1"/>
          </p:cNvSpPr>
          <p:nvPr>
            <p:ph type="body" sz="quarter" idx="38" hasCustomPrompt="1"/>
          </p:nvPr>
        </p:nvSpPr>
        <p:spPr>
          <a:xfrm>
            <a:off x="324638" y="1289328"/>
            <a:ext cx="996923" cy="684000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>
            <a:lvl1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bg2"/>
              </a:buClr>
              <a:buFont typeface="Tempus Sans ITC" panose="04020404030D07020202" pitchFamily="82" charset="0"/>
              <a:buChar char="/"/>
              <a:defRPr sz="2200" b="1" i="0">
                <a:solidFill>
                  <a:schemeClr val="accent1"/>
                </a:solidFill>
              </a:defRPr>
            </a:lvl1pPr>
            <a:lvl2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>
                <a:solidFill>
                  <a:schemeClr val="bg2"/>
                </a:solidFill>
              </a:defRPr>
            </a:lvl2pPr>
            <a:lvl3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>
                <a:solidFill>
                  <a:schemeClr val="bg2"/>
                </a:solidFill>
              </a:defRPr>
            </a:lvl3pPr>
            <a:lvl4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 cap="none" baseline="0">
                <a:solidFill>
                  <a:schemeClr val="bg2"/>
                </a:solidFill>
              </a:defRPr>
            </a:lvl4pPr>
            <a:lvl5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>
                <a:solidFill>
                  <a:schemeClr val="bg2"/>
                </a:solidFill>
              </a:defRPr>
            </a:lvl5pPr>
            <a:lvl6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>
                <a:solidFill>
                  <a:schemeClr val="bg2"/>
                </a:solidFill>
              </a:defRPr>
            </a:lvl6pPr>
            <a:lvl7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 baseline="0">
                <a:solidFill>
                  <a:schemeClr val="bg2"/>
                </a:solidFill>
              </a:defRPr>
            </a:lvl7pPr>
            <a:lvl8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 baseline="0">
                <a:solidFill>
                  <a:schemeClr val="bg2"/>
                </a:solidFill>
              </a:defRPr>
            </a:lvl8pPr>
            <a:lvl9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 baseline="0">
                <a:solidFill>
                  <a:schemeClr val="bg2"/>
                </a:solidFill>
              </a:defRPr>
            </a:lvl9pPr>
          </a:lstStyle>
          <a:p>
            <a:pPr lvl="0"/>
            <a:r>
              <a:rPr lang="fr-FR" noProof="0"/>
              <a:t>01</a:t>
            </a:r>
          </a:p>
        </p:txBody>
      </p:sp>
      <p:sp>
        <p:nvSpPr>
          <p:cNvPr id="45" name="Text Placeholder 4"/>
          <p:cNvSpPr>
            <a:spLocks noGrp="1"/>
          </p:cNvSpPr>
          <p:nvPr>
            <p:ph type="body" sz="quarter" idx="39" hasCustomPrompt="1"/>
          </p:nvPr>
        </p:nvSpPr>
        <p:spPr>
          <a:xfrm>
            <a:off x="324638" y="2091951"/>
            <a:ext cx="996923" cy="684000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>
            <a:lvl1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bg2"/>
              </a:buClr>
              <a:buFont typeface="Tempus Sans ITC" panose="04020404030D07020202" pitchFamily="82" charset="0"/>
              <a:buChar char="/"/>
              <a:defRPr sz="2200" b="1" i="0">
                <a:solidFill>
                  <a:schemeClr val="accent1"/>
                </a:solidFill>
              </a:defRPr>
            </a:lvl1pPr>
            <a:lvl2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>
                <a:solidFill>
                  <a:schemeClr val="bg2"/>
                </a:solidFill>
              </a:defRPr>
            </a:lvl2pPr>
            <a:lvl3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>
                <a:solidFill>
                  <a:schemeClr val="bg2"/>
                </a:solidFill>
              </a:defRPr>
            </a:lvl3pPr>
            <a:lvl4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 cap="none" baseline="0">
                <a:solidFill>
                  <a:schemeClr val="bg2"/>
                </a:solidFill>
              </a:defRPr>
            </a:lvl4pPr>
            <a:lvl5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>
                <a:solidFill>
                  <a:schemeClr val="bg2"/>
                </a:solidFill>
              </a:defRPr>
            </a:lvl5pPr>
            <a:lvl6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>
                <a:solidFill>
                  <a:schemeClr val="bg2"/>
                </a:solidFill>
              </a:defRPr>
            </a:lvl6pPr>
            <a:lvl7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 baseline="0">
                <a:solidFill>
                  <a:schemeClr val="bg2"/>
                </a:solidFill>
              </a:defRPr>
            </a:lvl7pPr>
            <a:lvl8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 baseline="0">
                <a:solidFill>
                  <a:schemeClr val="bg2"/>
                </a:solidFill>
              </a:defRPr>
            </a:lvl8pPr>
            <a:lvl9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 baseline="0">
                <a:solidFill>
                  <a:schemeClr val="bg2"/>
                </a:solidFill>
              </a:defRPr>
            </a:lvl9pPr>
          </a:lstStyle>
          <a:p>
            <a:pPr lvl="0"/>
            <a:r>
              <a:rPr lang="fr-FR" noProof="0"/>
              <a:t>02</a:t>
            </a:r>
          </a:p>
        </p:txBody>
      </p:sp>
      <p:sp>
        <p:nvSpPr>
          <p:cNvPr id="46" name="Text Placeholder 4"/>
          <p:cNvSpPr>
            <a:spLocks noGrp="1"/>
          </p:cNvSpPr>
          <p:nvPr>
            <p:ph type="body" sz="quarter" idx="40" hasCustomPrompt="1"/>
          </p:nvPr>
        </p:nvSpPr>
        <p:spPr>
          <a:xfrm>
            <a:off x="324638" y="2894574"/>
            <a:ext cx="996923" cy="684000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>
            <a:lvl1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bg2"/>
              </a:buClr>
              <a:buFont typeface="Tempus Sans ITC" panose="04020404030D07020202" pitchFamily="82" charset="0"/>
              <a:buChar char="/"/>
              <a:defRPr sz="2200" b="1" i="0">
                <a:solidFill>
                  <a:schemeClr val="accent1"/>
                </a:solidFill>
              </a:defRPr>
            </a:lvl1pPr>
            <a:lvl2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>
                <a:solidFill>
                  <a:schemeClr val="bg2"/>
                </a:solidFill>
              </a:defRPr>
            </a:lvl2pPr>
            <a:lvl3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>
                <a:solidFill>
                  <a:schemeClr val="bg2"/>
                </a:solidFill>
              </a:defRPr>
            </a:lvl3pPr>
            <a:lvl4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 cap="none" baseline="0">
                <a:solidFill>
                  <a:schemeClr val="bg2"/>
                </a:solidFill>
              </a:defRPr>
            </a:lvl4pPr>
            <a:lvl5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>
                <a:solidFill>
                  <a:schemeClr val="bg2"/>
                </a:solidFill>
              </a:defRPr>
            </a:lvl5pPr>
            <a:lvl6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>
                <a:solidFill>
                  <a:schemeClr val="bg2"/>
                </a:solidFill>
              </a:defRPr>
            </a:lvl6pPr>
            <a:lvl7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 baseline="0">
                <a:solidFill>
                  <a:schemeClr val="bg2"/>
                </a:solidFill>
              </a:defRPr>
            </a:lvl7pPr>
            <a:lvl8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 baseline="0">
                <a:solidFill>
                  <a:schemeClr val="bg2"/>
                </a:solidFill>
              </a:defRPr>
            </a:lvl8pPr>
            <a:lvl9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 baseline="0">
                <a:solidFill>
                  <a:schemeClr val="bg2"/>
                </a:solidFill>
              </a:defRPr>
            </a:lvl9pPr>
          </a:lstStyle>
          <a:p>
            <a:pPr lvl="0"/>
            <a:r>
              <a:rPr lang="fr-FR" noProof="0"/>
              <a:t>03</a:t>
            </a:r>
          </a:p>
        </p:txBody>
      </p:sp>
      <p:sp>
        <p:nvSpPr>
          <p:cNvPr id="47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324638" y="3697197"/>
            <a:ext cx="996923" cy="684000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>
            <a:lvl1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bg2"/>
              </a:buClr>
              <a:buFont typeface="Tempus Sans ITC" panose="04020404030D07020202" pitchFamily="82" charset="0"/>
              <a:buChar char="/"/>
              <a:defRPr sz="2200" b="1" i="0">
                <a:solidFill>
                  <a:schemeClr val="accent1"/>
                </a:solidFill>
              </a:defRPr>
            </a:lvl1pPr>
            <a:lvl2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>
                <a:solidFill>
                  <a:schemeClr val="bg2"/>
                </a:solidFill>
              </a:defRPr>
            </a:lvl2pPr>
            <a:lvl3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>
                <a:solidFill>
                  <a:schemeClr val="bg2"/>
                </a:solidFill>
              </a:defRPr>
            </a:lvl3pPr>
            <a:lvl4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 cap="none" baseline="0">
                <a:solidFill>
                  <a:schemeClr val="bg2"/>
                </a:solidFill>
              </a:defRPr>
            </a:lvl4pPr>
            <a:lvl5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>
                <a:solidFill>
                  <a:schemeClr val="bg2"/>
                </a:solidFill>
              </a:defRPr>
            </a:lvl5pPr>
            <a:lvl6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>
                <a:solidFill>
                  <a:schemeClr val="bg2"/>
                </a:solidFill>
              </a:defRPr>
            </a:lvl6pPr>
            <a:lvl7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 baseline="0">
                <a:solidFill>
                  <a:schemeClr val="bg2"/>
                </a:solidFill>
              </a:defRPr>
            </a:lvl7pPr>
            <a:lvl8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 baseline="0">
                <a:solidFill>
                  <a:schemeClr val="bg2"/>
                </a:solidFill>
              </a:defRPr>
            </a:lvl8pPr>
            <a:lvl9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 baseline="0">
                <a:solidFill>
                  <a:schemeClr val="bg2"/>
                </a:solidFill>
              </a:defRPr>
            </a:lvl9pPr>
          </a:lstStyle>
          <a:p>
            <a:pPr lvl="0"/>
            <a:r>
              <a:rPr lang="fr-FR" noProof="0"/>
              <a:t>04</a:t>
            </a:r>
          </a:p>
        </p:txBody>
      </p:sp>
      <p:sp>
        <p:nvSpPr>
          <p:cNvPr id="48" name="Text Placeholder 4"/>
          <p:cNvSpPr>
            <a:spLocks noGrp="1"/>
          </p:cNvSpPr>
          <p:nvPr>
            <p:ph type="body" sz="quarter" idx="42" hasCustomPrompt="1"/>
          </p:nvPr>
        </p:nvSpPr>
        <p:spPr>
          <a:xfrm>
            <a:off x="324638" y="4499820"/>
            <a:ext cx="996923" cy="684000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>
            <a:lvl1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bg2"/>
              </a:buClr>
              <a:buFont typeface="Tempus Sans ITC" panose="04020404030D07020202" pitchFamily="82" charset="0"/>
              <a:buChar char="/"/>
              <a:defRPr sz="2200" b="1" i="0">
                <a:solidFill>
                  <a:schemeClr val="accent1"/>
                </a:solidFill>
              </a:defRPr>
            </a:lvl1pPr>
            <a:lvl2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>
                <a:solidFill>
                  <a:schemeClr val="bg2"/>
                </a:solidFill>
              </a:defRPr>
            </a:lvl2pPr>
            <a:lvl3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>
                <a:solidFill>
                  <a:schemeClr val="bg2"/>
                </a:solidFill>
              </a:defRPr>
            </a:lvl3pPr>
            <a:lvl4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 cap="none" baseline="0">
                <a:solidFill>
                  <a:schemeClr val="bg2"/>
                </a:solidFill>
              </a:defRPr>
            </a:lvl4pPr>
            <a:lvl5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>
                <a:solidFill>
                  <a:schemeClr val="bg2"/>
                </a:solidFill>
              </a:defRPr>
            </a:lvl5pPr>
            <a:lvl6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>
                <a:solidFill>
                  <a:schemeClr val="bg2"/>
                </a:solidFill>
              </a:defRPr>
            </a:lvl6pPr>
            <a:lvl7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 baseline="0">
                <a:solidFill>
                  <a:schemeClr val="bg2"/>
                </a:solidFill>
              </a:defRPr>
            </a:lvl7pPr>
            <a:lvl8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 baseline="0">
                <a:solidFill>
                  <a:schemeClr val="bg2"/>
                </a:solidFill>
              </a:defRPr>
            </a:lvl8pPr>
            <a:lvl9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 baseline="0">
                <a:solidFill>
                  <a:schemeClr val="bg2"/>
                </a:solidFill>
              </a:defRPr>
            </a:lvl9pPr>
          </a:lstStyle>
          <a:p>
            <a:pPr lvl="0"/>
            <a:r>
              <a:rPr lang="fr-FR" noProof="0"/>
              <a:t>05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3" hasCustomPrompt="1"/>
          </p:nvPr>
        </p:nvSpPr>
        <p:spPr>
          <a:xfrm>
            <a:off x="324638" y="5302445"/>
            <a:ext cx="996923" cy="684000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>
            <a:lvl1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bg2"/>
              </a:buClr>
              <a:buFont typeface="Tempus Sans ITC" panose="04020404030D07020202" pitchFamily="82" charset="0"/>
              <a:buChar char="/"/>
              <a:defRPr sz="2200" b="1" i="0">
                <a:solidFill>
                  <a:schemeClr val="accent1"/>
                </a:solidFill>
              </a:defRPr>
            </a:lvl1pPr>
            <a:lvl2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>
                <a:solidFill>
                  <a:schemeClr val="bg2"/>
                </a:solidFill>
              </a:defRPr>
            </a:lvl2pPr>
            <a:lvl3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>
                <a:solidFill>
                  <a:schemeClr val="bg2"/>
                </a:solidFill>
              </a:defRPr>
            </a:lvl3pPr>
            <a:lvl4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 cap="none" baseline="0">
                <a:solidFill>
                  <a:schemeClr val="bg2"/>
                </a:solidFill>
              </a:defRPr>
            </a:lvl4pPr>
            <a:lvl5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>
                <a:solidFill>
                  <a:schemeClr val="bg2"/>
                </a:solidFill>
              </a:defRPr>
            </a:lvl5pPr>
            <a:lvl6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>
                <a:solidFill>
                  <a:schemeClr val="bg2"/>
                </a:solidFill>
              </a:defRPr>
            </a:lvl6pPr>
            <a:lvl7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 baseline="0">
                <a:solidFill>
                  <a:schemeClr val="bg2"/>
                </a:solidFill>
              </a:defRPr>
            </a:lvl7pPr>
            <a:lvl8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 baseline="0">
                <a:solidFill>
                  <a:schemeClr val="bg2"/>
                </a:solidFill>
              </a:defRPr>
            </a:lvl8pPr>
            <a:lvl9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 baseline="0">
                <a:solidFill>
                  <a:schemeClr val="bg2"/>
                </a:solidFill>
              </a:defRPr>
            </a:lvl9pPr>
          </a:lstStyle>
          <a:p>
            <a:pPr lvl="0"/>
            <a:r>
              <a:rPr lang="fr-FR" noProof="0"/>
              <a:t>06</a:t>
            </a:r>
          </a:p>
        </p:txBody>
      </p:sp>
    </p:spTree>
    <p:extLst>
      <p:ext uri="{BB962C8B-B14F-4D97-AF65-F5344CB8AC3E}">
        <p14:creationId xmlns:p14="http://schemas.microsoft.com/office/powerpoint/2010/main" val="97779427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1 à 10 chapit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1526662" y="1282012"/>
            <a:ext cx="5594684" cy="414000"/>
          </a:xfrm>
          <a:prstGeom prst="rect">
            <a:avLst/>
          </a:prstGeom>
        </p:spPr>
        <p:txBody>
          <a:bodyPr wrap="square" tIns="0" bIns="0" anchor="ctr">
            <a:noAutofit/>
          </a:bodyPr>
          <a:lstStyle>
            <a:lvl1pPr marL="0" indent="0" algn="l">
              <a:buClr>
                <a:schemeClr val="bg2"/>
              </a:buClr>
              <a:buFontTx/>
              <a:buNone/>
              <a:defRPr sz="2000" i="0" cap="none" baseline="0">
                <a:solidFill>
                  <a:schemeClr val="bg2"/>
                </a:solidFill>
              </a:defRPr>
            </a:lvl1pPr>
            <a:lvl2pPr>
              <a:defRPr sz="1000"/>
            </a:lvl2pPr>
          </a:lstStyle>
          <a:p>
            <a:pPr lvl="0"/>
            <a:r>
              <a:rPr lang="fr-FR" noProof="0"/>
              <a:t>Chapitre 1</a:t>
            </a: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1526662" y="1757553"/>
            <a:ext cx="5594684" cy="414000"/>
          </a:xfrm>
          <a:prstGeom prst="rect">
            <a:avLst/>
          </a:prstGeom>
        </p:spPr>
        <p:txBody>
          <a:bodyPr vert="horz" wrap="square" lIns="108000" tIns="0" rIns="108000" bIns="0" rtlCol="0" anchor="ctr">
            <a:noAutofit/>
          </a:bodyPr>
          <a:lstStyle>
            <a:lvl1pPr algn="l">
              <a:defRPr lang="fr-FR" sz="2000" i="0" cap="none" noProof="0" dirty="0">
                <a:solidFill>
                  <a:schemeClr val="bg2"/>
                </a:solidFill>
              </a:defRPr>
            </a:lvl1pPr>
          </a:lstStyle>
          <a:p>
            <a:pPr lvl="0">
              <a:buClr>
                <a:schemeClr val="bg2"/>
              </a:buClr>
            </a:pPr>
            <a:r>
              <a:rPr lang="fr-FR" noProof="0"/>
              <a:t>Chapitre 2</a:t>
            </a:r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9" hasCustomPrompt="1"/>
          </p:nvPr>
        </p:nvSpPr>
        <p:spPr>
          <a:xfrm>
            <a:off x="1526662" y="2233094"/>
            <a:ext cx="5594684" cy="414000"/>
          </a:xfrm>
          <a:prstGeom prst="rect">
            <a:avLst/>
          </a:prstGeom>
        </p:spPr>
        <p:txBody>
          <a:bodyPr vert="horz" wrap="square" lIns="108000" tIns="0" rIns="108000" bIns="0" rtlCol="0" anchor="ctr">
            <a:noAutofit/>
          </a:bodyPr>
          <a:lstStyle>
            <a:lvl1pPr algn="l">
              <a:defRPr lang="fr-FR" sz="2000" i="0" cap="none" noProof="0" dirty="0">
                <a:solidFill>
                  <a:schemeClr val="bg2"/>
                </a:solidFill>
              </a:defRPr>
            </a:lvl1pPr>
          </a:lstStyle>
          <a:p>
            <a:pPr lvl="0">
              <a:buClr>
                <a:schemeClr val="bg2"/>
              </a:buClr>
            </a:pPr>
            <a:r>
              <a:rPr lang="fr-FR" noProof="0"/>
              <a:t>Chapitre 3</a:t>
            </a:r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21" hasCustomPrompt="1"/>
          </p:nvPr>
        </p:nvSpPr>
        <p:spPr>
          <a:xfrm>
            <a:off x="1526662" y="2708635"/>
            <a:ext cx="5594684" cy="414000"/>
          </a:xfrm>
          <a:prstGeom prst="rect">
            <a:avLst/>
          </a:prstGeom>
        </p:spPr>
        <p:txBody>
          <a:bodyPr vert="horz" wrap="square" lIns="108000" tIns="0" rIns="108000" bIns="0" rtlCol="0" anchor="ctr">
            <a:noAutofit/>
          </a:bodyPr>
          <a:lstStyle>
            <a:lvl1pPr algn="l">
              <a:defRPr lang="fr-FR" sz="2000" i="0" cap="none" noProof="0" dirty="0">
                <a:solidFill>
                  <a:schemeClr val="bg2"/>
                </a:solidFill>
              </a:defRPr>
            </a:lvl1pPr>
          </a:lstStyle>
          <a:p>
            <a:pPr lvl="0">
              <a:buClr>
                <a:schemeClr val="bg2"/>
              </a:buClr>
            </a:pPr>
            <a:r>
              <a:rPr lang="fr-FR" noProof="0"/>
              <a:t>Chapitre 4</a:t>
            </a:r>
          </a:p>
        </p:txBody>
      </p:sp>
      <p:sp>
        <p:nvSpPr>
          <p:cNvPr id="17" name="Text Placeholder 8"/>
          <p:cNvSpPr>
            <a:spLocks noGrp="1"/>
          </p:cNvSpPr>
          <p:nvPr>
            <p:ph type="body" sz="quarter" idx="23" hasCustomPrompt="1"/>
          </p:nvPr>
        </p:nvSpPr>
        <p:spPr>
          <a:xfrm>
            <a:off x="1526662" y="5561883"/>
            <a:ext cx="5594684" cy="414000"/>
          </a:xfrm>
          <a:prstGeom prst="rect">
            <a:avLst/>
          </a:prstGeom>
        </p:spPr>
        <p:txBody>
          <a:bodyPr vert="horz" wrap="square" lIns="108000" tIns="0" rIns="108000" bIns="0" rtlCol="0" anchor="ctr">
            <a:noAutofit/>
          </a:bodyPr>
          <a:lstStyle>
            <a:lvl1pPr algn="l">
              <a:defRPr lang="fr-FR" sz="2000" i="0" cap="none" noProof="0" dirty="0">
                <a:solidFill>
                  <a:schemeClr val="bg2"/>
                </a:solidFill>
              </a:defRPr>
            </a:lvl1pPr>
          </a:lstStyle>
          <a:p>
            <a:pPr lvl="0">
              <a:buClr>
                <a:schemeClr val="bg2"/>
              </a:buClr>
            </a:pPr>
            <a:r>
              <a:rPr lang="fr-FR" noProof="0"/>
              <a:t>Chapitre 10</a:t>
            </a:r>
          </a:p>
        </p:txBody>
      </p:sp>
      <p:sp>
        <p:nvSpPr>
          <p:cNvPr id="30" name="Text Placeholder 8"/>
          <p:cNvSpPr>
            <a:spLocks noGrp="1"/>
          </p:cNvSpPr>
          <p:nvPr>
            <p:ph type="body" sz="quarter" idx="25" hasCustomPrompt="1"/>
          </p:nvPr>
        </p:nvSpPr>
        <p:spPr>
          <a:xfrm>
            <a:off x="7419983" y="1282012"/>
            <a:ext cx="1159660" cy="414000"/>
          </a:xfrm>
          <a:prstGeom prst="rect">
            <a:avLst/>
          </a:prstGeom>
        </p:spPr>
        <p:txBody>
          <a:bodyPr wrap="square" tIns="108000" bIns="108000" anchor="ctr">
            <a:noAutofit/>
          </a:bodyPr>
          <a:lstStyle>
            <a:lvl1pPr algn="l">
              <a:defRPr sz="1000" b="0" i="0" cap="none" baseline="0">
                <a:solidFill>
                  <a:schemeClr val="bg2"/>
                </a:solidFill>
              </a:defRPr>
            </a:lvl1pPr>
            <a:lvl2pPr>
              <a:defRPr sz="1000"/>
            </a:lvl2pPr>
          </a:lstStyle>
          <a:p>
            <a:pPr lvl="0"/>
            <a:r>
              <a:rPr lang="fr-FR" noProof="0"/>
              <a:t>Page x</a:t>
            </a:r>
          </a:p>
        </p:txBody>
      </p:sp>
      <p:sp>
        <p:nvSpPr>
          <p:cNvPr id="32" name="Text Placeholder 8"/>
          <p:cNvSpPr>
            <a:spLocks noGrp="1"/>
          </p:cNvSpPr>
          <p:nvPr>
            <p:ph type="body" sz="quarter" idx="26" hasCustomPrompt="1"/>
          </p:nvPr>
        </p:nvSpPr>
        <p:spPr>
          <a:xfrm>
            <a:off x="7419983" y="5561883"/>
            <a:ext cx="1159660" cy="414000"/>
          </a:xfrm>
          <a:prstGeom prst="rect">
            <a:avLst/>
          </a:prstGeom>
        </p:spPr>
        <p:txBody>
          <a:bodyPr vert="horz" wrap="square" lIns="108000" tIns="108000" rIns="108000" bIns="108000" rtlCol="0" anchor="ctr">
            <a:noAutofit/>
          </a:bodyPr>
          <a:lstStyle>
            <a:lvl1pPr algn="l">
              <a:defRPr lang="fr-FR" sz="1000" b="0" i="0" cap="none" noProof="0" dirty="0">
                <a:solidFill>
                  <a:schemeClr val="bg2"/>
                </a:solidFill>
              </a:defRPr>
            </a:lvl1pPr>
          </a:lstStyle>
          <a:p>
            <a:pPr lvl="0"/>
            <a:r>
              <a:rPr lang="fr-FR" noProof="0"/>
              <a:t>Page x</a:t>
            </a:r>
          </a:p>
        </p:txBody>
      </p:sp>
      <p:sp>
        <p:nvSpPr>
          <p:cNvPr id="33" name="Text Placeholder 8"/>
          <p:cNvSpPr>
            <a:spLocks noGrp="1"/>
          </p:cNvSpPr>
          <p:nvPr>
            <p:ph type="body" sz="quarter" idx="27" hasCustomPrompt="1"/>
          </p:nvPr>
        </p:nvSpPr>
        <p:spPr>
          <a:xfrm>
            <a:off x="7419983" y="2708635"/>
            <a:ext cx="1159660" cy="414000"/>
          </a:xfrm>
          <a:prstGeom prst="rect">
            <a:avLst/>
          </a:prstGeom>
        </p:spPr>
        <p:txBody>
          <a:bodyPr vert="horz" wrap="square" lIns="108000" tIns="108000" rIns="108000" bIns="108000" rtlCol="0" anchor="ctr">
            <a:noAutofit/>
          </a:bodyPr>
          <a:lstStyle>
            <a:lvl1pPr algn="l">
              <a:defRPr lang="fr-FR" sz="1000" b="0" i="0" cap="none" noProof="0" dirty="0">
                <a:solidFill>
                  <a:schemeClr val="bg2"/>
                </a:solidFill>
              </a:defRPr>
            </a:lvl1pPr>
          </a:lstStyle>
          <a:p>
            <a:pPr lvl="0"/>
            <a:r>
              <a:rPr lang="fr-FR" noProof="0"/>
              <a:t>Page x</a:t>
            </a:r>
          </a:p>
        </p:txBody>
      </p:sp>
      <p:sp>
        <p:nvSpPr>
          <p:cNvPr id="34" name="Text Placeholder 8"/>
          <p:cNvSpPr>
            <a:spLocks noGrp="1"/>
          </p:cNvSpPr>
          <p:nvPr>
            <p:ph type="body" sz="quarter" idx="28" hasCustomPrompt="1"/>
          </p:nvPr>
        </p:nvSpPr>
        <p:spPr>
          <a:xfrm>
            <a:off x="7419983" y="2233094"/>
            <a:ext cx="1159660" cy="414000"/>
          </a:xfrm>
          <a:prstGeom prst="rect">
            <a:avLst/>
          </a:prstGeom>
        </p:spPr>
        <p:txBody>
          <a:bodyPr vert="horz" wrap="square" lIns="108000" tIns="108000" rIns="108000" bIns="108000" rtlCol="0" anchor="ctr">
            <a:noAutofit/>
          </a:bodyPr>
          <a:lstStyle>
            <a:lvl1pPr algn="l">
              <a:defRPr lang="fr-FR" sz="1000" b="0" i="0" cap="none" noProof="0" dirty="0">
                <a:solidFill>
                  <a:schemeClr val="bg2"/>
                </a:solidFill>
              </a:defRPr>
            </a:lvl1pPr>
          </a:lstStyle>
          <a:p>
            <a:pPr lvl="0"/>
            <a:r>
              <a:rPr lang="fr-FR" noProof="0"/>
              <a:t>Page x</a:t>
            </a:r>
          </a:p>
        </p:txBody>
      </p:sp>
      <p:sp>
        <p:nvSpPr>
          <p:cNvPr id="35" name="Text Placeholder 8"/>
          <p:cNvSpPr>
            <a:spLocks noGrp="1"/>
          </p:cNvSpPr>
          <p:nvPr>
            <p:ph type="body" sz="quarter" idx="29" hasCustomPrompt="1"/>
          </p:nvPr>
        </p:nvSpPr>
        <p:spPr>
          <a:xfrm>
            <a:off x="7419983" y="1757553"/>
            <a:ext cx="1159660" cy="414000"/>
          </a:xfrm>
          <a:prstGeom prst="rect">
            <a:avLst/>
          </a:prstGeom>
        </p:spPr>
        <p:txBody>
          <a:bodyPr vert="horz" wrap="square" lIns="108000" tIns="108000" rIns="108000" bIns="108000" rtlCol="0" anchor="ctr">
            <a:noAutofit/>
          </a:bodyPr>
          <a:lstStyle>
            <a:lvl1pPr algn="l">
              <a:defRPr lang="fr-FR" sz="1000" b="0" i="0" cap="none" noProof="0" dirty="0">
                <a:solidFill>
                  <a:schemeClr val="bg2"/>
                </a:solidFill>
              </a:defRPr>
            </a:lvl1pPr>
          </a:lstStyle>
          <a:p>
            <a:pPr lvl="0"/>
            <a:r>
              <a:rPr lang="fr-FR" noProof="0"/>
              <a:t>Page x</a:t>
            </a:r>
          </a:p>
        </p:txBody>
      </p:sp>
      <p:sp>
        <p:nvSpPr>
          <p:cNvPr id="22" name="Text Placeholder 8"/>
          <p:cNvSpPr>
            <a:spLocks noGrp="1"/>
          </p:cNvSpPr>
          <p:nvPr>
            <p:ph type="body" sz="quarter" idx="30" hasCustomPrompt="1"/>
          </p:nvPr>
        </p:nvSpPr>
        <p:spPr>
          <a:xfrm>
            <a:off x="1526662" y="3184176"/>
            <a:ext cx="5594684" cy="414000"/>
          </a:xfrm>
          <a:prstGeom prst="rect">
            <a:avLst/>
          </a:prstGeom>
        </p:spPr>
        <p:txBody>
          <a:bodyPr vert="horz" wrap="square" lIns="108000" tIns="0" rIns="108000" bIns="0" rtlCol="0" anchor="ctr">
            <a:noAutofit/>
          </a:bodyPr>
          <a:lstStyle>
            <a:lvl1pPr algn="l">
              <a:defRPr lang="fr-FR" sz="2000" i="0" cap="none" noProof="0" dirty="0">
                <a:solidFill>
                  <a:schemeClr val="bg2"/>
                </a:solidFill>
              </a:defRPr>
            </a:lvl1pPr>
          </a:lstStyle>
          <a:p>
            <a:pPr lvl="0">
              <a:buClr>
                <a:schemeClr val="bg2"/>
              </a:buClr>
            </a:pPr>
            <a:r>
              <a:rPr lang="fr-FR" noProof="0"/>
              <a:t>Chapitre 5</a:t>
            </a:r>
          </a:p>
        </p:txBody>
      </p:sp>
      <p:sp>
        <p:nvSpPr>
          <p:cNvPr id="24" name="Text Placeholder 8"/>
          <p:cNvSpPr>
            <a:spLocks noGrp="1"/>
          </p:cNvSpPr>
          <p:nvPr>
            <p:ph type="body" sz="quarter" idx="32" hasCustomPrompt="1"/>
          </p:nvPr>
        </p:nvSpPr>
        <p:spPr>
          <a:xfrm>
            <a:off x="7419983" y="3184176"/>
            <a:ext cx="1159660" cy="414000"/>
          </a:xfrm>
          <a:prstGeom prst="rect">
            <a:avLst/>
          </a:prstGeom>
        </p:spPr>
        <p:txBody>
          <a:bodyPr vert="horz" wrap="square" lIns="108000" tIns="108000" rIns="108000" bIns="108000" rtlCol="0" anchor="ctr">
            <a:noAutofit/>
          </a:bodyPr>
          <a:lstStyle>
            <a:lvl1pPr algn="l">
              <a:defRPr lang="fr-FR" sz="1000" b="0" i="0" cap="none" noProof="0" dirty="0">
                <a:solidFill>
                  <a:schemeClr val="bg2"/>
                </a:solidFill>
              </a:defRPr>
            </a:lvl1pPr>
          </a:lstStyle>
          <a:p>
            <a:pPr lvl="0"/>
            <a:r>
              <a:rPr lang="fr-FR" noProof="0"/>
              <a:t>Page x</a:t>
            </a:r>
          </a:p>
        </p:txBody>
      </p:sp>
      <p:sp>
        <p:nvSpPr>
          <p:cNvPr id="25" name="Text Placeholder 8"/>
          <p:cNvSpPr>
            <a:spLocks noGrp="1"/>
          </p:cNvSpPr>
          <p:nvPr>
            <p:ph type="body" sz="quarter" idx="33" hasCustomPrompt="1"/>
          </p:nvPr>
        </p:nvSpPr>
        <p:spPr>
          <a:xfrm>
            <a:off x="1526662" y="3659717"/>
            <a:ext cx="5594684" cy="414000"/>
          </a:xfrm>
          <a:prstGeom prst="rect">
            <a:avLst/>
          </a:prstGeom>
        </p:spPr>
        <p:txBody>
          <a:bodyPr vert="horz" wrap="square" lIns="108000" tIns="0" rIns="108000" bIns="0" rtlCol="0" anchor="ctr">
            <a:noAutofit/>
          </a:bodyPr>
          <a:lstStyle>
            <a:lvl1pPr algn="l">
              <a:defRPr lang="fr-FR" sz="2000" i="0" cap="none" noProof="0" dirty="0">
                <a:solidFill>
                  <a:schemeClr val="bg2"/>
                </a:solidFill>
              </a:defRPr>
            </a:lvl1pPr>
          </a:lstStyle>
          <a:p>
            <a:pPr lvl="0">
              <a:buClr>
                <a:schemeClr val="bg2"/>
              </a:buClr>
            </a:pPr>
            <a:r>
              <a:rPr lang="fr-FR" noProof="0"/>
              <a:t>Chapitre 6</a:t>
            </a:r>
          </a:p>
        </p:txBody>
      </p:sp>
      <p:sp>
        <p:nvSpPr>
          <p:cNvPr id="27" name="Text Placeholder 8"/>
          <p:cNvSpPr>
            <a:spLocks noGrp="1"/>
          </p:cNvSpPr>
          <p:nvPr>
            <p:ph type="body" sz="quarter" idx="35" hasCustomPrompt="1"/>
          </p:nvPr>
        </p:nvSpPr>
        <p:spPr>
          <a:xfrm>
            <a:off x="1526662" y="4135258"/>
            <a:ext cx="5594684" cy="414000"/>
          </a:xfrm>
          <a:prstGeom prst="rect">
            <a:avLst/>
          </a:prstGeom>
        </p:spPr>
        <p:txBody>
          <a:bodyPr vert="horz" wrap="square" lIns="108000" tIns="0" rIns="108000" bIns="0" rtlCol="0" anchor="ctr">
            <a:noAutofit/>
          </a:bodyPr>
          <a:lstStyle>
            <a:lvl1pPr algn="l">
              <a:defRPr lang="fr-FR" sz="2000" i="0" cap="none" noProof="0" dirty="0">
                <a:solidFill>
                  <a:schemeClr val="bg2"/>
                </a:solidFill>
              </a:defRPr>
            </a:lvl1pPr>
          </a:lstStyle>
          <a:p>
            <a:pPr lvl="0">
              <a:buClr>
                <a:schemeClr val="bg2"/>
              </a:buClr>
            </a:pPr>
            <a:r>
              <a:rPr lang="fr-FR" noProof="0"/>
              <a:t>Chapitre 7</a:t>
            </a:r>
          </a:p>
        </p:txBody>
      </p:sp>
      <p:sp>
        <p:nvSpPr>
          <p:cNvPr id="29" name="Text Placeholder 8"/>
          <p:cNvSpPr>
            <a:spLocks noGrp="1"/>
          </p:cNvSpPr>
          <p:nvPr>
            <p:ph type="body" sz="quarter" idx="37" hasCustomPrompt="1"/>
          </p:nvPr>
        </p:nvSpPr>
        <p:spPr>
          <a:xfrm>
            <a:off x="7419983" y="4135258"/>
            <a:ext cx="1159660" cy="414000"/>
          </a:xfrm>
          <a:prstGeom prst="rect">
            <a:avLst/>
          </a:prstGeom>
        </p:spPr>
        <p:txBody>
          <a:bodyPr vert="horz" wrap="square" lIns="108000" tIns="108000" rIns="108000" bIns="108000" rtlCol="0" anchor="ctr">
            <a:noAutofit/>
          </a:bodyPr>
          <a:lstStyle>
            <a:lvl1pPr algn="l">
              <a:defRPr lang="fr-FR" sz="1000" b="0" i="0" cap="none" noProof="0" dirty="0">
                <a:solidFill>
                  <a:schemeClr val="bg2"/>
                </a:solidFill>
              </a:defRPr>
            </a:lvl1pPr>
          </a:lstStyle>
          <a:p>
            <a:pPr lvl="0"/>
            <a:r>
              <a:rPr lang="fr-FR" noProof="0"/>
              <a:t>Page x</a:t>
            </a:r>
          </a:p>
        </p:txBody>
      </p:sp>
      <p:sp>
        <p:nvSpPr>
          <p:cNvPr id="31" name="Text Placeholder 8"/>
          <p:cNvSpPr>
            <a:spLocks noGrp="1"/>
          </p:cNvSpPr>
          <p:nvPr>
            <p:ph type="body" sz="quarter" idx="38" hasCustomPrompt="1"/>
          </p:nvPr>
        </p:nvSpPr>
        <p:spPr>
          <a:xfrm>
            <a:off x="7419983" y="3659717"/>
            <a:ext cx="1159660" cy="414000"/>
          </a:xfrm>
          <a:prstGeom prst="rect">
            <a:avLst/>
          </a:prstGeom>
        </p:spPr>
        <p:txBody>
          <a:bodyPr vert="horz" wrap="square" lIns="108000" tIns="108000" rIns="108000" bIns="108000" rtlCol="0" anchor="ctr">
            <a:noAutofit/>
          </a:bodyPr>
          <a:lstStyle>
            <a:lvl1pPr algn="l">
              <a:defRPr lang="fr-FR" sz="1000" b="0" i="0" cap="none" noProof="0" dirty="0">
                <a:solidFill>
                  <a:schemeClr val="bg2"/>
                </a:solidFill>
              </a:defRPr>
            </a:lvl1pPr>
          </a:lstStyle>
          <a:p>
            <a:pPr lvl="0"/>
            <a:r>
              <a:rPr lang="fr-FR" noProof="0"/>
              <a:t>Page x</a:t>
            </a:r>
          </a:p>
        </p:txBody>
      </p:sp>
      <p:sp>
        <p:nvSpPr>
          <p:cNvPr id="39" name="Text Placeholder 8"/>
          <p:cNvSpPr>
            <a:spLocks noGrp="1"/>
          </p:cNvSpPr>
          <p:nvPr>
            <p:ph type="body" sz="quarter" idx="39" hasCustomPrompt="1"/>
          </p:nvPr>
        </p:nvSpPr>
        <p:spPr>
          <a:xfrm>
            <a:off x="1526662" y="4610799"/>
            <a:ext cx="5594684" cy="414000"/>
          </a:xfrm>
          <a:prstGeom prst="rect">
            <a:avLst/>
          </a:prstGeom>
        </p:spPr>
        <p:txBody>
          <a:bodyPr vert="horz" wrap="square" lIns="108000" tIns="0" rIns="108000" bIns="0" rtlCol="0" anchor="ctr">
            <a:noAutofit/>
          </a:bodyPr>
          <a:lstStyle>
            <a:lvl1pPr algn="l">
              <a:defRPr lang="fr-FR" sz="2000" i="0" cap="none" noProof="0" dirty="0">
                <a:solidFill>
                  <a:schemeClr val="bg2"/>
                </a:solidFill>
              </a:defRPr>
            </a:lvl1pPr>
          </a:lstStyle>
          <a:p>
            <a:pPr lvl="0">
              <a:buClr>
                <a:schemeClr val="bg2"/>
              </a:buClr>
            </a:pPr>
            <a:r>
              <a:rPr lang="fr-FR" noProof="0"/>
              <a:t>Chapitre 8</a:t>
            </a:r>
          </a:p>
        </p:txBody>
      </p:sp>
      <p:sp>
        <p:nvSpPr>
          <p:cNvPr id="41" name="Text Placeholder 8"/>
          <p:cNvSpPr>
            <a:spLocks noGrp="1"/>
          </p:cNvSpPr>
          <p:nvPr>
            <p:ph type="body" sz="quarter" idx="41" hasCustomPrompt="1"/>
          </p:nvPr>
        </p:nvSpPr>
        <p:spPr>
          <a:xfrm>
            <a:off x="7419983" y="4610799"/>
            <a:ext cx="1159660" cy="414000"/>
          </a:xfrm>
          <a:prstGeom prst="rect">
            <a:avLst/>
          </a:prstGeom>
        </p:spPr>
        <p:txBody>
          <a:bodyPr vert="horz" wrap="square" lIns="108000" tIns="108000" rIns="108000" bIns="108000" rtlCol="0" anchor="ctr">
            <a:noAutofit/>
          </a:bodyPr>
          <a:lstStyle>
            <a:lvl1pPr algn="l">
              <a:defRPr lang="fr-FR" sz="1000" b="0" i="0" cap="none" noProof="0" dirty="0">
                <a:solidFill>
                  <a:schemeClr val="bg2"/>
                </a:solidFill>
              </a:defRPr>
            </a:lvl1pPr>
          </a:lstStyle>
          <a:p>
            <a:pPr lvl="0"/>
            <a:r>
              <a:rPr lang="fr-FR" noProof="0"/>
              <a:t>Page x</a:t>
            </a:r>
          </a:p>
        </p:txBody>
      </p:sp>
      <p:sp>
        <p:nvSpPr>
          <p:cNvPr id="42" name="Text Placeholder 8"/>
          <p:cNvSpPr>
            <a:spLocks noGrp="1"/>
          </p:cNvSpPr>
          <p:nvPr>
            <p:ph type="body" sz="quarter" idx="42" hasCustomPrompt="1"/>
          </p:nvPr>
        </p:nvSpPr>
        <p:spPr>
          <a:xfrm>
            <a:off x="1526662" y="5086340"/>
            <a:ext cx="5594684" cy="414000"/>
          </a:xfrm>
          <a:prstGeom prst="rect">
            <a:avLst/>
          </a:prstGeom>
        </p:spPr>
        <p:txBody>
          <a:bodyPr vert="horz" wrap="square" lIns="108000" tIns="0" rIns="108000" bIns="0" rtlCol="0" anchor="ctr">
            <a:noAutofit/>
          </a:bodyPr>
          <a:lstStyle>
            <a:lvl1pPr algn="l">
              <a:defRPr lang="fr-FR" sz="2000" i="0" cap="none" noProof="0" dirty="0">
                <a:solidFill>
                  <a:schemeClr val="bg2"/>
                </a:solidFill>
              </a:defRPr>
            </a:lvl1pPr>
          </a:lstStyle>
          <a:p>
            <a:pPr lvl="0">
              <a:buClr>
                <a:schemeClr val="bg2"/>
              </a:buClr>
            </a:pPr>
            <a:r>
              <a:rPr lang="fr-FR" noProof="0"/>
              <a:t>Chapitre 9</a:t>
            </a:r>
          </a:p>
        </p:txBody>
      </p:sp>
      <p:sp>
        <p:nvSpPr>
          <p:cNvPr id="44" name="Text Placeholder 8"/>
          <p:cNvSpPr>
            <a:spLocks noGrp="1"/>
          </p:cNvSpPr>
          <p:nvPr>
            <p:ph type="body" sz="quarter" idx="44" hasCustomPrompt="1"/>
          </p:nvPr>
        </p:nvSpPr>
        <p:spPr>
          <a:xfrm>
            <a:off x="7419983" y="5086340"/>
            <a:ext cx="1159660" cy="414000"/>
          </a:xfrm>
          <a:prstGeom prst="rect">
            <a:avLst/>
          </a:prstGeom>
        </p:spPr>
        <p:txBody>
          <a:bodyPr vert="horz" wrap="square" lIns="108000" tIns="108000" rIns="108000" bIns="108000" rtlCol="0" anchor="ctr">
            <a:noAutofit/>
          </a:bodyPr>
          <a:lstStyle>
            <a:lvl1pPr algn="l">
              <a:defRPr lang="fr-FR" sz="1000" b="0" i="0" cap="none" noProof="0" dirty="0">
                <a:solidFill>
                  <a:schemeClr val="bg2"/>
                </a:solidFill>
              </a:defRPr>
            </a:lvl1pPr>
          </a:lstStyle>
          <a:p>
            <a:pPr lvl="0"/>
            <a:r>
              <a:rPr lang="fr-FR" noProof="0"/>
              <a:t>Page x</a:t>
            </a:r>
          </a:p>
        </p:txBody>
      </p:sp>
      <p:sp>
        <p:nvSpPr>
          <p:cNvPr id="40" name="Text Placeholder 4"/>
          <p:cNvSpPr>
            <a:spLocks noGrp="1"/>
          </p:cNvSpPr>
          <p:nvPr>
            <p:ph type="body" sz="quarter" idx="56" hasCustomPrompt="1"/>
          </p:nvPr>
        </p:nvSpPr>
        <p:spPr>
          <a:xfrm>
            <a:off x="330222" y="1282012"/>
            <a:ext cx="996923" cy="414000"/>
          </a:xfrm>
          <a:prstGeom prst="rect">
            <a:avLst/>
          </a:prstGeom>
          <a:noFill/>
        </p:spPr>
        <p:txBody>
          <a:bodyPr wrap="square" tIns="108000" bIns="108000" anchor="ctr">
            <a:noAutofit/>
          </a:bodyPr>
          <a:lstStyle>
            <a:lvl1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bg2"/>
              </a:buClr>
              <a:buFont typeface="Tempus Sans ITC" panose="04020404030D07020202" pitchFamily="82" charset="0"/>
              <a:buChar char="/"/>
              <a:defRPr sz="2000" b="1" i="0">
                <a:solidFill>
                  <a:schemeClr val="accent1"/>
                </a:solidFill>
              </a:defRPr>
            </a:lvl1pPr>
            <a:lvl2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>
                <a:solidFill>
                  <a:schemeClr val="bg2"/>
                </a:solidFill>
              </a:defRPr>
            </a:lvl2pPr>
            <a:lvl3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>
                <a:solidFill>
                  <a:schemeClr val="bg2"/>
                </a:solidFill>
              </a:defRPr>
            </a:lvl3pPr>
            <a:lvl4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 cap="none" baseline="0">
                <a:solidFill>
                  <a:schemeClr val="bg2"/>
                </a:solidFill>
              </a:defRPr>
            </a:lvl4pPr>
            <a:lvl5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>
                <a:solidFill>
                  <a:schemeClr val="bg2"/>
                </a:solidFill>
              </a:defRPr>
            </a:lvl5pPr>
            <a:lvl6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>
                <a:solidFill>
                  <a:schemeClr val="bg2"/>
                </a:solidFill>
              </a:defRPr>
            </a:lvl6pPr>
            <a:lvl7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 baseline="0">
                <a:solidFill>
                  <a:schemeClr val="bg2"/>
                </a:solidFill>
              </a:defRPr>
            </a:lvl7pPr>
            <a:lvl8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 baseline="0">
                <a:solidFill>
                  <a:schemeClr val="bg2"/>
                </a:solidFill>
              </a:defRPr>
            </a:lvl8pPr>
            <a:lvl9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 baseline="0">
                <a:solidFill>
                  <a:schemeClr val="bg2"/>
                </a:solidFill>
              </a:defRPr>
            </a:lvl9pPr>
          </a:lstStyle>
          <a:p>
            <a:pPr lvl="0"/>
            <a:r>
              <a:rPr lang="fr-FR" noProof="0"/>
              <a:t>01</a:t>
            </a:r>
          </a:p>
        </p:txBody>
      </p:sp>
      <p:sp>
        <p:nvSpPr>
          <p:cNvPr id="43" name="Text Placeholder 4"/>
          <p:cNvSpPr>
            <a:spLocks noGrp="1"/>
          </p:cNvSpPr>
          <p:nvPr>
            <p:ph type="body" sz="quarter" idx="57" hasCustomPrompt="1"/>
          </p:nvPr>
        </p:nvSpPr>
        <p:spPr>
          <a:xfrm>
            <a:off x="330222" y="1757553"/>
            <a:ext cx="996923" cy="414000"/>
          </a:xfrm>
          <a:prstGeom prst="rect">
            <a:avLst/>
          </a:prstGeom>
          <a:noFill/>
        </p:spPr>
        <p:txBody>
          <a:bodyPr wrap="square" tIns="108000" bIns="108000" anchor="ctr">
            <a:noAutofit/>
          </a:bodyPr>
          <a:lstStyle>
            <a:lvl1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bg2"/>
              </a:buClr>
              <a:buFont typeface="Tempus Sans ITC" panose="04020404030D07020202" pitchFamily="82" charset="0"/>
              <a:buChar char="/"/>
              <a:defRPr sz="2000" b="1" i="0">
                <a:solidFill>
                  <a:schemeClr val="accent1"/>
                </a:solidFill>
              </a:defRPr>
            </a:lvl1pPr>
            <a:lvl2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>
                <a:solidFill>
                  <a:schemeClr val="bg2"/>
                </a:solidFill>
              </a:defRPr>
            </a:lvl2pPr>
            <a:lvl3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>
                <a:solidFill>
                  <a:schemeClr val="bg2"/>
                </a:solidFill>
              </a:defRPr>
            </a:lvl3pPr>
            <a:lvl4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 cap="none" baseline="0">
                <a:solidFill>
                  <a:schemeClr val="bg2"/>
                </a:solidFill>
              </a:defRPr>
            </a:lvl4pPr>
            <a:lvl5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>
                <a:solidFill>
                  <a:schemeClr val="bg2"/>
                </a:solidFill>
              </a:defRPr>
            </a:lvl5pPr>
            <a:lvl6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>
                <a:solidFill>
                  <a:schemeClr val="bg2"/>
                </a:solidFill>
              </a:defRPr>
            </a:lvl6pPr>
            <a:lvl7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 baseline="0">
                <a:solidFill>
                  <a:schemeClr val="bg2"/>
                </a:solidFill>
              </a:defRPr>
            </a:lvl7pPr>
            <a:lvl8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 baseline="0">
                <a:solidFill>
                  <a:schemeClr val="bg2"/>
                </a:solidFill>
              </a:defRPr>
            </a:lvl8pPr>
            <a:lvl9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 baseline="0">
                <a:solidFill>
                  <a:schemeClr val="bg2"/>
                </a:solidFill>
              </a:defRPr>
            </a:lvl9pPr>
          </a:lstStyle>
          <a:p>
            <a:pPr lvl="0"/>
            <a:r>
              <a:rPr lang="fr-FR" noProof="0"/>
              <a:t>02</a:t>
            </a:r>
          </a:p>
        </p:txBody>
      </p:sp>
      <p:sp>
        <p:nvSpPr>
          <p:cNvPr id="48" name="Text Placeholder 4"/>
          <p:cNvSpPr>
            <a:spLocks noGrp="1"/>
          </p:cNvSpPr>
          <p:nvPr>
            <p:ph type="body" sz="quarter" idx="58" hasCustomPrompt="1"/>
          </p:nvPr>
        </p:nvSpPr>
        <p:spPr>
          <a:xfrm>
            <a:off x="330222" y="2233094"/>
            <a:ext cx="996923" cy="414000"/>
          </a:xfrm>
          <a:prstGeom prst="rect">
            <a:avLst/>
          </a:prstGeom>
          <a:noFill/>
        </p:spPr>
        <p:txBody>
          <a:bodyPr wrap="square" tIns="108000" bIns="108000" anchor="ctr">
            <a:noAutofit/>
          </a:bodyPr>
          <a:lstStyle>
            <a:lvl1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bg2"/>
              </a:buClr>
              <a:buFont typeface="Tempus Sans ITC" panose="04020404030D07020202" pitchFamily="82" charset="0"/>
              <a:buChar char="/"/>
              <a:defRPr sz="2000" b="1" i="0">
                <a:solidFill>
                  <a:schemeClr val="accent1"/>
                </a:solidFill>
              </a:defRPr>
            </a:lvl1pPr>
            <a:lvl2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>
                <a:solidFill>
                  <a:schemeClr val="bg2"/>
                </a:solidFill>
              </a:defRPr>
            </a:lvl2pPr>
            <a:lvl3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>
                <a:solidFill>
                  <a:schemeClr val="bg2"/>
                </a:solidFill>
              </a:defRPr>
            </a:lvl3pPr>
            <a:lvl4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 cap="none" baseline="0">
                <a:solidFill>
                  <a:schemeClr val="bg2"/>
                </a:solidFill>
              </a:defRPr>
            </a:lvl4pPr>
            <a:lvl5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>
                <a:solidFill>
                  <a:schemeClr val="bg2"/>
                </a:solidFill>
              </a:defRPr>
            </a:lvl5pPr>
            <a:lvl6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>
                <a:solidFill>
                  <a:schemeClr val="bg2"/>
                </a:solidFill>
              </a:defRPr>
            </a:lvl6pPr>
            <a:lvl7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 baseline="0">
                <a:solidFill>
                  <a:schemeClr val="bg2"/>
                </a:solidFill>
              </a:defRPr>
            </a:lvl7pPr>
            <a:lvl8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 baseline="0">
                <a:solidFill>
                  <a:schemeClr val="bg2"/>
                </a:solidFill>
              </a:defRPr>
            </a:lvl8pPr>
            <a:lvl9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 baseline="0">
                <a:solidFill>
                  <a:schemeClr val="bg2"/>
                </a:solidFill>
              </a:defRPr>
            </a:lvl9pPr>
          </a:lstStyle>
          <a:p>
            <a:pPr lvl="0"/>
            <a:r>
              <a:rPr lang="fr-FR" noProof="0"/>
              <a:t>03</a:t>
            </a:r>
          </a:p>
        </p:txBody>
      </p:sp>
      <p:sp>
        <p:nvSpPr>
          <p:cNvPr id="59" name="Text Placeholder 4"/>
          <p:cNvSpPr>
            <a:spLocks noGrp="1"/>
          </p:cNvSpPr>
          <p:nvPr>
            <p:ph type="body" sz="quarter" idx="59" hasCustomPrompt="1"/>
          </p:nvPr>
        </p:nvSpPr>
        <p:spPr>
          <a:xfrm>
            <a:off x="330222" y="2708635"/>
            <a:ext cx="996923" cy="414000"/>
          </a:xfrm>
          <a:prstGeom prst="rect">
            <a:avLst/>
          </a:prstGeom>
          <a:noFill/>
        </p:spPr>
        <p:txBody>
          <a:bodyPr wrap="square" tIns="108000" bIns="108000" anchor="ctr">
            <a:noAutofit/>
          </a:bodyPr>
          <a:lstStyle>
            <a:lvl1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bg2"/>
              </a:buClr>
              <a:buFont typeface="Tempus Sans ITC" panose="04020404030D07020202" pitchFamily="82" charset="0"/>
              <a:buChar char="/"/>
              <a:defRPr sz="2000" b="1" i="0">
                <a:solidFill>
                  <a:schemeClr val="accent1"/>
                </a:solidFill>
              </a:defRPr>
            </a:lvl1pPr>
            <a:lvl2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>
                <a:solidFill>
                  <a:schemeClr val="bg2"/>
                </a:solidFill>
              </a:defRPr>
            </a:lvl2pPr>
            <a:lvl3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>
                <a:solidFill>
                  <a:schemeClr val="bg2"/>
                </a:solidFill>
              </a:defRPr>
            </a:lvl3pPr>
            <a:lvl4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 cap="none" baseline="0">
                <a:solidFill>
                  <a:schemeClr val="bg2"/>
                </a:solidFill>
              </a:defRPr>
            </a:lvl4pPr>
            <a:lvl5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>
                <a:solidFill>
                  <a:schemeClr val="bg2"/>
                </a:solidFill>
              </a:defRPr>
            </a:lvl5pPr>
            <a:lvl6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>
                <a:solidFill>
                  <a:schemeClr val="bg2"/>
                </a:solidFill>
              </a:defRPr>
            </a:lvl6pPr>
            <a:lvl7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 baseline="0">
                <a:solidFill>
                  <a:schemeClr val="bg2"/>
                </a:solidFill>
              </a:defRPr>
            </a:lvl7pPr>
            <a:lvl8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 baseline="0">
                <a:solidFill>
                  <a:schemeClr val="bg2"/>
                </a:solidFill>
              </a:defRPr>
            </a:lvl8pPr>
            <a:lvl9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 baseline="0">
                <a:solidFill>
                  <a:schemeClr val="bg2"/>
                </a:solidFill>
              </a:defRPr>
            </a:lvl9pPr>
          </a:lstStyle>
          <a:p>
            <a:pPr lvl="0"/>
            <a:r>
              <a:rPr lang="fr-FR" noProof="0"/>
              <a:t>04</a:t>
            </a:r>
          </a:p>
        </p:txBody>
      </p:sp>
      <p:sp>
        <p:nvSpPr>
          <p:cNvPr id="60" name="Text Placeholder 4"/>
          <p:cNvSpPr>
            <a:spLocks noGrp="1"/>
          </p:cNvSpPr>
          <p:nvPr>
            <p:ph type="body" sz="quarter" idx="60" hasCustomPrompt="1"/>
          </p:nvPr>
        </p:nvSpPr>
        <p:spPr>
          <a:xfrm>
            <a:off x="330222" y="3184176"/>
            <a:ext cx="996923" cy="414000"/>
          </a:xfrm>
          <a:prstGeom prst="rect">
            <a:avLst/>
          </a:prstGeom>
          <a:noFill/>
        </p:spPr>
        <p:txBody>
          <a:bodyPr wrap="square" tIns="108000" bIns="108000" anchor="ctr">
            <a:noAutofit/>
          </a:bodyPr>
          <a:lstStyle>
            <a:lvl1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bg2"/>
              </a:buClr>
              <a:buFont typeface="Tempus Sans ITC" panose="04020404030D07020202" pitchFamily="82" charset="0"/>
              <a:buChar char="/"/>
              <a:defRPr sz="2000" b="1" i="0">
                <a:solidFill>
                  <a:schemeClr val="accent1"/>
                </a:solidFill>
              </a:defRPr>
            </a:lvl1pPr>
            <a:lvl2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>
                <a:solidFill>
                  <a:schemeClr val="bg2"/>
                </a:solidFill>
              </a:defRPr>
            </a:lvl2pPr>
            <a:lvl3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>
                <a:solidFill>
                  <a:schemeClr val="bg2"/>
                </a:solidFill>
              </a:defRPr>
            </a:lvl3pPr>
            <a:lvl4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 cap="none" baseline="0">
                <a:solidFill>
                  <a:schemeClr val="bg2"/>
                </a:solidFill>
              </a:defRPr>
            </a:lvl4pPr>
            <a:lvl5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>
                <a:solidFill>
                  <a:schemeClr val="bg2"/>
                </a:solidFill>
              </a:defRPr>
            </a:lvl5pPr>
            <a:lvl6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>
                <a:solidFill>
                  <a:schemeClr val="bg2"/>
                </a:solidFill>
              </a:defRPr>
            </a:lvl6pPr>
            <a:lvl7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 baseline="0">
                <a:solidFill>
                  <a:schemeClr val="bg2"/>
                </a:solidFill>
              </a:defRPr>
            </a:lvl7pPr>
            <a:lvl8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 baseline="0">
                <a:solidFill>
                  <a:schemeClr val="bg2"/>
                </a:solidFill>
              </a:defRPr>
            </a:lvl8pPr>
            <a:lvl9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 baseline="0">
                <a:solidFill>
                  <a:schemeClr val="bg2"/>
                </a:solidFill>
              </a:defRPr>
            </a:lvl9pPr>
          </a:lstStyle>
          <a:p>
            <a:pPr lvl="0"/>
            <a:r>
              <a:rPr lang="fr-FR" noProof="0"/>
              <a:t>05</a:t>
            </a:r>
          </a:p>
        </p:txBody>
      </p:sp>
      <p:sp>
        <p:nvSpPr>
          <p:cNvPr id="61" name="Text Placeholder 4"/>
          <p:cNvSpPr>
            <a:spLocks noGrp="1"/>
          </p:cNvSpPr>
          <p:nvPr>
            <p:ph type="body" sz="quarter" idx="61" hasCustomPrompt="1"/>
          </p:nvPr>
        </p:nvSpPr>
        <p:spPr>
          <a:xfrm>
            <a:off x="330222" y="3659717"/>
            <a:ext cx="996923" cy="414000"/>
          </a:xfrm>
          <a:prstGeom prst="rect">
            <a:avLst/>
          </a:prstGeom>
          <a:noFill/>
        </p:spPr>
        <p:txBody>
          <a:bodyPr wrap="square" tIns="108000" bIns="108000" anchor="ctr">
            <a:noAutofit/>
          </a:bodyPr>
          <a:lstStyle>
            <a:lvl1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bg2"/>
              </a:buClr>
              <a:buFont typeface="Tempus Sans ITC" panose="04020404030D07020202" pitchFamily="82" charset="0"/>
              <a:buChar char="/"/>
              <a:defRPr sz="2000" b="1" i="0">
                <a:solidFill>
                  <a:schemeClr val="accent1"/>
                </a:solidFill>
              </a:defRPr>
            </a:lvl1pPr>
            <a:lvl2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>
                <a:solidFill>
                  <a:schemeClr val="bg2"/>
                </a:solidFill>
              </a:defRPr>
            </a:lvl2pPr>
            <a:lvl3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>
                <a:solidFill>
                  <a:schemeClr val="bg2"/>
                </a:solidFill>
              </a:defRPr>
            </a:lvl3pPr>
            <a:lvl4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 cap="none" baseline="0">
                <a:solidFill>
                  <a:schemeClr val="bg2"/>
                </a:solidFill>
              </a:defRPr>
            </a:lvl4pPr>
            <a:lvl5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>
                <a:solidFill>
                  <a:schemeClr val="bg2"/>
                </a:solidFill>
              </a:defRPr>
            </a:lvl5pPr>
            <a:lvl6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>
                <a:solidFill>
                  <a:schemeClr val="bg2"/>
                </a:solidFill>
              </a:defRPr>
            </a:lvl6pPr>
            <a:lvl7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 baseline="0">
                <a:solidFill>
                  <a:schemeClr val="bg2"/>
                </a:solidFill>
              </a:defRPr>
            </a:lvl7pPr>
            <a:lvl8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 baseline="0">
                <a:solidFill>
                  <a:schemeClr val="bg2"/>
                </a:solidFill>
              </a:defRPr>
            </a:lvl8pPr>
            <a:lvl9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 baseline="0">
                <a:solidFill>
                  <a:schemeClr val="bg2"/>
                </a:solidFill>
              </a:defRPr>
            </a:lvl9pPr>
          </a:lstStyle>
          <a:p>
            <a:pPr lvl="0"/>
            <a:r>
              <a:rPr lang="fr-FR" noProof="0"/>
              <a:t>06</a:t>
            </a:r>
          </a:p>
        </p:txBody>
      </p:sp>
      <p:sp>
        <p:nvSpPr>
          <p:cNvPr id="62" name="Text Placeholder 4"/>
          <p:cNvSpPr>
            <a:spLocks noGrp="1"/>
          </p:cNvSpPr>
          <p:nvPr>
            <p:ph type="body" sz="quarter" idx="62" hasCustomPrompt="1"/>
          </p:nvPr>
        </p:nvSpPr>
        <p:spPr>
          <a:xfrm>
            <a:off x="330222" y="4135258"/>
            <a:ext cx="996923" cy="414000"/>
          </a:xfrm>
          <a:prstGeom prst="rect">
            <a:avLst/>
          </a:prstGeom>
          <a:noFill/>
        </p:spPr>
        <p:txBody>
          <a:bodyPr wrap="square" tIns="108000" bIns="108000" anchor="ctr">
            <a:noAutofit/>
          </a:bodyPr>
          <a:lstStyle>
            <a:lvl1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bg2"/>
              </a:buClr>
              <a:buFont typeface="Tempus Sans ITC" panose="04020404030D07020202" pitchFamily="82" charset="0"/>
              <a:buChar char="/"/>
              <a:defRPr sz="2000" b="1" i="0">
                <a:solidFill>
                  <a:schemeClr val="accent1"/>
                </a:solidFill>
              </a:defRPr>
            </a:lvl1pPr>
            <a:lvl2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>
                <a:solidFill>
                  <a:schemeClr val="bg2"/>
                </a:solidFill>
              </a:defRPr>
            </a:lvl2pPr>
            <a:lvl3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>
                <a:solidFill>
                  <a:schemeClr val="bg2"/>
                </a:solidFill>
              </a:defRPr>
            </a:lvl3pPr>
            <a:lvl4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 cap="none" baseline="0">
                <a:solidFill>
                  <a:schemeClr val="bg2"/>
                </a:solidFill>
              </a:defRPr>
            </a:lvl4pPr>
            <a:lvl5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>
                <a:solidFill>
                  <a:schemeClr val="bg2"/>
                </a:solidFill>
              </a:defRPr>
            </a:lvl5pPr>
            <a:lvl6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>
                <a:solidFill>
                  <a:schemeClr val="bg2"/>
                </a:solidFill>
              </a:defRPr>
            </a:lvl6pPr>
            <a:lvl7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 baseline="0">
                <a:solidFill>
                  <a:schemeClr val="bg2"/>
                </a:solidFill>
              </a:defRPr>
            </a:lvl7pPr>
            <a:lvl8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 baseline="0">
                <a:solidFill>
                  <a:schemeClr val="bg2"/>
                </a:solidFill>
              </a:defRPr>
            </a:lvl8pPr>
            <a:lvl9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 baseline="0">
                <a:solidFill>
                  <a:schemeClr val="bg2"/>
                </a:solidFill>
              </a:defRPr>
            </a:lvl9pPr>
          </a:lstStyle>
          <a:p>
            <a:pPr lvl="0"/>
            <a:r>
              <a:rPr lang="fr-FR" noProof="0"/>
              <a:t>07</a:t>
            </a:r>
          </a:p>
        </p:txBody>
      </p:sp>
      <p:sp>
        <p:nvSpPr>
          <p:cNvPr id="63" name="Text Placeholder 4"/>
          <p:cNvSpPr>
            <a:spLocks noGrp="1"/>
          </p:cNvSpPr>
          <p:nvPr>
            <p:ph type="body" sz="quarter" idx="63" hasCustomPrompt="1"/>
          </p:nvPr>
        </p:nvSpPr>
        <p:spPr>
          <a:xfrm>
            <a:off x="330222" y="4610799"/>
            <a:ext cx="996923" cy="414000"/>
          </a:xfrm>
          <a:prstGeom prst="rect">
            <a:avLst/>
          </a:prstGeom>
          <a:noFill/>
        </p:spPr>
        <p:txBody>
          <a:bodyPr wrap="square" tIns="108000" bIns="108000" anchor="ctr">
            <a:noAutofit/>
          </a:bodyPr>
          <a:lstStyle>
            <a:lvl1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bg2"/>
              </a:buClr>
              <a:buFont typeface="Tempus Sans ITC" panose="04020404030D07020202" pitchFamily="82" charset="0"/>
              <a:buChar char="/"/>
              <a:defRPr sz="2000" b="1" i="0">
                <a:solidFill>
                  <a:schemeClr val="accent1"/>
                </a:solidFill>
              </a:defRPr>
            </a:lvl1pPr>
            <a:lvl2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>
                <a:solidFill>
                  <a:schemeClr val="bg2"/>
                </a:solidFill>
              </a:defRPr>
            </a:lvl2pPr>
            <a:lvl3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>
                <a:solidFill>
                  <a:schemeClr val="bg2"/>
                </a:solidFill>
              </a:defRPr>
            </a:lvl3pPr>
            <a:lvl4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 cap="none" baseline="0">
                <a:solidFill>
                  <a:schemeClr val="bg2"/>
                </a:solidFill>
              </a:defRPr>
            </a:lvl4pPr>
            <a:lvl5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>
                <a:solidFill>
                  <a:schemeClr val="bg2"/>
                </a:solidFill>
              </a:defRPr>
            </a:lvl5pPr>
            <a:lvl6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>
                <a:solidFill>
                  <a:schemeClr val="bg2"/>
                </a:solidFill>
              </a:defRPr>
            </a:lvl6pPr>
            <a:lvl7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 baseline="0">
                <a:solidFill>
                  <a:schemeClr val="bg2"/>
                </a:solidFill>
              </a:defRPr>
            </a:lvl7pPr>
            <a:lvl8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 baseline="0">
                <a:solidFill>
                  <a:schemeClr val="bg2"/>
                </a:solidFill>
              </a:defRPr>
            </a:lvl8pPr>
            <a:lvl9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 baseline="0">
                <a:solidFill>
                  <a:schemeClr val="bg2"/>
                </a:solidFill>
              </a:defRPr>
            </a:lvl9pPr>
          </a:lstStyle>
          <a:p>
            <a:pPr lvl="0"/>
            <a:r>
              <a:rPr lang="fr-FR" noProof="0"/>
              <a:t>08</a:t>
            </a:r>
          </a:p>
        </p:txBody>
      </p:sp>
      <p:sp>
        <p:nvSpPr>
          <p:cNvPr id="64" name="Text Placeholder 4"/>
          <p:cNvSpPr>
            <a:spLocks noGrp="1"/>
          </p:cNvSpPr>
          <p:nvPr>
            <p:ph type="body" sz="quarter" idx="64" hasCustomPrompt="1"/>
          </p:nvPr>
        </p:nvSpPr>
        <p:spPr>
          <a:xfrm>
            <a:off x="330222" y="5086340"/>
            <a:ext cx="996923" cy="414000"/>
          </a:xfrm>
          <a:prstGeom prst="rect">
            <a:avLst/>
          </a:prstGeom>
          <a:noFill/>
        </p:spPr>
        <p:txBody>
          <a:bodyPr wrap="square" tIns="108000" bIns="108000" anchor="ctr">
            <a:noAutofit/>
          </a:bodyPr>
          <a:lstStyle>
            <a:lvl1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bg2"/>
              </a:buClr>
              <a:buFont typeface="Tempus Sans ITC" panose="04020404030D07020202" pitchFamily="82" charset="0"/>
              <a:buChar char="/"/>
              <a:defRPr sz="2000" b="1" i="0">
                <a:solidFill>
                  <a:schemeClr val="accent1"/>
                </a:solidFill>
              </a:defRPr>
            </a:lvl1pPr>
            <a:lvl2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>
                <a:solidFill>
                  <a:schemeClr val="bg2"/>
                </a:solidFill>
              </a:defRPr>
            </a:lvl2pPr>
            <a:lvl3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>
                <a:solidFill>
                  <a:schemeClr val="bg2"/>
                </a:solidFill>
              </a:defRPr>
            </a:lvl3pPr>
            <a:lvl4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 cap="none" baseline="0">
                <a:solidFill>
                  <a:schemeClr val="bg2"/>
                </a:solidFill>
              </a:defRPr>
            </a:lvl4pPr>
            <a:lvl5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>
                <a:solidFill>
                  <a:schemeClr val="bg2"/>
                </a:solidFill>
              </a:defRPr>
            </a:lvl5pPr>
            <a:lvl6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>
                <a:solidFill>
                  <a:schemeClr val="bg2"/>
                </a:solidFill>
              </a:defRPr>
            </a:lvl6pPr>
            <a:lvl7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 baseline="0">
                <a:solidFill>
                  <a:schemeClr val="bg2"/>
                </a:solidFill>
              </a:defRPr>
            </a:lvl7pPr>
            <a:lvl8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 baseline="0">
                <a:solidFill>
                  <a:schemeClr val="bg2"/>
                </a:solidFill>
              </a:defRPr>
            </a:lvl8pPr>
            <a:lvl9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 baseline="0">
                <a:solidFill>
                  <a:schemeClr val="bg2"/>
                </a:solidFill>
              </a:defRPr>
            </a:lvl9pPr>
          </a:lstStyle>
          <a:p>
            <a:pPr lvl="0"/>
            <a:r>
              <a:rPr lang="fr-FR" noProof="0"/>
              <a:t>09</a:t>
            </a:r>
          </a:p>
        </p:txBody>
      </p:sp>
      <p:sp>
        <p:nvSpPr>
          <p:cNvPr id="65" name="Text Placeholder 4"/>
          <p:cNvSpPr>
            <a:spLocks noGrp="1"/>
          </p:cNvSpPr>
          <p:nvPr>
            <p:ph type="body" sz="quarter" idx="65" hasCustomPrompt="1"/>
          </p:nvPr>
        </p:nvSpPr>
        <p:spPr>
          <a:xfrm>
            <a:off x="330222" y="5561883"/>
            <a:ext cx="996923" cy="414000"/>
          </a:xfrm>
          <a:prstGeom prst="rect">
            <a:avLst/>
          </a:prstGeom>
          <a:noFill/>
        </p:spPr>
        <p:txBody>
          <a:bodyPr wrap="square" tIns="108000" bIns="108000" anchor="ctr">
            <a:noAutofit/>
          </a:bodyPr>
          <a:lstStyle>
            <a:lvl1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bg2"/>
              </a:buClr>
              <a:buFont typeface="Tempus Sans ITC" panose="04020404030D07020202" pitchFamily="82" charset="0"/>
              <a:buChar char="/"/>
              <a:defRPr sz="2000" b="1" i="0">
                <a:solidFill>
                  <a:schemeClr val="accent1"/>
                </a:solidFill>
              </a:defRPr>
            </a:lvl1pPr>
            <a:lvl2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>
                <a:solidFill>
                  <a:schemeClr val="bg2"/>
                </a:solidFill>
              </a:defRPr>
            </a:lvl2pPr>
            <a:lvl3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>
                <a:solidFill>
                  <a:schemeClr val="bg2"/>
                </a:solidFill>
              </a:defRPr>
            </a:lvl3pPr>
            <a:lvl4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 cap="none" baseline="0">
                <a:solidFill>
                  <a:schemeClr val="bg2"/>
                </a:solidFill>
              </a:defRPr>
            </a:lvl4pPr>
            <a:lvl5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>
                <a:solidFill>
                  <a:schemeClr val="bg2"/>
                </a:solidFill>
              </a:defRPr>
            </a:lvl5pPr>
            <a:lvl6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>
                <a:solidFill>
                  <a:schemeClr val="bg2"/>
                </a:solidFill>
              </a:defRPr>
            </a:lvl6pPr>
            <a:lvl7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 baseline="0">
                <a:solidFill>
                  <a:schemeClr val="bg2"/>
                </a:solidFill>
              </a:defRPr>
            </a:lvl7pPr>
            <a:lvl8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 baseline="0">
                <a:solidFill>
                  <a:schemeClr val="bg2"/>
                </a:solidFill>
              </a:defRPr>
            </a:lvl8pPr>
            <a:lvl9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 baseline="0">
                <a:solidFill>
                  <a:schemeClr val="bg2"/>
                </a:solidFill>
              </a:defRPr>
            </a:lvl9pPr>
          </a:lstStyle>
          <a:p>
            <a:pPr lvl="0"/>
            <a:r>
              <a:rPr lang="fr-FR" noProof="0"/>
              <a:t>10</a:t>
            </a:r>
          </a:p>
        </p:txBody>
      </p:sp>
      <p:sp>
        <p:nvSpPr>
          <p:cNvPr id="36" name="Title 1"/>
          <p:cNvSpPr txBox="1">
            <a:spLocks/>
          </p:cNvSpPr>
          <p:nvPr userDrawn="1"/>
        </p:nvSpPr>
        <p:spPr>
          <a:xfrm>
            <a:off x="312405" y="404665"/>
            <a:ext cx="8507077" cy="863748"/>
          </a:xfrm>
          <a:prstGeom prst="rect">
            <a:avLst/>
          </a:prstGeom>
          <a:noFill/>
        </p:spPr>
        <p:txBody>
          <a:bodyPr vert="horz" lIns="108000" tIns="36000" rIns="108000" bIns="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200" kern="1200" baseline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>
                <a:ln>
                  <a:noFill/>
                </a:ln>
                <a:solidFill>
                  <a:srgbClr val="503078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263314757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3216804" cy="4725900"/>
          </a:xfrm>
          <a:prstGeom prst="rect">
            <a:avLst/>
          </a:prstGeom>
        </p:spPr>
      </p:pic>
      <p:sp>
        <p:nvSpPr>
          <p:cNvPr id="8" name="Espace réservé pour une image  3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2"/>
            <a:ext cx="4760956" cy="5590308"/>
          </a:xfrm>
          <a:custGeom>
            <a:avLst/>
            <a:gdLst>
              <a:gd name="connsiteX0" fmla="*/ 0 w 6097588"/>
              <a:gd name="connsiteY0" fmla="*/ 0 h 4795838"/>
              <a:gd name="connsiteX1" fmla="*/ 6097588 w 6097588"/>
              <a:gd name="connsiteY1" fmla="*/ 0 h 4795838"/>
              <a:gd name="connsiteX2" fmla="*/ 6097588 w 6097588"/>
              <a:gd name="connsiteY2" fmla="*/ 4795838 h 4795838"/>
              <a:gd name="connsiteX3" fmla="*/ 0 w 6097588"/>
              <a:gd name="connsiteY3" fmla="*/ 4795838 h 4795838"/>
              <a:gd name="connsiteX4" fmla="*/ 0 w 6097588"/>
              <a:gd name="connsiteY4" fmla="*/ 0 h 4795838"/>
              <a:gd name="connsiteX0" fmla="*/ 0 w 6097588"/>
              <a:gd name="connsiteY0" fmla="*/ 0 h 6635927"/>
              <a:gd name="connsiteX1" fmla="*/ 6097588 w 6097588"/>
              <a:gd name="connsiteY1" fmla="*/ 0 h 6635927"/>
              <a:gd name="connsiteX2" fmla="*/ 1051455 w 6097588"/>
              <a:gd name="connsiteY2" fmla="*/ 6635927 h 6635927"/>
              <a:gd name="connsiteX3" fmla="*/ 0 w 6097588"/>
              <a:gd name="connsiteY3" fmla="*/ 4795838 h 6635927"/>
              <a:gd name="connsiteX4" fmla="*/ 0 w 6097588"/>
              <a:gd name="connsiteY4" fmla="*/ 0 h 6635927"/>
              <a:gd name="connsiteX0" fmla="*/ 0 w 6097588"/>
              <a:gd name="connsiteY0" fmla="*/ 0 h 6502879"/>
              <a:gd name="connsiteX1" fmla="*/ 6097588 w 6097588"/>
              <a:gd name="connsiteY1" fmla="*/ 0 h 6502879"/>
              <a:gd name="connsiteX2" fmla="*/ 1027264 w 6097588"/>
              <a:gd name="connsiteY2" fmla="*/ 6502879 h 6502879"/>
              <a:gd name="connsiteX3" fmla="*/ 0 w 6097588"/>
              <a:gd name="connsiteY3" fmla="*/ 4795838 h 6502879"/>
              <a:gd name="connsiteX4" fmla="*/ 0 w 6097588"/>
              <a:gd name="connsiteY4" fmla="*/ 0 h 6502879"/>
              <a:gd name="connsiteX0" fmla="*/ 0 w 6097588"/>
              <a:gd name="connsiteY0" fmla="*/ 0 h 6616574"/>
              <a:gd name="connsiteX1" fmla="*/ 6097588 w 6097588"/>
              <a:gd name="connsiteY1" fmla="*/ 0 h 6616574"/>
              <a:gd name="connsiteX2" fmla="*/ 1044198 w 6097588"/>
              <a:gd name="connsiteY2" fmla="*/ 6616574 h 6616574"/>
              <a:gd name="connsiteX3" fmla="*/ 0 w 6097588"/>
              <a:gd name="connsiteY3" fmla="*/ 4795838 h 6616574"/>
              <a:gd name="connsiteX4" fmla="*/ 0 w 6097588"/>
              <a:gd name="connsiteY4" fmla="*/ 0 h 6616574"/>
              <a:gd name="connsiteX0" fmla="*/ 0 w 6097588"/>
              <a:gd name="connsiteY0" fmla="*/ 0 h 6575450"/>
              <a:gd name="connsiteX1" fmla="*/ 6097588 w 6097588"/>
              <a:gd name="connsiteY1" fmla="*/ 0 h 6575450"/>
              <a:gd name="connsiteX2" fmla="*/ 1078065 w 6097588"/>
              <a:gd name="connsiteY2" fmla="*/ 6575450 h 6575450"/>
              <a:gd name="connsiteX3" fmla="*/ 0 w 6097588"/>
              <a:gd name="connsiteY3" fmla="*/ 4795838 h 6575450"/>
              <a:gd name="connsiteX4" fmla="*/ 0 w 6097588"/>
              <a:gd name="connsiteY4" fmla="*/ 0 h 6575450"/>
              <a:gd name="connsiteX0" fmla="*/ 0 w 6097588"/>
              <a:gd name="connsiteY0" fmla="*/ 0 h 6616574"/>
              <a:gd name="connsiteX1" fmla="*/ 6097588 w 6097588"/>
              <a:gd name="connsiteY1" fmla="*/ 0 h 6616574"/>
              <a:gd name="connsiteX2" fmla="*/ 1046618 w 6097588"/>
              <a:gd name="connsiteY2" fmla="*/ 6616574 h 6616574"/>
              <a:gd name="connsiteX3" fmla="*/ 0 w 6097588"/>
              <a:gd name="connsiteY3" fmla="*/ 4795838 h 6616574"/>
              <a:gd name="connsiteX4" fmla="*/ 0 w 6097588"/>
              <a:gd name="connsiteY4" fmla="*/ 0 h 6616574"/>
              <a:gd name="connsiteX0" fmla="*/ 0 w 6097588"/>
              <a:gd name="connsiteY0" fmla="*/ 0 h 6529489"/>
              <a:gd name="connsiteX1" fmla="*/ 6097588 w 6097588"/>
              <a:gd name="connsiteY1" fmla="*/ 0 h 6529489"/>
              <a:gd name="connsiteX2" fmla="*/ 1116770 w 6097588"/>
              <a:gd name="connsiteY2" fmla="*/ 6529489 h 6529489"/>
              <a:gd name="connsiteX3" fmla="*/ 0 w 6097588"/>
              <a:gd name="connsiteY3" fmla="*/ 4795838 h 6529489"/>
              <a:gd name="connsiteX4" fmla="*/ 0 w 6097588"/>
              <a:gd name="connsiteY4" fmla="*/ 0 h 6529489"/>
              <a:gd name="connsiteX0" fmla="*/ 0 w 6097588"/>
              <a:gd name="connsiteY0" fmla="*/ 0 h 6611736"/>
              <a:gd name="connsiteX1" fmla="*/ 6097588 w 6097588"/>
              <a:gd name="connsiteY1" fmla="*/ 0 h 6611736"/>
              <a:gd name="connsiteX2" fmla="*/ 1041780 w 6097588"/>
              <a:gd name="connsiteY2" fmla="*/ 6611736 h 6611736"/>
              <a:gd name="connsiteX3" fmla="*/ 0 w 6097588"/>
              <a:gd name="connsiteY3" fmla="*/ 4795838 h 6611736"/>
              <a:gd name="connsiteX4" fmla="*/ 0 w 6097588"/>
              <a:gd name="connsiteY4" fmla="*/ 0 h 6611736"/>
              <a:gd name="connsiteX0" fmla="*/ 0 w 6097588"/>
              <a:gd name="connsiteY0" fmla="*/ 0 h 6611736"/>
              <a:gd name="connsiteX1" fmla="*/ 6097588 w 6097588"/>
              <a:gd name="connsiteY1" fmla="*/ 0 h 6611736"/>
              <a:gd name="connsiteX2" fmla="*/ 1041780 w 6097588"/>
              <a:gd name="connsiteY2" fmla="*/ 6611736 h 6611736"/>
              <a:gd name="connsiteX3" fmla="*/ 0 w 6097588"/>
              <a:gd name="connsiteY3" fmla="*/ 4795838 h 6611736"/>
              <a:gd name="connsiteX4" fmla="*/ 0 w 6097588"/>
              <a:gd name="connsiteY4" fmla="*/ 0 h 6611736"/>
              <a:gd name="connsiteX0" fmla="*/ 0 w 6097588"/>
              <a:gd name="connsiteY0" fmla="*/ 0 h 6577675"/>
              <a:gd name="connsiteX1" fmla="*/ 6097588 w 6097588"/>
              <a:gd name="connsiteY1" fmla="*/ 0 h 6577675"/>
              <a:gd name="connsiteX2" fmla="*/ 1062740 w 6097588"/>
              <a:gd name="connsiteY2" fmla="*/ 6577675 h 6577675"/>
              <a:gd name="connsiteX3" fmla="*/ 0 w 6097588"/>
              <a:gd name="connsiteY3" fmla="*/ 4795838 h 6577675"/>
              <a:gd name="connsiteX4" fmla="*/ 0 w 6097588"/>
              <a:gd name="connsiteY4" fmla="*/ 0 h 6577675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108739"/>
              <a:gd name="connsiteY0" fmla="*/ 0 h 6621613"/>
              <a:gd name="connsiteX1" fmla="*/ 6108739 w 6108739"/>
              <a:gd name="connsiteY1" fmla="*/ 0 h 6621613"/>
              <a:gd name="connsiteX2" fmla="*/ 1050649 w 6108739"/>
              <a:gd name="connsiteY2" fmla="*/ 6621613 h 6621613"/>
              <a:gd name="connsiteX3" fmla="*/ 0 w 6108739"/>
              <a:gd name="connsiteY3" fmla="*/ 4795838 h 6621613"/>
              <a:gd name="connsiteX4" fmla="*/ 0 w 6108739"/>
              <a:gd name="connsiteY4" fmla="*/ 0 h 6621613"/>
              <a:gd name="connsiteX0" fmla="*/ 0 w 6099214"/>
              <a:gd name="connsiteY0" fmla="*/ 0 h 6621613"/>
              <a:gd name="connsiteX1" fmla="*/ 6099214 w 6099214"/>
              <a:gd name="connsiteY1" fmla="*/ 0 h 6621613"/>
              <a:gd name="connsiteX2" fmla="*/ 1050649 w 6099214"/>
              <a:gd name="connsiteY2" fmla="*/ 6621613 h 6621613"/>
              <a:gd name="connsiteX3" fmla="*/ 0 w 6099214"/>
              <a:gd name="connsiteY3" fmla="*/ 4795838 h 6621613"/>
              <a:gd name="connsiteX4" fmla="*/ 0 w 6099214"/>
              <a:gd name="connsiteY4" fmla="*/ 0 h 6621613"/>
              <a:gd name="connsiteX0" fmla="*/ 0 w 6099214"/>
              <a:gd name="connsiteY0" fmla="*/ 0 h 6621613"/>
              <a:gd name="connsiteX1" fmla="*/ 6099214 w 6099214"/>
              <a:gd name="connsiteY1" fmla="*/ 0 h 6621613"/>
              <a:gd name="connsiteX2" fmla="*/ 1050649 w 6099214"/>
              <a:gd name="connsiteY2" fmla="*/ 6621613 h 6621613"/>
              <a:gd name="connsiteX3" fmla="*/ 0 w 6099214"/>
              <a:gd name="connsiteY3" fmla="*/ 4795838 h 6621613"/>
              <a:gd name="connsiteX4" fmla="*/ 0 w 6099214"/>
              <a:gd name="connsiteY4" fmla="*/ 0 h 6621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9214" h="6621613">
                <a:moveTo>
                  <a:pt x="0" y="0"/>
                </a:moveTo>
                <a:lnTo>
                  <a:pt x="6099214" y="0"/>
                </a:lnTo>
                <a:cubicBezTo>
                  <a:pt x="3490483" y="2165821"/>
                  <a:pt x="1902596" y="4985807"/>
                  <a:pt x="1050649" y="6621613"/>
                </a:cubicBezTo>
                <a:lnTo>
                  <a:pt x="0" y="4795838"/>
                </a:lnTo>
                <a:lnTo>
                  <a:pt x="0" y="0"/>
                </a:lnTo>
                <a:close/>
              </a:path>
            </a:pathLst>
          </a:custGeom>
        </p:spPr>
        <p:txBody>
          <a:bodyPr anchor="ctr"/>
          <a:lstStyle>
            <a:lvl1pPr marL="0" indent="0" algn="l">
              <a:buNone/>
              <a:defRPr sz="1800" b="0" i="1" baseline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r-FR" noProof="0"/>
              <a:t>Cliquer ici	&gt;&gt;</a:t>
            </a:r>
            <a:br>
              <a:rPr lang="fr-FR" noProof="0"/>
            </a:br>
            <a:r>
              <a:rPr lang="fr-FR" noProof="0"/>
              <a:t>pour insérer votre photo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38" hasCustomPrompt="1"/>
          </p:nvPr>
        </p:nvSpPr>
        <p:spPr bwMode="gray">
          <a:xfrm>
            <a:off x="2090540" y="3334423"/>
            <a:ext cx="787569" cy="964800"/>
          </a:xfrm>
          <a:prstGeom prst="rect">
            <a:avLst/>
          </a:prstGeom>
          <a:noFill/>
        </p:spPr>
        <p:txBody>
          <a:bodyPr lIns="0" rIns="0" anchor="t">
            <a:noAutofit/>
          </a:bodyPr>
          <a:lstStyle>
            <a:lvl1pPr marL="0" indent="-252000" algn="l">
              <a:lnSpc>
                <a:spcPct val="100000"/>
              </a:lnSpc>
              <a:spcBef>
                <a:spcPts val="400"/>
              </a:spcBef>
              <a:buClr>
                <a:schemeClr val="bg2"/>
              </a:buClr>
              <a:buFont typeface="Tempus Sans ITC" panose="04020404030D07020202" pitchFamily="82" charset="0"/>
              <a:buChar char="/"/>
              <a:defRPr sz="2400" b="1" i="0">
                <a:solidFill>
                  <a:schemeClr val="bg2"/>
                </a:solidFill>
                <a:latin typeface="+mj-lt"/>
              </a:defRPr>
            </a:lvl1pPr>
            <a:lvl2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>
                <a:solidFill>
                  <a:schemeClr val="bg2"/>
                </a:solidFill>
              </a:defRPr>
            </a:lvl2pPr>
            <a:lvl3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>
                <a:solidFill>
                  <a:schemeClr val="bg2"/>
                </a:solidFill>
              </a:defRPr>
            </a:lvl3pPr>
            <a:lvl4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 cap="none" baseline="0">
                <a:solidFill>
                  <a:schemeClr val="bg2"/>
                </a:solidFill>
              </a:defRPr>
            </a:lvl4pPr>
            <a:lvl5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>
                <a:solidFill>
                  <a:schemeClr val="bg2"/>
                </a:solidFill>
              </a:defRPr>
            </a:lvl5pPr>
            <a:lvl6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>
                <a:solidFill>
                  <a:schemeClr val="bg2"/>
                </a:solidFill>
              </a:defRPr>
            </a:lvl6pPr>
            <a:lvl7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 baseline="0">
                <a:solidFill>
                  <a:schemeClr val="bg2"/>
                </a:solidFill>
              </a:defRPr>
            </a:lvl7pPr>
            <a:lvl8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 baseline="0">
                <a:solidFill>
                  <a:schemeClr val="bg2"/>
                </a:solidFill>
              </a:defRPr>
            </a:lvl8pPr>
            <a:lvl9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 baseline="0">
                <a:solidFill>
                  <a:schemeClr val="bg2"/>
                </a:solidFill>
              </a:defRPr>
            </a:lvl9pPr>
          </a:lstStyle>
          <a:p>
            <a:pPr lvl="0"/>
            <a:r>
              <a:rPr lang="fr-FR" noProof="0"/>
              <a:t>01</a:t>
            </a:r>
          </a:p>
        </p:txBody>
      </p:sp>
      <p:sp>
        <p:nvSpPr>
          <p:cNvPr id="7" name="Titel 1"/>
          <p:cNvSpPr>
            <a:spLocks noGrp="1"/>
          </p:cNvSpPr>
          <p:nvPr>
            <p:ph type="title" hasCustomPrompt="1"/>
          </p:nvPr>
        </p:nvSpPr>
        <p:spPr bwMode="gray">
          <a:xfrm>
            <a:off x="2877277" y="3334423"/>
            <a:ext cx="5815385" cy="964800"/>
          </a:xfrm>
        </p:spPr>
        <p:txBody>
          <a:bodyPr lIns="108000" tIns="108000" rIns="0" bIns="0" anchor="t">
            <a:noAutofit/>
          </a:bodyPr>
          <a:lstStyle>
            <a:lvl1pPr algn="r">
              <a:defRPr sz="2400" cap="none" baseline="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fr-FR" noProof="0"/>
              <a:t>Titre de votre chapitre</a:t>
            </a:r>
          </a:p>
        </p:txBody>
      </p:sp>
    </p:spTree>
    <p:extLst>
      <p:ext uri="{BB962C8B-B14F-4D97-AF65-F5344CB8AC3E}">
        <p14:creationId xmlns:p14="http://schemas.microsoft.com/office/powerpoint/2010/main" val="113472381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Silver Grey ligh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1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184259" b="-45082"/>
          <a:stretch/>
        </p:blipFill>
        <p:spPr>
          <a:xfrm>
            <a:off x="0" y="0"/>
            <a:ext cx="9144000" cy="6856413"/>
          </a:xfrm>
          <a:prstGeom prst="rect">
            <a:avLst/>
          </a:prstGeom>
          <a:solidFill>
            <a:schemeClr val="tx2"/>
          </a:solidFill>
        </p:spPr>
      </p:pic>
      <p:sp>
        <p:nvSpPr>
          <p:cNvPr id="8" name="Espace réservé pour une image  35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0" y="2"/>
            <a:ext cx="4760956" cy="5590308"/>
          </a:xfrm>
          <a:custGeom>
            <a:avLst/>
            <a:gdLst>
              <a:gd name="connsiteX0" fmla="*/ 0 w 6097588"/>
              <a:gd name="connsiteY0" fmla="*/ 0 h 4795838"/>
              <a:gd name="connsiteX1" fmla="*/ 6097588 w 6097588"/>
              <a:gd name="connsiteY1" fmla="*/ 0 h 4795838"/>
              <a:gd name="connsiteX2" fmla="*/ 6097588 w 6097588"/>
              <a:gd name="connsiteY2" fmla="*/ 4795838 h 4795838"/>
              <a:gd name="connsiteX3" fmla="*/ 0 w 6097588"/>
              <a:gd name="connsiteY3" fmla="*/ 4795838 h 4795838"/>
              <a:gd name="connsiteX4" fmla="*/ 0 w 6097588"/>
              <a:gd name="connsiteY4" fmla="*/ 0 h 4795838"/>
              <a:gd name="connsiteX0" fmla="*/ 0 w 6097588"/>
              <a:gd name="connsiteY0" fmla="*/ 0 h 6635927"/>
              <a:gd name="connsiteX1" fmla="*/ 6097588 w 6097588"/>
              <a:gd name="connsiteY1" fmla="*/ 0 h 6635927"/>
              <a:gd name="connsiteX2" fmla="*/ 1051455 w 6097588"/>
              <a:gd name="connsiteY2" fmla="*/ 6635927 h 6635927"/>
              <a:gd name="connsiteX3" fmla="*/ 0 w 6097588"/>
              <a:gd name="connsiteY3" fmla="*/ 4795838 h 6635927"/>
              <a:gd name="connsiteX4" fmla="*/ 0 w 6097588"/>
              <a:gd name="connsiteY4" fmla="*/ 0 h 6635927"/>
              <a:gd name="connsiteX0" fmla="*/ 0 w 6097588"/>
              <a:gd name="connsiteY0" fmla="*/ 0 h 6502879"/>
              <a:gd name="connsiteX1" fmla="*/ 6097588 w 6097588"/>
              <a:gd name="connsiteY1" fmla="*/ 0 h 6502879"/>
              <a:gd name="connsiteX2" fmla="*/ 1027264 w 6097588"/>
              <a:gd name="connsiteY2" fmla="*/ 6502879 h 6502879"/>
              <a:gd name="connsiteX3" fmla="*/ 0 w 6097588"/>
              <a:gd name="connsiteY3" fmla="*/ 4795838 h 6502879"/>
              <a:gd name="connsiteX4" fmla="*/ 0 w 6097588"/>
              <a:gd name="connsiteY4" fmla="*/ 0 h 6502879"/>
              <a:gd name="connsiteX0" fmla="*/ 0 w 6097588"/>
              <a:gd name="connsiteY0" fmla="*/ 0 h 6616574"/>
              <a:gd name="connsiteX1" fmla="*/ 6097588 w 6097588"/>
              <a:gd name="connsiteY1" fmla="*/ 0 h 6616574"/>
              <a:gd name="connsiteX2" fmla="*/ 1044198 w 6097588"/>
              <a:gd name="connsiteY2" fmla="*/ 6616574 h 6616574"/>
              <a:gd name="connsiteX3" fmla="*/ 0 w 6097588"/>
              <a:gd name="connsiteY3" fmla="*/ 4795838 h 6616574"/>
              <a:gd name="connsiteX4" fmla="*/ 0 w 6097588"/>
              <a:gd name="connsiteY4" fmla="*/ 0 h 6616574"/>
              <a:gd name="connsiteX0" fmla="*/ 0 w 6097588"/>
              <a:gd name="connsiteY0" fmla="*/ 0 h 6575450"/>
              <a:gd name="connsiteX1" fmla="*/ 6097588 w 6097588"/>
              <a:gd name="connsiteY1" fmla="*/ 0 h 6575450"/>
              <a:gd name="connsiteX2" fmla="*/ 1078065 w 6097588"/>
              <a:gd name="connsiteY2" fmla="*/ 6575450 h 6575450"/>
              <a:gd name="connsiteX3" fmla="*/ 0 w 6097588"/>
              <a:gd name="connsiteY3" fmla="*/ 4795838 h 6575450"/>
              <a:gd name="connsiteX4" fmla="*/ 0 w 6097588"/>
              <a:gd name="connsiteY4" fmla="*/ 0 h 6575450"/>
              <a:gd name="connsiteX0" fmla="*/ 0 w 6097588"/>
              <a:gd name="connsiteY0" fmla="*/ 0 h 6616574"/>
              <a:gd name="connsiteX1" fmla="*/ 6097588 w 6097588"/>
              <a:gd name="connsiteY1" fmla="*/ 0 h 6616574"/>
              <a:gd name="connsiteX2" fmla="*/ 1046618 w 6097588"/>
              <a:gd name="connsiteY2" fmla="*/ 6616574 h 6616574"/>
              <a:gd name="connsiteX3" fmla="*/ 0 w 6097588"/>
              <a:gd name="connsiteY3" fmla="*/ 4795838 h 6616574"/>
              <a:gd name="connsiteX4" fmla="*/ 0 w 6097588"/>
              <a:gd name="connsiteY4" fmla="*/ 0 h 6616574"/>
              <a:gd name="connsiteX0" fmla="*/ 0 w 6097588"/>
              <a:gd name="connsiteY0" fmla="*/ 0 h 6529489"/>
              <a:gd name="connsiteX1" fmla="*/ 6097588 w 6097588"/>
              <a:gd name="connsiteY1" fmla="*/ 0 h 6529489"/>
              <a:gd name="connsiteX2" fmla="*/ 1116770 w 6097588"/>
              <a:gd name="connsiteY2" fmla="*/ 6529489 h 6529489"/>
              <a:gd name="connsiteX3" fmla="*/ 0 w 6097588"/>
              <a:gd name="connsiteY3" fmla="*/ 4795838 h 6529489"/>
              <a:gd name="connsiteX4" fmla="*/ 0 w 6097588"/>
              <a:gd name="connsiteY4" fmla="*/ 0 h 6529489"/>
              <a:gd name="connsiteX0" fmla="*/ 0 w 6097588"/>
              <a:gd name="connsiteY0" fmla="*/ 0 h 6611736"/>
              <a:gd name="connsiteX1" fmla="*/ 6097588 w 6097588"/>
              <a:gd name="connsiteY1" fmla="*/ 0 h 6611736"/>
              <a:gd name="connsiteX2" fmla="*/ 1041780 w 6097588"/>
              <a:gd name="connsiteY2" fmla="*/ 6611736 h 6611736"/>
              <a:gd name="connsiteX3" fmla="*/ 0 w 6097588"/>
              <a:gd name="connsiteY3" fmla="*/ 4795838 h 6611736"/>
              <a:gd name="connsiteX4" fmla="*/ 0 w 6097588"/>
              <a:gd name="connsiteY4" fmla="*/ 0 h 6611736"/>
              <a:gd name="connsiteX0" fmla="*/ 0 w 6097588"/>
              <a:gd name="connsiteY0" fmla="*/ 0 h 6611736"/>
              <a:gd name="connsiteX1" fmla="*/ 6097588 w 6097588"/>
              <a:gd name="connsiteY1" fmla="*/ 0 h 6611736"/>
              <a:gd name="connsiteX2" fmla="*/ 1041780 w 6097588"/>
              <a:gd name="connsiteY2" fmla="*/ 6611736 h 6611736"/>
              <a:gd name="connsiteX3" fmla="*/ 0 w 6097588"/>
              <a:gd name="connsiteY3" fmla="*/ 4795838 h 6611736"/>
              <a:gd name="connsiteX4" fmla="*/ 0 w 6097588"/>
              <a:gd name="connsiteY4" fmla="*/ 0 h 6611736"/>
              <a:gd name="connsiteX0" fmla="*/ 0 w 6097588"/>
              <a:gd name="connsiteY0" fmla="*/ 0 h 6577675"/>
              <a:gd name="connsiteX1" fmla="*/ 6097588 w 6097588"/>
              <a:gd name="connsiteY1" fmla="*/ 0 h 6577675"/>
              <a:gd name="connsiteX2" fmla="*/ 1062740 w 6097588"/>
              <a:gd name="connsiteY2" fmla="*/ 6577675 h 6577675"/>
              <a:gd name="connsiteX3" fmla="*/ 0 w 6097588"/>
              <a:gd name="connsiteY3" fmla="*/ 4795838 h 6577675"/>
              <a:gd name="connsiteX4" fmla="*/ 0 w 6097588"/>
              <a:gd name="connsiteY4" fmla="*/ 0 h 6577675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108739"/>
              <a:gd name="connsiteY0" fmla="*/ 0 h 6621613"/>
              <a:gd name="connsiteX1" fmla="*/ 6108739 w 6108739"/>
              <a:gd name="connsiteY1" fmla="*/ 0 h 6621613"/>
              <a:gd name="connsiteX2" fmla="*/ 1050649 w 6108739"/>
              <a:gd name="connsiteY2" fmla="*/ 6621613 h 6621613"/>
              <a:gd name="connsiteX3" fmla="*/ 0 w 6108739"/>
              <a:gd name="connsiteY3" fmla="*/ 4795838 h 6621613"/>
              <a:gd name="connsiteX4" fmla="*/ 0 w 6108739"/>
              <a:gd name="connsiteY4" fmla="*/ 0 h 6621613"/>
              <a:gd name="connsiteX0" fmla="*/ 0 w 6099214"/>
              <a:gd name="connsiteY0" fmla="*/ 0 h 6621613"/>
              <a:gd name="connsiteX1" fmla="*/ 6099214 w 6099214"/>
              <a:gd name="connsiteY1" fmla="*/ 0 h 6621613"/>
              <a:gd name="connsiteX2" fmla="*/ 1050649 w 6099214"/>
              <a:gd name="connsiteY2" fmla="*/ 6621613 h 6621613"/>
              <a:gd name="connsiteX3" fmla="*/ 0 w 6099214"/>
              <a:gd name="connsiteY3" fmla="*/ 4795838 h 6621613"/>
              <a:gd name="connsiteX4" fmla="*/ 0 w 6099214"/>
              <a:gd name="connsiteY4" fmla="*/ 0 h 6621613"/>
              <a:gd name="connsiteX0" fmla="*/ 0 w 6099214"/>
              <a:gd name="connsiteY0" fmla="*/ 0 h 6621613"/>
              <a:gd name="connsiteX1" fmla="*/ 6099214 w 6099214"/>
              <a:gd name="connsiteY1" fmla="*/ 0 h 6621613"/>
              <a:gd name="connsiteX2" fmla="*/ 1050649 w 6099214"/>
              <a:gd name="connsiteY2" fmla="*/ 6621613 h 6621613"/>
              <a:gd name="connsiteX3" fmla="*/ 0 w 6099214"/>
              <a:gd name="connsiteY3" fmla="*/ 4795838 h 6621613"/>
              <a:gd name="connsiteX4" fmla="*/ 0 w 6099214"/>
              <a:gd name="connsiteY4" fmla="*/ 0 h 6621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9214" h="6621613">
                <a:moveTo>
                  <a:pt x="0" y="0"/>
                </a:moveTo>
                <a:lnTo>
                  <a:pt x="6099214" y="0"/>
                </a:lnTo>
                <a:cubicBezTo>
                  <a:pt x="3490483" y="2165821"/>
                  <a:pt x="1902596" y="4985807"/>
                  <a:pt x="1050649" y="6621613"/>
                </a:cubicBezTo>
                <a:lnTo>
                  <a:pt x="0" y="4795838"/>
                </a:lnTo>
                <a:lnTo>
                  <a:pt x="0" y="0"/>
                </a:lnTo>
                <a:close/>
              </a:path>
            </a:pathLst>
          </a:custGeom>
        </p:spPr>
        <p:txBody>
          <a:bodyPr anchor="ctr"/>
          <a:lstStyle>
            <a:lvl1pPr marL="0" indent="0" algn="l">
              <a:buNone/>
              <a:defRPr sz="1800" b="0" i="1" baseline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r-FR" noProof="0"/>
              <a:t>Cliquer ici	&gt;&gt;</a:t>
            </a:r>
            <a:br>
              <a:rPr lang="fr-FR" noProof="0"/>
            </a:br>
            <a:r>
              <a:rPr lang="fr-FR" noProof="0"/>
              <a:t>pour insérer votre photo</a:t>
            </a:r>
          </a:p>
        </p:txBody>
      </p:sp>
      <p:sp>
        <p:nvSpPr>
          <p:cNvPr id="9" name="Titel 1"/>
          <p:cNvSpPr>
            <a:spLocks noGrp="1"/>
          </p:cNvSpPr>
          <p:nvPr>
            <p:ph type="title" hasCustomPrompt="1"/>
          </p:nvPr>
        </p:nvSpPr>
        <p:spPr bwMode="gray">
          <a:xfrm>
            <a:off x="2877277" y="3334423"/>
            <a:ext cx="5815385" cy="964800"/>
          </a:xfrm>
        </p:spPr>
        <p:txBody>
          <a:bodyPr lIns="108000" tIns="108000" rIns="0" bIns="0" anchor="t">
            <a:noAutofit/>
          </a:bodyPr>
          <a:lstStyle>
            <a:lvl1pPr algn="r">
              <a:defRPr sz="2400" cap="none" baseline="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fr-FR" noProof="0"/>
              <a:t>Titre de votre chapitre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38" hasCustomPrompt="1"/>
          </p:nvPr>
        </p:nvSpPr>
        <p:spPr bwMode="gray">
          <a:xfrm>
            <a:off x="2090540" y="3334423"/>
            <a:ext cx="787569" cy="964800"/>
          </a:xfrm>
          <a:prstGeom prst="rect">
            <a:avLst/>
          </a:prstGeom>
          <a:noFill/>
        </p:spPr>
        <p:txBody>
          <a:bodyPr lIns="0" rIns="0" anchor="t">
            <a:noAutofit/>
          </a:bodyPr>
          <a:lstStyle>
            <a:lvl1pPr marL="0" indent="-252000" algn="l">
              <a:lnSpc>
                <a:spcPct val="100000"/>
              </a:lnSpc>
              <a:spcBef>
                <a:spcPts val="400"/>
              </a:spcBef>
              <a:buClr>
                <a:schemeClr val="bg2"/>
              </a:buClr>
              <a:buFont typeface="Tempus Sans ITC" panose="04020404030D07020202" pitchFamily="82" charset="0"/>
              <a:buChar char="/"/>
              <a:defRPr sz="2400" b="1" i="0">
                <a:solidFill>
                  <a:schemeClr val="bg2"/>
                </a:solidFill>
                <a:latin typeface="+mj-lt"/>
              </a:defRPr>
            </a:lvl1pPr>
            <a:lvl2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>
                <a:solidFill>
                  <a:schemeClr val="bg2"/>
                </a:solidFill>
              </a:defRPr>
            </a:lvl2pPr>
            <a:lvl3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>
                <a:solidFill>
                  <a:schemeClr val="bg2"/>
                </a:solidFill>
              </a:defRPr>
            </a:lvl3pPr>
            <a:lvl4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 cap="none" baseline="0">
                <a:solidFill>
                  <a:schemeClr val="bg2"/>
                </a:solidFill>
              </a:defRPr>
            </a:lvl4pPr>
            <a:lvl5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>
                <a:solidFill>
                  <a:schemeClr val="bg2"/>
                </a:solidFill>
              </a:defRPr>
            </a:lvl5pPr>
            <a:lvl6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>
                <a:solidFill>
                  <a:schemeClr val="bg2"/>
                </a:solidFill>
              </a:defRPr>
            </a:lvl6pPr>
            <a:lvl7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 baseline="0">
                <a:solidFill>
                  <a:schemeClr val="bg2"/>
                </a:solidFill>
              </a:defRPr>
            </a:lvl7pPr>
            <a:lvl8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 baseline="0">
                <a:solidFill>
                  <a:schemeClr val="bg2"/>
                </a:solidFill>
              </a:defRPr>
            </a:lvl8pPr>
            <a:lvl9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 baseline="0">
                <a:solidFill>
                  <a:schemeClr val="bg2"/>
                </a:solidFill>
              </a:defRPr>
            </a:lvl9pPr>
          </a:lstStyle>
          <a:p>
            <a:pPr lvl="0"/>
            <a:r>
              <a:rPr lang="fr-FR" noProof="0"/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8329049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7B6B8-529C-465F-A35B-898488350AA5}" type="datetimeFigureOut">
              <a:rPr lang="fr-FR" smtClean="0"/>
              <a:pPr/>
              <a:t>15/06/2023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168842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Brown ligh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11"/>
          <p:cNvPicPr>
            <a:picLocks noChangeAspect="1"/>
          </p:cNvPicPr>
          <p:nvPr userDrawn="1"/>
        </p:nvPicPr>
        <p:blipFill rotWithShape="1">
          <a:blip r:embed="rId2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184259" b="-45082"/>
          <a:stretch/>
        </p:blipFill>
        <p:spPr>
          <a:xfrm>
            <a:off x="0" y="0"/>
            <a:ext cx="9144000" cy="6856413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8" name="Espace réservé pour une image  35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0" y="2"/>
            <a:ext cx="4760956" cy="5590308"/>
          </a:xfrm>
          <a:custGeom>
            <a:avLst/>
            <a:gdLst>
              <a:gd name="connsiteX0" fmla="*/ 0 w 6097588"/>
              <a:gd name="connsiteY0" fmla="*/ 0 h 4795838"/>
              <a:gd name="connsiteX1" fmla="*/ 6097588 w 6097588"/>
              <a:gd name="connsiteY1" fmla="*/ 0 h 4795838"/>
              <a:gd name="connsiteX2" fmla="*/ 6097588 w 6097588"/>
              <a:gd name="connsiteY2" fmla="*/ 4795838 h 4795838"/>
              <a:gd name="connsiteX3" fmla="*/ 0 w 6097588"/>
              <a:gd name="connsiteY3" fmla="*/ 4795838 h 4795838"/>
              <a:gd name="connsiteX4" fmla="*/ 0 w 6097588"/>
              <a:gd name="connsiteY4" fmla="*/ 0 h 4795838"/>
              <a:gd name="connsiteX0" fmla="*/ 0 w 6097588"/>
              <a:gd name="connsiteY0" fmla="*/ 0 h 6635927"/>
              <a:gd name="connsiteX1" fmla="*/ 6097588 w 6097588"/>
              <a:gd name="connsiteY1" fmla="*/ 0 h 6635927"/>
              <a:gd name="connsiteX2" fmla="*/ 1051455 w 6097588"/>
              <a:gd name="connsiteY2" fmla="*/ 6635927 h 6635927"/>
              <a:gd name="connsiteX3" fmla="*/ 0 w 6097588"/>
              <a:gd name="connsiteY3" fmla="*/ 4795838 h 6635927"/>
              <a:gd name="connsiteX4" fmla="*/ 0 w 6097588"/>
              <a:gd name="connsiteY4" fmla="*/ 0 h 6635927"/>
              <a:gd name="connsiteX0" fmla="*/ 0 w 6097588"/>
              <a:gd name="connsiteY0" fmla="*/ 0 h 6502879"/>
              <a:gd name="connsiteX1" fmla="*/ 6097588 w 6097588"/>
              <a:gd name="connsiteY1" fmla="*/ 0 h 6502879"/>
              <a:gd name="connsiteX2" fmla="*/ 1027264 w 6097588"/>
              <a:gd name="connsiteY2" fmla="*/ 6502879 h 6502879"/>
              <a:gd name="connsiteX3" fmla="*/ 0 w 6097588"/>
              <a:gd name="connsiteY3" fmla="*/ 4795838 h 6502879"/>
              <a:gd name="connsiteX4" fmla="*/ 0 w 6097588"/>
              <a:gd name="connsiteY4" fmla="*/ 0 h 6502879"/>
              <a:gd name="connsiteX0" fmla="*/ 0 w 6097588"/>
              <a:gd name="connsiteY0" fmla="*/ 0 h 6616574"/>
              <a:gd name="connsiteX1" fmla="*/ 6097588 w 6097588"/>
              <a:gd name="connsiteY1" fmla="*/ 0 h 6616574"/>
              <a:gd name="connsiteX2" fmla="*/ 1044198 w 6097588"/>
              <a:gd name="connsiteY2" fmla="*/ 6616574 h 6616574"/>
              <a:gd name="connsiteX3" fmla="*/ 0 w 6097588"/>
              <a:gd name="connsiteY3" fmla="*/ 4795838 h 6616574"/>
              <a:gd name="connsiteX4" fmla="*/ 0 w 6097588"/>
              <a:gd name="connsiteY4" fmla="*/ 0 h 6616574"/>
              <a:gd name="connsiteX0" fmla="*/ 0 w 6097588"/>
              <a:gd name="connsiteY0" fmla="*/ 0 h 6575450"/>
              <a:gd name="connsiteX1" fmla="*/ 6097588 w 6097588"/>
              <a:gd name="connsiteY1" fmla="*/ 0 h 6575450"/>
              <a:gd name="connsiteX2" fmla="*/ 1078065 w 6097588"/>
              <a:gd name="connsiteY2" fmla="*/ 6575450 h 6575450"/>
              <a:gd name="connsiteX3" fmla="*/ 0 w 6097588"/>
              <a:gd name="connsiteY3" fmla="*/ 4795838 h 6575450"/>
              <a:gd name="connsiteX4" fmla="*/ 0 w 6097588"/>
              <a:gd name="connsiteY4" fmla="*/ 0 h 6575450"/>
              <a:gd name="connsiteX0" fmla="*/ 0 w 6097588"/>
              <a:gd name="connsiteY0" fmla="*/ 0 h 6616574"/>
              <a:gd name="connsiteX1" fmla="*/ 6097588 w 6097588"/>
              <a:gd name="connsiteY1" fmla="*/ 0 h 6616574"/>
              <a:gd name="connsiteX2" fmla="*/ 1046618 w 6097588"/>
              <a:gd name="connsiteY2" fmla="*/ 6616574 h 6616574"/>
              <a:gd name="connsiteX3" fmla="*/ 0 w 6097588"/>
              <a:gd name="connsiteY3" fmla="*/ 4795838 h 6616574"/>
              <a:gd name="connsiteX4" fmla="*/ 0 w 6097588"/>
              <a:gd name="connsiteY4" fmla="*/ 0 h 6616574"/>
              <a:gd name="connsiteX0" fmla="*/ 0 w 6097588"/>
              <a:gd name="connsiteY0" fmla="*/ 0 h 6529489"/>
              <a:gd name="connsiteX1" fmla="*/ 6097588 w 6097588"/>
              <a:gd name="connsiteY1" fmla="*/ 0 h 6529489"/>
              <a:gd name="connsiteX2" fmla="*/ 1116770 w 6097588"/>
              <a:gd name="connsiteY2" fmla="*/ 6529489 h 6529489"/>
              <a:gd name="connsiteX3" fmla="*/ 0 w 6097588"/>
              <a:gd name="connsiteY3" fmla="*/ 4795838 h 6529489"/>
              <a:gd name="connsiteX4" fmla="*/ 0 w 6097588"/>
              <a:gd name="connsiteY4" fmla="*/ 0 h 6529489"/>
              <a:gd name="connsiteX0" fmla="*/ 0 w 6097588"/>
              <a:gd name="connsiteY0" fmla="*/ 0 h 6611736"/>
              <a:gd name="connsiteX1" fmla="*/ 6097588 w 6097588"/>
              <a:gd name="connsiteY1" fmla="*/ 0 h 6611736"/>
              <a:gd name="connsiteX2" fmla="*/ 1041780 w 6097588"/>
              <a:gd name="connsiteY2" fmla="*/ 6611736 h 6611736"/>
              <a:gd name="connsiteX3" fmla="*/ 0 w 6097588"/>
              <a:gd name="connsiteY3" fmla="*/ 4795838 h 6611736"/>
              <a:gd name="connsiteX4" fmla="*/ 0 w 6097588"/>
              <a:gd name="connsiteY4" fmla="*/ 0 h 6611736"/>
              <a:gd name="connsiteX0" fmla="*/ 0 w 6097588"/>
              <a:gd name="connsiteY0" fmla="*/ 0 h 6611736"/>
              <a:gd name="connsiteX1" fmla="*/ 6097588 w 6097588"/>
              <a:gd name="connsiteY1" fmla="*/ 0 h 6611736"/>
              <a:gd name="connsiteX2" fmla="*/ 1041780 w 6097588"/>
              <a:gd name="connsiteY2" fmla="*/ 6611736 h 6611736"/>
              <a:gd name="connsiteX3" fmla="*/ 0 w 6097588"/>
              <a:gd name="connsiteY3" fmla="*/ 4795838 h 6611736"/>
              <a:gd name="connsiteX4" fmla="*/ 0 w 6097588"/>
              <a:gd name="connsiteY4" fmla="*/ 0 h 6611736"/>
              <a:gd name="connsiteX0" fmla="*/ 0 w 6097588"/>
              <a:gd name="connsiteY0" fmla="*/ 0 h 6577675"/>
              <a:gd name="connsiteX1" fmla="*/ 6097588 w 6097588"/>
              <a:gd name="connsiteY1" fmla="*/ 0 h 6577675"/>
              <a:gd name="connsiteX2" fmla="*/ 1062740 w 6097588"/>
              <a:gd name="connsiteY2" fmla="*/ 6577675 h 6577675"/>
              <a:gd name="connsiteX3" fmla="*/ 0 w 6097588"/>
              <a:gd name="connsiteY3" fmla="*/ 4795838 h 6577675"/>
              <a:gd name="connsiteX4" fmla="*/ 0 w 6097588"/>
              <a:gd name="connsiteY4" fmla="*/ 0 h 6577675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108739"/>
              <a:gd name="connsiteY0" fmla="*/ 0 h 6621613"/>
              <a:gd name="connsiteX1" fmla="*/ 6108739 w 6108739"/>
              <a:gd name="connsiteY1" fmla="*/ 0 h 6621613"/>
              <a:gd name="connsiteX2" fmla="*/ 1050649 w 6108739"/>
              <a:gd name="connsiteY2" fmla="*/ 6621613 h 6621613"/>
              <a:gd name="connsiteX3" fmla="*/ 0 w 6108739"/>
              <a:gd name="connsiteY3" fmla="*/ 4795838 h 6621613"/>
              <a:gd name="connsiteX4" fmla="*/ 0 w 6108739"/>
              <a:gd name="connsiteY4" fmla="*/ 0 h 6621613"/>
              <a:gd name="connsiteX0" fmla="*/ 0 w 6099214"/>
              <a:gd name="connsiteY0" fmla="*/ 0 h 6621613"/>
              <a:gd name="connsiteX1" fmla="*/ 6099214 w 6099214"/>
              <a:gd name="connsiteY1" fmla="*/ 0 h 6621613"/>
              <a:gd name="connsiteX2" fmla="*/ 1050649 w 6099214"/>
              <a:gd name="connsiteY2" fmla="*/ 6621613 h 6621613"/>
              <a:gd name="connsiteX3" fmla="*/ 0 w 6099214"/>
              <a:gd name="connsiteY3" fmla="*/ 4795838 h 6621613"/>
              <a:gd name="connsiteX4" fmla="*/ 0 w 6099214"/>
              <a:gd name="connsiteY4" fmla="*/ 0 h 6621613"/>
              <a:gd name="connsiteX0" fmla="*/ 0 w 6099214"/>
              <a:gd name="connsiteY0" fmla="*/ 0 h 6621613"/>
              <a:gd name="connsiteX1" fmla="*/ 6099214 w 6099214"/>
              <a:gd name="connsiteY1" fmla="*/ 0 h 6621613"/>
              <a:gd name="connsiteX2" fmla="*/ 1050649 w 6099214"/>
              <a:gd name="connsiteY2" fmla="*/ 6621613 h 6621613"/>
              <a:gd name="connsiteX3" fmla="*/ 0 w 6099214"/>
              <a:gd name="connsiteY3" fmla="*/ 4795838 h 6621613"/>
              <a:gd name="connsiteX4" fmla="*/ 0 w 6099214"/>
              <a:gd name="connsiteY4" fmla="*/ 0 h 6621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9214" h="6621613">
                <a:moveTo>
                  <a:pt x="0" y="0"/>
                </a:moveTo>
                <a:lnTo>
                  <a:pt x="6099214" y="0"/>
                </a:lnTo>
                <a:cubicBezTo>
                  <a:pt x="3490483" y="2165821"/>
                  <a:pt x="1902596" y="4985807"/>
                  <a:pt x="1050649" y="6621613"/>
                </a:cubicBezTo>
                <a:lnTo>
                  <a:pt x="0" y="4795838"/>
                </a:lnTo>
                <a:lnTo>
                  <a:pt x="0" y="0"/>
                </a:lnTo>
                <a:close/>
              </a:path>
            </a:pathLst>
          </a:custGeom>
        </p:spPr>
        <p:txBody>
          <a:bodyPr anchor="ctr"/>
          <a:lstStyle>
            <a:lvl1pPr marL="0" indent="0" algn="l">
              <a:buNone/>
              <a:defRPr sz="1800" b="0" i="1" baseline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r-FR" noProof="0"/>
              <a:t>Cliquer ici	&gt;&gt;</a:t>
            </a:r>
            <a:br>
              <a:rPr lang="fr-FR" noProof="0"/>
            </a:br>
            <a:r>
              <a:rPr lang="fr-FR" noProof="0"/>
              <a:t>pour insérer votre photo</a:t>
            </a:r>
          </a:p>
        </p:txBody>
      </p:sp>
      <p:sp>
        <p:nvSpPr>
          <p:cNvPr id="9" name="Titel 1"/>
          <p:cNvSpPr>
            <a:spLocks noGrp="1"/>
          </p:cNvSpPr>
          <p:nvPr>
            <p:ph type="title" hasCustomPrompt="1"/>
          </p:nvPr>
        </p:nvSpPr>
        <p:spPr bwMode="gray">
          <a:xfrm>
            <a:off x="2877277" y="3334423"/>
            <a:ext cx="5815385" cy="964800"/>
          </a:xfrm>
        </p:spPr>
        <p:txBody>
          <a:bodyPr lIns="108000" tIns="108000" rIns="0" bIns="0" anchor="t">
            <a:noAutofit/>
          </a:bodyPr>
          <a:lstStyle>
            <a:lvl1pPr algn="r">
              <a:defRPr sz="2400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r-FR" noProof="0"/>
              <a:t>Titre de votre chapitre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38" hasCustomPrompt="1"/>
          </p:nvPr>
        </p:nvSpPr>
        <p:spPr bwMode="gray">
          <a:xfrm>
            <a:off x="2090540" y="3334423"/>
            <a:ext cx="787569" cy="964800"/>
          </a:xfrm>
          <a:prstGeom prst="rect">
            <a:avLst/>
          </a:prstGeom>
          <a:noFill/>
        </p:spPr>
        <p:txBody>
          <a:bodyPr lIns="0" rIns="0" anchor="t">
            <a:noAutofit/>
          </a:bodyPr>
          <a:lstStyle>
            <a:lvl1pPr marL="0" indent="-252000" algn="l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Tempus Sans ITC" panose="04020404030D07020202" pitchFamily="82" charset="0"/>
              <a:buChar char="/"/>
              <a:defRPr sz="2400" b="1" i="0">
                <a:solidFill>
                  <a:schemeClr val="bg1"/>
                </a:solidFill>
                <a:latin typeface="+mj-lt"/>
              </a:defRPr>
            </a:lvl1pPr>
            <a:lvl2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>
                <a:solidFill>
                  <a:schemeClr val="bg2"/>
                </a:solidFill>
              </a:defRPr>
            </a:lvl2pPr>
            <a:lvl3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>
                <a:solidFill>
                  <a:schemeClr val="bg2"/>
                </a:solidFill>
              </a:defRPr>
            </a:lvl3pPr>
            <a:lvl4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 cap="none" baseline="0">
                <a:solidFill>
                  <a:schemeClr val="bg2"/>
                </a:solidFill>
              </a:defRPr>
            </a:lvl4pPr>
            <a:lvl5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>
                <a:solidFill>
                  <a:schemeClr val="bg2"/>
                </a:solidFill>
              </a:defRPr>
            </a:lvl5pPr>
            <a:lvl6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>
                <a:solidFill>
                  <a:schemeClr val="bg2"/>
                </a:solidFill>
              </a:defRPr>
            </a:lvl6pPr>
            <a:lvl7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 baseline="0">
                <a:solidFill>
                  <a:schemeClr val="bg2"/>
                </a:solidFill>
              </a:defRPr>
            </a:lvl7pPr>
            <a:lvl8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 baseline="0">
                <a:solidFill>
                  <a:schemeClr val="bg2"/>
                </a:solidFill>
              </a:defRPr>
            </a:lvl8pPr>
            <a:lvl9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 baseline="0">
                <a:solidFill>
                  <a:schemeClr val="bg2"/>
                </a:solidFill>
              </a:defRPr>
            </a:lvl9pPr>
          </a:lstStyle>
          <a:p>
            <a:pPr lvl="0"/>
            <a:r>
              <a:rPr lang="fr-FR" noProof="0"/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371051199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hapter Brown ligh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11"/>
          <p:cNvPicPr>
            <a:picLocks noChangeAspect="1"/>
          </p:cNvPicPr>
          <p:nvPr userDrawn="1"/>
        </p:nvPicPr>
        <p:blipFill rotWithShape="1">
          <a:blip r:embed="rId2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184259" b="-45082"/>
          <a:stretch/>
        </p:blipFill>
        <p:spPr>
          <a:xfrm>
            <a:off x="0" y="0"/>
            <a:ext cx="9144000" cy="6856413"/>
          </a:xfrm>
          <a:prstGeom prst="rect">
            <a:avLst/>
          </a:prstGeom>
          <a:solidFill>
            <a:schemeClr val="accent2"/>
          </a:solidFill>
        </p:spPr>
      </p:pic>
      <p:sp>
        <p:nvSpPr>
          <p:cNvPr id="8" name="Espace réservé pour une image  35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0" y="2"/>
            <a:ext cx="4760956" cy="5590308"/>
          </a:xfrm>
          <a:custGeom>
            <a:avLst/>
            <a:gdLst>
              <a:gd name="connsiteX0" fmla="*/ 0 w 6097588"/>
              <a:gd name="connsiteY0" fmla="*/ 0 h 4795838"/>
              <a:gd name="connsiteX1" fmla="*/ 6097588 w 6097588"/>
              <a:gd name="connsiteY1" fmla="*/ 0 h 4795838"/>
              <a:gd name="connsiteX2" fmla="*/ 6097588 w 6097588"/>
              <a:gd name="connsiteY2" fmla="*/ 4795838 h 4795838"/>
              <a:gd name="connsiteX3" fmla="*/ 0 w 6097588"/>
              <a:gd name="connsiteY3" fmla="*/ 4795838 h 4795838"/>
              <a:gd name="connsiteX4" fmla="*/ 0 w 6097588"/>
              <a:gd name="connsiteY4" fmla="*/ 0 h 4795838"/>
              <a:gd name="connsiteX0" fmla="*/ 0 w 6097588"/>
              <a:gd name="connsiteY0" fmla="*/ 0 h 6635927"/>
              <a:gd name="connsiteX1" fmla="*/ 6097588 w 6097588"/>
              <a:gd name="connsiteY1" fmla="*/ 0 h 6635927"/>
              <a:gd name="connsiteX2" fmla="*/ 1051455 w 6097588"/>
              <a:gd name="connsiteY2" fmla="*/ 6635927 h 6635927"/>
              <a:gd name="connsiteX3" fmla="*/ 0 w 6097588"/>
              <a:gd name="connsiteY3" fmla="*/ 4795838 h 6635927"/>
              <a:gd name="connsiteX4" fmla="*/ 0 w 6097588"/>
              <a:gd name="connsiteY4" fmla="*/ 0 h 6635927"/>
              <a:gd name="connsiteX0" fmla="*/ 0 w 6097588"/>
              <a:gd name="connsiteY0" fmla="*/ 0 h 6502879"/>
              <a:gd name="connsiteX1" fmla="*/ 6097588 w 6097588"/>
              <a:gd name="connsiteY1" fmla="*/ 0 h 6502879"/>
              <a:gd name="connsiteX2" fmla="*/ 1027264 w 6097588"/>
              <a:gd name="connsiteY2" fmla="*/ 6502879 h 6502879"/>
              <a:gd name="connsiteX3" fmla="*/ 0 w 6097588"/>
              <a:gd name="connsiteY3" fmla="*/ 4795838 h 6502879"/>
              <a:gd name="connsiteX4" fmla="*/ 0 w 6097588"/>
              <a:gd name="connsiteY4" fmla="*/ 0 h 6502879"/>
              <a:gd name="connsiteX0" fmla="*/ 0 w 6097588"/>
              <a:gd name="connsiteY0" fmla="*/ 0 h 6616574"/>
              <a:gd name="connsiteX1" fmla="*/ 6097588 w 6097588"/>
              <a:gd name="connsiteY1" fmla="*/ 0 h 6616574"/>
              <a:gd name="connsiteX2" fmla="*/ 1044198 w 6097588"/>
              <a:gd name="connsiteY2" fmla="*/ 6616574 h 6616574"/>
              <a:gd name="connsiteX3" fmla="*/ 0 w 6097588"/>
              <a:gd name="connsiteY3" fmla="*/ 4795838 h 6616574"/>
              <a:gd name="connsiteX4" fmla="*/ 0 w 6097588"/>
              <a:gd name="connsiteY4" fmla="*/ 0 h 6616574"/>
              <a:gd name="connsiteX0" fmla="*/ 0 w 6097588"/>
              <a:gd name="connsiteY0" fmla="*/ 0 h 6575450"/>
              <a:gd name="connsiteX1" fmla="*/ 6097588 w 6097588"/>
              <a:gd name="connsiteY1" fmla="*/ 0 h 6575450"/>
              <a:gd name="connsiteX2" fmla="*/ 1078065 w 6097588"/>
              <a:gd name="connsiteY2" fmla="*/ 6575450 h 6575450"/>
              <a:gd name="connsiteX3" fmla="*/ 0 w 6097588"/>
              <a:gd name="connsiteY3" fmla="*/ 4795838 h 6575450"/>
              <a:gd name="connsiteX4" fmla="*/ 0 w 6097588"/>
              <a:gd name="connsiteY4" fmla="*/ 0 h 6575450"/>
              <a:gd name="connsiteX0" fmla="*/ 0 w 6097588"/>
              <a:gd name="connsiteY0" fmla="*/ 0 h 6616574"/>
              <a:gd name="connsiteX1" fmla="*/ 6097588 w 6097588"/>
              <a:gd name="connsiteY1" fmla="*/ 0 h 6616574"/>
              <a:gd name="connsiteX2" fmla="*/ 1046618 w 6097588"/>
              <a:gd name="connsiteY2" fmla="*/ 6616574 h 6616574"/>
              <a:gd name="connsiteX3" fmla="*/ 0 w 6097588"/>
              <a:gd name="connsiteY3" fmla="*/ 4795838 h 6616574"/>
              <a:gd name="connsiteX4" fmla="*/ 0 w 6097588"/>
              <a:gd name="connsiteY4" fmla="*/ 0 h 6616574"/>
              <a:gd name="connsiteX0" fmla="*/ 0 w 6097588"/>
              <a:gd name="connsiteY0" fmla="*/ 0 h 6529489"/>
              <a:gd name="connsiteX1" fmla="*/ 6097588 w 6097588"/>
              <a:gd name="connsiteY1" fmla="*/ 0 h 6529489"/>
              <a:gd name="connsiteX2" fmla="*/ 1116770 w 6097588"/>
              <a:gd name="connsiteY2" fmla="*/ 6529489 h 6529489"/>
              <a:gd name="connsiteX3" fmla="*/ 0 w 6097588"/>
              <a:gd name="connsiteY3" fmla="*/ 4795838 h 6529489"/>
              <a:gd name="connsiteX4" fmla="*/ 0 w 6097588"/>
              <a:gd name="connsiteY4" fmla="*/ 0 h 6529489"/>
              <a:gd name="connsiteX0" fmla="*/ 0 w 6097588"/>
              <a:gd name="connsiteY0" fmla="*/ 0 h 6611736"/>
              <a:gd name="connsiteX1" fmla="*/ 6097588 w 6097588"/>
              <a:gd name="connsiteY1" fmla="*/ 0 h 6611736"/>
              <a:gd name="connsiteX2" fmla="*/ 1041780 w 6097588"/>
              <a:gd name="connsiteY2" fmla="*/ 6611736 h 6611736"/>
              <a:gd name="connsiteX3" fmla="*/ 0 w 6097588"/>
              <a:gd name="connsiteY3" fmla="*/ 4795838 h 6611736"/>
              <a:gd name="connsiteX4" fmla="*/ 0 w 6097588"/>
              <a:gd name="connsiteY4" fmla="*/ 0 h 6611736"/>
              <a:gd name="connsiteX0" fmla="*/ 0 w 6097588"/>
              <a:gd name="connsiteY0" fmla="*/ 0 h 6611736"/>
              <a:gd name="connsiteX1" fmla="*/ 6097588 w 6097588"/>
              <a:gd name="connsiteY1" fmla="*/ 0 h 6611736"/>
              <a:gd name="connsiteX2" fmla="*/ 1041780 w 6097588"/>
              <a:gd name="connsiteY2" fmla="*/ 6611736 h 6611736"/>
              <a:gd name="connsiteX3" fmla="*/ 0 w 6097588"/>
              <a:gd name="connsiteY3" fmla="*/ 4795838 h 6611736"/>
              <a:gd name="connsiteX4" fmla="*/ 0 w 6097588"/>
              <a:gd name="connsiteY4" fmla="*/ 0 h 6611736"/>
              <a:gd name="connsiteX0" fmla="*/ 0 w 6097588"/>
              <a:gd name="connsiteY0" fmla="*/ 0 h 6577675"/>
              <a:gd name="connsiteX1" fmla="*/ 6097588 w 6097588"/>
              <a:gd name="connsiteY1" fmla="*/ 0 h 6577675"/>
              <a:gd name="connsiteX2" fmla="*/ 1062740 w 6097588"/>
              <a:gd name="connsiteY2" fmla="*/ 6577675 h 6577675"/>
              <a:gd name="connsiteX3" fmla="*/ 0 w 6097588"/>
              <a:gd name="connsiteY3" fmla="*/ 4795838 h 6577675"/>
              <a:gd name="connsiteX4" fmla="*/ 0 w 6097588"/>
              <a:gd name="connsiteY4" fmla="*/ 0 h 6577675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108739"/>
              <a:gd name="connsiteY0" fmla="*/ 0 h 6621613"/>
              <a:gd name="connsiteX1" fmla="*/ 6108739 w 6108739"/>
              <a:gd name="connsiteY1" fmla="*/ 0 h 6621613"/>
              <a:gd name="connsiteX2" fmla="*/ 1050649 w 6108739"/>
              <a:gd name="connsiteY2" fmla="*/ 6621613 h 6621613"/>
              <a:gd name="connsiteX3" fmla="*/ 0 w 6108739"/>
              <a:gd name="connsiteY3" fmla="*/ 4795838 h 6621613"/>
              <a:gd name="connsiteX4" fmla="*/ 0 w 6108739"/>
              <a:gd name="connsiteY4" fmla="*/ 0 h 6621613"/>
              <a:gd name="connsiteX0" fmla="*/ 0 w 6099214"/>
              <a:gd name="connsiteY0" fmla="*/ 0 h 6621613"/>
              <a:gd name="connsiteX1" fmla="*/ 6099214 w 6099214"/>
              <a:gd name="connsiteY1" fmla="*/ 0 h 6621613"/>
              <a:gd name="connsiteX2" fmla="*/ 1050649 w 6099214"/>
              <a:gd name="connsiteY2" fmla="*/ 6621613 h 6621613"/>
              <a:gd name="connsiteX3" fmla="*/ 0 w 6099214"/>
              <a:gd name="connsiteY3" fmla="*/ 4795838 h 6621613"/>
              <a:gd name="connsiteX4" fmla="*/ 0 w 6099214"/>
              <a:gd name="connsiteY4" fmla="*/ 0 h 6621613"/>
              <a:gd name="connsiteX0" fmla="*/ 0 w 6099214"/>
              <a:gd name="connsiteY0" fmla="*/ 0 h 6621613"/>
              <a:gd name="connsiteX1" fmla="*/ 6099214 w 6099214"/>
              <a:gd name="connsiteY1" fmla="*/ 0 h 6621613"/>
              <a:gd name="connsiteX2" fmla="*/ 1050649 w 6099214"/>
              <a:gd name="connsiteY2" fmla="*/ 6621613 h 6621613"/>
              <a:gd name="connsiteX3" fmla="*/ 0 w 6099214"/>
              <a:gd name="connsiteY3" fmla="*/ 4795838 h 6621613"/>
              <a:gd name="connsiteX4" fmla="*/ 0 w 6099214"/>
              <a:gd name="connsiteY4" fmla="*/ 0 h 6621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9214" h="6621613">
                <a:moveTo>
                  <a:pt x="0" y="0"/>
                </a:moveTo>
                <a:lnTo>
                  <a:pt x="6099214" y="0"/>
                </a:lnTo>
                <a:cubicBezTo>
                  <a:pt x="3490483" y="2165821"/>
                  <a:pt x="1902596" y="4985807"/>
                  <a:pt x="1050649" y="6621613"/>
                </a:cubicBezTo>
                <a:lnTo>
                  <a:pt x="0" y="4795838"/>
                </a:lnTo>
                <a:lnTo>
                  <a:pt x="0" y="0"/>
                </a:lnTo>
                <a:close/>
              </a:path>
            </a:pathLst>
          </a:custGeom>
        </p:spPr>
        <p:txBody>
          <a:bodyPr anchor="ctr"/>
          <a:lstStyle>
            <a:lvl1pPr marL="0" indent="0" algn="l">
              <a:buNone/>
              <a:defRPr sz="1800" b="0" i="1" baseline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r-FR" noProof="0"/>
              <a:t>Cliquer ici	&gt;&gt;</a:t>
            </a:r>
            <a:br>
              <a:rPr lang="fr-FR" noProof="0"/>
            </a:br>
            <a:r>
              <a:rPr lang="fr-FR" noProof="0"/>
              <a:t>pour insérer votre photo</a:t>
            </a:r>
          </a:p>
        </p:txBody>
      </p:sp>
      <p:sp>
        <p:nvSpPr>
          <p:cNvPr id="9" name="Titel 1"/>
          <p:cNvSpPr>
            <a:spLocks noGrp="1"/>
          </p:cNvSpPr>
          <p:nvPr>
            <p:ph type="title" hasCustomPrompt="1"/>
          </p:nvPr>
        </p:nvSpPr>
        <p:spPr bwMode="gray">
          <a:xfrm>
            <a:off x="2877277" y="3334423"/>
            <a:ext cx="5815385" cy="964800"/>
          </a:xfrm>
        </p:spPr>
        <p:txBody>
          <a:bodyPr lIns="108000" tIns="108000" rIns="0" bIns="0" anchor="t">
            <a:noAutofit/>
          </a:bodyPr>
          <a:lstStyle>
            <a:lvl1pPr algn="r">
              <a:defRPr sz="2400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r-FR" noProof="0"/>
              <a:t>Titre de votre chapitre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38" hasCustomPrompt="1"/>
          </p:nvPr>
        </p:nvSpPr>
        <p:spPr bwMode="gray">
          <a:xfrm>
            <a:off x="2090540" y="3334423"/>
            <a:ext cx="787569" cy="964800"/>
          </a:xfrm>
          <a:prstGeom prst="rect">
            <a:avLst/>
          </a:prstGeom>
          <a:noFill/>
        </p:spPr>
        <p:txBody>
          <a:bodyPr lIns="0" rIns="0" anchor="t">
            <a:noAutofit/>
          </a:bodyPr>
          <a:lstStyle>
            <a:lvl1pPr marL="0" indent="-252000" algn="l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Tempus Sans ITC" panose="04020404030D07020202" pitchFamily="82" charset="0"/>
              <a:buChar char="/"/>
              <a:defRPr sz="2400" b="1" i="0">
                <a:solidFill>
                  <a:schemeClr val="bg1"/>
                </a:solidFill>
                <a:latin typeface="+mj-lt"/>
              </a:defRPr>
            </a:lvl1pPr>
            <a:lvl2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>
                <a:solidFill>
                  <a:schemeClr val="bg2"/>
                </a:solidFill>
              </a:defRPr>
            </a:lvl2pPr>
            <a:lvl3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>
                <a:solidFill>
                  <a:schemeClr val="bg2"/>
                </a:solidFill>
              </a:defRPr>
            </a:lvl3pPr>
            <a:lvl4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 cap="none" baseline="0">
                <a:solidFill>
                  <a:schemeClr val="bg2"/>
                </a:solidFill>
              </a:defRPr>
            </a:lvl4pPr>
            <a:lvl5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>
                <a:solidFill>
                  <a:schemeClr val="bg2"/>
                </a:solidFill>
              </a:defRPr>
            </a:lvl5pPr>
            <a:lvl6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>
                <a:solidFill>
                  <a:schemeClr val="bg2"/>
                </a:solidFill>
              </a:defRPr>
            </a:lvl6pPr>
            <a:lvl7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 baseline="0">
                <a:solidFill>
                  <a:schemeClr val="bg2"/>
                </a:solidFill>
              </a:defRPr>
            </a:lvl7pPr>
            <a:lvl8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 baseline="0">
                <a:solidFill>
                  <a:schemeClr val="bg2"/>
                </a:solidFill>
              </a:defRPr>
            </a:lvl8pPr>
            <a:lvl9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 baseline="0">
                <a:solidFill>
                  <a:schemeClr val="bg2"/>
                </a:solidFill>
              </a:defRPr>
            </a:lvl9pPr>
          </a:lstStyle>
          <a:p>
            <a:pPr lvl="0"/>
            <a:r>
              <a:rPr lang="fr-FR" noProof="0"/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11196119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473569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ge Contact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Image 5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84204" b="-45087"/>
          <a:stretch/>
        </p:blipFill>
        <p:spPr>
          <a:xfrm>
            <a:off x="-1" y="-9086"/>
            <a:ext cx="9144001" cy="6858000"/>
          </a:xfrm>
          <a:prstGeom prst="rect">
            <a:avLst/>
          </a:prstGeom>
          <a:solidFill>
            <a:schemeClr val="bg2"/>
          </a:solidFill>
        </p:spPr>
      </p:pic>
      <p:pic>
        <p:nvPicPr>
          <p:cNvPr id="5" name="Picture 7"/>
          <p:cNvPicPr>
            <a:picLocks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14462" y="1152000"/>
            <a:ext cx="2608615" cy="3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1095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Pag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kerveillant\Desktop\WAVESTONE #ProdTools\4. Visuels\La city 2.pn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694"/>
          <a:stretch/>
        </p:blipFill>
        <p:spPr bwMode="auto">
          <a:xfrm>
            <a:off x="-14356" y="1"/>
            <a:ext cx="9158356" cy="6865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 userDrawn="1"/>
        </p:nvSpPr>
        <p:spPr bwMode="black">
          <a:xfrm>
            <a:off x="-958" y="0"/>
            <a:ext cx="2126274" cy="5229201"/>
          </a:xfrm>
          <a:prstGeom prst="rect">
            <a:avLst/>
          </a:prstGeom>
          <a:noFill/>
        </p:spPr>
        <p:txBody>
          <a:bodyPr wrap="square" rtlCol="0" anchor="t" anchorCtr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1200" cap="none" spc="0" normalizeH="0" baseline="0" noProof="0">
                <a:ln>
                  <a:noFill/>
                </a:ln>
                <a:solidFill>
                  <a:srgbClr val="503078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PARIS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1200" cap="none" spc="0" normalizeH="0" baseline="0" noProof="0">
                <a:ln>
                  <a:noFill/>
                </a:ln>
                <a:solidFill>
                  <a:srgbClr val="503078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LONDRES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1200" cap="none" spc="0" normalizeH="0" baseline="0" noProof="0">
                <a:ln>
                  <a:noFill/>
                </a:ln>
                <a:solidFill>
                  <a:srgbClr val="503078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NEW YORK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1200" cap="none" spc="0" normalizeH="0" baseline="0" noProof="0">
                <a:ln>
                  <a:noFill/>
                </a:ln>
                <a:solidFill>
                  <a:srgbClr val="503078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HONG KONG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1200" cap="none" spc="0" normalizeH="0" baseline="0" noProof="0">
                <a:ln>
                  <a:noFill/>
                </a:ln>
                <a:solidFill>
                  <a:srgbClr val="503078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SINGAPORE *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1200" cap="none" spc="0" normalizeH="0" baseline="0" noProof="0">
                <a:ln>
                  <a:noFill/>
                </a:ln>
                <a:solidFill>
                  <a:srgbClr val="503078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DUBAI *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1200" cap="none" spc="0" normalizeH="0" baseline="0" noProof="0">
                <a:ln>
                  <a:noFill/>
                </a:ln>
                <a:solidFill>
                  <a:srgbClr val="503078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SAO PAULO *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1200" cap="none" spc="0" normalizeH="0" baseline="0" noProof="0">
                <a:ln>
                  <a:noFill/>
                </a:ln>
                <a:solidFill>
                  <a:srgbClr val="503078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LUXEMBOURG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1200" cap="none" spc="0" normalizeH="0" baseline="0" noProof="0">
                <a:ln>
                  <a:noFill/>
                </a:ln>
                <a:solidFill>
                  <a:srgbClr val="503078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MADRID *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1200" cap="none" spc="0" normalizeH="0" baseline="0" noProof="0">
                <a:ln>
                  <a:noFill/>
                </a:ln>
                <a:solidFill>
                  <a:srgbClr val="503078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MILAN *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1200" cap="none" spc="0" normalizeH="0" baseline="0" noProof="0">
                <a:ln>
                  <a:noFill/>
                </a:ln>
                <a:solidFill>
                  <a:srgbClr val="503078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BRUXELLES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1200" cap="none" spc="0" normalizeH="0" baseline="0" noProof="0">
                <a:ln>
                  <a:noFill/>
                </a:ln>
                <a:solidFill>
                  <a:srgbClr val="503078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GENEVE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1200" cap="none" spc="0" normalizeH="0" baseline="0" noProof="0">
                <a:ln>
                  <a:noFill/>
                </a:ln>
                <a:solidFill>
                  <a:srgbClr val="503078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CASABLANCA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1200" cap="none" spc="0" normalizeH="0" baseline="0" noProof="0">
                <a:ln>
                  <a:noFill/>
                </a:ln>
                <a:solidFill>
                  <a:srgbClr val="503078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ISTAMBUL * 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1200" cap="none" spc="0" normalizeH="0" baseline="0" noProof="0">
                <a:ln>
                  <a:noFill/>
                </a:ln>
                <a:solidFill>
                  <a:srgbClr val="503078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LYON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1200" cap="none" spc="0" normalizeH="0" baseline="0" noProof="0">
                <a:ln>
                  <a:noFill/>
                </a:ln>
                <a:solidFill>
                  <a:srgbClr val="503078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MARSEILLE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1200" cap="none" spc="0" normalizeH="0" baseline="0" noProof="0">
                <a:ln>
                  <a:noFill/>
                </a:ln>
                <a:solidFill>
                  <a:srgbClr val="503078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NANTES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000" b="0" i="0" u="none" strike="noStrike" kern="1200" cap="none" spc="0" normalizeH="0" baseline="0" noProof="0">
              <a:ln>
                <a:noFill/>
              </a:ln>
              <a:solidFill>
                <a:srgbClr val="503078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 userDrawn="1"/>
        </p:nvSpPr>
        <p:spPr bwMode="black">
          <a:xfrm>
            <a:off x="583865" y="5301209"/>
            <a:ext cx="697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700" b="0" i="0" u="none" strike="noStrike" kern="1200" cap="none" spc="0" normalizeH="0" baseline="0" noProof="0">
                <a:ln>
                  <a:noFill/>
                </a:ln>
                <a:solidFill>
                  <a:srgbClr val="503078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* Partenariats</a:t>
            </a:r>
          </a:p>
        </p:txBody>
      </p:sp>
      <p:pic>
        <p:nvPicPr>
          <p:cNvPr id="9" name="Picture 7"/>
          <p:cNvPicPr>
            <a:picLocks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14462" y="1152000"/>
            <a:ext cx="2608615" cy="3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89687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uide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 userDrawn="1"/>
        </p:nvGraphicFramePr>
        <p:xfrm>
          <a:off x="364549" y="3212976"/>
          <a:ext cx="8671012" cy="4053840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11170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460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796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9939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2558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6369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78626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45330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64884">
                <a:tc>
                  <a:txBody>
                    <a:bodyPr/>
                    <a:lstStyle/>
                    <a:p>
                      <a:r>
                        <a:rPr lang="fr-FR" sz="900" b="1"/>
                        <a:t>Niveau</a:t>
                      </a:r>
                    </a:p>
                  </a:txBody>
                  <a:tcPr marL="84406" marR="84406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Police</a:t>
                      </a:r>
                    </a:p>
                  </a:txBody>
                  <a:tcPr marL="84406" marR="84406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Couleur</a:t>
                      </a:r>
                    </a:p>
                  </a:txBody>
                  <a:tcPr marL="84406" marR="84406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Taille</a:t>
                      </a:r>
                    </a:p>
                  </a:txBody>
                  <a:tcPr marL="84406" marR="84406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Effet</a:t>
                      </a:r>
                    </a:p>
                  </a:txBody>
                  <a:tcPr marL="84406" marR="84406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Bullet </a:t>
                      </a:r>
                    </a:p>
                  </a:txBody>
                  <a:tcPr marL="84406" marR="84406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9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Retrait </a:t>
                      </a:r>
                      <a:br>
                        <a:rPr lang="fr-FR" sz="9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fr-FR" sz="9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Paragraphe</a:t>
                      </a:r>
                    </a:p>
                  </a:txBody>
                  <a:tcPr marL="84406" marR="84406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9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Espacement </a:t>
                      </a:r>
                    </a:p>
                    <a:p>
                      <a:r>
                        <a:rPr lang="fr-FR" sz="9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Paragraphe</a:t>
                      </a:r>
                    </a:p>
                  </a:txBody>
                  <a:tcPr marL="84406" marR="84406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7643">
                <a:tc>
                  <a:txBody>
                    <a:bodyPr/>
                    <a:lstStyle/>
                    <a:p>
                      <a:r>
                        <a:rPr lang="fr-FR" sz="1000" i="0" kern="1200" cap="all" baseline="0">
                          <a:solidFill>
                            <a:schemeClr val="accent4"/>
                          </a:solidFill>
                          <a:latin typeface="+mj-lt"/>
                          <a:ea typeface="+mn-ea"/>
                          <a:cs typeface="+mn-cs"/>
                        </a:rPr>
                        <a:t>surtitre</a:t>
                      </a: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i="0" kern="1200" cap="none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Tahoma Headings</a:t>
                      </a: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i="0" kern="1200" cap="all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147 / 132 / 129</a:t>
                      </a: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i="0" kern="1200" cap="all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i="0" kern="1200" cap="all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ALL CAPS</a:t>
                      </a: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Retrait avant texte = 0 cm</a:t>
                      </a: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 pt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Pas d’interligne</a:t>
                      </a: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2471">
                <a:tc>
                  <a:txBody>
                    <a:bodyPr/>
                    <a:lstStyle/>
                    <a:p>
                      <a:r>
                        <a:rPr lang="fr-FR" sz="2200" kern="1200" baseline="0">
                          <a:solidFill>
                            <a:schemeClr val="bg2"/>
                          </a:solidFill>
                          <a:latin typeface="+mj-lt"/>
                          <a:ea typeface="+mj-ea"/>
                          <a:cs typeface="+mj-cs"/>
                        </a:rPr>
                        <a:t>Titre</a:t>
                      </a: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i="0" kern="1200" cap="none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Tahoma Headings</a:t>
                      </a:r>
                    </a:p>
                    <a:p>
                      <a:pPr algn="ctr"/>
                      <a:endParaRPr lang="fr-FR" sz="1000" i="0" kern="1200" cap="none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i="0" kern="1200" cap="all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80 / 48 /120</a:t>
                      </a: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i="0" kern="1200" cap="all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fr-FR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Normal</a:t>
                      </a:r>
                      <a:endParaRPr lang="fr-FR" sz="1000" i="0" kern="1200" cap="all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Retrait avant texte = 0 cm</a:t>
                      </a: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 pt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Pas d’interligne</a:t>
                      </a: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4884">
                <a:tc>
                  <a:txBody>
                    <a:bodyPr/>
                    <a:lstStyle/>
                    <a:p>
                      <a:pPr lvl="0"/>
                      <a:r>
                        <a:rPr lang="fr-FR" sz="1600" i="0" kern="1200" cap="none" baseline="0">
                          <a:solidFill>
                            <a:srgbClr val="503078"/>
                          </a:solidFill>
                          <a:latin typeface="+mn-lt"/>
                          <a:ea typeface="+mn-ea"/>
                          <a:cs typeface="+mn-cs"/>
                        </a:rPr>
                        <a:t>Niveau 1</a:t>
                      </a: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i="0" kern="1200" cap="none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Tahoma body</a:t>
                      </a: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i="0" kern="1200" cap="all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80 / 48 /120</a:t>
                      </a: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i="0" kern="1200" cap="all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fr-FR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Normal</a:t>
                      </a:r>
                      <a:endParaRPr lang="fr-FR" sz="1000" i="0" kern="1200" cap="all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Retrait avant texte </a:t>
                      </a:r>
                      <a:r>
                        <a:rPr lang="fr-FR" sz="1000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= 0 cm</a:t>
                      </a:r>
                      <a:endParaRPr lang="fr-FR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 pt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interligne simple</a:t>
                      </a: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4884">
                <a:tc>
                  <a:txBody>
                    <a:bodyPr/>
                    <a:lstStyle/>
                    <a:p>
                      <a:pPr marL="285750" indent="-285750">
                        <a:buClr>
                          <a:schemeClr val="bg2"/>
                        </a:buClr>
                        <a:buFont typeface="Tempus Sans ITC" panose="04020404030D07020202" pitchFamily="82" charset="0"/>
                        <a:buChar char="/"/>
                      </a:pPr>
                      <a:r>
                        <a:rPr lang="fr-FR" sz="1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Niveau 2</a:t>
                      </a: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Tahoma body</a:t>
                      </a: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i="0" kern="1200" cap="all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95 / 95 / 95</a:t>
                      </a: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14</a:t>
                      </a: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Normal</a:t>
                      </a: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kern="1200" cap="none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Font Tempus Sans ITC</a:t>
                      </a:r>
                      <a:br>
                        <a:rPr lang="fr-FR" sz="1000" kern="1200" cap="none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fr-FR" sz="1000" kern="1200" cap="none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code 002F</a:t>
                      </a: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Retrait avant texte </a:t>
                      </a:r>
                      <a:r>
                        <a:rPr lang="fr-FR" sz="1000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= 1 cm</a:t>
                      </a:r>
                      <a:endParaRPr lang="fr-FR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14 pt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interligne simple</a:t>
                      </a: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4884">
                <a:tc>
                  <a:txBody>
                    <a:bodyPr/>
                    <a:lstStyle/>
                    <a:p>
                      <a:r>
                        <a:rPr lang="fr-FR" sz="1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Niveau 3</a:t>
                      </a: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Tahoma body</a:t>
                      </a: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i="0" kern="1200" cap="all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95 / 95 / 95</a:t>
                      </a: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14</a:t>
                      </a: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Normal</a:t>
                      </a: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Retrait avant texte </a:t>
                      </a:r>
                      <a:r>
                        <a:rPr lang="fr-FR" sz="1000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= 1 cm</a:t>
                      </a:r>
                      <a:endParaRPr lang="fr-FR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 pt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interligne simple</a:t>
                      </a: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4884">
                <a:tc>
                  <a:txBody>
                    <a:bodyPr/>
                    <a:lstStyle/>
                    <a:p>
                      <a:pPr marL="171450" indent="-171450">
                        <a:buClr>
                          <a:schemeClr val="bg2"/>
                        </a:buClr>
                        <a:buFont typeface="Tahoma" panose="020B0604030504040204" pitchFamily="34" charset="0"/>
                        <a:buChar char="›"/>
                      </a:pPr>
                      <a:r>
                        <a:rPr lang="fr-FR" sz="1200" kern="1200" cap="none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Niveau 4</a:t>
                      </a: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kern="1200" cap="none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Tahoma body</a:t>
                      </a: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i="0" kern="1200" cap="all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95 / 95 / 95</a:t>
                      </a: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kern="1200" cap="none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kern="1200" cap="none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Normal</a:t>
                      </a: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Tahoma" panose="020B0604030504040204" pitchFamily="34" charset="0"/>
                        <a:buNone/>
                      </a:pPr>
                      <a:r>
                        <a:rPr lang="fr-FR" sz="1000" kern="1200" cap="none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Font Tahoma </a:t>
                      </a:r>
                      <a:br>
                        <a:rPr lang="fr-FR" sz="1000" kern="1200" cap="none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fr-FR" sz="1000" kern="1200" cap="none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code 203A</a:t>
                      </a: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Retrait avant texte </a:t>
                      </a:r>
                      <a:r>
                        <a:rPr lang="fr-FR" sz="1000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= 1,8 cm</a:t>
                      </a:r>
                      <a:endParaRPr lang="fr-FR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 pt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interligne simple</a:t>
                      </a: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4884">
                <a:tc>
                  <a:txBody>
                    <a:bodyPr/>
                    <a:lstStyle/>
                    <a:p>
                      <a:pPr marL="171450" indent="-171450">
                        <a:buClr>
                          <a:schemeClr val="bg2"/>
                        </a:buClr>
                        <a:buFont typeface="Tahoma" panose="020B0604030504040204" pitchFamily="34" charset="0"/>
                        <a:buChar char="»"/>
                      </a:pPr>
                      <a:r>
                        <a:rPr lang="fr-FR" sz="1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Niveau 5</a:t>
                      </a: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Tahoma body</a:t>
                      </a: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i="0" kern="1200" cap="all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95 / 95 / 95</a:t>
                      </a: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Normal</a:t>
                      </a: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Font Tahoma</a:t>
                      </a:r>
                      <a:br>
                        <a:rPr lang="fr-FR" sz="1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fr-FR" sz="1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code 00BB</a:t>
                      </a:r>
                    </a:p>
                    <a:p>
                      <a:pPr algn="ctr"/>
                      <a:endParaRPr lang="fr-FR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Retrait avant texte </a:t>
                      </a:r>
                      <a:r>
                        <a:rPr lang="fr-FR" sz="1000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= 2,5 cm</a:t>
                      </a:r>
                      <a:endParaRPr lang="fr-FR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 pt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interligne simple</a:t>
                      </a: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 userDrawn="1"/>
        </p:nvSpPr>
        <p:spPr>
          <a:xfrm>
            <a:off x="4445673" y="410412"/>
            <a:ext cx="4380420" cy="1080119"/>
          </a:xfrm>
          <a:prstGeom prst="rect">
            <a:avLst/>
          </a:prstGeom>
          <a:noFill/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>
                <a:ln>
                  <a:noFill/>
                </a:ln>
                <a:solidFill>
                  <a:srgbClr val="503078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Remaining bug</a:t>
            </a:r>
            <a:endParaRPr kumimoji="0" lang="fr-FR" sz="1400" b="0" i="0" u="none" strike="noStrike" kern="1200" cap="none" spc="0" normalizeH="0" baseline="0" noProof="0">
              <a:ln>
                <a:noFill/>
              </a:ln>
              <a:solidFill>
                <a:srgbClr val="503078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>
                <a:ln>
                  <a:noFill/>
                </a:ln>
                <a:solidFill>
                  <a:srgbClr val="503078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La Police Tahoma italique ne passe pas à l’impression depuis un document PDF généré directement par PPT.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>
                <a:ln>
                  <a:noFill/>
                </a:ln>
                <a:solidFill>
                  <a:srgbClr val="503078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Passer par une imprimante PDF type PDF Creator.</a:t>
            </a:r>
          </a:p>
        </p:txBody>
      </p:sp>
      <p:graphicFrame>
        <p:nvGraphicFramePr>
          <p:cNvPr id="7" name="Inhaltsplatzhalter 3"/>
          <p:cNvGraphicFramePr>
            <a:graphicFrameLocks/>
          </p:cNvGraphicFramePr>
          <p:nvPr userDrawn="1"/>
        </p:nvGraphicFramePr>
        <p:xfrm>
          <a:off x="335141" y="1470716"/>
          <a:ext cx="8520100" cy="1772476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8520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20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520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5201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5201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5201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5201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5201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5201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5201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06682">
                <a:tc gridSpan="10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fr-FR" sz="900" b="1" kern="1200" noProof="0">
                          <a:solidFill>
                            <a:schemeClr val="bg2"/>
                          </a:solidFill>
                          <a:latin typeface="+mn-lt"/>
                          <a:ea typeface="+mn-ea"/>
                          <a:cs typeface="+mn-cs"/>
                        </a:rPr>
                        <a:t>Color scheme</a:t>
                      </a:r>
                    </a:p>
                  </a:txBody>
                  <a:tcPr marL="66462" marR="0" marT="72000" marB="7200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de-DE" sz="800" b="0" i="1" u="none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108000" marT="72000" marB="72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de-DE" sz="800" b="0" i="1" u="none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108000" marT="72000" marB="72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de-DE" sz="800" b="0" i="1" u="none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108000" marT="72000" marB="72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de-DE" sz="800" b="0" i="1" u="none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108000" marT="72000" marB="72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de-DE" sz="800" b="0" i="1" u="none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108000" marT="72000" marB="72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de-DE" sz="800" b="0" i="1" u="none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108000" marT="72000" marB="72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de-DE" sz="800" b="0" i="1" u="none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108000" marT="72000" marB="72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de-DE" sz="800" b="0" i="1" u="none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108000" marT="72000" marB="72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de-DE" sz="800" b="0" i="1" u="none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108000" marT="72000" marB="72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064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fr-FR" sz="900" b="0" i="0" u="none" noProof="0">
                          <a:solidFill>
                            <a:schemeClr val="bg2"/>
                          </a:solidFill>
                          <a:latin typeface="+mn-lt"/>
                          <a:cs typeface="Arial" pitchFamily="34" charset="0"/>
                        </a:rPr>
                        <a:t>Background 1</a:t>
                      </a:r>
                    </a:p>
                  </a:txBody>
                  <a:tcPr marL="66462" marR="0" marT="36000" marB="3600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fr-FR" sz="900" b="0" i="0" u="none" noProof="0">
                          <a:solidFill>
                            <a:schemeClr val="bg2"/>
                          </a:solidFill>
                          <a:latin typeface="+mn-lt"/>
                          <a:cs typeface="Arial" pitchFamily="34" charset="0"/>
                        </a:rPr>
                        <a:t>Text 1</a:t>
                      </a:r>
                    </a:p>
                  </a:txBody>
                  <a:tcPr marL="66462" marR="99692" marT="36000" marB="3600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fr-FR" sz="900" b="0" i="0" u="none" noProof="0">
                          <a:solidFill>
                            <a:schemeClr val="bg2"/>
                          </a:solidFill>
                          <a:latin typeface="+mn-lt"/>
                          <a:cs typeface="Arial" pitchFamily="34" charset="0"/>
                        </a:rPr>
                        <a:t>Background 2</a:t>
                      </a:r>
                    </a:p>
                  </a:txBody>
                  <a:tcPr marL="66462" marR="99692" marT="36000" marB="3600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fr-FR" sz="900" b="0" i="0" u="none" noProof="0">
                          <a:solidFill>
                            <a:schemeClr val="bg2"/>
                          </a:solidFill>
                          <a:latin typeface="+mn-lt"/>
                          <a:cs typeface="Arial" pitchFamily="34" charset="0"/>
                        </a:rPr>
                        <a:t>Text 2</a:t>
                      </a:r>
                    </a:p>
                  </a:txBody>
                  <a:tcPr marL="66462" marR="99692" marT="36000" marB="3600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fr-FR" sz="900" b="0" i="0" u="none" noProof="0">
                          <a:solidFill>
                            <a:schemeClr val="bg2"/>
                          </a:solidFill>
                          <a:latin typeface="+mn-lt"/>
                          <a:cs typeface="Arial" pitchFamily="34" charset="0"/>
                        </a:rPr>
                        <a:t>Accent 1</a:t>
                      </a:r>
                    </a:p>
                  </a:txBody>
                  <a:tcPr marL="66462" marR="99692" marT="36000" marB="3600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fr-FR" sz="900" b="0" i="0" u="none" noProof="0">
                          <a:solidFill>
                            <a:schemeClr val="bg2"/>
                          </a:solidFill>
                          <a:latin typeface="+mn-lt"/>
                          <a:cs typeface="Arial" pitchFamily="34" charset="0"/>
                        </a:rPr>
                        <a:t>Accent 2</a:t>
                      </a:r>
                    </a:p>
                  </a:txBody>
                  <a:tcPr marL="66462" marR="99692" marT="36000" marB="3600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fr-FR" sz="900" b="0" i="0" u="none" noProof="0">
                          <a:solidFill>
                            <a:schemeClr val="bg2"/>
                          </a:solidFill>
                          <a:latin typeface="+mn-lt"/>
                          <a:cs typeface="Arial" pitchFamily="34" charset="0"/>
                        </a:rPr>
                        <a:t>Accent 3</a:t>
                      </a:r>
                    </a:p>
                  </a:txBody>
                  <a:tcPr marL="66462" marR="99692" marT="36000" marB="3600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fr-FR" sz="900" b="0" i="0" u="none" noProof="0">
                          <a:solidFill>
                            <a:schemeClr val="bg2"/>
                          </a:solidFill>
                          <a:latin typeface="+mn-lt"/>
                          <a:cs typeface="Arial" pitchFamily="34" charset="0"/>
                        </a:rPr>
                        <a:t>Accent 4</a:t>
                      </a:r>
                    </a:p>
                  </a:txBody>
                  <a:tcPr marL="66462" marR="99692" marT="36000" marB="3600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fr-FR" sz="900" b="0" i="0" u="none" noProof="0">
                          <a:solidFill>
                            <a:schemeClr val="bg2"/>
                          </a:solidFill>
                          <a:latin typeface="+mn-lt"/>
                          <a:cs typeface="Arial" pitchFamily="34" charset="0"/>
                        </a:rPr>
                        <a:t>Accent 5</a:t>
                      </a:r>
                    </a:p>
                  </a:txBody>
                  <a:tcPr marL="66462" marR="99692" marT="36000" marB="3600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fr-FR" sz="900" b="0" i="0" u="none" noProof="0">
                          <a:solidFill>
                            <a:schemeClr val="bg2"/>
                          </a:solidFill>
                          <a:latin typeface="+mn-lt"/>
                          <a:cs typeface="Arial" pitchFamily="34" charset="0"/>
                        </a:rPr>
                        <a:t>Accent 6</a:t>
                      </a:r>
                    </a:p>
                  </a:txBody>
                  <a:tcPr marL="66462" marR="99692" marT="36000" marB="3600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394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fr-FR" sz="1000" i="1" u="none" noProof="0">
                        <a:solidFill>
                          <a:schemeClr val="tx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66462" marR="0" marT="72000" marB="7200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fr-FR" sz="1000" i="1" u="none" noProof="0">
                        <a:solidFill>
                          <a:schemeClr val="tx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66462" marR="99692" marT="72000" marB="7200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fr-FR" sz="1000" i="1" u="none" noProof="0">
                        <a:solidFill>
                          <a:schemeClr val="tx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66462" marR="99692" marT="72000" marB="7200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fr-FR" sz="1000" i="1" u="none" noProof="0">
                        <a:solidFill>
                          <a:schemeClr val="tx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66462" marR="99692" marT="72000" marB="7200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fr-FR" sz="1000" i="1" u="none" noProof="0">
                        <a:solidFill>
                          <a:schemeClr val="tx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66462" marR="99692" marT="72000" marB="7200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fr-FR" sz="1000" i="1" u="none" noProof="0">
                        <a:solidFill>
                          <a:schemeClr val="tx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66462" marR="99692" marT="72000" marB="7200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fr-FR" sz="1000" i="1" u="none" noProof="0">
                        <a:solidFill>
                          <a:schemeClr val="tx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66462" marR="99692" marT="72000" marB="7200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fr-FR" sz="1000" i="1" u="none" noProof="0">
                        <a:solidFill>
                          <a:schemeClr val="tx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66462" marR="99692" marT="72000" marB="7200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fr-FR" sz="1000" i="1" u="none" noProof="0">
                        <a:solidFill>
                          <a:schemeClr val="tx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66462" marR="99692" marT="72000" marB="7200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fr-FR" sz="1000" i="1" u="none" noProof="0">
                        <a:solidFill>
                          <a:schemeClr val="tx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66462" marR="99692" marT="72000" marB="7200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552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fr-FR" sz="1000" i="0" u="none" noProof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255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fr-FR" sz="1000" i="0" u="none" noProof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255</a:t>
                      </a:r>
                      <a:br>
                        <a:rPr lang="fr-FR" sz="1000" i="0" u="none" noProof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</a:br>
                      <a:r>
                        <a:rPr lang="fr-FR" sz="1000" i="0" u="none" noProof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255</a:t>
                      </a:r>
                    </a:p>
                  </a:txBody>
                  <a:tcPr marL="66462" marR="66462" marT="36000" marB="3600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fr-FR" sz="1000" i="0" u="none" noProof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95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fr-FR" sz="1000" i="0" u="none" noProof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95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fr-FR" sz="1000" i="0" u="none" noProof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95</a:t>
                      </a:r>
                    </a:p>
                  </a:txBody>
                  <a:tcPr marL="66462" marR="66462" marT="36000" marB="3600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fr-FR" sz="1000" i="0" u="none" noProof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80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fr-FR" sz="1000" i="0" u="none" noProof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48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fr-FR" sz="1000" i="0" u="none" noProof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120</a:t>
                      </a:r>
                    </a:p>
                  </a:txBody>
                  <a:tcPr marL="66462" marR="66462" marT="36000" marB="3600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fr-FR" sz="1000" i="0" u="none" noProof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244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fr-FR" sz="1000" i="0" u="none" noProof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243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fr-FR" sz="1000" i="0" u="none" noProof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240</a:t>
                      </a:r>
                    </a:p>
                  </a:txBody>
                  <a:tcPr marL="66462" marR="66462" marT="36000" marB="3600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fr-FR" sz="1000" i="0" u="none" noProof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140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fr-FR" sz="1000" i="0" u="none" noProof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155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fr-FR" sz="1000" i="0" u="none" noProof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156</a:t>
                      </a:r>
                    </a:p>
                  </a:txBody>
                  <a:tcPr marL="66462" marR="66462" marT="36000" marB="3600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fr-FR" sz="1000" i="0" u="none" noProof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202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fr-FR" sz="1000" i="0" u="none" noProof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197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fr-FR" sz="1000" i="0" u="none" noProof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184</a:t>
                      </a:r>
                    </a:p>
                  </a:txBody>
                  <a:tcPr marL="66462" marR="66462" marT="36000" marB="3600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fr-FR" sz="1000" i="0" u="none" noProof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102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fr-FR" sz="1000" i="0" u="none" noProof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126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fr-FR" sz="1000" i="0" u="none" noProof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118</a:t>
                      </a:r>
                    </a:p>
                  </a:txBody>
                  <a:tcPr marL="66462" marR="66462" marT="36000" marB="3600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fr-FR" sz="1000" i="0" u="none" noProof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147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fr-FR" sz="1000" i="0" u="none" noProof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132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fr-FR" sz="1000" i="0" u="none" noProof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129</a:t>
                      </a:r>
                    </a:p>
                  </a:txBody>
                  <a:tcPr marL="66462" marR="66462" marT="36000" marB="3600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fr-FR" sz="1000" i="0" u="none" noProof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4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fr-FR" sz="1000" i="0" u="none" noProof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139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fr-FR" sz="1000" i="0" u="none" noProof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154</a:t>
                      </a:r>
                    </a:p>
                  </a:txBody>
                  <a:tcPr marL="66462" marR="66462" marT="36000" marB="3600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fr-FR" sz="1000" i="0" u="none" noProof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209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fr-FR" sz="1000" i="0" u="none" noProof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180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fr-FR" sz="1000" i="0" u="none" noProof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166</a:t>
                      </a:r>
                    </a:p>
                  </a:txBody>
                  <a:tcPr marL="66462" marR="66462" marT="36000" marB="3600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0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19015" y="144314"/>
            <a:ext cx="8507077" cy="260350"/>
          </a:xfrm>
          <a:prstGeom prst="rect">
            <a:avLst/>
          </a:prstGeom>
        </p:spPr>
        <p:txBody>
          <a:bodyPr lIns="108000" tIns="0" rIns="108000" bIns="0" anchor="b"/>
          <a:lstStyle>
            <a:lvl1pPr>
              <a:spcBef>
                <a:spcPts val="0"/>
              </a:spcBef>
              <a:defRPr sz="1000" i="0" cap="all" baseline="0">
                <a:solidFill>
                  <a:schemeClr val="accent4"/>
                </a:solidFill>
                <a:latin typeface="+mj-lt"/>
              </a:defRPr>
            </a:lvl1pPr>
            <a:lvl2pPr>
              <a:defRPr sz="1000"/>
            </a:lvl2pPr>
          </a:lstStyle>
          <a:p>
            <a:pPr lvl="0"/>
            <a:r>
              <a:rPr lang="fr-FR" noProof="0"/>
              <a:t>How to use the Wavestone </a:t>
            </a:r>
            <a:r>
              <a:rPr lang="fr-FR" noProof="0" err="1"/>
              <a:t>ppt</a:t>
            </a:r>
            <a:r>
              <a:rPr lang="fr-FR" noProof="0"/>
              <a:t> </a:t>
            </a:r>
            <a:r>
              <a:rPr lang="fr-FR" noProof="0" err="1"/>
              <a:t>template</a:t>
            </a:r>
            <a:endParaRPr lang="fr-FR" noProof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319015" y="404665"/>
            <a:ext cx="8507077" cy="326140"/>
          </a:xfrm>
        </p:spPr>
        <p:txBody>
          <a:bodyPr lIns="108000" tIns="36000" rIns="108000" bIns="0"/>
          <a:lstStyle>
            <a:lvl1pPr>
              <a:defRPr sz="2200" baseline="0">
                <a:solidFill>
                  <a:schemeClr val="bg2"/>
                </a:solidFill>
              </a:defRPr>
            </a:lvl1pPr>
          </a:lstStyle>
          <a:p>
            <a:r>
              <a:rPr lang="fr-FR" noProof="0"/>
              <a:t>Color &amp; Font structure</a:t>
            </a:r>
          </a:p>
        </p:txBody>
      </p:sp>
      <p:grpSp>
        <p:nvGrpSpPr>
          <p:cNvPr id="3" name="Groupe 2"/>
          <p:cNvGrpSpPr/>
          <p:nvPr userDrawn="1"/>
        </p:nvGrpSpPr>
        <p:grpSpPr>
          <a:xfrm>
            <a:off x="312406" y="730806"/>
            <a:ext cx="4126656" cy="753979"/>
            <a:chOff x="338440" y="866281"/>
            <a:chExt cx="4614560" cy="753979"/>
          </a:xfrm>
        </p:grpSpPr>
        <p:sp>
          <p:nvSpPr>
            <p:cNvPr id="11" name="Rectangle 10"/>
            <p:cNvSpPr/>
            <p:nvPr userDrawn="1"/>
          </p:nvSpPr>
          <p:spPr>
            <a:xfrm>
              <a:off x="338440" y="866281"/>
              <a:ext cx="4614560" cy="753979"/>
            </a:xfrm>
            <a:prstGeom prst="rect">
              <a:avLst/>
            </a:prstGeom>
            <a:noFill/>
            <a:ln w="952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1" i="0" u="none" strike="noStrike" kern="1200" cap="none" spc="0" normalizeH="0" baseline="0" noProof="0">
                  <a:ln>
                    <a:noFill/>
                  </a:ln>
                  <a:solidFill>
                    <a:srgbClr val="503078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Raccourci pour changer de niveau :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0" u="none" strike="noStrike" kern="1200" cap="none" spc="0" normalizeH="0" baseline="0" noProof="0">
                  <a:ln>
                    <a:noFill/>
                  </a:ln>
                  <a:solidFill>
                    <a:srgbClr val="503078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Shift + Alt + Flèche droite ou gauche</a:t>
              </a:r>
            </a:p>
          </p:txBody>
        </p:sp>
        <p:pic>
          <p:nvPicPr>
            <p:cNvPr id="12" name="Picture 7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8142" y="998628"/>
              <a:ext cx="489284" cy="4892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5262105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DP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" y="6669088"/>
            <a:ext cx="9158654" cy="188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84" tIns="45692" rIns="91384" bIns="45692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kumimoji="1" sz="80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cs typeface="Arial" charset="0"/>
              </a:defRPr>
            </a:lvl1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fr-FR" sz="8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charset="0"/>
            </a:endParaRPr>
          </a:p>
        </p:txBody>
      </p:sp>
      <p:sp>
        <p:nvSpPr>
          <p:cNvPr id="9" name="Numero"/>
          <p:cNvSpPr>
            <a:spLocks noChangeArrowheads="1"/>
          </p:cNvSpPr>
          <p:nvPr userDrawn="1"/>
        </p:nvSpPr>
        <p:spPr bwMode="auto">
          <a:xfrm>
            <a:off x="8839626" y="6669093"/>
            <a:ext cx="304374" cy="222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5F5F5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84" tIns="45692" rIns="91384" bIns="45692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D4DD48-17BC-4FDF-AB5F-031E7608C1BF}" type="slidenum">
              <a:rPr kumimoji="1" lang="fr-CA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1" lang="fr-CA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" name="Titre 9"/>
          <p:cNvSpPr>
            <a:spLocks noGrp="1"/>
          </p:cNvSpPr>
          <p:nvPr>
            <p:ph type="title" hasCustomPrompt="1"/>
          </p:nvPr>
        </p:nvSpPr>
        <p:spPr>
          <a:xfrm>
            <a:off x="549200" y="134838"/>
            <a:ext cx="8102991" cy="255186"/>
          </a:xfrm>
        </p:spPr>
        <p:txBody>
          <a:bodyPr>
            <a:noAutofit/>
          </a:bodyPr>
          <a:lstStyle>
            <a:lvl1pPr algn="l">
              <a:defRPr sz="1400" cap="all" baseline="0">
                <a:solidFill>
                  <a:schemeClr val="accent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fr-FR"/>
              <a:t>Titre section</a:t>
            </a:r>
          </a:p>
        </p:txBody>
      </p:sp>
      <p:sp>
        <p:nvSpPr>
          <p:cNvPr id="16" name="Espace réservé du texte 2"/>
          <p:cNvSpPr>
            <a:spLocks noGrp="1"/>
          </p:cNvSpPr>
          <p:nvPr>
            <p:ph type="body" sz="quarter" idx="10" hasCustomPrompt="1"/>
          </p:nvPr>
        </p:nvSpPr>
        <p:spPr>
          <a:xfrm>
            <a:off x="549204" y="387470"/>
            <a:ext cx="8121614" cy="385615"/>
          </a:xfrm>
        </p:spPr>
        <p:txBody>
          <a:bodyPr anchor="ctr">
            <a:noAutofit/>
          </a:bodyPr>
          <a:lstStyle>
            <a:lvl1pPr marL="0" indent="0" algn="l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defRPr>
            </a:lvl1pPr>
            <a:lvl2pPr marL="456924" indent="0" algn="l">
              <a:buNone/>
              <a:defRPr/>
            </a:lvl2pPr>
            <a:lvl3pPr marL="913848" indent="0" algn="l">
              <a:buNone/>
              <a:defRPr/>
            </a:lvl3pPr>
            <a:lvl4pPr marL="1370770" indent="0" algn="l">
              <a:buNone/>
              <a:defRPr/>
            </a:lvl4pPr>
            <a:lvl5pPr marL="1827694" indent="0" algn="l">
              <a:buNone/>
              <a:defRPr/>
            </a:lvl5pPr>
          </a:lstStyle>
          <a:p>
            <a:pPr lvl="0"/>
            <a:r>
              <a:rPr lang="fr-FR"/>
              <a:t>Titre</a:t>
            </a:r>
          </a:p>
        </p:txBody>
      </p:sp>
    </p:spTree>
    <p:extLst>
      <p:ext uri="{BB962C8B-B14F-4D97-AF65-F5344CB8AC3E}">
        <p14:creationId xmlns:p14="http://schemas.microsoft.com/office/powerpoint/2010/main" val="14439011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3608206"/>
      </p:ext>
    </p:extLst>
  </p:cSld>
  <p:clrMapOvr>
    <a:masterClrMapping/>
  </p:clrMapOvr>
  <p:transition>
    <p:wipe dir="d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redential - 1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4"/>
          <p:cNvSpPr>
            <a:spLocks noGrp="1"/>
          </p:cNvSpPr>
          <p:nvPr>
            <p:ph sz="quarter" idx="14" hasCustomPrompt="1"/>
          </p:nvPr>
        </p:nvSpPr>
        <p:spPr>
          <a:xfrm>
            <a:off x="319016" y="1268414"/>
            <a:ext cx="4718769" cy="3795699"/>
          </a:xfrm>
          <a:prstGeom prst="rect">
            <a:avLst/>
          </a:prstGeom>
          <a:noFill/>
        </p:spPr>
        <p:txBody>
          <a:bodyPr lIns="108000" tIns="108000" rIns="108000" bIns="108000">
            <a:normAutofit/>
          </a:bodyPr>
          <a:lstStyle>
            <a:lvl1pPr marL="0" marR="0" indent="0" algn="just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2"/>
                </a:solidFill>
              </a:defRPr>
            </a:lvl1pPr>
            <a:lvl2pPr marL="358775" marR="0" indent="-358775" algn="just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rgbClr val="503078"/>
              </a:buClr>
              <a:buSzTx/>
              <a:buFont typeface="Tempus Sans ITC" panose="04020404030D07020202" pitchFamily="82" charset="0"/>
              <a:buChar char="/"/>
              <a:tabLst/>
              <a:defRPr sz="1200">
                <a:solidFill>
                  <a:schemeClr val="tx1"/>
                </a:solidFill>
              </a:defRPr>
            </a:lvl2pPr>
            <a:lvl3pPr marL="360000" marR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tx1"/>
                </a:solidFill>
              </a:defRPr>
            </a:lvl3pPr>
            <a:lvl4pPr marL="648000" marR="0" indent="-28800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503078"/>
              </a:buClr>
              <a:buSzTx/>
              <a:buFont typeface="Tahoma" panose="020B0604030504040204" pitchFamily="34" charset="0"/>
              <a:buChar char="›"/>
              <a:tabLst/>
              <a:defRPr sz="1100">
                <a:solidFill>
                  <a:schemeClr val="tx1"/>
                </a:solidFill>
              </a:defRPr>
            </a:lvl4pPr>
            <a:lvl5pPr marL="900000" marR="0" indent="-252000" algn="just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503078"/>
              </a:buClr>
              <a:buSzTx/>
              <a:buFont typeface="Tahoma" panose="020B0604030504040204" pitchFamily="34" charset="0"/>
              <a:buChar char="»"/>
              <a:tabLst/>
              <a:defRPr sz="900">
                <a:solidFill>
                  <a:schemeClr val="tx1"/>
                </a:solidFill>
              </a:defRPr>
            </a:lvl5pPr>
            <a:lvl6pPr marL="900000" marR="0" indent="-252000" algn="just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503078"/>
              </a:buClr>
              <a:buSzTx/>
              <a:buFont typeface="Tahoma" panose="020B0604030504040204" pitchFamily="34" charset="0"/>
              <a:buChar char="»"/>
              <a:tabLst/>
              <a:defRPr sz="900">
                <a:solidFill>
                  <a:schemeClr val="tx1"/>
                </a:solidFill>
              </a:defRPr>
            </a:lvl6pPr>
            <a:lvl7pPr marL="900000" marR="0" indent="-252000" algn="just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503078"/>
              </a:buClr>
              <a:buSzTx/>
              <a:buFont typeface="Tahoma" panose="020B0604030504040204" pitchFamily="34" charset="0"/>
              <a:buChar char="»"/>
              <a:tabLst/>
              <a:defRPr sz="900">
                <a:solidFill>
                  <a:schemeClr val="tx1"/>
                </a:solidFill>
              </a:defRPr>
            </a:lvl7pPr>
            <a:lvl8pPr marL="900000" marR="0" indent="-252000" algn="just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503078"/>
              </a:buClr>
              <a:buSzTx/>
              <a:buFont typeface="Tahoma" panose="020B0604030504040204" pitchFamily="34" charset="0"/>
              <a:buChar char="»"/>
              <a:tabLst/>
              <a:defRPr sz="900">
                <a:solidFill>
                  <a:schemeClr val="tx1"/>
                </a:solidFill>
              </a:defRPr>
            </a:lvl8pPr>
            <a:lvl9pPr marL="900000" marR="0" indent="-252000" algn="just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503078"/>
              </a:buClr>
              <a:buSzTx/>
              <a:buFont typeface="Tahoma" panose="020B0604030504040204" pitchFamily="34" charset="0"/>
              <a:buChar char="»"/>
              <a:tabLst/>
              <a:defRPr sz="900">
                <a:solidFill>
                  <a:schemeClr val="tx1"/>
                </a:solidFill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50307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Level 1 - To move to the next level, Alt + Shift + right arrow</a:t>
            </a:r>
          </a:p>
          <a:p>
            <a:pPr marL="358775" marR="0" lvl="1" indent="-358775" algn="just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rgbClr val="503078"/>
              </a:buClr>
              <a:buSzTx/>
              <a:buFont typeface="Tempus Sans ITC" panose="04020404030D07020202" pitchFamily="82" charset="0"/>
              <a:buChar char="/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Level 2</a:t>
            </a:r>
          </a:p>
          <a:p>
            <a:pPr marL="360000" marR="0" lvl="2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Level 3</a:t>
            </a:r>
          </a:p>
          <a:p>
            <a:pPr marL="648000" marR="0" lvl="3" indent="-28800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503078"/>
              </a:buClr>
              <a:buSzTx/>
              <a:buFont typeface="Tahoma" panose="020B0604030504040204" pitchFamily="34" charset="0"/>
              <a:buChar char="›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Level 4</a:t>
            </a:r>
          </a:p>
          <a:p>
            <a:pPr marL="900000" marR="0" lvl="4" indent="-252000" algn="just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503078"/>
              </a:buClr>
              <a:buSzTx/>
              <a:buFont typeface="Tahoma" panose="020B0604030504040204" pitchFamily="34" charset="0"/>
              <a:buChar char="»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Level 5</a:t>
            </a:r>
          </a:p>
          <a:p>
            <a:pPr marL="900000" marR="0" lvl="5" indent="-252000" algn="just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503078"/>
              </a:buClr>
              <a:buSzTx/>
              <a:buFont typeface="Tahoma" panose="020B0604030504040204" pitchFamily="34" charset="0"/>
              <a:buChar char="»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Level 6</a:t>
            </a:r>
          </a:p>
          <a:p>
            <a:pPr marL="900000" marR="0" lvl="6" indent="-252000" algn="just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503078"/>
              </a:buClr>
              <a:buSzTx/>
              <a:buFont typeface="Tahoma" panose="020B0604030504040204" pitchFamily="34" charset="0"/>
              <a:buChar char="»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Level 7</a:t>
            </a:r>
          </a:p>
          <a:p>
            <a:pPr marL="900000" marR="0" lvl="7" indent="-252000" algn="just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503078"/>
              </a:buClr>
              <a:buSzTx/>
              <a:buFont typeface="Tahoma" panose="020B0604030504040204" pitchFamily="34" charset="0"/>
              <a:buChar char="»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Level 8</a:t>
            </a:r>
          </a:p>
          <a:p>
            <a:pPr marL="900000" marR="0" lvl="8" indent="-252000" algn="just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503078"/>
              </a:buClr>
              <a:buSzTx/>
              <a:buFont typeface="Tahoma" panose="020B0604030504040204" pitchFamily="34" charset="0"/>
              <a:buChar char="»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Level 9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0" y="5171706"/>
            <a:ext cx="9144000" cy="1080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03078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5250622" y="1268414"/>
            <a:ext cx="3575471" cy="3255699"/>
          </a:xfrm>
        </p:spPr>
        <p:txBody>
          <a:bodyPr anchor="t"/>
          <a:lstStyle>
            <a:lvl1pPr algn="ctr">
              <a:defRPr sz="1400">
                <a:solidFill>
                  <a:schemeClr val="accent5"/>
                </a:solidFill>
              </a:defRPr>
            </a:lvl1pPr>
          </a:lstStyle>
          <a:p>
            <a:r>
              <a:rPr lang="fr-FR"/>
              <a:t>Insérer votre illustration ici</a:t>
            </a:r>
            <a:endParaRPr lang="en-US"/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5250461" y="4524112"/>
            <a:ext cx="3575631" cy="540000"/>
          </a:xfrm>
        </p:spPr>
        <p:txBody>
          <a:bodyPr lIns="0" rIns="0" anchor="b"/>
          <a:lstStyle>
            <a:lvl1pPr algn="l">
              <a:buFontTx/>
              <a:buNone/>
              <a:defRPr sz="1000" i="0" cap="none" baseline="0">
                <a:solidFill>
                  <a:schemeClr val="accent5"/>
                </a:solidFill>
              </a:defRPr>
            </a:lvl1pPr>
            <a:lvl2pPr>
              <a:buFontTx/>
              <a:buNone/>
              <a:defRPr i="1">
                <a:solidFill>
                  <a:schemeClr val="bg2"/>
                </a:solidFill>
              </a:defRPr>
            </a:lvl2pPr>
            <a:lvl3pPr>
              <a:buFontTx/>
              <a:buNone/>
              <a:defRPr i="1">
                <a:solidFill>
                  <a:schemeClr val="bg2"/>
                </a:solidFill>
              </a:defRPr>
            </a:lvl3pPr>
            <a:lvl4pPr>
              <a:buFontTx/>
              <a:buNone/>
              <a:defRPr i="1">
                <a:solidFill>
                  <a:schemeClr val="bg2"/>
                </a:solidFill>
              </a:defRPr>
            </a:lvl4pPr>
            <a:lvl5pPr marL="360000" indent="0">
              <a:buFontTx/>
              <a:buNone/>
              <a:defRPr i="1">
                <a:solidFill>
                  <a:schemeClr val="bg2"/>
                </a:solidFill>
              </a:defRPr>
            </a:lvl5pPr>
          </a:lstStyle>
          <a:p>
            <a:pPr lvl="0"/>
            <a:r>
              <a:rPr lang="fr-FR" noProof="0"/>
              <a:t>Insérer le titre de votre illustration ici</a:t>
            </a:r>
          </a:p>
        </p:txBody>
      </p:sp>
      <p:sp>
        <p:nvSpPr>
          <p:cNvPr id="26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3381274" y="5189706"/>
            <a:ext cx="2399262" cy="1044000"/>
          </a:xfrm>
          <a:solidFill>
            <a:schemeClr val="tx2"/>
          </a:solidFill>
        </p:spPr>
        <p:txBody>
          <a:bodyPr anchor="ctr">
            <a:noAutofit/>
          </a:bodyPr>
          <a:lstStyle>
            <a:lvl1pPr marL="266700" marR="0" indent="-17145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bg2"/>
              </a:buClr>
              <a:buSzTx/>
              <a:buFont typeface="Tempus Sans ITC" panose="04020404030D07020202" pitchFamily="82" charset="0"/>
              <a:buChar char="/"/>
              <a:tabLst/>
              <a:defRPr lang="fr-FR" sz="1000" i="0" kern="1200" cap="none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66700" indent="-171450" algn="just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Tahoma" panose="020B0604030504040204" pitchFamily="34" charset="0"/>
              <a:buChar char="⁄"/>
              <a:defRPr sz="1000" i="0" cap="none" baseline="0">
                <a:solidFill>
                  <a:schemeClr val="bg1"/>
                </a:solidFill>
              </a:defRPr>
            </a:lvl2pPr>
            <a:lvl3pPr marL="266700" indent="-171450" algn="just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Tahoma" panose="020B0604030504040204" pitchFamily="34" charset="0"/>
              <a:buChar char="⁄"/>
              <a:defRPr sz="1000" i="0">
                <a:solidFill>
                  <a:schemeClr val="bg1"/>
                </a:solidFill>
              </a:defRPr>
            </a:lvl3pPr>
            <a:lvl4pPr marL="266700" indent="-171450" algn="just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Tahoma" panose="020B0604030504040204" pitchFamily="34" charset="0"/>
              <a:buChar char="⁄"/>
              <a:defRPr sz="1000" i="0" cap="none" baseline="0">
                <a:solidFill>
                  <a:schemeClr val="bg1"/>
                </a:solidFill>
              </a:defRPr>
            </a:lvl4pPr>
            <a:lvl5pPr marL="266700" indent="-171450" algn="just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Tahoma" panose="020B0604030504040204" pitchFamily="34" charset="0"/>
              <a:buChar char="⁄"/>
              <a:defRPr sz="1000" i="0">
                <a:solidFill>
                  <a:schemeClr val="bg1"/>
                </a:solidFill>
              </a:defRPr>
            </a:lvl5pPr>
            <a:lvl6pPr marL="266700" indent="-171450" algn="just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Tahoma" panose="020B0604030504040204" pitchFamily="34" charset="0"/>
              <a:buChar char="⁄"/>
              <a:defRPr sz="1000" i="0">
                <a:solidFill>
                  <a:schemeClr val="bg1"/>
                </a:solidFill>
              </a:defRPr>
            </a:lvl6pPr>
            <a:lvl7pPr marL="266700" indent="-171450" algn="just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Tahoma" panose="020B0604030504040204" pitchFamily="34" charset="0"/>
              <a:buChar char="⁄"/>
              <a:defRPr sz="1000" i="0" baseline="0">
                <a:solidFill>
                  <a:schemeClr val="bg1"/>
                </a:solidFill>
              </a:defRPr>
            </a:lvl7pPr>
            <a:lvl8pPr marL="266700" indent="-171450" algn="just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Tahoma" panose="020B0604030504040204" pitchFamily="34" charset="0"/>
              <a:buChar char="⁄"/>
              <a:defRPr sz="1000" i="0" baseline="0">
                <a:solidFill>
                  <a:schemeClr val="bg1"/>
                </a:solidFill>
              </a:defRPr>
            </a:lvl8pPr>
            <a:lvl9pPr marL="266700" indent="-171450" algn="just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Tahoma" panose="020B0604030504040204" pitchFamily="34" charset="0"/>
              <a:buChar char="⁄"/>
              <a:defRPr sz="1000" i="0" baseline="0">
                <a:solidFill>
                  <a:schemeClr val="bg1"/>
                </a:solidFill>
              </a:defRPr>
            </a:lvl9pPr>
          </a:lstStyle>
          <a:p>
            <a:pPr lvl="0"/>
            <a:r>
              <a:rPr lang="fr-FR"/>
              <a:t>Résultat ou élément-clé</a:t>
            </a:r>
          </a:p>
          <a:p>
            <a:pPr lvl="0"/>
            <a:r>
              <a:rPr lang="fr-FR"/>
              <a:t>Résultat ou élément-clé</a:t>
            </a:r>
          </a:p>
          <a:p>
            <a:pPr lvl="0"/>
            <a:r>
              <a:rPr lang="fr-FR"/>
              <a:t>Résultat ou élément-clé</a:t>
            </a:r>
          </a:p>
        </p:txBody>
      </p:sp>
      <p:sp>
        <p:nvSpPr>
          <p:cNvPr id="27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6431742" y="5189706"/>
            <a:ext cx="2399262" cy="1044000"/>
          </a:xfrm>
          <a:solidFill>
            <a:schemeClr val="tx2"/>
          </a:solidFill>
        </p:spPr>
        <p:txBody>
          <a:bodyPr vert="horz" lIns="108000" tIns="108000" rIns="108000" bIns="108000" rtlCol="0" anchor="ctr">
            <a:noAutofit/>
          </a:bodyPr>
          <a:lstStyle>
            <a:lvl1pPr>
              <a:defRPr lang="fr-FR" sz="1000" dirty="0" smtClean="0"/>
            </a:lvl1pPr>
          </a:lstStyle>
          <a:p>
            <a:pPr marL="266700" marR="0" lvl="0" indent="-171450" algn="l" fontAlgn="auto">
              <a:spcBef>
                <a:spcPts val="400"/>
              </a:spcBef>
              <a:spcAft>
                <a:spcPts val="0"/>
              </a:spcAft>
              <a:buClr>
                <a:schemeClr val="bg2"/>
              </a:buClr>
              <a:buSzTx/>
              <a:buFont typeface="Tempus Sans ITC" panose="04020404030D07020202" pitchFamily="82" charset="0"/>
              <a:buChar char="/"/>
            </a:pPr>
            <a:r>
              <a:rPr lang="fr-FR"/>
              <a:t>Résultat ou élément-clé</a:t>
            </a:r>
          </a:p>
          <a:p>
            <a:pPr marL="266700" marR="0" lvl="0" indent="-171450" algn="l" fontAlgn="auto">
              <a:spcBef>
                <a:spcPts val="400"/>
              </a:spcBef>
              <a:spcAft>
                <a:spcPts val="0"/>
              </a:spcAft>
              <a:buClr>
                <a:schemeClr val="bg2"/>
              </a:buClr>
              <a:buSzTx/>
              <a:buFont typeface="Tempus Sans ITC" panose="04020404030D07020202" pitchFamily="82" charset="0"/>
              <a:buChar char="/"/>
            </a:pPr>
            <a:r>
              <a:rPr lang="fr-FR"/>
              <a:t>Résultat ou élément-clé</a:t>
            </a:r>
          </a:p>
          <a:p>
            <a:pPr marL="266700" marR="0" lvl="0" indent="-171450" algn="l" fontAlgn="auto">
              <a:spcBef>
                <a:spcPts val="400"/>
              </a:spcBef>
              <a:spcAft>
                <a:spcPts val="0"/>
              </a:spcAft>
              <a:buClr>
                <a:schemeClr val="bg2"/>
              </a:buClr>
              <a:buSzTx/>
              <a:buFont typeface="Tempus Sans ITC" panose="04020404030D07020202" pitchFamily="82" charset="0"/>
              <a:buChar char="/"/>
            </a:pPr>
            <a:r>
              <a:rPr lang="fr-FR"/>
              <a:t>Résultat ou élément-clé</a:t>
            </a:r>
          </a:p>
        </p:txBody>
      </p:sp>
      <p:sp>
        <p:nvSpPr>
          <p:cNvPr id="28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330805" y="5549706"/>
            <a:ext cx="2990769" cy="324000"/>
          </a:xfrm>
          <a:solidFill>
            <a:schemeClr val="tx2"/>
          </a:solidFill>
        </p:spPr>
        <p:txBody>
          <a:bodyPr anchor="ctr">
            <a:noAutofit/>
          </a:bodyPr>
          <a:lstStyle>
            <a:lvl1pPr marL="95250" indent="0" algn="l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Tx/>
              <a:buNone/>
              <a:defRPr sz="1400" b="0" i="0" cap="none" baseline="0">
                <a:solidFill>
                  <a:schemeClr val="bg2"/>
                </a:solidFill>
              </a:defRPr>
            </a:lvl1pPr>
            <a:lvl2pPr marL="95250" indent="0" algn="just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Tx/>
              <a:buNone/>
              <a:defRPr sz="1200" i="0" cap="none" baseline="0">
                <a:solidFill>
                  <a:schemeClr val="bg1"/>
                </a:solidFill>
              </a:defRPr>
            </a:lvl2pPr>
            <a:lvl3pPr marL="95250" indent="0" algn="just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Tx/>
              <a:buNone/>
              <a:defRPr sz="1200" i="0">
                <a:solidFill>
                  <a:schemeClr val="bg1"/>
                </a:solidFill>
              </a:defRPr>
            </a:lvl3pPr>
            <a:lvl4pPr marL="95250" indent="0" algn="just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Tx/>
              <a:buNone/>
              <a:defRPr sz="1200" i="0" cap="none" baseline="0">
                <a:solidFill>
                  <a:schemeClr val="bg1"/>
                </a:solidFill>
              </a:defRPr>
            </a:lvl4pPr>
            <a:lvl5pPr marL="95250" indent="0" algn="just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Tx/>
              <a:buNone/>
              <a:defRPr sz="1200" i="0">
                <a:solidFill>
                  <a:schemeClr val="bg1"/>
                </a:solidFill>
              </a:defRPr>
            </a:lvl5pPr>
            <a:lvl6pPr marL="95250" indent="0" algn="just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Tx/>
              <a:buNone/>
              <a:defRPr sz="1200" i="0">
                <a:solidFill>
                  <a:schemeClr val="bg1"/>
                </a:solidFill>
              </a:defRPr>
            </a:lvl6pPr>
            <a:lvl7pPr marL="95250" indent="0" algn="just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Tx/>
              <a:buNone/>
              <a:defRPr sz="1200" i="0" baseline="0">
                <a:solidFill>
                  <a:schemeClr val="bg1"/>
                </a:solidFill>
              </a:defRPr>
            </a:lvl7pPr>
            <a:lvl8pPr marL="95250" indent="0" algn="just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Tx/>
              <a:buNone/>
              <a:defRPr sz="1200" i="0" baseline="0">
                <a:solidFill>
                  <a:schemeClr val="bg1"/>
                </a:solidFill>
              </a:defRPr>
            </a:lvl8pPr>
            <a:lvl9pPr marL="95250" indent="0" algn="just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Tx/>
              <a:buNone/>
              <a:defRPr sz="1200" i="0" baseline="0">
                <a:solidFill>
                  <a:schemeClr val="bg1"/>
                </a:solidFill>
              </a:defRPr>
            </a:lvl9pPr>
          </a:lstStyle>
          <a:p>
            <a:pPr lvl="0"/>
            <a:r>
              <a:rPr lang="fr-FR"/>
              <a:t>Résultats et éléments-clés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319015" y="404665"/>
            <a:ext cx="8507077" cy="863748"/>
          </a:xfrm>
        </p:spPr>
        <p:txBody>
          <a:bodyPr lIns="108000" tIns="0" rIns="108000" bIns="0"/>
          <a:lstStyle>
            <a:lvl1pPr>
              <a:defRPr sz="2200" baseline="0">
                <a:solidFill>
                  <a:schemeClr val="bg2"/>
                </a:solidFill>
              </a:defRPr>
            </a:lvl1pPr>
          </a:lstStyle>
          <a:p>
            <a:r>
              <a:rPr lang="en-US"/>
              <a:t>Complete with a title here that carries your message on two lines at most for more </a:t>
            </a:r>
            <a:r>
              <a:rPr lang="en-US" noProof="0"/>
              <a:t>readability</a:t>
            </a:r>
            <a:endParaRPr lang="fr-FR" noProof="0"/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19015" y="144314"/>
            <a:ext cx="8507077" cy="260350"/>
          </a:xfrm>
          <a:prstGeom prst="rect">
            <a:avLst/>
          </a:prstGeom>
        </p:spPr>
        <p:txBody>
          <a:bodyPr lIns="108000" tIns="0" rIns="108000" bIns="0" anchor="b"/>
          <a:lstStyle>
            <a:lvl1pPr>
              <a:spcBef>
                <a:spcPts val="0"/>
              </a:spcBef>
              <a:defRPr sz="1000" i="0" cap="all" baseline="0">
                <a:solidFill>
                  <a:schemeClr val="accent4"/>
                </a:solidFill>
                <a:latin typeface="+mj-lt"/>
              </a:defRPr>
            </a:lvl1pPr>
            <a:lvl2pPr>
              <a:defRPr sz="1000"/>
            </a:lvl2pPr>
          </a:lstStyle>
          <a:p>
            <a:pPr lvl="0"/>
            <a:r>
              <a:rPr lang="en-US" noProof="0"/>
              <a:t>Insert a top title here - must not exceed 1 line</a:t>
            </a:r>
          </a:p>
        </p:txBody>
      </p:sp>
    </p:spTree>
    <p:extLst>
      <p:ext uri="{BB962C8B-B14F-4D97-AF65-F5344CB8AC3E}">
        <p14:creationId xmlns:p14="http://schemas.microsoft.com/office/powerpoint/2010/main" val="122131499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Purple background + imag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" r="-63997" b="-5943"/>
          <a:stretch/>
        </p:blipFill>
        <p:spPr bwMode="auto">
          <a:xfrm>
            <a:off x="0" y="1"/>
            <a:ext cx="9144000" cy="685641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</p:pic>
      <p:sp>
        <p:nvSpPr>
          <p:cNvPr id="9" name="Espace réservé pour une image  35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0" y="2"/>
            <a:ext cx="5639262" cy="6621613"/>
          </a:xfrm>
          <a:custGeom>
            <a:avLst/>
            <a:gdLst>
              <a:gd name="connsiteX0" fmla="*/ 0 w 6097588"/>
              <a:gd name="connsiteY0" fmla="*/ 0 h 4795838"/>
              <a:gd name="connsiteX1" fmla="*/ 6097588 w 6097588"/>
              <a:gd name="connsiteY1" fmla="*/ 0 h 4795838"/>
              <a:gd name="connsiteX2" fmla="*/ 6097588 w 6097588"/>
              <a:gd name="connsiteY2" fmla="*/ 4795838 h 4795838"/>
              <a:gd name="connsiteX3" fmla="*/ 0 w 6097588"/>
              <a:gd name="connsiteY3" fmla="*/ 4795838 h 4795838"/>
              <a:gd name="connsiteX4" fmla="*/ 0 w 6097588"/>
              <a:gd name="connsiteY4" fmla="*/ 0 h 4795838"/>
              <a:gd name="connsiteX0" fmla="*/ 0 w 6097588"/>
              <a:gd name="connsiteY0" fmla="*/ 0 h 6635927"/>
              <a:gd name="connsiteX1" fmla="*/ 6097588 w 6097588"/>
              <a:gd name="connsiteY1" fmla="*/ 0 h 6635927"/>
              <a:gd name="connsiteX2" fmla="*/ 1051455 w 6097588"/>
              <a:gd name="connsiteY2" fmla="*/ 6635927 h 6635927"/>
              <a:gd name="connsiteX3" fmla="*/ 0 w 6097588"/>
              <a:gd name="connsiteY3" fmla="*/ 4795838 h 6635927"/>
              <a:gd name="connsiteX4" fmla="*/ 0 w 6097588"/>
              <a:gd name="connsiteY4" fmla="*/ 0 h 6635927"/>
              <a:gd name="connsiteX0" fmla="*/ 0 w 6097588"/>
              <a:gd name="connsiteY0" fmla="*/ 0 h 6502879"/>
              <a:gd name="connsiteX1" fmla="*/ 6097588 w 6097588"/>
              <a:gd name="connsiteY1" fmla="*/ 0 h 6502879"/>
              <a:gd name="connsiteX2" fmla="*/ 1027264 w 6097588"/>
              <a:gd name="connsiteY2" fmla="*/ 6502879 h 6502879"/>
              <a:gd name="connsiteX3" fmla="*/ 0 w 6097588"/>
              <a:gd name="connsiteY3" fmla="*/ 4795838 h 6502879"/>
              <a:gd name="connsiteX4" fmla="*/ 0 w 6097588"/>
              <a:gd name="connsiteY4" fmla="*/ 0 h 6502879"/>
              <a:gd name="connsiteX0" fmla="*/ 0 w 6097588"/>
              <a:gd name="connsiteY0" fmla="*/ 0 h 6616574"/>
              <a:gd name="connsiteX1" fmla="*/ 6097588 w 6097588"/>
              <a:gd name="connsiteY1" fmla="*/ 0 h 6616574"/>
              <a:gd name="connsiteX2" fmla="*/ 1044198 w 6097588"/>
              <a:gd name="connsiteY2" fmla="*/ 6616574 h 6616574"/>
              <a:gd name="connsiteX3" fmla="*/ 0 w 6097588"/>
              <a:gd name="connsiteY3" fmla="*/ 4795838 h 6616574"/>
              <a:gd name="connsiteX4" fmla="*/ 0 w 6097588"/>
              <a:gd name="connsiteY4" fmla="*/ 0 h 6616574"/>
              <a:gd name="connsiteX0" fmla="*/ 0 w 6097588"/>
              <a:gd name="connsiteY0" fmla="*/ 0 h 6575450"/>
              <a:gd name="connsiteX1" fmla="*/ 6097588 w 6097588"/>
              <a:gd name="connsiteY1" fmla="*/ 0 h 6575450"/>
              <a:gd name="connsiteX2" fmla="*/ 1078065 w 6097588"/>
              <a:gd name="connsiteY2" fmla="*/ 6575450 h 6575450"/>
              <a:gd name="connsiteX3" fmla="*/ 0 w 6097588"/>
              <a:gd name="connsiteY3" fmla="*/ 4795838 h 6575450"/>
              <a:gd name="connsiteX4" fmla="*/ 0 w 6097588"/>
              <a:gd name="connsiteY4" fmla="*/ 0 h 6575450"/>
              <a:gd name="connsiteX0" fmla="*/ 0 w 6097588"/>
              <a:gd name="connsiteY0" fmla="*/ 0 h 6616574"/>
              <a:gd name="connsiteX1" fmla="*/ 6097588 w 6097588"/>
              <a:gd name="connsiteY1" fmla="*/ 0 h 6616574"/>
              <a:gd name="connsiteX2" fmla="*/ 1046618 w 6097588"/>
              <a:gd name="connsiteY2" fmla="*/ 6616574 h 6616574"/>
              <a:gd name="connsiteX3" fmla="*/ 0 w 6097588"/>
              <a:gd name="connsiteY3" fmla="*/ 4795838 h 6616574"/>
              <a:gd name="connsiteX4" fmla="*/ 0 w 6097588"/>
              <a:gd name="connsiteY4" fmla="*/ 0 h 6616574"/>
              <a:gd name="connsiteX0" fmla="*/ 0 w 6097588"/>
              <a:gd name="connsiteY0" fmla="*/ 0 h 6529489"/>
              <a:gd name="connsiteX1" fmla="*/ 6097588 w 6097588"/>
              <a:gd name="connsiteY1" fmla="*/ 0 h 6529489"/>
              <a:gd name="connsiteX2" fmla="*/ 1116770 w 6097588"/>
              <a:gd name="connsiteY2" fmla="*/ 6529489 h 6529489"/>
              <a:gd name="connsiteX3" fmla="*/ 0 w 6097588"/>
              <a:gd name="connsiteY3" fmla="*/ 4795838 h 6529489"/>
              <a:gd name="connsiteX4" fmla="*/ 0 w 6097588"/>
              <a:gd name="connsiteY4" fmla="*/ 0 h 6529489"/>
              <a:gd name="connsiteX0" fmla="*/ 0 w 6097588"/>
              <a:gd name="connsiteY0" fmla="*/ 0 h 6611736"/>
              <a:gd name="connsiteX1" fmla="*/ 6097588 w 6097588"/>
              <a:gd name="connsiteY1" fmla="*/ 0 h 6611736"/>
              <a:gd name="connsiteX2" fmla="*/ 1041780 w 6097588"/>
              <a:gd name="connsiteY2" fmla="*/ 6611736 h 6611736"/>
              <a:gd name="connsiteX3" fmla="*/ 0 w 6097588"/>
              <a:gd name="connsiteY3" fmla="*/ 4795838 h 6611736"/>
              <a:gd name="connsiteX4" fmla="*/ 0 w 6097588"/>
              <a:gd name="connsiteY4" fmla="*/ 0 h 6611736"/>
              <a:gd name="connsiteX0" fmla="*/ 0 w 6097588"/>
              <a:gd name="connsiteY0" fmla="*/ 0 h 6611736"/>
              <a:gd name="connsiteX1" fmla="*/ 6097588 w 6097588"/>
              <a:gd name="connsiteY1" fmla="*/ 0 h 6611736"/>
              <a:gd name="connsiteX2" fmla="*/ 1041780 w 6097588"/>
              <a:gd name="connsiteY2" fmla="*/ 6611736 h 6611736"/>
              <a:gd name="connsiteX3" fmla="*/ 0 w 6097588"/>
              <a:gd name="connsiteY3" fmla="*/ 4795838 h 6611736"/>
              <a:gd name="connsiteX4" fmla="*/ 0 w 6097588"/>
              <a:gd name="connsiteY4" fmla="*/ 0 h 6611736"/>
              <a:gd name="connsiteX0" fmla="*/ 0 w 6097588"/>
              <a:gd name="connsiteY0" fmla="*/ 0 h 6577675"/>
              <a:gd name="connsiteX1" fmla="*/ 6097588 w 6097588"/>
              <a:gd name="connsiteY1" fmla="*/ 0 h 6577675"/>
              <a:gd name="connsiteX2" fmla="*/ 1062740 w 6097588"/>
              <a:gd name="connsiteY2" fmla="*/ 6577675 h 6577675"/>
              <a:gd name="connsiteX3" fmla="*/ 0 w 6097588"/>
              <a:gd name="connsiteY3" fmla="*/ 4795838 h 6577675"/>
              <a:gd name="connsiteX4" fmla="*/ 0 w 6097588"/>
              <a:gd name="connsiteY4" fmla="*/ 0 h 6577675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108739"/>
              <a:gd name="connsiteY0" fmla="*/ 0 h 6621613"/>
              <a:gd name="connsiteX1" fmla="*/ 6108739 w 6108739"/>
              <a:gd name="connsiteY1" fmla="*/ 0 h 6621613"/>
              <a:gd name="connsiteX2" fmla="*/ 1050649 w 6108739"/>
              <a:gd name="connsiteY2" fmla="*/ 6621613 h 6621613"/>
              <a:gd name="connsiteX3" fmla="*/ 0 w 6108739"/>
              <a:gd name="connsiteY3" fmla="*/ 4795838 h 6621613"/>
              <a:gd name="connsiteX4" fmla="*/ 0 w 6108739"/>
              <a:gd name="connsiteY4" fmla="*/ 0 h 6621613"/>
              <a:gd name="connsiteX0" fmla="*/ 0 w 6099214"/>
              <a:gd name="connsiteY0" fmla="*/ 0 h 6621613"/>
              <a:gd name="connsiteX1" fmla="*/ 6099214 w 6099214"/>
              <a:gd name="connsiteY1" fmla="*/ 0 h 6621613"/>
              <a:gd name="connsiteX2" fmla="*/ 1050649 w 6099214"/>
              <a:gd name="connsiteY2" fmla="*/ 6621613 h 6621613"/>
              <a:gd name="connsiteX3" fmla="*/ 0 w 6099214"/>
              <a:gd name="connsiteY3" fmla="*/ 4795838 h 6621613"/>
              <a:gd name="connsiteX4" fmla="*/ 0 w 6099214"/>
              <a:gd name="connsiteY4" fmla="*/ 0 h 6621613"/>
              <a:gd name="connsiteX0" fmla="*/ 0 w 6099214"/>
              <a:gd name="connsiteY0" fmla="*/ 0 h 6621613"/>
              <a:gd name="connsiteX1" fmla="*/ 6099214 w 6099214"/>
              <a:gd name="connsiteY1" fmla="*/ 0 h 6621613"/>
              <a:gd name="connsiteX2" fmla="*/ 1050649 w 6099214"/>
              <a:gd name="connsiteY2" fmla="*/ 6621613 h 6621613"/>
              <a:gd name="connsiteX3" fmla="*/ 0 w 6099214"/>
              <a:gd name="connsiteY3" fmla="*/ 4795838 h 6621613"/>
              <a:gd name="connsiteX4" fmla="*/ 0 w 6099214"/>
              <a:gd name="connsiteY4" fmla="*/ 0 h 6621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9214" h="6621613">
                <a:moveTo>
                  <a:pt x="0" y="0"/>
                </a:moveTo>
                <a:lnTo>
                  <a:pt x="6099214" y="0"/>
                </a:lnTo>
                <a:cubicBezTo>
                  <a:pt x="3490483" y="2165821"/>
                  <a:pt x="1902596" y="4985807"/>
                  <a:pt x="1050649" y="6621613"/>
                </a:cubicBezTo>
                <a:lnTo>
                  <a:pt x="0" y="4795838"/>
                </a:lnTo>
                <a:lnTo>
                  <a:pt x="0" y="0"/>
                </a:lnTo>
                <a:close/>
              </a:path>
            </a:pathLst>
          </a:custGeom>
        </p:spPr>
        <p:txBody>
          <a:bodyPr anchor="ctr"/>
          <a:lstStyle>
            <a:lvl1pPr marL="0" indent="0" algn="l">
              <a:buNone/>
              <a:defRPr sz="1800" b="0" i="1" baseline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noProof="0"/>
              <a:t>Click here &gt;&gt;</a:t>
            </a:r>
          </a:p>
          <a:p>
            <a:r>
              <a:rPr lang="en-US" noProof="0"/>
              <a:t>to insert a picture</a:t>
            </a:r>
          </a:p>
        </p:txBody>
      </p:sp>
      <p:sp>
        <p:nvSpPr>
          <p:cNvPr id="17" name="Rectangle 16"/>
          <p:cNvSpPr/>
          <p:nvPr userDrawn="1"/>
        </p:nvSpPr>
        <p:spPr>
          <a:xfrm>
            <a:off x="6964881" y="6503348"/>
            <a:ext cx="1503133" cy="23040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0066"/>
              </a:buClr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t>confidentiel</a:t>
            </a: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t>| © WAVESTONE</a:t>
            </a:r>
          </a:p>
        </p:txBody>
      </p:sp>
      <p:sp>
        <p:nvSpPr>
          <p:cNvPr id="18" name="Textfeld 6"/>
          <p:cNvSpPr txBox="1"/>
          <p:nvPr userDrawn="1"/>
        </p:nvSpPr>
        <p:spPr bwMode="gray">
          <a:xfrm>
            <a:off x="8493666" y="6549298"/>
            <a:ext cx="332308" cy="1384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52254E-7EB4-45E4-904F-3575BFE2F20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56942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7B6B8-529C-465F-A35B-898488350AA5}" type="datetimeFigureOut">
              <a:rPr lang="fr-FR" smtClean="0"/>
              <a:pPr/>
              <a:t>15/06/2023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03953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7B6B8-529C-465F-A35B-898488350AA5}" type="datetimeFigureOut">
              <a:rPr lang="fr-FR" smtClean="0"/>
              <a:pPr/>
              <a:t>15/06/2023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37844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7B6B8-529C-465F-A35B-898488350AA5}" type="datetimeFigureOut">
              <a:rPr lang="fr-FR" smtClean="0"/>
              <a:pPr/>
              <a:t>15/06/2023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02D89-0CF0-4A1E-AFDF-C3997DFE7B2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365063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7B6B8-529C-465F-A35B-898488350AA5}" type="datetimeFigureOut">
              <a:rPr lang="fr-FR" smtClean="0"/>
              <a:pPr/>
              <a:t>15/06/2023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02D89-0CF0-4A1E-AFDF-C3997DFE7B2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497033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1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17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2.xml"/><Relationship Id="rId16" Type="http://schemas.openxmlformats.org/officeDocument/2006/relationships/slideLayout" Target="../slideLayouts/slideLayout56.xml"/><Relationship Id="rId20" Type="http://schemas.openxmlformats.org/officeDocument/2006/relationships/theme" Target="../theme/theme5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0.xml"/><Relationship Id="rId19" Type="http://schemas.openxmlformats.org/officeDocument/2006/relationships/slideLayout" Target="../slideLayouts/slideLayout59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A7B6B8-529C-465F-A35B-898488350AA5}" type="datetimeFigureOut">
              <a:rPr lang="fr-FR" smtClean="0"/>
              <a:pPr/>
              <a:t>15/06/2023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302D89-0CF0-4A1E-AFDF-C3997DFE7B2C}" type="slidenum">
              <a:rPr lang="fr-FR" smtClean="0"/>
              <a:pPr/>
              <a:t>‹N°›</a:t>
            </a:fld>
            <a:endParaRPr lang="fr-FR"/>
          </a:p>
        </p:txBody>
      </p: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18B05904-3DC1-402C-BE37-D66601B90EC6}"/>
              </a:ext>
            </a:extLst>
          </p:cNvPr>
          <p:cNvGrpSpPr/>
          <p:nvPr userDrawn="1"/>
        </p:nvGrpSpPr>
        <p:grpSpPr>
          <a:xfrm>
            <a:off x="7491675" y="5531642"/>
            <a:ext cx="1163877" cy="1142208"/>
            <a:chOff x="6708775" y="-482600"/>
            <a:chExt cx="596900" cy="585787"/>
          </a:xfrm>
        </p:grpSpPr>
        <p:sp>
          <p:nvSpPr>
            <p:cNvPr id="32" name="Freeform 244">
              <a:extLst>
                <a:ext uri="{FF2B5EF4-FFF2-40B4-BE49-F238E27FC236}">
                  <a16:creationId xmlns:a16="http://schemas.microsoft.com/office/drawing/2014/main" id="{5E4E6750-E829-40CC-8948-BDD730177A7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8300" y="-82550"/>
              <a:ext cx="39688" cy="38100"/>
            </a:xfrm>
            <a:custGeom>
              <a:avLst/>
              <a:gdLst>
                <a:gd name="T0" fmla="*/ 14 w 80"/>
                <a:gd name="T1" fmla="*/ 66 h 80"/>
                <a:gd name="T2" fmla="*/ 14 w 80"/>
                <a:gd name="T3" fmla="*/ 0 h 80"/>
                <a:gd name="T4" fmla="*/ 0 w 80"/>
                <a:gd name="T5" fmla="*/ 0 h 80"/>
                <a:gd name="T6" fmla="*/ 0 w 80"/>
                <a:gd name="T7" fmla="*/ 80 h 80"/>
                <a:gd name="T8" fmla="*/ 80 w 80"/>
                <a:gd name="T9" fmla="*/ 80 h 80"/>
                <a:gd name="T10" fmla="*/ 80 w 80"/>
                <a:gd name="T11" fmla="*/ 0 h 80"/>
                <a:gd name="T12" fmla="*/ 67 w 80"/>
                <a:gd name="T13" fmla="*/ 0 h 80"/>
                <a:gd name="T14" fmla="*/ 67 w 80"/>
                <a:gd name="T15" fmla="*/ 66 h 80"/>
                <a:gd name="T16" fmla="*/ 14 w 80"/>
                <a:gd name="T17" fmla="*/ 66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0" h="80">
                  <a:moveTo>
                    <a:pt x="14" y="66"/>
                  </a:moveTo>
                  <a:lnTo>
                    <a:pt x="14" y="0"/>
                  </a:lnTo>
                  <a:lnTo>
                    <a:pt x="0" y="0"/>
                  </a:lnTo>
                  <a:lnTo>
                    <a:pt x="0" y="80"/>
                  </a:lnTo>
                  <a:lnTo>
                    <a:pt x="80" y="80"/>
                  </a:lnTo>
                  <a:lnTo>
                    <a:pt x="80" y="0"/>
                  </a:lnTo>
                  <a:lnTo>
                    <a:pt x="67" y="0"/>
                  </a:lnTo>
                  <a:lnTo>
                    <a:pt x="67" y="66"/>
                  </a:lnTo>
                  <a:lnTo>
                    <a:pt x="14" y="66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3" name="Freeform 245">
              <a:extLst>
                <a:ext uri="{FF2B5EF4-FFF2-40B4-BE49-F238E27FC236}">
                  <a16:creationId xmlns:a16="http://schemas.microsoft.com/office/drawing/2014/main" id="{8FE4A4DB-884D-4680-83B5-71A9D50911A2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6563" y="-82550"/>
              <a:ext cx="39688" cy="38100"/>
            </a:xfrm>
            <a:custGeom>
              <a:avLst/>
              <a:gdLst>
                <a:gd name="T0" fmla="*/ 0 w 80"/>
                <a:gd name="T1" fmla="*/ 0 h 80"/>
                <a:gd name="T2" fmla="*/ 0 w 80"/>
                <a:gd name="T3" fmla="*/ 80 h 80"/>
                <a:gd name="T4" fmla="*/ 14 w 80"/>
                <a:gd name="T5" fmla="*/ 80 h 80"/>
                <a:gd name="T6" fmla="*/ 14 w 80"/>
                <a:gd name="T7" fmla="*/ 12 h 80"/>
                <a:gd name="T8" fmla="*/ 67 w 80"/>
                <a:gd name="T9" fmla="*/ 12 h 80"/>
                <a:gd name="T10" fmla="*/ 67 w 80"/>
                <a:gd name="T11" fmla="*/ 80 h 80"/>
                <a:gd name="T12" fmla="*/ 80 w 80"/>
                <a:gd name="T13" fmla="*/ 80 h 80"/>
                <a:gd name="T14" fmla="*/ 80 w 80"/>
                <a:gd name="T15" fmla="*/ 0 h 80"/>
                <a:gd name="T16" fmla="*/ 0 w 80"/>
                <a:gd name="T17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0" h="80">
                  <a:moveTo>
                    <a:pt x="0" y="0"/>
                  </a:moveTo>
                  <a:lnTo>
                    <a:pt x="0" y="80"/>
                  </a:lnTo>
                  <a:lnTo>
                    <a:pt x="14" y="80"/>
                  </a:lnTo>
                  <a:lnTo>
                    <a:pt x="14" y="12"/>
                  </a:lnTo>
                  <a:lnTo>
                    <a:pt x="67" y="12"/>
                  </a:lnTo>
                  <a:lnTo>
                    <a:pt x="67" y="80"/>
                  </a:lnTo>
                  <a:lnTo>
                    <a:pt x="80" y="80"/>
                  </a:lnTo>
                  <a:lnTo>
                    <a:pt x="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4" name="Rectangle 246">
              <a:extLst>
                <a:ext uri="{FF2B5EF4-FFF2-40B4-BE49-F238E27FC236}">
                  <a16:creationId xmlns:a16="http://schemas.microsoft.com/office/drawing/2014/main" id="{CEE14759-EA83-43E2-B246-736EDD4AD8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54825" y="-95250"/>
              <a:ext cx="7938" cy="6350"/>
            </a:xfrm>
            <a:prstGeom prst="rect">
              <a:avLst/>
            </a:prstGeom>
            <a:solidFill>
              <a:srgbClr val="000000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5" name="Rectangle 247">
              <a:extLst>
                <a:ext uri="{FF2B5EF4-FFF2-40B4-BE49-F238E27FC236}">
                  <a16:creationId xmlns:a16="http://schemas.microsoft.com/office/drawing/2014/main" id="{0190FBC4-8591-442F-AB72-F16D107410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54825" y="-82550"/>
              <a:ext cx="7938" cy="38100"/>
            </a:xfrm>
            <a:prstGeom prst="rect">
              <a:avLst/>
            </a:prstGeom>
            <a:solidFill>
              <a:srgbClr val="000000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6" name="Freeform 248">
              <a:extLst>
                <a:ext uri="{FF2B5EF4-FFF2-40B4-BE49-F238E27FC236}">
                  <a16:creationId xmlns:a16="http://schemas.microsoft.com/office/drawing/2014/main" id="{DA7D266A-1AA6-4687-A222-B1D1481177D4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8163" y="-82550"/>
              <a:ext cx="39688" cy="38100"/>
            </a:xfrm>
            <a:custGeom>
              <a:avLst/>
              <a:gdLst>
                <a:gd name="T0" fmla="*/ 66 w 80"/>
                <a:gd name="T1" fmla="*/ 0 h 80"/>
                <a:gd name="T2" fmla="*/ 47 w 80"/>
                <a:gd name="T3" fmla="*/ 66 h 80"/>
                <a:gd name="T4" fmla="*/ 33 w 80"/>
                <a:gd name="T5" fmla="*/ 66 h 80"/>
                <a:gd name="T6" fmla="*/ 13 w 80"/>
                <a:gd name="T7" fmla="*/ 0 h 80"/>
                <a:gd name="T8" fmla="*/ 0 w 80"/>
                <a:gd name="T9" fmla="*/ 0 h 80"/>
                <a:gd name="T10" fmla="*/ 21 w 80"/>
                <a:gd name="T11" fmla="*/ 80 h 80"/>
                <a:gd name="T12" fmla="*/ 58 w 80"/>
                <a:gd name="T13" fmla="*/ 80 h 80"/>
                <a:gd name="T14" fmla="*/ 80 w 80"/>
                <a:gd name="T15" fmla="*/ 0 h 80"/>
                <a:gd name="T16" fmla="*/ 66 w 80"/>
                <a:gd name="T17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0" h="80">
                  <a:moveTo>
                    <a:pt x="66" y="0"/>
                  </a:moveTo>
                  <a:cubicBezTo>
                    <a:pt x="66" y="0"/>
                    <a:pt x="47" y="64"/>
                    <a:pt x="47" y="66"/>
                  </a:cubicBezTo>
                  <a:lnTo>
                    <a:pt x="33" y="66"/>
                  </a:lnTo>
                  <a:lnTo>
                    <a:pt x="13" y="0"/>
                  </a:lnTo>
                  <a:lnTo>
                    <a:pt x="0" y="0"/>
                  </a:lnTo>
                  <a:lnTo>
                    <a:pt x="21" y="80"/>
                  </a:lnTo>
                  <a:lnTo>
                    <a:pt x="58" y="80"/>
                  </a:lnTo>
                  <a:lnTo>
                    <a:pt x="80" y="0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7" name="Freeform 249">
              <a:extLst>
                <a:ext uri="{FF2B5EF4-FFF2-40B4-BE49-F238E27FC236}">
                  <a16:creationId xmlns:a16="http://schemas.microsoft.com/office/drawing/2014/main" id="{34A8E66B-7B9F-4D19-B4E2-FD096BA85AF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53250" y="-82550"/>
              <a:ext cx="38100" cy="38100"/>
            </a:xfrm>
            <a:custGeom>
              <a:avLst/>
              <a:gdLst>
                <a:gd name="T0" fmla="*/ 66 w 80"/>
                <a:gd name="T1" fmla="*/ 66 h 80"/>
                <a:gd name="T2" fmla="*/ 15 w 80"/>
                <a:gd name="T3" fmla="*/ 66 h 80"/>
                <a:gd name="T4" fmla="*/ 15 w 80"/>
                <a:gd name="T5" fmla="*/ 46 h 80"/>
                <a:gd name="T6" fmla="*/ 80 w 80"/>
                <a:gd name="T7" fmla="*/ 46 h 80"/>
                <a:gd name="T8" fmla="*/ 80 w 80"/>
                <a:gd name="T9" fmla="*/ 0 h 80"/>
                <a:gd name="T10" fmla="*/ 0 w 80"/>
                <a:gd name="T11" fmla="*/ 0 h 80"/>
                <a:gd name="T12" fmla="*/ 0 w 80"/>
                <a:gd name="T13" fmla="*/ 80 h 80"/>
                <a:gd name="T14" fmla="*/ 66 w 80"/>
                <a:gd name="T15" fmla="*/ 80 h 80"/>
                <a:gd name="T16" fmla="*/ 66 w 80"/>
                <a:gd name="T17" fmla="*/ 66 h 80"/>
                <a:gd name="T18" fmla="*/ 15 w 80"/>
                <a:gd name="T19" fmla="*/ 14 h 80"/>
                <a:gd name="T20" fmla="*/ 66 w 80"/>
                <a:gd name="T21" fmla="*/ 14 h 80"/>
                <a:gd name="T22" fmla="*/ 66 w 80"/>
                <a:gd name="T23" fmla="*/ 34 h 80"/>
                <a:gd name="T24" fmla="*/ 15 w 80"/>
                <a:gd name="T25" fmla="*/ 34 h 80"/>
                <a:gd name="T26" fmla="*/ 15 w 80"/>
                <a:gd name="T27" fmla="*/ 14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0" h="80">
                  <a:moveTo>
                    <a:pt x="66" y="66"/>
                  </a:moveTo>
                  <a:lnTo>
                    <a:pt x="15" y="66"/>
                  </a:lnTo>
                  <a:lnTo>
                    <a:pt x="15" y="46"/>
                  </a:lnTo>
                  <a:lnTo>
                    <a:pt x="80" y="46"/>
                  </a:lnTo>
                  <a:lnTo>
                    <a:pt x="80" y="0"/>
                  </a:lnTo>
                  <a:lnTo>
                    <a:pt x="0" y="0"/>
                  </a:lnTo>
                  <a:lnTo>
                    <a:pt x="0" y="80"/>
                  </a:lnTo>
                  <a:lnTo>
                    <a:pt x="66" y="80"/>
                  </a:lnTo>
                  <a:lnTo>
                    <a:pt x="66" y="66"/>
                  </a:lnTo>
                  <a:close/>
                  <a:moveTo>
                    <a:pt x="15" y="14"/>
                  </a:moveTo>
                  <a:lnTo>
                    <a:pt x="66" y="14"/>
                  </a:lnTo>
                  <a:lnTo>
                    <a:pt x="66" y="34"/>
                  </a:lnTo>
                  <a:lnTo>
                    <a:pt x="15" y="34"/>
                  </a:lnTo>
                  <a:lnTo>
                    <a:pt x="15" y="14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8" name="Freeform 250">
              <a:extLst>
                <a:ext uri="{FF2B5EF4-FFF2-40B4-BE49-F238E27FC236}">
                  <a16:creationId xmlns:a16="http://schemas.microsoft.com/office/drawing/2014/main" id="{333BB094-50B3-458C-AB81-B30C046E7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18338" y="-82550"/>
              <a:ext cx="23813" cy="38100"/>
            </a:xfrm>
            <a:custGeom>
              <a:avLst/>
              <a:gdLst>
                <a:gd name="T0" fmla="*/ 14 w 50"/>
                <a:gd name="T1" fmla="*/ 80 h 80"/>
                <a:gd name="T2" fmla="*/ 14 w 50"/>
                <a:gd name="T3" fmla="*/ 12 h 80"/>
                <a:gd name="T4" fmla="*/ 50 w 50"/>
                <a:gd name="T5" fmla="*/ 12 h 80"/>
                <a:gd name="T6" fmla="*/ 50 w 50"/>
                <a:gd name="T7" fmla="*/ 0 h 80"/>
                <a:gd name="T8" fmla="*/ 0 w 50"/>
                <a:gd name="T9" fmla="*/ 0 h 80"/>
                <a:gd name="T10" fmla="*/ 0 w 50"/>
                <a:gd name="T11" fmla="*/ 80 h 80"/>
                <a:gd name="T12" fmla="*/ 14 w 50"/>
                <a:gd name="T13" fmla="*/ 8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" h="80">
                  <a:moveTo>
                    <a:pt x="14" y="80"/>
                  </a:moveTo>
                  <a:lnTo>
                    <a:pt x="14" y="12"/>
                  </a:lnTo>
                  <a:lnTo>
                    <a:pt x="50" y="12"/>
                  </a:lnTo>
                  <a:lnTo>
                    <a:pt x="50" y="0"/>
                  </a:lnTo>
                  <a:lnTo>
                    <a:pt x="0" y="0"/>
                  </a:lnTo>
                  <a:lnTo>
                    <a:pt x="0" y="80"/>
                  </a:lnTo>
                  <a:lnTo>
                    <a:pt x="14" y="8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9" name="Freeform 251">
              <a:extLst>
                <a:ext uri="{FF2B5EF4-FFF2-40B4-BE49-F238E27FC236}">
                  <a16:creationId xmlns:a16="http://schemas.microsoft.com/office/drawing/2014/main" id="{B7C94C48-0C8E-4F58-82B6-6823845E6623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7550" y="-82550"/>
              <a:ext cx="39688" cy="38100"/>
            </a:xfrm>
            <a:custGeom>
              <a:avLst/>
              <a:gdLst>
                <a:gd name="T0" fmla="*/ 0 w 80"/>
                <a:gd name="T1" fmla="*/ 0 h 80"/>
                <a:gd name="T2" fmla="*/ 0 w 80"/>
                <a:gd name="T3" fmla="*/ 46 h 80"/>
                <a:gd name="T4" fmla="*/ 33 w 80"/>
                <a:gd name="T5" fmla="*/ 46 h 80"/>
                <a:gd name="T6" fmla="*/ 65 w 80"/>
                <a:gd name="T7" fmla="*/ 46 h 80"/>
                <a:gd name="T8" fmla="*/ 65 w 80"/>
                <a:gd name="T9" fmla="*/ 66 h 80"/>
                <a:gd name="T10" fmla="*/ 0 w 80"/>
                <a:gd name="T11" fmla="*/ 66 h 80"/>
                <a:gd name="T12" fmla="*/ 0 w 80"/>
                <a:gd name="T13" fmla="*/ 80 h 80"/>
                <a:gd name="T14" fmla="*/ 80 w 80"/>
                <a:gd name="T15" fmla="*/ 80 h 80"/>
                <a:gd name="T16" fmla="*/ 80 w 80"/>
                <a:gd name="T17" fmla="*/ 32 h 80"/>
                <a:gd name="T18" fmla="*/ 14 w 80"/>
                <a:gd name="T19" fmla="*/ 32 h 80"/>
                <a:gd name="T20" fmla="*/ 14 w 80"/>
                <a:gd name="T21" fmla="*/ 12 h 80"/>
                <a:gd name="T22" fmla="*/ 66 w 80"/>
                <a:gd name="T23" fmla="*/ 12 h 80"/>
                <a:gd name="T24" fmla="*/ 66 w 80"/>
                <a:gd name="T25" fmla="*/ 0 h 80"/>
                <a:gd name="T26" fmla="*/ 0 w 80"/>
                <a:gd name="T27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0" h="80">
                  <a:moveTo>
                    <a:pt x="0" y="0"/>
                  </a:moveTo>
                  <a:lnTo>
                    <a:pt x="0" y="46"/>
                  </a:lnTo>
                  <a:lnTo>
                    <a:pt x="33" y="46"/>
                  </a:lnTo>
                  <a:lnTo>
                    <a:pt x="65" y="46"/>
                  </a:lnTo>
                  <a:lnTo>
                    <a:pt x="65" y="66"/>
                  </a:lnTo>
                  <a:lnTo>
                    <a:pt x="0" y="66"/>
                  </a:lnTo>
                  <a:lnTo>
                    <a:pt x="0" y="80"/>
                  </a:lnTo>
                  <a:lnTo>
                    <a:pt x="80" y="80"/>
                  </a:lnTo>
                  <a:lnTo>
                    <a:pt x="80" y="32"/>
                  </a:lnTo>
                  <a:lnTo>
                    <a:pt x="14" y="32"/>
                  </a:lnTo>
                  <a:lnTo>
                    <a:pt x="14" y="12"/>
                  </a:lnTo>
                  <a:lnTo>
                    <a:pt x="66" y="12"/>
                  </a:lnTo>
                  <a:lnTo>
                    <a:pt x="6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0" name="Rectangle 252">
              <a:extLst>
                <a:ext uri="{FF2B5EF4-FFF2-40B4-BE49-F238E27FC236}">
                  <a16:creationId xmlns:a16="http://schemas.microsoft.com/office/drawing/2014/main" id="{BE1262AD-07E9-431A-BFD4-7CB59E6CCE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35813" y="-82550"/>
              <a:ext cx="6350" cy="38100"/>
            </a:xfrm>
            <a:prstGeom prst="rect">
              <a:avLst/>
            </a:prstGeom>
            <a:solidFill>
              <a:srgbClr val="000000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1" name="Rectangle 253">
              <a:extLst>
                <a:ext uri="{FF2B5EF4-FFF2-40B4-BE49-F238E27FC236}">
                  <a16:creationId xmlns:a16="http://schemas.microsoft.com/office/drawing/2014/main" id="{AD7175E7-E863-4B9F-9A35-76993226C0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35813" y="-95250"/>
              <a:ext cx="6350" cy="6350"/>
            </a:xfrm>
            <a:prstGeom prst="rect">
              <a:avLst/>
            </a:prstGeom>
            <a:solidFill>
              <a:srgbClr val="000000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2" name="Freeform 254">
              <a:extLst>
                <a:ext uri="{FF2B5EF4-FFF2-40B4-BE49-F238E27FC236}">
                  <a16:creationId xmlns:a16="http://schemas.microsoft.com/office/drawing/2014/main" id="{4237EF54-E367-4432-84DA-BE10A5037B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3913" y="-95250"/>
              <a:ext cx="25400" cy="50800"/>
            </a:xfrm>
            <a:custGeom>
              <a:avLst/>
              <a:gdLst>
                <a:gd name="T0" fmla="*/ 14 w 53"/>
                <a:gd name="T1" fmla="*/ 24 h 104"/>
                <a:gd name="T2" fmla="*/ 14 w 53"/>
                <a:gd name="T3" fmla="*/ 0 h 104"/>
                <a:gd name="T4" fmla="*/ 0 w 53"/>
                <a:gd name="T5" fmla="*/ 0 h 104"/>
                <a:gd name="T6" fmla="*/ 0 w 53"/>
                <a:gd name="T7" fmla="*/ 53 h 104"/>
                <a:gd name="T8" fmla="*/ 0 w 53"/>
                <a:gd name="T9" fmla="*/ 104 h 104"/>
                <a:gd name="T10" fmla="*/ 53 w 53"/>
                <a:gd name="T11" fmla="*/ 104 h 104"/>
                <a:gd name="T12" fmla="*/ 53 w 53"/>
                <a:gd name="T13" fmla="*/ 90 h 104"/>
                <a:gd name="T14" fmla="*/ 14 w 53"/>
                <a:gd name="T15" fmla="*/ 90 h 104"/>
                <a:gd name="T16" fmla="*/ 14 w 53"/>
                <a:gd name="T17" fmla="*/ 36 h 104"/>
                <a:gd name="T18" fmla="*/ 42 w 53"/>
                <a:gd name="T19" fmla="*/ 36 h 104"/>
                <a:gd name="T20" fmla="*/ 42 w 53"/>
                <a:gd name="T21" fmla="*/ 24 h 104"/>
                <a:gd name="T22" fmla="*/ 14 w 53"/>
                <a:gd name="T23" fmla="*/ 2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" h="104">
                  <a:moveTo>
                    <a:pt x="14" y="24"/>
                  </a:moveTo>
                  <a:lnTo>
                    <a:pt x="14" y="0"/>
                  </a:lnTo>
                  <a:lnTo>
                    <a:pt x="0" y="0"/>
                  </a:lnTo>
                  <a:lnTo>
                    <a:pt x="0" y="53"/>
                  </a:lnTo>
                  <a:lnTo>
                    <a:pt x="0" y="104"/>
                  </a:lnTo>
                  <a:lnTo>
                    <a:pt x="53" y="104"/>
                  </a:lnTo>
                  <a:lnTo>
                    <a:pt x="53" y="90"/>
                  </a:lnTo>
                  <a:lnTo>
                    <a:pt x="14" y="90"/>
                  </a:lnTo>
                  <a:lnTo>
                    <a:pt x="14" y="36"/>
                  </a:lnTo>
                  <a:lnTo>
                    <a:pt x="42" y="36"/>
                  </a:lnTo>
                  <a:lnTo>
                    <a:pt x="42" y="24"/>
                  </a:lnTo>
                  <a:lnTo>
                    <a:pt x="14" y="24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3" name="Freeform 255">
              <a:extLst>
                <a:ext uri="{FF2B5EF4-FFF2-40B4-BE49-F238E27FC236}">
                  <a16:creationId xmlns:a16="http://schemas.microsoft.com/office/drawing/2014/main" id="{24671760-DD62-48B6-9C20-DE19CECC137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29475" y="-95250"/>
              <a:ext cx="38100" cy="50800"/>
            </a:xfrm>
            <a:custGeom>
              <a:avLst/>
              <a:gdLst>
                <a:gd name="T0" fmla="*/ 65 w 79"/>
                <a:gd name="T1" fmla="*/ 90 h 104"/>
                <a:gd name="T2" fmla="*/ 14 w 79"/>
                <a:gd name="T3" fmla="*/ 90 h 104"/>
                <a:gd name="T4" fmla="*/ 14 w 79"/>
                <a:gd name="T5" fmla="*/ 70 h 104"/>
                <a:gd name="T6" fmla="*/ 79 w 79"/>
                <a:gd name="T7" fmla="*/ 70 h 104"/>
                <a:gd name="T8" fmla="*/ 79 w 79"/>
                <a:gd name="T9" fmla="*/ 24 h 104"/>
                <a:gd name="T10" fmla="*/ 44 w 79"/>
                <a:gd name="T11" fmla="*/ 24 h 104"/>
                <a:gd name="T12" fmla="*/ 60 w 79"/>
                <a:gd name="T13" fmla="*/ 0 h 104"/>
                <a:gd name="T14" fmla="*/ 46 w 79"/>
                <a:gd name="T15" fmla="*/ 0 h 104"/>
                <a:gd name="T16" fmla="*/ 29 w 79"/>
                <a:gd name="T17" fmla="*/ 24 h 104"/>
                <a:gd name="T18" fmla="*/ 0 w 79"/>
                <a:gd name="T19" fmla="*/ 24 h 104"/>
                <a:gd name="T20" fmla="*/ 0 w 79"/>
                <a:gd name="T21" fmla="*/ 104 h 104"/>
                <a:gd name="T22" fmla="*/ 66 w 79"/>
                <a:gd name="T23" fmla="*/ 104 h 104"/>
                <a:gd name="T24" fmla="*/ 66 w 79"/>
                <a:gd name="T25" fmla="*/ 90 h 104"/>
                <a:gd name="T26" fmla="*/ 65 w 79"/>
                <a:gd name="T27" fmla="*/ 90 h 104"/>
                <a:gd name="T28" fmla="*/ 14 w 79"/>
                <a:gd name="T29" fmla="*/ 38 h 104"/>
                <a:gd name="T30" fmla="*/ 65 w 79"/>
                <a:gd name="T31" fmla="*/ 38 h 104"/>
                <a:gd name="T32" fmla="*/ 65 w 79"/>
                <a:gd name="T33" fmla="*/ 58 h 104"/>
                <a:gd name="T34" fmla="*/ 14 w 79"/>
                <a:gd name="T35" fmla="*/ 58 h 104"/>
                <a:gd name="T36" fmla="*/ 14 w 79"/>
                <a:gd name="T37" fmla="*/ 3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9" h="104">
                  <a:moveTo>
                    <a:pt x="65" y="90"/>
                  </a:moveTo>
                  <a:lnTo>
                    <a:pt x="14" y="90"/>
                  </a:lnTo>
                  <a:lnTo>
                    <a:pt x="14" y="70"/>
                  </a:lnTo>
                  <a:lnTo>
                    <a:pt x="79" y="70"/>
                  </a:lnTo>
                  <a:lnTo>
                    <a:pt x="79" y="24"/>
                  </a:lnTo>
                  <a:lnTo>
                    <a:pt x="44" y="24"/>
                  </a:lnTo>
                  <a:lnTo>
                    <a:pt x="60" y="0"/>
                  </a:lnTo>
                  <a:lnTo>
                    <a:pt x="46" y="0"/>
                  </a:lnTo>
                  <a:cubicBezTo>
                    <a:pt x="46" y="0"/>
                    <a:pt x="33" y="16"/>
                    <a:pt x="29" y="24"/>
                  </a:cubicBezTo>
                  <a:lnTo>
                    <a:pt x="0" y="24"/>
                  </a:lnTo>
                  <a:lnTo>
                    <a:pt x="0" y="104"/>
                  </a:lnTo>
                  <a:lnTo>
                    <a:pt x="66" y="104"/>
                  </a:lnTo>
                  <a:lnTo>
                    <a:pt x="66" y="90"/>
                  </a:lnTo>
                  <a:lnTo>
                    <a:pt x="65" y="90"/>
                  </a:lnTo>
                  <a:close/>
                  <a:moveTo>
                    <a:pt x="14" y="38"/>
                  </a:moveTo>
                  <a:lnTo>
                    <a:pt x="65" y="38"/>
                  </a:lnTo>
                  <a:lnTo>
                    <a:pt x="65" y="58"/>
                  </a:lnTo>
                  <a:lnTo>
                    <a:pt x="14" y="58"/>
                  </a:lnTo>
                  <a:lnTo>
                    <a:pt x="14" y="38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4" name="Freeform 256">
              <a:extLst>
                <a:ext uri="{FF2B5EF4-FFF2-40B4-BE49-F238E27FC236}">
                  <a16:creationId xmlns:a16="http://schemas.microsoft.com/office/drawing/2014/main" id="{FF602D85-3C85-4308-B5D6-3DF5BA1B090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08775" y="-12700"/>
              <a:ext cx="80963" cy="80963"/>
            </a:xfrm>
            <a:custGeom>
              <a:avLst/>
              <a:gdLst>
                <a:gd name="T0" fmla="*/ 133 w 165"/>
                <a:gd name="T1" fmla="*/ 125 h 166"/>
                <a:gd name="T2" fmla="*/ 133 w 165"/>
                <a:gd name="T3" fmla="*/ 56 h 166"/>
                <a:gd name="T4" fmla="*/ 73 w 165"/>
                <a:gd name="T5" fmla="*/ 0 h 166"/>
                <a:gd name="T6" fmla="*/ 7 w 165"/>
                <a:gd name="T7" fmla="*/ 35 h 166"/>
                <a:gd name="T8" fmla="*/ 28 w 165"/>
                <a:gd name="T9" fmla="*/ 52 h 166"/>
                <a:gd name="T10" fmla="*/ 73 w 165"/>
                <a:gd name="T11" fmla="*/ 11 h 166"/>
                <a:gd name="T12" fmla="*/ 98 w 165"/>
                <a:gd name="T13" fmla="*/ 56 h 166"/>
                <a:gd name="T14" fmla="*/ 98 w 165"/>
                <a:gd name="T15" fmla="*/ 73 h 166"/>
                <a:gd name="T16" fmla="*/ 0 w 165"/>
                <a:gd name="T17" fmla="*/ 126 h 166"/>
                <a:gd name="T18" fmla="*/ 47 w 165"/>
                <a:gd name="T19" fmla="*/ 166 h 166"/>
                <a:gd name="T20" fmla="*/ 97 w 165"/>
                <a:gd name="T21" fmla="*/ 142 h 166"/>
                <a:gd name="T22" fmla="*/ 126 w 165"/>
                <a:gd name="T23" fmla="*/ 166 h 166"/>
                <a:gd name="T24" fmla="*/ 165 w 165"/>
                <a:gd name="T25" fmla="*/ 160 h 166"/>
                <a:gd name="T26" fmla="*/ 165 w 165"/>
                <a:gd name="T27" fmla="*/ 151 h 166"/>
                <a:gd name="T28" fmla="*/ 151 w 165"/>
                <a:gd name="T29" fmla="*/ 153 h 166"/>
                <a:gd name="T30" fmla="*/ 133 w 165"/>
                <a:gd name="T31" fmla="*/ 125 h 166"/>
                <a:gd name="T32" fmla="*/ 97 w 165"/>
                <a:gd name="T33" fmla="*/ 106 h 166"/>
                <a:gd name="T34" fmla="*/ 62 w 165"/>
                <a:gd name="T35" fmla="*/ 145 h 166"/>
                <a:gd name="T36" fmla="*/ 40 w 165"/>
                <a:gd name="T37" fmla="*/ 120 h 166"/>
                <a:gd name="T38" fmla="*/ 97 w 165"/>
                <a:gd name="T39" fmla="*/ 85 h 166"/>
                <a:gd name="T40" fmla="*/ 97 w 165"/>
                <a:gd name="T41" fmla="*/ 106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5" h="166">
                  <a:moveTo>
                    <a:pt x="133" y="125"/>
                  </a:moveTo>
                  <a:lnTo>
                    <a:pt x="133" y="56"/>
                  </a:lnTo>
                  <a:cubicBezTo>
                    <a:pt x="133" y="17"/>
                    <a:pt x="118" y="0"/>
                    <a:pt x="73" y="0"/>
                  </a:cubicBezTo>
                  <a:cubicBezTo>
                    <a:pt x="43" y="0"/>
                    <a:pt x="7" y="11"/>
                    <a:pt x="7" y="35"/>
                  </a:cubicBezTo>
                  <a:cubicBezTo>
                    <a:pt x="7" y="47"/>
                    <a:pt x="17" y="52"/>
                    <a:pt x="28" y="52"/>
                  </a:cubicBezTo>
                  <a:cubicBezTo>
                    <a:pt x="62" y="52"/>
                    <a:pt x="37" y="11"/>
                    <a:pt x="73" y="11"/>
                  </a:cubicBezTo>
                  <a:cubicBezTo>
                    <a:pt x="98" y="11"/>
                    <a:pt x="98" y="37"/>
                    <a:pt x="98" y="56"/>
                  </a:cubicBezTo>
                  <a:lnTo>
                    <a:pt x="98" y="73"/>
                  </a:lnTo>
                  <a:cubicBezTo>
                    <a:pt x="75" y="75"/>
                    <a:pt x="0" y="78"/>
                    <a:pt x="0" y="126"/>
                  </a:cubicBezTo>
                  <a:cubicBezTo>
                    <a:pt x="0" y="148"/>
                    <a:pt x="22" y="166"/>
                    <a:pt x="47" y="166"/>
                  </a:cubicBezTo>
                  <a:cubicBezTo>
                    <a:pt x="75" y="166"/>
                    <a:pt x="90" y="150"/>
                    <a:pt x="97" y="142"/>
                  </a:cubicBezTo>
                  <a:cubicBezTo>
                    <a:pt x="100" y="153"/>
                    <a:pt x="105" y="166"/>
                    <a:pt x="126" y="166"/>
                  </a:cubicBezTo>
                  <a:cubicBezTo>
                    <a:pt x="141" y="166"/>
                    <a:pt x="152" y="163"/>
                    <a:pt x="165" y="160"/>
                  </a:cubicBezTo>
                  <a:lnTo>
                    <a:pt x="165" y="151"/>
                  </a:lnTo>
                  <a:cubicBezTo>
                    <a:pt x="160" y="152"/>
                    <a:pt x="155" y="153"/>
                    <a:pt x="151" y="153"/>
                  </a:cubicBezTo>
                  <a:cubicBezTo>
                    <a:pt x="138" y="153"/>
                    <a:pt x="133" y="146"/>
                    <a:pt x="133" y="125"/>
                  </a:cubicBezTo>
                  <a:close/>
                  <a:moveTo>
                    <a:pt x="97" y="106"/>
                  </a:moveTo>
                  <a:cubicBezTo>
                    <a:pt x="97" y="131"/>
                    <a:pt x="83" y="145"/>
                    <a:pt x="62" y="145"/>
                  </a:cubicBezTo>
                  <a:cubicBezTo>
                    <a:pt x="47" y="145"/>
                    <a:pt x="40" y="133"/>
                    <a:pt x="40" y="120"/>
                  </a:cubicBezTo>
                  <a:cubicBezTo>
                    <a:pt x="40" y="87"/>
                    <a:pt x="83" y="85"/>
                    <a:pt x="97" y="85"/>
                  </a:cubicBezTo>
                  <a:lnTo>
                    <a:pt x="97" y="106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5" name="Freeform 257">
              <a:extLst>
                <a:ext uri="{FF2B5EF4-FFF2-40B4-BE49-F238E27FC236}">
                  <a16:creationId xmlns:a16="http://schemas.microsoft.com/office/drawing/2014/main" id="{251A8DD7-387B-4149-A045-F728E10BBAF4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8788" y="-12700"/>
              <a:ext cx="95250" cy="79375"/>
            </a:xfrm>
            <a:custGeom>
              <a:avLst/>
              <a:gdLst>
                <a:gd name="T0" fmla="*/ 169 w 196"/>
                <a:gd name="T1" fmla="*/ 125 h 162"/>
                <a:gd name="T2" fmla="*/ 169 w 196"/>
                <a:gd name="T3" fmla="*/ 46 h 162"/>
                <a:gd name="T4" fmla="*/ 125 w 196"/>
                <a:gd name="T5" fmla="*/ 0 h 162"/>
                <a:gd name="T6" fmla="*/ 65 w 196"/>
                <a:gd name="T7" fmla="*/ 41 h 162"/>
                <a:gd name="T8" fmla="*/ 64 w 196"/>
                <a:gd name="T9" fmla="*/ 41 h 162"/>
                <a:gd name="T10" fmla="*/ 64 w 196"/>
                <a:gd name="T11" fmla="*/ 0 h 162"/>
                <a:gd name="T12" fmla="*/ 0 w 196"/>
                <a:gd name="T13" fmla="*/ 8 h 162"/>
                <a:gd name="T14" fmla="*/ 0 w 196"/>
                <a:gd name="T15" fmla="*/ 16 h 162"/>
                <a:gd name="T16" fmla="*/ 28 w 196"/>
                <a:gd name="T17" fmla="*/ 43 h 162"/>
                <a:gd name="T18" fmla="*/ 28 w 196"/>
                <a:gd name="T19" fmla="*/ 125 h 162"/>
                <a:gd name="T20" fmla="*/ 0 w 196"/>
                <a:gd name="T21" fmla="*/ 155 h 162"/>
                <a:gd name="T22" fmla="*/ 0 w 196"/>
                <a:gd name="T23" fmla="*/ 162 h 162"/>
                <a:gd name="T24" fmla="*/ 91 w 196"/>
                <a:gd name="T25" fmla="*/ 162 h 162"/>
                <a:gd name="T26" fmla="*/ 91 w 196"/>
                <a:gd name="T27" fmla="*/ 155 h 162"/>
                <a:gd name="T28" fmla="*/ 64 w 196"/>
                <a:gd name="T29" fmla="*/ 125 h 162"/>
                <a:gd name="T30" fmla="*/ 64 w 196"/>
                <a:gd name="T31" fmla="*/ 78 h 162"/>
                <a:gd name="T32" fmla="*/ 109 w 196"/>
                <a:gd name="T33" fmla="*/ 21 h 162"/>
                <a:gd name="T34" fmla="*/ 133 w 196"/>
                <a:gd name="T35" fmla="*/ 73 h 162"/>
                <a:gd name="T36" fmla="*/ 133 w 196"/>
                <a:gd name="T37" fmla="*/ 125 h 162"/>
                <a:gd name="T38" fmla="*/ 105 w 196"/>
                <a:gd name="T39" fmla="*/ 155 h 162"/>
                <a:gd name="T40" fmla="*/ 105 w 196"/>
                <a:gd name="T41" fmla="*/ 162 h 162"/>
                <a:gd name="T42" fmla="*/ 196 w 196"/>
                <a:gd name="T43" fmla="*/ 162 h 162"/>
                <a:gd name="T44" fmla="*/ 196 w 196"/>
                <a:gd name="T45" fmla="*/ 155 h 162"/>
                <a:gd name="T46" fmla="*/ 169 w 196"/>
                <a:gd name="T47" fmla="*/ 125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96" h="162">
                  <a:moveTo>
                    <a:pt x="169" y="125"/>
                  </a:moveTo>
                  <a:lnTo>
                    <a:pt x="169" y="46"/>
                  </a:lnTo>
                  <a:cubicBezTo>
                    <a:pt x="169" y="20"/>
                    <a:pt x="161" y="0"/>
                    <a:pt x="125" y="0"/>
                  </a:cubicBezTo>
                  <a:cubicBezTo>
                    <a:pt x="90" y="0"/>
                    <a:pt x="74" y="26"/>
                    <a:pt x="65" y="41"/>
                  </a:cubicBezTo>
                  <a:lnTo>
                    <a:pt x="64" y="41"/>
                  </a:lnTo>
                  <a:lnTo>
                    <a:pt x="64" y="0"/>
                  </a:lnTo>
                  <a:lnTo>
                    <a:pt x="0" y="8"/>
                  </a:lnTo>
                  <a:lnTo>
                    <a:pt x="0" y="16"/>
                  </a:lnTo>
                  <a:cubicBezTo>
                    <a:pt x="14" y="16"/>
                    <a:pt x="28" y="18"/>
                    <a:pt x="28" y="43"/>
                  </a:cubicBezTo>
                  <a:lnTo>
                    <a:pt x="28" y="125"/>
                  </a:lnTo>
                  <a:cubicBezTo>
                    <a:pt x="28" y="148"/>
                    <a:pt x="21" y="155"/>
                    <a:pt x="0" y="155"/>
                  </a:cubicBezTo>
                  <a:lnTo>
                    <a:pt x="0" y="162"/>
                  </a:lnTo>
                  <a:lnTo>
                    <a:pt x="91" y="162"/>
                  </a:lnTo>
                  <a:lnTo>
                    <a:pt x="91" y="155"/>
                  </a:lnTo>
                  <a:cubicBezTo>
                    <a:pt x="70" y="155"/>
                    <a:pt x="64" y="148"/>
                    <a:pt x="64" y="125"/>
                  </a:cubicBezTo>
                  <a:lnTo>
                    <a:pt x="64" y="78"/>
                  </a:lnTo>
                  <a:cubicBezTo>
                    <a:pt x="64" y="57"/>
                    <a:pt x="88" y="21"/>
                    <a:pt x="109" y="21"/>
                  </a:cubicBezTo>
                  <a:cubicBezTo>
                    <a:pt x="126" y="21"/>
                    <a:pt x="133" y="32"/>
                    <a:pt x="133" y="73"/>
                  </a:cubicBezTo>
                  <a:lnTo>
                    <a:pt x="133" y="125"/>
                  </a:lnTo>
                  <a:cubicBezTo>
                    <a:pt x="133" y="148"/>
                    <a:pt x="126" y="155"/>
                    <a:pt x="105" y="155"/>
                  </a:cubicBezTo>
                  <a:lnTo>
                    <a:pt x="105" y="162"/>
                  </a:lnTo>
                  <a:lnTo>
                    <a:pt x="196" y="162"/>
                  </a:lnTo>
                  <a:lnTo>
                    <a:pt x="196" y="155"/>
                  </a:lnTo>
                  <a:cubicBezTo>
                    <a:pt x="175" y="155"/>
                    <a:pt x="169" y="148"/>
                    <a:pt x="169" y="125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6" name="Freeform 258">
              <a:extLst>
                <a:ext uri="{FF2B5EF4-FFF2-40B4-BE49-F238E27FC236}">
                  <a16:creationId xmlns:a16="http://schemas.microsoft.com/office/drawing/2014/main" id="{71ED7B9E-5EC4-43A9-A56B-C590D94913C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26263" y="-26988"/>
              <a:ext cx="87313" cy="130175"/>
            </a:xfrm>
            <a:custGeom>
              <a:avLst/>
              <a:gdLst>
                <a:gd name="T0" fmla="*/ 155 w 178"/>
                <a:gd name="T1" fmla="*/ 0 h 264"/>
                <a:gd name="T2" fmla="*/ 114 w 178"/>
                <a:gd name="T3" fmla="*/ 38 h 264"/>
                <a:gd name="T4" fmla="*/ 75 w 178"/>
                <a:gd name="T5" fmla="*/ 28 h 264"/>
                <a:gd name="T6" fmla="*/ 8 w 178"/>
                <a:gd name="T7" fmla="*/ 84 h 264"/>
                <a:gd name="T8" fmla="*/ 33 w 178"/>
                <a:gd name="T9" fmla="*/ 129 h 264"/>
                <a:gd name="T10" fmla="*/ 12 w 178"/>
                <a:gd name="T11" fmla="*/ 169 h 264"/>
                <a:gd name="T12" fmla="*/ 23 w 178"/>
                <a:gd name="T13" fmla="*/ 189 h 264"/>
                <a:gd name="T14" fmla="*/ 0 w 178"/>
                <a:gd name="T15" fmla="*/ 223 h 264"/>
                <a:gd name="T16" fmla="*/ 75 w 178"/>
                <a:gd name="T17" fmla="*/ 264 h 264"/>
                <a:gd name="T18" fmla="*/ 169 w 178"/>
                <a:gd name="T19" fmla="*/ 204 h 264"/>
                <a:gd name="T20" fmla="*/ 114 w 178"/>
                <a:gd name="T21" fmla="*/ 163 h 264"/>
                <a:gd name="T22" fmla="*/ 57 w 178"/>
                <a:gd name="T23" fmla="*/ 163 h 264"/>
                <a:gd name="T24" fmla="*/ 38 w 178"/>
                <a:gd name="T25" fmla="*/ 150 h 264"/>
                <a:gd name="T26" fmla="*/ 45 w 178"/>
                <a:gd name="T27" fmla="*/ 135 h 264"/>
                <a:gd name="T28" fmla="*/ 77 w 178"/>
                <a:gd name="T29" fmla="*/ 140 h 264"/>
                <a:gd name="T30" fmla="*/ 144 w 178"/>
                <a:gd name="T31" fmla="*/ 85 h 264"/>
                <a:gd name="T32" fmla="*/ 124 w 178"/>
                <a:gd name="T33" fmla="*/ 44 h 264"/>
                <a:gd name="T34" fmla="*/ 138 w 178"/>
                <a:gd name="T35" fmla="*/ 31 h 264"/>
                <a:gd name="T36" fmla="*/ 145 w 178"/>
                <a:gd name="T37" fmla="*/ 35 h 264"/>
                <a:gd name="T38" fmla="*/ 158 w 178"/>
                <a:gd name="T39" fmla="*/ 39 h 264"/>
                <a:gd name="T40" fmla="*/ 178 w 178"/>
                <a:gd name="T41" fmla="*/ 20 h 264"/>
                <a:gd name="T42" fmla="*/ 155 w 178"/>
                <a:gd name="T43" fmla="*/ 0 h 264"/>
                <a:gd name="T44" fmla="*/ 104 w 178"/>
                <a:gd name="T45" fmla="*/ 194 h 264"/>
                <a:gd name="T46" fmla="*/ 137 w 178"/>
                <a:gd name="T47" fmla="*/ 213 h 264"/>
                <a:gd name="T48" fmla="*/ 77 w 178"/>
                <a:gd name="T49" fmla="*/ 248 h 264"/>
                <a:gd name="T50" fmla="*/ 27 w 178"/>
                <a:gd name="T51" fmla="*/ 213 h 264"/>
                <a:gd name="T52" fmla="*/ 34 w 178"/>
                <a:gd name="T53" fmla="*/ 194 h 264"/>
                <a:gd name="T54" fmla="*/ 104 w 178"/>
                <a:gd name="T55" fmla="*/ 194 h 264"/>
                <a:gd name="T56" fmla="*/ 75 w 178"/>
                <a:gd name="T57" fmla="*/ 128 h 264"/>
                <a:gd name="T58" fmla="*/ 45 w 178"/>
                <a:gd name="T59" fmla="*/ 85 h 264"/>
                <a:gd name="T60" fmla="*/ 75 w 178"/>
                <a:gd name="T61" fmla="*/ 40 h 264"/>
                <a:gd name="T62" fmla="*/ 105 w 178"/>
                <a:gd name="T63" fmla="*/ 85 h 264"/>
                <a:gd name="T64" fmla="*/ 75 w 178"/>
                <a:gd name="T65" fmla="*/ 128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78" h="264">
                  <a:moveTo>
                    <a:pt x="155" y="0"/>
                  </a:moveTo>
                  <a:cubicBezTo>
                    <a:pt x="133" y="0"/>
                    <a:pt x="122" y="25"/>
                    <a:pt x="114" y="38"/>
                  </a:cubicBezTo>
                  <a:cubicBezTo>
                    <a:pt x="104" y="33"/>
                    <a:pt x="93" y="28"/>
                    <a:pt x="75" y="28"/>
                  </a:cubicBezTo>
                  <a:cubicBezTo>
                    <a:pt x="34" y="28"/>
                    <a:pt x="8" y="49"/>
                    <a:pt x="8" y="84"/>
                  </a:cubicBezTo>
                  <a:cubicBezTo>
                    <a:pt x="8" y="111"/>
                    <a:pt x="23" y="121"/>
                    <a:pt x="33" y="129"/>
                  </a:cubicBezTo>
                  <a:cubicBezTo>
                    <a:pt x="28" y="135"/>
                    <a:pt x="12" y="151"/>
                    <a:pt x="12" y="169"/>
                  </a:cubicBezTo>
                  <a:cubicBezTo>
                    <a:pt x="12" y="180"/>
                    <a:pt x="19" y="185"/>
                    <a:pt x="23" y="189"/>
                  </a:cubicBezTo>
                  <a:cubicBezTo>
                    <a:pt x="14" y="196"/>
                    <a:pt x="0" y="206"/>
                    <a:pt x="0" y="223"/>
                  </a:cubicBezTo>
                  <a:cubicBezTo>
                    <a:pt x="0" y="239"/>
                    <a:pt x="22" y="264"/>
                    <a:pt x="75" y="264"/>
                  </a:cubicBezTo>
                  <a:cubicBezTo>
                    <a:pt x="134" y="264"/>
                    <a:pt x="169" y="233"/>
                    <a:pt x="169" y="204"/>
                  </a:cubicBezTo>
                  <a:cubicBezTo>
                    <a:pt x="169" y="171"/>
                    <a:pt x="140" y="163"/>
                    <a:pt x="114" y="163"/>
                  </a:cubicBezTo>
                  <a:lnTo>
                    <a:pt x="57" y="163"/>
                  </a:lnTo>
                  <a:cubicBezTo>
                    <a:pt x="45" y="163"/>
                    <a:pt x="38" y="160"/>
                    <a:pt x="38" y="150"/>
                  </a:cubicBezTo>
                  <a:cubicBezTo>
                    <a:pt x="38" y="145"/>
                    <a:pt x="42" y="139"/>
                    <a:pt x="45" y="135"/>
                  </a:cubicBezTo>
                  <a:cubicBezTo>
                    <a:pt x="53" y="138"/>
                    <a:pt x="60" y="140"/>
                    <a:pt x="77" y="140"/>
                  </a:cubicBezTo>
                  <a:cubicBezTo>
                    <a:pt x="115" y="140"/>
                    <a:pt x="144" y="120"/>
                    <a:pt x="144" y="85"/>
                  </a:cubicBezTo>
                  <a:cubicBezTo>
                    <a:pt x="144" y="63"/>
                    <a:pt x="134" y="51"/>
                    <a:pt x="124" y="44"/>
                  </a:cubicBezTo>
                  <a:cubicBezTo>
                    <a:pt x="127" y="39"/>
                    <a:pt x="130" y="31"/>
                    <a:pt x="138" y="31"/>
                  </a:cubicBezTo>
                  <a:cubicBezTo>
                    <a:pt x="140" y="31"/>
                    <a:pt x="143" y="33"/>
                    <a:pt x="145" y="35"/>
                  </a:cubicBezTo>
                  <a:cubicBezTo>
                    <a:pt x="148" y="38"/>
                    <a:pt x="152" y="39"/>
                    <a:pt x="158" y="39"/>
                  </a:cubicBezTo>
                  <a:cubicBezTo>
                    <a:pt x="169" y="39"/>
                    <a:pt x="178" y="30"/>
                    <a:pt x="178" y="20"/>
                  </a:cubicBezTo>
                  <a:cubicBezTo>
                    <a:pt x="174" y="8"/>
                    <a:pt x="167" y="0"/>
                    <a:pt x="155" y="0"/>
                  </a:cubicBezTo>
                  <a:close/>
                  <a:moveTo>
                    <a:pt x="104" y="194"/>
                  </a:moveTo>
                  <a:cubicBezTo>
                    <a:pt x="119" y="194"/>
                    <a:pt x="137" y="199"/>
                    <a:pt x="137" y="213"/>
                  </a:cubicBezTo>
                  <a:cubicBezTo>
                    <a:pt x="137" y="229"/>
                    <a:pt x="112" y="248"/>
                    <a:pt x="77" y="248"/>
                  </a:cubicBezTo>
                  <a:cubicBezTo>
                    <a:pt x="43" y="248"/>
                    <a:pt x="27" y="226"/>
                    <a:pt x="27" y="213"/>
                  </a:cubicBezTo>
                  <a:cubicBezTo>
                    <a:pt x="27" y="205"/>
                    <a:pt x="30" y="200"/>
                    <a:pt x="34" y="194"/>
                  </a:cubicBezTo>
                  <a:lnTo>
                    <a:pt x="104" y="194"/>
                  </a:lnTo>
                  <a:close/>
                  <a:moveTo>
                    <a:pt x="75" y="128"/>
                  </a:moveTo>
                  <a:cubicBezTo>
                    <a:pt x="52" y="128"/>
                    <a:pt x="45" y="110"/>
                    <a:pt x="45" y="85"/>
                  </a:cubicBezTo>
                  <a:cubicBezTo>
                    <a:pt x="45" y="68"/>
                    <a:pt x="49" y="40"/>
                    <a:pt x="75" y="40"/>
                  </a:cubicBezTo>
                  <a:cubicBezTo>
                    <a:pt x="98" y="40"/>
                    <a:pt x="105" y="61"/>
                    <a:pt x="105" y="85"/>
                  </a:cubicBezTo>
                  <a:cubicBezTo>
                    <a:pt x="105" y="108"/>
                    <a:pt x="97" y="128"/>
                    <a:pt x="75" y="128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7" name="Freeform 259">
              <a:extLst>
                <a:ext uri="{FF2B5EF4-FFF2-40B4-BE49-F238E27FC236}">
                  <a16:creationId xmlns:a16="http://schemas.microsoft.com/office/drawing/2014/main" id="{45F98E69-8A37-4A0A-B76D-E4955527C1E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032625" y="-12700"/>
              <a:ext cx="69850" cy="80963"/>
            </a:xfrm>
            <a:custGeom>
              <a:avLst/>
              <a:gdLst>
                <a:gd name="T0" fmla="*/ 76 w 144"/>
                <a:gd name="T1" fmla="*/ 0 h 166"/>
                <a:gd name="T2" fmla="*/ 0 w 144"/>
                <a:gd name="T3" fmla="*/ 77 h 166"/>
                <a:gd name="T4" fmla="*/ 89 w 144"/>
                <a:gd name="T5" fmla="*/ 166 h 166"/>
                <a:gd name="T6" fmla="*/ 139 w 144"/>
                <a:gd name="T7" fmla="*/ 157 h 166"/>
                <a:gd name="T8" fmla="*/ 139 w 144"/>
                <a:gd name="T9" fmla="*/ 145 h 166"/>
                <a:gd name="T10" fmla="*/ 105 w 144"/>
                <a:gd name="T11" fmla="*/ 151 h 166"/>
                <a:gd name="T12" fmla="*/ 39 w 144"/>
                <a:gd name="T13" fmla="*/ 66 h 166"/>
                <a:gd name="T14" fmla="*/ 141 w 144"/>
                <a:gd name="T15" fmla="*/ 66 h 166"/>
                <a:gd name="T16" fmla="*/ 76 w 144"/>
                <a:gd name="T17" fmla="*/ 0 h 166"/>
                <a:gd name="T18" fmla="*/ 40 w 144"/>
                <a:gd name="T19" fmla="*/ 51 h 166"/>
                <a:gd name="T20" fmla="*/ 75 w 144"/>
                <a:gd name="T21" fmla="*/ 12 h 166"/>
                <a:gd name="T22" fmla="*/ 106 w 144"/>
                <a:gd name="T23" fmla="*/ 51 h 166"/>
                <a:gd name="T24" fmla="*/ 40 w 144"/>
                <a:gd name="T25" fmla="*/ 51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4" h="166">
                  <a:moveTo>
                    <a:pt x="76" y="0"/>
                  </a:moveTo>
                  <a:cubicBezTo>
                    <a:pt x="27" y="0"/>
                    <a:pt x="0" y="25"/>
                    <a:pt x="0" y="77"/>
                  </a:cubicBezTo>
                  <a:cubicBezTo>
                    <a:pt x="0" y="135"/>
                    <a:pt x="34" y="166"/>
                    <a:pt x="89" y="166"/>
                  </a:cubicBezTo>
                  <a:cubicBezTo>
                    <a:pt x="114" y="166"/>
                    <a:pt x="132" y="160"/>
                    <a:pt x="139" y="157"/>
                  </a:cubicBezTo>
                  <a:lnTo>
                    <a:pt x="139" y="145"/>
                  </a:lnTo>
                  <a:cubicBezTo>
                    <a:pt x="131" y="147"/>
                    <a:pt x="120" y="151"/>
                    <a:pt x="105" y="151"/>
                  </a:cubicBezTo>
                  <a:cubicBezTo>
                    <a:pt x="54" y="151"/>
                    <a:pt x="39" y="102"/>
                    <a:pt x="39" y="66"/>
                  </a:cubicBezTo>
                  <a:lnTo>
                    <a:pt x="141" y="66"/>
                  </a:lnTo>
                  <a:cubicBezTo>
                    <a:pt x="144" y="36"/>
                    <a:pt x="134" y="0"/>
                    <a:pt x="76" y="0"/>
                  </a:cubicBezTo>
                  <a:close/>
                  <a:moveTo>
                    <a:pt x="40" y="51"/>
                  </a:moveTo>
                  <a:cubicBezTo>
                    <a:pt x="40" y="37"/>
                    <a:pt x="47" y="12"/>
                    <a:pt x="75" y="12"/>
                  </a:cubicBezTo>
                  <a:cubicBezTo>
                    <a:pt x="100" y="12"/>
                    <a:pt x="106" y="30"/>
                    <a:pt x="106" y="51"/>
                  </a:cubicBezTo>
                  <a:lnTo>
                    <a:pt x="40" y="51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8" name="Freeform 260">
              <a:extLst>
                <a:ext uri="{FF2B5EF4-FFF2-40B4-BE49-F238E27FC236}">
                  <a16:creationId xmlns:a16="http://schemas.microsoft.com/office/drawing/2014/main" id="{18F61ACB-5376-48E8-829F-BD96D22337DC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4700" y="-12700"/>
              <a:ext cx="66675" cy="79375"/>
            </a:xfrm>
            <a:custGeom>
              <a:avLst/>
              <a:gdLst>
                <a:gd name="T0" fmla="*/ 115 w 135"/>
                <a:gd name="T1" fmla="*/ 0 h 162"/>
                <a:gd name="T2" fmla="*/ 65 w 135"/>
                <a:gd name="T3" fmla="*/ 40 h 162"/>
                <a:gd name="T4" fmla="*/ 63 w 135"/>
                <a:gd name="T5" fmla="*/ 40 h 162"/>
                <a:gd name="T6" fmla="*/ 63 w 135"/>
                <a:gd name="T7" fmla="*/ 0 h 162"/>
                <a:gd name="T8" fmla="*/ 0 w 135"/>
                <a:gd name="T9" fmla="*/ 8 h 162"/>
                <a:gd name="T10" fmla="*/ 0 w 135"/>
                <a:gd name="T11" fmla="*/ 16 h 162"/>
                <a:gd name="T12" fmla="*/ 27 w 135"/>
                <a:gd name="T13" fmla="*/ 43 h 162"/>
                <a:gd name="T14" fmla="*/ 27 w 135"/>
                <a:gd name="T15" fmla="*/ 125 h 162"/>
                <a:gd name="T16" fmla="*/ 0 w 135"/>
                <a:gd name="T17" fmla="*/ 155 h 162"/>
                <a:gd name="T18" fmla="*/ 0 w 135"/>
                <a:gd name="T19" fmla="*/ 162 h 162"/>
                <a:gd name="T20" fmla="*/ 91 w 135"/>
                <a:gd name="T21" fmla="*/ 162 h 162"/>
                <a:gd name="T22" fmla="*/ 91 w 135"/>
                <a:gd name="T23" fmla="*/ 155 h 162"/>
                <a:gd name="T24" fmla="*/ 63 w 135"/>
                <a:gd name="T25" fmla="*/ 125 h 162"/>
                <a:gd name="T26" fmla="*/ 63 w 135"/>
                <a:gd name="T27" fmla="*/ 86 h 162"/>
                <a:gd name="T28" fmla="*/ 91 w 135"/>
                <a:gd name="T29" fmla="*/ 30 h 162"/>
                <a:gd name="T30" fmla="*/ 113 w 135"/>
                <a:gd name="T31" fmla="*/ 37 h 162"/>
                <a:gd name="T32" fmla="*/ 133 w 135"/>
                <a:gd name="T33" fmla="*/ 18 h 162"/>
                <a:gd name="T34" fmla="*/ 115 w 135"/>
                <a:gd name="T35" fmla="*/ 0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5" h="162">
                  <a:moveTo>
                    <a:pt x="115" y="0"/>
                  </a:moveTo>
                  <a:cubicBezTo>
                    <a:pt x="85" y="0"/>
                    <a:pt x="71" y="25"/>
                    <a:pt x="65" y="40"/>
                  </a:cubicBezTo>
                  <a:lnTo>
                    <a:pt x="63" y="40"/>
                  </a:lnTo>
                  <a:lnTo>
                    <a:pt x="63" y="0"/>
                  </a:lnTo>
                  <a:lnTo>
                    <a:pt x="0" y="8"/>
                  </a:lnTo>
                  <a:lnTo>
                    <a:pt x="0" y="16"/>
                  </a:lnTo>
                  <a:cubicBezTo>
                    <a:pt x="13" y="16"/>
                    <a:pt x="27" y="18"/>
                    <a:pt x="27" y="43"/>
                  </a:cubicBezTo>
                  <a:lnTo>
                    <a:pt x="27" y="125"/>
                  </a:lnTo>
                  <a:cubicBezTo>
                    <a:pt x="27" y="148"/>
                    <a:pt x="21" y="155"/>
                    <a:pt x="0" y="155"/>
                  </a:cubicBezTo>
                  <a:lnTo>
                    <a:pt x="0" y="162"/>
                  </a:lnTo>
                  <a:lnTo>
                    <a:pt x="91" y="162"/>
                  </a:lnTo>
                  <a:lnTo>
                    <a:pt x="91" y="155"/>
                  </a:lnTo>
                  <a:cubicBezTo>
                    <a:pt x="70" y="155"/>
                    <a:pt x="63" y="148"/>
                    <a:pt x="63" y="125"/>
                  </a:cubicBezTo>
                  <a:lnTo>
                    <a:pt x="63" y="86"/>
                  </a:lnTo>
                  <a:cubicBezTo>
                    <a:pt x="63" y="51"/>
                    <a:pt x="80" y="30"/>
                    <a:pt x="91" y="30"/>
                  </a:cubicBezTo>
                  <a:cubicBezTo>
                    <a:pt x="103" y="30"/>
                    <a:pt x="101" y="37"/>
                    <a:pt x="113" y="37"/>
                  </a:cubicBezTo>
                  <a:cubicBezTo>
                    <a:pt x="123" y="37"/>
                    <a:pt x="133" y="30"/>
                    <a:pt x="133" y="18"/>
                  </a:cubicBezTo>
                  <a:cubicBezTo>
                    <a:pt x="135" y="6"/>
                    <a:pt x="122" y="0"/>
                    <a:pt x="115" y="0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9" name="Freeform 261">
              <a:extLst>
                <a:ext uri="{FF2B5EF4-FFF2-40B4-BE49-F238E27FC236}">
                  <a16:creationId xmlns:a16="http://schemas.microsoft.com/office/drawing/2014/main" id="{7DA2A064-F1AF-46D4-8981-8AEEF81E62B1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2013" y="-12700"/>
              <a:ext cx="58738" cy="80963"/>
            </a:xfrm>
            <a:custGeom>
              <a:avLst/>
              <a:gdLst>
                <a:gd name="T0" fmla="*/ 99 w 118"/>
                <a:gd name="T1" fmla="*/ 82 h 166"/>
                <a:gd name="T2" fmla="*/ 34 w 118"/>
                <a:gd name="T3" fmla="*/ 35 h 166"/>
                <a:gd name="T4" fmla="*/ 62 w 118"/>
                <a:gd name="T5" fmla="*/ 12 h 166"/>
                <a:gd name="T6" fmla="*/ 98 w 118"/>
                <a:gd name="T7" fmla="*/ 47 h 166"/>
                <a:gd name="T8" fmla="*/ 108 w 118"/>
                <a:gd name="T9" fmla="*/ 47 h 166"/>
                <a:gd name="T10" fmla="*/ 105 w 118"/>
                <a:gd name="T11" fmla="*/ 6 h 166"/>
                <a:gd name="T12" fmla="*/ 64 w 118"/>
                <a:gd name="T13" fmla="*/ 0 h 166"/>
                <a:gd name="T14" fmla="*/ 0 w 118"/>
                <a:gd name="T15" fmla="*/ 45 h 166"/>
                <a:gd name="T16" fmla="*/ 27 w 118"/>
                <a:gd name="T17" fmla="*/ 85 h 166"/>
                <a:gd name="T18" fmla="*/ 84 w 118"/>
                <a:gd name="T19" fmla="*/ 128 h 166"/>
                <a:gd name="T20" fmla="*/ 52 w 118"/>
                <a:gd name="T21" fmla="*/ 155 h 166"/>
                <a:gd name="T22" fmla="*/ 10 w 118"/>
                <a:gd name="T23" fmla="*/ 113 h 166"/>
                <a:gd name="T24" fmla="*/ 0 w 118"/>
                <a:gd name="T25" fmla="*/ 113 h 166"/>
                <a:gd name="T26" fmla="*/ 3 w 118"/>
                <a:gd name="T27" fmla="*/ 160 h 166"/>
                <a:gd name="T28" fmla="*/ 53 w 118"/>
                <a:gd name="T29" fmla="*/ 166 h 166"/>
                <a:gd name="T30" fmla="*/ 118 w 118"/>
                <a:gd name="T31" fmla="*/ 118 h 166"/>
                <a:gd name="T32" fmla="*/ 99 w 118"/>
                <a:gd name="T33" fmla="*/ 82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8" h="166">
                  <a:moveTo>
                    <a:pt x="99" y="82"/>
                  </a:moveTo>
                  <a:cubicBezTo>
                    <a:pt x="77" y="66"/>
                    <a:pt x="34" y="57"/>
                    <a:pt x="34" y="35"/>
                  </a:cubicBezTo>
                  <a:cubicBezTo>
                    <a:pt x="34" y="22"/>
                    <a:pt x="45" y="12"/>
                    <a:pt x="62" y="12"/>
                  </a:cubicBezTo>
                  <a:cubicBezTo>
                    <a:pt x="89" y="12"/>
                    <a:pt x="97" y="35"/>
                    <a:pt x="98" y="47"/>
                  </a:cubicBezTo>
                  <a:lnTo>
                    <a:pt x="108" y="47"/>
                  </a:lnTo>
                  <a:lnTo>
                    <a:pt x="105" y="6"/>
                  </a:lnTo>
                  <a:cubicBezTo>
                    <a:pt x="94" y="3"/>
                    <a:pt x="82" y="0"/>
                    <a:pt x="64" y="0"/>
                  </a:cubicBezTo>
                  <a:cubicBezTo>
                    <a:pt x="29" y="0"/>
                    <a:pt x="0" y="13"/>
                    <a:pt x="0" y="45"/>
                  </a:cubicBezTo>
                  <a:cubicBezTo>
                    <a:pt x="0" y="63"/>
                    <a:pt x="9" y="73"/>
                    <a:pt x="27" y="85"/>
                  </a:cubicBezTo>
                  <a:cubicBezTo>
                    <a:pt x="48" y="98"/>
                    <a:pt x="84" y="106"/>
                    <a:pt x="84" y="128"/>
                  </a:cubicBezTo>
                  <a:cubicBezTo>
                    <a:pt x="84" y="146"/>
                    <a:pt x="67" y="155"/>
                    <a:pt x="52" y="155"/>
                  </a:cubicBezTo>
                  <a:cubicBezTo>
                    <a:pt x="24" y="155"/>
                    <a:pt x="10" y="133"/>
                    <a:pt x="10" y="113"/>
                  </a:cubicBezTo>
                  <a:lnTo>
                    <a:pt x="0" y="113"/>
                  </a:lnTo>
                  <a:lnTo>
                    <a:pt x="3" y="160"/>
                  </a:lnTo>
                  <a:cubicBezTo>
                    <a:pt x="12" y="162"/>
                    <a:pt x="32" y="166"/>
                    <a:pt x="53" y="166"/>
                  </a:cubicBezTo>
                  <a:cubicBezTo>
                    <a:pt x="95" y="166"/>
                    <a:pt x="118" y="147"/>
                    <a:pt x="118" y="118"/>
                  </a:cubicBezTo>
                  <a:cubicBezTo>
                    <a:pt x="118" y="102"/>
                    <a:pt x="109" y="90"/>
                    <a:pt x="99" y="82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0" name="Freeform 262">
              <a:extLst>
                <a:ext uri="{FF2B5EF4-FFF2-40B4-BE49-F238E27FC236}">
                  <a16:creationId xmlns:a16="http://schemas.microsoft.com/office/drawing/2014/main" id="{0322B3F2-797C-4030-9B08-F0C2B256A1DF}"/>
                </a:ext>
              </a:extLst>
            </p:cNvPr>
            <p:cNvSpPr>
              <a:spLocks/>
            </p:cNvSpPr>
            <p:nvPr/>
          </p:nvSpPr>
          <p:spPr bwMode="auto">
            <a:xfrm>
              <a:off x="7108825" y="-385763"/>
              <a:ext cx="165100" cy="187325"/>
            </a:xfrm>
            <a:custGeom>
              <a:avLst/>
              <a:gdLst>
                <a:gd name="T0" fmla="*/ 319 w 338"/>
                <a:gd name="T1" fmla="*/ 364 h 384"/>
                <a:gd name="T2" fmla="*/ 284 w 338"/>
                <a:gd name="T3" fmla="*/ 326 h 384"/>
                <a:gd name="T4" fmla="*/ 284 w 338"/>
                <a:gd name="T5" fmla="*/ 128 h 384"/>
                <a:gd name="T6" fmla="*/ 150 w 338"/>
                <a:gd name="T7" fmla="*/ 0 h 384"/>
                <a:gd name="T8" fmla="*/ 13 w 338"/>
                <a:gd name="T9" fmla="*/ 79 h 384"/>
                <a:gd name="T10" fmla="*/ 53 w 338"/>
                <a:gd name="T11" fmla="*/ 115 h 384"/>
                <a:gd name="T12" fmla="*/ 91 w 338"/>
                <a:gd name="T13" fmla="*/ 74 h 384"/>
                <a:gd name="T14" fmla="*/ 149 w 338"/>
                <a:gd name="T15" fmla="*/ 28 h 384"/>
                <a:gd name="T16" fmla="*/ 219 w 338"/>
                <a:gd name="T17" fmla="*/ 143 h 384"/>
                <a:gd name="T18" fmla="*/ 219 w 338"/>
                <a:gd name="T19" fmla="*/ 173 h 384"/>
                <a:gd name="T20" fmla="*/ 0 w 338"/>
                <a:gd name="T21" fmla="*/ 294 h 384"/>
                <a:gd name="T22" fmla="*/ 100 w 338"/>
                <a:gd name="T23" fmla="*/ 384 h 384"/>
                <a:gd name="T24" fmla="*/ 218 w 338"/>
                <a:gd name="T25" fmla="*/ 325 h 384"/>
                <a:gd name="T26" fmla="*/ 219 w 338"/>
                <a:gd name="T27" fmla="*/ 325 h 384"/>
                <a:gd name="T28" fmla="*/ 281 w 338"/>
                <a:gd name="T29" fmla="*/ 384 h 384"/>
                <a:gd name="T30" fmla="*/ 323 w 338"/>
                <a:gd name="T31" fmla="*/ 381 h 384"/>
                <a:gd name="T32" fmla="*/ 328 w 338"/>
                <a:gd name="T33" fmla="*/ 376 h 384"/>
                <a:gd name="T34" fmla="*/ 338 w 338"/>
                <a:gd name="T35" fmla="*/ 361 h 384"/>
                <a:gd name="T36" fmla="*/ 319 w 338"/>
                <a:gd name="T37" fmla="*/ 364 h 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38" h="384">
                  <a:moveTo>
                    <a:pt x="319" y="364"/>
                  </a:moveTo>
                  <a:cubicBezTo>
                    <a:pt x="293" y="364"/>
                    <a:pt x="284" y="354"/>
                    <a:pt x="284" y="326"/>
                  </a:cubicBezTo>
                  <a:lnTo>
                    <a:pt x="284" y="128"/>
                  </a:lnTo>
                  <a:cubicBezTo>
                    <a:pt x="284" y="53"/>
                    <a:pt x="263" y="0"/>
                    <a:pt x="150" y="0"/>
                  </a:cubicBezTo>
                  <a:cubicBezTo>
                    <a:pt x="93" y="0"/>
                    <a:pt x="13" y="26"/>
                    <a:pt x="13" y="79"/>
                  </a:cubicBezTo>
                  <a:cubicBezTo>
                    <a:pt x="13" y="100"/>
                    <a:pt x="30" y="115"/>
                    <a:pt x="53" y="115"/>
                  </a:cubicBezTo>
                  <a:cubicBezTo>
                    <a:pt x="66" y="115"/>
                    <a:pt x="91" y="106"/>
                    <a:pt x="91" y="74"/>
                  </a:cubicBezTo>
                  <a:cubicBezTo>
                    <a:pt x="91" y="49"/>
                    <a:pt x="98" y="28"/>
                    <a:pt x="149" y="28"/>
                  </a:cubicBezTo>
                  <a:cubicBezTo>
                    <a:pt x="219" y="28"/>
                    <a:pt x="219" y="86"/>
                    <a:pt x="219" y="143"/>
                  </a:cubicBezTo>
                  <a:lnTo>
                    <a:pt x="219" y="173"/>
                  </a:lnTo>
                  <a:cubicBezTo>
                    <a:pt x="156" y="178"/>
                    <a:pt x="0" y="178"/>
                    <a:pt x="0" y="294"/>
                  </a:cubicBezTo>
                  <a:cubicBezTo>
                    <a:pt x="0" y="346"/>
                    <a:pt x="43" y="384"/>
                    <a:pt x="100" y="384"/>
                  </a:cubicBezTo>
                  <a:cubicBezTo>
                    <a:pt x="156" y="384"/>
                    <a:pt x="193" y="361"/>
                    <a:pt x="218" y="325"/>
                  </a:cubicBezTo>
                  <a:lnTo>
                    <a:pt x="219" y="325"/>
                  </a:lnTo>
                  <a:cubicBezTo>
                    <a:pt x="219" y="360"/>
                    <a:pt x="233" y="384"/>
                    <a:pt x="281" y="384"/>
                  </a:cubicBezTo>
                  <a:cubicBezTo>
                    <a:pt x="291" y="384"/>
                    <a:pt x="301" y="384"/>
                    <a:pt x="323" y="381"/>
                  </a:cubicBezTo>
                  <a:lnTo>
                    <a:pt x="328" y="376"/>
                  </a:lnTo>
                  <a:cubicBezTo>
                    <a:pt x="331" y="371"/>
                    <a:pt x="335" y="366"/>
                    <a:pt x="338" y="361"/>
                  </a:cubicBezTo>
                  <a:cubicBezTo>
                    <a:pt x="324" y="364"/>
                    <a:pt x="321" y="364"/>
                    <a:pt x="319" y="364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1" name="Freeform 263">
              <a:extLst>
                <a:ext uri="{FF2B5EF4-FFF2-40B4-BE49-F238E27FC236}">
                  <a16:creationId xmlns:a16="http://schemas.microsoft.com/office/drawing/2014/main" id="{05F4623F-F5EC-4543-8DF9-2E5EEA13B4B5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9125" y="-355600"/>
              <a:ext cx="109538" cy="109538"/>
            </a:xfrm>
            <a:custGeom>
              <a:avLst/>
              <a:gdLst>
                <a:gd name="T0" fmla="*/ 20 w 224"/>
                <a:gd name="T1" fmla="*/ 0 h 224"/>
                <a:gd name="T2" fmla="*/ 0 w 224"/>
                <a:gd name="T3" fmla="*/ 19 h 224"/>
                <a:gd name="T4" fmla="*/ 0 w 224"/>
                <a:gd name="T5" fmla="*/ 224 h 224"/>
                <a:gd name="T6" fmla="*/ 224 w 224"/>
                <a:gd name="T7" fmla="*/ 224 h 224"/>
                <a:gd name="T8" fmla="*/ 224 w 224"/>
                <a:gd name="T9" fmla="*/ 0 h 224"/>
                <a:gd name="T10" fmla="*/ 149 w 224"/>
                <a:gd name="T11" fmla="*/ 0 h 224"/>
                <a:gd name="T12" fmla="*/ 149 w 224"/>
                <a:gd name="T13" fmla="*/ 149 h 224"/>
                <a:gd name="T14" fmla="*/ 74 w 224"/>
                <a:gd name="T15" fmla="*/ 149 h 224"/>
                <a:gd name="T16" fmla="*/ 74 w 224"/>
                <a:gd name="T17" fmla="*/ 0 h 224"/>
                <a:gd name="T18" fmla="*/ 20 w 224"/>
                <a:gd name="T19" fmla="*/ 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4" h="224">
                  <a:moveTo>
                    <a:pt x="20" y="0"/>
                  </a:moveTo>
                  <a:lnTo>
                    <a:pt x="0" y="19"/>
                  </a:lnTo>
                  <a:lnTo>
                    <a:pt x="0" y="224"/>
                  </a:lnTo>
                  <a:lnTo>
                    <a:pt x="224" y="224"/>
                  </a:lnTo>
                  <a:lnTo>
                    <a:pt x="224" y="0"/>
                  </a:lnTo>
                  <a:lnTo>
                    <a:pt x="149" y="0"/>
                  </a:lnTo>
                  <a:lnTo>
                    <a:pt x="149" y="149"/>
                  </a:lnTo>
                  <a:lnTo>
                    <a:pt x="74" y="149"/>
                  </a:lnTo>
                  <a:lnTo>
                    <a:pt x="74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2" name="Freeform 264">
              <a:extLst>
                <a:ext uri="{FF2B5EF4-FFF2-40B4-BE49-F238E27FC236}">
                  <a16:creationId xmlns:a16="http://schemas.microsoft.com/office/drawing/2014/main" id="{0D937415-F3D5-4469-A8E4-FD40E29C8B6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18325" y="-447675"/>
              <a:ext cx="387350" cy="311150"/>
            </a:xfrm>
            <a:custGeom>
              <a:avLst/>
              <a:gdLst>
                <a:gd name="T0" fmla="*/ 463 w 790"/>
                <a:gd name="T1" fmla="*/ 407 h 637"/>
                <a:gd name="T2" fmla="*/ 608 w 790"/>
                <a:gd name="T3" fmla="*/ 325 h 637"/>
                <a:gd name="T4" fmla="*/ 608 w 790"/>
                <a:gd name="T5" fmla="*/ 372 h 637"/>
                <a:gd name="T6" fmla="*/ 519 w 790"/>
                <a:gd name="T7" fmla="*/ 477 h 637"/>
                <a:gd name="T8" fmla="*/ 463 w 790"/>
                <a:gd name="T9" fmla="*/ 407 h 637"/>
                <a:gd name="T10" fmla="*/ 708 w 790"/>
                <a:gd name="T11" fmla="*/ 490 h 637"/>
                <a:gd name="T12" fmla="*/ 727 w 790"/>
                <a:gd name="T13" fmla="*/ 489 h 637"/>
                <a:gd name="T14" fmla="*/ 790 w 790"/>
                <a:gd name="T15" fmla="*/ 284 h 637"/>
                <a:gd name="T16" fmla="*/ 519 w 790"/>
                <a:gd name="T17" fmla="*/ 0 h 637"/>
                <a:gd name="T18" fmla="*/ 408 w 790"/>
                <a:gd name="T19" fmla="*/ 17 h 637"/>
                <a:gd name="T20" fmla="*/ 408 w 790"/>
                <a:gd name="T21" fmla="*/ 116 h 637"/>
                <a:gd name="T22" fmla="*/ 389 w 790"/>
                <a:gd name="T23" fmla="*/ 116 h 637"/>
                <a:gd name="T24" fmla="*/ 389 w 790"/>
                <a:gd name="T25" fmla="*/ 135 h 637"/>
                <a:gd name="T26" fmla="*/ 314 w 790"/>
                <a:gd name="T27" fmla="*/ 135 h 637"/>
                <a:gd name="T28" fmla="*/ 314 w 790"/>
                <a:gd name="T29" fmla="*/ 135 h 637"/>
                <a:gd name="T30" fmla="*/ 314 w 790"/>
                <a:gd name="T31" fmla="*/ 54 h 637"/>
                <a:gd name="T32" fmla="*/ 125 w 790"/>
                <a:gd name="T33" fmla="*/ 187 h 637"/>
                <a:gd name="T34" fmla="*/ 179 w 790"/>
                <a:gd name="T35" fmla="*/ 187 h 637"/>
                <a:gd name="T36" fmla="*/ 179 w 790"/>
                <a:gd name="T37" fmla="*/ 337 h 637"/>
                <a:gd name="T38" fmla="*/ 254 w 790"/>
                <a:gd name="T39" fmla="*/ 337 h 637"/>
                <a:gd name="T40" fmla="*/ 254 w 790"/>
                <a:gd name="T41" fmla="*/ 187 h 637"/>
                <a:gd name="T42" fmla="*/ 329 w 790"/>
                <a:gd name="T43" fmla="*/ 187 h 637"/>
                <a:gd name="T44" fmla="*/ 329 w 790"/>
                <a:gd name="T45" fmla="*/ 412 h 637"/>
                <a:gd name="T46" fmla="*/ 104 w 790"/>
                <a:gd name="T47" fmla="*/ 412 h 637"/>
                <a:gd name="T48" fmla="*/ 104 w 790"/>
                <a:gd name="T49" fmla="*/ 206 h 637"/>
                <a:gd name="T50" fmla="*/ 0 w 790"/>
                <a:gd name="T51" fmla="*/ 397 h 637"/>
                <a:gd name="T52" fmla="*/ 400 w 790"/>
                <a:gd name="T53" fmla="*/ 637 h 637"/>
                <a:gd name="T54" fmla="*/ 698 w 790"/>
                <a:gd name="T55" fmla="*/ 524 h 637"/>
                <a:gd name="T56" fmla="*/ 712 w 790"/>
                <a:gd name="T57" fmla="*/ 509 h 637"/>
                <a:gd name="T58" fmla="*/ 670 w 790"/>
                <a:gd name="T59" fmla="*/ 511 h 637"/>
                <a:gd name="T60" fmla="*/ 608 w 790"/>
                <a:gd name="T61" fmla="*/ 452 h 637"/>
                <a:gd name="T62" fmla="*/ 607 w 790"/>
                <a:gd name="T63" fmla="*/ 452 h 637"/>
                <a:gd name="T64" fmla="*/ 489 w 790"/>
                <a:gd name="T65" fmla="*/ 511 h 637"/>
                <a:gd name="T66" fmla="*/ 389 w 790"/>
                <a:gd name="T67" fmla="*/ 421 h 637"/>
                <a:gd name="T68" fmla="*/ 608 w 790"/>
                <a:gd name="T69" fmla="*/ 300 h 637"/>
                <a:gd name="T70" fmla="*/ 608 w 790"/>
                <a:gd name="T71" fmla="*/ 270 h 637"/>
                <a:gd name="T72" fmla="*/ 538 w 790"/>
                <a:gd name="T73" fmla="*/ 155 h 637"/>
                <a:gd name="T74" fmla="*/ 480 w 790"/>
                <a:gd name="T75" fmla="*/ 201 h 637"/>
                <a:gd name="T76" fmla="*/ 442 w 790"/>
                <a:gd name="T77" fmla="*/ 242 h 637"/>
                <a:gd name="T78" fmla="*/ 402 w 790"/>
                <a:gd name="T79" fmla="*/ 206 h 637"/>
                <a:gd name="T80" fmla="*/ 539 w 790"/>
                <a:gd name="T81" fmla="*/ 127 h 637"/>
                <a:gd name="T82" fmla="*/ 672 w 790"/>
                <a:gd name="T83" fmla="*/ 254 h 637"/>
                <a:gd name="T84" fmla="*/ 672 w 790"/>
                <a:gd name="T85" fmla="*/ 452 h 637"/>
                <a:gd name="T86" fmla="*/ 708 w 790"/>
                <a:gd name="T87" fmla="*/ 490 h 6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790" h="637">
                  <a:moveTo>
                    <a:pt x="463" y="407"/>
                  </a:moveTo>
                  <a:cubicBezTo>
                    <a:pt x="463" y="332"/>
                    <a:pt x="569" y="326"/>
                    <a:pt x="608" y="325"/>
                  </a:cubicBezTo>
                  <a:lnTo>
                    <a:pt x="608" y="372"/>
                  </a:lnTo>
                  <a:cubicBezTo>
                    <a:pt x="608" y="427"/>
                    <a:pt x="573" y="477"/>
                    <a:pt x="519" y="477"/>
                  </a:cubicBezTo>
                  <a:cubicBezTo>
                    <a:pt x="490" y="477"/>
                    <a:pt x="463" y="449"/>
                    <a:pt x="463" y="407"/>
                  </a:cubicBezTo>
                  <a:close/>
                  <a:moveTo>
                    <a:pt x="708" y="490"/>
                  </a:moveTo>
                  <a:cubicBezTo>
                    <a:pt x="710" y="490"/>
                    <a:pt x="713" y="490"/>
                    <a:pt x="727" y="489"/>
                  </a:cubicBezTo>
                  <a:cubicBezTo>
                    <a:pt x="770" y="426"/>
                    <a:pt x="790" y="351"/>
                    <a:pt x="790" y="284"/>
                  </a:cubicBezTo>
                  <a:cubicBezTo>
                    <a:pt x="790" y="129"/>
                    <a:pt x="684" y="0"/>
                    <a:pt x="519" y="0"/>
                  </a:cubicBezTo>
                  <a:cubicBezTo>
                    <a:pt x="484" y="0"/>
                    <a:pt x="447" y="6"/>
                    <a:pt x="408" y="17"/>
                  </a:cubicBezTo>
                  <a:lnTo>
                    <a:pt x="408" y="116"/>
                  </a:lnTo>
                  <a:lnTo>
                    <a:pt x="389" y="116"/>
                  </a:lnTo>
                  <a:lnTo>
                    <a:pt x="389" y="135"/>
                  </a:lnTo>
                  <a:lnTo>
                    <a:pt x="314" y="135"/>
                  </a:lnTo>
                  <a:lnTo>
                    <a:pt x="314" y="135"/>
                  </a:lnTo>
                  <a:lnTo>
                    <a:pt x="314" y="54"/>
                  </a:lnTo>
                  <a:cubicBezTo>
                    <a:pt x="253" y="85"/>
                    <a:pt x="189" y="129"/>
                    <a:pt x="125" y="187"/>
                  </a:cubicBezTo>
                  <a:lnTo>
                    <a:pt x="179" y="187"/>
                  </a:lnTo>
                  <a:lnTo>
                    <a:pt x="179" y="337"/>
                  </a:lnTo>
                  <a:lnTo>
                    <a:pt x="254" y="337"/>
                  </a:lnTo>
                  <a:lnTo>
                    <a:pt x="254" y="187"/>
                  </a:lnTo>
                  <a:lnTo>
                    <a:pt x="329" y="187"/>
                  </a:lnTo>
                  <a:lnTo>
                    <a:pt x="329" y="412"/>
                  </a:lnTo>
                  <a:lnTo>
                    <a:pt x="104" y="412"/>
                  </a:lnTo>
                  <a:lnTo>
                    <a:pt x="104" y="206"/>
                  </a:lnTo>
                  <a:cubicBezTo>
                    <a:pt x="29" y="279"/>
                    <a:pt x="0" y="342"/>
                    <a:pt x="0" y="397"/>
                  </a:cubicBezTo>
                  <a:cubicBezTo>
                    <a:pt x="0" y="511"/>
                    <a:pt x="152" y="637"/>
                    <a:pt x="400" y="637"/>
                  </a:cubicBezTo>
                  <a:cubicBezTo>
                    <a:pt x="539" y="637"/>
                    <a:pt x="635" y="590"/>
                    <a:pt x="698" y="524"/>
                  </a:cubicBezTo>
                  <a:lnTo>
                    <a:pt x="712" y="509"/>
                  </a:lnTo>
                  <a:cubicBezTo>
                    <a:pt x="689" y="511"/>
                    <a:pt x="680" y="511"/>
                    <a:pt x="670" y="511"/>
                  </a:cubicBezTo>
                  <a:cubicBezTo>
                    <a:pt x="623" y="511"/>
                    <a:pt x="608" y="487"/>
                    <a:pt x="608" y="452"/>
                  </a:cubicBezTo>
                  <a:lnTo>
                    <a:pt x="607" y="452"/>
                  </a:lnTo>
                  <a:cubicBezTo>
                    <a:pt x="580" y="489"/>
                    <a:pt x="545" y="511"/>
                    <a:pt x="489" y="511"/>
                  </a:cubicBezTo>
                  <a:cubicBezTo>
                    <a:pt x="432" y="511"/>
                    <a:pt x="389" y="472"/>
                    <a:pt x="389" y="421"/>
                  </a:cubicBezTo>
                  <a:cubicBezTo>
                    <a:pt x="389" y="305"/>
                    <a:pt x="545" y="305"/>
                    <a:pt x="608" y="300"/>
                  </a:cubicBezTo>
                  <a:lnTo>
                    <a:pt x="608" y="270"/>
                  </a:lnTo>
                  <a:cubicBezTo>
                    <a:pt x="608" y="214"/>
                    <a:pt x="607" y="155"/>
                    <a:pt x="538" y="155"/>
                  </a:cubicBezTo>
                  <a:cubicBezTo>
                    <a:pt x="487" y="155"/>
                    <a:pt x="480" y="176"/>
                    <a:pt x="480" y="201"/>
                  </a:cubicBezTo>
                  <a:cubicBezTo>
                    <a:pt x="480" y="234"/>
                    <a:pt x="455" y="242"/>
                    <a:pt x="442" y="242"/>
                  </a:cubicBezTo>
                  <a:cubicBezTo>
                    <a:pt x="419" y="242"/>
                    <a:pt x="402" y="227"/>
                    <a:pt x="402" y="206"/>
                  </a:cubicBezTo>
                  <a:cubicBezTo>
                    <a:pt x="402" y="154"/>
                    <a:pt x="482" y="127"/>
                    <a:pt x="539" y="127"/>
                  </a:cubicBezTo>
                  <a:cubicBezTo>
                    <a:pt x="652" y="126"/>
                    <a:pt x="672" y="179"/>
                    <a:pt x="672" y="254"/>
                  </a:cubicBezTo>
                  <a:lnTo>
                    <a:pt x="672" y="452"/>
                  </a:lnTo>
                  <a:cubicBezTo>
                    <a:pt x="672" y="480"/>
                    <a:pt x="682" y="490"/>
                    <a:pt x="708" y="490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3" name="Rectangle 265">
              <a:extLst>
                <a:ext uri="{FF2B5EF4-FFF2-40B4-BE49-F238E27FC236}">
                  <a16:creationId xmlns:a16="http://schemas.microsoft.com/office/drawing/2014/main" id="{F8D5B463-EEB8-4CDC-9413-7D2DEBC275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81838" y="-482600"/>
              <a:ext cx="36513" cy="92075"/>
            </a:xfrm>
            <a:prstGeom prst="rect">
              <a:avLst/>
            </a:prstGeom>
            <a:solidFill>
              <a:srgbClr val="0BBBEF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963221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5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8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8640" y="0"/>
            <a:ext cx="912636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612499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Verdana"/>
          <a:ea typeface="+mj-ea"/>
          <a:cs typeface="Verdana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Verdana"/>
          <a:ea typeface="+mn-ea"/>
          <a:cs typeface="Verdana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Verdana"/>
          <a:ea typeface="+mn-ea"/>
          <a:cs typeface="Verdana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Verdana"/>
          <a:ea typeface="+mn-ea"/>
          <a:cs typeface="Verdana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Verdana"/>
          <a:ea typeface="+mn-ea"/>
          <a:cs typeface="Verdana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Verdana"/>
          <a:ea typeface="+mn-ea"/>
          <a:cs typeface="Verdana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8640" y="0"/>
            <a:ext cx="912636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251520" y="400506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106098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883" r:id="rId10"/>
    <p:sldLayoutId id="2147483884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BB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B0D9A05D-73BA-4C7C-9389-175D637D99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D67315B-BDD9-4372-A1C4-29DD43D9F9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u pied de page 4">
            <a:extLst>
              <a:ext uri="{FF2B5EF4-FFF2-40B4-BE49-F238E27FC236}">
                <a16:creationId xmlns:a16="http://schemas.microsoft.com/office/drawing/2014/main" id="{13185606-3890-4B8E-9299-0433A4EE33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38770" y="6315869"/>
            <a:ext cx="4561880" cy="365125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defTabSz="685800"/>
            <a:r>
              <a:rPr lang="fr-FR">
                <a:solidFill>
                  <a:prstClr val="white"/>
                </a:solidFill>
              </a:rPr>
              <a:t>Université d’Angers</a:t>
            </a:r>
          </a:p>
        </p:txBody>
      </p:sp>
      <p:sp>
        <p:nvSpPr>
          <p:cNvPr id="8" name="Espace réservé du numéro de diapositive 5">
            <a:extLst>
              <a:ext uri="{FF2B5EF4-FFF2-40B4-BE49-F238E27FC236}">
                <a16:creationId xmlns:a16="http://schemas.microsoft.com/office/drawing/2014/main" id="{13B83DA9-F49E-4952-BC77-34F711FE9BA5}"/>
              </a:ext>
            </a:extLst>
          </p:cNvPr>
          <p:cNvSpPr txBox="1">
            <a:spLocks/>
          </p:cNvSpPr>
          <p:nvPr userDrawn="1"/>
        </p:nvSpPr>
        <p:spPr>
          <a:xfrm>
            <a:off x="205978" y="6315869"/>
            <a:ext cx="422672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rgbClr val="C6C6C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9402C8-AAF6-430C-9C4F-B768B719CBA8}" type="slidenum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4570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</p:sldLayoutIdLst>
  <p:transition spd="slow">
    <p:push dir="u"/>
  </p:transition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Verdana" charset="0"/>
          <a:ea typeface="Verdana" charset="0"/>
          <a:cs typeface="Verdana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LucidaGrande" charset="0"/>
        <a:buChar char="-"/>
        <a:defRPr sz="2100" kern="1200">
          <a:solidFill>
            <a:schemeClr val="tx1"/>
          </a:solidFill>
          <a:latin typeface="Verdana" charset="0"/>
          <a:ea typeface="Verdana" charset="0"/>
          <a:cs typeface="Verdana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charset="0"/>
        <a:buChar char="•"/>
        <a:defRPr sz="1800" kern="1200">
          <a:solidFill>
            <a:schemeClr val="tx1"/>
          </a:solidFill>
          <a:latin typeface="Verdana" charset="0"/>
          <a:ea typeface="Verdana" charset="0"/>
          <a:cs typeface="Verdana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charset="0"/>
        <a:buChar char="•"/>
        <a:defRPr sz="1500" kern="1200">
          <a:solidFill>
            <a:schemeClr val="tx1"/>
          </a:solidFill>
          <a:latin typeface="Verdana" charset="0"/>
          <a:ea typeface="Verdana" charset="0"/>
          <a:cs typeface="Verdana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charset="0"/>
        <a:buChar char="•"/>
        <a:defRPr sz="1350" kern="1200">
          <a:solidFill>
            <a:schemeClr val="tx1"/>
          </a:solidFill>
          <a:latin typeface="Verdana" charset="0"/>
          <a:ea typeface="Verdana" charset="0"/>
          <a:cs typeface="Verdana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charset="0"/>
        <a:buChar char="•"/>
        <a:defRPr sz="1350" kern="1200">
          <a:solidFill>
            <a:schemeClr val="tx1"/>
          </a:solidFill>
          <a:latin typeface="Verdana" charset="0"/>
          <a:ea typeface="Verdana" charset="0"/>
          <a:cs typeface="Verdana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lt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17988" y="404665"/>
            <a:ext cx="8507077" cy="863749"/>
          </a:xfrm>
          <a:prstGeom prst="rect">
            <a:avLst/>
          </a:prstGeom>
          <a:noFill/>
        </p:spPr>
        <p:txBody>
          <a:bodyPr vert="horz" lIns="108000" tIns="0" rIns="108000" bIns="0" rtlCol="0" anchor="t">
            <a:noAutofit/>
          </a:bodyPr>
          <a:lstStyle/>
          <a:p>
            <a:r>
              <a:rPr lang="fr-FR"/>
              <a:t>Compléter avec un titre ici qui porte votre message sur deux lignes au maximum pour des raisons de lisibilité</a:t>
            </a:r>
            <a:endParaRPr lang="fr-FR" noProof="0"/>
          </a:p>
        </p:txBody>
      </p:sp>
      <p:sp>
        <p:nvSpPr>
          <p:cNvPr id="34" name="Rectangle 33"/>
          <p:cNvSpPr/>
          <p:nvPr/>
        </p:nvSpPr>
        <p:spPr>
          <a:xfrm>
            <a:off x="6964881" y="6503348"/>
            <a:ext cx="1503133" cy="23083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0066"/>
              </a:buClr>
              <a:buSzTx/>
              <a:buFontTx/>
              <a:buNone/>
              <a:tabLst/>
              <a:defRPr/>
            </a:pPr>
            <a:r>
              <a:rPr kumimoji="0" lang="fr-FR" sz="600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t>confidentiel</a:t>
            </a:r>
            <a:r>
              <a:rPr kumimoji="0" lang="fr-FR" sz="900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fr-FR" sz="900" b="0" i="0" u="none" strike="noStrike" kern="1200" cap="none" spc="0" normalizeH="0" baseline="0" noProof="0">
                <a:ln>
                  <a:noFill/>
                </a:ln>
                <a:solidFill>
                  <a:srgbClr val="503078"/>
                </a:solidFill>
                <a:effectLst/>
                <a:uLnTx/>
                <a:uFillTx/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t>| © WAVESTONE</a:t>
            </a:r>
          </a:p>
        </p:txBody>
      </p:sp>
      <p:sp>
        <p:nvSpPr>
          <p:cNvPr id="98" name="Textfeld 6"/>
          <p:cNvSpPr txBox="1"/>
          <p:nvPr/>
        </p:nvSpPr>
        <p:spPr bwMode="gray">
          <a:xfrm>
            <a:off x="8493666" y="6549514"/>
            <a:ext cx="332308" cy="1384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52254E-7EB4-45E4-904F-3575BFE2F20B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srgbClr val="503078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srgbClr val="503078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4" name="Espace réservé du texte 3"/>
          <p:cNvSpPr>
            <a:spLocks noGrp="1"/>
          </p:cNvSpPr>
          <p:nvPr>
            <p:ph type="body" idx="1"/>
          </p:nvPr>
        </p:nvSpPr>
        <p:spPr>
          <a:xfrm>
            <a:off x="317988" y="1268414"/>
            <a:ext cx="8507077" cy="4968000"/>
          </a:xfrm>
          <a:prstGeom prst="rect">
            <a:avLst/>
          </a:prstGeom>
        </p:spPr>
        <p:txBody>
          <a:bodyPr vert="horz" lIns="108000" tIns="108000" rIns="108000" bIns="108000" rtlCol="0">
            <a:noAutofit/>
          </a:bodyPr>
          <a:lstStyle/>
          <a:p>
            <a:pPr lvl="0"/>
            <a:r>
              <a:rPr lang="fr-FR"/>
              <a:t>Niveau 1 - </a:t>
            </a:r>
            <a:r>
              <a:rPr lang="fr-FR">
                <a:solidFill>
                  <a:srgbClr val="503078"/>
                </a:solidFill>
              </a:rPr>
              <a:t>Pour passer au niveau suivant, faire Shift + Alt + flèche droite </a:t>
            </a:r>
            <a:endParaRPr lang="fr-FR"/>
          </a:p>
          <a:p>
            <a:pPr lvl="1"/>
            <a:r>
              <a:rPr lang="fr-FR"/>
              <a:t>Niveau 2</a:t>
            </a:r>
          </a:p>
          <a:p>
            <a:pPr lvl="2"/>
            <a:r>
              <a:rPr lang="fr-FR"/>
              <a:t>Niveau 3</a:t>
            </a:r>
          </a:p>
          <a:p>
            <a:pPr lvl="3"/>
            <a:r>
              <a:rPr lang="fr-FR"/>
              <a:t>Niveau 4</a:t>
            </a:r>
          </a:p>
          <a:p>
            <a:pPr lvl="4"/>
            <a:r>
              <a:rPr lang="fr-FR"/>
              <a:t>Niveau 5</a:t>
            </a:r>
          </a:p>
          <a:p>
            <a:pPr lvl="5"/>
            <a:r>
              <a:rPr lang="fr-FR"/>
              <a:t>Niveau 6</a:t>
            </a:r>
          </a:p>
          <a:p>
            <a:pPr lvl="6"/>
            <a:r>
              <a:rPr lang="fr-FR"/>
              <a:t>Niveau 7</a:t>
            </a:r>
          </a:p>
          <a:p>
            <a:pPr lvl="7"/>
            <a:r>
              <a:rPr lang="fr-FR" noProof="0"/>
              <a:t>Nive</a:t>
            </a:r>
            <a:r>
              <a:rPr lang="fr-FR"/>
              <a:t>au 8</a:t>
            </a:r>
          </a:p>
          <a:p>
            <a:pPr lvl="8"/>
            <a:r>
              <a:rPr lang="fr-FR"/>
              <a:t>Niveau 9</a:t>
            </a:r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 rotWithShape="1"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36572" y="5935042"/>
            <a:ext cx="854721" cy="926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631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  <p:sldLayoutId id="2147483849" r:id="rId6"/>
    <p:sldLayoutId id="2147483850" r:id="rId7"/>
    <p:sldLayoutId id="2147483851" r:id="rId8"/>
    <p:sldLayoutId id="2147483852" r:id="rId9"/>
    <p:sldLayoutId id="2147483853" r:id="rId10"/>
    <p:sldLayoutId id="2147483854" r:id="rId11"/>
    <p:sldLayoutId id="2147483855" r:id="rId12"/>
    <p:sldLayoutId id="2147483856" r:id="rId13"/>
    <p:sldLayoutId id="2147483857" r:id="rId14"/>
    <p:sldLayoutId id="2147483858" r:id="rId15"/>
    <p:sldLayoutId id="2147483859" r:id="rId16"/>
    <p:sldLayoutId id="2147483860" r:id="rId17"/>
    <p:sldLayoutId id="2147483861" r:id="rId18"/>
    <p:sldLayoutId id="2147483862" r:id="rId19"/>
  </p:sldLayoutIdLst>
  <p:hf sldNum="0"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200" kern="1200" baseline="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0" indent="0" algn="just" defTabSz="914400" rtl="0" eaLnBrk="1" latinLnBrk="0" hangingPunct="1">
        <a:lnSpc>
          <a:spcPct val="100000"/>
        </a:lnSpc>
        <a:spcBef>
          <a:spcPts val="1800"/>
        </a:spcBef>
        <a:buFont typeface="Arial" panose="020B0604020202020204" pitchFamily="34" charset="0"/>
        <a:buNone/>
        <a:tabLst/>
        <a:defRPr sz="1600" i="0" kern="1200" cap="none" baseline="0">
          <a:solidFill>
            <a:schemeClr val="bg2"/>
          </a:solidFill>
          <a:latin typeface="+mn-lt"/>
          <a:ea typeface="+mn-ea"/>
          <a:cs typeface="+mn-cs"/>
        </a:defRPr>
      </a:lvl1pPr>
      <a:lvl2pPr marL="358775" indent="-358775" algn="just" defTabSz="914400" rtl="0" eaLnBrk="1" latinLnBrk="0" hangingPunct="1">
        <a:lnSpc>
          <a:spcPct val="100000"/>
        </a:lnSpc>
        <a:spcBef>
          <a:spcPts val="1400"/>
        </a:spcBef>
        <a:buClr>
          <a:schemeClr val="bg2"/>
        </a:buClr>
        <a:buFont typeface="Tempus Sans ITC" panose="04020404030D07020202" pitchFamily="82" charset="0"/>
        <a:buChar char="/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360000" indent="0" algn="just" defTabSz="914400" rtl="0" eaLnBrk="1" latinLnBrk="0" hangingPunct="1">
        <a:lnSpc>
          <a:spcPct val="100000"/>
        </a:lnSpc>
        <a:spcBef>
          <a:spcPts val="600"/>
        </a:spcBef>
        <a:buFontTx/>
        <a:buNone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648000" indent="-288000" algn="just" defTabSz="914400" rtl="0" eaLnBrk="1" latinLnBrk="0" hangingPunct="1">
        <a:lnSpc>
          <a:spcPct val="100000"/>
        </a:lnSpc>
        <a:spcBef>
          <a:spcPts val="600"/>
        </a:spcBef>
        <a:buClr>
          <a:schemeClr val="bg2"/>
        </a:buClr>
        <a:buFont typeface="Tahoma" panose="020B0604030504040204" pitchFamily="34" charset="0"/>
        <a:buChar char="›"/>
        <a:defRPr sz="1200" kern="1200" cap="none" baseline="0">
          <a:solidFill>
            <a:schemeClr val="tx1"/>
          </a:solidFill>
          <a:latin typeface="+mn-lt"/>
          <a:ea typeface="+mn-ea"/>
          <a:cs typeface="+mn-cs"/>
        </a:defRPr>
      </a:lvl4pPr>
      <a:lvl5pPr marL="900000" marR="0" indent="-252000" algn="just" defTabSz="914400" rtl="0" eaLnBrk="1" fontAlgn="auto" latinLnBrk="0" hangingPunct="1">
        <a:lnSpc>
          <a:spcPct val="100000"/>
        </a:lnSpc>
        <a:spcBef>
          <a:spcPts val="500"/>
        </a:spcBef>
        <a:spcAft>
          <a:spcPts val="0"/>
        </a:spcAft>
        <a:buClr>
          <a:schemeClr val="bg2"/>
        </a:buClr>
        <a:buSzTx/>
        <a:buFont typeface="Tahoma" panose="020B0604030504040204" pitchFamily="34" charset="0"/>
        <a:buChar char="»"/>
        <a:tabLst/>
        <a:defRPr lang="fr-FR" sz="1000" kern="1200" baseline="0" dirty="0" smtClean="0">
          <a:solidFill>
            <a:schemeClr val="tx1"/>
          </a:solidFill>
          <a:latin typeface="+mn-lt"/>
          <a:ea typeface="+mn-ea"/>
          <a:cs typeface="+mn-cs"/>
        </a:defRPr>
      </a:lvl5pPr>
      <a:lvl6pPr marL="900000" indent="-252000" algn="just" defTabSz="914400" rtl="0" eaLnBrk="1" latinLnBrk="0" hangingPunct="1">
        <a:lnSpc>
          <a:spcPct val="100000"/>
        </a:lnSpc>
        <a:spcBef>
          <a:spcPts val="500"/>
        </a:spcBef>
        <a:buClr>
          <a:schemeClr val="bg2"/>
        </a:buClr>
        <a:buFont typeface="Tahoma" panose="020B0604030504040204" pitchFamily="34" charset="0"/>
        <a:buChar char="»"/>
        <a:defRPr lang="fr-FR" sz="1000" kern="1200" baseline="0" noProof="0" dirty="0" smtClean="0">
          <a:solidFill>
            <a:schemeClr val="tx1"/>
          </a:solidFill>
          <a:latin typeface="+mn-lt"/>
          <a:ea typeface="+mn-ea"/>
          <a:cs typeface="+mn-cs"/>
        </a:defRPr>
      </a:lvl6pPr>
      <a:lvl7pPr marL="900000" indent="-252000" algn="just" defTabSz="914400" rtl="0" eaLnBrk="1" latinLnBrk="0" hangingPunct="1">
        <a:lnSpc>
          <a:spcPct val="100000"/>
        </a:lnSpc>
        <a:spcBef>
          <a:spcPts val="500"/>
        </a:spcBef>
        <a:buClr>
          <a:schemeClr val="bg2"/>
        </a:buClr>
        <a:buFont typeface="Tahoma" panose="020B0604030504040204" pitchFamily="34" charset="0"/>
        <a:buChar char="»"/>
        <a:defRPr lang="fr-FR" sz="1000" kern="1200" baseline="0" noProof="0" dirty="0" smtClean="0">
          <a:solidFill>
            <a:schemeClr val="tx1"/>
          </a:solidFill>
          <a:latin typeface="+mn-lt"/>
          <a:ea typeface="+mn-ea"/>
          <a:cs typeface="+mn-cs"/>
        </a:defRPr>
      </a:lvl7pPr>
      <a:lvl8pPr marL="900000" marR="0" indent="-252000" algn="just" defTabSz="914400" rtl="0" eaLnBrk="1" fontAlgn="auto" latinLnBrk="0" hangingPunct="1">
        <a:lnSpc>
          <a:spcPct val="100000"/>
        </a:lnSpc>
        <a:spcBef>
          <a:spcPts val="500"/>
        </a:spcBef>
        <a:spcAft>
          <a:spcPts val="0"/>
        </a:spcAft>
        <a:buClr>
          <a:schemeClr val="bg2"/>
        </a:buClr>
        <a:buSzTx/>
        <a:buFont typeface="Tahoma" panose="020B0604030504040204" pitchFamily="34" charset="0"/>
        <a:buChar char="»"/>
        <a:tabLst/>
        <a:defRPr lang="fr-FR" sz="1000" kern="1200" noProof="0" dirty="0" smtClean="0">
          <a:solidFill>
            <a:schemeClr val="tx1"/>
          </a:solidFill>
          <a:latin typeface="+mn-lt"/>
          <a:ea typeface="+mn-ea"/>
          <a:cs typeface="+mn-cs"/>
        </a:defRPr>
      </a:lvl8pPr>
      <a:lvl9pPr marL="900000" indent="-252000" algn="just" defTabSz="914400" rtl="0" eaLnBrk="1" latinLnBrk="0" hangingPunct="1">
        <a:lnSpc>
          <a:spcPct val="100000"/>
        </a:lnSpc>
        <a:spcBef>
          <a:spcPts val="500"/>
        </a:spcBef>
        <a:buClr>
          <a:schemeClr val="bg2"/>
        </a:buClr>
        <a:buFont typeface="Tahoma" panose="020B0604030504040204" pitchFamily="34" charset="0"/>
        <a:buChar char="»"/>
        <a:defRPr lang="fr-FR" sz="1000" kern="1200" noProof="0" dirty="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120">
          <p15:clr>
            <a:srgbClr val="F26B43"/>
          </p15:clr>
        </p15:guide>
        <p15:guide id="3" pos="217">
          <p15:clr>
            <a:srgbClr val="F26B43"/>
          </p15:clr>
        </p15:guide>
        <p15:guide id="4" pos="6023">
          <p15:clr>
            <a:srgbClr val="F26B43"/>
          </p15:clr>
        </p15:guide>
        <p15:guide id="5" orient="horz" pos="232">
          <p15:clr>
            <a:srgbClr val="F26B43"/>
          </p15:clr>
        </p15:guide>
        <p15:guide id="6" orient="horz" pos="2228">
          <p15:clr>
            <a:srgbClr val="F26B43"/>
          </p15:clr>
        </p15:guide>
        <p15:guide id="7" orient="horz" pos="2092">
          <p15:clr>
            <a:srgbClr val="F26B43"/>
          </p15:clr>
        </p15:guide>
        <p15:guide id="8" pos="3188">
          <p15:clr>
            <a:srgbClr val="F26B43"/>
          </p15:clr>
        </p15:guide>
        <p15:guide id="9" pos="3052">
          <p15:clr>
            <a:srgbClr val="F26B43"/>
          </p15:clr>
        </p15:guide>
        <p15:guide id="10" orient="horz" pos="346">
          <p15:clr>
            <a:srgbClr val="F26B43"/>
          </p15:clr>
        </p15:guide>
        <p15:guide id="11" orient="horz" pos="799">
          <p15:clr>
            <a:srgbClr val="F26B43"/>
          </p15:clr>
        </p15:guide>
        <p15:guide id="12" orient="horz" pos="3929">
          <p15:clr>
            <a:srgbClr val="F26B43"/>
          </p15:clr>
        </p15:guide>
        <p15:guide id="13" orient="horz" pos="432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hyperlink" Target="https://xd.adobe.com/view/b92fcd7c-21dd-420e-9d9b-6e059348dc51-ec7c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media" Target="../media/media2.mp4"/><Relationship Id="rId7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5" Type="http://schemas.microsoft.com/office/2007/relationships/media" Target="../media/media3.mp4"/><Relationship Id="rId10" Type="http://schemas.openxmlformats.org/officeDocument/2006/relationships/image" Target="../media/image28.png"/><Relationship Id="rId4" Type="http://schemas.openxmlformats.org/officeDocument/2006/relationships/video" Target="../media/media2.mp4"/><Relationship Id="rId9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40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D253A4-E671-4848-A9D9-38BFDFBE14C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/>
              <a:t>Commission Permanente du Numérique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9D4DFDDD-E1D6-4B55-9A7F-523B3560A6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5799" y="3916392"/>
            <a:ext cx="7772399" cy="134140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>
                <a:latin typeface="Verdana"/>
                <a:ea typeface="Verdana"/>
                <a:cs typeface="Verdana"/>
              </a:rPr>
              <a:t>31 mars 2023</a:t>
            </a:r>
          </a:p>
        </p:txBody>
      </p:sp>
    </p:spTree>
    <p:extLst>
      <p:ext uri="{BB962C8B-B14F-4D97-AF65-F5344CB8AC3E}">
        <p14:creationId xmlns:p14="http://schemas.microsoft.com/office/powerpoint/2010/main" val="29041747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C0BF6D5-3475-1897-8B60-E818E347E9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Planning de déploiement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AF59ACC-B178-988A-4F9E-D43D1FAA70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74638" y="6315868"/>
            <a:ext cx="563562" cy="365125"/>
          </a:xfrm>
          <a:prstGeom prst="rect">
            <a:avLst/>
          </a:prstGeom>
        </p:spPr>
        <p:txBody>
          <a:bodyPr anchor="ctr" anchorCtr="0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rgbClr val="C6C6C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99402C8-AAF6-430C-9C4F-B768B719CBA8}" type="slidenum">
              <a:rPr lang="fr-FR" smtClean="0"/>
              <a:pPr/>
              <a:t>10</a:t>
            </a:fld>
            <a:endParaRPr lang="fr-FR"/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D0D7B2E9-1E78-D528-7ADD-30BE082E198C}"/>
              </a:ext>
            </a:extLst>
          </p:cNvPr>
          <p:cNvCxnSpPr/>
          <p:nvPr/>
        </p:nvCxnSpPr>
        <p:spPr>
          <a:xfrm>
            <a:off x="1672892" y="2379503"/>
            <a:ext cx="0" cy="31504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6BBF2F73-303A-DD63-01EC-7410356BC7B4}"/>
              </a:ext>
            </a:extLst>
          </p:cNvPr>
          <p:cNvCxnSpPr/>
          <p:nvPr/>
        </p:nvCxnSpPr>
        <p:spPr>
          <a:xfrm>
            <a:off x="2634409" y="2367113"/>
            <a:ext cx="0" cy="31504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A98C8659-4BB2-2154-F705-403A0BA4CF63}"/>
              </a:ext>
            </a:extLst>
          </p:cNvPr>
          <p:cNvCxnSpPr/>
          <p:nvPr/>
        </p:nvCxnSpPr>
        <p:spPr>
          <a:xfrm>
            <a:off x="3616287" y="2359827"/>
            <a:ext cx="0" cy="31504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C5CD0BBF-EB69-3183-03C5-FF4E7D8C7A35}"/>
              </a:ext>
            </a:extLst>
          </p:cNvPr>
          <p:cNvCxnSpPr/>
          <p:nvPr/>
        </p:nvCxnSpPr>
        <p:spPr>
          <a:xfrm>
            <a:off x="4322816" y="2353045"/>
            <a:ext cx="0" cy="31504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A1A2AE1F-4270-4F8D-FE05-769F113150EE}"/>
              </a:ext>
            </a:extLst>
          </p:cNvPr>
          <p:cNvCxnSpPr/>
          <p:nvPr/>
        </p:nvCxnSpPr>
        <p:spPr>
          <a:xfrm>
            <a:off x="4918313" y="2392886"/>
            <a:ext cx="0" cy="31504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623BC007-DE35-1CFE-4840-4DB7F35888A4}"/>
              </a:ext>
            </a:extLst>
          </p:cNvPr>
          <p:cNvCxnSpPr/>
          <p:nvPr/>
        </p:nvCxnSpPr>
        <p:spPr>
          <a:xfrm>
            <a:off x="6140535" y="2359828"/>
            <a:ext cx="0" cy="31504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>
            <a:extLst>
              <a:ext uri="{FF2B5EF4-FFF2-40B4-BE49-F238E27FC236}">
                <a16:creationId xmlns:a16="http://schemas.microsoft.com/office/drawing/2014/main" id="{FF280D4F-263D-98ED-DADC-779ED097C0C8}"/>
              </a:ext>
            </a:extLst>
          </p:cNvPr>
          <p:cNvSpPr txBox="1"/>
          <p:nvPr/>
        </p:nvSpPr>
        <p:spPr>
          <a:xfrm>
            <a:off x="1098695" y="2359828"/>
            <a:ext cx="50548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350"/>
              <a:t>Avril 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84174BF2-24CA-5726-50AD-744BDD5A72E6}"/>
              </a:ext>
            </a:extLst>
          </p:cNvPr>
          <p:cNvSpPr txBox="1"/>
          <p:nvPr/>
        </p:nvSpPr>
        <p:spPr>
          <a:xfrm>
            <a:off x="1973103" y="2353045"/>
            <a:ext cx="44440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350"/>
              <a:t>Mai 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45C5CE19-E68E-A902-45CF-FB71EC8043C6}"/>
              </a:ext>
            </a:extLst>
          </p:cNvPr>
          <p:cNvSpPr txBox="1"/>
          <p:nvPr/>
        </p:nvSpPr>
        <p:spPr>
          <a:xfrm>
            <a:off x="2878408" y="2353045"/>
            <a:ext cx="54345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350"/>
              <a:t>Juin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E380662-1C79-6361-294D-F8A3EE26249F}"/>
              </a:ext>
            </a:extLst>
          </p:cNvPr>
          <p:cNvSpPr txBox="1"/>
          <p:nvPr/>
        </p:nvSpPr>
        <p:spPr>
          <a:xfrm>
            <a:off x="3689680" y="2359828"/>
            <a:ext cx="63907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350"/>
              <a:t>Juillet 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115F815A-7392-180A-32A7-60A137AE463E}"/>
              </a:ext>
            </a:extLst>
          </p:cNvPr>
          <p:cNvSpPr txBox="1"/>
          <p:nvPr/>
        </p:nvSpPr>
        <p:spPr>
          <a:xfrm>
            <a:off x="4407838" y="2367112"/>
            <a:ext cx="57620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350"/>
              <a:t>Aout 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DB19A9FA-A581-AF30-2CB4-E0F8176642BC}"/>
              </a:ext>
            </a:extLst>
          </p:cNvPr>
          <p:cNvSpPr txBox="1"/>
          <p:nvPr/>
        </p:nvSpPr>
        <p:spPr>
          <a:xfrm>
            <a:off x="5119086" y="2367112"/>
            <a:ext cx="113257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350"/>
              <a:t>Septembre 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F4D165C8-BCB0-1968-871A-B3BE98203B18}"/>
              </a:ext>
            </a:extLst>
          </p:cNvPr>
          <p:cNvSpPr txBox="1"/>
          <p:nvPr/>
        </p:nvSpPr>
        <p:spPr>
          <a:xfrm>
            <a:off x="6297023" y="2367112"/>
            <a:ext cx="75101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350"/>
              <a:t>Octobre </a:t>
            </a:r>
          </a:p>
        </p:txBody>
      </p: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9757077E-8362-2653-DCCC-E44D0EADD877}"/>
              </a:ext>
            </a:extLst>
          </p:cNvPr>
          <p:cNvCxnSpPr/>
          <p:nvPr/>
        </p:nvCxnSpPr>
        <p:spPr>
          <a:xfrm>
            <a:off x="7171989" y="2353046"/>
            <a:ext cx="0" cy="31504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Signalisation droite 22">
            <a:extLst>
              <a:ext uri="{FF2B5EF4-FFF2-40B4-BE49-F238E27FC236}">
                <a16:creationId xmlns:a16="http://schemas.microsoft.com/office/drawing/2014/main" id="{3EF9A29A-E52E-E26B-737B-9963480DFE7E}"/>
              </a:ext>
            </a:extLst>
          </p:cNvPr>
          <p:cNvSpPr/>
          <p:nvPr/>
        </p:nvSpPr>
        <p:spPr>
          <a:xfrm>
            <a:off x="862418" y="2789492"/>
            <a:ext cx="1027373" cy="768427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/>
              <a:t>Achat </a:t>
            </a:r>
            <a:r>
              <a:rPr lang="fr-FR" sz="1200" err="1"/>
              <a:t>Players</a:t>
            </a:r>
            <a:r>
              <a:rPr lang="fr-FR" sz="1200"/>
              <a:t> + Licences</a:t>
            </a:r>
          </a:p>
        </p:txBody>
      </p:sp>
      <p:sp>
        <p:nvSpPr>
          <p:cNvPr id="24" name="Signalisation droite 23">
            <a:extLst>
              <a:ext uri="{FF2B5EF4-FFF2-40B4-BE49-F238E27FC236}">
                <a16:creationId xmlns:a16="http://schemas.microsoft.com/office/drawing/2014/main" id="{88019D24-2242-7F11-D682-350F0292D1B2}"/>
              </a:ext>
            </a:extLst>
          </p:cNvPr>
          <p:cNvSpPr/>
          <p:nvPr/>
        </p:nvSpPr>
        <p:spPr>
          <a:xfrm>
            <a:off x="2188017" y="4260053"/>
            <a:ext cx="2079283" cy="52881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/>
              <a:t>Formation </a:t>
            </a:r>
            <a:r>
              <a:rPr lang="fr-FR" sz="1200" err="1"/>
              <a:t>Users</a:t>
            </a:r>
            <a:endParaRPr lang="fr-FR" sz="1200"/>
          </a:p>
        </p:txBody>
      </p:sp>
      <p:sp>
        <p:nvSpPr>
          <p:cNvPr id="26" name="Signalisation droite 25">
            <a:extLst>
              <a:ext uri="{FF2B5EF4-FFF2-40B4-BE49-F238E27FC236}">
                <a16:creationId xmlns:a16="http://schemas.microsoft.com/office/drawing/2014/main" id="{C864B9EF-807D-9D6F-848A-07174454F935}"/>
              </a:ext>
            </a:extLst>
          </p:cNvPr>
          <p:cNvSpPr/>
          <p:nvPr/>
        </p:nvSpPr>
        <p:spPr>
          <a:xfrm>
            <a:off x="2073926" y="4974707"/>
            <a:ext cx="5542155" cy="52881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/>
              <a:t>Déploiement et intégration des </a:t>
            </a:r>
            <a:r>
              <a:rPr lang="fr-FR" sz="1200" err="1"/>
              <a:t>Players</a:t>
            </a:r>
            <a:r>
              <a:rPr lang="fr-FR" sz="1200"/>
              <a:t> sur les Campus</a:t>
            </a:r>
          </a:p>
        </p:txBody>
      </p:sp>
      <p:sp>
        <p:nvSpPr>
          <p:cNvPr id="27" name="Signalisation droite 26">
            <a:extLst>
              <a:ext uri="{FF2B5EF4-FFF2-40B4-BE49-F238E27FC236}">
                <a16:creationId xmlns:a16="http://schemas.microsoft.com/office/drawing/2014/main" id="{7A6BB4FC-C948-0E02-8C8D-EBE4EB1E0499}"/>
              </a:ext>
            </a:extLst>
          </p:cNvPr>
          <p:cNvSpPr/>
          <p:nvPr/>
        </p:nvSpPr>
        <p:spPr>
          <a:xfrm>
            <a:off x="1473643" y="3699591"/>
            <a:ext cx="776466" cy="605321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50"/>
              <a:t>Prépa Image SAMI</a:t>
            </a:r>
          </a:p>
        </p:txBody>
      </p:sp>
      <p:sp>
        <p:nvSpPr>
          <p:cNvPr id="28" name="Signalisation droite 27">
            <a:extLst>
              <a:ext uri="{FF2B5EF4-FFF2-40B4-BE49-F238E27FC236}">
                <a16:creationId xmlns:a16="http://schemas.microsoft.com/office/drawing/2014/main" id="{A23DFEE2-DE73-764D-3362-1C301B43926E}"/>
              </a:ext>
            </a:extLst>
          </p:cNvPr>
          <p:cNvSpPr/>
          <p:nvPr/>
        </p:nvSpPr>
        <p:spPr>
          <a:xfrm>
            <a:off x="909227" y="4404651"/>
            <a:ext cx="1230648" cy="768427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/>
              <a:t>Prépa VM + Arborescence</a:t>
            </a:r>
          </a:p>
        </p:txBody>
      </p:sp>
    </p:spTree>
    <p:extLst>
      <p:ext uri="{BB962C8B-B14F-4D97-AF65-F5344CB8AC3E}">
        <p14:creationId xmlns:p14="http://schemas.microsoft.com/office/powerpoint/2010/main" val="30477674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1B8674BB-2688-7B03-D43F-775B861E3E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ACEC90BC-19F4-51DB-E900-E00449D481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Cycle de fin de vie d’un compte UA</a:t>
            </a:r>
          </a:p>
        </p:txBody>
      </p:sp>
    </p:spTree>
    <p:extLst>
      <p:ext uri="{BB962C8B-B14F-4D97-AF65-F5344CB8AC3E}">
        <p14:creationId xmlns:p14="http://schemas.microsoft.com/office/powerpoint/2010/main" val="15318275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D91D85C-A7EB-40B7-8F34-9B4A71DF9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1800" b="1">
                <a:latin typeface="Verdana"/>
                <a:ea typeface="Verdana"/>
              </a:rPr>
              <a:t>Cycle de fin de vie d’un compte étudiant (étudiant sortant)</a:t>
            </a:r>
            <a:endParaRPr lang="fr-FR" sz="1800"/>
          </a:p>
          <a:p>
            <a:endParaRPr lang="fr-FR" sz="1800" b="1">
              <a:latin typeface="Verdana"/>
              <a:ea typeface="Verdana"/>
            </a:endParaRPr>
          </a:p>
        </p:txBody>
      </p:sp>
      <p:pic>
        <p:nvPicPr>
          <p:cNvPr id="3" name="Image 3">
            <a:extLst>
              <a:ext uri="{FF2B5EF4-FFF2-40B4-BE49-F238E27FC236}">
                <a16:creationId xmlns:a16="http://schemas.microsoft.com/office/drawing/2014/main" id="{3569FC43-42F9-2011-FFD5-CC7FE27CD0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444" y="1390556"/>
            <a:ext cx="8908761" cy="4030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0082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D91D85C-A7EB-40B7-8F34-9B4A71DF9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1800" b="1">
                <a:latin typeface="Verdana"/>
                <a:ea typeface="Verdana"/>
              </a:rPr>
              <a:t>Cycle de fin de vie d’un compte personnel</a:t>
            </a:r>
            <a:endParaRPr lang="fr-FR" sz="1800"/>
          </a:p>
          <a:p>
            <a:endParaRPr lang="fr-FR" sz="1800" b="1">
              <a:latin typeface="Verdana"/>
              <a:ea typeface="Verdana"/>
            </a:endParaRPr>
          </a:p>
        </p:txBody>
      </p:sp>
      <p:pic>
        <p:nvPicPr>
          <p:cNvPr id="4" name="Image 4">
            <a:extLst>
              <a:ext uri="{FF2B5EF4-FFF2-40B4-BE49-F238E27FC236}">
                <a16:creationId xmlns:a16="http://schemas.microsoft.com/office/drawing/2014/main" id="{A70EFB50-5E00-0FFE-BA9C-E26ECC752E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558" y="1406827"/>
            <a:ext cx="8694963" cy="4191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6841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D91D85C-A7EB-40B7-8F34-9B4A71DF9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1800" b="1">
                <a:latin typeface="Verdana"/>
                <a:ea typeface="Verdana"/>
              </a:rPr>
              <a:t>Changement de procédures</a:t>
            </a:r>
            <a:endParaRPr lang="fr-FR"/>
          </a:p>
          <a:p>
            <a:endParaRPr lang="fr-FR" sz="1800" b="1">
              <a:latin typeface="Verdana"/>
              <a:ea typeface="Verdana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2022A67-41C7-03F6-2BBB-41137965F273}"/>
              </a:ext>
            </a:extLst>
          </p:cNvPr>
          <p:cNvSpPr txBox="1"/>
          <p:nvPr/>
        </p:nvSpPr>
        <p:spPr>
          <a:xfrm>
            <a:off x="312175" y="1541206"/>
            <a:ext cx="8605683" cy="181588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2000" b="1">
                <a:solidFill>
                  <a:schemeClr val="accent1"/>
                </a:solidFill>
              </a:rPr>
              <a:t>Questionnement annuel sur la conservation de l’adresse de renvoi </a:t>
            </a:r>
            <a:endParaRPr lang="fr-FR" sz="2000">
              <a:solidFill>
                <a:schemeClr val="accent1"/>
              </a:solidFill>
              <a:cs typeface="Calibri"/>
            </a:endParaRPr>
          </a:p>
          <a:p>
            <a:r>
              <a:rPr lang="fr-FR" sz="2000" b="1">
                <a:solidFill>
                  <a:schemeClr val="accent1"/>
                </a:solidFill>
              </a:rPr>
              <a:t>(Personnels sortants et étudiants sortants) :</a:t>
            </a:r>
            <a:endParaRPr lang="fr-FR" sz="2000">
              <a:solidFill>
                <a:schemeClr val="accent1"/>
              </a:solidFill>
            </a:endParaRPr>
          </a:p>
          <a:p>
            <a:pPr marL="285750" indent="-285750">
              <a:buFont typeface="Calibri"/>
              <a:buChar char="-"/>
            </a:pPr>
            <a:r>
              <a:rPr lang="fr-FR"/>
              <a:t>Envoi d’un email </a:t>
            </a:r>
            <a:r>
              <a:rPr lang="fr-FR" b="1"/>
              <a:t>une fois par an aux comptes « sortant »</a:t>
            </a:r>
            <a:r>
              <a:rPr lang="fr-FR"/>
              <a:t> avec une adresse de renvoi renseignée</a:t>
            </a:r>
            <a:endParaRPr lang="fr-FR">
              <a:cs typeface="Calibri"/>
            </a:endParaRPr>
          </a:p>
          <a:p>
            <a:pPr marL="285750" indent="-285750">
              <a:buFont typeface="Calibri"/>
              <a:buChar char="-"/>
            </a:pPr>
            <a:r>
              <a:rPr lang="fr-FR" b="1"/>
              <a:t>Nécessité de cliquer sur un lien </a:t>
            </a:r>
            <a:r>
              <a:rPr lang="fr-FR"/>
              <a:t>présent dans l’email </a:t>
            </a:r>
            <a:r>
              <a:rPr lang="fr-FR" b="1"/>
              <a:t>pour conserver le renvoi</a:t>
            </a:r>
            <a:endParaRPr lang="fr-FR" b="1">
              <a:cs typeface="Calibri"/>
            </a:endParaRPr>
          </a:p>
          <a:p>
            <a:pPr marL="285750" indent="-285750">
              <a:buFont typeface="Calibri"/>
              <a:buChar char="-"/>
            </a:pPr>
            <a:r>
              <a:rPr lang="fr-FR" b="1"/>
              <a:t>Suppression des adresses de renvoi non reconduites</a:t>
            </a:r>
            <a:r>
              <a:rPr lang="fr-FR"/>
              <a:t> un mois après l’envoi du mail</a:t>
            </a:r>
            <a:endParaRPr lang="fr-FR">
              <a:cs typeface="Calibri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2CF33DA-279E-9C3D-6A0F-47E9EF7D86F4}"/>
              </a:ext>
            </a:extLst>
          </p:cNvPr>
          <p:cNvSpPr txBox="1"/>
          <p:nvPr/>
        </p:nvSpPr>
        <p:spPr>
          <a:xfrm>
            <a:off x="312174" y="3647637"/>
            <a:ext cx="8445909" cy="209288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2000" b="1">
                <a:solidFill>
                  <a:schemeClr val="accent1"/>
                </a:solidFill>
              </a:rPr>
              <a:t>Rendre obligatoire la saisie d’une adresse associée valide pour activer </a:t>
            </a:r>
            <a:endParaRPr lang="fr-FR" sz="2000" b="1">
              <a:solidFill>
                <a:schemeClr val="accent1"/>
              </a:solidFill>
              <a:cs typeface="Calibri"/>
            </a:endParaRPr>
          </a:p>
          <a:p>
            <a:r>
              <a:rPr lang="fr-FR" sz="2000" b="1">
                <a:solidFill>
                  <a:schemeClr val="accent1"/>
                </a:solidFill>
              </a:rPr>
              <a:t>son compte univ-angers.fr :</a:t>
            </a:r>
            <a:endParaRPr lang="fr-FR" b="1">
              <a:solidFill>
                <a:schemeClr val="accent1"/>
              </a:solidFill>
              <a:cs typeface="Calibri"/>
            </a:endParaRPr>
          </a:p>
          <a:p>
            <a:pPr marL="285750" indent="-285750">
              <a:buFont typeface="Calibri"/>
              <a:buChar char="-"/>
            </a:pPr>
            <a:r>
              <a:rPr lang="fr-FR"/>
              <a:t>Pouvoir modifier son mot de passe en cas de perte ou de vol</a:t>
            </a:r>
            <a:endParaRPr lang="fr-FR">
              <a:cs typeface="Calibri"/>
            </a:endParaRPr>
          </a:p>
          <a:p>
            <a:r>
              <a:rPr lang="fr-FR">
                <a:cs typeface="Calibri"/>
              </a:rPr>
              <a:t>      &gt; </a:t>
            </a:r>
            <a:r>
              <a:rPr lang="fr-FR" u="sng">
                <a:cs typeface="Calibri"/>
              </a:rPr>
              <a:t>Le code d’accès initial ne servira plus qu’une seule fois</a:t>
            </a:r>
            <a:r>
              <a:rPr lang="fr-FR">
                <a:cs typeface="Calibri"/>
              </a:rPr>
              <a:t>, à la validation du compte</a:t>
            </a:r>
          </a:p>
          <a:p>
            <a:pPr marL="285750" indent="-285750">
              <a:buFont typeface="Calibri"/>
              <a:buChar char="-"/>
            </a:pPr>
            <a:r>
              <a:rPr lang="fr-FR"/>
              <a:t>Pouvoir contacter un étudiant ou un personnel en cas d’usurpation de son compte</a:t>
            </a:r>
            <a:endParaRPr lang="fr-FR">
              <a:cs typeface="Calibri"/>
            </a:endParaRPr>
          </a:p>
          <a:p>
            <a:pPr marL="285750" indent="-285750">
              <a:buFont typeface="Calibri"/>
              <a:buChar char="-"/>
            </a:pPr>
            <a:r>
              <a:rPr lang="fr-FR">
                <a:cs typeface="Calibri"/>
              </a:rPr>
              <a:t>Faciliter la mise en place d’une double authentification</a:t>
            </a:r>
          </a:p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56869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D72121CE-D4F1-5CB6-D8BA-B9EB96ED68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270A6C20-B633-8BE4-0238-07B8C065FE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latin typeface="Verdana"/>
                <a:ea typeface="Verdana"/>
              </a:rPr>
              <a:t>Gestion des comptes invités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318848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FF98247-2A88-8063-7094-22156DFB0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800" b="1">
                <a:latin typeface="Verdana"/>
                <a:ea typeface="Verdana"/>
              </a:rPr>
              <a:t>Gestion des comptes invités</a:t>
            </a:r>
            <a:endParaRPr lang="fr-FR" sz="2800">
              <a:latin typeface="Verdana"/>
              <a:ea typeface="Verdana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0C9E23F-D7C1-360B-E86C-882437AAB5F5}"/>
              </a:ext>
            </a:extLst>
          </p:cNvPr>
          <p:cNvSpPr txBox="1"/>
          <p:nvPr/>
        </p:nvSpPr>
        <p:spPr>
          <a:xfrm>
            <a:off x="326572" y="1485900"/>
            <a:ext cx="4939392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2400" b="1">
                <a:solidFill>
                  <a:schemeClr val="accent1"/>
                </a:solidFill>
              </a:rPr>
              <a:t>Regroupement de 2 fonctionnalités :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BBAFD38-33D0-0A25-A63C-E77C3BCF41E2}"/>
              </a:ext>
            </a:extLst>
          </p:cNvPr>
          <p:cNvSpPr txBox="1"/>
          <p:nvPr/>
        </p:nvSpPr>
        <p:spPr>
          <a:xfrm>
            <a:off x="326572" y="3445329"/>
            <a:ext cx="8147957" cy="34163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2400" b="1">
                <a:solidFill>
                  <a:schemeClr val="accent1"/>
                </a:solidFill>
              </a:rPr>
              <a:t>Sécurité renforcée :</a:t>
            </a:r>
          </a:p>
          <a:p>
            <a:pPr marL="285750" indent="-285750">
              <a:buFont typeface="Calibri"/>
              <a:buChar char="-"/>
            </a:pPr>
            <a:r>
              <a:rPr lang="fr-FR" b="1"/>
              <a:t>Gestion</a:t>
            </a:r>
            <a:r>
              <a:rPr lang="fr-FR"/>
              <a:t> du </a:t>
            </a:r>
            <a:r>
              <a:rPr lang="fr-FR" b="1"/>
              <a:t>type de compte invité</a:t>
            </a:r>
            <a:r>
              <a:rPr lang="fr-FR"/>
              <a:t> et des </a:t>
            </a:r>
            <a:r>
              <a:rPr lang="fr-FR" b="1"/>
              <a:t>applications accessibles</a:t>
            </a:r>
            <a:r>
              <a:rPr lang="fr-FR"/>
              <a:t> avec ce compte</a:t>
            </a:r>
            <a:endParaRPr lang="fr-FR">
              <a:cs typeface="Calibri"/>
            </a:endParaRPr>
          </a:p>
          <a:p>
            <a:r>
              <a:rPr lang="fr-FR" sz="1600">
                <a:solidFill>
                  <a:schemeClr val="bg1">
                    <a:lumMod val="50000"/>
                  </a:schemeClr>
                </a:solidFill>
              </a:rPr>
              <a:t>Exemple : un compte invité pour un étudiant qui n’aura pas encore validé administrativement son inscription permettra uniquement d’accéder à Moodle et au Wifi</a:t>
            </a:r>
            <a:br>
              <a:rPr lang="fr-FR" sz="1600">
                <a:solidFill>
                  <a:schemeClr val="bg1">
                    <a:lumMod val="50000"/>
                  </a:schemeClr>
                </a:solidFill>
              </a:rPr>
            </a:br>
            <a:endParaRPr lang="fr-FR" sz="1600">
              <a:solidFill>
                <a:schemeClr val="bg1">
                  <a:lumMod val="50000"/>
                </a:schemeClr>
              </a:solidFill>
              <a:cs typeface="Calibri"/>
            </a:endParaRPr>
          </a:p>
          <a:p>
            <a:pPr marL="285750" indent="-285750">
              <a:buFont typeface="Calibri"/>
              <a:buChar char="-"/>
            </a:pPr>
            <a:r>
              <a:rPr lang="fr-FR" b="1"/>
              <a:t>Validation de la charte d’engagement de l’UA</a:t>
            </a:r>
            <a:r>
              <a:rPr lang="fr-FR"/>
              <a:t> par le </a:t>
            </a:r>
            <a:r>
              <a:rPr lang="fr-FR" b="1"/>
              <a:t>demandeur du compte invité</a:t>
            </a:r>
            <a:br>
              <a:rPr lang="fr-FR" b="1"/>
            </a:br>
            <a:endParaRPr lang="fr-FR" b="1">
              <a:cs typeface="Calibri"/>
            </a:endParaRPr>
          </a:p>
          <a:p>
            <a:pPr marL="285750" indent="-285750">
              <a:buFont typeface="Calibri"/>
              <a:buChar char="-"/>
            </a:pPr>
            <a:r>
              <a:rPr lang="fr-FR" b="1"/>
              <a:t>Saisie d’un email personnel obligatoire </a:t>
            </a:r>
            <a:r>
              <a:rPr lang="fr-FR"/>
              <a:t>pour chaque compte invité</a:t>
            </a:r>
            <a:br>
              <a:rPr lang="fr-FR"/>
            </a:br>
            <a:endParaRPr lang="fr-FR">
              <a:cs typeface="Calibri"/>
            </a:endParaRPr>
          </a:p>
          <a:p>
            <a:pPr marL="285750" indent="-285750">
              <a:buFont typeface="Calibri"/>
              <a:buChar char="-"/>
            </a:pPr>
            <a:r>
              <a:rPr lang="fr-FR" b="1"/>
              <a:t>L’utilisateur du compte invité saisit son mot de passe</a:t>
            </a:r>
            <a:r>
              <a:rPr lang="fr-FR"/>
              <a:t> et </a:t>
            </a:r>
            <a:r>
              <a:rPr lang="fr-FR" b="1"/>
              <a:t>valide la charte</a:t>
            </a:r>
            <a:endParaRPr lang="fr-FR" b="1">
              <a:cs typeface="Calibri"/>
            </a:endParaRPr>
          </a:p>
          <a:p>
            <a:r>
              <a:rPr lang="fr-FR" b="1"/>
              <a:t>du Système d’Information</a:t>
            </a:r>
            <a:endParaRPr lang="fr-FR" b="1">
              <a:cs typeface="Calibri"/>
            </a:endParaRPr>
          </a:p>
          <a:p>
            <a:endParaRPr lang="fr-FR"/>
          </a:p>
        </p:txBody>
      </p:sp>
      <p:pic>
        <p:nvPicPr>
          <p:cNvPr id="6" name="Image 6" descr="Une image contenant flèche&#10;&#10;Description générée automatiquement">
            <a:extLst>
              <a:ext uri="{FF2B5EF4-FFF2-40B4-BE49-F238E27FC236}">
                <a16:creationId xmlns:a16="http://schemas.microsoft.com/office/drawing/2014/main" id="{AB3EE5F6-F596-16B4-0C86-8A5F96F3ED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5079" y="2115925"/>
            <a:ext cx="6041571" cy="1148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4964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FF98247-2A88-8063-7094-22156DFB0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800" b="1">
                <a:latin typeface="Verdana"/>
                <a:ea typeface="Verdana"/>
              </a:rPr>
              <a:t>Gestion des comptes invités</a:t>
            </a:r>
            <a:endParaRPr lang="fr-FR" sz="2800">
              <a:latin typeface="Verdana"/>
              <a:ea typeface="Verdana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2A7A365-2CEF-41CF-50D8-BDDF54E751AC}"/>
              </a:ext>
            </a:extLst>
          </p:cNvPr>
          <p:cNvSpPr txBox="1"/>
          <p:nvPr/>
        </p:nvSpPr>
        <p:spPr>
          <a:xfrm>
            <a:off x="244929" y="1420586"/>
            <a:ext cx="771525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2400" b="1">
                <a:solidFill>
                  <a:schemeClr val="accent1"/>
                </a:solidFill>
              </a:rPr>
              <a:t>Nouveau circuit de validation de création de compte invité</a:t>
            </a:r>
          </a:p>
        </p:txBody>
      </p:sp>
      <p:pic>
        <p:nvPicPr>
          <p:cNvPr id="5" name="Image 5" descr="Une image contenant diagramme&#10;&#10;Description générée automatiquement">
            <a:extLst>
              <a:ext uri="{FF2B5EF4-FFF2-40B4-BE49-F238E27FC236}">
                <a16:creationId xmlns:a16="http://schemas.microsoft.com/office/drawing/2014/main" id="{7C979280-8BE7-A2C4-C67C-1E835C157A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079" y="2002533"/>
            <a:ext cx="8662306" cy="3759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6211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FF98247-2A88-8063-7094-22156DFB0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800" b="1">
                <a:latin typeface="Verdana"/>
                <a:ea typeface="Verdana"/>
              </a:rPr>
              <a:t>Gestion des comptes invités</a:t>
            </a:r>
            <a:endParaRPr lang="fr-FR" sz="2800">
              <a:latin typeface="Verdana"/>
              <a:ea typeface="Verdana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C8AC90F5-CE0A-FB5E-3156-21CD7828525D}"/>
              </a:ext>
            </a:extLst>
          </p:cNvPr>
          <p:cNvSpPr txBox="1"/>
          <p:nvPr/>
        </p:nvSpPr>
        <p:spPr>
          <a:xfrm>
            <a:off x="375557" y="1461407"/>
            <a:ext cx="2743200" cy="45720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2400" b="1">
                <a:solidFill>
                  <a:schemeClr val="accent1"/>
                </a:solidFill>
              </a:rPr>
              <a:t>Nouvelle interface :</a:t>
            </a:r>
          </a:p>
        </p:txBody>
      </p:sp>
      <p:pic>
        <p:nvPicPr>
          <p:cNvPr id="4" name="Image 4">
            <a:extLst>
              <a:ext uri="{FF2B5EF4-FFF2-40B4-BE49-F238E27FC236}">
                <a16:creationId xmlns:a16="http://schemas.microsoft.com/office/drawing/2014/main" id="{B471FF12-E07B-EEA6-D362-BD7B64D507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464248"/>
            <a:ext cx="8605156" cy="4860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2993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6C27B493-D689-2B8F-E6FE-E99F37E0FE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fr-FR">
                <a:latin typeface="Verdana"/>
                <a:ea typeface="Verdana"/>
              </a:rPr>
              <a:t>Rappel : Cible interne</a:t>
            </a:r>
            <a:endParaRPr lang="fr-FR"/>
          </a:p>
          <a:p>
            <a:r>
              <a:rPr lang="fr-FR">
                <a:latin typeface="Verdana"/>
                <a:ea typeface="Verdana"/>
              </a:rPr>
              <a:t>But : Remplacement Intranet et</a:t>
            </a:r>
            <a:br>
              <a:rPr lang="fr-FR">
                <a:latin typeface="Verdana"/>
                <a:ea typeface="Verdana"/>
              </a:rPr>
            </a:br>
            <a:r>
              <a:rPr lang="fr-FR">
                <a:latin typeface="Verdana"/>
                <a:ea typeface="Verdana"/>
              </a:rPr>
              <a:t> ENT des personnels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21003436-9C11-C540-4CF5-CBDE0BE770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latin typeface="Verdana"/>
                <a:ea typeface="Verdana"/>
              </a:rPr>
              <a:t>Point d'avancement projet DWP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1215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D91D85C-A7EB-40B7-8F34-9B4A71DF9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Ordre du jour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F384873-DF1C-47E8-9CA0-319C04079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600" y="1319842"/>
            <a:ext cx="8204799" cy="535700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lvl="0" indent="-342900">
              <a:spcBef>
                <a:spcPts val="1440"/>
              </a:spcBef>
              <a:spcAft>
                <a:spcPts val="0"/>
              </a:spcAft>
              <a:buAutoNum type="arabicPeriod"/>
              <a:tabLst>
                <a:tab pos="180340" algn="l"/>
                <a:tab pos="270510" algn="l"/>
              </a:tabLst>
            </a:pPr>
            <a:r>
              <a:rPr lang="fr-FR" sz="1800" dirty="0">
                <a:solidFill>
                  <a:srgbClr val="000000"/>
                </a:solidFill>
                <a:effectLst/>
                <a:latin typeface="Verdana"/>
                <a:ea typeface="Times New Roman" panose="02020603050405020304" pitchFamily="18" charset="0"/>
                <a:cs typeface="Tahoma"/>
              </a:rPr>
              <a:t>Relevé de conclusions de la CPN du 9 décembre 2022</a:t>
            </a:r>
          </a:p>
          <a:p>
            <a:pPr marL="342900" indent="-342900">
              <a:spcBef>
                <a:spcPts val="1440"/>
              </a:spcBef>
              <a:buAutoNum type="arabicPeriod"/>
            </a:pPr>
            <a:r>
              <a:rPr lang="fr-FR" sz="1800" dirty="0">
                <a:solidFill>
                  <a:srgbClr val="000000"/>
                </a:solidFill>
                <a:latin typeface="Verdana"/>
                <a:ea typeface="Times New Roman" panose="02020603050405020304" pitchFamily="18" charset="0"/>
                <a:cs typeface="Tahoma"/>
              </a:rPr>
              <a:t>Campagne de remplacement des affichages dynamiques des composantes</a:t>
            </a:r>
          </a:p>
          <a:p>
            <a:pPr marL="342900" indent="-342900">
              <a:spcBef>
                <a:spcPts val="1440"/>
              </a:spcBef>
              <a:buAutoNum type="arabicPeriod"/>
            </a:pPr>
            <a:r>
              <a:rPr lang="fr-FR" sz="1800" dirty="0">
                <a:solidFill>
                  <a:srgbClr val="000000"/>
                </a:solidFill>
                <a:effectLst/>
                <a:latin typeface="Verdana"/>
                <a:ea typeface="Times New Roman" panose="02020603050405020304" pitchFamily="18" charset="0"/>
                <a:cs typeface="Tahoma"/>
              </a:rPr>
              <a:t>- Cycle de fin de vie d’un compte – réflexion sur les comptes des personnes non reconduites…</a:t>
            </a:r>
          </a:p>
          <a:p>
            <a:pPr marL="0" indent="0">
              <a:spcBef>
                <a:spcPts val="1440"/>
              </a:spcBef>
              <a:buNone/>
            </a:pPr>
            <a:r>
              <a:rPr lang="fr-FR" sz="1800" dirty="0">
                <a:latin typeface="Verdana"/>
                <a:ea typeface="Times New Roman" panose="02020603050405020304" pitchFamily="18" charset="0"/>
                <a:cs typeface="Tahoma"/>
              </a:rPr>
              <a:t>    - Nouvelle gestion des comptes invités</a:t>
            </a:r>
            <a:endParaRPr lang="fr-FR" sz="1800" dirty="0">
              <a:effectLst/>
              <a:latin typeface="Verdana"/>
              <a:ea typeface="Times New Roman" panose="02020603050405020304" pitchFamily="18" charset="0"/>
              <a:cs typeface="Tahoma"/>
            </a:endParaRPr>
          </a:p>
          <a:p>
            <a:pPr marL="0" indent="0">
              <a:spcBef>
                <a:spcPts val="1440"/>
              </a:spcBef>
              <a:buNone/>
            </a:pPr>
            <a:r>
              <a:rPr lang="fr-FR" sz="1800" dirty="0">
                <a:solidFill>
                  <a:srgbClr val="000000"/>
                </a:solidFill>
                <a:latin typeface="Verdana"/>
                <a:ea typeface="Times New Roman" panose="02020603050405020304" pitchFamily="18" charset="0"/>
                <a:cs typeface="Tahoma"/>
              </a:rPr>
              <a:t>4. Point d’avancement Digital </a:t>
            </a:r>
            <a:r>
              <a:rPr lang="fr-FR" sz="1800" dirty="0" err="1">
                <a:solidFill>
                  <a:srgbClr val="000000"/>
                </a:solidFill>
                <a:latin typeface="Verdana"/>
                <a:ea typeface="Times New Roman" panose="02020603050405020304" pitchFamily="18" charset="0"/>
                <a:cs typeface="Tahoma"/>
              </a:rPr>
              <a:t>WorkPlace</a:t>
            </a:r>
            <a:endParaRPr lang="fr-FR" dirty="0"/>
          </a:p>
          <a:p>
            <a:pPr marL="0" indent="0">
              <a:spcBef>
                <a:spcPts val="1440"/>
              </a:spcBef>
              <a:buNone/>
            </a:pPr>
            <a:r>
              <a:rPr lang="fr-FR" sz="1800" dirty="0">
                <a:solidFill>
                  <a:srgbClr val="000000"/>
                </a:solidFill>
                <a:latin typeface="Verdana"/>
                <a:ea typeface="Times New Roman" panose="02020603050405020304" pitchFamily="18" charset="0"/>
                <a:cs typeface="Tahoma"/>
              </a:rPr>
              <a:t>5. Proposition renouvellement salle pédagogique 2023</a:t>
            </a:r>
          </a:p>
          <a:p>
            <a:pPr marL="0" indent="0">
              <a:spcBef>
                <a:spcPts val="1440"/>
              </a:spcBef>
              <a:buNone/>
            </a:pPr>
            <a:r>
              <a:rPr lang="fr-FR" sz="1800" dirty="0">
                <a:solidFill>
                  <a:srgbClr val="000000"/>
                </a:solidFill>
                <a:latin typeface="Verdana"/>
                <a:ea typeface="Times New Roman" panose="02020603050405020304" pitchFamily="18" charset="0"/>
                <a:cs typeface="Tahoma"/>
              </a:rPr>
              <a:t>6. Investissement Région année 6 et suite…</a:t>
            </a:r>
          </a:p>
          <a:p>
            <a:pPr marL="0" indent="0">
              <a:spcBef>
                <a:spcPts val="1440"/>
              </a:spcBef>
              <a:buNone/>
            </a:pPr>
            <a:r>
              <a:rPr lang="fr-FR" sz="1800" b="0" i="0" dirty="0">
                <a:solidFill>
                  <a:srgbClr val="000000"/>
                </a:solidFill>
                <a:effectLst/>
              </a:rPr>
              <a:t>7. Ressources éducatives sous la forme de vidéos +quizz intégrables dans Moodle ou de </a:t>
            </a:r>
            <a:r>
              <a:rPr lang="fr-FR" sz="1800" dirty="0">
                <a:solidFill>
                  <a:srgbClr val="000000"/>
                </a:solidFill>
              </a:rPr>
              <a:t>L</a:t>
            </a:r>
            <a:r>
              <a:rPr lang="fr-FR" sz="1800" b="0" i="0" dirty="0">
                <a:solidFill>
                  <a:srgbClr val="000000"/>
                </a:solidFill>
                <a:effectLst/>
              </a:rPr>
              <a:t>earning </a:t>
            </a:r>
            <a:r>
              <a:rPr lang="fr-FR" sz="1800" dirty="0">
                <a:solidFill>
                  <a:srgbClr val="000000"/>
                </a:solidFill>
              </a:rPr>
              <a:t>A</a:t>
            </a:r>
            <a:r>
              <a:rPr lang="fr-FR" sz="1800" b="0" i="0" dirty="0">
                <a:solidFill>
                  <a:srgbClr val="000000"/>
                </a:solidFill>
                <a:effectLst/>
              </a:rPr>
              <a:t>nalytics</a:t>
            </a:r>
          </a:p>
          <a:p>
            <a:pPr marL="0" indent="0">
              <a:spcBef>
                <a:spcPts val="1440"/>
              </a:spcBef>
              <a:buNone/>
            </a:pPr>
            <a:r>
              <a:rPr lang="fr-FR" sz="1800" dirty="0">
                <a:solidFill>
                  <a:srgbClr val="000000"/>
                </a:solidFill>
                <a:latin typeface="Verdana"/>
                <a:ea typeface="Verdana"/>
                <a:cs typeface="Times New Roman"/>
              </a:rPr>
              <a:t>8. Sécurité informatique</a:t>
            </a:r>
            <a:endParaRPr lang="fr-FR" sz="1800" dirty="0">
              <a:solidFill>
                <a:srgbClr val="000000"/>
              </a:solidFill>
              <a:latin typeface="Verdana"/>
              <a:ea typeface="Verdana"/>
              <a:cs typeface="Times New Roman" panose="02020603050405020304" pitchFamily="18" charset="0"/>
            </a:endParaRPr>
          </a:p>
          <a:p>
            <a:pPr marL="0" indent="0">
              <a:spcBef>
                <a:spcPts val="1440"/>
              </a:spcBef>
              <a:buNone/>
            </a:pPr>
            <a:r>
              <a:rPr lang="fr-FR" sz="1800" dirty="0">
                <a:solidFill>
                  <a:srgbClr val="000000"/>
                </a:solidFill>
                <a:cs typeface="Times New Roman" panose="02020603050405020304" pitchFamily="18" charset="0"/>
              </a:rPr>
              <a:t>9. Portfolios</a:t>
            </a:r>
          </a:p>
        </p:txBody>
      </p:sp>
    </p:spTree>
    <p:extLst>
      <p:ext uri="{BB962C8B-B14F-4D97-AF65-F5344CB8AC3E}">
        <p14:creationId xmlns:p14="http://schemas.microsoft.com/office/powerpoint/2010/main" val="12257357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FF98247-2A88-8063-7094-22156DFB0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>
                <a:latin typeface="Verdana"/>
                <a:ea typeface="Verdana"/>
              </a:rPr>
              <a:t>Planning opérationnel</a:t>
            </a:r>
            <a:endParaRPr lang="fr-FR" b="1"/>
          </a:p>
        </p:txBody>
      </p:sp>
      <p:graphicFrame>
        <p:nvGraphicFramePr>
          <p:cNvPr id="5" name="Diagramme 5">
            <a:extLst>
              <a:ext uri="{FF2B5EF4-FFF2-40B4-BE49-F238E27FC236}">
                <a16:creationId xmlns:a16="http://schemas.microsoft.com/office/drawing/2014/main" id="{FB2E02ED-0226-2106-71C5-1EE825BBCF2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05959194"/>
              </p:ext>
            </p:extLst>
          </p:nvPr>
        </p:nvGraphicFramePr>
        <p:xfrm>
          <a:off x="415637" y="1818409"/>
          <a:ext cx="8447807" cy="3657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145827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E762C9B-C320-4819-72FE-61A2FDF5D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>
                <a:latin typeface="Verdana"/>
                <a:ea typeface="Verdana"/>
              </a:rPr>
              <a:t>Copil </a:t>
            </a:r>
            <a:endParaRPr lang="fr-FR" b="1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33E83D7-CE68-AAE2-74EB-F21AF96944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2623" y="1500996"/>
            <a:ext cx="8759535" cy="4675967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pPr marL="0" indent="0">
              <a:buNone/>
            </a:pPr>
            <a:r>
              <a:rPr lang="fr-FR" b="1"/>
              <a:t>Missions : arbitrages et validation </a:t>
            </a:r>
            <a:endParaRPr lang="fr-FR"/>
          </a:p>
          <a:p>
            <a:endParaRPr lang="fr-FR"/>
          </a:p>
          <a:p>
            <a:pPr>
              <a:lnSpc>
                <a:spcPct val="120000"/>
              </a:lnSpc>
              <a:buFont typeface="Wingdings,Sans-Serif" panose="020B0604020202020204" pitchFamily="34" charset="0"/>
              <a:buChar char="§"/>
            </a:pPr>
            <a:r>
              <a:rPr lang="fr-FR">
                <a:solidFill>
                  <a:srgbClr val="0BBBEF"/>
                </a:solidFill>
                <a:latin typeface="Verdana"/>
                <a:ea typeface="Verdana"/>
              </a:rPr>
              <a:t>DGS :</a:t>
            </a:r>
            <a:r>
              <a:rPr lang="fr-FR">
                <a:latin typeface="Verdana"/>
                <a:ea typeface="Verdana"/>
              </a:rPr>
              <a:t> Didier Bouquet (sponsor du projet)</a:t>
            </a:r>
            <a:endParaRPr lang="en-US">
              <a:latin typeface="Verdana"/>
              <a:ea typeface="Verdana"/>
            </a:endParaRPr>
          </a:p>
          <a:p>
            <a:pPr>
              <a:lnSpc>
                <a:spcPct val="120000"/>
              </a:lnSpc>
              <a:buFont typeface="Wingdings,Sans-Serif" panose="020B0604020202020204" pitchFamily="34" charset="0"/>
              <a:buChar char="§"/>
            </a:pPr>
            <a:r>
              <a:rPr lang="fr-FR">
                <a:solidFill>
                  <a:srgbClr val="0BBBEF"/>
                </a:solidFill>
                <a:latin typeface="Verdana"/>
                <a:ea typeface="Verdana"/>
              </a:rPr>
              <a:t>VP numérique, patrimoine et transitions:</a:t>
            </a:r>
            <a:r>
              <a:rPr lang="fr-FR">
                <a:latin typeface="Verdana"/>
                <a:ea typeface="Verdana"/>
              </a:rPr>
              <a:t> Stéphane </a:t>
            </a:r>
            <a:r>
              <a:rPr lang="fr-FR" err="1">
                <a:latin typeface="Verdana"/>
                <a:ea typeface="Verdana"/>
              </a:rPr>
              <a:t>Amiard</a:t>
            </a:r>
          </a:p>
          <a:p>
            <a:pPr>
              <a:lnSpc>
                <a:spcPct val="120000"/>
              </a:lnSpc>
              <a:buFont typeface="Wingdings,Sans-Serif" panose="020B0604020202020204" pitchFamily="34" charset="0"/>
              <a:buChar char="§"/>
            </a:pPr>
            <a:r>
              <a:rPr lang="fr-FR">
                <a:solidFill>
                  <a:srgbClr val="0BBBEF"/>
                </a:solidFill>
                <a:latin typeface="Verdana"/>
                <a:ea typeface="Verdana"/>
              </a:rPr>
              <a:t>VP CA :</a:t>
            </a:r>
            <a:r>
              <a:rPr lang="fr-FR">
                <a:latin typeface="Verdana"/>
                <a:ea typeface="Verdana"/>
              </a:rPr>
              <a:t> Françoise Grolleau</a:t>
            </a:r>
            <a:endParaRPr lang="en-US">
              <a:latin typeface="Verdana"/>
              <a:ea typeface="Verdana"/>
            </a:endParaRPr>
          </a:p>
          <a:p>
            <a:pPr>
              <a:lnSpc>
                <a:spcPct val="120000"/>
              </a:lnSpc>
              <a:buFont typeface="Wingdings,Sans-Serif" panose="020B0604020202020204" pitchFamily="34" charset="0"/>
              <a:buChar char="§"/>
            </a:pPr>
            <a:r>
              <a:rPr lang="fr-FR">
                <a:solidFill>
                  <a:srgbClr val="0BBBEF"/>
                </a:solidFill>
                <a:latin typeface="Verdana"/>
                <a:ea typeface="Verdana"/>
              </a:rPr>
              <a:t>Directeur DDN :</a:t>
            </a:r>
            <a:r>
              <a:rPr lang="fr-FR">
                <a:latin typeface="Verdana"/>
                <a:ea typeface="Verdana"/>
              </a:rPr>
              <a:t> Pierre </a:t>
            </a:r>
            <a:r>
              <a:rPr lang="fr-FR" err="1">
                <a:latin typeface="Verdana"/>
                <a:ea typeface="Verdana"/>
              </a:rPr>
              <a:t>Saulue</a:t>
            </a:r>
            <a:endParaRPr lang="fr-FR">
              <a:latin typeface="Verdana"/>
              <a:ea typeface="Verdana"/>
            </a:endParaRPr>
          </a:p>
          <a:p>
            <a:pPr>
              <a:lnSpc>
                <a:spcPct val="120000"/>
              </a:lnSpc>
              <a:buFont typeface="Wingdings,Sans-Serif" panose="020B0604020202020204" pitchFamily="34" charset="0"/>
              <a:buChar char="§"/>
            </a:pPr>
            <a:r>
              <a:rPr lang="fr-FR">
                <a:solidFill>
                  <a:srgbClr val="0BBBEF"/>
                </a:solidFill>
                <a:latin typeface="Verdana"/>
                <a:ea typeface="Verdana"/>
              </a:rPr>
              <a:t>Directrice de la communication : </a:t>
            </a:r>
            <a:r>
              <a:rPr lang="fr-FR">
                <a:latin typeface="Verdana"/>
                <a:ea typeface="Verdana"/>
              </a:rPr>
              <a:t>Delphine </a:t>
            </a:r>
            <a:r>
              <a:rPr lang="fr-FR" err="1">
                <a:latin typeface="Verdana"/>
                <a:ea typeface="Verdana"/>
              </a:rPr>
              <a:t>Boisdron</a:t>
            </a:r>
            <a:endParaRPr lang="fr-FR">
              <a:latin typeface="Verdana"/>
              <a:ea typeface="Verdana"/>
            </a:endParaRPr>
          </a:p>
          <a:p>
            <a:pPr>
              <a:lnSpc>
                <a:spcPct val="120000"/>
              </a:lnSpc>
              <a:buFont typeface="Wingdings,Sans-Serif" panose="020B0604020202020204" pitchFamily="34" charset="0"/>
              <a:buChar char="§"/>
            </a:pPr>
            <a:r>
              <a:rPr lang="fr-FR">
                <a:solidFill>
                  <a:srgbClr val="0BBBEF"/>
                </a:solidFill>
                <a:latin typeface="Verdana"/>
                <a:ea typeface="Verdana"/>
              </a:rPr>
              <a:t>Cheffe de projet :</a:t>
            </a:r>
            <a:r>
              <a:rPr lang="fr-FR">
                <a:latin typeface="Verdana"/>
                <a:ea typeface="Verdana"/>
              </a:rPr>
              <a:t> Stéphanie Bouvier</a:t>
            </a:r>
          </a:p>
          <a:p>
            <a:pPr>
              <a:lnSpc>
                <a:spcPct val="120000"/>
              </a:lnSpc>
              <a:buFont typeface="Wingdings,Sans-Serif" panose="020B0604020202020204" pitchFamily="34" charset="0"/>
              <a:buChar char="§"/>
            </a:pPr>
            <a:r>
              <a:rPr lang="fr-FR">
                <a:solidFill>
                  <a:srgbClr val="0BBBEF"/>
                </a:solidFill>
                <a:latin typeface="Verdana"/>
                <a:ea typeface="Verdana"/>
              </a:rPr>
              <a:t>Responsable du service</a:t>
            </a:r>
            <a:br>
              <a:rPr lang="fr-FR"/>
            </a:br>
            <a:r>
              <a:rPr lang="fr-FR">
                <a:solidFill>
                  <a:srgbClr val="0BBBEF"/>
                </a:solidFill>
                <a:latin typeface="Verdana"/>
                <a:ea typeface="Verdana"/>
              </a:rPr>
              <a:t>de transformation numérique DDN :</a:t>
            </a:r>
            <a:r>
              <a:rPr lang="fr-FR">
                <a:latin typeface="Verdana"/>
                <a:ea typeface="Verdana"/>
              </a:rPr>
              <a:t> Daniel Bourrion</a:t>
            </a:r>
          </a:p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973213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444C887-F656-D883-54BB-DAAD67E093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>
                <a:latin typeface="Verdana"/>
                <a:ea typeface="Verdana"/>
              </a:rPr>
              <a:t>Comité opérationnel </a:t>
            </a:r>
            <a:endParaRPr lang="fr-FR" b="1"/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17D3F48B-2B84-89B7-522D-6287D20DF74F}"/>
              </a:ext>
            </a:extLst>
          </p:cNvPr>
          <p:cNvSpPr>
            <a:spLocks noGrp="1"/>
          </p:cNvSpPr>
          <p:nvPr/>
        </p:nvSpPr>
        <p:spPr>
          <a:xfrm>
            <a:off x="207507" y="1491892"/>
            <a:ext cx="8769725" cy="506128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LucidaGrande" charset="0"/>
              <a:buChar char="-"/>
              <a:defRPr sz="2800" kern="12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b="1">
                <a:latin typeface="Verdana"/>
                <a:ea typeface="Verdana"/>
              </a:rPr>
              <a:t>Pilotage et suivi du projet, analyse fonctionnelle </a:t>
            </a:r>
            <a:endParaRPr lang="fr-FR" b="1"/>
          </a:p>
          <a:p>
            <a:pPr marL="0" indent="0">
              <a:buNone/>
            </a:pPr>
            <a:r>
              <a:rPr lang="fr-FR" b="1">
                <a:latin typeface="Verdana"/>
                <a:ea typeface="Verdana"/>
              </a:rPr>
              <a:t>de l'outil au regard du SDN notamment :</a:t>
            </a:r>
            <a:endParaRPr lang="fr-FR" b="1"/>
          </a:p>
          <a:p>
            <a:pPr>
              <a:lnSpc>
                <a:spcPct val="120000"/>
              </a:lnSpc>
              <a:buFont typeface="Wingdings" charset="0"/>
              <a:buChar char="§"/>
            </a:pPr>
            <a:r>
              <a:rPr lang="fr-FR" b="1" err="1">
                <a:solidFill>
                  <a:srgbClr val="0BBBEF"/>
                </a:solidFill>
                <a:latin typeface="Verdana"/>
                <a:ea typeface="Verdana"/>
              </a:rPr>
              <a:t>Dcom</a:t>
            </a:r>
            <a:r>
              <a:rPr lang="fr-FR" b="1">
                <a:solidFill>
                  <a:srgbClr val="0BBBEF"/>
                </a:solidFill>
                <a:latin typeface="Verdana"/>
                <a:ea typeface="Verdana"/>
              </a:rPr>
              <a:t> : </a:t>
            </a:r>
            <a:r>
              <a:rPr lang="fr-FR">
                <a:latin typeface="Verdana"/>
                <a:ea typeface="Verdana"/>
              </a:rPr>
              <a:t>Delphine </a:t>
            </a:r>
            <a:r>
              <a:rPr lang="fr-FR" err="1">
                <a:latin typeface="Verdana"/>
                <a:ea typeface="Verdana"/>
              </a:rPr>
              <a:t>Boisdron</a:t>
            </a:r>
            <a:r>
              <a:rPr lang="fr-FR">
                <a:latin typeface="Verdana"/>
                <a:ea typeface="Verdana"/>
              </a:rPr>
              <a:t>, Stéphanie Bouvier, Gwendoline </a:t>
            </a:r>
            <a:r>
              <a:rPr lang="fr-FR" err="1">
                <a:latin typeface="Verdana"/>
                <a:ea typeface="Verdana"/>
              </a:rPr>
              <a:t>Haumont</a:t>
            </a:r>
            <a:r>
              <a:rPr lang="fr-FR">
                <a:latin typeface="Verdana"/>
                <a:ea typeface="Verdana"/>
              </a:rPr>
              <a:t> </a:t>
            </a:r>
          </a:p>
          <a:p>
            <a:pPr>
              <a:lnSpc>
                <a:spcPct val="120000"/>
              </a:lnSpc>
              <a:buFont typeface="Wingdings" charset="0"/>
              <a:buChar char="§"/>
            </a:pPr>
            <a:r>
              <a:rPr lang="fr-FR" b="1">
                <a:solidFill>
                  <a:srgbClr val="0BBBEF"/>
                </a:solidFill>
                <a:latin typeface="Verdana"/>
                <a:ea typeface="Verdana"/>
              </a:rPr>
              <a:t>DDN :</a:t>
            </a:r>
            <a:r>
              <a:rPr lang="fr-FR" b="1">
                <a:latin typeface="Verdana"/>
                <a:ea typeface="Verdana"/>
              </a:rPr>
              <a:t> </a:t>
            </a:r>
            <a:r>
              <a:rPr lang="fr-FR">
                <a:latin typeface="Verdana"/>
                <a:ea typeface="Verdana"/>
              </a:rPr>
              <a:t>Daniel Bourrion, Yann </a:t>
            </a:r>
            <a:r>
              <a:rPr lang="fr-FR" err="1">
                <a:latin typeface="Verdana"/>
                <a:ea typeface="Verdana"/>
              </a:rPr>
              <a:t>Depauw</a:t>
            </a:r>
            <a:r>
              <a:rPr lang="fr-FR">
                <a:latin typeface="Verdana"/>
                <a:ea typeface="Verdana"/>
              </a:rPr>
              <a:t>, Matthias Quinton (SDN)</a:t>
            </a:r>
            <a:endParaRPr lang="fr-FR"/>
          </a:p>
          <a:p>
            <a:pPr marL="0" indent="0">
              <a:lnSpc>
                <a:spcPct val="120000"/>
              </a:lnSpc>
              <a:buNone/>
            </a:pPr>
            <a:r>
              <a:rPr lang="fr-FR" b="1">
                <a:latin typeface="Verdana"/>
                <a:ea typeface="Verdana"/>
              </a:rPr>
              <a:t>À ces personnes s'ajouteront ponctuellement :</a:t>
            </a:r>
            <a:endParaRPr lang="fr-FR" b="1"/>
          </a:p>
          <a:p>
            <a:pPr>
              <a:lnSpc>
                <a:spcPct val="120000"/>
              </a:lnSpc>
              <a:buFont typeface="Wingdings" charset="0"/>
              <a:buChar char="§"/>
            </a:pPr>
            <a:r>
              <a:rPr lang="fr-FR" b="1">
                <a:solidFill>
                  <a:srgbClr val="0BBBEF"/>
                </a:solidFill>
                <a:latin typeface="Verdana"/>
                <a:ea typeface="Verdana"/>
              </a:rPr>
              <a:t>DRH</a:t>
            </a:r>
            <a:r>
              <a:rPr lang="fr-FR" b="1">
                <a:latin typeface="Verdana"/>
                <a:ea typeface="Verdana"/>
              </a:rPr>
              <a:t> </a:t>
            </a:r>
            <a:r>
              <a:rPr lang="fr-FR">
                <a:latin typeface="Verdana"/>
                <a:ea typeface="Verdana"/>
              </a:rPr>
              <a:t>en tant que direction pilote et cœur de métier contenu (ma carrière...)</a:t>
            </a:r>
            <a:endParaRPr lang="fr-FR"/>
          </a:p>
          <a:p>
            <a:pPr>
              <a:lnSpc>
                <a:spcPct val="120000"/>
              </a:lnSpc>
              <a:buFont typeface="Wingdings" charset="0"/>
              <a:buChar char="§"/>
            </a:pPr>
            <a:r>
              <a:rPr lang="fr-FR" b="1">
                <a:solidFill>
                  <a:srgbClr val="0BBBEF"/>
                </a:solidFill>
                <a:latin typeface="Verdana"/>
                <a:ea typeface="Verdana"/>
              </a:rPr>
              <a:t>D'autres membres pour des groupes de travail :</a:t>
            </a:r>
            <a:endParaRPr lang="fr-FR" b="1">
              <a:solidFill>
                <a:srgbClr val="000000"/>
              </a:solidFill>
            </a:endParaRPr>
          </a:p>
          <a:p>
            <a:pPr lvl="1">
              <a:lnSpc>
                <a:spcPct val="120000"/>
              </a:lnSpc>
              <a:buFont typeface="Courier New" charset="0"/>
              <a:buChar char="o"/>
            </a:pPr>
            <a:r>
              <a:rPr lang="fr-FR" b="1">
                <a:solidFill>
                  <a:srgbClr val="000000"/>
                </a:solidFill>
                <a:latin typeface="Verdana"/>
                <a:ea typeface="Verdana"/>
              </a:rPr>
              <a:t>Qualité </a:t>
            </a:r>
            <a:r>
              <a:rPr lang="fr-FR">
                <a:solidFill>
                  <a:srgbClr val="000000"/>
                </a:solidFill>
                <a:latin typeface="Verdana"/>
                <a:ea typeface="Verdana"/>
              </a:rPr>
              <a:t>&gt;</a:t>
            </a:r>
            <a:r>
              <a:rPr lang="fr-FR">
                <a:latin typeface="Verdana"/>
                <a:ea typeface="Verdana"/>
              </a:rPr>
              <a:t> Marion Amand </a:t>
            </a:r>
            <a:endParaRPr lang="fr-FR"/>
          </a:p>
          <a:p>
            <a:pPr lvl="1">
              <a:lnSpc>
                <a:spcPct val="120000"/>
              </a:lnSpc>
              <a:buFont typeface="Courier New" charset="0"/>
              <a:buChar char="o"/>
            </a:pPr>
            <a:r>
              <a:rPr lang="fr-FR" b="1">
                <a:latin typeface="Verdana"/>
                <a:ea typeface="Verdana"/>
              </a:rPr>
              <a:t>GED</a:t>
            </a:r>
            <a:r>
              <a:rPr lang="fr-FR" b="1">
                <a:solidFill>
                  <a:srgbClr val="000000"/>
                </a:solidFill>
                <a:latin typeface="Verdana"/>
                <a:ea typeface="Verdana"/>
              </a:rPr>
              <a:t> </a:t>
            </a:r>
            <a:r>
              <a:rPr lang="fr-FR">
                <a:solidFill>
                  <a:srgbClr val="000000"/>
                </a:solidFill>
                <a:latin typeface="Verdana"/>
                <a:ea typeface="Verdana"/>
              </a:rPr>
              <a:t>&gt;</a:t>
            </a:r>
            <a:r>
              <a:rPr lang="fr-FR">
                <a:latin typeface="Verdana"/>
                <a:ea typeface="Verdana"/>
              </a:rPr>
              <a:t> Damien </a:t>
            </a:r>
            <a:r>
              <a:rPr lang="fr-FR" err="1">
                <a:latin typeface="Verdana"/>
                <a:ea typeface="Verdana"/>
              </a:rPr>
              <a:t>Hamard</a:t>
            </a:r>
            <a:r>
              <a:rPr lang="fr-FR">
                <a:latin typeface="Verdana"/>
                <a:ea typeface="Verdana"/>
              </a:rPr>
              <a:t> </a:t>
            </a:r>
            <a:endParaRPr lang="fr-FR">
              <a:solidFill>
                <a:srgbClr val="000000"/>
              </a:solidFill>
            </a:endParaRPr>
          </a:p>
          <a:p>
            <a:pPr lvl="1">
              <a:lnSpc>
                <a:spcPct val="120000"/>
              </a:lnSpc>
              <a:buFont typeface="Courier New" charset="0"/>
              <a:buChar char="o"/>
            </a:pPr>
            <a:r>
              <a:rPr lang="fr-FR" b="1">
                <a:solidFill>
                  <a:srgbClr val="000000"/>
                </a:solidFill>
                <a:latin typeface="Verdana"/>
                <a:ea typeface="Verdana"/>
              </a:rPr>
              <a:t>Accessibilité </a:t>
            </a:r>
            <a:r>
              <a:rPr lang="fr-FR">
                <a:solidFill>
                  <a:srgbClr val="000000"/>
                </a:solidFill>
                <a:latin typeface="Verdana"/>
                <a:ea typeface="Verdana"/>
              </a:rPr>
              <a:t>&gt;</a:t>
            </a:r>
            <a:r>
              <a:rPr lang="fr-FR">
                <a:latin typeface="Verdana"/>
                <a:ea typeface="Verdana"/>
              </a:rPr>
              <a:t> Julie Charles </a:t>
            </a:r>
            <a:endParaRPr lang="fr-FR">
              <a:solidFill>
                <a:srgbClr val="000000"/>
              </a:solidFill>
            </a:endParaRPr>
          </a:p>
          <a:p>
            <a:pPr lvl="1">
              <a:lnSpc>
                <a:spcPct val="120000"/>
              </a:lnSpc>
              <a:buFont typeface="Courier New" charset="0"/>
              <a:buChar char="o"/>
            </a:pPr>
            <a:r>
              <a:rPr lang="fr-FR" b="1">
                <a:solidFill>
                  <a:srgbClr val="000000"/>
                </a:solidFill>
                <a:latin typeface="Verdana"/>
                <a:ea typeface="Verdana"/>
              </a:rPr>
              <a:t>Webdesign </a:t>
            </a:r>
            <a:r>
              <a:rPr lang="fr-FR">
                <a:solidFill>
                  <a:srgbClr val="000000"/>
                </a:solidFill>
                <a:latin typeface="Verdana"/>
                <a:ea typeface="Verdana"/>
              </a:rPr>
              <a:t>&gt;</a:t>
            </a:r>
            <a:r>
              <a:rPr lang="fr-FR">
                <a:latin typeface="Verdana"/>
                <a:ea typeface="Verdana"/>
              </a:rPr>
              <a:t> Nathaniel </a:t>
            </a:r>
            <a:r>
              <a:rPr lang="fr-FR" err="1">
                <a:latin typeface="Verdana"/>
                <a:ea typeface="Verdana"/>
              </a:rPr>
              <a:t>Audiat</a:t>
            </a:r>
            <a:r>
              <a:rPr lang="fr-FR">
                <a:latin typeface="Verdana"/>
                <a:ea typeface="Verdana"/>
              </a:rPr>
              <a:t> et </a:t>
            </a:r>
            <a:r>
              <a:rPr lang="fr-FR" err="1">
                <a:latin typeface="Verdana"/>
                <a:ea typeface="Verdana"/>
              </a:rPr>
              <a:t>Adélina</a:t>
            </a:r>
            <a:r>
              <a:rPr lang="fr-FR">
                <a:latin typeface="Verdana"/>
                <a:ea typeface="Verdana"/>
              </a:rPr>
              <a:t> Caillon</a:t>
            </a:r>
            <a:endParaRPr lang="fr-FR"/>
          </a:p>
          <a:p>
            <a:pPr>
              <a:lnSpc>
                <a:spcPct val="120000"/>
              </a:lnSpc>
              <a:buFont typeface="Wingdings" charset="0"/>
              <a:buChar char="§"/>
            </a:pPr>
            <a:endParaRPr lang="fr-FR"/>
          </a:p>
          <a:p>
            <a:pPr>
              <a:lnSpc>
                <a:spcPct val="120000"/>
              </a:lnSpc>
              <a:buFont typeface="Arial" charset="0"/>
              <a:buChar char="•"/>
            </a:pPr>
            <a:endParaRPr lang="fr-FR"/>
          </a:p>
          <a:p>
            <a:pPr lvl="1">
              <a:buFont typeface="Courier New" charset="0"/>
              <a:buChar char="o"/>
            </a:pPr>
            <a:endParaRPr lang="fr-FR">
              <a:latin typeface="Verdana"/>
              <a:ea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2797202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44A72C1-4C67-D363-A122-C0D52E9B4C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>
                <a:latin typeface="Verdana"/>
                <a:ea typeface="Verdana"/>
              </a:rPr>
              <a:t>La philosophie du projet</a:t>
            </a:r>
            <a:endParaRPr lang="fr-FR" b="1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5C3B5B7-A3FC-AB49-AE6E-FE06B80FA0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/>
          </a:bodyPr>
          <a:lstStyle/>
          <a:p>
            <a:pPr>
              <a:buFont typeface="Calibri,Sans-Serif" panose="020B0604020202020204" pitchFamily="34" charset="0"/>
              <a:buChar char="-"/>
            </a:pPr>
            <a:r>
              <a:rPr lang="fr-FR" b="1">
                <a:latin typeface="Verdana"/>
                <a:ea typeface="Verdana"/>
              </a:rPr>
              <a:t>Permettre un </a:t>
            </a:r>
            <a:r>
              <a:rPr lang="fr-FR" b="1">
                <a:solidFill>
                  <a:srgbClr val="0BBBEF"/>
                </a:solidFill>
                <a:latin typeface="Verdana"/>
                <a:ea typeface="Verdana"/>
              </a:rPr>
              <a:t>saut qualitatif</a:t>
            </a:r>
            <a:r>
              <a:rPr lang="fr-FR" b="1">
                <a:latin typeface="Verdana"/>
                <a:ea typeface="Verdana"/>
              </a:rPr>
              <a:t> en terme</a:t>
            </a:r>
            <a:br>
              <a:rPr lang="fr-FR" b="1"/>
            </a:br>
            <a:r>
              <a:rPr lang="fr-FR" b="1">
                <a:latin typeface="Verdana"/>
                <a:ea typeface="Verdana"/>
              </a:rPr>
              <a:t>d'</a:t>
            </a:r>
            <a:r>
              <a:rPr lang="fr-FR" b="1">
                <a:solidFill>
                  <a:srgbClr val="0BBBEF"/>
                </a:solidFill>
                <a:latin typeface="Verdana"/>
                <a:ea typeface="Verdana"/>
              </a:rPr>
              <a:t>ergonomie </a:t>
            </a:r>
            <a:r>
              <a:rPr lang="fr-FR" b="1">
                <a:latin typeface="Verdana"/>
                <a:ea typeface="Verdana"/>
              </a:rPr>
              <a:t>et d'</a:t>
            </a:r>
            <a:r>
              <a:rPr lang="fr-FR" b="1">
                <a:solidFill>
                  <a:srgbClr val="0BBBEF"/>
                </a:solidFill>
                <a:latin typeface="Verdana"/>
                <a:ea typeface="Verdana"/>
              </a:rPr>
              <a:t>expérience usager</a:t>
            </a:r>
            <a:endParaRPr lang="fr-FR">
              <a:latin typeface="Verdana"/>
              <a:ea typeface="Verdana"/>
            </a:endParaRPr>
          </a:p>
          <a:p>
            <a:pPr>
              <a:buFont typeface="Calibri,Sans-Serif" panose="020B0604020202020204" pitchFamily="34" charset="0"/>
              <a:buChar char="-"/>
            </a:pPr>
            <a:r>
              <a:rPr lang="fr-FR" b="1">
                <a:latin typeface="Verdana"/>
                <a:ea typeface="Verdana"/>
              </a:rPr>
              <a:t>Faciliter la vie des collègues : </a:t>
            </a:r>
            <a:r>
              <a:rPr lang="fr-FR" b="1">
                <a:solidFill>
                  <a:srgbClr val="0BBBEF"/>
                </a:solidFill>
                <a:latin typeface="Verdana"/>
                <a:ea typeface="Verdana"/>
              </a:rPr>
              <a:t>toutes mes infos à portée de clic !</a:t>
            </a:r>
            <a:endParaRPr lang="fr-FR">
              <a:latin typeface="Verdana"/>
              <a:ea typeface="Verdana"/>
            </a:endParaRPr>
          </a:p>
          <a:p>
            <a:pPr>
              <a:buFont typeface="Calibri,Sans-Serif" panose="020B0604020202020204" pitchFamily="34" charset="0"/>
              <a:buChar char="-"/>
            </a:pPr>
            <a:r>
              <a:rPr lang="fr-FR" b="1">
                <a:latin typeface="Verdana"/>
                <a:ea typeface="Verdana"/>
              </a:rPr>
              <a:t>Dématérialiser les </a:t>
            </a:r>
            <a:r>
              <a:rPr lang="fr-FR" b="1">
                <a:solidFill>
                  <a:srgbClr val="0BBBEF"/>
                </a:solidFill>
                <a:latin typeface="Verdana"/>
                <a:ea typeface="Verdana"/>
              </a:rPr>
              <a:t>procédures</a:t>
            </a:r>
            <a:endParaRPr lang="en-US">
              <a:latin typeface="Verdana"/>
              <a:ea typeface="Verdana"/>
            </a:endParaRPr>
          </a:p>
          <a:p>
            <a:pPr>
              <a:buFont typeface="Calibri,Sans-Serif" panose="020B0604020202020204" pitchFamily="34" charset="0"/>
              <a:buChar char="-"/>
            </a:pPr>
            <a:r>
              <a:rPr lang="fr-FR" b="1">
                <a:latin typeface="Verdana"/>
                <a:ea typeface="Verdana"/>
              </a:rPr>
              <a:t>Garantir la </a:t>
            </a:r>
            <a:r>
              <a:rPr lang="fr-FR" b="1">
                <a:solidFill>
                  <a:srgbClr val="0BBBEF"/>
                </a:solidFill>
                <a:latin typeface="Verdana"/>
                <a:ea typeface="Verdana"/>
              </a:rPr>
              <a:t>qualité des données</a:t>
            </a:r>
            <a:r>
              <a:rPr lang="fr-FR" b="1">
                <a:latin typeface="Verdana"/>
                <a:ea typeface="Verdana"/>
              </a:rPr>
              <a:t> mises à disposition</a:t>
            </a:r>
            <a:endParaRPr lang="fr-FR">
              <a:latin typeface="Verdana"/>
              <a:ea typeface="Verdana"/>
            </a:endParaRPr>
          </a:p>
          <a:p>
            <a:pPr>
              <a:buFont typeface="Calibri,Sans-Serif" panose="020B0604020202020204" pitchFamily="34" charset="0"/>
              <a:buChar char="-"/>
            </a:pPr>
            <a:r>
              <a:rPr lang="fr-FR" b="1">
                <a:latin typeface="Verdana"/>
                <a:ea typeface="Verdana"/>
              </a:rPr>
              <a:t>Permettre une </a:t>
            </a:r>
            <a:r>
              <a:rPr lang="fr-FR" b="1">
                <a:solidFill>
                  <a:srgbClr val="0BBBEF"/>
                </a:solidFill>
                <a:latin typeface="Verdana"/>
                <a:ea typeface="Verdana"/>
              </a:rPr>
              <a:t>simplification administrative</a:t>
            </a:r>
            <a:endParaRPr lang="en-US" b="1">
              <a:solidFill>
                <a:srgbClr val="0BBBEF"/>
              </a:solidFill>
              <a:latin typeface="Verdana"/>
              <a:ea typeface="Verdana"/>
            </a:endParaRPr>
          </a:p>
          <a:p>
            <a:pPr>
              <a:buFont typeface="Calibri,Sans-Serif" panose="020B0604020202020204" pitchFamily="34" charset="0"/>
              <a:buChar char="-"/>
            </a:pPr>
            <a:r>
              <a:rPr lang="fr-FR" b="1">
                <a:latin typeface="Verdana"/>
                <a:ea typeface="Verdana"/>
              </a:rPr>
              <a:t>Lancement attendu pour la rentrée (sept./oct. ?)</a:t>
            </a:r>
            <a:endParaRPr lang="fr-FR">
              <a:latin typeface="Verdana"/>
              <a:ea typeface="Verdana"/>
            </a:endParaRPr>
          </a:p>
          <a:p>
            <a:endParaRPr lang="fr-FR"/>
          </a:p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44187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371708-BCA0-6D4F-D009-1160E1F78E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>
                <a:latin typeface="Verdana"/>
                <a:ea typeface="Verdana"/>
              </a:rPr>
              <a:t>En cours</a:t>
            </a:r>
            <a:endParaRPr lang="fr-FR" b="1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9D06DAA-9BFD-4F22-B2E5-3F633829B3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013" y="1376305"/>
            <a:ext cx="8767594" cy="467596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457200">
              <a:buFont typeface="Arial,Sans-Serif" panose="020B0604020202020204" pitchFamily="34" charset="0"/>
            </a:pPr>
            <a:r>
              <a:rPr lang="fr-FR" b="1">
                <a:solidFill>
                  <a:srgbClr val="0BBBEF"/>
                </a:solidFill>
                <a:latin typeface="Verdana"/>
                <a:ea typeface="Verdana"/>
              </a:rPr>
              <a:t>Travail sur les rubriques principales</a:t>
            </a:r>
            <a:r>
              <a:rPr lang="fr-FR">
                <a:latin typeface="Verdana"/>
                <a:ea typeface="Verdana"/>
              </a:rPr>
              <a:t>: RH, SSTU, Vie des personnels, DPS</a:t>
            </a:r>
          </a:p>
          <a:p>
            <a:pPr marL="0" indent="0">
              <a:buNone/>
            </a:pPr>
            <a:endParaRPr lang="fr-FR">
              <a:latin typeface="Verdana"/>
              <a:ea typeface="Verdana"/>
            </a:endParaRPr>
          </a:p>
          <a:p>
            <a:pPr marL="457200" indent="-457200">
              <a:buFont typeface="Arial,Sans-Serif" panose="020B0604020202020204" pitchFamily="34" charset="0"/>
            </a:pPr>
            <a:r>
              <a:rPr lang="fr-FR">
                <a:latin typeface="Verdana"/>
                <a:ea typeface="Verdana"/>
              </a:rPr>
              <a:t>Réunions </a:t>
            </a:r>
            <a:r>
              <a:rPr lang="fr-FR" b="1">
                <a:solidFill>
                  <a:srgbClr val="0BBBEF"/>
                </a:solidFill>
                <a:latin typeface="Verdana"/>
                <a:ea typeface="Verdana"/>
              </a:rPr>
              <a:t>intranets de composantes </a:t>
            </a:r>
            <a:r>
              <a:rPr lang="fr-FR">
                <a:latin typeface="Verdana"/>
                <a:ea typeface="Verdana"/>
              </a:rPr>
              <a:t>avec les 2 pilotes  : </a:t>
            </a:r>
            <a:r>
              <a:rPr lang="fr-FR" err="1">
                <a:latin typeface="Verdana"/>
                <a:ea typeface="Verdana"/>
              </a:rPr>
              <a:t>Esthua</a:t>
            </a:r>
            <a:r>
              <a:rPr lang="fr-FR">
                <a:latin typeface="Verdana"/>
                <a:ea typeface="Verdana"/>
              </a:rPr>
              <a:t> et IUT</a:t>
            </a:r>
          </a:p>
          <a:p>
            <a:pPr marL="457200" indent="-457200">
              <a:buFont typeface="Arial,Sans-Serif" panose="020B0604020202020204" pitchFamily="34" charset="0"/>
            </a:pPr>
            <a:endParaRPr lang="fr-FR"/>
          </a:p>
          <a:p>
            <a:pPr marL="457200" indent="-457200">
              <a:buFont typeface="Arial,Sans-Serif" panose="020B0604020202020204" pitchFamily="34" charset="0"/>
            </a:pPr>
            <a:r>
              <a:rPr lang="fr-FR" b="1">
                <a:latin typeface="Verdana"/>
                <a:ea typeface="Verdana"/>
              </a:rPr>
              <a:t>Communication sur le projet :</a:t>
            </a:r>
            <a:r>
              <a:rPr lang="fr-FR">
                <a:latin typeface="Verdana"/>
                <a:ea typeface="Verdana"/>
              </a:rPr>
              <a:t> Petit </a:t>
            </a:r>
            <a:r>
              <a:rPr lang="fr-FR" err="1">
                <a:latin typeface="Verdana"/>
                <a:ea typeface="Verdana"/>
              </a:rPr>
              <a:t>dej</a:t>
            </a:r>
            <a:r>
              <a:rPr lang="fr-FR">
                <a:latin typeface="Verdana"/>
                <a:ea typeface="Verdana"/>
              </a:rPr>
              <a:t> de la com, CPN, Articles intranet et Newsletter, </a:t>
            </a:r>
            <a:r>
              <a:rPr lang="fr-FR" err="1">
                <a:latin typeface="Verdana"/>
                <a:ea typeface="Verdana"/>
              </a:rPr>
              <a:t>Cogouv</a:t>
            </a:r>
            <a:r>
              <a:rPr lang="fr-FR">
                <a:latin typeface="Verdana"/>
                <a:ea typeface="Verdana"/>
              </a:rPr>
              <a:t>...</a:t>
            </a:r>
            <a:endParaRPr lang="fr-FR" err="1"/>
          </a:p>
        </p:txBody>
      </p:sp>
    </p:spTree>
    <p:extLst>
      <p:ext uri="{BB962C8B-B14F-4D97-AF65-F5344CB8AC3E}">
        <p14:creationId xmlns:p14="http://schemas.microsoft.com/office/powerpoint/2010/main" val="24601234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FF98247-2A88-8063-7094-22156DFB0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>
                <a:latin typeface="Verdana"/>
                <a:ea typeface="Verdana"/>
              </a:rPr>
              <a:t>Environnement graphique</a:t>
            </a:r>
            <a:endParaRPr lang="fr-FR" b="1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2346BE0-7A2F-FB0D-AAD1-02B92334BD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449041"/>
            <a:ext cx="7886700" cy="4675967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pPr marL="0" indent="0">
              <a:buNone/>
            </a:pPr>
            <a:r>
              <a:rPr lang="fr-FR" b="1">
                <a:latin typeface="Verdana"/>
                <a:ea typeface="Verdana"/>
              </a:rPr>
              <a:t>Accessibilité et ergonomie : deux maîtres-mots !</a:t>
            </a:r>
            <a:endParaRPr lang="en-US">
              <a:latin typeface="Verdana"/>
              <a:ea typeface="Verdana"/>
            </a:endParaRPr>
          </a:p>
          <a:p>
            <a:endParaRPr lang="fr-FR"/>
          </a:p>
          <a:p>
            <a:pPr>
              <a:lnSpc>
                <a:spcPct val="120000"/>
              </a:lnSpc>
              <a:buFont typeface="Arial,Sans-Serif" panose="020B0604020202020204" pitchFamily="34" charset="0"/>
            </a:pPr>
            <a:r>
              <a:rPr lang="fr-FR">
                <a:latin typeface="Verdana"/>
                <a:ea typeface="Verdana"/>
              </a:rPr>
              <a:t>Travail sur l'</a:t>
            </a:r>
            <a:r>
              <a:rPr lang="fr-FR" b="1">
                <a:solidFill>
                  <a:srgbClr val="0BBBEF"/>
                </a:solidFill>
                <a:latin typeface="Verdana"/>
                <a:ea typeface="Verdana"/>
              </a:rPr>
              <a:t>évolution des couleurs de la charte UA</a:t>
            </a:r>
            <a:r>
              <a:rPr lang="fr-FR">
                <a:latin typeface="Verdana"/>
                <a:ea typeface="Verdana"/>
              </a:rPr>
              <a:t> pour répondre aux besoins spécifiques des personnes en situation de handicap </a:t>
            </a:r>
            <a:r>
              <a:rPr lang="fr-FR" b="1">
                <a:latin typeface="Verdana"/>
                <a:ea typeface="Verdana"/>
              </a:rPr>
              <a:t>(bleu cyan, corail, bleu marine)</a:t>
            </a:r>
            <a:br>
              <a:rPr lang="fr-FR" b="1">
                <a:latin typeface="Verdana"/>
                <a:ea typeface="Verdana"/>
              </a:rPr>
            </a:br>
            <a:r>
              <a:rPr lang="fr-FR">
                <a:latin typeface="Verdana"/>
                <a:ea typeface="Verdana"/>
              </a:rPr>
              <a:t>&gt; univers un peu plus foncé mais avec éléments différenciants comme le smiley</a:t>
            </a:r>
            <a:br>
              <a:rPr lang="fr-FR">
                <a:latin typeface="Verdana"/>
                <a:ea typeface="Verdana"/>
              </a:rPr>
            </a:br>
            <a:r>
              <a:rPr lang="fr-FR">
                <a:latin typeface="Verdana"/>
                <a:ea typeface="Verdana"/>
              </a:rPr>
              <a:t>&gt; But faire évoluer le site web UA ensuite</a:t>
            </a:r>
          </a:p>
          <a:p>
            <a:pPr>
              <a:lnSpc>
                <a:spcPct val="120000"/>
              </a:lnSpc>
              <a:buFont typeface="Arial,Sans-Serif" panose="020B0604020202020204" pitchFamily="34" charset="0"/>
            </a:pPr>
            <a:r>
              <a:rPr lang="fr-FR" b="1">
                <a:latin typeface="Verdana"/>
                <a:ea typeface="Verdana"/>
              </a:rPr>
              <a:t>Autres évolutions :</a:t>
            </a:r>
            <a:r>
              <a:rPr lang="fr-FR">
                <a:latin typeface="Verdana"/>
                <a:ea typeface="Verdana"/>
              </a:rPr>
              <a:t> blocs arrondis, module drag &amp; drop</a:t>
            </a:r>
            <a:endParaRPr lang="en-US">
              <a:latin typeface="Verdana"/>
              <a:ea typeface="Verdana"/>
            </a:endParaRPr>
          </a:p>
          <a:p>
            <a:pPr>
              <a:lnSpc>
                <a:spcPct val="120000"/>
              </a:lnSpc>
              <a:buFont typeface="Arial,Sans-Serif" panose="020B0604020202020204" pitchFamily="34" charset="0"/>
            </a:pPr>
            <a:r>
              <a:rPr lang="fr-FR">
                <a:latin typeface="Verdana"/>
                <a:ea typeface="Verdana"/>
              </a:rPr>
              <a:t>Choix d'un nom (vote ?) 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33344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460230-6A2D-EA9E-EC56-76D96B272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latin typeface="Verdana"/>
                <a:ea typeface="Verdana"/>
              </a:rPr>
              <a:t>Démo</a:t>
            </a:r>
            <a:endParaRPr lang="fr-FR"/>
          </a:p>
        </p:txBody>
      </p:sp>
      <p:sp>
        <p:nvSpPr>
          <p:cNvPr id="4" name="Rectangle: Rounded Corners 7">
            <a:extLst>
              <a:ext uri="{FF2B5EF4-FFF2-40B4-BE49-F238E27FC236}">
                <a16:creationId xmlns:a16="http://schemas.microsoft.com/office/drawing/2014/main" id="{BD774D80-0EF8-D7C7-4D33-A3CC303BA544}"/>
              </a:ext>
            </a:extLst>
          </p:cNvPr>
          <p:cNvSpPr/>
          <p:nvPr/>
        </p:nvSpPr>
        <p:spPr>
          <a:xfrm>
            <a:off x="2714042" y="1608099"/>
            <a:ext cx="3432808" cy="86765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>
                <a:solidFill>
                  <a:srgbClr val="FFFFFF"/>
                </a:solidFill>
                <a:ea typeface="+mn-lt"/>
                <a:cs typeface="+mn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C'est parti</a:t>
            </a:r>
            <a:endParaRPr lang="en-US" sz="4000">
              <a:solidFill>
                <a:srgbClr val="FFFFFF"/>
              </a:solidFill>
              <a:cs typeface="Calibri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492953B-9A76-F9F2-CCCE-55D3C65E76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4950" y="2334880"/>
            <a:ext cx="768928" cy="768928"/>
          </a:xfrm>
          <a:prstGeom prst="rect">
            <a:avLst/>
          </a:prstGeom>
        </p:spPr>
      </p:pic>
      <p:pic>
        <p:nvPicPr>
          <p:cNvPr id="3" name="Image 5">
            <a:extLst>
              <a:ext uri="{FF2B5EF4-FFF2-40B4-BE49-F238E27FC236}">
                <a16:creationId xmlns:a16="http://schemas.microsoft.com/office/drawing/2014/main" id="{7530BDB2-F686-E9D6-515F-E846CDA670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4680" y="3590849"/>
            <a:ext cx="3331027" cy="1887658"/>
          </a:xfrm>
          <a:prstGeom prst="rect">
            <a:avLst/>
          </a:prstGeom>
        </p:spPr>
      </p:pic>
      <p:pic>
        <p:nvPicPr>
          <p:cNvPr id="6" name="Image 6" descr="Une image contenant texte&#10;&#10;Description générée automatiquement">
            <a:extLst>
              <a:ext uri="{FF2B5EF4-FFF2-40B4-BE49-F238E27FC236}">
                <a16:creationId xmlns:a16="http://schemas.microsoft.com/office/drawing/2014/main" id="{ADF6BFC1-4C6F-9C5D-81A3-C2B760477F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5029" y="3594619"/>
            <a:ext cx="3321696" cy="1880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5536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38032639-0429-D182-8C03-16EC64BE77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9CB673B8-C17F-E6FC-1CE3-768B8F0D1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/>
              <a:t>Renouvellement des salles pédagogiques 2023</a:t>
            </a:r>
          </a:p>
        </p:txBody>
      </p:sp>
    </p:spTree>
    <p:extLst>
      <p:ext uri="{BB962C8B-B14F-4D97-AF65-F5344CB8AC3E}">
        <p14:creationId xmlns:p14="http://schemas.microsoft.com/office/powerpoint/2010/main" val="18550813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1838502-61B5-D84F-B60F-403931AE68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33160"/>
            <a:ext cx="7886700" cy="759126"/>
          </a:xfrm>
        </p:spPr>
        <p:txBody>
          <a:bodyPr>
            <a:normAutofit fontScale="90000"/>
          </a:bodyPr>
          <a:lstStyle/>
          <a:p>
            <a:r>
              <a:rPr lang="fr-FR">
                <a:latin typeface="Verdana"/>
                <a:ea typeface="Verdana"/>
              </a:rPr>
              <a:t>Renouvellement des salles pédagogiques 2023</a:t>
            </a:r>
          </a:p>
        </p:txBody>
      </p:sp>
      <p:pic>
        <p:nvPicPr>
          <p:cNvPr id="3" name="Image 3" descr="Une image contenant table&#10;&#10;Description générée automatiquement">
            <a:extLst>
              <a:ext uri="{FF2B5EF4-FFF2-40B4-BE49-F238E27FC236}">
                <a16:creationId xmlns:a16="http://schemas.microsoft.com/office/drawing/2014/main" id="{9AB6B38F-EDB5-F45C-3C3A-DAB0A5C0F2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207" y="1326433"/>
            <a:ext cx="7621243" cy="5241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7749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92ED5B2B-892A-55B0-70C3-8684C83D5A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Année 2021/2022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84E8CEB2-6C64-990E-3A97-051DC4944E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Subvention Région</a:t>
            </a:r>
          </a:p>
        </p:txBody>
      </p:sp>
    </p:spTree>
    <p:extLst>
      <p:ext uri="{BB962C8B-B14F-4D97-AF65-F5344CB8AC3E}">
        <p14:creationId xmlns:p14="http://schemas.microsoft.com/office/powerpoint/2010/main" val="11701360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61A9F3D0-5AE7-486A-9C22-D265F4B270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fr-FR">
                <a:latin typeface="Verdana"/>
                <a:ea typeface="Verdana"/>
              </a:rPr>
              <a:t>Soumis à validation</a:t>
            </a:r>
            <a:endParaRPr lang="fr-FR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D060EE4A-DCDD-4434-89A3-EC79AA6F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543465"/>
            <a:ext cx="7886700" cy="2588460"/>
          </a:xfrm>
        </p:spPr>
        <p:txBody>
          <a:bodyPr>
            <a:normAutofit/>
          </a:bodyPr>
          <a:lstStyle/>
          <a:p>
            <a:r>
              <a:rPr lang="fr-FR" sz="4000" b="0">
                <a:latin typeface="Verdana"/>
                <a:ea typeface="Verdana"/>
                <a:cs typeface="Verdana"/>
              </a:rPr>
              <a:t>Relevé de conclusions </a:t>
            </a:r>
            <a:br>
              <a:rPr lang="fr-FR" sz="4000" b="0">
                <a:latin typeface="Verdana"/>
                <a:ea typeface="Verdana"/>
                <a:cs typeface="Verdana"/>
              </a:rPr>
            </a:br>
            <a:r>
              <a:rPr lang="fr-FR" sz="4000" b="0">
                <a:latin typeface="Verdana"/>
                <a:ea typeface="Verdana"/>
                <a:cs typeface="Verdana"/>
              </a:rPr>
              <a:t>CPN du 9 décembre 2022</a:t>
            </a:r>
          </a:p>
        </p:txBody>
      </p:sp>
    </p:spTree>
    <p:extLst>
      <p:ext uri="{BB962C8B-B14F-4D97-AF65-F5344CB8AC3E}">
        <p14:creationId xmlns:p14="http://schemas.microsoft.com/office/powerpoint/2010/main" val="41761038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96F87ED-C55A-DFD0-3F36-C5A6936E6A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Subvention Région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88C1022-4B94-8BC0-6E58-E738F4C289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fr-FR">
                <a:latin typeface="Verdana"/>
                <a:ea typeface="Verdana"/>
              </a:rPr>
              <a:t>Phase de collecte des justificatifs de dépenses des réalisation des projets de l’année universitaire 2021/2022</a:t>
            </a:r>
          </a:p>
          <a:p>
            <a:r>
              <a:rPr lang="fr-FR">
                <a:latin typeface="Verdana"/>
                <a:ea typeface="Verdana"/>
              </a:rPr>
              <a:t>Quelle suite pour ces projets pédagogiques sans les subventions de la Région ?</a:t>
            </a:r>
          </a:p>
          <a:p>
            <a:r>
              <a:rPr lang="fr-FR">
                <a:latin typeface="Verdana"/>
                <a:ea typeface="Verdana"/>
              </a:rPr>
              <a:t>Courrier des 3 VP Numérique aux 2 VP Régions en charge du Numérique et de l'ESR</a:t>
            </a:r>
          </a:p>
          <a:p>
            <a:r>
              <a:rPr lang="fr-FR">
                <a:latin typeface="Verdana"/>
                <a:ea typeface="Verdana"/>
              </a:rPr>
              <a:t>Rencontre entre les 3 présidents des U le 12 avril</a:t>
            </a:r>
          </a:p>
        </p:txBody>
      </p:sp>
    </p:spTree>
    <p:extLst>
      <p:ext uri="{BB962C8B-B14F-4D97-AF65-F5344CB8AC3E}">
        <p14:creationId xmlns:p14="http://schemas.microsoft.com/office/powerpoint/2010/main" val="42024708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13361820-1B42-F6A2-A42C-72DFBBAC6E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Vidéos quizz intégrables dans Moodle ou de </a:t>
            </a:r>
            <a:r>
              <a:rPr lang="fr-FR" err="1"/>
              <a:t>learning</a:t>
            </a:r>
            <a:r>
              <a:rPr lang="fr-FR"/>
              <a:t> </a:t>
            </a:r>
            <a:r>
              <a:rPr lang="fr-FR" err="1"/>
              <a:t>analytics</a:t>
            </a:r>
            <a:endParaRPr lang="fr-FR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25CF8376-DC82-95A9-2E43-58B5CADF75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Ressources éducatives</a:t>
            </a:r>
          </a:p>
        </p:txBody>
      </p:sp>
    </p:spTree>
    <p:extLst>
      <p:ext uri="{BB962C8B-B14F-4D97-AF65-F5344CB8AC3E}">
        <p14:creationId xmlns:p14="http://schemas.microsoft.com/office/powerpoint/2010/main" val="22492022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281916C-4031-C7A0-D4FB-42687DE938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latin typeface="Verdana"/>
                <a:ea typeface="Verdana"/>
              </a:rPr>
              <a:t>Quelques usages pédagogiques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73B3DC9-7B11-62BC-751D-5979E3DBB3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500996"/>
            <a:ext cx="3070285" cy="467596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fr-FR" sz="1600">
                <a:latin typeface="Verdana"/>
                <a:ea typeface="Verdana"/>
              </a:rPr>
              <a:t>Usages pédagogiques délibérés de ressources documentaires classiques enrichies</a:t>
            </a:r>
            <a:br>
              <a:rPr lang="fr-FR" sz="1600">
                <a:latin typeface="Verdana"/>
                <a:ea typeface="Verdana"/>
              </a:rPr>
            </a:br>
            <a:endParaRPr lang="fr-FR" sz="1600">
              <a:latin typeface="Verdana"/>
              <a:ea typeface="Verdana"/>
            </a:endParaRPr>
          </a:p>
          <a:p>
            <a:pPr marL="0" indent="0">
              <a:buNone/>
            </a:pPr>
            <a:r>
              <a:rPr lang="fr-FR" sz="1600">
                <a:latin typeface="Verdana"/>
                <a:ea typeface="Verdana"/>
              </a:rPr>
              <a:t>Depuis 2015, usage par l'UFR santé de certaines vidéos du </a:t>
            </a:r>
            <a:r>
              <a:rPr lang="fr-FR" sz="1600" i="1">
                <a:latin typeface="Verdana"/>
                <a:ea typeface="Verdana"/>
              </a:rPr>
              <a:t>New </a:t>
            </a:r>
            <a:r>
              <a:rPr lang="fr-FR" sz="1600" i="1" err="1">
                <a:latin typeface="Verdana"/>
                <a:ea typeface="Verdana"/>
              </a:rPr>
              <a:t>England</a:t>
            </a:r>
            <a:r>
              <a:rPr lang="fr-FR" sz="1600" i="1">
                <a:latin typeface="Verdana"/>
                <a:ea typeface="Verdana"/>
              </a:rPr>
              <a:t> Journal of </a:t>
            </a:r>
            <a:r>
              <a:rPr lang="fr-FR" sz="1600" i="1" err="1">
                <a:latin typeface="Verdana"/>
                <a:ea typeface="Verdana"/>
              </a:rPr>
              <a:t>Medicine</a:t>
            </a:r>
            <a:r>
              <a:rPr lang="fr-FR" sz="1600">
                <a:latin typeface="Verdana"/>
                <a:ea typeface="Verdana"/>
              </a:rPr>
              <a:t> dans  cours en ligne 5</a:t>
            </a:r>
            <a:r>
              <a:rPr lang="fr-FR" sz="1600" baseline="30000">
                <a:latin typeface="Verdana"/>
                <a:ea typeface="Verdana"/>
              </a:rPr>
              <a:t>ème</a:t>
            </a:r>
            <a:r>
              <a:rPr lang="fr-FR" sz="1600">
                <a:latin typeface="Verdana"/>
                <a:ea typeface="Verdana"/>
              </a:rPr>
              <a:t> et 6</a:t>
            </a:r>
            <a:r>
              <a:rPr lang="fr-FR" sz="1600" baseline="30000">
                <a:latin typeface="Verdana"/>
                <a:ea typeface="Verdana"/>
              </a:rPr>
              <a:t>ème</a:t>
            </a:r>
            <a:r>
              <a:rPr lang="fr-FR" sz="1600">
                <a:latin typeface="Verdana"/>
                <a:ea typeface="Verdana"/>
              </a:rPr>
              <a:t> année</a:t>
            </a:r>
            <a:endParaRPr lang="fr-FR" sz="1600"/>
          </a:p>
          <a:p>
            <a:pPr marL="0" indent="0">
              <a:buNone/>
            </a:pPr>
            <a:r>
              <a:rPr lang="fr-FR" sz="1600">
                <a:latin typeface="Verdana"/>
                <a:ea typeface="Verdana"/>
              </a:rPr>
              <a:t>Environ  30000 visionnages en 2022 (/4000 articles de ce journal de référence téléchargés en </a:t>
            </a:r>
            <a:r>
              <a:rPr lang="fr-FR" sz="1600" err="1">
                <a:latin typeface="Verdana"/>
                <a:ea typeface="Verdana"/>
              </a:rPr>
              <a:t>pdf</a:t>
            </a:r>
            <a:r>
              <a:rPr lang="fr-FR" sz="1600">
                <a:latin typeface="Verdana"/>
                <a:ea typeface="Verdana"/>
              </a:rPr>
              <a:t>)</a:t>
            </a:r>
            <a:endParaRPr lang="fr-FR" sz="1600"/>
          </a:p>
          <a:p>
            <a:pPr marL="0" indent="0">
              <a:buNone/>
            </a:pPr>
            <a:r>
              <a:rPr lang="fr-FR" sz="1600">
                <a:latin typeface="Verdana"/>
                <a:ea typeface="Verdana"/>
              </a:rPr>
              <a:t>Co-financement 80% BU/ 20% CHU =&gt; 12000 €/an</a:t>
            </a:r>
            <a:endParaRPr lang="fr-FR"/>
          </a:p>
          <a:p>
            <a:endParaRPr lang="fr-FR"/>
          </a:p>
          <a:p>
            <a:endParaRPr lang="fr-FR"/>
          </a:p>
        </p:txBody>
      </p:sp>
      <p:pic>
        <p:nvPicPr>
          <p:cNvPr id="5" name="Image 5" descr="Une image contenant texte&#10;&#10;Description générée automatiquement">
            <a:extLst>
              <a:ext uri="{FF2B5EF4-FFF2-40B4-BE49-F238E27FC236}">
                <a16:creationId xmlns:a16="http://schemas.microsoft.com/office/drawing/2014/main" id="{A01A20ED-CC52-38B9-6E89-A5A4EF3D7B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4537" y="1548393"/>
            <a:ext cx="4727275" cy="3761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1496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A29485B-7BC5-5EFF-1823-4C9D76EB2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37483"/>
            <a:ext cx="7886700" cy="759126"/>
          </a:xfrm>
        </p:spPr>
        <p:txBody>
          <a:bodyPr>
            <a:normAutofit fontScale="90000"/>
          </a:bodyPr>
          <a:lstStyle/>
          <a:p>
            <a:r>
              <a:rPr lang="fr-FR">
                <a:latin typeface="Verdana"/>
                <a:ea typeface="Verdana"/>
              </a:rPr>
              <a:t>Campus numériques </a:t>
            </a:r>
            <a:br>
              <a:rPr lang="fr-FR">
                <a:latin typeface="Verdana"/>
                <a:ea typeface="Verdana"/>
              </a:rPr>
            </a:br>
            <a:r>
              <a:rPr lang="fr-FR">
                <a:latin typeface="Verdana"/>
                <a:ea typeface="Verdana"/>
              </a:rPr>
              <a:t>virtuels francophones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2C84265-776C-E373-A598-3B6DE7A41B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fr-FR">
                <a:latin typeface="Verdana"/>
                <a:ea typeface="Verdana"/>
              </a:rPr>
              <a:t>Non signalées par la BU</a:t>
            </a:r>
          </a:p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87357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A0182C93-63E3-A980-1EFB-DF530638B2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832E2516-6494-B9E6-33CB-879BA82EB2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latin typeface="Verdana"/>
                <a:ea typeface="Verdana"/>
              </a:rPr>
              <a:t>Sécurité informatique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02007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5498E5C-2803-28FA-303A-D9F394F07C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latin typeface="Verdana"/>
                <a:ea typeface="Verdana"/>
              </a:rPr>
              <a:t>Déploiement de l'EDR Cortex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5949DE8-99B3-0A96-017E-396275D49D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fr-FR" dirty="0">
                <a:latin typeface="Verdana"/>
                <a:ea typeface="Verdana"/>
              </a:rPr>
              <a:t>Présentation du logiciel en </a:t>
            </a:r>
            <a:r>
              <a:rPr lang="fr-FR" dirty="0" err="1">
                <a:latin typeface="Verdana"/>
                <a:ea typeface="Verdana"/>
              </a:rPr>
              <a:t>Cogouv</a:t>
            </a:r>
            <a:r>
              <a:rPr lang="fr-FR" dirty="0">
                <a:latin typeface="Verdana"/>
                <a:ea typeface="Verdana"/>
              </a:rPr>
              <a:t> le 28 mars 2023</a:t>
            </a:r>
            <a:endParaRPr lang="fr-FR" dirty="0"/>
          </a:p>
          <a:p>
            <a:r>
              <a:rPr lang="fr-FR" dirty="0">
                <a:latin typeface="Verdana"/>
                <a:ea typeface="Verdana"/>
              </a:rPr>
              <a:t>Déploiement sur 4000 postes avant juin 2023 à l'UA</a:t>
            </a:r>
          </a:p>
          <a:p>
            <a:r>
              <a:rPr lang="fr-FR" dirty="0">
                <a:latin typeface="Verdana"/>
                <a:ea typeface="Verdana"/>
              </a:rPr>
              <a:t>Etude d'impact RGDP</a:t>
            </a:r>
          </a:p>
          <a:p>
            <a:r>
              <a:rPr lang="fr-FR" dirty="0">
                <a:latin typeface="Verdana"/>
                <a:ea typeface="Verdana"/>
              </a:rPr>
              <a:t>Généralisation à partir de septembre 2023 à 400 postes</a:t>
            </a:r>
          </a:p>
          <a:p>
            <a:endParaRPr lang="fr-FR" dirty="0"/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2308843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CustomShape 1"/>
          <p:cNvSpPr/>
          <p:nvPr/>
        </p:nvSpPr>
        <p:spPr>
          <a:xfrm>
            <a:off x="171450" y="1040850"/>
            <a:ext cx="8628660" cy="944190"/>
          </a:xfrm>
          <a:prstGeom prst="rect">
            <a:avLst/>
          </a:prstGeom>
          <a:solidFill>
            <a:srgbClr val="0BBBE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fr-FR" sz="4500" spc="-1">
                <a:solidFill>
                  <a:srgbClr val="FFFFFF"/>
                </a:solidFill>
                <a:latin typeface="Verdana"/>
                <a:ea typeface="DejaVu Sans"/>
              </a:rPr>
              <a:t>Exemple sur poste</a:t>
            </a:r>
            <a:endParaRPr lang="fr-FR" sz="4050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5" name="CustomShape 2"/>
          <p:cNvSpPr/>
          <p:nvPr/>
        </p:nvSpPr>
        <p:spPr>
          <a:xfrm>
            <a:off x="1013040" y="2208330"/>
            <a:ext cx="6858540" cy="36585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 anchor="t">
            <a:noAutofit/>
          </a:bodyPr>
          <a:lstStyle/>
          <a:p>
            <a:pPr>
              <a:lnSpc>
                <a:spcPct val="100000"/>
              </a:lnSpc>
            </a:pPr>
            <a:endParaRPr lang="fr-FR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fr-FR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fr-FR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350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" name="CustomShape 3"/>
          <p:cNvSpPr/>
          <p:nvPr/>
        </p:nvSpPr>
        <p:spPr>
          <a:xfrm>
            <a:off x="629370" y="5518530"/>
            <a:ext cx="6789690" cy="33939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fr-FR" sz="900" spc="-1">
                <a:solidFill>
                  <a:srgbClr val="C6C6C6"/>
                </a:solidFill>
                <a:latin typeface="Verdana"/>
                <a:ea typeface="Verdana"/>
              </a:rPr>
              <a:t>Université</a:t>
            </a:r>
            <a:endParaRPr lang="fr-FR" sz="900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7" name="CustomShape 4"/>
          <p:cNvSpPr/>
          <p:nvPr/>
        </p:nvSpPr>
        <p:spPr>
          <a:xfrm>
            <a:off x="206010" y="5594130"/>
            <a:ext cx="421470" cy="2727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 anchor="ctr">
            <a:noAutofit/>
          </a:bodyPr>
          <a:lstStyle/>
          <a:p>
            <a:pPr>
              <a:lnSpc>
                <a:spcPct val="100000"/>
              </a:lnSpc>
            </a:pPr>
            <a:fld id="{DE7E0A10-B2CA-4103-A3C6-906B8135F54C}" type="slidenum">
              <a:rPr lang="fr-FR" sz="900" spc="-1" dirty="0">
                <a:solidFill>
                  <a:srgbClr val="C6C6C6"/>
                </a:solidFill>
                <a:latin typeface="Verdana"/>
                <a:ea typeface="Verdana"/>
              </a:rPr>
              <a:t>36</a:t>
            </a:fld>
            <a:endParaRPr lang="fr-FR" sz="900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22314DB-5E14-49AE-807B-C45BF24116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4828" y="2439836"/>
            <a:ext cx="4972306" cy="2871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296021"/>
      </p:ext>
    </p:extLst>
  </p:cSld>
  <p:clrMapOvr>
    <a:masterClrMapping/>
  </p:clrMapOvr>
  <p:transition spd="slow">
    <p:push dir="u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CustomShape 1"/>
          <p:cNvSpPr/>
          <p:nvPr/>
        </p:nvSpPr>
        <p:spPr>
          <a:xfrm>
            <a:off x="171450" y="1040850"/>
            <a:ext cx="8628660" cy="944190"/>
          </a:xfrm>
          <a:prstGeom prst="rect">
            <a:avLst/>
          </a:prstGeom>
          <a:solidFill>
            <a:srgbClr val="0BBBE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fr-FR" sz="4500" spc="-1">
                <a:solidFill>
                  <a:srgbClr val="FFFFFF"/>
                </a:solidFill>
                <a:latin typeface="Verdana"/>
                <a:ea typeface="DejaVu Sans"/>
              </a:rPr>
              <a:t>Exemple sur poste</a:t>
            </a:r>
            <a:endParaRPr lang="fr-FR" sz="4050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5" name="CustomShape 2"/>
          <p:cNvSpPr/>
          <p:nvPr/>
        </p:nvSpPr>
        <p:spPr>
          <a:xfrm>
            <a:off x="1013040" y="2208330"/>
            <a:ext cx="6858540" cy="36585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 anchor="t">
            <a:noAutofit/>
          </a:bodyPr>
          <a:lstStyle/>
          <a:p>
            <a:pPr>
              <a:lnSpc>
                <a:spcPct val="100000"/>
              </a:lnSpc>
            </a:pPr>
            <a:endParaRPr lang="fr-FR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fr-FR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fr-FR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350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" name="CustomShape 3"/>
          <p:cNvSpPr/>
          <p:nvPr/>
        </p:nvSpPr>
        <p:spPr>
          <a:xfrm>
            <a:off x="629370" y="5518530"/>
            <a:ext cx="6789690" cy="33939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fr-FR" sz="900" spc="-1">
                <a:solidFill>
                  <a:srgbClr val="C6C6C6"/>
                </a:solidFill>
                <a:latin typeface="Verdana"/>
                <a:ea typeface="Verdana"/>
              </a:rPr>
              <a:t>Université</a:t>
            </a:r>
            <a:endParaRPr lang="fr-FR" sz="900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7" name="CustomShape 4"/>
          <p:cNvSpPr/>
          <p:nvPr/>
        </p:nvSpPr>
        <p:spPr>
          <a:xfrm>
            <a:off x="206010" y="5594130"/>
            <a:ext cx="421470" cy="2727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 anchor="ctr">
            <a:noAutofit/>
          </a:bodyPr>
          <a:lstStyle/>
          <a:p>
            <a:pPr>
              <a:lnSpc>
                <a:spcPct val="100000"/>
              </a:lnSpc>
            </a:pPr>
            <a:fld id="{DE7E0A10-B2CA-4103-A3C6-906B8135F54C}" type="slidenum">
              <a:rPr lang="fr-FR" sz="900" spc="-1" dirty="0">
                <a:solidFill>
                  <a:srgbClr val="C6C6C6"/>
                </a:solidFill>
                <a:latin typeface="Verdana"/>
                <a:ea typeface="Verdana"/>
              </a:rPr>
              <a:t>37</a:t>
            </a:fld>
            <a:endParaRPr lang="fr-FR" sz="900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FE1C2CF-DE2C-4402-B38A-2DCB540B85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941" y="2295927"/>
            <a:ext cx="5863472" cy="329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385140"/>
      </p:ext>
    </p:extLst>
  </p:cSld>
  <p:clrMapOvr>
    <a:masterClrMapping/>
  </p:clrMapOvr>
  <p:transition spd="slow">
    <p:push dir="u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CustomShape 1"/>
          <p:cNvSpPr/>
          <p:nvPr/>
        </p:nvSpPr>
        <p:spPr>
          <a:xfrm>
            <a:off x="171450" y="1040850"/>
            <a:ext cx="8628660" cy="944190"/>
          </a:xfrm>
          <a:prstGeom prst="rect">
            <a:avLst/>
          </a:prstGeom>
          <a:solidFill>
            <a:srgbClr val="0BBBE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 anchor="ctr">
            <a:noAutofit/>
          </a:bodyPr>
          <a:lstStyle/>
          <a:p>
            <a:pPr algn="ctr"/>
            <a:r>
              <a:rPr lang="fr-FR" sz="3000" spc="-1">
                <a:solidFill>
                  <a:srgbClr val="FFFFFF"/>
                </a:solidFill>
                <a:latin typeface="Verdana"/>
              </a:rPr>
              <a:t>Détection d’un fichier viral – Intervention &lt;2h30 sur High</a:t>
            </a:r>
          </a:p>
        </p:txBody>
      </p:sp>
      <p:sp>
        <p:nvSpPr>
          <p:cNvPr id="105" name="CustomShape 2"/>
          <p:cNvSpPr/>
          <p:nvPr/>
        </p:nvSpPr>
        <p:spPr>
          <a:xfrm>
            <a:off x="1013040" y="2208330"/>
            <a:ext cx="6858540" cy="101841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 anchor="t">
            <a:noAutofit/>
          </a:bodyPr>
          <a:lstStyle/>
          <a:p>
            <a:pPr marL="257175" indent="-257175">
              <a:buFont typeface="Arial"/>
              <a:buChar char="•"/>
            </a:pPr>
            <a:endParaRPr lang="fr-FR" sz="1500" spc="-1">
              <a:solidFill>
                <a:srgbClr val="000000"/>
              </a:solidFill>
              <a:latin typeface="Arial"/>
              <a:ea typeface="DejaVu Sans"/>
            </a:endParaRPr>
          </a:p>
          <a:p>
            <a:endParaRPr lang="fr-FR" sz="1500" spc="-1">
              <a:solidFill>
                <a:srgbClr val="000000"/>
              </a:solidFill>
              <a:latin typeface="Arial"/>
              <a:ea typeface="DejaVu Sans"/>
            </a:endParaRPr>
          </a:p>
          <a:p>
            <a:endParaRPr lang="fr-FR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fr-FR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fr-FR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350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" name="CustomShape 3"/>
          <p:cNvSpPr/>
          <p:nvPr/>
        </p:nvSpPr>
        <p:spPr>
          <a:xfrm>
            <a:off x="629370" y="5518530"/>
            <a:ext cx="6789690" cy="33939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fr-FR" sz="900" spc="-1">
                <a:solidFill>
                  <a:srgbClr val="C6C6C6"/>
                </a:solidFill>
                <a:latin typeface="Verdana"/>
                <a:ea typeface="Verdana"/>
              </a:rPr>
              <a:t>Université</a:t>
            </a:r>
            <a:endParaRPr lang="fr-FR" sz="900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7" name="CustomShape 4"/>
          <p:cNvSpPr/>
          <p:nvPr/>
        </p:nvSpPr>
        <p:spPr>
          <a:xfrm>
            <a:off x="206010" y="5594130"/>
            <a:ext cx="421470" cy="2727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 anchor="ctr">
            <a:noAutofit/>
          </a:bodyPr>
          <a:lstStyle/>
          <a:p>
            <a:pPr>
              <a:lnSpc>
                <a:spcPct val="100000"/>
              </a:lnSpc>
            </a:pPr>
            <a:fld id="{DE7E0A10-B2CA-4103-A3C6-906B8135F54C}" type="slidenum">
              <a:rPr lang="fr-FR" sz="900" spc="-1" dirty="0">
                <a:solidFill>
                  <a:srgbClr val="C6C6C6"/>
                </a:solidFill>
                <a:latin typeface="Verdana"/>
                <a:ea typeface="Verdana"/>
              </a:rPr>
              <a:t>38</a:t>
            </a:fld>
            <a:endParaRPr lang="fr-FR" sz="900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9C0D8FA4-C291-4EEB-9408-C49FA219F1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194" y="2205591"/>
            <a:ext cx="6024069" cy="3388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799998"/>
      </p:ext>
    </p:extLst>
  </p:cSld>
  <p:clrMapOvr>
    <a:masterClrMapping/>
  </p:clrMapOvr>
  <p:transition spd="slow">
    <p:push dir="u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CustomShape 1"/>
          <p:cNvSpPr/>
          <p:nvPr/>
        </p:nvSpPr>
        <p:spPr>
          <a:xfrm>
            <a:off x="171450" y="1040850"/>
            <a:ext cx="8628660" cy="944190"/>
          </a:xfrm>
          <a:prstGeom prst="rect">
            <a:avLst/>
          </a:prstGeom>
          <a:solidFill>
            <a:srgbClr val="0BBBE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 anchor="ctr">
            <a:noAutofit/>
          </a:bodyPr>
          <a:lstStyle/>
          <a:p>
            <a:pPr algn="ctr" defTabSz="685800">
              <a:defRPr/>
            </a:pPr>
            <a:r>
              <a:rPr lang="fr-FR" sz="3000" spc="-1">
                <a:solidFill>
                  <a:srgbClr val="FFFFFF"/>
                </a:solidFill>
                <a:latin typeface="Verdana"/>
                <a:ea typeface="DejaVu Sans"/>
                <a:cs typeface="DejaVu Sans"/>
              </a:rPr>
              <a:t>Un processus en vidéo</a:t>
            </a:r>
          </a:p>
        </p:txBody>
      </p:sp>
      <p:sp>
        <p:nvSpPr>
          <p:cNvPr id="105" name="CustomShape 2"/>
          <p:cNvSpPr/>
          <p:nvPr/>
        </p:nvSpPr>
        <p:spPr>
          <a:xfrm>
            <a:off x="1013040" y="2208330"/>
            <a:ext cx="6858540" cy="101841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 anchor="t">
            <a:noAutofit/>
          </a:bodyPr>
          <a:lstStyle/>
          <a:p>
            <a:pPr marL="257175" indent="-257175" defTabSz="685800">
              <a:buFont typeface="Arial"/>
              <a:buChar char="•"/>
              <a:defRPr/>
            </a:pPr>
            <a:endParaRPr lang="fr-FR" sz="1500" spc="-1">
              <a:solidFill>
                <a:srgbClr val="000000"/>
              </a:solidFill>
              <a:latin typeface="Arial"/>
              <a:ea typeface="DejaVu Sans"/>
              <a:cs typeface="DejaVu Sans"/>
            </a:endParaRPr>
          </a:p>
          <a:p>
            <a:pPr defTabSz="685800">
              <a:defRPr/>
            </a:pPr>
            <a:endParaRPr lang="fr-FR" sz="1500" spc="-1">
              <a:solidFill>
                <a:srgbClr val="000000"/>
              </a:solidFill>
              <a:latin typeface="Arial"/>
              <a:ea typeface="DejaVu Sans"/>
              <a:cs typeface="DejaVu Sans"/>
            </a:endParaRPr>
          </a:p>
          <a:p>
            <a:pPr defTabSz="685800">
              <a:defRPr/>
            </a:pPr>
            <a:endParaRPr lang="fr-FR" spc="-1">
              <a:solidFill>
                <a:srgbClr val="000000"/>
              </a:solidFill>
              <a:latin typeface="Arial"/>
              <a:ea typeface="DejaVu Sans"/>
              <a:cs typeface="DejaVu Sans"/>
            </a:endParaRPr>
          </a:p>
          <a:p>
            <a:pPr defTabSz="685800">
              <a:defRPr/>
            </a:pPr>
            <a:endParaRPr lang="fr-FR" spc="-1">
              <a:solidFill>
                <a:srgbClr val="000000"/>
              </a:solidFill>
              <a:latin typeface="Arial"/>
              <a:ea typeface="DejaVu Sans"/>
              <a:cs typeface="DejaVu Sans"/>
            </a:endParaRPr>
          </a:p>
          <a:p>
            <a:pPr defTabSz="685800">
              <a:defRPr/>
            </a:pPr>
            <a:endParaRPr lang="fr-FR" spc="-1">
              <a:solidFill>
                <a:srgbClr val="000000"/>
              </a:solidFill>
              <a:latin typeface="Arial"/>
              <a:ea typeface="DejaVu Sans"/>
              <a:cs typeface="DejaVu Sans"/>
            </a:endParaRPr>
          </a:p>
          <a:p>
            <a:pPr defTabSz="685800">
              <a:defRPr/>
            </a:pPr>
            <a:endParaRPr lang="fr-FR" sz="1350" spc="-1">
              <a:solidFill>
                <a:srgbClr val="000000"/>
              </a:solidFill>
              <a:latin typeface="Arial"/>
              <a:ea typeface="DejaVu Sans"/>
              <a:cs typeface="DejaVu Sans"/>
            </a:endParaRPr>
          </a:p>
        </p:txBody>
      </p:sp>
      <p:sp>
        <p:nvSpPr>
          <p:cNvPr id="106" name="CustomShape 3"/>
          <p:cNvSpPr/>
          <p:nvPr/>
        </p:nvSpPr>
        <p:spPr>
          <a:xfrm>
            <a:off x="629370" y="5518530"/>
            <a:ext cx="6789690" cy="33939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 anchor="ctr">
            <a:noAutofit/>
          </a:bodyPr>
          <a:lstStyle/>
          <a:p>
            <a:pPr defTabSz="685800">
              <a:defRPr/>
            </a:pPr>
            <a:r>
              <a:rPr lang="fr-FR" sz="900" spc="-1">
                <a:solidFill>
                  <a:srgbClr val="C6C6C6"/>
                </a:solidFill>
                <a:latin typeface="Verdana"/>
                <a:ea typeface="Verdana"/>
                <a:cs typeface="DejaVu Sans"/>
              </a:rPr>
              <a:t>Université</a:t>
            </a:r>
            <a:endParaRPr lang="fr-FR" sz="900" spc="-1">
              <a:solidFill>
                <a:srgbClr val="000000"/>
              </a:solidFill>
              <a:latin typeface="Arial"/>
              <a:ea typeface="DejaVu Sans"/>
              <a:cs typeface="DejaVu Sans"/>
            </a:endParaRPr>
          </a:p>
        </p:txBody>
      </p:sp>
      <p:sp>
        <p:nvSpPr>
          <p:cNvPr id="107" name="CustomShape 4"/>
          <p:cNvSpPr/>
          <p:nvPr/>
        </p:nvSpPr>
        <p:spPr>
          <a:xfrm>
            <a:off x="206010" y="5594130"/>
            <a:ext cx="421470" cy="2727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 anchor="ctr">
            <a:noAutofit/>
          </a:bodyPr>
          <a:lstStyle/>
          <a:p>
            <a:pPr defTabSz="685800">
              <a:defRPr/>
            </a:pPr>
            <a:fld id="{DE7E0A10-B2CA-4103-A3C6-906B8135F54C}" type="slidenum">
              <a:rPr lang="fr-FR" sz="900" spc="-1" dirty="0">
                <a:solidFill>
                  <a:srgbClr val="C6C6C6"/>
                </a:solidFill>
                <a:latin typeface="Verdana"/>
                <a:ea typeface="Verdana"/>
                <a:cs typeface="DejaVu Sans"/>
              </a:rPr>
              <a:pPr defTabSz="685800">
                <a:defRPr/>
              </a:pPr>
              <a:t>39</a:t>
            </a:fld>
            <a:endParaRPr lang="fr-FR" sz="900" spc="-1">
              <a:solidFill>
                <a:srgbClr val="000000"/>
              </a:solidFill>
              <a:latin typeface="Arial"/>
              <a:ea typeface="DejaVu Sans"/>
              <a:cs typeface="DejaVu Sans"/>
            </a:endParaRPr>
          </a:p>
        </p:txBody>
      </p:sp>
      <p:pic>
        <p:nvPicPr>
          <p:cNvPr id="2" name="consoleCortex">
            <a:hlinkClick r:id="" action="ppaction://media"/>
            <a:extLst>
              <a:ext uri="{FF2B5EF4-FFF2-40B4-BE49-F238E27FC236}">
                <a16:creationId xmlns:a16="http://schemas.microsoft.com/office/drawing/2014/main" id="{2DF416FD-A4DF-44CE-A6AA-5A1D0D41198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039043" y="2306725"/>
            <a:ext cx="2895929" cy="1628960"/>
          </a:xfrm>
          <a:prstGeom prst="rect">
            <a:avLst/>
          </a:prstGeom>
        </p:spPr>
      </p:pic>
      <p:pic>
        <p:nvPicPr>
          <p:cNvPr id="3" name="consoleCortexInvestigation">
            <a:hlinkClick r:id="" action="ppaction://media"/>
            <a:extLst>
              <a:ext uri="{FF2B5EF4-FFF2-40B4-BE49-F238E27FC236}">
                <a16:creationId xmlns:a16="http://schemas.microsoft.com/office/drawing/2014/main" id="{EF6DA681-4DC0-4B68-9FA5-3C1BF91D4A97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157452" y="2316451"/>
            <a:ext cx="2823082" cy="1628959"/>
          </a:xfrm>
          <a:prstGeom prst="rect">
            <a:avLst/>
          </a:prstGeom>
        </p:spPr>
      </p:pic>
      <p:pic>
        <p:nvPicPr>
          <p:cNvPr id="5" name="CortexBlocagePoste">
            <a:hlinkClick r:id="" action="ppaction://media"/>
            <a:extLst>
              <a:ext uri="{FF2B5EF4-FFF2-40B4-BE49-F238E27FC236}">
                <a16:creationId xmlns:a16="http://schemas.microsoft.com/office/drawing/2014/main" id="{ED30B0E4-629E-4726-A577-218838DFF04F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31840" y="2319391"/>
            <a:ext cx="2484725" cy="1662879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A9C908F2-69D5-4322-AF2F-D4EC81D7210B}"/>
              </a:ext>
            </a:extLst>
          </p:cNvPr>
          <p:cNvSpPr txBox="1"/>
          <p:nvPr/>
        </p:nvSpPr>
        <p:spPr>
          <a:xfrm>
            <a:off x="530942" y="4227256"/>
            <a:ext cx="217971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350"/>
              <a:t>Blocage du fichier infesté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87F5FFAF-3BDA-41D3-96C3-103A0E32B587}"/>
              </a:ext>
            </a:extLst>
          </p:cNvPr>
          <p:cNvSpPr txBox="1"/>
          <p:nvPr/>
        </p:nvSpPr>
        <p:spPr>
          <a:xfrm>
            <a:off x="3215628" y="4218901"/>
            <a:ext cx="2348575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350"/>
              <a:t>Détection par la console des administrateurs et premières analyses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D8CA96B0-5EC2-4DBE-964E-41C679A941F9}"/>
              </a:ext>
            </a:extLst>
          </p:cNvPr>
          <p:cNvSpPr txBox="1"/>
          <p:nvPr/>
        </p:nvSpPr>
        <p:spPr>
          <a:xfrm>
            <a:off x="6451536" y="4219882"/>
            <a:ext cx="234857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350"/>
              <a:t>Analyse fine et traitement des impacts</a:t>
            </a:r>
          </a:p>
        </p:txBody>
      </p:sp>
    </p:spTree>
    <p:extLst>
      <p:ext uri="{BB962C8B-B14F-4D97-AF65-F5344CB8AC3E}">
        <p14:creationId xmlns:p14="http://schemas.microsoft.com/office/powerpoint/2010/main" val="5964095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9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84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46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DAA494EB-5A39-07A2-F045-AB8DD10D99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Remplacement de la solution INNES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1A646F8A-071A-251F-96E1-255C088652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/>
              <a:t>Solution d’affichage dynamique</a:t>
            </a:r>
          </a:p>
        </p:txBody>
      </p:sp>
    </p:spTree>
    <p:extLst>
      <p:ext uri="{BB962C8B-B14F-4D97-AF65-F5344CB8AC3E}">
        <p14:creationId xmlns:p14="http://schemas.microsoft.com/office/powerpoint/2010/main" val="355004568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CustomShape 1"/>
          <p:cNvSpPr/>
          <p:nvPr/>
        </p:nvSpPr>
        <p:spPr>
          <a:xfrm>
            <a:off x="171450" y="1040850"/>
            <a:ext cx="8628660" cy="944190"/>
          </a:xfrm>
          <a:prstGeom prst="rect">
            <a:avLst/>
          </a:prstGeom>
          <a:solidFill>
            <a:srgbClr val="0BBBE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 anchor="ctr">
            <a:noAutofit/>
          </a:bodyPr>
          <a:lstStyle/>
          <a:p>
            <a:pPr algn="ctr"/>
            <a:r>
              <a:rPr lang="fr-FR" sz="3000" spc="-1">
                <a:solidFill>
                  <a:srgbClr val="FFFFFF"/>
                </a:solidFill>
                <a:latin typeface="Verdana"/>
              </a:rPr>
              <a:t>Un processus en vidéo</a:t>
            </a:r>
          </a:p>
        </p:txBody>
      </p:sp>
      <p:sp>
        <p:nvSpPr>
          <p:cNvPr id="105" name="CustomShape 2"/>
          <p:cNvSpPr/>
          <p:nvPr/>
        </p:nvSpPr>
        <p:spPr>
          <a:xfrm>
            <a:off x="1013040" y="2208330"/>
            <a:ext cx="6858540" cy="101841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 anchor="t">
            <a:noAutofit/>
          </a:bodyPr>
          <a:lstStyle/>
          <a:p>
            <a:pPr marL="257175" indent="-257175">
              <a:buFont typeface="Arial"/>
              <a:buChar char="•"/>
            </a:pPr>
            <a:endParaRPr lang="fr-FR" sz="1500" spc="-1">
              <a:solidFill>
                <a:srgbClr val="000000"/>
              </a:solidFill>
              <a:latin typeface="Arial"/>
              <a:ea typeface="DejaVu Sans"/>
            </a:endParaRPr>
          </a:p>
          <a:p>
            <a:endParaRPr lang="fr-FR" sz="1500" spc="-1">
              <a:solidFill>
                <a:srgbClr val="000000"/>
              </a:solidFill>
              <a:latin typeface="Arial"/>
              <a:ea typeface="DejaVu Sans"/>
            </a:endParaRPr>
          </a:p>
          <a:p>
            <a:endParaRPr lang="fr-FR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fr-FR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fr-FR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350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" name="CustomShape 3"/>
          <p:cNvSpPr/>
          <p:nvPr/>
        </p:nvSpPr>
        <p:spPr>
          <a:xfrm>
            <a:off x="629370" y="5518530"/>
            <a:ext cx="6789690" cy="33939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fr-FR" sz="900" spc="-1">
                <a:solidFill>
                  <a:srgbClr val="C6C6C6"/>
                </a:solidFill>
                <a:latin typeface="Verdana"/>
                <a:ea typeface="Verdana"/>
              </a:rPr>
              <a:t>Université</a:t>
            </a:r>
            <a:endParaRPr lang="fr-FR" sz="900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7" name="CustomShape 4"/>
          <p:cNvSpPr/>
          <p:nvPr/>
        </p:nvSpPr>
        <p:spPr>
          <a:xfrm>
            <a:off x="206010" y="5594130"/>
            <a:ext cx="421470" cy="2727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 anchor="ctr">
            <a:noAutofit/>
          </a:bodyPr>
          <a:lstStyle/>
          <a:p>
            <a:pPr>
              <a:lnSpc>
                <a:spcPct val="100000"/>
              </a:lnSpc>
            </a:pPr>
            <a:fld id="{DE7E0A10-B2CA-4103-A3C6-906B8135F54C}" type="slidenum">
              <a:rPr lang="fr-FR" sz="900" spc="-1" dirty="0">
                <a:solidFill>
                  <a:srgbClr val="C6C6C6"/>
                </a:solidFill>
                <a:latin typeface="Verdana"/>
                <a:ea typeface="Verdana"/>
              </a:rPr>
              <a:t>40</a:t>
            </a:fld>
            <a:endParaRPr lang="fr-FR" sz="900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5BC0F89-BA97-4D4A-9B57-89EA6CBDB088}"/>
              </a:ext>
            </a:extLst>
          </p:cNvPr>
          <p:cNvSpPr/>
          <p:nvPr/>
        </p:nvSpPr>
        <p:spPr>
          <a:xfrm>
            <a:off x="243718" y="2341409"/>
            <a:ext cx="8484124" cy="3139321"/>
          </a:xfrm>
          <a:prstGeom prst="rect">
            <a:avLst/>
          </a:prstGeom>
        </p:spPr>
        <p:txBody>
          <a:bodyPr wrap="square" lIns="68580" tIns="34290" rIns="68580" bIns="34290" anchor="t">
            <a:spAutoFit/>
          </a:bodyPr>
          <a:lstStyle/>
          <a:p>
            <a:r>
              <a:rPr lang="fr-FR" sz="1050" u="sng"/>
              <a:t>Explication de la vidéo CortexBlocagePoste.mp4 :</a:t>
            </a:r>
            <a:r>
              <a:rPr lang="fr-FR" sz="1050"/>
              <a:t> 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sz="1050"/>
              <a:t>Ouverture d'un document OneNote infecté à partir d'un document zip (sans l'extraire) (voir capture d'écran "OneNoteMalveillant.png").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sz="1050"/>
              <a:t>Cortex a détecté le comportement malveillant du document, a bloqué l'activité malveillante ("AlerteCortexPoste.png") et a généré une alerte dans la console Cortex.</a:t>
            </a:r>
            <a:br>
              <a:rPr lang="fr-FR" sz="1050"/>
            </a:br>
            <a:endParaRPr lang="fr-FR" sz="1050"/>
          </a:p>
          <a:p>
            <a:r>
              <a:rPr lang="fr-FR" sz="1050" u="sng"/>
              <a:t>Explication de la vidéo consoleCortex.mp4 :</a:t>
            </a:r>
            <a:r>
              <a:rPr lang="fr-FR" sz="1050"/>
              <a:t> 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sz="1050"/>
              <a:t>Visualisation de l'alerte dans la console Cortex  (VisionIncidentsConsole.png) 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sz="1050"/>
              <a:t>Visualisation des programmes qui ont causé l'alerte (ArtifactsIncident.png) 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sz="1050"/>
              <a:t>Aperçu des alertes en relation avec le poste infecté (EvenementsIncident.png)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sz="1050"/>
              <a:t>Aperçu des règles "BIOC" qui sont des indices de compromission via le comportement (analyse dynamique) qui ont matché pendant l'incident (ReglesBIOCIncident.png) 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sz="1050"/>
              <a:t>Aperçu de la chaine d'exécution du programme/fichier malveillant lors de l'incident (ChaineExecutionMalware.png)</a:t>
            </a:r>
            <a:br>
              <a:rPr lang="fr-FR" sz="1050"/>
            </a:br>
            <a:endParaRPr lang="fr-FR" sz="1050"/>
          </a:p>
          <a:p>
            <a:r>
              <a:rPr lang="fr-FR" sz="1050" u="sng"/>
              <a:t>Explication de la vidéo consoleCortexInvestigation.mp4 :</a:t>
            </a:r>
            <a:r>
              <a:rPr lang="fr-FR" sz="1050"/>
              <a:t> 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sz="1050"/>
              <a:t>On investigue plus en détail la chaîne d'exécution du programme/fichier malveillant lors de l'incident (Investigation.png)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sz="1050"/>
              <a:t> Il est important de noter qu'on a seulement accès aux événements remontés et non au contenu des fichiers. Par exemple, on ne connaît pas le texte du document malveillant mais on sait qu'un processus d'Office a écrit un fichier exécutable sur le disque, ce qui est un comportement malveillant ("Investigation2.png").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sz="1050"/>
              <a:t>On visualise également les connexions réseaux uniquement pendant le temps de l'incident ("InvestigationReseau.png").</a:t>
            </a:r>
          </a:p>
        </p:txBody>
      </p:sp>
    </p:spTree>
    <p:extLst>
      <p:ext uri="{BB962C8B-B14F-4D97-AF65-F5344CB8AC3E}">
        <p14:creationId xmlns:p14="http://schemas.microsoft.com/office/powerpoint/2010/main" val="430769008"/>
      </p:ext>
    </p:extLst>
  </p:cSld>
  <p:clrMapOvr>
    <a:masterClrMapping/>
  </p:clrMapOvr>
  <p:transition spd="slow">
    <p:push dir="u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A41B9882-245A-937C-04E8-7490556FDC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3482F844-1439-043B-146F-C9C5FAF5D5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Portefolios</a:t>
            </a:r>
          </a:p>
        </p:txBody>
      </p:sp>
    </p:spTree>
    <p:extLst>
      <p:ext uri="{BB962C8B-B14F-4D97-AF65-F5344CB8AC3E}">
        <p14:creationId xmlns:p14="http://schemas.microsoft.com/office/powerpoint/2010/main" val="408509553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B4C9AE1-4245-5BFC-7A0E-7ABB99BB3D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latin typeface="Verdana"/>
                <a:ea typeface="Verdana"/>
              </a:rPr>
              <a:t>Etat des lieux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4B3C17E-F441-4AAB-0248-0FAD7CD62E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fr-FR">
                <a:latin typeface="Verdana"/>
                <a:ea typeface="Verdana"/>
              </a:rPr>
              <a:t>UA (en CPN) engagement à étudier 2 produits : </a:t>
            </a:r>
            <a:r>
              <a:rPr lang="fr-FR" err="1">
                <a:latin typeface="Verdana"/>
                <a:ea typeface="Verdana"/>
              </a:rPr>
              <a:t>Karuta</a:t>
            </a:r>
            <a:r>
              <a:rPr lang="fr-FR">
                <a:latin typeface="Verdana"/>
                <a:ea typeface="Verdana"/>
              </a:rPr>
              <a:t> &amp; </a:t>
            </a:r>
            <a:r>
              <a:rPr lang="fr-FR" err="1">
                <a:latin typeface="Verdana"/>
                <a:ea typeface="Verdana"/>
              </a:rPr>
              <a:t>Mahara</a:t>
            </a:r>
            <a:endParaRPr lang="fr-FR">
              <a:latin typeface="Verdana"/>
              <a:ea typeface="Verdana"/>
            </a:endParaRPr>
          </a:p>
          <a:p>
            <a:r>
              <a:rPr lang="fr-FR">
                <a:latin typeface="Verdana"/>
                <a:ea typeface="Verdana"/>
              </a:rPr>
              <a:t>Le Ministère de l’Enseignement supérieur, de la Recherche et de l’innovation (MESRI) cofinance avec le consortium ESUP-Portail un projet “d’industrialisation de </a:t>
            </a:r>
            <a:r>
              <a:rPr lang="fr-FR" err="1">
                <a:latin typeface="Verdana"/>
                <a:ea typeface="Verdana"/>
              </a:rPr>
              <a:t>ePortfolio</a:t>
            </a:r>
            <a:r>
              <a:rPr lang="fr-FR">
                <a:latin typeface="Verdana"/>
                <a:ea typeface="Verdana"/>
              </a:rPr>
              <a:t> Open Source” construit autour de </a:t>
            </a:r>
            <a:r>
              <a:rPr lang="fr-FR" err="1">
                <a:latin typeface="Verdana"/>
                <a:ea typeface="Verdana"/>
              </a:rPr>
              <a:t>Karuta</a:t>
            </a:r>
            <a:r>
              <a:rPr lang="fr-FR">
                <a:latin typeface="Verdana"/>
                <a:ea typeface="Verdana"/>
              </a:rPr>
              <a:t> dans le but de </a:t>
            </a:r>
            <a:r>
              <a:rPr lang="fr-FR" b="1">
                <a:latin typeface="Verdana"/>
                <a:ea typeface="Verdana"/>
              </a:rPr>
              <a:t>faciliter la transformation des parcours universitaires français en Approche Par Compétences (APC) et de contribuer à la réussite et à la professionnalisation des étudiants.</a:t>
            </a:r>
            <a:endParaRPr lang="fr-FR" b="1"/>
          </a:p>
        </p:txBody>
      </p:sp>
    </p:spTree>
    <p:extLst>
      <p:ext uri="{BB962C8B-B14F-4D97-AF65-F5344CB8AC3E}">
        <p14:creationId xmlns:p14="http://schemas.microsoft.com/office/powerpoint/2010/main" val="357095595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D308D0-855A-EBAC-867E-DD210DBCAD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latin typeface="Verdana"/>
                <a:ea typeface="Verdana"/>
              </a:rPr>
              <a:t>Pour l'UA, focus </a:t>
            </a:r>
            <a:r>
              <a:rPr lang="fr-FR" err="1">
                <a:latin typeface="Verdana"/>
                <a:ea typeface="Verdana"/>
              </a:rPr>
              <a:t>Karuta</a:t>
            </a:r>
            <a:endParaRPr lang="fr-FR" err="1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BA98906-C830-5198-6596-5DD197BD43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500996"/>
            <a:ext cx="8273561" cy="4957320"/>
          </a:xfrm>
        </p:spPr>
        <p:txBody>
          <a:bodyPr vert="horz" lIns="91440" tIns="45720" rIns="91440" bIns="45720" rtlCol="0" anchor="t">
            <a:normAutofit fontScale="55000" lnSpcReduction="20000"/>
          </a:bodyPr>
          <a:lstStyle/>
          <a:p>
            <a:r>
              <a:rPr lang="fr-FR" b="1">
                <a:latin typeface="Verdana"/>
                <a:ea typeface="Verdana"/>
              </a:rPr>
              <a:t>Retour sur les dates clés :</a:t>
            </a:r>
            <a:r>
              <a:rPr lang="fr-FR">
                <a:latin typeface="Verdana"/>
                <a:ea typeface="Verdana"/>
              </a:rPr>
              <a:t> </a:t>
            </a:r>
            <a:endParaRPr lang="fr-FR"/>
          </a:p>
          <a:p>
            <a:r>
              <a:rPr lang="fr-FR" i="1">
                <a:latin typeface="Verdana"/>
                <a:ea typeface="Verdana"/>
              </a:rPr>
              <a:t>Octobre 2022</a:t>
            </a:r>
            <a:r>
              <a:rPr lang="fr-FR">
                <a:latin typeface="Verdana"/>
                <a:ea typeface="Verdana"/>
              </a:rPr>
              <a:t> : proposition de la mise en place d'un GT </a:t>
            </a:r>
            <a:r>
              <a:rPr lang="fr-FR" err="1">
                <a:latin typeface="Verdana"/>
                <a:ea typeface="Verdana"/>
              </a:rPr>
              <a:t>Eportfolio</a:t>
            </a:r>
            <a:r>
              <a:rPr lang="fr-FR">
                <a:latin typeface="Verdana"/>
                <a:ea typeface="Verdana"/>
              </a:rPr>
              <a:t> en CPN (pour tester et comparer les solution </a:t>
            </a:r>
            <a:r>
              <a:rPr lang="fr-FR" err="1">
                <a:latin typeface="Verdana"/>
                <a:ea typeface="Verdana"/>
              </a:rPr>
              <a:t>Mahara</a:t>
            </a:r>
            <a:r>
              <a:rPr lang="fr-FR">
                <a:latin typeface="Verdana"/>
                <a:ea typeface="Verdana"/>
              </a:rPr>
              <a:t> et </a:t>
            </a:r>
            <a:r>
              <a:rPr lang="fr-FR" err="1">
                <a:latin typeface="Verdana"/>
                <a:ea typeface="Verdana"/>
              </a:rPr>
              <a:t>Karuta</a:t>
            </a:r>
            <a:r>
              <a:rPr lang="fr-FR">
                <a:latin typeface="Verdana"/>
                <a:ea typeface="Verdana"/>
              </a:rPr>
              <a:t> installé en production à l'Université)</a:t>
            </a:r>
          </a:p>
          <a:p>
            <a:r>
              <a:rPr lang="fr-FR" i="1">
                <a:latin typeface="Verdana"/>
                <a:ea typeface="Verdana"/>
              </a:rPr>
              <a:t>Novembre 2022</a:t>
            </a:r>
            <a:r>
              <a:rPr lang="fr-FR">
                <a:latin typeface="Verdana"/>
                <a:ea typeface="Verdana"/>
              </a:rPr>
              <a:t> : annonce de la mise à disposition d'une nouvelle version de </a:t>
            </a:r>
            <a:r>
              <a:rPr lang="fr-FR" err="1">
                <a:latin typeface="Verdana"/>
                <a:ea typeface="Verdana"/>
              </a:rPr>
              <a:t>Karuta</a:t>
            </a:r>
            <a:r>
              <a:rPr lang="fr-FR">
                <a:latin typeface="Verdana"/>
                <a:ea typeface="Verdana"/>
              </a:rPr>
              <a:t> KAPC+ (avec un </a:t>
            </a:r>
            <a:r>
              <a:rPr lang="fr-FR" err="1">
                <a:latin typeface="Verdana"/>
                <a:ea typeface="Verdana"/>
              </a:rPr>
              <a:t>template</a:t>
            </a:r>
            <a:r>
              <a:rPr lang="fr-FR">
                <a:latin typeface="Verdana"/>
                <a:ea typeface="Verdana"/>
              </a:rPr>
              <a:t> au plus proche des besoins de l'ESR)</a:t>
            </a:r>
          </a:p>
          <a:p>
            <a:r>
              <a:rPr lang="fr-FR" i="1">
                <a:latin typeface="Verdana"/>
                <a:ea typeface="Verdana"/>
              </a:rPr>
              <a:t>Janvier - Février 2023</a:t>
            </a:r>
            <a:r>
              <a:rPr lang="fr-FR">
                <a:latin typeface="Verdana"/>
                <a:ea typeface="Verdana"/>
              </a:rPr>
              <a:t> : mise à disposition de la nouvelle version de </a:t>
            </a:r>
            <a:r>
              <a:rPr lang="fr-FR" err="1">
                <a:latin typeface="Verdana"/>
                <a:ea typeface="Verdana"/>
              </a:rPr>
              <a:t>Karuta</a:t>
            </a:r>
            <a:r>
              <a:rPr lang="fr-FR">
                <a:latin typeface="Verdana"/>
                <a:ea typeface="Verdana"/>
              </a:rPr>
              <a:t> et de la documentation d'installation</a:t>
            </a:r>
          </a:p>
          <a:p>
            <a:r>
              <a:rPr lang="fr-FR" i="1">
                <a:latin typeface="Verdana"/>
                <a:ea typeface="Verdana"/>
              </a:rPr>
              <a:t>Mars 2023</a:t>
            </a:r>
            <a:r>
              <a:rPr lang="fr-FR">
                <a:latin typeface="Verdana"/>
                <a:ea typeface="Verdana"/>
              </a:rPr>
              <a:t> : étude technique pour l'installation de la nouvelle version : nécessite une suppression complète de la version de </a:t>
            </a:r>
            <a:r>
              <a:rPr lang="fr-FR" err="1">
                <a:latin typeface="Verdana"/>
                <a:ea typeface="Verdana"/>
              </a:rPr>
              <a:t>Karuta</a:t>
            </a:r>
            <a:r>
              <a:rPr lang="fr-FR">
                <a:latin typeface="Verdana"/>
                <a:ea typeface="Verdana"/>
              </a:rPr>
              <a:t> actuellement en place à l'Université et la participation du SSR pour la mise en place de la nouvelle version</a:t>
            </a:r>
          </a:p>
          <a:p>
            <a:endParaRPr lang="fr-FR"/>
          </a:p>
          <a:p>
            <a:r>
              <a:rPr lang="fr-FR" b="1">
                <a:latin typeface="Verdana"/>
                <a:ea typeface="Verdana"/>
              </a:rPr>
              <a:t>Échéances à valider :</a:t>
            </a:r>
            <a:endParaRPr lang="fr-FR">
              <a:latin typeface="Verdana"/>
              <a:ea typeface="Verdana"/>
            </a:endParaRPr>
          </a:p>
          <a:p>
            <a:r>
              <a:rPr lang="fr-FR" i="1">
                <a:latin typeface="Verdana"/>
                <a:ea typeface="Verdana"/>
              </a:rPr>
              <a:t>Mai 2023</a:t>
            </a:r>
            <a:r>
              <a:rPr lang="fr-FR">
                <a:latin typeface="Verdana"/>
                <a:ea typeface="Verdana"/>
              </a:rPr>
              <a:t> : Installation de </a:t>
            </a:r>
            <a:r>
              <a:rPr lang="fr-FR" err="1">
                <a:latin typeface="Verdana"/>
                <a:ea typeface="Verdana"/>
              </a:rPr>
              <a:t>Karuta</a:t>
            </a:r>
            <a:r>
              <a:rPr lang="fr-FR">
                <a:latin typeface="Verdana"/>
                <a:ea typeface="Verdana"/>
              </a:rPr>
              <a:t> KAPC + 1.3</a:t>
            </a:r>
          </a:p>
          <a:p>
            <a:r>
              <a:rPr lang="fr-FR" i="1">
                <a:latin typeface="Verdana"/>
                <a:ea typeface="Verdana"/>
              </a:rPr>
              <a:t>Juin 2023</a:t>
            </a:r>
            <a:r>
              <a:rPr lang="fr-FR">
                <a:latin typeface="Verdana"/>
                <a:ea typeface="Verdana"/>
              </a:rPr>
              <a:t> : Mise à disposition de </a:t>
            </a:r>
            <a:r>
              <a:rPr lang="fr-FR" err="1">
                <a:latin typeface="Verdana"/>
                <a:ea typeface="Verdana"/>
              </a:rPr>
              <a:t>Karuta</a:t>
            </a:r>
            <a:r>
              <a:rPr lang="fr-FR">
                <a:latin typeface="Verdana"/>
                <a:ea typeface="Verdana"/>
              </a:rPr>
              <a:t> KAPC+1.3 et formation de l'équipe APC</a:t>
            </a:r>
          </a:p>
          <a:p>
            <a:r>
              <a:rPr lang="fr-FR" i="1">
                <a:latin typeface="Verdana"/>
                <a:ea typeface="Verdana"/>
              </a:rPr>
              <a:t>Septembre 2023</a:t>
            </a:r>
            <a:r>
              <a:rPr lang="fr-FR">
                <a:latin typeface="Verdana"/>
                <a:ea typeface="Verdana"/>
              </a:rPr>
              <a:t> : Formation des enseignants sur cette nouvelle plateforme.</a:t>
            </a:r>
          </a:p>
          <a:p>
            <a:r>
              <a:rPr lang="fr-FR" i="1">
                <a:latin typeface="Verdana"/>
                <a:ea typeface="Verdana"/>
              </a:rPr>
              <a:t>Février 2024</a:t>
            </a:r>
            <a:r>
              <a:rPr lang="fr-FR">
                <a:latin typeface="Verdana"/>
                <a:ea typeface="Verdana"/>
              </a:rPr>
              <a:t> : Utilisation de </a:t>
            </a:r>
            <a:r>
              <a:rPr lang="fr-FR" err="1">
                <a:latin typeface="Verdana"/>
                <a:ea typeface="Verdana"/>
              </a:rPr>
              <a:t>Karuta</a:t>
            </a:r>
            <a:r>
              <a:rPr lang="fr-FR">
                <a:latin typeface="Verdana"/>
                <a:ea typeface="Verdana"/>
              </a:rPr>
              <a:t> par les étudiants/enseignants testeurs (Attention à insister sur le côté 'bac à sable' de l'application)</a:t>
            </a:r>
          </a:p>
          <a:p>
            <a:r>
              <a:rPr lang="fr-FR" i="1">
                <a:latin typeface="Verdana"/>
                <a:ea typeface="Verdana"/>
              </a:rPr>
              <a:t>Juin - </a:t>
            </a:r>
            <a:r>
              <a:rPr lang="fr-FR" i="1" err="1">
                <a:latin typeface="Verdana"/>
                <a:ea typeface="Verdana"/>
              </a:rPr>
              <a:t>Oct</a:t>
            </a:r>
            <a:r>
              <a:rPr lang="fr-FR" i="1">
                <a:latin typeface="Verdana"/>
                <a:ea typeface="Verdana"/>
              </a:rPr>
              <a:t> 2024</a:t>
            </a:r>
            <a:r>
              <a:rPr lang="fr-FR">
                <a:latin typeface="Verdana"/>
                <a:ea typeface="Verdana"/>
              </a:rPr>
              <a:t> : Bilan des usages et comparaison </a:t>
            </a:r>
            <a:r>
              <a:rPr lang="fr-FR" err="1">
                <a:latin typeface="Verdana"/>
                <a:ea typeface="Verdana"/>
              </a:rPr>
              <a:t>Karuta</a:t>
            </a:r>
            <a:r>
              <a:rPr lang="fr-FR">
                <a:latin typeface="Verdana"/>
                <a:ea typeface="Verdana"/>
              </a:rPr>
              <a:t> vs </a:t>
            </a:r>
            <a:r>
              <a:rPr lang="fr-FR" err="1">
                <a:latin typeface="Verdana"/>
                <a:ea typeface="Verdana"/>
              </a:rPr>
              <a:t>Mahara</a:t>
            </a:r>
            <a:endParaRPr lang="fr-FR">
              <a:latin typeface="Verdana"/>
              <a:ea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53450285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idx="1"/>
          </p:nvPr>
        </p:nvSpPr>
        <p:spPr>
          <a:xfrm>
            <a:off x="623888" y="4054818"/>
            <a:ext cx="7886700" cy="162853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endParaRPr lang="fr-FR" sz="1800">
              <a:latin typeface="Verdana"/>
              <a:ea typeface="Verdana"/>
              <a:cs typeface="Verdana"/>
            </a:endParaRPr>
          </a:p>
          <a:p>
            <a:pPr marL="1200150" lvl="2" indent="-285750" algn="l">
              <a:buChar char="•"/>
            </a:pPr>
            <a:endParaRPr lang="fr-FR" sz="1200">
              <a:latin typeface="Verdana"/>
              <a:ea typeface="Verdana"/>
            </a:endParaRP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Questions diverses</a:t>
            </a:r>
          </a:p>
        </p:txBody>
      </p:sp>
    </p:spTree>
    <p:extLst>
      <p:ext uri="{BB962C8B-B14F-4D97-AF65-F5344CB8AC3E}">
        <p14:creationId xmlns:p14="http://schemas.microsoft.com/office/powerpoint/2010/main" val="374191657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6F433BE-1681-1BED-8B3E-E896A1B1FA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latin typeface="Verdana"/>
                <a:ea typeface="Verdana"/>
              </a:rPr>
              <a:t>Questions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AD4129F-5026-103F-292E-A1FE9D4552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fr-FR">
                <a:latin typeface="Verdana"/>
                <a:ea typeface="Verdana"/>
              </a:rPr>
              <a:t>Projet d'émargement numérique des feuilles de présence </a:t>
            </a:r>
          </a:p>
          <a:p>
            <a:endParaRPr lang="fr-FR">
              <a:latin typeface="Verdana"/>
              <a:ea typeface="Verdana"/>
            </a:endParaRPr>
          </a:p>
          <a:p>
            <a:r>
              <a:rPr lang="fr-FR">
                <a:latin typeface="Verdana"/>
                <a:ea typeface="Verdana"/>
              </a:rPr>
              <a:t>Problèmes sur l'infrastructure Wifi UA</a:t>
            </a:r>
            <a:endParaRPr lang="fr-FR"/>
          </a:p>
          <a:p>
            <a:endParaRPr lang="fr-FR"/>
          </a:p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9215330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BAB5FD0B-B79E-4E01-929A-F4E5D5165A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2000" y="2222415"/>
            <a:ext cx="3240000" cy="1016173"/>
          </a:xfrm>
          <a:prstGeom prst="rect">
            <a:avLst/>
          </a:prstGeom>
        </p:spPr>
      </p:pic>
      <p:grpSp>
        <p:nvGrpSpPr>
          <p:cNvPr id="3" name="Grouper 2"/>
          <p:cNvGrpSpPr/>
          <p:nvPr/>
        </p:nvGrpSpPr>
        <p:grpSpPr>
          <a:xfrm>
            <a:off x="2092736" y="4260133"/>
            <a:ext cx="4990165" cy="549992"/>
            <a:chOff x="2623010" y="2737036"/>
            <a:chExt cx="6653542" cy="733322"/>
          </a:xfrm>
        </p:grpSpPr>
        <p:sp>
          <p:nvSpPr>
            <p:cNvPr id="4" name="Freeform 81"/>
            <p:cNvSpPr>
              <a:spLocks/>
            </p:cNvSpPr>
            <p:nvPr/>
          </p:nvSpPr>
          <p:spPr bwMode="auto">
            <a:xfrm>
              <a:off x="5011706" y="2737036"/>
              <a:ext cx="325654" cy="692315"/>
            </a:xfrm>
            <a:custGeom>
              <a:avLst/>
              <a:gdLst>
                <a:gd name="T0" fmla="*/ 23 w 24"/>
                <a:gd name="T1" fmla="*/ 25 h 51"/>
                <a:gd name="T2" fmla="*/ 16 w 24"/>
                <a:gd name="T3" fmla="*/ 25 h 51"/>
                <a:gd name="T4" fmla="*/ 16 w 24"/>
                <a:gd name="T5" fmla="*/ 51 h 51"/>
                <a:gd name="T6" fmla="*/ 5 w 24"/>
                <a:gd name="T7" fmla="*/ 51 h 51"/>
                <a:gd name="T8" fmla="*/ 5 w 24"/>
                <a:gd name="T9" fmla="*/ 25 h 51"/>
                <a:gd name="T10" fmla="*/ 0 w 24"/>
                <a:gd name="T11" fmla="*/ 25 h 51"/>
                <a:gd name="T12" fmla="*/ 0 w 24"/>
                <a:gd name="T13" fmla="*/ 16 h 51"/>
                <a:gd name="T14" fmla="*/ 5 w 24"/>
                <a:gd name="T15" fmla="*/ 16 h 51"/>
                <a:gd name="T16" fmla="*/ 5 w 24"/>
                <a:gd name="T17" fmla="*/ 11 h 51"/>
                <a:gd name="T18" fmla="*/ 16 w 24"/>
                <a:gd name="T19" fmla="*/ 0 h 51"/>
                <a:gd name="T20" fmla="*/ 24 w 24"/>
                <a:gd name="T21" fmla="*/ 0 h 51"/>
                <a:gd name="T22" fmla="*/ 24 w 24"/>
                <a:gd name="T23" fmla="*/ 9 h 51"/>
                <a:gd name="T24" fmla="*/ 18 w 24"/>
                <a:gd name="T25" fmla="*/ 9 h 51"/>
                <a:gd name="T26" fmla="*/ 16 w 24"/>
                <a:gd name="T27" fmla="*/ 11 h 51"/>
                <a:gd name="T28" fmla="*/ 16 w 24"/>
                <a:gd name="T29" fmla="*/ 16 h 51"/>
                <a:gd name="T30" fmla="*/ 24 w 24"/>
                <a:gd name="T31" fmla="*/ 16 h 51"/>
                <a:gd name="T32" fmla="*/ 23 w 24"/>
                <a:gd name="T33" fmla="*/ 2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4" h="51">
                  <a:moveTo>
                    <a:pt x="23" y="25"/>
                  </a:moveTo>
                  <a:cubicBezTo>
                    <a:pt x="16" y="25"/>
                    <a:pt x="16" y="25"/>
                    <a:pt x="16" y="25"/>
                  </a:cubicBezTo>
                  <a:cubicBezTo>
                    <a:pt x="16" y="51"/>
                    <a:pt x="16" y="51"/>
                    <a:pt x="16" y="51"/>
                  </a:cubicBezTo>
                  <a:cubicBezTo>
                    <a:pt x="5" y="51"/>
                    <a:pt x="5" y="51"/>
                    <a:pt x="5" y="51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5" y="6"/>
                    <a:pt x="7" y="0"/>
                    <a:pt x="16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4" y="9"/>
                    <a:pt x="24" y="9"/>
                    <a:pt x="24" y="9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7" y="9"/>
                    <a:pt x="16" y="9"/>
                    <a:pt x="16" y="11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24" y="16"/>
                    <a:pt x="24" y="16"/>
                    <a:pt x="24" y="16"/>
                  </a:cubicBezTo>
                  <a:lnTo>
                    <a:pt x="23" y="25"/>
                  </a:lnTo>
                  <a:close/>
                </a:path>
              </a:pathLst>
            </a:custGeom>
            <a:solidFill>
              <a:srgbClr val="14BA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fr-FR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" name="Freeform 84"/>
            <p:cNvSpPr>
              <a:spLocks/>
            </p:cNvSpPr>
            <p:nvPr/>
          </p:nvSpPr>
          <p:spPr bwMode="auto">
            <a:xfrm>
              <a:off x="5677485" y="2872122"/>
              <a:ext cx="718848" cy="598236"/>
            </a:xfrm>
            <a:custGeom>
              <a:avLst/>
              <a:gdLst>
                <a:gd name="T0" fmla="*/ 53 w 53"/>
                <a:gd name="T1" fmla="*/ 6 h 44"/>
                <a:gd name="T2" fmla="*/ 47 w 53"/>
                <a:gd name="T3" fmla="*/ 7 h 44"/>
                <a:gd name="T4" fmla="*/ 51 w 53"/>
                <a:gd name="T5" fmla="*/ 1 h 44"/>
                <a:gd name="T6" fmla="*/ 45 w 53"/>
                <a:gd name="T7" fmla="*/ 4 h 44"/>
                <a:gd name="T8" fmla="*/ 37 w 53"/>
                <a:gd name="T9" fmla="*/ 0 h 44"/>
                <a:gd name="T10" fmla="*/ 26 w 53"/>
                <a:gd name="T11" fmla="*/ 11 h 44"/>
                <a:gd name="T12" fmla="*/ 26 w 53"/>
                <a:gd name="T13" fmla="*/ 14 h 44"/>
                <a:gd name="T14" fmla="*/ 4 w 53"/>
                <a:gd name="T15" fmla="*/ 2 h 44"/>
                <a:gd name="T16" fmla="*/ 2 w 53"/>
                <a:gd name="T17" fmla="*/ 8 h 44"/>
                <a:gd name="T18" fmla="*/ 7 w 53"/>
                <a:gd name="T19" fmla="*/ 17 h 44"/>
                <a:gd name="T20" fmla="*/ 2 w 53"/>
                <a:gd name="T21" fmla="*/ 16 h 44"/>
                <a:gd name="T22" fmla="*/ 2 w 53"/>
                <a:gd name="T23" fmla="*/ 16 h 44"/>
                <a:gd name="T24" fmla="*/ 11 w 53"/>
                <a:gd name="T25" fmla="*/ 26 h 44"/>
                <a:gd name="T26" fmla="*/ 8 w 53"/>
                <a:gd name="T27" fmla="*/ 27 h 44"/>
                <a:gd name="T28" fmla="*/ 6 w 53"/>
                <a:gd name="T29" fmla="*/ 27 h 44"/>
                <a:gd name="T30" fmla="*/ 16 w 53"/>
                <a:gd name="T31" fmla="*/ 34 h 44"/>
                <a:gd name="T32" fmla="*/ 3 w 53"/>
                <a:gd name="T33" fmla="*/ 39 h 44"/>
                <a:gd name="T34" fmla="*/ 0 w 53"/>
                <a:gd name="T35" fmla="*/ 39 h 44"/>
                <a:gd name="T36" fmla="*/ 17 w 53"/>
                <a:gd name="T37" fmla="*/ 44 h 44"/>
                <a:gd name="T38" fmla="*/ 48 w 53"/>
                <a:gd name="T39" fmla="*/ 13 h 44"/>
                <a:gd name="T40" fmla="*/ 47 w 53"/>
                <a:gd name="T41" fmla="*/ 11 h 44"/>
                <a:gd name="T42" fmla="*/ 53 w 53"/>
                <a:gd name="T43" fmla="*/ 6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3" h="44">
                  <a:moveTo>
                    <a:pt x="53" y="6"/>
                  </a:moveTo>
                  <a:cubicBezTo>
                    <a:pt x="51" y="6"/>
                    <a:pt x="49" y="7"/>
                    <a:pt x="47" y="7"/>
                  </a:cubicBezTo>
                  <a:cubicBezTo>
                    <a:pt x="49" y="6"/>
                    <a:pt x="51" y="4"/>
                    <a:pt x="51" y="1"/>
                  </a:cubicBezTo>
                  <a:cubicBezTo>
                    <a:pt x="49" y="2"/>
                    <a:pt x="47" y="3"/>
                    <a:pt x="45" y="4"/>
                  </a:cubicBezTo>
                  <a:cubicBezTo>
                    <a:pt x="43" y="2"/>
                    <a:pt x="40" y="0"/>
                    <a:pt x="37" y="0"/>
                  </a:cubicBezTo>
                  <a:cubicBezTo>
                    <a:pt x="31" y="0"/>
                    <a:pt x="26" y="5"/>
                    <a:pt x="26" y="11"/>
                  </a:cubicBezTo>
                  <a:cubicBezTo>
                    <a:pt x="26" y="12"/>
                    <a:pt x="26" y="13"/>
                    <a:pt x="26" y="14"/>
                  </a:cubicBezTo>
                  <a:cubicBezTo>
                    <a:pt x="17" y="13"/>
                    <a:pt x="9" y="9"/>
                    <a:pt x="4" y="2"/>
                  </a:cubicBezTo>
                  <a:cubicBezTo>
                    <a:pt x="3" y="4"/>
                    <a:pt x="2" y="6"/>
                    <a:pt x="2" y="8"/>
                  </a:cubicBezTo>
                  <a:cubicBezTo>
                    <a:pt x="2" y="12"/>
                    <a:pt x="4" y="15"/>
                    <a:pt x="7" y="17"/>
                  </a:cubicBezTo>
                  <a:cubicBezTo>
                    <a:pt x="5" y="17"/>
                    <a:pt x="4" y="16"/>
                    <a:pt x="2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21"/>
                    <a:pt x="6" y="25"/>
                    <a:pt x="11" y="26"/>
                  </a:cubicBezTo>
                  <a:cubicBezTo>
                    <a:pt x="10" y="27"/>
                    <a:pt x="9" y="27"/>
                    <a:pt x="8" y="27"/>
                  </a:cubicBezTo>
                  <a:cubicBezTo>
                    <a:pt x="7" y="27"/>
                    <a:pt x="7" y="27"/>
                    <a:pt x="6" y="27"/>
                  </a:cubicBezTo>
                  <a:cubicBezTo>
                    <a:pt x="7" y="31"/>
                    <a:pt x="11" y="34"/>
                    <a:pt x="16" y="34"/>
                  </a:cubicBezTo>
                  <a:cubicBezTo>
                    <a:pt x="12" y="37"/>
                    <a:pt x="8" y="39"/>
                    <a:pt x="3" y="39"/>
                  </a:cubicBezTo>
                  <a:cubicBezTo>
                    <a:pt x="2" y="39"/>
                    <a:pt x="1" y="39"/>
                    <a:pt x="0" y="39"/>
                  </a:cubicBezTo>
                  <a:cubicBezTo>
                    <a:pt x="5" y="42"/>
                    <a:pt x="10" y="44"/>
                    <a:pt x="17" y="44"/>
                  </a:cubicBezTo>
                  <a:cubicBezTo>
                    <a:pt x="37" y="44"/>
                    <a:pt x="48" y="27"/>
                    <a:pt x="48" y="13"/>
                  </a:cubicBezTo>
                  <a:cubicBezTo>
                    <a:pt x="48" y="12"/>
                    <a:pt x="48" y="12"/>
                    <a:pt x="47" y="11"/>
                  </a:cubicBezTo>
                  <a:cubicBezTo>
                    <a:pt x="50" y="10"/>
                    <a:pt x="51" y="8"/>
                    <a:pt x="53" y="6"/>
                  </a:cubicBezTo>
                </a:path>
              </a:pathLst>
            </a:custGeom>
            <a:solidFill>
              <a:srgbClr val="14BA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fr-FR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" name="Freeform 85"/>
            <p:cNvSpPr>
              <a:spLocks noEditPoints="1"/>
            </p:cNvSpPr>
            <p:nvPr/>
          </p:nvSpPr>
          <p:spPr bwMode="auto">
            <a:xfrm>
              <a:off x="6683390" y="2857648"/>
              <a:ext cx="595825" cy="598236"/>
            </a:xfrm>
            <a:custGeom>
              <a:avLst/>
              <a:gdLst>
                <a:gd name="T0" fmla="*/ 40 w 44"/>
                <a:gd name="T1" fmla="*/ 10 h 44"/>
                <a:gd name="T2" fmla="*/ 38 w 44"/>
                <a:gd name="T3" fmla="*/ 11 h 44"/>
                <a:gd name="T4" fmla="*/ 34 w 44"/>
                <a:gd name="T5" fmla="*/ 11 h 44"/>
                <a:gd name="T6" fmla="*/ 33 w 44"/>
                <a:gd name="T7" fmla="*/ 10 h 44"/>
                <a:gd name="T8" fmla="*/ 33 w 44"/>
                <a:gd name="T9" fmla="*/ 6 h 44"/>
                <a:gd name="T10" fmla="*/ 34 w 44"/>
                <a:gd name="T11" fmla="*/ 5 h 44"/>
                <a:gd name="T12" fmla="*/ 38 w 44"/>
                <a:gd name="T13" fmla="*/ 5 h 44"/>
                <a:gd name="T14" fmla="*/ 40 w 44"/>
                <a:gd name="T15" fmla="*/ 6 h 44"/>
                <a:gd name="T16" fmla="*/ 40 w 44"/>
                <a:gd name="T17" fmla="*/ 10 h 44"/>
                <a:gd name="T18" fmla="*/ 6 w 44"/>
                <a:gd name="T19" fmla="*/ 39 h 44"/>
                <a:gd name="T20" fmla="*/ 5 w 44"/>
                <a:gd name="T21" fmla="*/ 38 h 44"/>
                <a:gd name="T22" fmla="*/ 5 w 44"/>
                <a:gd name="T23" fmla="*/ 20 h 44"/>
                <a:gd name="T24" fmla="*/ 9 w 44"/>
                <a:gd name="T25" fmla="*/ 20 h 44"/>
                <a:gd name="T26" fmla="*/ 9 w 44"/>
                <a:gd name="T27" fmla="*/ 22 h 44"/>
                <a:gd name="T28" fmla="*/ 22 w 44"/>
                <a:gd name="T29" fmla="*/ 35 h 44"/>
                <a:gd name="T30" fmla="*/ 35 w 44"/>
                <a:gd name="T31" fmla="*/ 22 h 44"/>
                <a:gd name="T32" fmla="*/ 35 w 44"/>
                <a:gd name="T33" fmla="*/ 20 h 44"/>
                <a:gd name="T34" fmla="*/ 40 w 44"/>
                <a:gd name="T35" fmla="*/ 20 h 44"/>
                <a:gd name="T36" fmla="*/ 40 w 44"/>
                <a:gd name="T37" fmla="*/ 38 h 44"/>
                <a:gd name="T38" fmla="*/ 38 w 44"/>
                <a:gd name="T39" fmla="*/ 39 h 44"/>
                <a:gd name="T40" fmla="*/ 6 w 44"/>
                <a:gd name="T41" fmla="*/ 39 h 44"/>
                <a:gd name="T42" fmla="*/ 22 w 44"/>
                <a:gd name="T43" fmla="*/ 13 h 44"/>
                <a:gd name="T44" fmla="*/ 31 w 44"/>
                <a:gd name="T45" fmla="*/ 22 h 44"/>
                <a:gd name="T46" fmla="*/ 22 w 44"/>
                <a:gd name="T47" fmla="*/ 31 h 44"/>
                <a:gd name="T48" fmla="*/ 13 w 44"/>
                <a:gd name="T49" fmla="*/ 22 h 44"/>
                <a:gd name="T50" fmla="*/ 22 w 44"/>
                <a:gd name="T51" fmla="*/ 13 h 44"/>
                <a:gd name="T52" fmla="*/ 40 w 44"/>
                <a:gd name="T53" fmla="*/ 0 h 44"/>
                <a:gd name="T54" fmla="*/ 5 w 44"/>
                <a:gd name="T55" fmla="*/ 0 h 44"/>
                <a:gd name="T56" fmla="*/ 0 w 44"/>
                <a:gd name="T57" fmla="*/ 5 h 44"/>
                <a:gd name="T58" fmla="*/ 0 w 44"/>
                <a:gd name="T59" fmla="*/ 39 h 44"/>
                <a:gd name="T60" fmla="*/ 5 w 44"/>
                <a:gd name="T61" fmla="*/ 44 h 44"/>
                <a:gd name="T62" fmla="*/ 40 w 44"/>
                <a:gd name="T63" fmla="*/ 44 h 44"/>
                <a:gd name="T64" fmla="*/ 44 w 44"/>
                <a:gd name="T65" fmla="*/ 39 h 44"/>
                <a:gd name="T66" fmla="*/ 44 w 44"/>
                <a:gd name="T67" fmla="*/ 5 h 44"/>
                <a:gd name="T68" fmla="*/ 40 w 44"/>
                <a:gd name="T6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4" h="44">
                  <a:moveTo>
                    <a:pt x="40" y="10"/>
                  </a:moveTo>
                  <a:cubicBezTo>
                    <a:pt x="40" y="11"/>
                    <a:pt x="39" y="11"/>
                    <a:pt x="38" y="11"/>
                  </a:cubicBezTo>
                  <a:cubicBezTo>
                    <a:pt x="34" y="11"/>
                    <a:pt x="34" y="11"/>
                    <a:pt x="34" y="11"/>
                  </a:cubicBezTo>
                  <a:cubicBezTo>
                    <a:pt x="33" y="11"/>
                    <a:pt x="33" y="11"/>
                    <a:pt x="33" y="10"/>
                  </a:cubicBezTo>
                  <a:cubicBezTo>
                    <a:pt x="33" y="6"/>
                    <a:pt x="33" y="6"/>
                    <a:pt x="33" y="6"/>
                  </a:cubicBezTo>
                  <a:cubicBezTo>
                    <a:pt x="33" y="5"/>
                    <a:pt x="33" y="5"/>
                    <a:pt x="34" y="5"/>
                  </a:cubicBezTo>
                  <a:cubicBezTo>
                    <a:pt x="38" y="5"/>
                    <a:pt x="38" y="5"/>
                    <a:pt x="38" y="5"/>
                  </a:cubicBezTo>
                  <a:cubicBezTo>
                    <a:pt x="39" y="5"/>
                    <a:pt x="40" y="5"/>
                    <a:pt x="40" y="6"/>
                  </a:cubicBezTo>
                  <a:lnTo>
                    <a:pt x="40" y="10"/>
                  </a:lnTo>
                  <a:close/>
                  <a:moveTo>
                    <a:pt x="6" y="39"/>
                  </a:moveTo>
                  <a:cubicBezTo>
                    <a:pt x="5" y="39"/>
                    <a:pt x="5" y="39"/>
                    <a:pt x="5" y="38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1"/>
                    <a:pt x="9" y="21"/>
                    <a:pt x="9" y="22"/>
                  </a:cubicBezTo>
                  <a:cubicBezTo>
                    <a:pt x="9" y="29"/>
                    <a:pt x="15" y="35"/>
                    <a:pt x="22" y="35"/>
                  </a:cubicBezTo>
                  <a:cubicBezTo>
                    <a:pt x="29" y="35"/>
                    <a:pt x="35" y="29"/>
                    <a:pt x="35" y="22"/>
                  </a:cubicBezTo>
                  <a:cubicBezTo>
                    <a:pt x="35" y="21"/>
                    <a:pt x="35" y="21"/>
                    <a:pt x="35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0" y="38"/>
                    <a:pt x="40" y="38"/>
                    <a:pt x="40" y="38"/>
                  </a:cubicBezTo>
                  <a:cubicBezTo>
                    <a:pt x="40" y="39"/>
                    <a:pt x="39" y="39"/>
                    <a:pt x="38" y="39"/>
                  </a:cubicBezTo>
                  <a:lnTo>
                    <a:pt x="6" y="39"/>
                  </a:lnTo>
                  <a:close/>
                  <a:moveTo>
                    <a:pt x="22" y="13"/>
                  </a:moveTo>
                  <a:cubicBezTo>
                    <a:pt x="27" y="13"/>
                    <a:pt x="31" y="17"/>
                    <a:pt x="31" y="22"/>
                  </a:cubicBezTo>
                  <a:cubicBezTo>
                    <a:pt x="31" y="27"/>
                    <a:pt x="27" y="31"/>
                    <a:pt x="22" y="31"/>
                  </a:cubicBezTo>
                  <a:cubicBezTo>
                    <a:pt x="17" y="31"/>
                    <a:pt x="13" y="27"/>
                    <a:pt x="13" y="22"/>
                  </a:cubicBezTo>
                  <a:cubicBezTo>
                    <a:pt x="13" y="17"/>
                    <a:pt x="17" y="13"/>
                    <a:pt x="22" y="13"/>
                  </a:cubicBezTo>
                  <a:moveTo>
                    <a:pt x="40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42"/>
                    <a:pt x="2" y="44"/>
                    <a:pt x="5" y="44"/>
                  </a:cubicBezTo>
                  <a:cubicBezTo>
                    <a:pt x="40" y="44"/>
                    <a:pt x="40" y="44"/>
                    <a:pt x="40" y="44"/>
                  </a:cubicBezTo>
                  <a:cubicBezTo>
                    <a:pt x="42" y="44"/>
                    <a:pt x="44" y="42"/>
                    <a:pt x="44" y="39"/>
                  </a:cubicBezTo>
                  <a:cubicBezTo>
                    <a:pt x="44" y="5"/>
                    <a:pt x="44" y="5"/>
                    <a:pt x="44" y="5"/>
                  </a:cubicBezTo>
                  <a:cubicBezTo>
                    <a:pt x="44" y="2"/>
                    <a:pt x="42" y="0"/>
                    <a:pt x="40" y="0"/>
                  </a:cubicBezTo>
                </a:path>
              </a:pathLst>
            </a:custGeom>
            <a:solidFill>
              <a:srgbClr val="14BA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fr-FR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" name="Freeform 83"/>
            <p:cNvSpPr>
              <a:spLocks noEditPoints="1"/>
            </p:cNvSpPr>
            <p:nvPr/>
          </p:nvSpPr>
          <p:spPr bwMode="auto">
            <a:xfrm>
              <a:off x="7607280" y="2925191"/>
              <a:ext cx="704375" cy="489686"/>
            </a:xfrm>
            <a:custGeom>
              <a:avLst/>
              <a:gdLst>
                <a:gd name="T0" fmla="*/ 21 w 52"/>
                <a:gd name="T1" fmla="*/ 26 h 36"/>
                <a:gd name="T2" fmla="*/ 21 w 52"/>
                <a:gd name="T3" fmla="*/ 7 h 36"/>
                <a:gd name="T4" fmla="*/ 36 w 52"/>
                <a:gd name="T5" fmla="*/ 17 h 36"/>
                <a:gd name="T6" fmla="*/ 21 w 52"/>
                <a:gd name="T7" fmla="*/ 26 h 36"/>
                <a:gd name="T8" fmla="*/ 52 w 52"/>
                <a:gd name="T9" fmla="*/ 7 h 36"/>
                <a:gd name="T10" fmla="*/ 44 w 52"/>
                <a:gd name="T11" fmla="*/ 0 h 36"/>
                <a:gd name="T12" fmla="*/ 8 w 52"/>
                <a:gd name="T13" fmla="*/ 0 h 36"/>
                <a:gd name="T14" fmla="*/ 0 w 52"/>
                <a:gd name="T15" fmla="*/ 7 h 36"/>
                <a:gd name="T16" fmla="*/ 0 w 52"/>
                <a:gd name="T17" fmla="*/ 28 h 36"/>
                <a:gd name="T18" fmla="*/ 8 w 52"/>
                <a:gd name="T19" fmla="*/ 36 h 36"/>
                <a:gd name="T20" fmla="*/ 44 w 52"/>
                <a:gd name="T21" fmla="*/ 36 h 36"/>
                <a:gd name="T22" fmla="*/ 52 w 52"/>
                <a:gd name="T23" fmla="*/ 28 h 36"/>
                <a:gd name="T24" fmla="*/ 52 w 52"/>
                <a:gd name="T25" fmla="*/ 7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2" h="36">
                  <a:moveTo>
                    <a:pt x="21" y="26"/>
                  </a:moveTo>
                  <a:cubicBezTo>
                    <a:pt x="21" y="7"/>
                    <a:pt x="21" y="7"/>
                    <a:pt x="21" y="7"/>
                  </a:cubicBezTo>
                  <a:cubicBezTo>
                    <a:pt x="36" y="17"/>
                    <a:pt x="36" y="17"/>
                    <a:pt x="36" y="17"/>
                  </a:cubicBezTo>
                  <a:lnTo>
                    <a:pt x="21" y="26"/>
                  </a:lnTo>
                  <a:close/>
                  <a:moveTo>
                    <a:pt x="52" y="7"/>
                  </a:moveTo>
                  <a:cubicBezTo>
                    <a:pt x="52" y="3"/>
                    <a:pt x="48" y="0"/>
                    <a:pt x="44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3"/>
                    <a:pt x="0" y="7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32"/>
                    <a:pt x="4" y="36"/>
                    <a:pt x="8" y="36"/>
                  </a:cubicBezTo>
                  <a:cubicBezTo>
                    <a:pt x="44" y="36"/>
                    <a:pt x="44" y="36"/>
                    <a:pt x="44" y="36"/>
                  </a:cubicBezTo>
                  <a:cubicBezTo>
                    <a:pt x="48" y="36"/>
                    <a:pt x="52" y="32"/>
                    <a:pt x="52" y="28"/>
                  </a:cubicBezTo>
                  <a:lnTo>
                    <a:pt x="52" y="7"/>
                  </a:lnTo>
                  <a:close/>
                </a:path>
              </a:pathLst>
            </a:custGeom>
            <a:solidFill>
              <a:srgbClr val="14BA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fr-FR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" name="Freeform 82"/>
            <p:cNvSpPr>
              <a:spLocks noEditPoints="1"/>
            </p:cNvSpPr>
            <p:nvPr/>
          </p:nvSpPr>
          <p:spPr bwMode="auto">
            <a:xfrm>
              <a:off x="8639720" y="2778043"/>
              <a:ext cx="636832" cy="595825"/>
            </a:xfrm>
            <a:custGeom>
              <a:avLst/>
              <a:gdLst>
                <a:gd name="T0" fmla="*/ 1 w 47"/>
                <a:gd name="T1" fmla="*/ 44 h 44"/>
                <a:gd name="T2" fmla="*/ 11 w 47"/>
                <a:gd name="T3" fmla="*/ 44 h 44"/>
                <a:gd name="T4" fmla="*/ 11 w 47"/>
                <a:gd name="T5" fmla="*/ 14 h 44"/>
                <a:gd name="T6" fmla="*/ 1 w 47"/>
                <a:gd name="T7" fmla="*/ 14 h 44"/>
                <a:gd name="T8" fmla="*/ 1 w 47"/>
                <a:gd name="T9" fmla="*/ 44 h 44"/>
                <a:gd name="T10" fmla="*/ 6 w 47"/>
                <a:gd name="T11" fmla="*/ 0 h 44"/>
                <a:gd name="T12" fmla="*/ 0 w 47"/>
                <a:gd name="T13" fmla="*/ 5 h 44"/>
                <a:gd name="T14" fmla="*/ 6 w 47"/>
                <a:gd name="T15" fmla="*/ 10 h 44"/>
                <a:gd name="T16" fmla="*/ 6 w 47"/>
                <a:gd name="T17" fmla="*/ 10 h 44"/>
                <a:gd name="T18" fmla="*/ 12 w 47"/>
                <a:gd name="T19" fmla="*/ 5 h 44"/>
                <a:gd name="T20" fmla="*/ 6 w 47"/>
                <a:gd name="T21" fmla="*/ 0 h 44"/>
                <a:gd name="T22" fmla="*/ 47 w 47"/>
                <a:gd name="T23" fmla="*/ 27 h 44"/>
                <a:gd name="T24" fmla="*/ 47 w 47"/>
                <a:gd name="T25" fmla="*/ 44 h 44"/>
                <a:gd name="T26" fmla="*/ 37 w 47"/>
                <a:gd name="T27" fmla="*/ 44 h 44"/>
                <a:gd name="T28" fmla="*/ 37 w 47"/>
                <a:gd name="T29" fmla="*/ 28 h 44"/>
                <a:gd name="T30" fmla="*/ 32 w 47"/>
                <a:gd name="T31" fmla="*/ 21 h 44"/>
                <a:gd name="T32" fmla="*/ 27 w 47"/>
                <a:gd name="T33" fmla="*/ 25 h 44"/>
                <a:gd name="T34" fmla="*/ 26 w 47"/>
                <a:gd name="T35" fmla="*/ 27 h 44"/>
                <a:gd name="T36" fmla="*/ 26 w 47"/>
                <a:gd name="T37" fmla="*/ 44 h 44"/>
                <a:gd name="T38" fmla="*/ 16 w 47"/>
                <a:gd name="T39" fmla="*/ 44 h 44"/>
                <a:gd name="T40" fmla="*/ 16 w 47"/>
                <a:gd name="T41" fmla="*/ 14 h 44"/>
                <a:gd name="T42" fmla="*/ 26 w 47"/>
                <a:gd name="T43" fmla="*/ 14 h 44"/>
                <a:gd name="T44" fmla="*/ 26 w 47"/>
                <a:gd name="T45" fmla="*/ 19 h 44"/>
                <a:gd name="T46" fmla="*/ 26 w 47"/>
                <a:gd name="T47" fmla="*/ 19 h 44"/>
                <a:gd name="T48" fmla="*/ 26 w 47"/>
                <a:gd name="T49" fmla="*/ 19 h 44"/>
                <a:gd name="T50" fmla="*/ 26 w 47"/>
                <a:gd name="T51" fmla="*/ 19 h 44"/>
                <a:gd name="T52" fmla="*/ 35 w 47"/>
                <a:gd name="T53" fmla="*/ 14 h 44"/>
                <a:gd name="T54" fmla="*/ 47 w 47"/>
                <a:gd name="T55" fmla="*/ 2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7" h="44">
                  <a:moveTo>
                    <a:pt x="1" y="44"/>
                  </a:moveTo>
                  <a:cubicBezTo>
                    <a:pt x="11" y="44"/>
                    <a:pt x="11" y="44"/>
                    <a:pt x="11" y="44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" y="14"/>
                    <a:pt x="1" y="14"/>
                    <a:pt x="1" y="14"/>
                  </a:cubicBezTo>
                  <a:lnTo>
                    <a:pt x="1" y="44"/>
                  </a:lnTo>
                  <a:close/>
                  <a:moveTo>
                    <a:pt x="6" y="0"/>
                  </a:moveTo>
                  <a:cubicBezTo>
                    <a:pt x="3" y="0"/>
                    <a:pt x="0" y="2"/>
                    <a:pt x="0" y="5"/>
                  </a:cubicBezTo>
                  <a:cubicBezTo>
                    <a:pt x="0" y="8"/>
                    <a:pt x="3" y="10"/>
                    <a:pt x="6" y="10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9" y="10"/>
                    <a:pt x="12" y="8"/>
                    <a:pt x="12" y="5"/>
                  </a:cubicBezTo>
                  <a:cubicBezTo>
                    <a:pt x="12" y="2"/>
                    <a:pt x="9" y="0"/>
                    <a:pt x="6" y="0"/>
                  </a:cubicBezTo>
                  <a:moveTo>
                    <a:pt x="47" y="27"/>
                  </a:moveTo>
                  <a:cubicBezTo>
                    <a:pt x="47" y="44"/>
                    <a:pt x="47" y="44"/>
                    <a:pt x="47" y="44"/>
                  </a:cubicBezTo>
                  <a:cubicBezTo>
                    <a:pt x="37" y="44"/>
                    <a:pt x="37" y="44"/>
                    <a:pt x="37" y="44"/>
                  </a:cubicBezTo>
                  <a:cubicBezTo>
                    <a:pt x="37" y="28"/>
                    <a:pt x="37" y="28"/>
                    <a:pt x="37" y="28"/>
                  </a:cubicBezTo>
                  <a:cubicBezTo>
                    <a:pt x="37" y="24"/>
                    <a:pt x="35" y="21"/>
                    <a:pt x="32" y="21"/>
                  </a:cubicBezTo>
                  <a:cubicBezTo>
                    <a:pt x="29" y="21"/>
                    <a:pt x="27" y="23"/>
                    <a:pt x="27" y="25"/>
                  </a:cubicBezTo>
                  <a:cubicBezTo>
                    <a:pt x="26" y="26"/>
                    <a:pt x="26" y="27"/>
                    <a:pt x="26" y="27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16" y="44"/>
                    <a:pt x="16" y="44"/>
                    <a:pt x="16" y="44"/>
                  </a:cubicBezTo>
                  <a:cubicBezTo>
                    <a:pt x="16" y="44"/>
                    <a:pt x="17" y="17"/>
                    <a:pt x="16" y="14"/>
                  </a:cubicBezTo>
                  <a:cubicBezTo>
                    <a:pt x="26" y="14"/>
                    <a:pt x="26" y="14"/>
                    <a:pt x="26" y="14"/>
                  </a:cubicBezTo>
                  <a:cubicBezTo>
                    <a:pt x="26" y="19"/>
                    <a:pt x="26" y="19"/>
                    <a:pt x="26" y="19"/>
                  </a:cubicBezTo>
                  <a:cubicBezTo>
                    <a:pt x="26" y="19"/>
                    <a:pt x="26" y="19"/>
                    <a:pt x="26" y="19"/>
                  </a:cubicBezTo>
                  <a:cubicBezTo>
                    <a:pt x="26" y="19"/>
                    <a:pt x="26" y="19"/>
                    <a:pt x="26" y="19"/>
                  </a:cubicBezTo>
                  <a:cubicBezTo>
                    <a:pt x="26" y="19"/>
                    <a:pt x="26" y="19"/>
                    <a:pt x="26" y="19"/>
                  </a:cubicBezTo>
                  <a:cubicBezTo>
                    <a:pt x="28" y="17"/>
                    <a:pt x="30" y="14"/>
                    <a:pt x="35" y="14"/>
                  </a:cubicBezTo>
                  <a:cubicBezTo>
                    <a:pt x="42" y="14"/>
                    <a:pt x="47" y="18"/>
                    <a:pt x="47" y="27"/>
                  </a:cubicBezTo>
                </a:path>
              </a:pathLst>
            </a:custGeom>
            <a:solidFill>
              <a:srgbClr val="14BA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fr-FR" sz="1350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9" name="Grouper 8"/>
            <p:cNvGrpSpPr/>
            <p:nvPr/>
          </p:nvGrpSpPr>
          <p:grpSpPr>
            <a:xfrm>
              <a:off x="2623010" y="2818969"/>
              <a:ext cx="2052568" cy="602807"/>
              <a:chOff x="2443163" y="5091113"/>
              <a:chExt cx="3016250" cy="885825"/>
            </a:xfrm>
          </p:grpSpPr>
          <p:sp>
            <p:nvSpPr>
              <p:cNvPr id="10" name="Freeform 41"/>
              <p:cNvSpPr>
                <a:spLocks/>
              </p:cNvSpPr>
              <p:nvPr/>
            </p:nvSpPr>
            <p:spPr bwMode="auto">
              <a:xfrm>
                <a:off x="2443163" y="5124450"/>
                <a:ext cx="220663" cy="306388"/>
              </a:xfrm>
              <a:custGeom>
                <a:avLst/>
                <a:gdLst>
                  <a:gd name="T0" fmla="*/ 111 w 111"/>
                  <a:gd name="T1" fmla="*/ 107 h 153"/>
                  <a:gd name="T2" fmla="*/ 56 w 111"/>
                  <a:gd name="T3" fmla="*/ 153 h 153"/>
                  <a:gd name="T4" fmla="*/ 0 w 111"/>
                  <a:gd name="T5" fmla="*/ 106 h 153"/>
                  <a:gd name="T6" fmla="*/ 38 w 111"/>
                  <a:gd name="T7" fmla="*/ 106 h 153"/>
                  <a:gd name="T8" fmla="*/ 56 w 111"/>
                  <a:gd name="T9" fmla="*/ 124 h 153"/>
                  <a:gd name="T10" fmla="*/ 73 w 111"/>
                  <a:gd name="T11" fmla="*/ 109 h 153"/>
                  <a:gd name="T12" fmla="*/ 0 w 111"/>
                  <a:gd name="T13" fmla="*/ 46 h 153"/>
                  <a:gd name="T14" fmla="*/ 54 w 111"/>
                  <a:gd name="T15" fmla="*/ 0 h 153"/>
                  <a:gd name="T16" fmla="*/ 109 w 111"/>
                  <a:gd name="T17" fmla="*/ 46 h 153"/>
                  <a:gd name="T18" fmla="*/ 70 w 111"/>
                  <a:gd name="T19" fmla="*/ 46 h 153"/>
                  <a:gd name="T20" fmla="*/ 53 w 111"/>
                  <a:gd name="T21" fmla="*/ 29 h 153"/>
                  <a:gd name="T22" fmla="*/ 38 w 111"/>
                  <a:gd name="T23" fmla="*/ 43 h 153"/>
                  <a:gd name="T24" fmla="*/ 111 w 111"/>
                  <a:gd name="T25" fmla="*/ 107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1" h="153">
                    <a:moveTo>
                      <a:pt x="111" y="107"/>
                    </a:moveTo>
                    <a:cubicBezTo>
                      <a:pt x="111" y="131"/>
                      <a:pt x="89" y="153"/>
                      <a:pt x="56" y="153"/>
                    </a:cubicBezTo>
                    <a:cubicBezTo>
                      <a:pt x="23" y="153"/>
                      <a:pt x="0" y="137"/>
                      <a:pt x="0" y="106"/>
                    </a:cubicBezTo>
                    <a:cubicBezTo>
                      <a:pt x="38" y="106"/>
                      <a:pt x="38" y="106"/>
                      <a:pt x="38" y="106"/>
                    </a:cubicBezTo>
                    <a:cubicBezTo>
                      <a:pt x="39" y="119"/>
                      <a:pt x="46" y="124"/>
                      <a:pt x="56" y="124"/>
                    </a:cubicBezTo>
                    <a:cubicBezTo>
                      <a:pt x="67" y="124"/>
                      <a:pt x="73" y="118"/>
                      <a:pt x="73" y="109"/>
                    </a:cubicBezTo>
                    <a:cubicBezTo>
                      <a:pt x="73" y="80"/>
                      <a:pt x="0" y="98"/>
                      <a:pt x="0" y="46"/>
                    </a:cubicBezTo>
                    <a:cubicBezTo>
                      <a:pt x="0" y="18"/>
                      <a:pt x="24" y="0"/>
                      <a:pt x="54" y="0"/>
                    </a:cubicBezTo>
                    <a:cubicBezTo>
                      <a:pt x="85" y="0"/>
                      <a:pt x="108" y="12"/>
                      <a:pt x="109" y="46"/>
                    </a:cubicBezTo>
                    <a:cubicBezTo>
                      <a:pt x="70" y="46"/>
                      <a:pt x="70" y="46"/>
                      <a:pt x="70" y="46"/>
                    </a:cubicBezTo>
                    <a:cubicBezTo>
                      <a:pt x="69" y="35"/>
                      <a:pt x="62" y="29"/>
                      <a:pt x="53" y="29"/>
                    </a:cubicBezTo>
                    <a:cubicBezTo>
                      <a:pt x="45" y="29"/>
                      <a:pt x="38" y="33"/>
                      <a:pt x="38" y="43"/>
                    </a:cubicBezTo>
                    <a:cubicBezTo>
                      <a:pt x="38" y="74"/>
                      <a:pt x="111" y="54"/>
                      <a:pt x="111" y="10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fr-FR" sz="135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1" name="Freeform 42"/>
              <p:cNvSpPr>
                <a:spLocks/>
              </p:cNvSpPr>
              <p:nvPr/>
            </p:nvSpPr>
            <p:spPr bwMode="auto">
              <a:xfrm>
                <a:off x="2719388" y="5191125"/>
                <a:ext cx="236538" cy="236538"/>
              </a:xfrm>
              <a:custGeom>
                <a:avLst/>
                <a:gdLst>
                  <a:gd name="T0" fmla="*/ 81 w 118"/>
                  <a:gd name="T1" fmla="*/ 118 h 119"/>
                  <a:gd name="T2" fmla="*/ 81 w 118"/>
                  <a:gd name="T3" fmla="*/ 101 h 119"/>
                  <a:gd name="T4" fmla="*/ 46 w 118"/>
                  <a:gd name="T5" fmla="*/ 119 h 119"/>
                  <a:gd name="T6" fmla="*/ 0 w 118"/>
                  <a:gd name="T7" fmla="*/ 69 h 119"/>
                  <a:gd name="T8" fmla="*/ 0 w 118"/>
                  <a:gd name="T9" fmla="*/ 0 h 119"/>
                  <a:gd name="T10" fmla="*/ 36 w 118"/>
                  <a:gd name="T11" fmla="*/ 0 h 119"/>
                  <a:gd name="T12" fmla="*/ 36 w 118"/>
                  <a:gd name="T13" fmla="*/ 64 h 119"/>
                  <a:gd name="T14" fmla="*/ 59 w 118"/>
                  <a:gd name="T15" fmla="*/ 88 h 119"/>
                  <a:gd name="T16" fmla="*/ 81 w 118"/>
                  <a:gd name="T17" fmla="*/ 64 h 119"/>
                  <a:gd name="T18" fmla="*/ 81 w 118"/>
                  <a:gd name="T19" fmla="*/ 0 h 119"/>
                  <a:gd name="T20" fmla="*/ 118 w 118"/>
                  <a:gd name="T21" fmla="*/ 0 h 119"/>
                  <a:gd name="T22" fmla="*/ 118 w 118"/>
                  <a:gd name="T23" fmla="*/ 118 h 119"/>
                  <a:gd name="T24" fmla="*/ 81 w 118"/>
                  <a:gd name="T25" fmla="*/ 118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8" h="119">
                    <a:moveTo>
                      <a:pt x="81" y="118"/>
                    </a:moveTo>
                    <a:cubicBezTo>
                      <a:pt x="81" y="101"/>
                      <a:pt x="81" y="101"/>
                      <a:pt x="81" y="101"/>
                    </a:cubicBezTo>
                    <a:cubicBezTo>
                      <a:pt x="75" y="112"/>
                      <a:pt x="62" y="119"/>
                      <a:pt x="46" y="119"/>
                    </a:cubicBezTo>
                    <a:cubicBezTo>
                      <a:pt x="19" y="119"/>
                      <a:pt x="0" y="101"/>
                      <a:pt x="0" y="69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36" y="64"/>
                      <a:pt x="36" y="64"/>
                      <a:pt x="36" y="64"/>
                    </a:cubicBezTo>
                    <a:cubicBezTo>
                      <a:pt x="36" y="80"/>
                      <a:pt x="45" y="88"/>
                      <a:pt x="59" y="88"/>
                    </a:cubicBezTo>
                    <a:cubicBezTo>
                      <a:pt x="73" y="88"/>
                      <a:pt x="81" y="80"/>
                      <a:pt x="81" y="64"/>
                    </a:cubicBezTo>
                    <a:cubicBezTo>
                      <a:pt x="81" y="0"/>
                      <a:pt x="81" y="0"/>
                      <a:pt x="81" y="0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118" y="118"/>
                      <a:pt x="118" y="118"/>
                      <a:pt x="118" y="118"/>
                    </a:cubicBezTo>
                    <a:lnTo>
                      <a:pt x="81" y="1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fr-FR" sz="135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2" name="Freeform 43"/>
              <p:cNvSpPr>
                <a:spLocks noEditPoints="1"/>
              </p:cNvSpPr>
              <p:nvPr/>
            </p:nvSpPr>
            <p:spPr bwMode="auto">
              <a:xfrm>
                <a:off x="3011488" y="5091113"/>
                <a:ext cx="85725" cy="334963"/>
              </a:xfrm>
              <a:custGeom>
                <a:avLst/>
                <a:gdLst>
                  <a:gd name="T0" fmla="*/ 0 w 43"/>
                  <a:gd name="T1" fmla="*/ 21 h 168"/>
                  <a:gd name="T2" fmla="*/ 22 w 43"/>
                  <a:gd name="T3" fmla="*/ 0 h 168"/>
                  <a:gd name="T4" fmla="*/ 43 w 43"/>
                  <a:gd name="T5" fmla="*/ 21 h 168"/>
                  <a:gd name="T6" fmla="*/ 22 w 43"/>
                  <a:gd name="T7" fmla="*/ 43 h 168"/>
                  <a:gd name="T8" fmla="*/ 0 w 43"/>
                  <a:gd name="T9" fmla="*/ 21 h 168"/>
                  <a:gd name="T10" fmla="*/ 40 w 43"/>
                  <a:gd name="T11" fmla="*/ 50 h 168"/>
                  <a:gd name="T12" fmla="*/ 40 w 43"/>
                  <a:gd name="T13" fmla="*/ 168 h 168"/>
                  <a:gd name="T14" fmla="*/ 4 w 43"/>
                  <a:gd name="T15" fmla="*/ 168 h 168"/>
                  <a:gd name="T16" fmla="*/ 4 w 43"/>
                  <a:gd name="T17" fmla="*/ 50 h 168"/>
                  <a:gd name="T18" fmla="*/ 40 w 43"/>
                  <a:gd name="T19" fmla="*/ 50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" h="168">
                    <a:moveTo>
                      <a:pt x="0" y="21"/>
                    </a:moveTo>
                    <a:cubicBezTo>
                      <a:pt x="0" y="9"/>
                      <a:pt x="10" y="0"/>
                      <a:pt x="22" y="0"/>
                    </a:cubicBezTo>
                    <a:cubicBezTo>
                      <a:pt x="33" y="0"/>
                      <a:pt x="43" y="9"/>
                      <a:pt x="43" y="21"/>
                    </a:cubicBezTo>
                    <a:cubicBezTo>
                      <a:pt x="43" y="33"/>
                      <a:pt x="33" y="43"/>
                      <a:pt x="22" y="43"/>
                    </a:cubicBezTo>
                    <a:cubicBezTo>
                      <a:pt x="10" y="43"/>
                      <a:pt x="0" y="33"/>
                      <a:pt x="0" y="21"/>
                    </a:cubicBezTo>
                    <a:close/>
                    <a:moveTo>
                      <a:pt x="40" y="50"/>
                    </a:moveTo>
                    <a:cubicBezTo>
                      <a:pt x="40" y="168"/>
                      <a:pt x="40" y="168"/>
                      <a:pt x="40" y="168"/>
                    </a:cubicBezTo>
                    <a:cubicBezTo>
                      <a:pt x="4" y="168"/>
                      <a:pt x="4" y="168"/>
                      <a:pt x="4" y="168"/>
                    </a:cubicBezTo>
                    <a:cubicBezTo>
                      <a:pt x="4" y="50"/>
                      <a:pt x="4" y="50"/>
                      <a:pt x="4" y="50"/>
                    </a:cubicBezTo>
                    <a:lnTo>
                      <a:pt x="40" y="5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fr-FR" sz="135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3" name="Freeform 44"/>
              <p:cNvSpPr>
                <a:spLocks/>
              </p:cNvSpPr>
              <p:nvPr/>
            </p:nvSpPr>
            <p:spPr bwMode="auto">
              <a:xfrm>
                <a:off x="3125788" y="5191125"/>
                <a:ext cx="261938" cy="234950"/>
              </a:xfrm>
              <a:custGeom>
                <a:avLst/>
                <a:gdLst>
                  <a:gd name="T0" fmla="*/ 82 w 165"/>
                  <a:gd name="T1" fmla="*/ 110 h 148"/>
                  <a:gd name="T2" fmla="*/ 116 w 165"/>
                  <a:gd name="T3" fmla="*/ 0 h 148"/>
                  <a:gd name="T4" fmla="*/ 165 w 165"/>
                  <a:gd name="T5" fmla="*/ 0 h 148"/>
                  <a:gd name="T6" fmla="*/ 112 w 165"/>
                  <a:gd name="T7" fmla="*/ 148 h 148"/>
                  <a:gd name="T8" fmla="*/ 53 w 165"/>
                  <a:gd name="T9" fmla="*/ 148 h 148"/>
                  <a:gd name="T10" fmla="*/ 0 w 165"/>
                  <a:gd name="T11" fmla="*/ 0 h 148"/>
                  <a:gd name="T12" fmla="*/ 48 w 165"/>
                  <a:gd name="T13" fmla="*/ 0 h 148"/>
                  <a:gd name="T14" fmla="*/ 82 w 165"/>
                  <a:gd name="T15" fmla="*/ 110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5" h="148">
                    <a:moveTo>
                      <a:pt x="82" y="110"/>
                    </a:moveTo>
                    <a:lnTo>
                      <a:pt x="116" y="0"/>
                    </a:lnTo>
                    <a:lnTo>
                      <a:pt x="165" y="0"/>
                    </a:lnTo>
                    <a:lnTo>
                      <a:pt x="112" y="148"/>
                    </a:lnTo>
                    <a:lnTo>
                      <a:pt x="53" y="148"/>
                    </a:lnTo>
                    <a:lnTo>
                      <a:pt x="0" y="0"/>
                    </a:lnTo>
                    <a:lnTo>
                      <a:pt x="48" y="0"/>
                    </a:lnTo>
                    <a:lnTo>
                      <a:pt x="82" y="11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fr-FR" sz="135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4" name="Freeform 45"/>
              <p:cNvSpPr>
                <a:spLocks noEditPoints="1"/>
              </p:cNvSpPr>
              <p:nvPr/>
            </p:nvSpPr>
            <p:spPr bwMode="auto">
              <a:xfrm>
                <a:off x="3403600" y="5187950"/>
                <a:ext cx="236538" cy="242888"/>
              </a:xfrm>
              <a:custGeom>
                <a:avLst/>
                <a:gdLst>
                  <a:gd name="T0" fmla="*/ 59 w 119"/>
                  <a:gd name="T1" fmla="*/ 121 h 121"/>
                  <a:gd name="T2" fmla="*/ 0 w 119"/>
                  <a:gd name="T3" fmla="*/ 60 h 121"/>
                  <a:gd name="T4" fmla="*/ 59 w 119"/>
                  <a:gd name="T5" fmla="*/ 0 h 121"/>
                  <a:gd name="T6" fmla="*/ 119 w 119"/>
                  <a:gd name="T7" fmla="*/ 60 h 121"/>
                  <a:gd name="T8" fmla="*/ 118 w 119"/>
                  <a:gd name="T9" fmla="*/ 72 h 121"/>
                  <a:gd name="T10" fmla="*/ 37 w 119"/>
                  <a:gd name="T11" fmla="*/ 72 h 121"/>
                  <a:gd name="T12" fmla="*/ 59 w 119"/>
                  <a:gd name="T13" fmla="*/ 90 h 121"/>
                  <a:gd name="T14" fmla="*/ 76 w 119"/>
                  <a:gd name="T15" fmla="*/ 81 h 121"/>
                  <a:gd name="T16" fmla="*/ 115 w 119"/>
                  <a:gd name="T17" fmla="*/ 81 h 121"/>
                  <a:gd name="T18" fmla="*/ 59 w 119"/>
                  <a:gd name="T19" fmla="*/ 121 h 121"/>
                  <a:gd name="T20" fmla="*/ 37 w 119"/>
                  <a:gd name="T21" fmla="*/ 49 h 121"/>
                  <a:gd name="T22" fmla="*/ 81 w 119"/>
                  <a:gd name="T23" fmla="*/ 49 h 121"/>
                  <a:gd name="T24" fmla="*/ 59 w 119"/>
                  <a:gd name="T25" fmla="*/ 31 h 121"/>
                  <a:gd name="T26" fmla="*/ 37 w 119"/>
                  <a:gd name="T27" fmla="*/ 49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19" h="121">
                    <a:moveTo>
                      <a:pt x="59" y="121"/>
                    </a:moveTo>
                    <a:cubicBezTo>
                      <a:pt x="25" y="121"/>
                      <a:pt x="0" y="97"/>
                      <a:pt x="0" y="60"/>
                    </a:cubicBezTo>
                    <a:cubicBezTo>
                      <a:pt x="0" y="22"/>
                      <a:pt x="25" y="0"/>
                      <a:pt x="59" y="0"/>
                    </a:cubicBezTo>
                    <a:cubicBezTo>
                      <a:pt x="92" y="0"/>
                      <a:pt x="119" y="21"/>
                      <a:pt x="119" y="60"/>
                    </a:cubicBezTo>
                    <a:cubicBezTo>
                      <a:pt x="119" y="64"/>
                      <a:pt x="119" y="68"/>
                      <a:pt x="118" y="72"/>
                    </a:cubicBezTo>
                    <a:cubicBezTo>
                      <a:pt x="37" y="72"/>
                      <a:pt x="37" y="72"/>
                      <a:pt x="37" y="72"/>
                    </a:cubicBezTo>
                    <a:cubicBezTo>
                      <a:pt x="38" y="82"/>
                      <a:pt x="46" y="90"/>
                      <a:pt x="59" y="90"/>
                    </a:cubicBezTo>
                    <a:cubicBezTo>
                      <a:pt x="69" y="90"/>
                      <a:pt x="72" y="86"/>
                      <a:pt x="76" y="81"/>
                    </a:cubicBezTo>
                    <a:cubicBezTo>
                      <a:pt x="115" y="81"/>
                      <a:pt x="115" y="81"/>
                      <a:pt x="115" y="81"/>
                    </a:cubicBezTo>
                    <a:cubicBezTo>
                      <a:pt x="109" y="104"/>
                      <a:pt x="87" y="121"/>
                      <a:pt x="59" y="121"/>
                    </a:cubicBezTo>
                    <a:close/>
                    <a:moveTo>
                      <a:pt x="37" y="49"/>
                    </a:moveTo>
                    <a:cubicBezTo>
                      <a:pt x="81" y="49"/>
                      <a:pt x="81" y="49"/>
                      <a:pt x="81" y="49"/>
                    </a:cubicBezTo>
                    <a:cubicBezTo>
                      <a:pt x="80" y="38"/>
                      <a:pt x="71" y="31"/>
                      <a:pt x="59" y="31"/>
                    </a:cubicBezTo>
                    <a:cubicBezTo>
                      <a:pt x="48" y="31"/>
                      <a:pt x="39" y="38"/>
                      <a:pt x="37" y="4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fr-FR" sz="135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5" name="Freeform 46"/>
              <p:cNvSpPr>
                <a:spLocks/>
              </p:cNvSpPr>
              <p:nvPr/>
            </p:nvSpPr>
            <p:spPr bwMode="auto">
              <a:xfrm>
                <a:off x="3676650" y="5191125"/>
                <a:ext cx="176213" cy="234950"/>
              </a:xfrm>
              <a:custGeom>
                <a:avLst/>
                <a:gdLst>
                  <a:gd name="T0" fmla="*/ 54 w 111"/>
                  <a:gd name="T1" fmla="*/ 110 h 148"/>
                  <a:gd name="T2" fmla="*/ 111 w 111"/>
                  <a:gd name="T3" fmla="*/ 110 h 148"/>
                  <a:gd name="T4" fmla="*/ 111 w 111"/>
                  <a:gd name="T5" fmla="*/ 148 h 148"/>
                  <a:gd name="T6" fmla="*/ 0 w 111"/>
                  <a:gd name="T7" fmla="*/ 148 h 148"/>
                  <a:gd name="T8" fmla="*/ 0 w 111"/>
                  <a:gd name="T9" fmla="*/ 110 h 148"/>
                  <a:gd name="T10" fmla="*/ 58 w 111"/>
                  <a:gd name="T11" fmla="*/ 37 h 148"/>
                  <a:gd name="T12" fmla="*/ 0 w 111"/>
                  <a:gd name="T13" fmla="*/ 37 h 148"/>
                  <a:gd name="T14" fmla="*/ 0 w 111"/>
                  <a:gd name="T15" fmla="*/ 0 h 148"/>
                  <a:gd name="T16" fmla="*/ 111 w 111"/>
                  <a:gd name="T17" fmla="*/ 0 h 148"/>
                  <a:gd name="T18" fmla="*/ 111 w 111"/>
                  <a:gd name="T19" fmla="*/ 37 h 148"/>
                  <a:gd name="T20" fmla="*/ 54 w 111"/>
                  <a:gd name="T21" fmla="*/ 110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1" h="148">
                    <a:moveTo>
                      <a:pt x="54" y="110"/>
                    </a:moveTo>
                    <a:lnTo>
                      <a:pt x="111" y="110"/>
                    </a:lnTo>
                    <a:lnTo>
                      <a:pt x="111" y="148"/>
                    </a:lnTo>
                    <a:lnTo>
                      <a:pt x="0" y="148"/>
                    </a:lnTo>
                    <a:lnTo>
                      <a:pt x="0" y="110"/>
                    </a:lnTo>
                    <a:lnTo>
                      <a:pt x="58" y="37"/>
                    </a:lnTo>
                    <a:lnTo>
                      <a:pt x="0" y="37"/>
                    </a:lnTo>
                    <a:lnTo>
                      <a:pt x="0" y="0"/>
                    </a:lnTo>
                    <a:lnTo>
                      <a:pt x="111" y="0"/>
                    </a:lnTo>
                    <a:lnTo>
                      <a:pt x="111" y="37"/>
                    </a:lnTo>
                    <a:lnTo>
                      <a:pt x="54" y="11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fr-FR" sz="135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6" name="Rectangle 47"/>
              <p:cNvSpPr>
                <a:spLocks noChangeArrowheads="1"/>
              </p:cNvSpPr>
              <p:nvPr/>
            </p:nvSpPr>
            <p:spPr bwMode="auto">
              <a:xfrm>
                <a:off x="3903663" y="5248275"/>
                <a:ext cx="185738" cy="6032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fr-FR" sz="135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7" name="Freeform 48"/>
              <p:cNvSpPr>
                <a:spLocks/>
              </p:cNvSpPr>
              <p:nvPr/>
            </p:nvSpPr>
            <p:spPr bwMode="auto">
              <a:xfrm>
                <a:off x="4151313" y="5187950"/>
                <a:ext cx="236538" cy="238125"/>
              </a:xfrm>
              <a:custGeom>
                <a:avLst/>
                <a:gdLst>
                  <a:gd name="T0" fmla="*/ 36 w 118"/>
                  <a:gd name="T1" fmla="*/ 1 h 119"/>
                  <a:gd name="T2" fmla="*/ 36 w 118"/>
                  <a:gd name="T3" fmla="*/ 18 h 119"/>
                  <a:gd name="T4" fmla="*/ 72 w 118"/>
                  <a:gd name="T5" fmla="*/ 0 h 119"/>
                  <a:gd name="T6" fmla="*/ 118 w 118"/>
                  <a:gd name="T7" fmla="*/ 50 h 119"/>
                  <a:gd name="T8" fmla="*/ 118 w 118"/>
                  <a:gd name="T9" fmla="*/ 119 h 119"/>
                  <a:gd name="T10" fmla="*/ 81 w 118"/>
                  <a:gd name="T11" fmla="*/ 119 h 119"/>
                  <a:gd name="T12" fmla="*/ 81 w 118"/>
                  <a:gd name="T13" fmla="*/ 55 h 119"/>
                  <a:gd name="T14" fmla="*/ 59 w 118"/>
                  <a:gd name="T15" fmla="*/ 31 h 119"/>
                  <a:gd name="T16" fmla="*/ 36 w 118"/>
                  <a:gd name="T17" fmla="*/ 55 h 119"/>
                  <a:gd name="T18" fmla="*/ 36 w 118"/>
                  <a:gd name="T19" fmla="*/ 119 h 119"/>
                  <a:gd name="T20" fmla="*/ 0 w 118"/>
                  <a:gd name="T21" fmla="*/ 119 h 119"/>
                  <a:gd name="T22" fmla="*/ 0 w 118"/>
                  <a:gd name="T23" fmla="*/ 1 h 119"/>
                  <a:gd name="T24" fmla="*/ 36 w 118"/>
                  <a:gd name="T25" fmla="*/ 1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8" h="119">
                    <a:moveTo>
                      <a:pt x="36" y="1"/>
                    </a:moveTo>
                    <a:cubicBezTo>
                      <a:pt x="36" y="18"/>
                      <a:pt x="36" y="18"/>
                      <a:pt x="36" y="18"/>
                    </a:cubicBezTo>
                    <a:cubicBezTo>
                      <a:pt x="43" y="7"/>
                      <a:pt x="55" y="0"/>
                      <a:pt x="72" y="0"/>
                    </a:cubicBezTo>
                    <a:cubicBezTo>
                      <a:pt x="98" y="0"/>
                      <a:pt x="118" y="18"/>
                      <a:pt x="118" y="50"/>
                    </a:cubicBezTo>
                    <a:cubicBezTo>
                      <a:pt x="118" y="119"/>
                      <a:pt x="118" y="119"/>
                      <a:pt x="118" y="119"/>
                    </a:cubicBezTo>
                    <a:cubicBezTo>
                      <a:pt x="81" y="119"/>
                      <a:pt x="81" y="119"/>
                      <a:pt x="81" y="119"/>
                    </a:cubicBezTo>
                    <a:cubicBezTo>
                      <a:pt x="81" y="55"/>
                      <a:pt x="81" y="55"/>
                      <a:pt x="81" y="55"/>
                    </a:cubicBezTo>
                    <a:cubicBezTo>
                      <a:pt x="81" y="39"/>
                      <a:pt x="73" y="31"/>
                      <a:pt x="59" y="31"/>
                    </a:cubicBezTo>
                    <a:cubicBezTo>
                      <a:pt x="45" y="31"/>
                      <a:pt x="36" y="39"/>
                      <a:pt x="36" y="55"/>
                    </a:cubicBezTo>
                    <a:cubicBezTo>
                      <a:pt x="36" y="119"/>
                      <a:pt x="36" y="119"/>
                      <a:pt x="36" y="119"/>
                    </a:cubicBezTo>
                    <a:cubicBezTo>
                      <a:pt x="0" y="119"/>
                      <a:pt x="0" y="119"/>
                      <a:pt x="0" y="119"/>
                    </a:cubicBezTo>
                    <a:cubicBezTo>
                      <a:pt x="0" y="1"/>
                      <a:pt x="0" y="1"/>
                      <a:pt x="0" y="1"/>
                    </a:cubicBezTo>
                    <a:lnTo>
                      <a:pt x="36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fr-FR" sz="135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8" name="Freeform 49"/>
              <p:cNvSpPr>
                <a:spLocks noEditPoints="1"/>
              </p:cNvSpPr>
              <p:nvPr/>
            </p:nvSpPr>
            <p:spPr bwMode="auto">
              <a:xfrm>
                <a:off x="4432300" y="5187950"/>
                <a:ext cx="244475" cy="242888"/>
              </a:xfrm>
              <a:custGeom>
                <a:avLst/>
                <a:gdLst>
                  <a:gd name="T0" fmla="*/ 62 w 123"/>
                  <a:gd name="T1" fmla="*/ 0 h 121"/>
                  <a:gd name="T2" fmla="*/ 123 w 123"/>
                  <a:gd name="T3" fmla="*/ 60 h 121"/>
                  <a:gd name="T4" fmla="*/ 62 w 123"/>
                  <a:gd name="T5" fmla="*/ 121 h 121"/>
                  <a:gd name="T6" fmla="*/ 0 w 123"/>
                  <a:gd name="T7" fmla="*/ 60 h 121"/>
                  <a:gd name="T8" fmla="*/ 62 w 123"/>
                  <a:gd name="T9" fmla="*/ 0 h 121"/>
                  <a:gd name="T10" fmla="*/ 62 w 123"/>
                  <a:gd name="T11" fmla="*/ 31 h 121"/>
                  <a:gd name="T12" fmla="*/ 37 w 123"/>
                  <a:gd name="T13" fmla="*/ 60 h 121"/>
                  <a:gd name="T14" fmla="*/ 62 w 123"/>
                  <a:gd name="T15" fmla="*/ 90 h 121"/>
                  <a:gd name="T16" fmla="*/ 87 w 123"/>
                  <a:gd name="T17" fmla="*/ 60 h 121"/>
                  <a:gd name="T18" fmla="*/ 62 w 123"/>
                  <a:gd name="T19" fmla="*/ 31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3" h="121">
                    <a:moveTo>
                      <a:pt x="62" y="0"/>
                    </a:moveTo>
                    <a:cubicBezTo>
                      <a:pt x="96" y="0"/>
                      <a:pt x="123" y="22"/>
                      <a:pt x="123" y="60"/>
                    </a:cubicBezTo>
                    <a:cubicBezTo>
                      <a:pt x="123" y="97"/>
                      <a:pt x="96" y="121"/>
                      <a:pt x="62" y="121"/>
                    </a:cubicBezTo>
                    <a:cubicBezTo>
                      <a:pt x="28" y="121"/>
                      <a:pt x="0" y="97"/>
                      <a:pt x="0" y="60"/>
                    </a:cubicBezTo>
                    <a:cubicBezTo>
                      <a:pt x="0" y="22"/>
                      <a:pt x="28" y="0"/>
                      <a:pt x="62" y="0"/>
                    </a:cubicBezTo>
                    <a:close/>
                    <a:moveTo>
                      <a:pt x="62" y="31"/>
                    </a:moveTo>
                    <a:cubicBezTo>
                      <a:pt x="49" y="31"/>
                      <a:pt x="37" y="39"/>
                      <a:pt x="37" y="60"/>
                    </a:cubicBezTo>
                    <a:cubicBezTo>
                      <a:pt x="37" y="81"/>
                      <a:pt x="50" y="90"/>
                      <a:pt x="62" y="90"/>
                    </a:cubicBezTo>
                    <a:cubicBezTo>
                      <a:pt x="74" y="90"/>
                      <a:pt x="87" y="81"/>
                      <a:pt x="87" y="60"/>
                    </a:cubicBezTo>
                    <a:cubicBezTo>
                      <a:pt x="87" y="39"/>
                      <a:pt x="74" y="31"/>
                      <a:pt x="62" y="3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fr-FR" sz="135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9" name="Freeform 50"/>
              <p:cNvSpPr>
                <a:spLocks/>
              </p:cNvSpPr>
              <p:nvPr/>
            </p:nvSpPr>
            <p:spPr bwMode="auto">
              <a:xfrm>
                <a:off x="4722813" y="5191125"/>
                <a:ext cx="236538" cy="236538"/>
              </a:xfrm>
              <a:custGeom>
                <a:avLst/>
                <a:gdLst>
                  <a:gd name="T0" fmla="*/ 81 w 118"/>
                  <a:gd name="T1" fmla="*/ 118 h 119"/>
                  <a:gd name="T2" fmla="*/ 81 w 118"/>
                  <a:gd name="T3" fmla="*/ 101 h 119"/>
                  <a:gd name="T4" fmla="*/ 45 w 118"/>
                  <a:gd name="T5" fmla="*/ 119 h 119"/>
                  <a:gd name="T6" fmla="*/ 0 w 118"/>
                  <a:gd name="T7" fmla="*/ 69 h 119"/>
                  <a:gd name="T8" fmla="*/ 0 w 118"/>
                  <a:gd name="T9" fmla="*/ 0 h 119"/>
                  <a:gd name="T10" fmla="*/ 36 w 118"/>
                  <a:gd name="T11" fmla="*/ 0 h 119"/>
                  <a:gd name="T12" fmla="*/ 36 w 118"/>
                  <a:gd name="T13" fmla="*/ 64 h 119"/>
                  <a:gd name="T14" fmla="*/ 59 w 118"/>
                  <a:gd name="T15" fmla="*/ 88 h 119"/>
                  <a:gd name="T16" fmla="*/ 81 w 118"/>
                  <a:gd name="T17" fmla="*/ 64 h 119"/>
                  <a:gd name="T18" fmla="*/ 81 w 118"/>
                  <a:gd name="T19" fmla="*/ 0 h 119"/>
                  <a:gd name="T20" fmla="*/ 118 w 118"/>
                  <a:gd name="T21" fmla="*/ 0 h 119"/>
                  <a:gd name="T22" fmla="*/ 118 w 118"/>
                  <a:gd name="T23" fmla="*/ 118 h 119"/>
                  <a:gd name="T24" fmla="*/ 81 w 118"/>
                  <a:gd name="T25" fmla="*/ 118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8" h="119">
                    <a:moveTo>
                      <a:pt x="81" y="118"/>
                    </a:moveTo>
                    <a:cubicBezTo>
                      <a:pt x="81" y="101"/>
                      <a:pt x="81" y="101"/>
                      <a:pt x="81" y="101"/>
                    </a:cubicBezTo>
                    <a:cubicBezTo>
                      <a:pt x="74" y="112"/>
                      <a:pt x="62" y="119"/>
                      <a:pt x="45" y="119"/>
                    </a:cubicBezTo>
                    <a:cubicBezTo>
                      <a:pt x="19" y="119"/>
                      <a:pt x="0" y="101"/>
                      <a:pt x="0" y="69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36" y="64"/>
                      <a:pt x="36" y="64"/>
                      <a:pt x="36" y="64"/>
                    </a:cubicBezTo>
                    <a:cubicBezTo>
                      <a:pt x="36" y="80"/>
                      <a:pt x="45" y="88"/>
                      <a:pt x="59" y="88"/>
                    </a:cubicBezTo>
                    <a:cubicBezTo>
                      <a:pt x="72" y="88"/>
                      <a:pt x="81" y="80"/>
                      <a:pt x="81" y="64"/>
                    </a:cubicBezTo>
                    <a:cubicBezTo>
                      <a:pt x="81" y="0"/>
                      <a:pt x="81" y="0"/>
                      <a:pt x="81" y="0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118" y="118"/>
                      <a:pt x="118" y="118"/>
                      <a:pt x="118" y="118"/>
                    </a:cubicBezTo>
                    <a:lnTo>
                      <a:pt x="81" y="1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fr-FR" sz="135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0" name="Freeform 51"/>
              <p:cNvSpPr>
                <a:spLocks/>
              </p:cNvSpPr>
              <p:nvPr/>
            </p:nvSpPr>
            <p:spPr bwMode="auto">
              <a:xfrm>
                <a:off x="5005388" y="5187950"/>
                <a:ext cx="203200" cy="242888"/>
              </a:xfrm>
              <a:custGeom>
                <a:avLst/>
                <a:gdLst>
                  <a:gd name="T0" fmla="*/ 51 w 102"/>
                  <a:gd name="T1" fmla="*/ 0 h 121"/>
                  <a:gd name="T2" fmla="*/ 101 w 102"/>
                  <a:gd name="T3" fmla="*/ 38 h 121"/>
                  <a:gd name="T4" fmla="*/ 64 w 102"/>
                  <a:gd name="T5" fmla="*/ 38 h 121"/>
                  <a:gd name="T6" fmla="*/ 49 w 102"/>
                  <a:gd name="T7" fmla="*/ 28 h 121"/>
                  <a:gd name="T8" fmla="*/ 35 w 102"/>
                  <a:gd name="T9" fmla="*/ 36 h 121"/>
                  <a:gd name="T10" fmla="*/ 102 w 102"/>
                  <a:gd name="T11" fmla="*/ 83 h 121"/>
                  <a:gd name="T12" fmla="*/ 52 w 102"/>
                  <a:gd name="T13" fmla="*/ 121 h 121"/>
                  <a:gd name="T14" fmla="*/ 0 w 102"/>
                  <a:gd name="T15" fmla="*/ 82 h 121"/>
                  <a:gd name="T16" fmla="*/ 37 w 102"/>
                  <a:gd name="T17" fmla="*/ 82 h 121"/>
                  <a:gd name="T18" fmla="*/ 52 w 102"/>
                  <a:gd name="T19" fmla="*/ 92 h 121"/>
                  <a:gd name="T20" fmla="*/ 67 w 102"/>
                  <a:gd name="T21" fmla="*/ 82 h 121"/>
                  <a:gd name="T22" fmla="*/ 0 w 102"/>
                  <a:gd name="T23" fmla="*/ 36 h 121"/>
                  <a:gd name="T24" fmla="*/ 51 w 102"/>
                  <a:gd name="T25" fmla="*/ 0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2" h="121">
                    <a:moveTo>
                      <a:pt x="51" y="0"/>
                    </a:moveTo>
                    <a:cubicBezTo>
                      <a:pt x="79" y="0"/>
                      <a:pt x="100" y="14"/>
                      <a:pt x="101" y="38"/>
                    </a:cubicBezTo>
                    <a:cubicBezTo>
                      <a:pt x="64" y="38"/>
                      <a:pt x="64" y="38"/>
                      <a:pt x="64" y="38"/>
                    </a:cubicBezTo>
                    <a:cubicBezTo>
                      <a:pt x="64" y="30"/>
                      <a:pt x="58" y="28"/>
                      <a:pt x="49" y="28"/>
                    </a:cubicBezTo>
                    <a:cubicBezTo>
                      <a:pt x="40" y="28"/>
                      <a:pt x="35" y="31"/>
                      <a:pt x="35" y="36"/>
                    </a:cubicBezTo>
                    <a:cubicBezTo>
                      <a:pt x="35" y="55"/>
                      <a:pt x="102" y="41"/>
                      <a:pt x="102" y="83"/>
                    </a:cubicBezTo>
                    <a:cubicBezTo>
                      <a:pt x="102" y="106"/>
                      <a:pt x="80" y="121"/>
                      <a:pt x="52" y="121"/>
                    </a:cubicBezTo>
                    <a:cubicBezTo>
                      <a:pt x="24" y="121"/>
                      <a:pt x="2" y="109"/>
                      <a:pt x="0" y="82"/>
                    </a:cubicBezTo>
                    <a:cubicBezTo>
                      <a:pt x="37" y="82"/>
                      <a:pt x="37" y="82"/>
                      <a:pt x="37" y="82"/>
                    </a:cubicBezTo>
                    <a:cubicBezTo>
                      <a:pt x="38" y="90"/>
                      <a:pt x="44" y="92"/>
                      <a:pt x="52" y="92"/>
                    </a:cubicBezTo>
                    <a:cubicBezTo>
                      <a:pt x="61" y="92"/>
                      <a:pt x="67" y="88"/>
                      <a:pt x="67" y="82"/>
                    </a:cubicBezTo>
                    <a:cubicBezTo>
                      <a:pt x="67" y="64"/>
                      <a:pt x="0" y="77"/>
                      <a:pt x="0" y="36"/>
                    </a:cubicBezTo>
                    <a:cubicBezTo>
                      <a:pt x="0" y="17"/>
                      <a:pt x="17" y="0"/>
                      <a:pt x="5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fr-FR" sz="135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1" name="Freeform 52"/>
              <p:cNvSpPr>
                <a:spLocks noEditPoints="1"/>
              </p:cNvSpPr>
              <p:nvPr/>
            </p:nvSpPr>
            <p:spPr bwMode="auto">
              <a:xfrm>
                <a:off x="5380038" y="5178425"/>
                <a:ext cx="79375" cy="247650"/>
              </a:xfrm>
              <a:custGeom>
                <a:avLst/>
                <a:gdLst>
                  <a:gd name="T0" fmla="*/ 0 w 40"/>
                  <a:gd name="T1" fmla="*/ 20 h 124"/>
                  <a:gd name="T2" fmla="*/ 20 w 40"/>
                  <a:gd name="T3" fmla="*/ 0 h 124"/>
                  <a:gd name="T4" fmla="*/ 40 w 40"/>
                  <a:gd name="T5" fmla="*/ 20 h 124"/>
                  <a:gd name="T6" fmla="*/ 20 w 40"/>
                  <a:gd name="T7" fmla="*/ 40 h 124"/>
                  <a:gd name="T8" fmla="*/ 0 w 40"/>
                  <a:gd name="T9" fmla="*/ 20 h 124"/>
                  <a:gd name="T10" fmla="*/ 0 w 40"/>
                  <a:gd name="T11" fmla="*/ 104 h 124"/>
                  <a:gd name="T12" fmla="*/ 20 w 40"/>
                  <a:gd name="T13" fmla="*/ 85 h 124"/>
                  <a:gd name="T14" fmla="*/ 40 w 40"/>
                  <a:gd name="T15" fmla="*/ 104 h 124"/>
                  <a:gd name="T16" fmla="*/ 20 w 40"/>
                  <a:gd name="T17" fmla="*/ 124 h 124"/>
                  <a:gd name="T18" fmla="*/ 0 w 40"/>
                  <a:gd name="T19" fmla="*/ 104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0" h="124">
                    <a:moveTo>
                      <a:pt x="0" y="20"/>
                    </a:move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ubicBezTo>
                      <a:pt x="9" y="40"/>
                      <a:pt x="0" y="31"/>
                      <a:pt x="0" y="20"/>
                    </a:cubicBezTo>
                    <a:close/>
                    <a:moveTo>
                      <a:pt x="0" y="104"/>
                    </a:moveTo>
                    <a:cubicBezTo>
                      <a:pt x="0" y="93"/>
                      <a:pt x="9" y="85"/>
                      <a:pt x="20" y="85"/>
                    </a:cubicBezTo>
                    <a:cubicBezTo>
                      <a:pt x="31" y="85"/>
                      <a:pt x="40" y="93"/>
                      <a:pt x="40" y="104"/>
                    </a:cubicBezTo>
                    <a:cubicBezTo>
                      <a:pt x="40" y="115"/>
                      <a:pt x="31" y="124"/>
                      <a:pt x="20" y="124"/>
                    </a:cubicBezTo>
                    <a:cubicBezTo>
                      <a:pt x="9" y="124"/>
                      <a:pt x="0" y="115"/>
                      <a:pt x="0" y="10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fr-FR" sz="135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2" name="Freeform 53"/>
              <p:cNvSpPr>
                <a:spLocks/>
              </p:cNvSpPr>
              <p:nvPr/>
            </p:nvSpPr>
            <p:spPr bwMode="auto">
              <a:xfrm>
                <a:off x="2444750" y="5648325"/>
                <a:ext cx="217488" cy="223838"/>
              </a:xfrm>
              <a:custGeom>
                <a:avLst/>
                <a:gdLst>
                  <a:gd name="T0" fmla="*/ 76 w 109"/>
                  <a:gd name="T1" fmla="*/ 111 h 112"/>
                  <a:gd name="T2" fmla="*/ 76 w 109"/>
                  <a:gd name="T3" fmla="*/ 94 h 112"/>
                  <a:gd name="T4" fmla="*/ 42 w 109"/>
                  <a:gd name="T5" fmla="*/ 112 h 112"/>
                  <a:gd name="T6" fmla="*/ 0 w 109"/>
                  <a:gd name="T7" fmla="*/ 65 h 112"/>
                  <a:gd name="T8" fmla="*/ 0 w 109"/>
                  <a:gd name="T9" fmla="*/ 0 h 112"/>
                  <a:gd name="T10" fmla="*/ 33 w 109"/>
                  <a:gd name="T11" fmla="*/ 0 h 112"/>
                  <a:gd name="T12" fmla="*/ 33 w 109"/>
                  <a:gd name="T13" fmla="*/ 60 h 112"/>
                  <a:gd name="T14" fmla="*/ 55 w 109"/>
                  <a:gd name="T15" fmla="*/ 83 h 112"/>
                  <a:gd name="T16" fmla="*/ 76 w 109"/>
                  <a:gd name="T17" fmla="*/ 60 h 112"/>
                  <a:gd name="T18" fmla="*/ 76 w 109"/>
                  <a:gd name="T19" fmla="*/ 0 h 112"/>
                  <a:gd name="T20" fmla="*/ 109 w 109"/>
                  <a:gd name="T21" fmla="*/ 0 h 112"/>
                  <a:gd name="T22" fmla="*/ 109 w 109"/>
                  <a:gd name="T23" fmla="*/ 111 h 112"/>
                  <a:gd name="T24" fmla="*/ 76 w 109"/>
                  <a:gd name="T25" fmla="*/ 111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9" h="112">
                    <a:moveTo>
                      <a:pt x="76" y="111"/>
                    </a:moveTo>
                    <a:cubicBezTo>
                      <a:pt x="76" y="94"/>
                      <a:pt x="76" y="94"/>
                      <a:pt x="76" y="94"/>
                    </a:cubicBezTo>
                    <a:cubicBezTo>
                      <a:pt x="69" y="105"/>
                      <a:pt x="58" y="112"/>
                      <a:pt x="42" y="112"/>
                    </a:cubicBezTo>
                    <a:cubicBezTo>
                      <a:pt x="18" y="112"/>
                      <a:pt x="0" y="94"/>
                      <a:pt x="0" y="65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33" y="60"/>
                      <a:pt x="33" y="60"/>
                      <a:pt x="33" y="60"/>
                    </a:cubicBezTo>
                    <a:cubicBezTo>
                      <a:pt x="33" y="75"/>
                      <a:pt x="42" y="83"/>
                      <a:pt x="55" y="83"/>
                    </a:cubicBezTo>
                    <a:cubicBezTo>
                      <a:pt x="67" y="83"/>
                      <a:pt x="76" y="75"/>
                      <a:pt x="76" y="60"/>
                    </a:cubicBezTo>
                    <a:cubicBezTo>
                      <a:pt x="76" y="0"/>
                      <a:pt x="76" y="0"/>
                      <a:pt x="76" y="0"/>
                    </a:cubicBezTo>
                    <a:cubicBezTo>
                      <a:pt x="109" y="0"/>
                      <a:pt x="109" y="0"/>
                      <a:pt x="109" y="0"/>
                    </a:cubicBezTo>
                    <a:cubicBezTo>
                      <a:pt x="109" y="111"/>
                      <a:pt x="109" y="111"/>
                      <a:pt x="109" y="111"/>
                    </a:cubicBezTo>
                    <a:lnTo>
                      <a:pt x="76" y="111"/>
                    </a:lnTo>
                    <a:close/>
                  </a:path>
                </a:pathLst>
              </a:custGeom>
              <a:solidFill>
                <a:srgbClr val="14BAE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fr-FR" sz="135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3" name="Freeform 54"/>
              <p:cNvSpPr>
                <a:spLocks/>
              </p:cNvSpPr>
              <p:nvPr/>
            </p:nvSpPr>
            <p:spPr bwMode="auto">
              <a:xfrm>
                <a:off x="2722563" y="5646738"/>
                <a:ext cx="219075" cy="223838"/>
              </a:xfrm>
              <a:custGeom>
                <a:avLst/>
                <a:gdLst>
                  <a:gd name="T0" fmla="*/ 34 w 110"/>
                  <a:gd name="T1" fmla="*/ 1 h 112"/>
                  <a:gd name="T2" fmla="*/ 34 w 110"/>
                  <a:gd name="T3" fmla="*/ 18 h 112"/>
                  <a:gd name="T4" fmla="*/ 67 w 110"/>
                  <a:gd name="T5" fmla="*/ 0 h 112"/>
                  <a:gd name="T6" fmla="*/ 110 w 110"/>
                  <a:gd name="T7" fmla="*/ 47 h 112"/>
                  <a:gd name="T8" fmla="*/ 110 w 110"/>
                  <a:gd name="T9" fmla="*/ 112 h 112"/>
                  <a:gd name="T10" fmla="*/ 76 w 110"/>
                  <a:gd name="T11" fmla="*/ 112 h 112"/>
                  <a:gd name="T12" fmla="*/ 76 w 110"/>
                  <a:gd name="T13" fmla="*/ 52 h 112"/>
                  <a:gd name="T14" fmla="*/ 55 w 110"/>
                  <a:gd name="T15" fmla="*/ 29 h 112"/>
                  <a:gd name="T16" fmla="*/ 34 w 110"/>
                  <a:gd name="T17" fmla="*/ 52 h 112"/>
                  <a:gd name="T18" fmla="*/ 34 w 110"/>
                  <a:gd name="T19" fmla="*/ 112 h 112"/>
                  <a:gd name="T20" fmla="*/ 0 w 110"/>
                  <a:gd name="T21" fmla="*/ 112 h 112"/>
                  <a:gd name="T22" fmla="*/ 0 w 110"/>
                  <a:gd name="T23" fmla="*/ 1 h 112"/>
                  <a:gd name="T24" fmla="*/ 34 w 110"/>
                  <a:gd name="T25" fmla="*/ 1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0" h="112">
                    <a:moveTo>
                      <a:pt x="34" y="1"/>
                    </a:moveTo>
                    <a:cubicBezTo>
                      <a:pt x="34" y="18"/>
                      <a:pt x="34" y="18"/>
                      <a:pt x="34" y="18"/>
                    </a:cubicBezTo>
                    <a:cubicBezTo>
                      <a:pt x="40" y="7"/>
                      <a:pt x="52" y="0"/>
                      <a:pt x="67" y="0"/>
                    </a:cubicBezTo>
                    <a:cubicBezTo>
                      <a:pt x="92" y="0"/>
                      <a:pt x="110" y="18"/>
                      <a:pt x="110" y="47"/>
                    </a:cubicBezTo>
                    <a:cubicBezTo>
                      <a:pt x="110" y="112"/>
                      <a:pt x="110" y="112"/>
                      <a:pt x="110" y="112"/>
                    </a:cubicBezTo>
                    <a:cubicBezTo>
                      <a:pt x="76" y="112"/>
                      <a:pt x="76" y="112"/>
                      <a:pt x="76" y="112"/>
                    </a:cubicBezTo>
                    <a:cubicBezTo>
                      <a:pt x="76" y="52"/>
                      <a:pt x="76" y="52"/>
                      <a:pt x="76" y="52"/>
                    </a:cubicBezTo>
                    <a:cubicBezTo>
                      <a:pt x="76" y="37"/>
                      <a:pt x="68" y="29"/>
                      <a:pt x="55" y="29"/>
                    </a:cubicBezTo>
                    <a:cubicBezTo>
                      <a:pt x="42" y="29"/>
                      <a:pt x="34" y="37"/>
                      <a:pt x="34" y="52"/>
                    </a:cubicBezTo>
                    <a:cubicBezTo>
                      <a:pt x="34" y="112"/>
                      <a:pt x="34" y="112"/>
                      <a:pt x="34" y="112"/>
                    </a:cubicBezTo>
                    <a:cubicBezTo>
                      <a:pt x="0" y="112"/>
                      <a:pt x="0" y="112"/>
                      <a:pt x="0" y="112"/>
                    </a:cubicBezTo>
                    <a:cubicBezTo>
                      <a:pt x="0" y="1"/>
                      <a:pt x="0" y="1"/>
                      <a:pt x="0" y="1"/>
                    </a:cubicBezTo>
                    <a:lnTo>
                      <a:pt x="34" y="1"/>
                    </a:lnTo>
                    <a:close/>
                  </a:path>
                </a:pathLst>
              </a:custGeom>
              <a:solidFill>
                <a:srgbClr val="14BAE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fr-FR" sz="135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4" name="Freeform 55"/>
              <p:cNvSpPr>
                <a:spLocks noEditPoints="1"/>
              </p:cNvSpPr>
              <p:nvPr/>
            </p:nvSpPr>
            <p:spPr bwMode="auto">
              <a:xfrm>
                <a:off x="2994025" y="5556250"/>
                <a:ext cx="77788" cy="314325"/>
              </a:xfrm>
              <a:custGeom>
                <a:avLst/>
                <a:gdLst>
                  <a:gd name="T0" fmla="*/ 0 w 39"/>
                  <a:gd name="T1" fmla="*/ 20 h 157"/>
                  <a:gd name="T2" fmla="*/ 19 w 39"/>
                  <a:gd name="T3" fmla="*/ 0 h 157"/>
                  <a:gd name="T4" fmla="*/ 39 w 39"/>
                  <a:gd name="T5" fmla="*/ 20 h 157"/>
                  <a:gd name="T6" fmla="*/ 19 w 39"/>
                  <a:gd name="T7" fmla="*/ 40 h 157"/>
                  <a:gd name="T8" fmla="*/ 0 w 39"/>
                  <a:gd name="T9" fmla="*/ 20 h 157"/>
                  <a:gd name="T10" fmla="*/ 36 w 39"/>
                  <a:gd name="T11" fmla="*/ 46 h 157"/>
                  <a:gd name="T12" fmla="*/ 36 w 39"/>
                  <a:gd name="T13" fmla="*/ 157 h 157"/>
                  <a:gd name="T14" fmla="*/ 3 w 39"/>
                  <a:gd name="T15" fmla="*/ 157 h 157"/>
                  <a:gd name="T16" fmla="*/ 3 w 39"/>
                  <a:gd name="T17" fmla="*/ 46 h 157"/>
                  <a:gd name="T18" fmla="*/ 36 w 39"/>
                  <a:gd name="T19" fmla="*/ 46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9" h="157">
                    <a:moveTo>
                      <a:pt x="0" y="20"/>
                    </a:moveTo>
                    <a:cubicBezTo>
                      <a:pt x="0" y="9"/>
                      <a:pt x="8" y="0"/>
                      <a:pt x="19" y="0"/>
                    </a:cubicBezTo>
                    <a:cubicBezTo>
                      <a:pt x="30" y="0"/>
                      <a:pt x="39" y="9"/>
                      <a:pt x="39" y="20"/>
                    </a:cubicBezTo>
                    <a:cubicBezTo>
                      <a:pt x="39" y="31"/>
                      <a:pt x="30" y="40"/>
                      <a:pt x="19" y="40"/>
                    </a:cubicBezTo>
                    <a:cubicBezTo>
                      <a:pt x="8" y="40"/>
                      <a:pt x="0" y="31"/>
                      <a:pt x="0" y="20"/>
                    </a:cubicBezTo>
                    <a:close/>
                    <a:moveTo>
                      <a:pt x="36" y="46"/>
                    </a:moveTo>
                    <a:cubicBezTo>
                      <a:pt x="36" y="157"/>
                      <a:pt x="36" y="157"/>
                      <a:pt x="36" y="157"/>
                    </a:cubicBezTo>
                    <a:cubicBezTo>
                      <a:pt x="3" y="157"/>
                      <a:pt x="3" y="157"/>
                      <a:pt x="3" y="157"/>
                    </a:cubicBezTo>
                    <a:cubicBezTo>
                      <a:pt x="3" y="46"/>
                      <a:pt x="3" y="46"/>
                      <a:pt x="3" y="46"/>
                    </a:cubicBezTo>
                    <a:lnTo>
                      <a:pt x="36" y="46"/>
                    </a:lnTo>
                    <a:close/>
                  </a:path>
                </a:pathLst>
              </a:custGeom>
              <a:solidFill>
                <a:srgbClr val="14BAE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fr-FR" sz="135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5" name="Freeform 56"/>
              <p:cNvSpPr>
                <a:spLocks/>
              </p:cNvSpPr>
              <p:nvPr/>
            </p:nvSpPr>
            <p:spPr bwMode="auto">
              <a:xfrm>
                <a:off x="3097213" y="5648325"/>
                <a:ext cx="244475" cy="222250"/>
              </a:xfrm>
              <a:custGeom>
                <a:avLst/>
                <a:gdLst>
                  <a:gd name="T0" fmla="*/ 77 w 154"/>
                  <a:gd name="T1" fmla="*/ 103 h 140"/>
                  <a:gd name="T2" fmla="*/ 108 w 154"/>
                  <a:gd name="T3" fmla="*/ 0 h 140"/>
                  <a:gd name="T4" fmla="*/ 154 w 154"/>
                  <a:gd name="T5" fmla="*/ 0 h 140"/>
                  <a:gd name="T6" fmla="*/ 105 w 154"/>
                  <a:gd name="T7" fmla="*/ 140 h 140"/>
                  <a:gd name="T8" fmla="*/ 49 w 154"/>
                  <a:gd name="T9" fmla="*/ 140 h 140"/>
                  <a:gd name="T10" fmla="*/ 0 w 154"/>
                  <a:gd name="T11" fmla="*/ 0 h 140"/>
                  <a:gd name="T12" fmla="*/ 46 w 154"/>
                  <a:gd name="T13" fmla="*/ 0 h 140"/>
                  <a:gd name="T14" fmla="*/ 77 w 154"/>
                  <a:gd name="T15" fmla="*/ 103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4" h="140">
                    <a:moveTo>
                      <a:pt x="77" y="103"/>
                    </a:moveTo>
                    <a:lnTo>
                      <a:pt x="108" y="0"/>
                    </a:lnTo>
                    <a:lnTo>
                      <a:pt x="154" y="0"/>
                    </a:lnTo>
                    <a:lnTo>
                      <a:pt x="105" y="140"/>
                    </a:lnTo>
                    <a:lnTo>
                      <a:pt x="49" y="140"/>
                    </a:lnTo>
                    <a:lnTo>
                      <a:pt x="0" y="0"/>
                    </a:lnTo>
                    <a:lnTo>
                      <a:pt x="46" y="0"/>
                    </a:lnTo>
                    <a:lnTo>
                      <a:pt x="77" y="103"/>
                    </a:lnTo>
                    <a:close/>
                  </a:path>
                </a:pathLst>
              </a:custGeom>
              <a:solidFill>
                <a:srgbClr val="14BAE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fr-FR" sz="135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6" name="Rectangle 57"/>
              <p:cNvSpPr>
                <a:spLocks noChangeArrowheads="1"/>
              </p:cNvSpPr>
              <p:nvPr/>
            </p:nvSpPr>
            <p:spPr bwMode="auto">
              <a:xfrm>
                <a:off x="3371850" y="5702300"/>
                <a:ext cx="173038" cy="55563"/>
              </a:xfrm>
              <a:prstGeom prst="rect">
                <a:avLst/>
              </a:prstGeom>
              <a:solidFill>
                <a:srgbClr val="14BAE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fr-FR" sz="135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7" name="Freeform 58"/>
              <p:cNvSpPr>
                <a:spLocks noEditPoints="1"/>
              </p:cNvSpPr>
              <p:nvPr/>
            </p:nvSpPr>
            <p:spPr bwMode="auto">
              <a:xfrm>
                <a:off x="3584575" y="5646738"/>
                <a:ext cx="233363" cy="225425"/>
              </a:xfrm>
              <a:custGeom>
                <a:avLst/>
                <a:gdLst>
                  <a:gd name="T0" fmla="*/ 51 w 117"/>
                  <a:gd name="T1" fmla="*/ 0 h 113"/>
                  <a:gd name="T2" fmla="*/ 83 w 117"/>
                  <a:gd name="T3" fmla="*/ 16 h 113"/>
                  <a:gd name="T4" fmla="*/ 83 w 117"/>
                  <a:gd name="T5" fmla="*/ 1 h 113"/>
                  <a:gd name="T6" fmla="*/ 117 w 117"/>
                  <a:gd name="T7" fmla="*/ 1 h 113"/>
                  <a:gd name="T8" fmla="*/ 117 w 117"/>
                  <a:gd name="T9" fmla="*/ 112 h 113"/>
                  <a:gd name="T10" fmla="*/ 83 w 117"/>
                  <a:gd name="T11" fmla="*/ 112 h 113"/>
                  <a:gd name="T12" fmla="*/ 83 w 117"/>
                  <a:gd name="T13" fmla="*/ 96 h 113"/>
                  <a:gd name="T14" fmla="*/ 51 w 117"/>
                  <a:gd name="T15" fmla="*/ 113 h 113"/>
                  <a:gd name="T16" fmla="*/ 0 w 117"/>
                  <a:gd name="T17" fmla="*/ 57 h 113"/>
                  <a:gd name="T18" fmla="*/ 51 w 117"/>
                  <a:gd name="T19" fmla="*/ 0 h 113"/>
                  <a:gd name="T20" fmla="*/ 59 w 117"/>
                  <a:gd name="T21" fmla="*/ 29 h 113"/>
                  <a:gd name="T22" fmla="*/ 35 w 117"/>
                  <a:gd name="T23" fmla="*/ 57 h 113"/>
                  <a:gd name="T24" fmla="*/ 59 w 117"/>
                  <a:gd name="T25" fmla="*/ 84 h 113"/>
                  <a:gd name="T26" fmla="*/ 83 w 117"/>
                  <a:gd name="T27" fmla="*/ 57 h 113"/>
                  <a:gd name="T28" fmla="*/ 59 w 117"/>
                  <a:gd name="T29" fmla="*/ 29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17" h="113">
                    <a:moveTo>
                      <a:pt x="51" y="0"/>
                    </a:moveTo>
                    <a:cubicBezTo>
                      <a:pt x="65" y="0"/>
                      <a:pt x="76" y="6"/>
                      <a:pt x="83" y="16"/>
                    </a:cubicBezTo>
                    <a:cubicBezTo>
                      <a:pt x="83" y="1"/>
                      <a:pt x="83" y="1"/>
                      <a:pt x="83" y="1"/>
                    </a:cubicBezTo>
                    <a:cubicBezTo>
                      <a:pt x="117" y="1"/>
                      <a:pt x="117" y="1"/>
                      <a:pt x="117" y="1"/>
                    </a:cubicBezTo>
                    <a:cubicBezTo>
                      <a:pt x="117" y="112"/>
                      <a:pt x="117" y="112"/>
                      <a:pt x="117" y="112"/>
                    </a:cubicBezTo>
                    <a:cubicBezTo>
                      <a:pt x="83" y="112"/>
                      <a:pt x="83" y="112"/>
                      <a:pt x="83" y="112"/>
                    </a:cubicBezTo>
                    <a:cubicBezTo>
                      <a:pt x="83" y="96"/>
                      <a:pt x="83" y="96"/>
                      <a:pt x="83" y="96"/>
                    </a:cubicBezTo>
                    <a:cubicBezTo>
                      <a:pt x="76" y="106"/>
                      <a:pt x="65" y="113"/>
                      <a:pt x="51" y="113"/>
                    </a:cubicBezTo>
                    <a:cubicBezTo>
                      <a:pt x="23" y="113"/>
                      <a:pt x="0" y="90"/>
                      <a:pt x="0" y="57"/>
                    </a:cubicBezTo>
                    <a:cubicBezTo>
                      <a:pt x="0" y="23"/>
                      <a:pt x="23" y="0"/>
                      <a:pt x="51" y="0"/>
                    </a:cubicBezTo>
                    <a:close/>
                    <a:moveTo>
                      <a:pt x="59" y="29"/>
                    </a:moveTo>
                    <a:cubicBezTo>
                      <a:pt x="47" y="29"/>
                      <a:pt x="35" y="38"/>
                      <a:pt x="35" y="57"/>
                    </a:cubicBezTo>
                    <a:cubicBezTo>
                      <a:pt x="35" y="75"/>
                      <a:pt x="47" y="84"/>
                      <a:pt x="59" y="84"/>
                    </a:cubicBezTo>
                    <a:cubicBezTo>
                      <a:pt x="70" y="84"/>
                      <a:pt x="83" y="75"/>
                      <a:pt x="83" y="57"/>
                    </a:cubicBezTo>
                    <a:cubicBezTo>
                      <a:pt x="83" y="38"/>
                      <a:pt x="70" y="29"/>
                      <a:pt x="59" y="29"/>
                    </a:cubicBezTo>
                    <a:close/>
                  </a:path>
                </a:pathLst>
              </a:custGeom>
              <a:solidFill>
                <a:srgbClr val="14BAE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fr-FR" sz="135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8" name="Freeform 59"/>
              <p:cNvSpPr>
                <a:spLocks/>
              </p:cNvSpPr>
              <p:nvPr/>
            </p:nvSpPr>
            <p:spPr bwMode="auto">
              <a:xfrm>
                <a:off x="3876675" y="5646738"/>
                <a:ext cx="219075" cy="223838"/>
              </a:xfrm>
              <a:custGeom>
                <a:avLst/>
                <a:gdLst>
                  <a:gd name="T0" fmla="*/ 34 w 110"/>
                  <a:gd name="T1" fmla="*/ 1 h 112"/>
                  <a:gd name="T2" fmla="*/ 34 w 110"/>
                  <a:gd name="T3" fmla="*/ 18 h 112"/>
                  <a:gd name="T4" fmla="*/ 68 w 110"/>
                  <a:gd name="T5" fmla="*/ 0 h 112"/>
                  <a:gd name="T6" fmla="*/ 110 w 110"/>
                  <a:gd name="T7" fmla="*/ 47 h 112"/>
                  <a:gd name="T8" fmla="*/ 110 w 110"/>
                  <a:gd name="T9" fmla="*/ 112 h 112"/>
                  <a:gd name="T10" fmla="*/ 77 w 110"/>
                  <a:gd name="T11" fmla="*/ 112 h 112"/>
                  <a:gd name="T12" fmla="*/ 77 w 110"/>
                  <a:gd name="T13" fmla="*/ 52 h 112"/>
                  <a:gd name="T14" fmla="*/ 55 w 110"/>
                  <a:gd name="T15" fmla="*/ 29 h 112"/>
                  <a:gd name="T16" fmla="*/ 34 w 110"/>
                  <a:gd name="T17" fmla="*/ 52 h 112"/>
                  <a:gd name="T18" fmla="*/ 34 w 110"/>
                  <a:gd name="T19" fmla="*/ 112 h 112"/>
                  <a:gd name="T20" fmla="*/ 0 w 110"/>
                  <a:gd name="T21" fmla="*/ 112 h 112"/>
                  <a:gd name="T22" fmla="*/ 0 w 110"/>
                  <a:gd name="T23" fmla="*/ 1 h 112"/>
                  <a:gd name="T24" fmla="*/ 34 w 110"/>
                  <a:gd name="T25" fmla="*/ 1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0" h="112">
                    <a:moveTo>
                      <a:pt x="34" y="1"/>
                    </a:moveTo>
                    <a:cubicBezTo>
                      <a:pt x="34" y="18"/>
                      <a:pt x="34" y="18"/>
                      <a:pt x="34" y="18"/>
                    </a:cubicBezTo>
                    <a:cubicBezTo>
                      <a:pt x="41" y="7"/>
                      <a:pt x="52" y="0"/>
                      <a:pt x="68" y="0"/>
                    </a:cubicBezTo>
                    <a:cubicBezTo>
                      <a:pt x="92" y="0"/>
                      <a:pt x="110" y="18"/>
                      <a:pt x="110" y="47"/>
                    </a:cubicBezTo>
                    <a:cubicBezTo>
                      <a:pt x="110" y="112"/>
                      <a:pt x="110" y="112"/>
                      <a:pt x="110" y="112"/>
                    </a:cubicBezTo>
                    <a:cubicBezTo>
                      <a:pt x="77" y="112"/>
                      <a:pt x="77" y="112"/>
                      <a:pt x="77" y="112"/>
                    </a:cubicBezTo>
                    <a:cubicBezTo>
                      <a:pt x="77" y="52"/>
                      <a:pt x="77" y="52"/>
                      <a:pt x="77" y="52"/>
                    </a:cubicBezTo>
                    <a:cubicBezTo>
                      <a:pt x="77" y="37"/>
                      <a:pt x="68" y="29"/>
                      <a:pt x="55" y="29"/>
                    </a:cubicBezTo>
                    <a:cubicBezTo>
                      <a:pt x="43" y="29"/>
                      <a:pt x="34" y="37"/>
                      <a:pt x="34" y="52"/>
                    </a:cubicBezTo>
                    <a:cubicBezTo>
                      <a:pt x="34" y="112"/>
                      <a:pt x="34" y="112"/>
                      <a:pt x="34" y="112"/>
                    </a:cubicBezTo>
                    <a:cubicBezTo>
                      <a:pt x="0" y="112"/>
                      <a:pt x="0" y="112"/>
                      <a:pt x="0" y="112"/>
                    </a:cubicBezTo>
                    <a:cubicBezTo>
                      <a:pt x="0" y="1"/>
                      <a:pt x="0" y="1"/>
                      <a:pt x="0" y="1"/>
                    </a:cubicBezTo>
                    <a:lnTo>
                      <a:pt x="34" y="1"/>
                    </a:lnTo>
                    <a:close/>
                  </a:path>
                </a:pathLst>
              </a:custGeom>
              <a:solidFill>
                <a:srgbClr val="14BAE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fr-FR" sz="135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9" name="Freeform 60"/>
              <p:cNvSpPr>
                <a:spLocks noEditPoints="1"/>
              </p:cNvSpPr>
              <p:nvPr/>
            </p:nvSpPr>
            <p:spPr bwMode="auto">
              <a:xfrm>
                <a:off x="4138613" y="5646738"/>
                <a:ext cx="231775" cy="330200"/>
              </a:xfrm>
              <a:custGeom>
                <a:avLst/>
                <a:gdLst>
                  <a:gd name="T0" fmla="*/ 50 w 116"/>
                  <a:gd name="T1" fmla="*/ 0 h 166"/>
                  <a:gd name="T2" fmla="*/ 82 w 116"/>
                  <a:gd name="T3" fmla="*/ 16 h 166"/>
                  <a:gd name="T4" fmla="*/ 82 w 116"/>
                  <a:gd name="T5" fmla="*/ 1 h 166"/>
                  <a:gd name="T6" fmla="*/ 116 w 116"/>
                  <a:gd name="T7" fmla="*/ 1 h 166"/>
                  <a:gd name="T8" fmla="*/ 116 w 116"/>
                  <a:gd name="T9" fmla="*/ 111 h 166"/>
                  <a:gd name="T10" fmla="*/ 61 w 116"/>
                  <a:gd name="T11" fmla="*/ 166 h 166"/>
                  <a:gd name="T12" fmla="*/ 4 w 116"/>
                  <a:gd name="T13" fmla="*/ 125 h 166"/>
                  <a:gd name="T14" fmla="*/ 37 w 116"/>
                  <a:gd name="T15" fmla="*/ 125 h 166"/>
                  <a:gd name="T16" fmla="*/ 61 w 116"/>
                  <a:gd name="T17" fmla="*/ 137 h 166"/>
                  <a:gd name="T18" fmla="*/ 82 w 116"/>
                  <a:gd name="T19" fmla="*/ 111 h 166"/>
                  <a:gd name="T20" fmla="*/ 82 w 116"/>
                  <a:gd name="T21" fmla="*/ 96 h 166"/>
                  <a:gd name="T22" fmla="*/ 50 w 116"/>
                  <a:gd name="T23" fmla="*/ 113 h 166"/>
                  <a:gd name="T24" fmla="*/ 0 w 116"/>
                  <a:gd name="T25" fmla="*/ 57 h 166"/>
                  <a:gd name="T26" fmla="*/ 50 w 116"/>
                  <a:gd name="T27" fmla="*/ 0 h 166"/>
                  <a:gd name="T28" fmla="*/ 58 w 116"/>
                  <a:gd name="T29" fmla="*/ 29 h 166"/>
                  <a:gd name="T30" fmla="*/ 34 w 116"/>
                  <a:gd name="T31" fmla="*/ 57 h 166"/>
                  <a:gd name="T32" fmla="*/ 58 w 116"/>
                  <a:gd name="T33" fmla="*/ 84 h 166"/>
                  <a:gd name="T34" fmla="*/ 82 w 116"/>
                  <a:gd name="T35" fmla="*/ 57 h 166"/>
                  <a:gd name="T36" fmla="*/ 58 w 116"/>
                  <a:gd name="T37" fmla="*/ 29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6" h="166">
                    <a:moveTo>
                      <a:pt x="50" y="0"/>
                    </a:moveTo>
                    <a:cubicBezTo>
                      <a:pt x="64" y="0"/>
                      <a:pt x="75" y="6"/>
                      <a:pt x="82" y="16"/>
                    </a:cubicBezTo>
                    <a:cubicBezTo>
                      <a:pt x="82" y="1"/>
                      <a:pt x="82" y="1"/>
                      <a:pt x="82" y="1"/>
                    </a:cubicBezTo>
                    <a:cubicBezTo>
                      <a:pt x="116" y="1"/>
                      <a:pt x="116" y="1"/>
                      <a:pt x="116" y="1"/>
                    </a:cubicBezTo>
                    <a:cubicBezTo>
                      <a:pt x="116" y="111"/>
                      <a:pt x="116" y="111"/>
                      <a:pt x="116" y="111"/>
                    </a:cubicBezTo>
                    <a:cubicBezTo>
                      <a:pt x="116" y="141"/>
                      <a:pt x="101" y="166"/>
                      <a:pt x="61" y="166"/>
                    </a:cubicBezTo>
                    <a:cubicBezTo>
                      <a:pt x="28" y="166"/>
                      <a:pt x="7" y="153"/>
                      <a:pt x="4" y="125"/>
                    </a:cubicBezTo>
                    <a:cubicBezTo>
                      <a:pt x="37" y="125"/>
                      <a:pt x="37" y="125"/>
                      <a:pt x="37" y="125"/>
                    </a:cubicBezTo>
                    <a:cubicBezTo>
                      <a:pt x="41" y="133"/>
                      <a:pt x="49" y="137"/>
                      <a:pt x="61" y="137"/>
                    </a:cubicBezTo>
                    <a:cubicBezTo>
                      <a:pt x="72" y="137"/>
                      <a:pt x="82" y="130"/>
                      <a:pt x="82" y="111"/>
                    </a:cubicBezTo>
                    <a:cubicBezTo>
                      <a:pt x="82" y="96"/>
                      <a:pt x="82" y="96"/>
                      <a:pt x="82" y="96"/>
                    </a:cubicBezTo>
                    <a:cubicBezTo>
                      <a:pt x="75" y="106"/>
                      <a:pt x="64" y="113"/>
                      <a:pt x="50" y="113"/>
                    </a:cubicBezTo>
                    <a:cubicBezTo>
                      <a:pt x="23" y="113"/>
                      <a:pt x="0" y="90"/>
                      <a:pt x="0" y="57"/>
                    </a:cubicBezTo>
                    <a:cubicBezTo>
                      <a:pt x="0" y="23"/>
                      <a:pt x="23" y="0"/>
                      <a:pt x="50" y="0"/>
                    </a:cubicBezTo>
                    <a:close/>
                    <a:moveTo>
                      <a:pt x="58" y="29"/>
                    </a:moveTo>
                    <a:cubicBezTo>
                      <a:pt x="47" y="29"/>
                      <a:pt x="34" y="38"/>
                      <a:pt x="34" y="57"/>
                    </a:cubicBezTo>
                    <a:cubicBezTo>
                      <a:pt x="34" y="75"/>
                      <a:pt x="47" y="84"/>
                      <a:pt x="58" y="84"/>
                    </a:cubicBezTo>
                    <a:cubicBezTo>
                      <a:pt x="70" y="84"/>
                      <a:pt x="82" y="75"/>
                      <a:pt x="82" y="57"/>
                    </a:cubicBezTo>
                    <a:cubicBezTo>
                      <a:pt x="82" y="38"/>
                      <a:pt x="70" y="29"/>
                      <a:pt x="58" y="29"/>
                    </a:cubicBezTo>
                    <a:close/>
                  </a:path>
                </a:pathLst>
              </a:custGeom>
              <a:solidFill>
                <a:srgbClr val="14BAE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fr-FR" sz="135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0" name="Freeform 61"/>
              <p:cNvSpPr>
                <a:spLocks noEditPoints="1"/>
              </p:cNvSpPr>
              <p:nvPr/>
            </p:nvSpPr>
            <p:spPr bwMode="auto">
              <a:xfrm>
                <a:off x="4413250" y="5646738"/>
                <a:ext cx="222250" cy="225425"/>
              </a:xfrm>
              <a:custGeom>
                <a:avLst/>
                <a:gdLst>
                  <a:gd name="T0" fmla="*/ 55 w 111"/>
                  <a:gd name="T1" fmla="*/ 113 h 113"/>
                  <a:gd name="T2" fmla="*/ 0 w 111"/>
                  <a:gd name="T3" fmla="*/ 56 h 113"/>
                  <a:gd name="T4" fmla="*/ 55 w 111"/>
                  <a:gd name="T5" fmla="*/ 0 h 113"/>
                  <a:gd name="T6" fmla="*/ 111 w 111"/>
                  <a:gd name="T7" fmla="*/ 57 h 113"/>
                  <a:gd name="T8" fmla="*/ 110 w 111"/>
                  <a:gd name="T9" fmla="*/ 68 h 113"/>
                  <a:gd name="T10" fmla="*/ 34 w 111"/>
                  <a:gd name="T11" fmla="*/ 68 h 113"/>
                  <a:gd name="T12" fmla="*/ 55 w 111"/>
                  <a:gd name="T13" fmla="*/ 84 h 113"/>
                  <a:gd name="T14" fmla="*/ 71 w 111"/>
                  <a:gd name="T15" fmla="*/ 76 h 113"/>
                  <a:gd name="T16" fmla="*/ 108 w 111"/>
                  <a:gd name="T17" fmla="*/ 76 h 113"/>
                  <a:gd name="T18" fmla="*/ 55 w 111"/>
                  <a:gd name="T19" fmla="*/ 113 h 113"/>
                  <a:gd name="T20" fmla="*/ 35 w 111"/>
                  <a:gd name="T21" fmla="*/ 46 h 113"/>
                  <a:gd name="T22" fmla="*/ 76 w 111"/>
                  <a:gd name="T23" fmla="*/ 46 h 113"/>
                  <a:gd name="T24" fmla="*/ 55 w 111"/>
                  <a:gd name="T25" fmla="*/ 29 h 113"/>
                  <a:gd name="T26" fmla="*/ 35 w 111"/>
                  <a:gd name="T27" fmla="*/ 46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11" h="113">
                    <a:moveTo>
                      <a:pt x="55" y="113"/>
                    </a:moveTo>
                    <a:cubicBezTo>
                      <a:pt x="23" y="113"/>
                      <a:pt x="0" y="91"/>
                      <a:pt x="0" y="56"/>
                    </a:cubicBezTo>
                    <a:cubicBezTo>
                      <a:pt x="0" y="22"/>
                      <a:pt x="23" y="0"/>
                      <a:pt x="55" y="0"/>
                    </a:cubicBezTo>
                    <a:cubicBezTo>
                      <a:pt x="86" y="0"/>
                      <a:pt x="111" y="20"/>
                      <a:pt x="111" y="57"/>
                    </a:cubicBezTo>
                    <a:cubicBezTo>
                      <a:pt x="111" y="60"/>
                      <a:pt x="111" y="64"/>
                      <a:pt x="110" y="68"/>
                    </a:cubicBezTo>
                    <a:cubicBezTo>
                      <a:pt x="34" y="68"/>
                      <a:pt x="34" y="68"/>
                      <a:pt x="34" y="68"/>
                    </a:cubicBezTo>
                    <a:cubicBezTo>
                      <a:pt x="36" y="77"/>
                      <a:pt x="43" y="84"/>
                      <a:pt x="55" y="84"/>
                    </a:cubicBezTo>
                    <a:cubicBezTo>
                      <a:pt x="64" y="84"/>
                      <a:pt x="67" y="81"/>
                      <a:pt x="71" y="76"/>
                    </a:cubicBezTo>
                    <a:cubicBezTo>
                      <a:pt x="108" y="76"/>
                      <a:pt x="108" y="76"/>
                      <a:pt x="108" y="76"/>
                    </a:cubicBezTo>
                    <a:cubicBezTo>
                      <a:pt x="101" y="98"/>
                      <a:pt x="81" y="113"/>
                      <a:pt x="55" y="113"/>
                    </a:cubicBezTo>
                    <a:close/>
                    <a:moveTo>
                      <a:pt x="35" y="46"/>
                    </a:moveTo>
                    <a:cubicBezTo>
                      <a:pt x="76" y="46"/>
                      <a:pt x="76" y="46"/>
                      <a:pt x="76" y="46"/>
                    </a:cubicBezTo>
                    <a:cubicBezTo>
                      <a:pt x="75" y="36"/>
                      <a:pt x="66" y="29"/>
                      <a:pt x="55" y="29"/>
                    </a:cubicBezTo>
                    <a:cubicBezTo>
                      <a:pt x="44" y="29"/>
                      <a:pt x="36" y="36"/>
                      <a:pt x="35" y="46"/>
                    </a:cubicBezTo>
                    <a:close/>
                  </a:path>
                </a:pathLst>
              </a:custGeom>
              <a:solidFill>
                <a:srgbClr val="14BAE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fr-FR" sz="135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1" name="Freeform 62"/>
              <p:cNvSpPr>
                <a:spLocks/>
              </p:cNvSpPr>
              <p:nvPr/>
            </p:nvSpPr>
            <p:spPr bwMode="auto">
              <a:xfrm>
                <a:off x="4679950" y="5646738"/>
                <a:ext cx="128588" cy="223838"/>
              </a:xfrm>
              <a:custGeom>
                <a:avLst/>
                <a:gdLst>
                  <a:gd name="T0" fmla="*/ 0 w 65"/>
                  <a:gd name="T1" fmla="*/ 112 h 112"/>
                  <a:gd name="T2" fmla="*/ 0 w 65"/>
                  <a:gd name="T3" fmla="*/ 1 h 112"/>
                  <a:gd name="T4" fmla="*/ 34 w 65"/>
                  <a:gd name="T5" fmla="*/ 1 h 112"/>
                  <a:gd name="T6" fmla="*/ 34 w 65"/>
                  <a:gd name="T7" fmla="*/ 22 h 112"/>
                  <a:gd name="T8" fmla="*/ 65 w 65"/>
                  <a:gd name="T9" fmla="*/ 0 h 112"/>
                  <a:gd name="T10" fmla="*/ 65 w 65"/>
                  <a:gd name="T11" fmla="*/ 35 h 112"/>
                  <a:gd name="T12" fmla="*/ 57 w 65"/>
                  <a:gd name="T13" fmla="*/ 35 h 112"/>
                  <a:gd name="T14" fmla="*/ 34 w 65"/>
                  <a:gd name="T15" fmla="*/ 59 h 112"/>
                  <a:gd name="T16" fmla="*/ 34 w 65"/>
                  <a:gd name="T17" fmla="*/ 112 h 112"/>
                  <a:gd name="T18" fmla="*/ 0 w 65"/>
                  <a:gd name="T19" fmla="*/ 112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5" h="112">
                    <a:moveTo>
                      <a:pt x="0" y="11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34" y="1"/>
                      <a:pt x="34" y="1"/>
                      <a:pt x="34" y="1"/>
                    </a:cubicBezTo>
                    <a:cubicBezTo>
                      <a:pt x="34" y="22"/>
                      <a:pt x="34" y="22"/>
                      <a:pt x="34" y="22"/>
                    </a:cubicBezTo>
                    <a:cubicBezTo>
                      <a:pt x="41" y="9"/>
                      <a:pt x="52" y="0"/>
                      <a:pt x="65" y="0"/>
                    </a:cubicBezTo>
                    <a:cubicBezTo>
                      <a:pt x="65" y="35"/>
                      <a:pt x="65" y="35"/>
                      <a:pt x="65" y="35"/>
                    </a:cubicBezTo>
                    <a:cubicBezTo>
                      <a:pt x="57" y="35"/>
                      <a:pt x="57" y="35"/>
                      <a:pt x="57" y="35"/>
                    </a:cubicBezTo>
                    <a:cubicBezTo>
                      <a:pt x="42" y="35"/>
                      <a:pt x="34" y="40"/>
                      <a:pt x="34" y="59"/>
                    </a:cubicBezTo>
                    <a:cubicBezTo>
                      <a:pt x="34" y="112"/>
                      <a:pt x="34" y="112"/>
                      <a:pt x="34" y="112"/>
                    </a:cubicBezTo>
                    <a:lnTo>
                      <a:pt x="0" y="112"/>
                    </a:lnTo>
                    <a:close/>
                  </a:path>
                </a:pathLst>
              </a:custGeom>
              <a:solidFill>
                <a:srgbClr val="14BAE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fr-FR" sz="135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2" name="Freeform 63"/>
              <p:cNvSpPr>
                <a:spLocks/>
              </p:cNvSpPr>
              <p:nvPr/>
            </p:nvSpPr>
            <p:spPr bwMode="auto">
              <a:xfrm>
                <a:off x="4830763" y="5646738"/>
                <a:ext cx="190500" cy="225425"/>
              </a:xfrm>
              <a:custGeom>
                <a:avLst/>
                <a:gdLst>
                  <a:gd name="T0" fmla="*/ 48 w 95"/>
                  <a:gd name="T1" fmla="*/ 0 h 113"/>
                  <a:gd name="T2" fmla="*/ 95 w 95"/>
                  <a:gd name="T3" fmla="*/ 36 h 113"/>
                  <a:gd name="T4" fmla="*/ 60 w 95"/>
                  <a:gd name="T5" fmla="*/ 36 h 113"/>
                  <a:gd name="T6" fmla="*/ 46 w 95"/>
                  <a:gd name="T7" fmla="*/ 26 h 113"/>
                  <a:gd name="T8" fmla="*/ 33 w 95"/>
                  <a:gd name="T9" fmla="*/ 35 h 113"/>
                  <a:gd name="T10" fmla="*/ 95 w 95"/>
                  <a:gd name="T11" fmla="*/ 78 h 113"/>
                  <a:gd name="T12" fmla="*/ 49 w 95"/>
                  <a:gd name="T13" fmla="*/ 113 h 113"/>
                  <a:gd name="T14" fmla="*/ 0 w 95"/>
                  <a:gd name="T15" fmla="*/ 77 h 113"/>
                  <a:gd name="T16" fmla="*/ 35 w 95"/>
                  <a:gd name="T17" fmla="*/ 77 h 113"/>
                  <a:gd name="T18" fmla="*/ 49 w 95"/>
                  <a:gd name="T19" fmla="*/ 87 h 113"/>
                  <a:gd name="T20" fmla="*/ 62 w 95"/>
                  <a:gd name="T21" fmla="*/ 77 h 113"/>
                  <a:gd name="T22" fmla="*/ 0 w 95"/>
                  <a:gd name="T23" fmla="*/ 35 h 113"/>
                  <a:gd name="T24" fmla="*/ 48 w 95"/>
                  <a:gd name="T25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" h="113">
                    <a:moveTo>
                      <a:pt x="48" y="0"/>
                    </a:moveTo>
                    <a:cubicBezTo>
                      <a:pt x="74" y="0"/>
                      <a:pt x="93" y="14"/>
                      <a:pt x="95" y="36"/>
                    </a:cubicBezTo>
                    <a:cubicBezTo>
                      <a:pt x="60" y="36"/>
                      <a:pt x="60" y="36"/>
                      <a:pt x="60" y="36"/>
                    </a:cubicBezTo>
                    <a:cubicBezTo>
                      <a:pt x="59" y="28"/>
                      <a:pt x="54" y="26"/>
                      <a:pt x="46" y="26"/>
                    </a:cubicBezTo>
                    <a:cubicBezTo>
                      <a:pt x="38" y="26"/>
                      <a:pt x="33" y="29"/>
                      <a:pt x="33" y="35"/>
                    </a:cubicBezTo>
                    <a:cubicBezTo>
                      <a:pt x="33" y="52"/>
                      <a:pt x="95" y="39"/>
                      <a:pt x="95" y="78"/>
                    </a:cubicBezTo>
                    <a:cubicBezTo>
                      <a:pt x="95" y="99"/>
                      <a:pt x="75" y="113"/>
                      <a:pt x="49" y="113"/>
                    </a:cubicBezTo>
                    <a:cubicBezTo>
                      <a:pt x="23" y="113"/>
                      <a:pt x="2" y="102"/>
                      <a:pt x="0" y="77"/>
                    </a:cubicBezTo>
                    <a:cubicBezTo>
                      <a:pt x="35" y="77"/>
                      <a:pt x="35" y="77"/>
                      <a:pt x="35" y="77"/>
                    </a:cubicBezTo>
                    <a:cubicBezTo>
                      <a:pt x="36" y="84"/>
                      <a:pt x="41" y="87"/>
                      <a:pt x="49" y="87"/>
                    </a:cubicBezTo>
                    <a:cubicBezTo>
                      <a:pt x="57" y="87"/>
                      <a:pt x="62" y="83"/>
                      <a:pt x="62" y="77"/>
                    </a:cubicBezTo>
                    <a:cubicBezTo>
                      <a:pt x="62" y="60"/>
                      <a:pt x="0" y="73"/>
                      <a:pt x="0" y="35"/>
                    </a:cubicBezTo>
                    <a:cubicBezTo>
                      <a:pt x="0" y="16"/>
                      <a:pt x="16" y="0"/>
                      <a:pt x="48" y="0"/>
                    </a:cubicBezTo>
                    <a:close/>
                  </a:path>
                </a:pathLst>
              </a:custGeom>
              <a:solidFill>
                <a:srgbClr val="14BAE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fr-FR" sz="135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3" name="Oval 64"/>
              <p:cNvSpPr>
                <a:spLocks noChangeArrowheads="1"/>
              </p:cNvSpPr>
              <p:nvPr/>
            </p:nvSpPr>
            <p:spPr bwMode="auto">
              <a:xfrm>
                <a:off x="5051425" y="5795963"/>
                <a:ext cx="73025" cy="74613"/>
              </a:xfrm>
              <a:prstGeom prst="ellipse">
                <a:avLst/>
              </a:prstGeom>
              <a:solidFill>
                <a:srgbClr val="14BAE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fr-FR" sz="135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4" name="Freeform 65"/>
              <p:cNvSpPr>
                <a:spLocks/>
              </p:cNvSpPr>
              <p:nvPr/>
            </p:nvSpPr>
            <p:spPr bwMode="auto">
              <a:xfrm>
                <a:off x="5146675" y="5559425"/>
                <a:ext cx="117475" cy="311150"/>
              </a:xfrm>
              <a:custGeom>
                <a:avLst/>
                <a:gdLst>
                  <a:gd name="T0" fmla="*/ 0 w 59"/>
                  <a:gd name="T1" fmla="*/ 72 h 155"/>
                  <a:gd name="T2" fmla="*/ 0 w 59"/>
                  <a:gd name="T3" fmla="*/ 44 h 155"/>
                  <a:gd name="T4" fmla="*/ 11 w 59"/>
                  <a:gd name="T5" fmla="*/ 44 h 155"/>
                  <a:gd name="T6" fmla="*/ 11 w 59"/>
                  <a:gd name="T7" fmla="*/ 40 h 155"/>
                  <a:gd name="T8" fmla="*/ 57 w 59"/>
                  <a:gd name="T9" fmla="*/ 0 h 155"/>
                  <a:gd name="T10" fmla="*/ 57 w 59"/>
                  <a:gd name="T11" fmla="*/ 29 h 155"/>
                  <a:gd name="T12" fmla="*/ 44 w 59"/>
                  <a:gd name="T13" fmla="*/ 40 h 155"/>
                  <a:gd name="T14" fmla="*/ 44 w 59"/>
                  <a:gd name="T15" fmla="*/ 44 h 155"/>
                  <a:gd name="T16" fmla="*/ 59 w 59"/>
                  <a:gd name="T17" fmla="*/ 44 h 155"/>
                  <a:gd name="T18" fmla="*/ 59 w 59"/>
                  <a:gd name="T19" fmla="*/ 72 h 155"/>
                  <a:gd name="T20" fmla="*/ 44 w 59"/>
                  <a:gd name="T21" fmla="*/ 72 h 155"/>
                  <a:gd name="T22" fmla="*/ 44 w 59"/>
                  <a:gd name="T23" fmla="*/ 155 h 155"/>
                  <a:gd name="T24" fmla="*/ 11 w 59"/>
                  <a:gd name="T25" fmla="*/ 155 h 155"/>
                  <a:gd name="T26" fmla="*/ 11 w 59"/>
                  <a:gd name="T27" fmla="*/ 72 h 155"/>
                  <a:gd name="T28" fmla="*/ 0 w 59"/>
                  <a:gd name="T29" fmla="*/ 72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9" h="155">
                    <a:moveTo>
                      <a:pt x="0" y="72"/>
                    </a:moveTo>
                    <a:cubicBezTo>
                      <a:pt x="0" y="44"/>
                      <a:pt x="0" y="44"/>
                      <a:pt x="0" y="44"/>
                    </a:cubicBezTo>
                    <a:cubicBezTo>
                      <a:pt x="11" y="44"/>
                      <a:pt x="11" y="44"/>
                      <a:pt x="11" y="44"/>
                    </a:cubicBezTo>
                    <a:cubicBezTo>
                      <a:pt x="11" y="40"/>
                      <a:pt x="11" y="40"/>
                      <a:pt x="11" y="40"/>
                    </a:cubicBezTo>
                    <a:cubicBezTo>
                      <a:pt x="11" y="12"/>
                      <a:pt x="25" y="0"/>
                      <a:pt x="57" y="0"/>
                    </a:cubicBezTo>
                    <a:cubicBezTo>
                      <a:pt x="57" y="29"/>
                      <a:pt x="57" y="29"/>
                      <a:pt x="57" y="29"/>
                    </a:cubicBezTo>
                    <a:cubicBezTo>
                      <a:pt x="48" y="29"/>
                      <a:pt x="44" y="31"/>
                      <a:pt x="44" y="40"/>
                    </a:cubicBezTo>
                    <a:cubicBezTo>
                      <a:pt x="44" y="44"/>
                      <a:pt x="44" y="44"/>
                      <a:pt x="44" y="44"/>
                    </a:cubicBezTo>
                    <a:cubicBezTo>
                      <a:pt x="59" y="44"/>
                      <a:pt x="59" y="44"/>
                      <a:pt x="59" y="44"/>
                    </a:cubicBezTo>
                    <a:cubicBezTo>
                      <a:pt x="59" y="72"/>
                      <a:pt x="59" y="72"/>
                      <a:pt x="59" y="72"/>
                    </a:cubicBezTo>
                    <a:cubicBezTo>
                      <a:pt x="44" y="72"/>
                      <a:pt x="44" y="72"/>
                      <a:pt x="44" y="72"/>
                    </a:cubicBezTo>
                    <a:cubicBezTo>
                      <a:pt x="44" y="155"/>
                      <a:pt x="44" y="155"/>
                      <a:pt x="44" y="155"/>
                    </a:cubicBezTo>
                    <a:cubicBezTo>
                      <a:pt x="11" y="155"/>
                      <a:pt x="11" y="155"/>
                      <a:pt x="11" y="155"/>
                    </a:cubicBezTo>
                    <a:cubicBezTo>
                      <a:pt x="11" y="72"/>
                      <a:pt x="11" y="72"/>
                      <a:pt x="11" y="72"/>
                    </a:cubicBezTo>
                    <a:lnTo>
                      <a:pt x="0" y="72"/>
                    </a:lnTo>
                    <a:close/>
                  </a:path>
                </a:pathLst>
              </a:custGeom>
              <a:solidFill>
                <a:srgbClr val="14BAE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fr-FR" sz="135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5" name="Freeform 66"/>
              <p:cNvSpPr>
                <a:spLocks/>
              </p:cNvSpPr>
              <p:nvPr/>
            </p:nvSpPr>
            <p:spPr bwMode="auto">
              <a:xfrm>
                <a:off x="5300663" y="5646738"/>
                <a:ext cx="130175" cy="223838"/>
              </a:xfrm>
              <a:custGeom>
                <a:avLst/>
                <a:gdLst>
                  <a:gd name="T0" fmla="*/ 0 w 65"/>
                  <a:gd name="T1" fmla="*/ 112 h 112"/>
                  <a:gd name="T2" fmla="*/ 0 w 65"/>
                  <a:gd name="T3" fmla="*/ 1 h 112"/>
                  <a:gd name="T4" fmla="*/ 34 w 65"/>
                  <a:gd name="T5" fmla="*/ 1 h 112"/>
                  <a:gd name="T6" fmla="*/ 34 w 65"/>
                  <a:gd name="T7" fmla="*/ 22 h 112"/>
                  <a:gd name="T8" fmla="*/ 65 w 65"/>
                  <a:gd name="T9" fmla="*/ 0 h 112"/>
                  <a:gd name="T10" fmla="*/ 65 w 65"/>
                  <a:gd name="T11" fmla="*/ 35 h 112"/>
                  <a:gd name="T12" fmla="*/ 57 w 65"/>
                  <a:gd name="T13" fmla="*/ 35 h 112"/>
                  <a:gd name="T14" fmla="*/ 34 w 65"/>
                  <a:gd name="T15" fmla="*/ 59 h 112"/>
                  <a:gd name="T16" fmla="*/ 34 w 65"/>
                  <a:gd name="T17" fmla="*/ 112 h 112"/>
                  <a:gd name="T18" fmla="*/ 0 w 65"/>
                  <a:gd name="T19" fmla="*/ 112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5" h="112">
                    <a:moveTo>
                      <a:pt x="0" y="11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34" y="1"/>
                      <a:pt x="34" y="1"/>
                      <a:pt x="34" y="1"/>
                    </a:cubicBezTo>
                    <a:cubicBezTo>
                      <a:pt x="34" y="22"/>
                      <a:pt x="34" y="22"/>
                      <a:pt x="34" y="22"/>
                    </a:cubicBezTo>
                    <a:cubicBezTo>
                      <a:pt x="41" y="9"/>
                      <a:pt x="52" y="0"/>
                      <a:pt x="65" y="0"/>
                    </a:cubicBezTo>
                    <a:cubicBezTo>
                      <a:pt x="65" y="35"/>
                      <a:pt x="65" y="35"/>
                      <a:pt x="65" y="35"/>
                    </a:cubicBezTo>
                    <a:cubicBezTo>
                      <a:pt x="57" y="35"/>
                      <a:pt x="57" y="35"/>
                      <a:pt x="57" y="35"/>
                    </a:cubicBezTo>
                    <a:cubicBezTo>
                      <a:pt x="42" y="35"/>
                      <a:pt x="34" y="40"/>
                      <a:pt x="34" y="59"/>
                    </a:cubicBezTo>
                    <a:cubicBezTo>
                      <a:pt x="34" y="112"/>
                      <a:pt x="34" y="112"/>
                      <a:pt x="34" y="112"/>
                    </a:cubicBezTo>
                    <a:lnTo>
                      <a:pt x="0" y="112"/>
                    </a:lnTo>
                    <a:close/>
                  </a:path>
                </a:pathLst>
              </a:custGeom>
              <a:solidFill>
                <a:srgbClr val="14BAE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fr-FR" sz="135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33075494"/>
      </p:ext>
    </p:extLst>
  </p:cSld>
  <p:clrMapOvr>
    <a:masterClrMapping/>
  </p:clrMapOvr>
  <p:transition spd="slow">
    <p:push dir="u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er 9"/>
          <p:cNvGrpSpPr/>
          <p:nvPr/>
        </p:nvGrpSpPr>
        <p:grpSpPr>
          <a:xfrm>
            <a:off x="3128563" y="2766485"/>
            <a:ext cx="2896640" cy="1334312"/>
            <a:chOff x="2282825" y="2911475"/>
            <a:chExt cx="3267076" cy="1504950"/>
          </a:xfrm>
        </p:grpSpPr>
        <p:grpSp>
          <p:nvGrpSpPr>
            <p:cNvPr id="11" name="Grouper 10"/>
            <p:cNvGrpSpPr/>
            <p:nvPr/>
          </p:nvGrpSpPr>
          <p:grpSpPr>
            <a:xfrm>
              <a:off x="3778250" y="2911475"/>
              <a:ext cx="1506538" cy="1504950"/>
              <a:chOff x="3778250" y="2911475"/>
              <a:chExt cx="1506538" cy="1504950"/>
            </a:xfrm>
          </p:grpSpPr>
          <p:sp>
            <p:nvSpPr>
              <p:cNvPr id="17" name="Freeform 67"/>
              <p:cNvSpPr>
                <a:spLocks/>
              </p:cNvSpPr>
              <p:nvPr/>
            </p:nvSpPr>
            <p:spPr bwMode="auto">
              <a:xfrm>
                <a:off x="4541838" y="3576638"/>
                <a:ext cx="80963" cy="76200"/>
              </a:xfrm>
              <a:custGeom>
                <a:avLst/>
                <a:gdLst>
                  <a:gd name="T0" fmla="*/ 41 w 41"/>
                  <a:gd name="T1" fmla="*/ 19 h 38"/>
                  <a:gd name="T2" fmla="*/ 20 w 41"/>
                  <a:gd name="T3" fmla="*/ 0 h 38"/>
                  <a:gd name="T4" fmla="*/ 0 w 41"/>
                  <a:gd name="T5" fmla="*/ 0 h 38"/>
                  <a:gd name="T6" fmla="*/ 0 w 41"/>
                  <a:gd name="T7" fmla="*/ 38 h 38"/>
                  <a:gd name="T8" fmla="*/ 20 w 41"/>
                  <a:gd name="T9" fmla="*/ 38 h 38"/>
                  <a:gd name="T10" fmla="*/ 41 w 41"/>
                  <a:gd name="T11" fmla="*/ 19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1" h="38">
                    <a:moveTo>
                      <a:pt x="41" y="19"/>
                    </a:moveTo>
                    <a:cubicBezTo>
                      <a:pt x="41" y="8"/>
                      <a:pt x="34" y="0"/>
                      <a:pt x="2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38"/>
                      <a:pt x="0" y="38"/>
                      <a:pt x="0" y="38"/>
                    </a:cubicBezTo>
                    <a:cubicBezTo>
                      <a:pt x="20" y="38"/>
                      <a:pt x="20" y="38"/>
                      <a:pt x="20" y="38"/>
                    </a:cubicBezTo>
                    <a:cubicBezTo>
                      <a:pt x="34" y="38"/>
                      <a:pt x="41" y="31"/>
                      <a:pt x="41" y="1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fr-FR" sz="135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8" name="Freeform 68"/>
              <p:cNvSpPr>
                <a:spLocks noEditPoints="1"/>
              </p:cNvSpPr>
              <p:nvPr/>
            </p:nvSpPr>
            <p:spPr bwMode="auto">
              <a:xfrm>
                <a:off x="3778250" y="2911475"/>
                <a:ext cx="1506538" cy="1504950"/>
              </a:xfrm>
              <a:custGeom>
                <a:avLst/>
                <a:gdLst>
                  <a:gd name="T0" fmla="*/ 56 w 754"/>
                  <a:gd name="T1" fmla="*/ 275 h 753"/>
                  <a:gd name="T2" fmla="*/ 698 w 754"/>
                  <a:gd name="T3" fmla="*/ 478 h 753"/>
                  <a:gd name="T4" fmla="*/ 255 w 754"/>
                  <a:gd name="T5" fmla="*/ 431 h 753"/>
                  <a:gd name="T6" fmla="*/ 236 w 754"/>
                  <a:gd name="T7" fmla="*/ 354 h 753"/>
                  <a:gd name="T8" fmla="*/ 189 w 754"/>
                  <a:gd name="T9" fmla="*/ 431 h 753"/>
                  <a:gd name="T10" fmla="*/ 155 w 754"/>
                  <a:gd name="T11" fmla="*/ 431 h 753"/>
                  <a:gd name="T12" fmla="*/ 136 w 754"/>
                  <a:gd name="T13" fmla="*/ 319 h 753"/>
                  <a:gd name="T14" fmla="*/ 196 w 754"/>
                  <a:gd name="T15" fmla="*/ 407 h 753"/>
                  <a:gd name="T16" fmla="*/ 255 w 754"/>
                  <a:gd name="T17" fmla="*/ 319 h 753"/>
                  <a:gd name="T18" fmla="*/ 341 w 754"/>
                  <a:gd name="T19" fmla="*/ 333 h 753"/>
                  <a:gd name="T20" fmla="*/ 297 w 754"/>
                  <a:gd name="T21" fmla="*/ 367 h 753"/>
                  <a:gd name="T22" fmla="*/ 336 w 754"/>
                  <a:gd name="T23" fmla="*/ 381 h 753"/>
                  <a:gd name="T24" fmla="*/ 297 w 754"/>
                  <a:gd name="T25" fmla="*/ 417 h 753"/>
                  <a:gd name="T26" fmla="*/ 341 w 754"/>
                  <a:gd name="T27" fmla="*/ 431 h 753"/>
                  <a:gd name="T28" fmla="*/ 279 w 754"/>
                  <a:gd name="T29" fmla="*/ 319 h 753"/>
                  <a:gd name="T30" fmla="*/ 341 w 754"/>
                  <a:gd name="T31" fmla="*/ 333 h 753"/>
                  <a:gd name="T32" fmla="*/ 393 w 754"/>
                  <a:gd name="T33" fmla="*/ 386 h 753"/>
                  <a:gd name="T34" fmla="*/ 382 w 754"/>
                  <a:gd name="T35" fmla="*/ 431 h 753"/>
                  <a:gd name="T36" fmla="*/ 363 w 754"/>
                  <a:gd name="T37" fmla="*/ 319 h 753"/>
                  <a:gd name="T38" fmla="*/ 442 w 754"/>
                  <a:gd name="T39" fmla="*/ 352 h 753"/>
                  <a:gd name="T40" fmla="*/ 443 w 754"/>
                  <a:gd name="T41" fmla="*/ 431 h 753"/>
                  <a:gd name="T42" fmla="*/ 516 w 754"/>
                  <a:gd name="T43" fmla="*/ 416 h 753"/>
                  <a:gd name="T44" fmla="*/ 568 w 754"/>
                  <a:gd name="T45" fmla="*/ 399 h 753"/>
                  <a:gd name="T46" fmla="*/ 459 w 754"/>
                  <a:gd name="T47" fmla="*/ 375 h 753"/>
                  <a:gd name="T48" fmla="*/ 568 w 754"/>
                  <a:gd name="T49" fmla="*/ 351 h 753"/>
                  <a:gd name="T50" fmla="*/ 516 w 754"/>
                  <a:gd name="T51" fmla="*/ 334 h 753"/>
                  <a:gd name="T52" fmla="*/ 516 w 754"/>
                  <a:gd name="T53" fmla="*/ 416 h 753"/>
                  <a:gd name="T54" fmla="*/ 590 w 754"/>
                  <a:gd name="T55" fmla="*/ 431 h 753"/>
                  <a:gd name="T56" fmla="*/ 608 w 754"/>
                  <a:gd name="T57" fmla="*/ 319 h 753"/>
                  <a:gd name="T58" fmla="*/ 599 w 754"/>
                  <a:gd name="T59" fmla="*/ 307 h 753"/>
                  <a:gd name="T60" fmla="*/ 599 w 754"/>
                  <a:gd name="T61" fmla="*/ 283 h 753"/>
                  <a:gd name="T62" fmla="*/ 599 w 754"/>
                  <a:gd name="T63" fmla="*/ 307 h 7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754" h="753">
                    <a:moveTo>
                      <a:pt x="479" y="56"/>
                    </a:moveTo>
                    <a:cubicBezTo>
                      <a:pt x="302" y="0"/>
                      <a:pt x="112" y="98"/>
                      <a:pt x="56" y="275"/>
                    </a:cubicBezTo>
                    <a:cubicBezTo>
                      <a:pt x="0" y="452"/>
                      <a:pt x="99" y="641"/>
                      <a:pt x="276" y="697"/>
                    </a:cubicBezTo>
                    <a:cubicBezTo>
                      <a:pt x="452" y="753"/>
                      <a:pt x="642" y="655"/>
                      <a:pt x="698" y="478"/>
                    </a:cubicBezTo>
                    <a:cubicBezTo>
                      <a:pt x="754" y="301"/>
                      <a:pt x="656" y="112"/>
                      <a:pt x="479" y="56"/>
                    </a:cubicBezTo>
                    <a:close/>
                    <a:moveTo>
                      <a:pt x="255" y="431"/>
                    </a:moveTo>
                    <a:cubicBezTo>
                      <a:pt x="236" y="431"/>
                      <a:pt x="236" y="431"/>
                      <a:pt x="236" y="431"/>
                    </a:cubicBezTo>
                    <a:cubicBezTo>
                      <a:pt x="236" y="354"/>
                      <a:pt x="236" y="354"/>
                      <a:pt x="236" y="354"/>
                    </a:cubicBezTo>
                    <a:cubicBezTo>
                      <a:pt x="202" y="431"/>
                      <a:pt x="202" y="431"/>
                      <a:pt x="202" y="431"/>
                    </a:cubicBezTo>
                    <a:cubicBezTo>
                      <a:pt x="189" y="431"/>
                      <a:pt x="189" y="431"/>
                      <a:pt x="189" y="431"/>
                    </a:cubicBezTo>
                    <a:cubicBezTo>
                      <a:pt x="155" y="354"/>
                      <a:pt x="155" y="354"/>
                      <a:pt x="155" y="354"/>
                    </a:cubicBezTo>
                    <a:cubicBezTo>
                      <a:pt x="155" y="431"/>
                      <a:pt x="155" y="431"/>
                      <a:pt x="155" y="431"/>
                    </a:cubicBezTo>
                    <a:cubicBezTo>
                      <a:pt x="136" y="431"/>
                      <a:pt x="136" y="431"/>
                      <a:pt x="136" y="431"/>
                    </a:cubicBezTo>
                    <a:cubicBezTo>
                      <a:pt x="136" y="319"/>
                      <a:pt x="136" y="319"/>
                      <a:pt x="136" y="319"/>
                    </a:cubicBezTo>
                    <a:cubicBezTo>
                      <a:pt x="156" y="319"/>
                      <a:pt x="156" y="319"/>
                      <a:pt x="156" y="319"/>
                    </a:cubicBezTo>
                    <a:cubicBezTo>
                      <a:pt x="196" y="407"/>
                      <a:pt x="196" y="407"/>
                      <a:pt x="196" y="407"/>
                    </a:cubicBezTo>
                    <a:cubicBezTo>
                      <a:pt x="235" y="319"/>
                      <a:pt x="235" y="319"/>
                      <a:pt x="235" y="319"/>
                    </a:cubicBezTo>
                    <a:cubicBezTo>
                      <a:pt x="255" y="319"/>
                      <a:pt x="255" y="319"/>
                      <a:pt x="255" y="319"/>
                    </a:cubicBezTo>
                    <a:lnTo>
                      <a:pt x="255" y="431"/>
                    </a:lnTo>
                    <a:close/>
                    <a:moveTo>
                      <a:pt x="341" y="333"/>
                    </a:moveTo>
                    <a:cubicBezTo>
                      <a:pt x="297" y="333"/>
                      <a:pt x="297" y="333"/>
                      <a:pt x="297" y="333"/>
                    </a:cubicBezTo>
                    <a:cubicBezTo>
                      <a:pt x="297" y="367"/>
                      <a:pt x="297" y="367"/>
                      <a:pt x="297" y="367"/>
                    </a:cubicBezTo>
                    <a:cubicBezTo>
                      <a:pt x="336" y="367"/>
                      <a:pt x="336" y="367"/>
                      <a:pt x="336" y="367"/>
                    </a:cubicBezTo>
                    <a:cubicBezTo>
                      <a:pt x="336" y="381"/>
                      <a:pt x="336" y="381"/>
                      <a:pt x="336" y="381"/>
                    </a:cubicBezTo>
                    <a:cubicBezTo>
                      <a:pt x="297" y="381"/>
                      <a:pt x="297" y="381"/>
                      <a:pt x="297" y="381"/>
                    </a:cubicBezTo>
                    <a:cubicBezTo>
                      <a:pt x="297" y="417"/>
                      <a:pt x="297" y="417"/>
                      <a:pt x="297" y="417"/>
                    </a:cubicBezTo>
                    <a:cubicBezTo>
                      <a:pt x="341" y="417"/>
                      <a:pt x="341" y="417"/>
                      <a:pt x="341" y="417"/>
                    </a:cubicBezTo>
                    <a:cubicBezTo>
                      <a:pt x="341" y="431"/>
                      <a:pt x="341" y="431"/>
                      <a:pt x="341" y="431"/>
                    </a:cubicBezTo>
                    <a:cubicBezTo>
                      <a:pt x="279" y="431"/>
                      <a:pt x="279" y="431"/>
                      <a:pt x="279" y="431"/>
                    </a:cubicBezTo>
                    <a:cubicBezTo>
                      <a:pt x="279" y="319"/>
                      <a:pt x="279" y="319"/>
                      <a:pt x="279" y="319"/>
                    </a:cubicBezTo>
                    <a:cubicBezTo>
                      <a:pt x="341" y="319"/>
                      <a:pt x="341" y="319"/>
                      <a:pt x="341" y="319"/>
                    </a:cubicBezTo>
                    <a:lnTo>
                      <a:pt x="341" y="333"/>
                    </a:lnTo>
                    <a:close/>
                    <a:moveTo>
                      <a:pt x="421" y="431"/>
                    </a:moveTo>
                    <a:cubicBezTo>
                      <a:pt x="393" y="386"/>
                      <a:pt x="393" y="386"/>
                      <a:pt x="393" y="386"/>
                    </a:cubicBezTo>
                    <a:cubicBezTo>
                      <a:pt x="382" y="386"/>
                      <a:pt x="382" y="386"/>
                      <a:pt x="382" y="386"/>
                    </a:cubicBezTo>
                    <a:cubicBezTo>
                      <a:pt x="382" y="431"/>
                      <a:pt x="382" y="431"/>
                      <a:pt x="382" y="431"/>
                    </a:cubicBezTo>
                    <a:cubicBezTo>
                      <a:pt x="363" y="431"/>
                      <a:pt x="363" y="431"/>
                      <a:pt x="363" y="431"/>
                    </a:cubicBezTo>
                    <a:cubicBezTo>
                      <a:pt x="363" y="319"/>
                      <a:pt x="363" y="319"/>
                      <a:pt x="363" y="319"/>
                    </a:cubicBezTo>
                    <a:cubicBezTo>
                      <a:pt x="402" y="319"/>
                      <a:pt x="402" y="319"/>
                      <a:pt x="402" y="319"/>
                    </a:cubicBezTo>
                    <a:cubicBezTo>
                      <a:pt x="428" y="319"/>
                      <a:pt x="442" y="334"/>
                      <a:pt x="442" y="352"/>
                    </a:cubicBezTo>
                    <a:cubicBezTo>
                      <a:pt x="442" y="366"/>
                      <a:pt x="434" y="381"/>
                      <a:pt x="414" y="385"/>
                    </a:cubicBezTo>
                    <a:cubicBezTo>
                      <a:pt x="443" y="431"/>
                      <a:pt x="443" y="431"/>
                      <a:pt x="443" y="431"/>
                    </a:cubicBezTo>
                    <a:lnTo>
                      <a:pt x="421" y="431"/>
                    </a:lnTo>
                    <a:close/>
                    <a:moveTo>
                      <a:pt x="516" y="416"/>
                    </a:moveTo>
                    <a:cubicBezTo>
                      <a:pt x="530" y="416"/>
                      <a:pt x="540" y="410"/>
                      <a:pt x="546" y="399"/>
                    </a:cubicBezTo>
                    <a:cubicBezTo>
                      <a:pt x="568" y="399"/>
                      <a:pt x="568" y="399"/>
                      <a:pt x="568" y="399"/>
                    </a:cubicBezTo>
                    <a:cubicBezTo>
                      <a:pt x="560" y="421"/>
                      <a:pt x="540" y="432"/>
                      <a:pt x="516" y="432"/>
                    </a:cubicBezTo>
                    <a:cubicBezTo>
                      <a:pt x="485" y="432"/>
                      <a:pt x="459" y="409"/>
                      <a:pt x="459" y="375"/>
                    </a:cubicBezTo>
                    <a:cubicBezTo>
                      <a:pt x="459" y="341"/>
                      <a:pt x="485" y="318"/>
                      <a:pt x="516" y="318"/>
                    </a:cubicBezTo>
                    <a:cubicBezTo>
                      <a:pt x="540" y="318"/>
                      <a:pt x="560" y="329"/>
                      <a:pt x="568" y="351"/>
                    </a:cubicBezTo>
                    <a:cubicBezTo>
                      <a:pt x="546" y="351"/>
                      <a:pt x="546" y="351"/>
                      <a:pt x="546" y="351"/>
                    </a:cubicBezTo>
                    <a:cubicBezTo>
                      <a:pt x="540" y="340"/>
                      <a:pt x="530" y="334"/>
                      <a:pt x="516" y="334"/>
                    </a:cubicBezTo>
                    <a:cubicBezTo>
                      <a:pt x="494" y="334"/>
                      <a:pt x="478" y="350"/>
                      <a:pt x="478" y="375"/>
                    </a:cubicBezTo>
                    <a:cubicBezTo>
                      <a:pt x="478" y="400"/>
                      <a:pt x="494" y="416"/>
                      <a:pt x="516" y="416"/>
                    </a:cubicBezTo>
                    <a:close/>
                    <a:moveTo>
                      <a:pt x="608" y="431"/>
                    </a:moveTo>
                    <a:cubicBezTo>
                      <a:pt x="590" y="431"/>
                      <a:pt x="590" y="431"/>
                      <a:pt x="590" y="431"/>
                    </a:cubicBezTo>
                    <a:cubicBezTo>
                      <a:pt x="590" y="319"/>
                      <a:pt x="590" y="319"/>
                      <a:pt x="590" y="319"/>
                    </a:cubicBezTo>
                    <a:cubicBezTo>
                      <a:pt x="608" y="319"/>
                      <a:pt x="608" y="319"/>
                      <a:pt x="608" y="319"/>
                    </a:cubicBezTo>
                    <a:lnTo>
                      <a:pt x="608" y="431"/>
                    </a:lnTo>
                    <a:close/>
                    <a:moveTo>
                      <a:pt x="599" y="307"/>
                    </a:moveTo>
                    <a:cubicBezTo>
                      <a:pt x="592" y="307"/>
                      <a:pt x="587" y="302"/>
                      <a:pt x="587" y="295"/>
                    </a:cubicBezTo>
                    <a:cubicBezTo>
                      <a:pt x="587" y="289"/>
                      <a:pt x="592" y="283"/>
                      <a:pt x="599" y="283"/>
                    </a:cubicBezTo>
                    <a:cubicBezTo>
                      <a:pt x="605" y="283"/>
                      <a:pt x="611" y="289"/>
                      <a:pt x="611" y="295"/>
                    </a:cubicBezTo>
                    <a:cubicBezTo>
                      <a:pt x="611" y="302"/>
                      <a:pt x="605" y="307"/>
                      <a:pt x="599" y="30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fr-FR" sz="135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12" name="Freeform 69"/>
            <p:cNvSpPr>
              <a:spLocks noEditPoints="1"/>
            </p:cNvSpPr>
            <p:nvPr/>
          </p:nvSpPr>
          <p:spPr bwMode="auto">
            <a:xfrm>
              <a:off x="2282825" y="2911475"/>
              <a:ext cx="1506538" cy="1504950"/>
            </a:xfrm>
            <a:custGeom>
              <a:avLst/>
              <a:gdLst>
                <a:gd name="T0" fmla="*/ 276 w 754"/>
                <a:gd name="T1" fmla="*/ 697 h 753"/>
                <a:gd name="T2" fmla="*/ 56 w 754"/>
                <a:gd name="T3" fmla="*/ 275 h 753"/>
                <a:gd name="T4" fmla="*/ 479 w 754"/>
                <a:gd name="T5" fmla="*/ 56 h 753"/>
                <a:gd name="T6" fmla="*/ 698 w 754"/>
                <a:gd name="T7" fmla="*/ 478 h 753"/>
                <a:gd name="T8" fmla="*/ 276 w 754"/>
                <a:gd name="T9" fmla="*/ 697 h 753"/>
                <a:gd name="T10" fmla="*/ 472 w 754"/>
                <a:gd name="T11" fmla="*/ 75 h 753"/>
                <a:gd name="T12" fmla="*/ 76 w 754"/>
                <a:gd name="T13" fmla="*/ 281 h 753"/>
                <a:gd name="T14" fmla="*/ 282 w 754"/>
                <a:gd name="T15" fmla="*/ 678 h 753"/>
                <a:gd name="T16" fmla="*/ 678 w 754"/>
                <a:gd name="T17" fmla="*/ 472 h 753"/>
                <a:gd name="T18" fmla="*/ 472 w 754"/>
                <a:gd name="T19" fmla="*/ 75 h 7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54" h="753">
                  <a:moveTo>
                    <a:pt x="276" y="697"/>
                  </a:moveTo>
                  <a:cubicBezTo>
                    <a:pt x="99" y="641"/>
                    <a:pt x="0" y="452"/>
                    <a:pt x="56" y="275"/>
                  </a:cubicBezTo>
                  <a:cubicBezTo>
                    <a:pt x="112" y="98"/>
                    <a:pt x="302" y="0"/>
                    <a:pt x="479" y="56"/>
                  </a:cubicBezTo>
                  <a:cubicBezTo>
                    <a:pt x="655" y="112"/>
                    <a:pt x="754" y="301"/>
                    <a:pt x="698" y="478"/>
                  </a:cubicBezTo>
                  <a:cubicBezTo>
                    <a:pt x="642" y="655"/>
                    <a:pt x="452" y="753"/>
                    <a:pt x="276" y="697"/>
                  </a:cubicBezTo>
                  <a:close/>
                  <a:moveTo>
                    <a:pt x="472" y="75"/>
                  </a:moveTo>
                  <a:cubicBezTo>
                    <a:pt x="306" y="23"/>
                    <a:pt x="128" y="115"/>
                    <a:pt x="76" y="281"/>
                  </a:cubicBezTo>
                  <a:cubicBezTo>
                    <a:pt x="23" y="447"/>
                    <a:pt x="116" y="625"/>
                    <a:pt x="282" y="678"/>
                  </a:cubicBezTo>
                  <a:cubicBezTo>
                    <a:pt x="448" y="730"/>
                    <a:pt x="626" y="638"/>
                    <a:pt x="678" y="472"/>
                  </a:cubicBezTo>
                  <a:cubicBezTo>
                    <a:pt x="731" y="306"/>
                    <a:pt x="638" y="128"/>
                    <a:pt x="472" y="75"/>
                  </a:cubicBezTo>
                  <a:close/>
                </a:path>
              </a:pathLst>
            </a:custGeom>
            <a:solidFill>
              <a:srgbClr val="14BA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fr-FR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" name="Freeform 70"/>
            <p:cNvSpPr>
              <a:spLocks noEditPoints="1"/>
            </p:cNvSpPr>
            <p:nvPr/>
          </p:nvSpPr>
          <p:spPr bwMode="auto">
            <a:xfrm>
              <a:off x="2719388" y="3267075"/>
              <a:ext cx="808038" cy="633413"/>
            </a:xfrm>
            <a:custGeom>
              <a:avLst/>
              <a:gdLst>
                <a:gd name="T0" fmla="*/ 131 w 404"/>
                <a:gd name="T1" fmla="*/ 300 h 317"/>
                <a:gd name="T2" fmla="*/ 64 w 404"/>
                <a:gd name="T3" fmla="*/ 208 h 317"/>
                <a:gd name="T4" fmla="*/ 76 w 404"/>
                <a:gd name="T5" fmla="*/ 197 h 317"/>
                <a:gd name="T6" fmla="*/ 87 w 404"/>
                <a:gd name="T7" fmla="*/ 208 h 317"/>
                <a:gd name="T8" fmla="*/ 138 w 404"/>
                <a:gd name="T9" fmla="*/ 278 h 317"/>
                <a:gd name="T10" fmla="*/ 220 w 404"/>
                <a:gd name="T11" fmla="*/ 250 h 317"/>
                <a:gd name="T12" fmla="*/ 236 w 404"/>
                <a:gd name="T13" fmla="*/ 247 h 317"/>
                <a:gd name="T14" fmla="*/ 239 w 404"/>
                <a:gd name="T15" fmla="*/ 263 h 317"/>
                <a:gd name="T16" fmla="*/ 131 w 404"/>
                <a:gd name="T17" fmla="*/ 300 h 317"/>
                <a:gd name="T18" fmla="*/ 253 w 404"/>
                <a:gd name="T19" fmla="*/ 157 h 317"/>
                <a:gd name="T20" fmla="*/ 246 w 404"/>
                <a:gd name="T21" fmla="*/ 143 h 317"/>
                <a:gd name="T22" fmla="*/ 289 w 404"/>
                <a:gd name="T23" fmla="*/ 88 h 317"/>
                <a:gd name="T24" fmla="*/ 345 w 404"/>
                <a:gd name="T25" fmla="*/ 84 h 317"/>
                <a:gd name="T26" fmla="*/ 389 w 404"/>
                <a:gd name="T27" fmla="*/ 119 h 317"/>
                <a:gd name="T28" fmla="*/ 392 w 404"/>
                <a:gd name="T29" fmla="*/ 188 h 317"/>
                <a:gd name="T30" fmla="*/ 377 w 404"/>
                <a:gd name="T31" fmla="*/ 196 h 317"/>
                <a:gd name="T32" fmla="*/ 370 w 404"/>
                <a:gd name="T33" fmla="*/ 181 h 317"/>
                <a:gd name="T34" fmla="*/ 368 w 404"/>
                <a:gd name="T35" fmla="*/ 129 h 317"/>
                <a:gd name="T36" fmla="*/ 338 w 404"/>
                <a:gd name="T37" fmla="*/ 106 h 317"/>
                <a:gd name="T38" fmla="*/ 300 w 404"/>
                <a:gd name="T39" fmla="*/ 108 h 317"/>
                <a:gd name="T40" fmla="*/ 268 w 404"/>
                <a:gd name="T41" fmla="*/ 149 h 317"/>
                <a:gd name="T42" fmla="*/ 253 w 404"/>
                <a:gd name="T43" fmla="*/ 157 h 317"/>
                <a:gd name="T44" fmla="*/ 253 w 404"/>
                <a:gd name="T45" fmla="*/ 157 h 317"/>
                <a:gd name="T46" fmla="*/ 10 w 404"/>
                <a:gd name="T47" fmla="*/ 80 h 317"/>
                <a:gd name="T48" fmla="*/ 2 w 404"/>
                <a:gd name="T49" fmla="*/ 66 h 317"/>
                <a:gd name="T50" fmla="*/ 45 w 404"/>
                <a:gd name="T51" fmla="*/ 10 h 317"/>
                <a:gd name="T52" fmla="*/ 101 w 404"/>
                <a:gd name="T53" fmla="*/ 7 h 317"/>
                <a:gd name="T54" fmla="*/ 145 w 404"/>
                <a:gd name="T55" fmla="*/ 42 h 317"/>
                <a:gd name="T56" fmla="*/ 148 w 404"/>
                <a:gd name="T57" fmla="*/ 111 h 317"/>
                <a:gd name="T58" fmla="*/ 133 w 404"/>
                <a:gd name="T59" fmla="*/ 119 h 317"/>
                <a:gd name="T60" fmla="*/ 126 w 404"/>
                <a:gd name="T61" fmla="*/ 104 h 317"/>
                <a:gd name="T62" fmla="*/ 124 w 404"/>
                <a:gd name="T63" fmla="*/ 52 h 317"/>
                <a:gd name="T64" fmla="*/ 94 w 404"/>
                <a:gd name="T65" fmla="*/ 29 h 317"/>
                <a:gd name="T66" fmla="*/ 56 w 404"/>
                <a:gd name="T67" fmla="*/ 31 h 317"/>
                <a:gd name="T68" fmla="*/ 24 w 404"/>
                <a:gd name="T69" fmla="*/ 72 h 317"/>
                <a:gd name="T70" fmla="*/ 10 w 404"/>
                <a:gd name="T71" fmla="*/ 80 h 317"/>
                <a:gd name="T72" fmla="*/ 10 w 404"/>
                <a:gd name="T73" fmla="*/ 8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04" h="317">
                  <a:moveTo>
                    <a:pt x="131" y="300"/>
                  </a:moveTo>
                  <a:cubicBezTo>
                    <a:pt x="76" y="282"/>
                    <a:pt x="63" y="232"/>
                    <a:pt x="64" y="208"/>
                  </a:cubicBezTo>
                  <a:cubicBezTo>
                    <a:pt x="64" y="201"/>
                    <a:pt x="70" y="196"/>
                    <a:pt x="76" y="197"/>
                  </a:cubicBezTo>
                  <a:cubicBezTo>
                    <a:pt x="82" y="197"/>
                    <a:pt x="87" y="202"/>
                    <a:pt x="87" y="208"/>
                  </a:cubicBezTo>
                  <a:cubicBezTo>
                    <a:pt x="87" y="211"/>
                    <a:pt x="86" y="261"/>
                    <a:pt x="138" y="278"/>
                  </a:cubicBezTo>
                  <a:cubicBezTo>
                    <a:pt x="189" y="294"/>
                    <a:pt x="218" y="252"/>
                    <a:pt x="220" y="250"/>
                  </a:cubicBezTo>
                  <a:cubicBezTo>
                    <a:pt x="223" y="245"/>
                    <a:pt x="230" y="243"/>
                    <a:pt x="236" y="247"/>
                  </a:cubicBezTo>
                  <a:cubicBezTo>
                    <a:pt x="241" y="250"/>
                    <a:pt x="242" y="257"/>
                    <a:pt x="239" y="263"/>
                  </a:cubicBezTo>
                  <a:cubicBezTo>
                    <a:pt x="225" y="283"/>
                    <a:pt x="185" y="317"/>
                    <a:pt x="131" y="300"/>
                  </a:cubicBezTo>
                  <a:close/>
                  <a:moveTo>
                    <a:pt x="253" y="157"/>
                  </a:moveTo>
                  <a:cubicBezTo>
                    <a:pt x="247" y="155"/>
                    <a:pt x="244" y="149"/>
                    <a:pt x="246" y="143"/>
                  </a:cubicBezTo>
                  <a:cubicBezTo>
                    <a:pt x="246" y="141"/>
                    <a:pt x="258" y="104"/>
                    <a:pt x="289" y="88"/>
                  </a:cubicBezTo>
                  <a:cubicBezTo>
                    <a:pt x="306" y="79"/>
                    <a:pt x="325" y="78"/>
                    <a:pt x="345" y="84"/>
                  </a:cubicBezTo>
                  <a:cubicBezTo>
                    <a:pt x="365" y="90"/>
                    <a:pt x="380" y="102"/>
                    <a:pt x="389" y="119"/>
                  </a:cubicBezTo>
                  <a:cubicBezTo>
                    <a:pt x="404" y="150"/>
                    <a:pt x="392" y="187"/>
                    <a:pt x="392" y="188"/>
                  </a:cubicBezTo>
                  <a:cubicBezTo>
                    <a:pt x="390" y="194"/>
                    <a:pt x="383" y="198"/>
                    <a:pt x="377" y="196"/>
                  </a:cubicBezTo>
                  <a:cubicBezTo>
                    <a:pt x="371" y="194"/>
                    <a:pt x="368" y="187"/>
                    <a:pt x="370" y="181"/>
                  </a:cubicBezTo>
                  <a:cubicBezTo>
                    <a:pt x="370" y="181"/>
                    <a:pt x="379" y="152"/>
                    <a:pt x="368" y="129"/>
                  </a:cubicBezTo>
                  <a:cubicBezTo>
                    <a:pt x="362" y="118"/>
                    <a:pt x="352" y="111"/>
                    <a:pt x="338" y="106"/>
                  </a:cubicBezTo>
                  <a:cubicBezTo>
                    <a:pt x="323" y="101"/>
                    <a:pt x="311" y="102"/>
                    <a:pt x="300" y="108"/>
                  </a:cubicBezTo>
                  <a:cubicBezTo>
                    <a:pt x="277" y="120"/>
                    <a:pt x="268" y="149"/>
                    <a:pt x="268" y="149"/>
                  </a:cubicBezTo>
                  <a:cubicBezTo>
                    <a:pt x="266" y="156"/>
                    <a:pt x="260" y="159"/>
                    <a:pt x="253" y="157"/>
                  </a:cubicBezTo>
                  <a:cubicBezTo>
                    <a:pt x="253" y="157"/>
                    <a:pt x="253" y="157"/>
                    <a:pt x="253" y="157"/>
                  </a:cubicBezTo>
                  <a:close/>
                  <a:moveTo>
                    <a:pt x="10" y="80"/>
                  </a:moveTo>
                  <a:cubicBezTo>
                    <a:pt x="4" y="78"/>
                    <a:pt x="0" y="72"/>
                    <a:pt x="2" y="66"/>
                  </a:cubicBezTo>
                  <a:cubicBezTo>
                    <a:pt x="3" y="64"/>
                    <a:pt x="14" y="27"/>
                    <a:pt x="45" y="10"/>
                  </a:cubicBezTo>
                  <a:cubicBezTo>
                    <a:pt x="62" y="2"/>
                    <a:pt x="81" y="0"/>
                    <a:pt x="101" y="7"/>
                  </a:cubicBezTo>
                  <a:cubicBezTo>
                    <a:pt x="122" y="13"/>
                    <a:pt x="136" y="25"/>
                    <a:pt x="145" y="42"/>
                  </a:cubicBezTo>
                  <a:cubicBezTo>
                    <a:pt x="161" y="73"/>
                    <a:pt x="149" y="110"/>
                    <a:pt x="148" y="111"/>
                  </a:cubicBezTo>
                  <a:cubicBezTo>
                    <a:pt x="146" y="117"/>
                    <a:pt x="139" y="121"/>
                    <a:pt x="133" y="119"/>
                  </a:cubicBezTo>
                  <a:cubicBezTo>
                    <a:pt x="127" y="116"/>
                    <a:pt x="124" y="110"/>
                    <a:pt x="126" y="104"/>
                  </a:cubicBezTo>
                  <a:cubicBezTo>
                    <a:pt x="126" y="104"/>
                    <a:pt x="136" y="75"/>
                    <a:pt x="124" y="52"/>
                  </a:cubicBezTo>
                  <a:cubicBezTo>
                    <a:pt x="119" y="41"/>
                    <a:pt x="109" y="33"/>
                    <a:pt x="94" y="29"/>
                  </a:cubicBezTo>
                  <a:cubicBezTo>
                    <a:pt x="80" y="24"/>
                    <a:pt x="67" y="25"/>
                    <a:pt x="56" y="31"/>
                  </a:cubicBezTo>
                  <a:cubicBezTo>
                    <a:pt x="34" y="43"/>
                    <a:pt x="24" y="72"/>
                    <a:pt x="24" y="72"/>
                  </a:cubicBezTo>
                  <a:cubicBezTo>
                    <a:pt x="22" y="78"/>
                    <a:pt x="16" y="82"/>
                    <a:pt x="10" y="80"/>
                  </a:cubicBezTo>
                  <a:cubicBezTo>
                    <a:pt x="10" y="80"/>
                    <a:pt x="10" y="80"/>
                    <a:pt x="10" y="80"/>
                  </a:cubicBezTo>
                  <a:close/>
                </a:path>
              </a:pathLst>
            </a:custGeom>
            <a:solidFill>
              <a:srgbClr val="14BA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fr-FR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" name="Freeform 85"/>
            <p:cNvSpPr>
              <a:spLocks noEditPoints="1"/>
            </p:cNvSpPr>
            <p:nvPr/>
          </p:nvSpPr>
          <p:spPr bwMode="auto">
            <a:xfrm>
              <a:off x="5402263" y="3009900"/>
              <a:ext cx="147638" cy="1122363"/>
            </a:xfrm>
            <a:custGeom>
              <a:avLst/>
              <a:gdLst>
                <a:gd name="T0" fmla="*/ 0 w 74"/>
                <a:gd name="T1" fmla="*/ 525 h 562"/>
                <a:gd name="T2" fmla="*/ 37 w 74"/>
                <a:gd name="T3" fmla="*/ 489 h 562"/>
                <a:gd name="T4" fmla="*/ 74 w 74"/>
                <a:gd name="T5" fmla="*/ 525 h 562"/>
                <a:gd name="T6" fmla="*/ 37 w 74"/>
                <a:gd name="T7" fmla="*/ 562 h 562"/>
                <a:gd name="T8" fmla="*/ 0 w 74"/>
                <a:gd name="T9" fmla="*/ 525 h 562"/>
                <a:gd name="T10" fmla="*/ 62 w 74"/>
                <a:gd name="T11" fmla="*/ 0 h 562"/>
                <a:gd name="T12" fmla="*/ 56 w 74"/>
                <a:gd name="T13" fmla="*/ 415 h 562"/>
                <a:gd name="T14" fmla="*/ 15 w 74"/>
                <a:gd name="T15" fmla="*/ 415 h 562"/>
                <a:gd name="T16" fmla="*/ 9 w 74"/>
                <a:gd name="T17" fmla="*/ 0 h 562"/>
                <a:gd name="T18" fmla="*/ 62 w 74"/>
                <a:gd name="T19" fmla="*/ 0 h 5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4" h="562">
                  <a:moveTo>
                    <a:pt x="0" y="525"/>
                  </a:moveTo>
                  <a:cubicBezTo>
                    <a:pt x="0" y="505"/>
                    <a:pt x="17" y="489"/>
                    <a:pt x="37" y="489"/>
                  </a:cubicBezTo>
                  <a:cubicBezTo>
                    <a:pt x="58" y="489"/>
                    <a:pt x="74" y="505"/>
                    <a:pt x="74" y="525"/>
                  </a:cubicBezTo>
                  <a:cubicBezTo>
                    <a:pt x="74" y="546"/>
                    <a:pt x="58" y="562"/>
                    <a:pt x="37" y="562"/>
                  </a:cubicBezTo>
                  <a:cubicBezTo>
                    <a:pt x="17" y="562"/>
                    <a:pt x="0" y="546"/>
                    <a:pt x="0" y="525"/>
                  </a:cubicBezTo>
                  <a:close/>
                  <a:moveTo>
                    <a:pt x="62" y="0"/>
                  </a:moveTo>
                  <a:cubicBezTo>
                    <a:pt x="56" y="415"/>
                    <a:pt x="56" y="415"/>
                    <a:pt x="56" y="415"/>
                  </a:cubicBezTo>
                  <a:cubicBezTo>
                    <a:pt x="15" y="415"/>
                    <a:pt x="15" y="415"/>
                    <a:pt x="15" y="415"/>
                  </a:cubicBezTo>
                  <a:cubicBezTo>
                    <a:pt x="9" y="0"/>
                    <a:pt x="9" y="0"/>
                    <a:pt x="9" y="0"/>
                  </a:cubicBezTo>
                  <a:lnTo>
                    <a:pt x="62" y="0"/>
                  </a:lnTo>
                  <a:close/>
                </a:path>
              </a:pathLst>
            </a:custGeom>
            <a:solidFill>
              <a:srgbClr val="14BA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fr-FR" sz="135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9" name="ZoneTexte 18"/>
          <p:cNvSpPr txBox="1"/>
          <p:nvPr/>
        </p:nvSpPr>
        <p:spPr>
          <a:xfrm>
            <a:off x="3208866" y="4124833"/>
            <a:ext cx="281633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fr-FR" sz="1350" b="1" err="1">
                <a:solidFill>
                  <a:prstClr val="white"/>
                </a:solidFill>
                <a:latin typeface="Verdana" charset="0"/>
                <a:ea typeface="Verdana" charset="0"/>
                <a:cs typeface="Verdana" charset="0"/>
              </a:rPr>
              <a:t>univ-angers.fr</a:t>
            </a:r>
            <a:endParaRPr lang="fr-FR" sz="1350" b="1">
              <a:solidFill>
                <a:prstClr val="white"/>
              </a:solidFill>
              <a:latin typeface="Verdana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7141807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C250BFF-1083-4520-87F3-30670CAAD0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>
                <a:latin typeface="Verdana"/>
                <a:ea typeface="Verdana"/>
              </a:rPr>
              <a:t>Contexte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D9B4C73-3680-4C56-A850-F24D5FC274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722268"/>
            <a:ext cx="7923194" cy="3871883"/>
          </a:xfrm>
        </p:spPr>
        <p:txBody>
          <a:bodyPr vert="horz" lIns="68580" tIns="34290" rIns="68580" bIns="34290" rtlCol="0" anchor="t">
            <a:normAutofit fontScale="92500" lnSpcReduction="10000"/>
          </a:bodyPr>
          <a:lstStyle/>
          <a:p>
            <a:r>
              <a:rPr lang="fr-FR">
                <a:latin typeface="Verdana"/>
                <a:ea typeface="Verdana"/>
                <a:cs typeface="Verdana"/>
              </a:rPr>
              <a:t> Le réseau d’affichage dynamique de l’établissement est composé de 40 points d’affichage sur tous les campus</a:t>
            </a:r>
          </a:p>
          <a:p>
            <a:pPr marL="0" indent="0">
              <a:buNone/>
            </a:pPr>
            <a:endParaRPr lang="fr-FR">
              <a:latin typeface="Verdana"/>
              <a:ea typeface="Verdana"/>
              <a:cs typeface="Verdana"/>
            </a:endParaRPr>
          </a:p>
          <a:p>
            <a:r>
              <a:rPr lang="fr-FR">
                <a:latin typeface="Verdana"/>
                <a:ea typeface="Verdana"/>
                <a:cs typeface="Verdana"/>
              </a:rPr>
              <a:t> La solution actuelle (INNES – </a:t>
            </a:r>
            <a:r>
              <a:rPr lang="fr-FR" err="1">
                <a:latin typeface="Verdana"/>
                <a:ea typeface="Verdana"/>
                <a:cs typeface="Verdana"/>
              </a:rPr>
              <a:t>PluginCast</a:t>
            </a:r>
            <a:r>
              <a:rPr lang="fr-FR">
                <a:latin typeface="Verdana"/>
                <a:ea typeface="Verdana"/>
                <a:cs typeface="Verdana"/>
              </a:rPr>
              <a:t>) est en fin de vie et n’est plus maintenue par le fabricant (Logiciel et matériel)</a:t>
            </a:r>
          </a:p>
          <a:p>
            <a:endParaRPr lang="fr-FR">
              <a:latin typeface="Verdana"/>
              <a:ea typeface="Verdana"/>
              <a:cs typeface="Verdana"/>
            </a:endParaRPr>
          </a:p>
          <a:p>
            <a:r>
              <a:rPr lang="fr-FR">
                <a:latin typeface="Verdana"/>
                <a:ea typeface="Verdana"/>
                <a:cs typeface="Verdana"/>
              </a:rPr>
              <a:t> Remplacement de la solution par Media4Display de TELELOGOS</a:t>
            </a:r>
          </a:p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18802B0-C389-4FEE-B7FE-EFF6E6C57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74638" y="6315868"/>
            <a:ext cx="563562" cy="365125"/>
          </a:xfrm>
          <a:prstGeom prst="rect">
            <a:avLst/>
          </a:prstGeom>
        </p:spPr>
        <p:txBody>
          <a:bodyPr anchor="ctr" anchorCtr="0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rgbClr val="C6C6C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99402C8-AAF6-430C-9C4F-B768B719CBA8}" type="slidenum">
              <a:rPr lang="fr-FR" smtClean="0"/>
              <a:pPr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027953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EBD233B-2FE4-3788-CE76-87A9E9BA4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Etat des lieux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57D83BD-8051-12DF-4564-DB1DDD067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74638" y="6315868"/>
            <a:ext cx="563562" cy="365125"/>
          </a:xfrm>
          <a:prstGeom prst="rect">
            <a:avLst/>
          </a:prstGeom>
        </p:spPr>
        <p:txBody>
          <a:bodyPr anchor="ctr" anchorCtr="0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rgbClr val="C6C6C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99402C8-AAF6-430C-9C4F-B768B719CBA8}" type="slidenum">
              <a:rPr lang="fr-FR" smtClean="0"/>
              <a:pPr/>
              <a:t>6</a:t>
            </a:fld>
            <a:endParaRPr lang="fr-FR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DDC625B6-5887-B48D-C531-13D2C41BA86A}"/>
              </a:ext>
            </a:extLst>
          </p:cNvPr>
          <p:cNvSpPr/>
          <p:nvPr/>
        </p:nvSpPr>
        <p:spPr>
          <a:xfrm>
            <a:off x="303730" y="2799534"/>
            <a:ext cx="3251087" cy="218194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fr-FR" sz="135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Campus Belle-Beille</a:t>
            </a:r>
          </a:p>
          <a:p>
            <a:pPr algn="ctr"/>
            <a:endParaRPr lang="fr-FR" sz="135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fr-FR" sz="135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LLSH – 5</a:t>
            </a:r>
          </a:p>
          <a:p>
            <a:pPr algn="ctr"/>
            <a:r>
              <a:rPr lang="fr-FR" sz="135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MRGT – 1</a:t>
            </a:r>
          </a:p>
          <a:p>
            <a:pPr algn="ctr"/>
            <a:r>
              <a:rPr lang="fr-FR" sz="135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PASSERELLE SSU - 2</a:t>
            </a:r>
          </a:p>
          <a:p>
            <a:pPr algn="ctr"/>
            <a:r>
              <a:rPr lang="fr-FR" sz="135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IUT – 5</a:t>
            </a:r>
          </a:p>
          <a:p>
            <a:pPr algn="ctr"/>
            <a:r>
              <a:rPr lang="fr-FR" sz="135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SCIENCES – 5</a:t>
            </a:r>
          </a:p>
          <a:p>
            <a:pPr algn="ctr"/>
            <a:r>
              <a:rPr lang="fr-FR" sz="135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SUAPS – 1</a:t>
            </a:r>
          </a:p>
          <a:p>
            <a:pPr algn="ctr"/>
            <a:r>
              <a:rPr lang="fr-FR" sz="135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POLYTECH - 3</a:t>
            </a:r>
          </a:p>
          <a:p>
            <a:pPr algn="ctr"/>
            <a:endParaRPr lang="fr-FR" sz="135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21596BEB-9A37-D25A-3288-70218CC9EBB2}"/>
              </a:ext>
            </a:extLst>
          </p:cNvPr>
          <p:cNvSpPr/>
          <p:nvPr/>
        </p:nvSpPr>
        <p:spPr>
          <a:xfrm>
            <a:off x="3829972" y="2279105"/>
            <a:ext cx="2959806" cy="15109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fr-FR" sz="135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Campus St Serge</a:t>
            </a:r>
          </a:p>
          <a:p>
            <a:pPr algn="ctr"/>
            <a:endParaRPr lang="fr-FR" sz="135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fr-FR" sz="135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PRESIDENCE – 1</a:t>
            </a:r>
            <a:br>
              <a:rPr lang="fr-FR" sz="135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fr-FR" sz="135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DEG – 4</a:t>
            </a:r>
          </a:p>
          <a:p>
            <a:pPr algn="ctr"/>
            <a:r>
              <a:rPr lang="fr-FR" sz="135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IAE - 1</a:t>
            </a:r>
          </a:p>
          <a:p>
            <a:pPr algn="ctr"/>
            <a:r>
              <a:rPr lang="fr-FR" sz="135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ESTHUA - 1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D0F4876C-1EF8-FD5B-5D76-C7C8EB550F91}"/>
              </a:ext>
            </a:extLst>
          </p:cNvPr>
          <p:cNvSpPr/>
          <p:nvPr/>
        </p:nvSpPr>
        <p:spPr>
          <a:xfrm>
            <a:off x="3829973" y="4175638"/>
            <a:ext cx="2959806" cy="10875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fr-FR" sz="135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Campus Santé</a:t>
            </a:r>
          </a:p>
          <a:p>
            <a:pPr algn="ctr"/>
            <a:endParaRPr lang="fr-FR" sz="135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fr-FR" sz="135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SANTE Amsler – 6</a:t>
            </a:r>
          </a:p>
          <a:p>
            <a:pPr algn="ctr"/>
            <a:r>
              <a:rPr lang="fr-FR" sz="135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SANTE Daviers - 1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99FBF1-57F8-ABF7-801D-BA7FB5C26243}"/>
              </a:ext>
            </a:extLst>
          </p:cNvPr>
          <p:cNvSpPr/>
          <p:nvPr/>
        </p:nvSpPr>
        <p:spPr>
          <a:xfrm>
            <a:off x="7161275" y="3135030"/>
            <a:ext cx="1345790" cy="5879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fr-FR" sz="135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Campus Cholet </a:t>
            </a:r>
            <a:r>
              <a:rPr lang="fr-FR" sz="135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- 1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DBDA0295-2E4E-2F7C-1E7C-8A39520657E0}"/>
              </a:ext>
            </a:extLst>
          </p:cNvPr>
          <p:cNvSpPr/>
          <p:nvPr/>
        </p:nvSpPr>
        <p:spPr>
          <a:xfrm>
            <a:off x="7161274" y="4024012"/>
            <a:ext cx="1345791" cy="5879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fr-FR" sz="135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Campus Saumur </a:t>
            </a:r>
            <a:r>
              <a:rPr lang="fr-FR" sz="135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- 3</a:t>
            </a:r>
          </a:p>
        </p:txBody>
      </p:sp>
    </p:spTree>
    <p:extLst>
      <p:ext uri="{BB962C8B-B14F-4D97-AF65-F5344CB8AC3E}">
        <p14:creationId xmlns:p14="http://schemas.microsoft.com/office/powerpoint/2010/main" val="31743401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06E1279-ACF8-446A-AB40-4EEEA632AB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latin typeface="Verdana"/>
                <a:ea typeface="Verdana"/>
                <a:cs typeface="Verdana"/>
              </a:rPr>
              <a:t>Pourquoi Media4Display ?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B47F58D-D3A1-47BD-B355-A4E9271BE9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4847" y="1711767"/>
            <a:ext cx="7886700" cy="4348442"/>
          </a:xfrm>
        </p:spPr>
        <p:txBody>
          <a:bodyPr vert="horz" lIns="68580" tIns="34290" rIns="68580" bIns="34290" rtlCol="0" anchor="t">
            <a:noAutofit/>
          </a:bodyPr>
          <a:lstStyle/>
          <a:p>
            <a:pPr lvl="1"/>
            <a:r>
              <a:rPr lang="fr-FR" sz="2600">
                <a:latin typeface="Verdana"/>
                <a:ea typeface="Verdana"/>
                <a:cs typeface="Verdana"/>
              </a:rPr>
              <a:t> Solution déjà utilisée à la faculté de Sciences :</a:t>
            </a:r>
          </a:p>
          <a:p>
            <a:pPr lvl="2"/>
            <a:r>
              <a:rPr lang="fr-FR" sz="2600">
                <a:latin typeface="Verdana"/>
                <a:ea typeface="Verdana"/>
                <a:cs typeface="Verdana"/>
              </a:rPr>
              <a:t>5 </a:t>
            </a:r>
            <a:r>
              <a:rPr lang="fr-FR" sz="2600" err="1">
                <a:latin typeface="Verdana"/>
                <a:ea typeface="Verdana"/>
                <a:cs typeface="Verdana"/>
              </a:rPr>
              <a:t>players</a:t>
            </a:r>
            <a:r>
              <a:rPr lang="fr-FR" sz="2600">
                <a:latin typeface="Verdana"/>
                <a:ea typeface="Verdana"/>
                <a:cs typeface="Verdana"/>
              </a:rPr>
              <a:t> + VM serveur</a:t>
            </a:r>
          </a:p>
          <a:p>
            <a:pPr lvl="1"/>
            <a:r>
              <a:rPr lang="fr-FR" sz="2600">
                <a:latin typeface="Verdana"/>
                <a:ea typeface="Verdana"/>
                <a:cs typeface="Verdana"/>
              </a:rPr>
              <a:t> Ergonomie de l’interface</a:t>
            </a:r>
          </a:p>
          <a:p>
            <a:pPr lvl="1"/>
            <a:r>
              <a:rPr lang="fr-FR" sz="2600">
                <a:latin typeface="Verdana"/>
                <a:ea typeface="Verdana"/>
                <a:cs typeface="Verdana"/>
              </a:rPr>
              <a:t> Planification de la veille des </a:t>
            </a:r>
            <a:r>
              <a:rPr lang="fr-FR" sz="2600" err="1">
                <a:latin typeface="Verdana"/>
                <a:ea typeface="Verdana"/>
                <a:cs typeface="Verdana"/>
              </a:rPr>
              <a:t>players</a:t>
            </a:r>
            <a:r>
              <a:rPr lang="fr-FR" sz="2600">
                <a:latin typeface="Verdana"/>
                <a:ea typeface="Verdana"/>
                <a:cs typeface="Verdana"/>
              </a:rPr>
              <a:t>/écrans</a:t>
            </a:r>
          </a:p>
          <a:p>
            <a:pPr lvl="1"/>
            <a:r>
              <a:rPr lang="fr-FR" sz="2600">
                <a:latin typeface="Verdana"/>
                <a:ea typeface="Verdana"/>
                <a:cs typeface="Verdana"/>
              </a:rPr>
              <a:t> Monitoring de la diffusion</a:t>
            </a:r>
          </a:p>
          <a:p>
            <a:pPr lvl="1"/>
            <a:r>
              <a:rPr lang="fr-FR" sz="2600">
                <a:latin typeface="Verdana"/>
                <a:ea typeface="Verdana"/>
                <a:cs typeface="Verdana"/>
              </a:rPr>
              <a:t> Solution logicielle avec </a:t>
            </a:r>
            <a:r>
              <a:rPr lang="fr-FR" sz="2600" err="1">
                <a:latin typeface="Verdana"/>
                <a:ea typeface="Verdana"/>
                <a:cs typeface="Verdana"/>
              </a:rPr>
              <a:t>players</a:t>
            </a:r>
            <a:r>
              <a:rPr lang="fr-FR" sz="2600">
                <a:latin typeface="Verdana"/>
                <a:ea typeface="Verdana"/>
                <a:cs typeface="Verdana"/>
              </a:rPr>
              <a:t> Windows</a:t>
            </a:r>
          </a:p>
          <a:p>
            <a:pPr lvl="1"/>
            <a:r>
              <a:rPr lang="fr-FR" sz="2600">
                <a:latin typeface="Verdana"/>
                <a:ea typeface="Verdana"/>
                <a:cs typeface="Verdana"/>
              </a:rPr>
              <a:t> Facilité d’acquisition (UGAP + Matinfo5)</a:t>
            </a:r>
          </a:p>
          <a:p>
            <a:pPr lvl="1"/>
            <a:endParaRPr lang="fr-FR" sz="270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F43B180-40DA-4D2B-BF01-38BFF9296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74638" y="6315868"/>
            <a:ext cx="563562" cy="365125"/>
          </a:xfrm>
          <a:prstGeom prst="rect">
            <a:avLst/>
          </a:prstGeom>
        </p:spPr>
        <p:txBody>
          <a:bodyPr anchor="ctr" anchorCtr="0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rgbClr val="C6C6C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99402C8-AAF6-430C-9C4F-B768B719CBA8}" type="slidenum">
              <a:rPr lang="fr-FR" smtClean="0"/>
              <a:pPr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569096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63686A4-A640-163D-2DB1-A67CB0A44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Transition vers M4D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AAE1729-FD7A-B6FB-91C6-1813EE2361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61060"/>
            <a:ext cx="7886700" cy="3920636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r>
              <a:rPr lang="fr-FR">
                <a:latin typeface="Verdana"/>
                <a:ea typeface="Verdana"/>
              </a:rPr>
              <a:t>Reprendre les données et l’arborescence existante dans </a:t>
            </a:r>
            <a:r>
              <a:rPr lang="fr-FR" err="1">
                <a:latin typeface="Verdana"/>
                <a:ea typeface="Verdana"/>
              </a:rPr>
              <a:t>PlugInCast</a:t>
            </a:r>
            <a:endParaRPr lang="fr-FR">
              <a:latin typeface="Verdana"/>
              <a:ea typeface="Verdana"/>
            </a:endParaRPr>
          </a:p>
          <a:p>
            <a:r>
              <a:rPr lang="fr-FR">
                <a:latin typeface="Verdana"/>
                <a:ea typeface="Verdana"/>
              </a:rPr>
              <a:t>MAJ VM existante en Sciences pour intégration des </a:t>
            </a:r>
            <a:r>
              <a:rPr lang="fr-FR" err="1">
                <a:latin typeface="Verdana"/>
                <a:ea typeface="Verdana"/>
              </a:rPr>
              <a:t>players</a:t>
            </a:r>
            <a:endParaRPr lang="fr-FR">
              <a:latin typeface="Verdana"/>
              <a:ea typeface="Verdana"/>
            </a:endParaRPr>
          </a:p>
          <a:p>
            <a:r>
              <a:rPr lang="fr-FR">
                <a:latin typeface="Verdana"/>
                <a:ea typeface="Verdana"/>
              </a:rPr>
              <a:t>Acquisition de </a:t>
            </a:r>
            <a:r>
              <a:rPr lang="fr-FR" err="1">
                <a:latin typeface="Verdana"/>
                <a:ea typeface="Verdana"/>
              </a:rPr>
              <a:t>Players</a:t>
            </a:r>
            <a:r>
              <a:rPr lang="fr-FR">
                <a:latin typeface="Verdana"/>
                <a:ea typeface="Verdana"/>
              </a:rPr>
              <a:t> via MATINFO5</a:t>
            </a:r>
          </a:p>
          <a:p>
            <a:r>
              <a:rPr lang="fr-FR">
                <a:latin typeface="Verdana"/>
                <a:ea typeface="Verdana"/>
              </a:rPr>
              <a:t>Acquisition des licences via UGAP</a:t>
            </a:r>
          </a:p>
          <a:p>
            <a:r>
              <a:rPr lang="fr-FR">
                <a:latin typeface="Verdana"/>
                <a:ea typeface="Verdana"/>
              </a:rPr>
              <a:t>Configuration des cibles et groupes d’écrans par Campus et composantes</a:t>
            </a:r>
          </a:p>
          <a:p>
            <a:r>
              <a:rPr lang="fr-FR">
                <a:latin typeface="Verdana"/>
                <a:ea typeface="Verdana"/>
              </a:rPr>
              <a:t>Formation Admin et contributeurs</a:t>
            </a:r>
          </a:p>
          <a:p>
            <a:r>
              <a:rPr lang="fr-FR" err="1">
                <a:latin typeface="Verdana"/>
                <a:ea typeface="Verdana"/>
              </a:rPr>
              <a:t>Players</a:t>
            </a:r>
            <a:r>
              <a:rPr lang="fr-FR">
                <a:latin typeface="Verdana"/>
                <a:ea typeface="Verdana"/>
              </a:rPr>
              <a:t> Windows gérés par le SAMI-DDN</a:t>
            </a:r>
          </a:p>
          <a:p>
            <a:r>
              <a:rPr lang="fr-FR">
                <a:latin typeface="Verdana"/>
                <a:ea typeface="Verdana"/>
              </a:rPr>
              <a:t>Contenu piloté par </a:t>
            </a:r>
            <a:r>
              <a:rPr lang="fr-FR" err="1">
                <a:latin typeface="Verdana"/>
                <a:ea typeface="Verdana"/>
              </a:rPr>
              <a:t>DirCom</a:t>
            </a:r>
            <a:endParaRPr lang="fr-FR">
              <a:latin typeface="Verdana"/>
              <a:ea typeface="Verdana"/>
            </a:endParaRPr>
          </a:p>
          <a:p>
            <a:pPr marL="0" indent="0">
              <a:buNone/>
            </a:pPr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7BFDFF0-96B9-5A3F-954D-B6085C605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74638" y="6315868"/>
            <a:ext cx="563562" cy="365125"/>
          </a:xfrm>
          <a:prstGeom prst="rect">
            <a:avLst/>
          </a:prstGeom>
        </p:spPr>
        <p:txBody>
          <a:bodyPr anchor="ctr" anchorCtr="0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rgbClr val="C6C6C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99402C8-AAF6-430C-9C4F-B768B719CBA8}" type="slidenum">
              <a:rPr lang="fr-FR" smtClean="0"/>
              <a:pPr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607037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9B5971A-A134-F071-2C36-8BEE2B6DFD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Coût du renouvellement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A950CDB-2E1E-FEE0-5EF3-CCB6169999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617534"/>
            <a:ext cx="7886700" cy="2673547"/>
          </a:xfrm>
        </p:spPr>
        <p:txBody>
          <a:bodyPr>
            <a:normAutofit fontScale="77500" lnSpcReduction="20000"/>
          </a:bodyPr>
          <a:lstStyle/>
          <a:p>
            <a:r>
              <a:rPr lang="fr-FR"/>
              <a:t> Licences Media4Display x40 -&gt; 35k€</a:t>
            </a:r>
          </a:p>
          <a:p>
            <a:endParaRPr lang="fr-FR"/>
          </a:p>
          <a:p>
            <a:r>
              <a:rPr lang="fr-FR"/>
              <a:t> </a:t>
            </a:r>
            <a:r>
              <a:rPr lang="fr-FR" err="1"/>
              <a:t>Players</a:t>
            </a:r>
            <a:r>
              <a:rPr lang="fr-FR"/>
              <a:t> HP (Format Mini) x40 -&gt; 25k€</a:t>
            </a:r>
          </a:p>
          <a:p>
            <a:endParaRPr lang="fr-FR"/>
          </a:p>
          <a:p>
            <a:r>
              <a:rPr lang="fr-FR"/>
              <a:t> Maintenance annuelle VM + </a:t>
            </a:r>
            <a:r>
              <a:rPr lang="fr-FR" err="1"/>
              <a:t>players</a:t>
            </a:r>
            <a:r>
              <a:rPr lang="fr-FR"/>
              <a:t> -&gt; 3-4 k€</a:t>
            </a:r>
          </a:p>
          <a:p>
            <a:endParaRPr lang="fr-FR"/>
          </a:p>
          <a:p>
            <a:pPr marL="0" indent="0">
              <a:buNone/>
            </a:pPr>
            <a:r>
              <a:rPr lang="fr-FR" b="1"/>
              <a:t>Enveloppe globale pour le renouvellement: 70k€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C98B687-14CA-1473-A071-2199B4A35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74638" y="6315868"/>
            <a:ext cx="563562" cy="365125"/>
          </a:xfrm>
          <a:prstGeom prst="rect">
            <a:avLst/>
          </a:prstGeom>
        </p:spPr>
        <p:txBody>
          <a:bodyPr anchor="ctr" anchorCtr="0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rgbClr val="C6C6C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99402C8-AAF6-430C-9C4F-B768B719CBA8}" type="slidenum">
              <a:rPr lang="fr-FR" smtClean="0"/>
              <a:pPr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263830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4147d9e7dc2122205fb1b393135fa8e95be45"/>
</p:tagLst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Livrable-FR-A4-Paysage-201609">
  <a:themeElements>
    <a:clrScheme name="Wavestone 2">
      <a:dk1>
        <a:srgbClr val="5F5F5F"/>
      </a:dk1>
      <a:lt1>
        <a:srgbClr val="FFFFFF"/>
      </a:lt1>
      <a:dk2>
        <a:srgbClr val="F4F3F0"/>
      </a:dk2>
      <a:lt2>
        <a:srgbClr val="503078"/>
      </a:lt2>
      <a:accent1>
        <a:srgbClr val="8C9B9C"/>
      </a:accent1>
      <a:accent2>
        <a:srgbClr val="CAC5B8"/>
      </a:accent2>
      <a:accent3>
        <a:srgbClr val="667E76"/>
      </a:accent3>
      <a:accent4>
        <a:srgbClr val="938481"/>
      </a:accent4>
      <a:accent5>
        <a:srgbClr val="048B9A"/>
      </a:accent5>
      <a:accent6>
        <a:srgbClr val="D1B4A6"/>
      </a:accent6>
      <a:hlink>
        <a:srgbClr val="048B9A"/>
      </a:hlink>
      <a:folHlink>
        <a:srgbClr val="048B9A"/>
      </a:folHlink>
    </a:clrScheme>
    <a:fontScheme name="Wavestone 2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ot="0" spcFirstLastPara="0" vertOverflow="overflow" horzOverflow="overflow" vert="horz" wrap="square" lIns="108000" tIns="72000" rIns="108000" bIns="7200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dirty="0" smtClean="0">
            <a:solidFill>
              <a:schemeClr val="bg2"/>
            </a:solidFill>
            <a:ea typeface="+mj-ea"/>
            <a:cs typeface="+mj-cs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bg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08000" rIns="108000" rtlCol="0">
        <a:spAutoFit/>
      </a:bodyPr>
      <a:lstStyle>
        <a:defPPr>
          <a:defRPr sz="14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1.Livrable-FR-A4-Paysage-201609.potx" id="{FCD3306F-7B95-4C31-9348-D41334DD14B8}" vid="{F403B9CA-B509-487D-BCC2-78A399799CE8}"/>
    </a:ext>
  </a:extLst>
</a:theme>
</file>

<file path=ppt/theme/theme6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15124F87E27A249A3E5FD8F38EE66B6" ma:contentTypeVersion="8" ma:contentTypeDescription="Crée un document." ma:contentTypeScope="" ma:versionID="c48e185e1733c2a7bbf0839185cf25a6">
  <xsd:schema xmlns:xsd="http://www.w3.org/2001/XMLSchema" xmlns:xs="http://www.w3.org/2001/XMLSchema" xmlns:p="http://schemas.microsoft.com/office/2006/metadata/properties" xmlns:ns2="c85ac62b-27f5-466b-a372-3296fbd6ea94" xmlns:ns3="14b81776-e133-4dce-b2e8-6afb0b38aa2f" targetNamespace="http://schemas.microsoft.com/office/2006/metadata/properties" ma:root="true" ma:fieldsID="0ab17e79f18687d7b559ed312f22019a" ns2:_="" ns3:_="">
    <xsd:import namespace="c85ac62b-27f5-466b-a372-3296fbd6ea94"/>
    <xsd:import namespace="14b81776-e133-4dce-b2e8-6afb0b38aa2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85ac62b-27f5-466b-a372-3296fbd6ea9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4b81776-e133-4dce-b2e8-6afb0b38aa2f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14b81776-e133-4dce-b2e8-6afb0b38aa2f">
      <UserInfo>
        <DisplayName>Christophe Delalande</DisplayName>
        <AccountId>21</AccountId>
        <AccountType/>
      </UserInfo>
      <UserInfo>
        <DisplayName>Jean-Jacques Plard</DisplayName>
        <AccountId>13</AccountId>
        <AccountType/>
      </UserInfo>
      <UserInfo>
        <DisplayName>CPN-Orga - Membres</DisplayName>
        <AccountId>7</AccountId>
        <AccountType/>
      </UserInfo>
      <UserInfo>
        <DisplayName>Olivier Bonnefoy</DisplayName>
        <AccountId>46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412CCE84-2782-466D-8A69-84CC19A2D7D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78FABF3-C1FC-4DC5-B78D-A32D2B3BBC47}">
  <ds:schemaRefs>
    <ds:schemaRef ds:uri="14b81776-e133-4dce-b2e8-6afb0b38aa2f"/>
    <ds:schemaRef ds:uri="c85ac62b-27f5-466b-a372-3296fbd6ea9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05EC3839-6E11-4460-8B8E-A99F6FD854CE}">
  <ds:schemaRefs>
    <ds:schemaRef ds:uri="14b81776-e133-4dce-b2e8-6afb0b38aa2f"/>
    <ds:schemaRef ds:uri="c85ac62b-27f5-466b-a372-3296fbd6ea94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68</TotalTime>
  <Words>1947</Words>
  <Application>Microsoft Office PowerPoint</Application>
  <PresentationFormat>Affichage à l'écran (4:3)</PresentationFormat>
  <Paragraphs>269</Paragraphs>
  <Slides>47</Slides>
  <Notes>4</Notes>
  <HiddenSlides>0</HiddenSlides>
  <MMClips>3</MMClips>
  <ScaleCrop>false</ScaleCrop>
  <HeadingPairs>
    <vt:vector size="6" baseType="variant">
      <vt:variant>
        <vt:lpstr>Polices utilisées</vt:lpstr>
      </vt:variant>
      <vt:variant>
        <vt:i4>13</vt:i4>
      </vt:variant>
      <vt:variant>
        <vt:lpstr>Thème</vt:lpstr>
      </vt:variant>
      <vt:variant>
        <vt:i4>5</vt:i4>
      </vt:variant>
      <vt:variant>
        <vt:lpstr>Titres des diapositives</vt:lpstr>
      </vt:variant>
      <vt:variant>
        <vt:i4>47</vt:i4>
      </vt:variant>
    </vt:vector>
  </HeadingPairs>
  <TitlesOfParts>
    <vt:vector size="65" baseType="lpstr">
      <vt:lpstr>Arial</vt:lpstr>
      <vt:lpstr>Arial,Sans-Serif</vt:lpstr>
      <vt:lpstr>Calibri</vt:lpstr>
      <vt:lpstr>Calibri Light</vt:lpstr>
      <vt:lpstr>Calibri,Sans-Serif</vt:lpstr>
      <vt:lpstr>Century Gothic</vt:lpstr>
      <vt:lpstr>Courier New</vt:lpstr>
      <vt:lpstr>LucidaGrande</vt:lpstr>
      <vt:lpstr>Tahoma</vt:lpstr>
      <vt:lpstr>Tempus Sans ITC</vt:lpstr>
      <vt:lpstr>Verdana</vt:lpstr>
      <vt:lpstr>Wingdings</vt:lpstr>
      <vt:lpstr>Wingdings,Sans-Serif</vt:lpstr>
      <vt:lpstr>Thème Office</vt:lpstr>
      <vt:lpstr>1_Conception personnalisée</vt:lpstr>
      <vt:lpstr>Conception personnalisée</vt:lpstr>
      <vt:lpstr>4_Thème Office</vt:lpstr>
      <vt:lpstr>Livrable-FR-A4-Paysage-201609</vt:lpstr>
      <vt:lpstr>Commission Permanente du Numérique</vt:lpstr>
      <vt:lpstr>Ordre du jour</vt:lpstr>
      <vt:lpstr>Relevé de conclusions  CPN du 9 décembre 2022</vt:lpstr>
      <vt:lpstr>Solution d’affichage dynamique</vt:lpstr>
      <vt:lpstr>Contexte</vt:lpstr>
      <vt:lpstr>Etat des lieux</vt:lpstr>
      <vt:lpstr>Pourquoi Media4Display ?</vt:lpstr>
      <vt:lpstr>Transition vers M4D</vt:lpstr>
      <vt:lpstr>Coût du renouvellement</vt:lpstr>
      <vt:lpstr>Planning de déploiement</vt:lpstr>
      <vt:lpstr>Cycle de fin de vie d’un compte UA</vt:lpstr>
      <vt:lpstr>Cycle de fin de vie d’un compte étudiant (étudiant sortant) </vt:lpstr>
      <vt:lpstr>Cycle de fin de vie d’un compte personnel </vt:lpstr>
      <vt:lpstr>Changement de procédures </vt:lpstr>
      <vt:lpstr>Gestion des comptes invités</vt:lpstr>
      <vt:lpstr>Gestion des comptes invités</vt:lpstr>
      <vt:lpstr>Gestion des comptes invités</vt:lpstr>
      <vt:lpstr>Gestion des comptes invités</vt:lpstr>
      <vt:lpstr>Point d'avancement projet DWP</vt:lpstr>
      <vt:lpstr>Planning opérationnel</vt:lpstr>
      <vt:lpstr>Copil </vt:lpstr>
      <vt:lpstr>Comité opérationnel </vt:lpstr>
      <vt:lpstr>La philosophie du projet</vt:lpstr>
      <vt:lpstr>En cours</vt:lpstr>
      <vt:lpstr>Environnement graphique</vt:lpstr>
      <vt:lpstr>Démo</vt:lpstr>
      <vt:lpstr>Renouvellement des salles pédagogiques 2023</vt:lpstr>
      <vt:lpstr>Renouvellement des salles pédagogiques 2023</vt:lpstr>
      <vt:lpstr>Subvention Région</vt:lpstr>
      <vt:lpstr>Subvention Région</vt:lpstr>
      <vt:lpstr>Ressources éducatives</vt:lpstr>
      <vt:lpstr>Quelques usages pédagogiques</vt:lpstr>
      <vt:lpstr>Campus numériques  virtuels francophones</vt:lpstr>
      <vt:lpstr>Sécurité informatique</vt:lpstr>
      <vt:lpstr>Déploiement de l'EDR Cortex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Portefolios</vt:lpstr>
      <vt:lpstr>Etat des lieux</vt:lpstr>
      <vt:lpstr>Pour l'UA, focus Karuta</vt:lpstr>
      <vt:lpstr>Questions diverses</vt:lpstr>
      <vt:lpstr>Questions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Eric Schrafstetter</dc:creator>
  <cp:lastModifiedBy>Paola</cp:lastModifiedBy>
  <cp:revision>4</cp:revision>
  <cp:lastPrinted>2020-06-18T16:33:05Z</cp:lastPrinted>
  <dcterms:created xsi:type="dcterms:W3CDTF">2017-09-01T12:55:01Z</dcterms:created>
  <dcterms:modified xsi:type="dcterms:W3CDTF">2023-06-15T12:20:57Z</dcterms:modified>
  <cp:contentStatus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0x010100315124F87E27A249A3E5FD8F38EE66B6</vt:lpwstr>
  </property>
  <property fmtid="{D5CDD505-2E9C-101B-9397-08002B2CF9AE}" pid="3" name="AuthorIds_UIVersion_1536">
    <vt:lpwstr>6</vt:lpwstr>
  </property>
</Properties>
</file>