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63" r:id="rId4"/>
    <p:sldMasterId id="2147483791" r:id="rId5"/>
  </p:sldMasterIdLst>
  <p:notesMasterIdLst>
    <p:notesMasterId r:id="rId41"/>
  </p:notesMasterIdLst>
  <p:handoutMasterIdLst>
    <p:handoutMasterId r:id="rId42"/>
  </p:handoutMasterIdLst>
  <p:sldIdLst>
    <p:sldId id="1031" r:id="rId6"/>
    <p:sldId id="995" r:id="rId7"/>
    <p:sldId id="1014" r:id="rId8"/>
    <p:sldId id="1074" r:id="rId9"/>
    <p:sldId id="1096" r:id="rId10"/>
    <p:sldId id="1097" r:id="rId11"/>
    <p:sldId id="1098" r:id="rId12"/>
    <p:sldId id="1079" r:id="rId13"/>
    <p:sldId id="1094" r:id="rId14"/>
    <p:sldId id="1095" r:id="rId15"/>
    <p:sldId id="1080" r:id="rId16"/>
    <p:sldId id="1006" r:id="rId17"/>
    <p:sldId id="1088" r:id="rId18"/>
    <p:sldId id="1090" r:id="rId19"/>
    <p:sldId id="1002" r:id="rId20"/>
    <p:sldId id="1092" r:id="rId21"/>
    <p:sldId id="1093" r:id="rId22"/>
    <p:sldId id="1081" r:id="rId23"/>
    <p:sldId id="1099" r:id="rId24"/>
    <p:sldId id="1107" r:id="rId25"/>
    <p:sldId id="1100" r:id="rId26"/>
    <p:sldId id="1101" r:id="rId27"/>
    <p:sldId id="1104" r:id="rId28"/>
    <p:sldId id="1105" r:id="rId29"/>
    <p:sldId id="1082" r:id="rId30"/>
    <p:sldId id="1071" r:id="rId31"/>
    <p:sldId id="1083" r:id="rId32"/>
    <p:sldId id="1084" r:id="rId33"/>
    <p:sldId id="1085" r:id="rId34"/>
    <p:sldId id="1108" r:id="rId35"/>
    <p:sldId id="1109" r:id="rId36"/>
    <p:sldId id="1004" r:id="rId37"/>
    <p:sldId id="1078" r:id="rId38"/>
    <p:sldId id="1106" r:id="rId39"/>
    <p:sldId id="982" r:id="rId40"/>
  </p:sldIdLst>
  <p:sldSz cx="12192000" cy="6858000"/>
  <p:notesSz cx="6858000" cy="9144000"/>
  <p:embeddedFontLst>
    <p:embeddedFont>
      <p:font typeface="Bagoss Standard" panose="020B0604020202020204" charset="0"/>
      <p:regular r:id="rId43"/>
      <p:italic r:id="rId44"/>
    </p:embeddedFont>
    <p:embeddedFont>
      <p:font typeface="Bagoss Standard Light" panose="020B0604020202020204" charset="0"/>
      <p:regular r:id="rId45"/>
      <p:italic r:id="rId46"/>
    </p:embeddedFont>
    <p:embeddedFont>
      <p:font typeface="Segoe UI" panose="020B0502040204020203" pitchFamily="34" charset="0"/>
      <p:regular r:id="rId47"/>
      <p:bold r:id="rId48"/>
      <p:italic r:id="rId49"/>
      <p:boldItalic r:id="rId50"/>
    </p:embeddedFont>
    <p:embeddedFont>
      <p:font typeface="Verdana Pro" panose="020B0604030504040204" pitchFamily="34" charset="0"/>
      <p:regular r:id="rId51"/>
      <p:bold r:id="rId52"/>
      <p:italic r:id="rId53"/>
      <p:boldItalic r:id="rId54"/>
    </p:embeddedFont>
    <p:embeddedFont>
      <p:font typeface="Verdana Pro Semibold" panose="020B0704030504040204" pitchFamily="34" charset="0"/>
      <p:regular r:id="rId55"/>
      <p:bold r:id="rId56"/>
      <p:italic r:id="rId57"/>
      <p:boldItalic r:id="rId58"/>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d="{9AAB82C0-9EB4-4065-A869-4288F60FDF56}">
          <p14:sldIdLst>
            <p14:sldId id="1031"/>
            <p14:sldId id="995"/>
            <p14:sldId id="1014"/>
            <p14:sldId id="1074"/>
            <p14:sldId id="1096"/>
            <p14:sldId id="1097"/>
            <p14:sldId id="1098"/>
            <p14:sldId id="1079"/>
            <p14:sldId id="1094"/>
            <p14:sldId id="1095"/>
            <p14:sldId id="1080"/>
            <p14:sldId id="1006"/>
            <p14:sldId id="1088"/>
            <p14:sldId id="1090"/>
            <p14:sldId id="1002"/>
            <p14:sldId id="1092"/>
            <p14:sldId id="1093"/>
            <p14:sldId id="1081"/>
            <p14:sldId id="1099"/>
            <p14:sldId id="1107"/>
            <p14:sldId id="1100"/>
            <p14:sldId id="1101"/>
            <p14:sldId id="1104"/>
            <p14:sldId id="1105"/>
            <p14:sldId id="1082"/>
            <p14:sldId id="1071"/>
            <p14:sldId id="1083"/>
            <p14:sldId id="1084"/>
            <p14:sldId id="1085"/>
            <p14:sldId id="1108"/>
            <p14:sldId id="1109"/>
            <p14:sldId id="1004"/>
            <p14:sldId id="1078"/>
            <p14:sldId id="1106"/>
            <p14:sldId id="982"/>
          </p14:sldIdLst>
        </p14:section>
        <p14:section name="Toolbox" id="{83B4832B-440F-494B-A7B8-17018E51C4A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7EB44C-8EB1-0D3A-0B07-F398E768DE20}" name="Matthieu MONCOIFFET" initials="MM" userId="S::matthieu.moncoiffet@mprez.fr::5881eea6-655d-436e-b931-e0ad3b183c03" providerId="AD"/>
  <p188:author id="{DA227451-59EC-1010-86ED-1478C084DB82}" name="Nathalie Clot" initials="NC" userId="S::nathalie.clot@univ-angers.fr::547cd0b5-35d3-48b5-ad4f-213ef8e5bfc7" providerId="AD"/>
  <p188:author id="{0AAFA6EC-25BF-F384-D737-60176A1BB955}" name="João CARNEIRO" initials="JC" userId="S::joao.carneiro@mprez.fr::7f4256ec-ed7d-40ad-875b-095c871fdb7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ABBEF"/>
    <a:srgbClr val="FF9500"/>
    <a:srgbClr val="356FC3"/>
    <a:srgbClr val="8DE3C0"/>
    <a:srgbClr val="3173BA"/>
    <a:srgbClr val="013050"/>
    <a:srgbClr val="F1F4F9"/>
    <a:srgbClr val="F2FC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69BCCE-93ED-4C06-A2C7-E00B6F380DA6}" v="5" dt="2026-04-03T08:48:11.66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microsoft.com/office/2018/10/relationships/authors" Target="authors.xml"/><Relationship Id="rId8" Type="http://schemas.openxmlformats.org/officeDocument/2006/relationships/slide" Target="slides/slide3.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4.fntdata"/><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notesMaster" Target="notesMasters/notesMaster1.xml"/><Relationship Id="rId54" Type="http://schemas.openxmlformats.org/officeDocument/2006/relationships/font" Target="fonts/font12.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643979E-39C5-9827-796D-EC2308A3BC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F90982D-FBC7-787B-5FB7-EC6AD55352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8F546F-E966-4DF8-BC81-975BDE563703}" type="datetimeFigureOut">
              <a:rPr lang="fr-FR" smtClean="0"/>
              <a:t>07/04/2026</a:t>
            </a:fld>
            <a:endParaRPr lang="fr-FR"/>
          </a:p>
        </p:txBody>
      </p:sp>
      <p:sp>
        <p:nvSpPr>
          <p:cNvPr id="4" name="Espace réservé du pied de page 3">
            <a:extLst>
              <a:ext uri="{FF2B5EF4-FFF2-40B4-BE49-F238E27FC236}">
                <a16:creationId xmlns:a16="http://schemas.microsoft.com/office/drawing/2014/main" id="{FFD3287F-0B92-9084-8457-E5B2CC80EBB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AE456AF-846F-4E05-673D-CB2DAA04AC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B5CC86-5B08-4941-B3B0-176E59B79536}" type="slidenum">
              <a:rPr lang="fr-FR" smtClean="0"/>
              <a:t>‹N°›</a:t>
            </a:fld>
            <a:endParaRPr lang="fr-FR"/>
          </a:p>
        </p:txBody>
      </p:sp>
    </p:spTree>
    <p:extLst>
      <p:ext uri="{BB962C8B-B14F-4D97-AF65-F5344CB8AC3E}">
        <p14:creationId xmlns:p14="http://schemas.microsoft.com/office/powerpoint/2010/main" val="1253288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Verdana Pro" panose="020B0604030504040204" pitchFamily="34" charset="0"/>
              </a:defRPr>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Verdana Pro" panose="020B0604030504040204" pitchFamily="34" charset="0"/>
              </a:defRPr>
            </a:lvl1pPr>
          </a:lstStyle>
          <a:p>
            <a:fld id="{9E10C583-19DF-43E6-AF16-A7C373151BC4}" type="datetimeFigureOut">
              <a:rPr lang="fr-FR" smtClean="0"/>
              <a:pPr/>
              <a:t>07/04/2026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Verdana Pro" panose="020B0604030504040204"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Verdana Pro" panose="020B0604030504040204" pitchFamily="34" charset="0"/>
              </a:defRPr>
            </a:lvl1pPr>
          </a:lstStyle>
          <a:p>
            <a:fld id="{632AE093-07E4-4A08-9DFF-4A996E98E45F}" type="slidenum">
              <a:rPr lang="fr-FR" smtClean="0"/>
              <a:pPr/>
              <a:t>‹N°›</a:t>
            </a:fld>
            <a:endParaRPr lang="fr-FR"/>
          </a:p>
        </p:txBody>
      </p:sp>
    </p:spTree>
    <p:extLst>
      <p:ext uri="{BB962C8B-B14F-4D97-AF65-F5344CB8AC3E}">
        <p14:creationId xmlns:p14="http://schemas.microsoft.com/office/powerpoint/2010/main" val="3562492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ro" panose="020B0604030504040204" pitchFamily="34" charset="0"/>
        <a:ea typeface="+mn-ea"/>
        <a:cs typeface="+mn-cs"/>
      </a:defRPr>
    </a:lvl1pPr>
    <a:lvl2pPr marL="457200" algn="l" defTabSz="914400" rtl="0" eaLnBrk="1" latinLnBrk="0" hangingPunct="1">
      <a:defRPr sz="1200" kern="1200">
        <a:solidFill>
          <a:schemeClr val="tx1"/>
        </a:solidFill>
        <a:latin typeface="Verdana Pro" panose="020B0604030504040204" pitchFamily="34" charset="0"/>
        <a:ea typeface="+mn-ea"/>
        <a:cs typeface="+mn-cs"/>
      </a:defRPr>
    </a:lvl2pPr>
    <a:lvl3pPr marL="914400" algn="l" defTabSz="914400" rtl="0" eaLnBrk="1" latinLnBrk="0" hangingPunct="1">
      <a:defRPr sz="1200" kern="1200">
        <a:solidFill>
          <a:schemeClr val="tx1"/>
        </a:solidFill>
        <a:latin typeface="Verdana Pro" panose="020B0604030504040204" pitchFamily="34" charset="0"/>
        <a:ea typeface="+mn-ea"/>
        <a:cs typeface="+mn-cs"/>
      </a:defRPr>
    </a:lvl3pPr>
    <a:lvl4pPr marL="1371600" algn="l" defTabSz="914400" rtl="0" eaLnBrk="1" latinLnBrk="0" hangingPunct="1">
      <a:defRPr sz="1200" kern="1200">
        <a:solidFill>
          <a:schemeClr val="tx1"/>
        </a:solidFill>
        <a:latin typeface="Verdana Pro" panose="020B0604030504040204" pitchFamily="34" charset="0"/>
        <a:ea typeface="+mn-ea"/>
        <a:cs typeface="+mn-cs"/>
      </a:defRPr>
    </a:lvl4pPr>
    <a:lvl5pPr marL="1828800" algn="l" defTabSz="914400" rtl="0" eaLnBrk="1" latinLnBrk="0" hangingPunct="1">
      <a:defRPr sz="1200" kern="1200">
        <a:solidFill>
          <a:schemeClr val="tx1"/>
        </a:solidFill>
        <a:latin typeface="Verdana Pro"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DE520-1BE0-6877-5B83-24F7577DE79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A939D5C-AC67-2DE7-8648-354CBACADD7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8D4A781-280B-FCC2-5EEC-DD294C95AE7B}"/>
              </a:ext>
            </a:extLst>
          </p:cNvPr>
          <p:cNvSpPr>
            <a:spLocks noGrp="1"/>
          </p:cNvSpPr>
          <p:nvPr>
            <p:ph type="body" idx="1"/>
          </p:nvPr>
        </p:nvSpPr>
        <p:spPr/>
        <p:txBody>
          <a:bodyPr/>
          <a:lstStyle/>
          <a:p>
            <a:r>
              <a:rPr lang="en-US" sz="1200" b="0" i="0" kern="1200">
                <a:solidFill>
                  <a:schemeClr val="tx1"/>
                </a:solidFill>
                <a:effectLst/>
                <a:latin typeface="Verdana Pro" panose="020B0604030504040204" pitchFamily="34" charset="0"/>
                <a:ea typeface="+mn-ea"/>
                <a:cs typeface="+mn-cs"/>
              </a:rPr>
              <a:t>CDC 3200 (1964)</a:t>
            </a:r>
            <a:endParaRPr lang="en-US" sz="1200" b="1" i="0" kern="1200">
              <a:solidFill>
                <a:schemeClr val="tx1"/>
              </a:solidFill>
              <a:effectLst/>
              <a:latin typeface="Verdana Pro" panose="020B0604030504040204" pitchFamily="34" charset="0"/>
              <a:ea typeface="+mn-ea"/>
              <a:cs typeface="+mn-cs"/>
            </a:endParaRPr>
          </a:p>
          <a:p>
            <a:r>
              <a:rPr lang="en-US" sz="1200" b="0" i="0" kern="1200">
                <a:solidFill>
                  <a:schemeClr val="tx1"/>
                </a:solidFill>
                <a:effectLst/>
                <a:latin typeface="Verdana Pro" panose="020B0604030504040204" pitchFamily="34" charset="0"/>
                <a:ea typeface="+mn-ea"/>
                <a:cs typeface="+mn-cs"/>
              </a:rPr>
              <a:t>At the </a:t>
            </a:r>
            <a:r>
              <a:rPr lang="en-US" sz="1200" b="0" i="1" u="none" strike="noStrike" kern="1200">
                <a:solidFill>
                  <a:schemeClr val="tx1"/>
                </a:solidFill>
                <a:effectLst/>
                <a:latin typeface="Verdana Pro" panose="020B0604030504040204" pitchFamily="34" charset="0"/>
                <a:ea typeface="+mn-ea"/>
                <a:cs typeface="+mn-cs"/>
              </a:rPr>
              <a:t>Biomedical Computer Simulation Laboratory</a:t>
            </a:r>
            <a:r>
              <a:rPr lang="en-US" sz="1200" b="0" i="0" kern="1200">
                <a:solidFill>
                  <a:schemeClr val="tx1"/>
                </a:solidFill>
                <a:effectLst/>
                <a:latin typeface="Verdana Pro" panose="020B0604030504040204" pitchFamily="34" charset="0"/>
                <a:ea typeface="+mn-ea"/>
                <a:cs typeface="+mn-cs"/>
              </a:rPr>
              <a:t> in Salt Lake City, Utah, a 24-bit Control Data mainframe interfaced with a large-scale analog computer through an eight-channel conversion </a:t>
            </a:r>
            <a:r>
              <a:rPr lang="en-US" sz="1200" b="0" i="0" kern="1200" dirty="0">
                <a:solidFill>
                  <a:schemeClr val="tx1"/>
                </a:solidFill>
                <a:effectLst/>
                <a:latin typeface="Verdana Pro" panose="020B0604030504040204" pitchFamily="34" charset="0"/>
                <a:ea typeface="+mn-ea"/>
                <a:cs typeface="+mn-cs"/>
              </a:rPr>
              <a:t>system</a:t>
            </a:r>
            <a:endParaRPr lang="en-US" sz="1200" b="0" i="0" kern="1200">
              <a:solidFill>
                <a:schemeClr val="tx1"/>
              </a:solidFill>
              <a:effectLst/>
              <a:latin typeface="Verdana Pro" panose="020B0604030504040204" pitchFamily="34" charset="0"/>
              <a:ea typeface="+mn-ea"/>
              <a:cs typeface="+mn-cs"/>
            </a:endParaRPr>
          </a:p>
        </p:txBody>
      </p:sp>
      <p:sp>
        <p:nvSpPr>
          <p:cNvPr id="4" name="Espace réservé du numéro de diapositive 3">
            <a:extLst>
              <a:ext uri="{FF2B5EF4-FFF2-40B4-BE49-F238E27FC236}">
                <a16:creationId xmlns:a16="http://schemas.microsoft.com/office/drawing/2014/main" id="{1651FC91-A48B-459B-D414-0C4B127F3CD8}"/>
              </a:ext>
            </a:extLst>
          </p:cNvPr>
          <p:cNvSpPr>
            <a:spLocks noGrp="1"/>
          </p:cNvSpPr>
          <p:nvPr>
            <p:ph type="sldNum" sz="quarter" idx="5"/>
          </p:nvPr>
        </p:nvSpPr>
        <p:spPr/>
        <p:txBody>
          <a:bodyPr/>
          <a:lstStyle/>
          <a:p>
            <a:fld id="{632AE093-07E4-4A08-9DFF-4A996E98E45F}" type="slidenum">
              <a:rPr lang="fr-FR" smtClean="0"/>
              <a:pPr/>
              <a:t>1</a:t>
            </a:fld>
            <a:endParaRPr lang="fr-FR"/>
          </a:p>
        </p:txBody>
      </p:sp>
    </p:spTree>
    <p:extLst>
      <p:ext uri="{BB962C8B-B14F-4D97-AF65-F5344CB8AC3E}">
        <p14:creationId xmlns:p14="http://schemas.microsoft.com/office/powerpoint/2010/main" val="1092665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A7AD3-2077-D024-9E51-A43F9B3131E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17C0575-E7C7-58FF-6D61-FFB840062AB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0EDCF91-58D9-A7A6-E20B-56594498C257}"/>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5E951FB0-D22C-7B50-1B9C-233D920F78E7}"/>
              </a:ext>
            </a:extLst>
          </p:cNvPr>
          <p:cNvSpPr>
            <a:spLocks noGrp="1"/>
          </p:cNvSpPr>
          <p:nvPr>
            <p:ph type="sldNum" sz="quarter" idx="5"/>
          </p:nvPr>
        </p:nvSpPr>
        <p:spPr/>
        <p:txBody>
          <a:bodyPr/>
          <a:lstStyle/>
          <a:p>
            <a:fld id="{632AE093-07E4-4A08-9DFF-4A996E98E45F}" type="slidenum">
              <a:rPr lang="fr-FR" smtClean="0"/>
              <a:pPr/>
              <a:t>10</a:t>
            </a:fld>
            <a:endParaRPr lang="fr-FR"/>
          </a:p>
        </p:txBody>
      </p:sp>
    </p:spTree>
    <p:extLst>
      <p:ext uri="{BB962C8B-B14F-4D97-AF65-F5344CB8AC3E}">
        <p14:creationId xmlns:p14="http://schemas.microsoft.com/office/powerpoint/2010/main" val="2099718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D8E78-D383-F64A-6DC4-397CE2AEEE7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23DDE71-18FD-8E92-2B67-4455D8DB986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62FC609-521B-4259-FD56-24B175C22D50}"/>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761E4DBD-C778-C837-1C79-B9F3AA9CBE4D}"/>
              </a:ext>
            </a:extLst>
          </p:cNvPr>
          <p:cNvSpPr>
            <a:spLocks noGrp="1"/>
          </p:cNvSpPr>
          <p:nvPr>
            <p:ph type="sldNum" sz="quarter" idx="5"/>
          </p:nvPr>
        </p:nvSpPr>
        <p:spPr/>
        <p:txBody>
          <a:bodyPr/>
          <a:lstStyle/>
          <a:p>
            <a:fld id="{632AE093-07E4-4A08-9DFF-4A996E98E45F}" type="slidenum">
              <a:rPr lang="fr-FR" smtClean="0"/>
              <a:pPr/>
              <a:t>11</a:t>
            </a:fld>
            <a:endParaRPr lang="fr-FR"/>
          </a:p>
        </p:txBody>
      </p:sp>
    </p:spTree>
    <p:extLst>
      <p:ext uri="{BB962C8B-B14F-4D97-AF65-F5344CB8AC3E}">
        <p14:creationId xmlns:p14="http://schemas.microsoft.com/office/powerpoint/2010/main" val="3550762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C1061-6045-7352-F321-71D21283F1D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CB29752-BDFC-0AAF-1433-C324C69B516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4BD9756-A7BD-65BD-CD04-BE0ECA3C9579}"/>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4FF1B865-529A-2835-4CC1-B02A05B38D5A}"/>
              </a:ext>
            </a:extLst>
          </p:cNvPr>
          <p:cNvSpPr>
            <a:spLocks noGrp="1"/>
          </p:cNvSpPr>
          <p:nvPr>
            <p:ph type="sldNum" sz="quarter" idx="5"/>
          </p:nvPr>
        </p:nvSpPr>
        <p:spPr/>
        <p:txBody>
          <a:bodyPr/>
          <a:lstStyle/>
          <a:p>
            <a:fld id="{632AE093-07E4-4A08-9DFF-4A996E98E45F}" type="slidenum">
              <a:rPr lang="fr-FR" smtClean="0"/>
              <a:pPr/>
              <a:t>12</a:t>
            </a:fld>
            <a:endParaRPr lang="fr-FR"/>
          </a:p>
        </p:txBody>
      </p:sp>
    </p:spTree>
    <p:extLst>
      <p:ext uri="{BB962C8B-B14F-4D97-AF65-F5344CB8AC3E}">
        <p14:creationId xmlns:p14="http://schemas.microsoft.com/office/powerpoint/2010/main" val="2696287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3D88B-6E30-40D3-7450-67EEF6F55D4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88DF407-AA2F-3153-E376-01B38893715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E08B138-E5FC-C17B-32BA-D75803723DE7}"/>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4B0B2BA3-F458-6C34-22D4-BBB2A6B92472}"/>
              </a:ext>
            </a:extLst>
          </p:cNvPr>
          <p:cNvSpPr>
            <a:spLocks noGrp="1"/>
          </p:cNvSpPr>
          <p:nvPr>
            <p:ph type="sldNum" sz="quarter" idx="5"/>
          </p:nvPr>
        </p:nvSpPr>
        <p:spPr/>
        <p:txBody>
          <a:bodyPr/>
          <a:lstStyle/>
          <a:p>
            <a:fld id="{632AE093-07E4-4A08-9DFF-4A996E98E45F}" type="slidenum">
              <a:rPr lang="fr-FR" smtClean="0"/>
              <a:pPr/>
              <a:t>13</a:t>
            </a:fld>
            <a:endParaRPr lang="fr-FR"/>
          </a:p>
        </p:txBody>
      </p:sp>
    </p:spTree>
    <p:extLst>
      <p:ext uri="{BB962C8B-B14F-4D97-AF65-F5344CB8AC3E}">
        <p14:creationId xmlns:p14="http://schemas.microsoft.com/office/powerpoint/2010/main" val="1632978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7A83C-F970-444A-9E2B-18E47FC2F0F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E9C8291-3CA5-B551-C7ED-25F82AAEC4F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4E54CBE-8B66-30C2-98E6-8A7CBBF6E686}"/>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868EE399-6984-D475-EC13-73D17F790F32}"/>
              </a:ext>
            </a:extLst>
          </p:cNvPr>
          <p:cNvSpPr>
            <a:spLocks noGrp="1"/>
          </p:cNvSpPr>
          <p:nvPr>
            <p:ph type="sldNum" sz="quarter" idx="5"/>
          </p:nvPr>
        </p:nvSpPr>
        <p:spPr/>
        <p:txBody>
          <a:bodyPr/>
          <a:lstStyle/>
          <a:p>
            <a:fld id="{632AE093-07E4-4A08-9DFF-4A996E98E45F}" type="slidenum">
              <a:rPr lang="fr-FR" smtClean="0"/>
              <a:pPr/>
              <a:t>14</a:t>
            </a:fld>
            <a:endParaRPr lang="fr-FR"/>
          </a:p>
        </p:txBody>
      </p:sp>
    </p:spTree>
    <p:extLst>
      <p:ext uri="{BB962C8B-B14F-4D97-AF65-F5344CB8AC3E}">
        <p14:creationId xmlns:p14="http://schemas.microsoft.com/office/powerpoint/2010/main" val="3946078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C1E0B-C5F4-F454-C3AB-8671C57E6FF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31A0C3B-0AD6-F8B2-4339-D62DC3A10FB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3A4341D-484E-83A4-AB7E-97556342979D}"/>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2468B6BD-BC2D-BE65-9C20-5452B3A76495}"/>
              </a:ext>
            </a:extLst>
          </p:cNvPr>
          <p:cNvSpPr>
            <a:spLocks noGrp="1"/>
          </p:cNvSpPr>
          <p:nvPr>
            <p:ph type="sldNum" sz="quarter" idx="5"/>
          </p:nvPr>
        </p:nvSpPr>
        <p:spPr/>
        <p:txBody>
          <a:bodyPr/>
          <a:lstStyle/>
          <a:p>
            <a:fld id="{632AE093-07E4-4A08-9DFF-4A996E98E45F}" type="slidenum">
              <a:rPr lang="fr-FR" smtClean="0"/>
              <a:pPr/>
              <a:t>15</a:t>
            </a:fld>
            <a:endParaRPr lang="fr-FR"/>
          </a:p>
        </p:txBody>
      </p:sp>
    </p:spTree>
    <p:extLst>
      <p:ext uri="{BB962C8B-B14F-4D97-AF65-F5344CB8AC3E}">
        <p14:creationId xmlns:p14="http://schemas.microsoft.com/office/powerpoint/2010/main" val="441183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B2DC4-CD45-D0C1-322B-64E90C684E1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02CD713-90E3-6115-4252-1D258ED0233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E17BCB6-A8A8-01FD-E068-3CE7CB28D3A7}"/>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52C7A913-DD98-FF79-57F4-CB472FC85150}"/>
              </a:ext>
            </a:extLst>
          </p:cNvPr>
          <p:cNvSpPr>
            <a:spLocks noGrp="1"/>
          </p:cNvSpPr>
          <p:nvPr>
            <p:ph type="sldNum" sz="quarter" idx="5"/>
          </p:nvPr>
        </p:nvSpPr>
        <p:spPr/>
        <p:txBody>
          <a:bodyPr/>
          <a:lstStyle/>
          <a:p>
            <a:fld id="{632AE093-07E4-4A08-9DFF-4A996E98E45F}" type="slidenum">
              <a:rPr lang="fr-FR" smtClean="0"/>
              <a:pPr/>
              <a:t>16</a:t>
            </a:fld>
            <a:endParaRPr lang="fr-FR"/>
          </a:p>
        </p:txBody>
      </p:sp>
    </p:spTree>
    <p:extLst>
      <p:ext uri="{BB962C8B-B14F-4D97-AF65-F5344CB8AC3E}">
        <p14:creationId xmlns:p14="http://schemas.microsoft.com/office/powerpoint/2010/main" val="1688450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A26CC-3355-DBAB-7B77-B7682259B96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5CD86F4-40CF-A947-80D1-C476C0CA848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F6C087E-B28E-6BCC-3C69-DDAA69D229F4}"/>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C9C7FA1F-8563-06F0-518C-4C528E22A68D}"/>
              </a:ext>
            </a:extLst>
          </p:cNvPr>
          <p:cNvSpPr>
            <a:spLocks noGrp="1"/>
          </p:cNvSpPr>
          <p:nvPr>
            <p:ph type="sldNum" sz="quarter" idx="5"/>
          </p:nvPr>
        </p:nvSpPr>
        <p:spPr/>
        <p:txBody>
          <a:bodyPr/>
          <a:lstStyle/>
          <a:p>
            <a:fld id="{632AE093-07E4-4A08-9DFF-4A996E98E45F}" type="slidenum">
              <a:rPr lang="fr-FR" smtClean="0"/>
              <a:pPr/>
              <a:t>17</a:t>
            </a:fld>
            <a:endParaRPr lang="fr-FR"/>
          </a:p>
        </p:txBody>
      </p:sp>
    </p:spTree>
    <p:extLst>
      <p:ext uri="{BB962C8B-B14F-4D97-AF65-F5344CB8AC3E}">
        <p14:creationId xmlns:p14="http://schemas.microsoft.com/office/powerpoint/2010/main" val="2857007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F5EFF-4E07-BCF5-A74D-4A868C7D2E7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F5A19E7-2481-F404-6D31-6FB3AD6E0FE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ADE90B2-010C-2BE7-F9D1-F375ADE5B100}"/>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8C64CC1E-4EA8-3128-99B8-B4EE4609EC1A}"/>
              </a:ext>
            </a:extLst>
          </p:cNvPr>
          <p:cNvSpPr>
            <a:spLocks noGrp="1"/>
          </p:cNvSpPr>
          <p:nvPr>
            <p:ph type="sldNum" sz="quarter" idx="5"/>
          </p:nvPr>
        </p:nvSpPr>
        <p:spPr/>
        <p:txBody>
          <a:bodyPr/>
          <a:lstStyle/>
          <a:p>
            <a:fld id="{632AE093-07E4-4A08-9DFF-4A996E98E45F}" type="slidenum">
              <a:rPr lang="fr-FR" smtClean="0"/>
              <a:pPr/>
              <a:t>18</a:t>
            </a:fld>
            <a:endParaRPr lang="fr-FR"/>
          </a:p>
        </p:txBody>
      </p:sp>
    </p:spTree>
    <p:extLst>
      <p:ext uri="{BB962C8B-B14F-4D97-AF65-F5344CB8AC3E}">
        <p14:creationId xmlns:p14="http://schemas.microsoft.com/office/powerpoint/2010/main" val="3949966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4D7A6-4754-7A6E-6B24-5697A18EA4A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F68EC95-BC62-B098-1EA8-5D8D68B41ED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18940C7-1D8D-C415-E947-A0F1520276FE}"/>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B1FF55EA-EF26-1998-5A47-7643794DD11F}"/>
              </a:ext>
            </a:extLst>
          </p:cNvPr>
          <p:cNvSpPr>
            <a:spLocks noGrp="1"/>
          </p:cNvSpPr>
          <p:nvPr>
            <p:ph type="sldNum" sz="quarter" idx="5"/>
          </p:nvPr>
        </p:nvSpPr>
        <p:spPr/>
        <p:txBody>
          <a:bodyPr/>
          <a:lstStyle/>
          <a:p>
            <a:fld id="{632AE093-07E4-4A08-9DFF-4A996E98E45F}" type="slidenum">
              <a:rPr lang="fr-FR" smtClean="0"/>
              <a:pPr/>
              <a:t>25</a:t>
            </a:fld>
            <a:endParaRPr lang="fr-FR"/>
          </a:p>
        </p:txBody>
      </p:sp>
    </p:spTree>
    <p:extLst>
      <p:ext uri="{BB962C8B-B14F-4D97-AF65-F5344CB8AC3E}">
        <p14:creationId xmlns:p14="http://schemas.microsoft.com/office/powerpoint/2010/main" val="1836849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32AE093-07E4-4A08-9DFF-4A996E98E45F}" type="slidenum">
              <a:rPr lang="fr-FR" smtClean="0"/>
              <a:pPr/>
              <a:t>2</a:t>
            </a:fld>
            <a:endParaRPr lang="fr-FR"/>
          </a:p>
        </p:txBody>
      </p:sp>
    </p:spTree>
    <p:extLst>
      <p:ext uri="{BB962C8B-B14F-4D97-AF65-F5344CB8AC3E}">
        <p14:creationId xmlns:p14="http://schemas.microsoft.com/office/powerpoint/2010/main" val="4217215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7182-8001-0625-4C49-D7EA323780C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7EAF148-6BFF-0E5F-DBD8-28CDC594525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211F1F8-4D16-0E00-AD78-125FA35B5B65}"/>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0E053AD3-B1AD-9B59-0D2F-7934C62574F6}"/>
              </a:ext>
            </a:extLst>
          </p:cNvPr>
          <p:cNvSpPr>
            <a:spLocks noGrp="1"/>
          </p:cNvSpPr>
          <p:nvPr>
            <p:ph type="sldNum" sz="quarter" idx="5"/>
          </p:nvPr>
        </p:nvSpPr>
        <p:spPr/>
        <p:txBody>
          <a:bodyPr/>
          <a:lstStyle/>
          <a:p>
            <a:fld id="{632AE093-07E4-4A08-9DFF-4A996E98E45F}" type="slidenum">
              <a:rPr lang="fr-FR" smtClean="0"/>
              <a:pPr/>
              <a:t>26</a:t>
            </a:fld>
            <a:endParaRPr lang="fr-FR"/>
          </a:p>
        </p:txBody>
      </p:sp>
    </p:spTree>
    <p:extLst>
      <p:ext uri="{BB962C8B-B14F-4D97-AF65-F5344CB8AC3E}">
        <p14:creationId xmlns:p14="http://schemas.microsoft.com/office/powerpoint/2010/main" val="3134471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3AA88-6BBF-DC8B-F595-A747AC5C585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0FC00C6-BBCA-B58F-B2D3-A5968CFD99B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9FEEE75-6769-E024-5FDF-EBC234EF26C8}"/>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16F47289-6859-FBA6-AA32-B0EE9A244BDE}"/>
              </a:ext>
            </a:extLst>
          </p:cNvPr>
          <p:cNvSpPr>
            <a:spLocks noGrp="1"/>
          </p:cNvSpPr>
          <p:nvPr>
            <p:ph type="sldNum" sz="quarter" idx="5"/>
          </p:nvPr>
        </p:nvSpPr>
        <p:spPr/>
        <p:txBody>
          <a:bodyPr/>
          <a:lstStyle/>
          <a:p>
            <a:fld id="{632AE093-07E4-4A08-9DFF-4A996E98E45F}" type="slidenum">
              <a:rPr lang="fr-FR" smtClean="0"/>
              <a:pPr/>
              <a:t>27</a:t>
            </a:fld>
            <a:endParaRPr lang="fr-FR"/>
          </a:p>
        </p:txBody>
      </p:sp>
    </p:spTree>
    <p:extLst>
      <p:ext uri="{BB962C8B-B14F-4D97-AF65-F5344CB8AC3E}">
        <p14:creationId xmlns:p14="http://schemas.microsoft.com/office/powerpoint/2010/main" val="1324582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A99F3-AF03-973B-B68A-804198A9087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039416C-7C41-8FCB-CE47-459EB4A0EB2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34B4AC2-86E6-E1AB-BE70-1A4F3DF9AB04}"/>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27A1BB99-F692-1A2D-BB9B-B4F45FD12B84}"/>
              </a:ext>
            </a:extLst>
          </p:cNvPr>
          <p:cNvSpPr>
            <a:spLocks noGrp="1"/>
          </p:cNvSpPr>
          <p:nvPr>
            <p:ph type="sldNum" sz="quarter" idx="5"/>
          </p:nvPr>
        </p:nvSpPr>
        <p:spPr/>
        <p:txBody>
          <a:bodyPr/>
          <a:lstStyle/>
          <a:p>
            <a:fld id="{632AE093-07E4-4A08-9DFF-4A996E98E45F}" type="slidenum">
              <a:rPr lang="fr-FR" smtClean="0"/>
              <a:pPr/>
              <a:t>28</a:t>
            </a:fld>
            <a:endParaRPr lang="fr-FR"/>
          </a:p>
        </p:txBody>
      </p:sp>
    </p:spTree>
    <p:extLst>
      <p:ext uri="{BB962C8B-B14F-4D97-AF65-F5344CB8AC3E}">
        <p14:creationId xmlns:p14="http://schemas.microsoft.com/office/powerpoint/2010/main" val="3989320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8E451-B621-31F0-A615-ACFD334BBE1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3BEAA37-22AC-84B9-4F22-D9458F21EB8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8109E2D-CCF7-F0CB-0D8B-7C26376EF9CF}"/>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6ED57009-CF61-F740-3D92-35BFC0445EC7}"/>
              </a:ext>
            </a:extLst>
          </p:cNvPr>
          <p:cNvSpPr>
            <a:spLocks noGrp="1"/>
          </p:cNvSpPr>
          <p:nvPr>
            <p:ph type="sldNum" sz="quarter" idx="5"/>
          </p:nvPr>
        </p:nvSpPr>
        <p:spPr/>
        <p:txBody>
          <a:bodyPr/>
          <a:lstStyle/>
          <a:p>
            <a:fld id="{632AE093-07E4-4A08-9DFF-4A996E98E45F}" type="slidenum">
              <a:rPr lang="fr-FR" smtClean="0"/>
              <a:pPr/>
              <a:t>29</a:t>
            </a:fld>
            <a:endParaRPr lang="fr-FR"/>
          </a:p>
        </p:txBody>
      </p:sp>
    </p:spTree>
    <p:extLst>
      <p:ext uri="{BB962C8B-B14F-4D97-AF65-F5344CB8AC3E}">
        <p14:creationId xmlns:p14="http://schemas.microsoft.com/office/powerpoint/2010/main" val="1593493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CCD27-9BCB-6E57-D66E-3EAB377CAD4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A2211BE-E4F5-831C-9558-D588509AD25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8FA5FA6-57AE-9391-AD67-9940B9A60F8A}"/>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4EF632DC-179B-94D3-2B24-96214F14C95E}"/>
              </a:ext>
            </a:extLst>
          </p:cNvPr>
          <p:cNvSpPr>
            <a:spLocks noGrp="1"/>
          </p:cNvSpPr>
          <p:nvPr>
            <p:ph type="sldNum" sz="quarter" idx="5"/>
          </p:nvPr>
        </p:nvSpPr>
        <p:spPr/>
        <p:txBody>
          <a:bodyPr/>
          <a:lstStyle/>
          <a:p>
            <a:fld id="{632AE093-07E4-4A08-9DFF-4A996E98E45F}" type="slidenum">
              <a:rPr lang="fr-FR" smtClean="0"/>
              <a:pPr/>
              <a:t>32</a:t>
            </a:fld>
            <a:endParaRPr lang="fr-FR"/>
          </a:p>
        </p:txBody>
      </p:sp>
    </p:spTree>
    <p:extLst>
      <p:ext uri="{BB962C8B-B14F-4D97-AF65-F5344CB8AC3E}">
        <p14:creationId xmlns:p14="http://schemas.microsoft.com/office/powerpoint/2010/main" val="2351337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32AE093-07E4-4A08-9DFF-4A996E98E45F}" type="slidenum">
              <a:rPr lang="fr-FR" smtClean="0"/>
              <a:pPr/>
              <a:t>35</a:t>
            </a:fld>
            <a:endParaRPr lang="fr-FR"/>
          </a:p>
        </p:txBody>
      </p:sp>
    </p:spTree>
    <p:extLst>
      <p:ext uri="{BB962C8B-B14F-4D97-AF65-F5344CB8AC3E}">
        <p14:creationId xmlns:p14="http://schemas.microsoft.com/office/powerpoint/2010/main" val="1758433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4C047-F1DC-8641-F92B-1D0A9F31454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C373F76-1353-C7FF-2472-2307E0C2738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F160038-F598-4CF6-0492-67380799D86E}"/>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7EDA09D5-96D0-5352-C3CB-A00ED91C2BD6}"/>
              </a:ext>
            </a:extLst>
          </p:cNvPr>
          <p:cNvSpPr>
            <a:spLocks noGrp="1"/>
          </p:cNvSpPr>
          <p:nvPr>
            <p:ph type="sldNum" sz="quarter" idx="5"/>
          </p:nvPr>
        </p:nvSpPr>
        <p:spPr/>
        <p:txBody>
          <a:bodyPr/>
          <a:lstStyle/>
          <a:p>
            <a:fld id="{632AE093-07E4-4A08-9DFF-4A996E98E45F}" type="slidenum">
              <a:rPr lang="fr-FR" smtClean="0"/>
              <a:pPr/>
              <a:t>3</a:t>
            </a:fld>
            <a:endParaRPr lang="fr-FR"/>
          </a:p>
        </p:txBody>
      </p:sp>
    </p:spTree>
    <p:extLst>
      <p:ext uri="{BB962C8B-B14F-4D97-AF65-F5344CB8AC3E}">
        <p14:creationId xmlns:p14="http://schemas.microsoft.com/office/powerpoint/2010/main" val="222370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C71D1-31ED-BC76-13A0-2616BE93D55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EFF94B5-5EC4-6BE4-96D2-376DCEFA91F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1B583BF-A564-B5CC-4B83-2B021542F05D}"/>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3C18C728-4520-5C0C-303E-F315A3EBD7CA}"/>
              </a:ext>
            </a:extLst>
          </p:cNvPr>
          <p:cNvSpPr>
            <a:spLocks noGrp="1"/>
          </p:cNvSpPr>
          <p:nvPr>
            <p:ph type="sldNum" sz="quarter" idx="5"/>
          </p:nvPr>
        </p:nvSpPr>
        <p:spPr/>
        <p:txBody>
          <a:bodyPr/>
          <a:lstStyle/>
          <a:p>
            <a:fld id="{632AE093-07E4-4A08-9DFF-4A996E98E45F}" type="slidenum">
              <a:rPr lang="fr-FR" smtClean="0"/>
              <a:pPr/>
              <a:t>4</a:t>
            </a:fld>
            <a:endParaRPr lang="fr-FR"/>
          </a:p>
        </p:txBody>
      </p:sp>
    </p:spTree>
    <p:extLst>
      <p:ext uri="{BB962C8B-B14F-4D97-AF65-F5344CB8AC3E}">
        <p14:creationId xmlns:p14="http://schemas.microsoft.com/office/powerpoint/2010/main" val="2860027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49E4B-7DE8-4B24-8532-6F076A42D0F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8B0C83E-800B-8F13-B3DD-97C2D8AD30F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99DA86C-21CE-9F04-5BD2-B76A790FCB5D}"/>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3375FC49-ED0C-9F95-54CE-19F43116E4FE}"/>
              </a:ext>
            </a:extLst>
          </p:cNvPr>
          <p:cNvSpPr>
            <a:spLocks noGrp="1"/>
          </p:cNvSpPr>
          <p:nvPr>
            <p:ph type="sldNum" sz="quarter" idx="5"/>
          </p:nvPr>
        </p:nvSpPr>
        <p:spPr/>
        <p:txBody>
          <a:bodyPr/>
          <a:lstStyle/>
          <a:p>
            <a:fld id="{632AE093-07E4-4A08-9DFF-4A996E98E45F}" type="slidenum">
              <a:rPr lang="fr-FR" smtClean="0"/>
              <a:pPr/>
              <a:t>5</a:t>
            </a:fld>
            <a:endParaRPr lang="fr-FR"/>
          </a:p>
        </p:txBody>
      </p:sp>
    </p:spTree>
    <p:extLst>
      <p:ext uri="{BB962C8B-B14F-4D97-AF65-F5344CB8AC3E}">
        <p14:creationId xmlns:p14="http://schemas.microsoft.com/office/powerpoint/2010/main" val="17595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7EA2A-590B-FF53-87CC-A52E63880DD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D31698A-F4FB-97D4-E376-F0B4DE35DD2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F3C0FE9-5328-B4D8-B4A1-5EBDA048F707}"/>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C18F782F-CE74-F19A-36DB-BA1A71954A96}"/>
              </a:ext>
            </a:extLst>
          </p:cNvPr>
          <p:cNvSpPr>
            <a:spLocks noGrp="1"/>
          </p:cNvSpPr>
          <p:nvPr>
            <p:ph type="sldNum" sz="quarter" idx="5"/>
          </p:nvPr>
        </p:nvSpPr>
        <p:spPr/>
        <p:txBody>
          <a:bodyPr/>
          <a:lstStyle/>
          <a:p>
            <a:fld id="{632AE093-07E4-4A08-9DFF-4A996E98E45F}" type="slidenum">
              <a:rPr lang="fr-FR" smtClean="0"/>
              <a:pPr/>
              <a:t>6</a:t>
            </a:fld>
            <a:endParaRPr lang="fr-FR"/>
          </a:p>
        </p:txBody>
      </p:sp>
    </p:spTree>
    <p:extLst>
      <p:ext uri="{BB962C8B-B14F-4D97-AF65-F5344CB8AC3E}">
        <p14:creationId xmlns:p14="http://schemas.microsoft.com/office/powerpoint/2010/main" val="1165739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42506-78BB-9026-4FEA-F8A0DAFEF66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67FF52E-2CB0-E575-9928-20A3A98F72A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6494EF6-A9FD-CE88-4662-4B6E9AEBCBD4}"/>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137205A1-8912-D833-A1AF-0D703CCBA336}"/>
              </a:ext>
            </a:extLst>
          </p:cNvPr>
          <p:cNvSpPr>
            <a:spLocks noGrp="1"/>
          </p:cNvSpPr>
          <p:nvPr>
            <p:ph type="sldNum" sz="quarter" idx="5"/>
          </p:nvPr>
        </p:nvSpPr>
        <p:spPr/>
        <p:txBody>
          <a:bodyPr/>
          <a:lstStyle/>
          <a:p>
            <a:fld id="{632AE093-07E4-4A08-9DFF-4A996E98E45F}" type="slidenum">
              <a:rPr lang="fr-FR" smtClean="0"/>
              <a:pPr/>
              <a:t>7</a:t>
            </a:fld>
            <a:endParaRPr lang="fr-FR"/>
          </a:p>
        </p:txBody>
      </p:sp>
    </p:spTree>
    <p:extLst>
      <p:ext uri="{BB962C8B-B14F-4D97-AF65-F5344CB8AC3E}">
        <p14:creationId xmlns:p14="http://schemas.microsoft.com/office/powerpoint/2010/main" val="1678230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72811-6D19-2305-10D1-8828399F0E2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952BFF7-19E6-8872-E46B-3CFF593A16C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D29D6FC-7D1B-5A5E-C299-119208037076}"/>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7DEC4D23-1A81-9191-7666-E30126F7930D}"/>
              </a:ext>
            </a:extLst>
          </p:cNvPr>
          <p:cNvSpPr>
            <a:spLocks noGrp="1"/>
          </p:cNvSpPr>
          <p:nvPr>
            <p:ph type="sldNum" sz="quarter" idx="5"/>
          </p:nvPr>
        </p:nvSpPr>
        <p:spPr/>
        <p:txBody>
          <a:bodyPr/>
          <a:lstStyle/>
          <a:p>
            <a:fld id="{632AE093-07E4-4A08-9DFF-4A996E98E45F}" type="slidenum">
              <a:rPr lang="fr-FR" smtClean="0"/>
              <a:pPr/>
              <a:t>8</a:t>
            </a:fld>
            <a:endParaRPr lang="fr-FR"/>
          </a:p>
        </p:txBody>
      </p:sp>
    </p:spTree>
    <p:extLst>
      <p:ext uri="{BB962C8B-B14F-4D97-AF65-F5344CB8AC3E}">
        <p14:creationId xmlns:p14="http://schemas.microsoft.com/office/powerpoint/2010/main" val="2595907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61C66-7521-1A9D-0D10-FD764D6DEC4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8DEC6FD-4505-06EB-4C99-DA13AE01652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FDFA66B-AA1F-9436-331C-B86E38FF2961}"/>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B0198A84-7528-E630-6B14-AD72082FA0A2}"/>
              </a:ext>
            </a:extLst>
          </p:cNvPr>
          <p:cNvSpPr>
            <a:spLocks noGrp="1"/>
          </p:cNvSpPr>
          <p:nvPr>
            <p:ph type="sldNum" sz="quarter" idx="5"/>
          </p:nvPr>
        </p:nvSpPr>
        <p:spPr/>
        <p:txBody>
          <a:bodyPr/>
          <a:lstStyle/>
          <a:p>
            <a:fld id="{632AE093-07E4-4A08-9DFF-4A996E98E45F}" type="slidenum">
              <a:rPr lang="fr-FR" smtClean="0"/>
              <a:pPr/>
              <a:t>9</a:t>
            </a:fld>
            <a:endParaRPr lang="fr-FR"/>
          </a:p>
        </p:txBody>
      </p:sp>
    </p:spTree>
    <p:extLst>
      <p:ext uri="{BB962C8B-B14F-4D97-AF65-F5344CB8AC3E}">
        <p14:creationId xmlns:p14="http://schemas.microsoft.com/office/powerpoint/2010/main" val="1657634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sv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llo bleu foncé">
    <p:bg>
      <p:bgPr>
        <a:solidFill>
          <a:schemeClr val="accent3"/>
        </a:solidFill>
        <a:effectLst/>
      </p:bgPr>
    </p:bg>
    <p:spTree>
      <p:nvGrpSpPr>
        <p:cNvPr id="1" name=""/>
        <p:cNvGrpSpPr/>
        <p:nvPr/>
      </p:nvGrpSpPr>
      <p:grpSpPr>
        <a:xfrm>
          <a:off x="0" y="0"/>
          <a:ext cx="0" cy="0"/>
          <a:chOff x="0" y="0"/>
          <a:chExt cx="0" cy="0"/>
        </a:xfrm>
      </p:grpSpPr>
      <p:grpSp>
        <p:nvGrpSpPr>
          <p:cNvPr id="5" name="Group 4" descr="Hello">
            <a:extLst>
              <a:ext uri="{FF2B5EF4-FFF2-40B4-BE49-F238E27FC236}">
                <a16:creationId xmlns:a16="http://schemas.microsoft.com/office/drawing/2014/main" id="{F522C4B2-B48F-9F78-C41D-C4F848E582B6}"/>
              </a:ext>
            </a:extLst>
          </p:cNvPr>
          <p:cNvGrpSpPr/>
          <p:nvPr userDrawn="1"/>
        </p:nvGrpSpPr>
        <p:grpSpPr>
          <a:xfrm>
            <a:off x="2813234" y="2395401"/>
            <a:ext cx="6565532" cy="2067198"/>
            <a:chOff x="2813234" y="2395401"/>
            <a:chExt cx="6565532" cy="2067198"/>
          </a:xfrm>
        </p:grpSpPr>
        <p:grpSp>
          <p:nvGrpSpPr>
            <p:cNvPr id="6" name="Grouper 4">
              <a:extLst>
                <a:ext uri="{FF2B5EF4-FFF2-40B4-BE49-F238E27FC236}">
                  <a16:creationId xmlns:a16="http://schemas.microsoft.com/office/drawing/2014/main" id="{0055E714-6005-CE9B-62A1-5638144ABDB3}"/>
                </a:ext>
              </a:extLst>
            </p:cNvPr>
            <p:cNvGrpSpPr/>
            <p:nvPr/>
          </p:nvGrpSpPr>
          <p:grpSpPr>
            <a:xfrm>
              <a:off x="2813234" y="2395401"/>
              <a:ext cx="6565532" cy="1977065"/>
              <a:chOff x="1681163" y="3176588"/>
              <a:chExt cx="3236913" cy="974725"/>
            </a:xfrm>
          </p:grpSpPr>
          <p:sp>
            <p:nvSpPr>
              <p:cNvPr id="10" name="Freeform 24">
                <a:extLst>
                  <a:ext uri="{FF2B5EF4-FFF2-40B4-BE49-F238E27FC236}">
                    <a16:creationId xmlns:a16="http://schemas.microsoft.com/office/drawing/2014/main" id="{8E967163-1F1A-1078-4645-3E6FDDF9F6E6}"/>
                  </a:ext>
                </a:extLst>
              </p:cNvPr>
              <p:cNvSpPr>
                <a:spLocks/>
              </p:cNvSpPr>
              <p:nvPr/>
            </p:nvSpPr>
            <p:spPr bwMode="auto">
              <a:xfrm>
                <a:off x="1681163" y="3186113"/>
                <a:ext cx="600075" cy="955675"/>
              </a:xfrm>
              <a:custGeom>
                <a:avLst/>
                <a:gdLst>
                  <a:gd name="T0" fmla="*/ 10 w 67"/>
                  <a:gd name="T1" fmla="*/ 0 h 107"/>
                  <a:gd name="T2" fmla="*/ 10 w 67"/>
                  <a:gd name="T3" fmla="*/ 41 h 107"/>
                  <a:gd name="T4" fmla="*/ 36 w 67"/>
                  <a:gd name="T5" fmla="*/ 27 h 107"/>
                  <a:gd name="T6" fmla="*/ 67 w 67"/>
                  <a:gd name="T7" fmla="*/ 60 h 107"/>
                  <a:gd name="T8" fmla="*/ 67 w 67"/>
                  <a:gd name="T9" fmla="*/ 107 h 107"/>
                  <a:gd name="T10" fmla="*/ 57 w 67"/>
                  <a:gd name="T11" fmla="*/ 107 h 107"/>
                  <a:gd name="T12" fmla="*/ 57 w 67"/>
                  <a:gd name="T13" fmla="*/ 62 h 107"/>
                  <a:gd name="T14" fmla="*/ 33 w 67"/>
                  <a:gd name="T15" fmla="*/ 35 h 107"/>
                  <a:gd name="T16" fmla="*/ 10 w 67"/>
                  <a:gd name="T17" fmla="*/ 62 h 107"/>
                  <a:gd name="T18" fmla="*/ 10 w 67"/>
                  <a:gd name="T19" fmla="*/ 107 h 107"/>
                  <a:gd name="T20" fmla="*/ 0 w 67"/>
                  <a:gd name="T21" fmla="*/ 107 h 107"/>
                  <a:gd name="T22" fmla="*/ 0 w 67"/>
                  <a:gd name="T23" fmla="*/ 0 h 107"/>
                  <a:gd name="T24" fmla="*/ 10 w 67"/>
                  <a:gd name="T2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7">
                    <a:moveTo>
                      <a:pt x="10" y="0"/>
                    </a:moveTo>
                    <a:cubicBezTo>
                      <a:pt x="10" y="41"/>
                      <a:pt x="10" y="41"/>
                      <a:pt x="10" y="41"/>
                    </a:cubicBezTo>
                    <a:cubicBezTo>
                      <a:pt x="15" y="31"/>
                      <a:pt x="25" y="27"/>
                      <a:pt x="36" y="27"/>
                    </a:cubicBezTo>
                    <a:cubicBezTo>
                      <a:pt x="52" y="27"/>
                      <a:pt x="67" y="37"/>
                      <a:pt x="67" y="60"/>
                    </a:cubicBezTo>
                    <a:cubicBezTo>
                      <a:pt x="67" y="107"/>
                      <a:pt x="67" y="107"/>
                      <a:pt x="67" y="107"/>
                    </a:cubicBezTo>
                    <a:cubicBezTo>
                      <a:pt x="57" y="107"/>
                      <a:pt x="57" y="107"/>
                      <a:pt x="57" y="107"/>
                    </a:cubicBezTo>
                    <a:cubicBezTo>
                      <a:pt x="57" y="62"/>
                      <a:pt x="57" y="62"/>
                      <a:pt x="57" y="62"/>
                    </a:cubicBezTo>
                    <a:cubicBezTo>
                      <a:pt x="57" y="44"/>
                      <a:pt x="48" y="35"/>
                      <a:pt x="33" y="35"/>
                    </a:cubicBezTo>
                    <a:cubicBezTo>
                      <a:pt x="19" y="35"/>
                      <a:pt x="10" y="44"/>
                      <a:pt x="10" y="62"/>
                    </a:cubicBezTo>
                    <a:cubicBezTo>
                      <a:pt x="10" y="107"/>
                      <a:pt x="10" y="107"/>
                      <a:pt x="10" y="107"/>
                    </a:cubicBezTo>
                    <a:cubicBezTo>
                      <a:pt x="0" y="107"/>
                      <a:pt x="0" y="107"/>
                      <a:pt x="0" y="107"/>
                    </a:cubicBezTo>
                    <a:cubicBezTo>
                      <a:pt x="0" y="0"/>
                      <a:pt x="0" y="0"/>
                      <a:pt x="0" y="0"/>
                    </a:cubicBezTo>
                    <a:lnTo>
                      <a:pt x="10" y="0"/>
                    </a:lnTo>
                    <a:close/>
                  </a:path>
                </a:pathLst>
              </a:custGeom>
              <a:solidFill>
                <a:srgbClr val="14BAEE"/>
              </a:solidFill>
              <a:ln>
                <a:noFill/>
              </a:ln>
              <a:extLst>
                <a:ext uri="{91240B29-F687-4f45-9708-019B960494DF}">
                  <a14:hiddenLine xmlns:a14="http://schemas.microsoft.com/office/drawing/2010/main" xmlns:mc="http://schemas.openxmlformats.org/markup-compatibility/2006"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BBA00"/>
                  </a:solidFill>
                  <a:effectLst/>
                  <a:uLnTx/>
                  <a:uFillTx/>
                  <a:latin typeface="Verdana Pro" panose="020B0604030504040204" pitchFamily="34" charset="0"/>
                  <a:ea typeface="+mn-ea"/>
                  <a:cs typeface="+mn-cs"/>
                </a:endParaRPr>
              </a:p>
            </p:txBody>
          </p:sp>
          <p:sp>
            <p:nvSpPr>
              <p:cNvPr id="11" name="Freeform 25">
                <a:extLst>
                  <a:ext uri="{FF2B5EF4-FFF2-40B4-BE49-F238E27FC236}">
                    <a16:creationId xmlns:a16="http://schemas.microsoft.com/office/drawing/2014/main" id="{F1F104E9-D360-B68F-7479-0F8DF79EB080}"/>
                  </a:ext>
                </a:extLst>
              </p:cNvPr>
              <p:cNvSpPr>
                <a:spLocks noEditPoints="1"/>
              </p:cNvSpPr>
              <p:nvPr/>
            </p:nvSpPr>
            <p:spPr bwMode="auto">
              <a:xfrm>
                <a:off x="2424113" y="3427413"/>
                <a:ext cx="669925" cy="723900"/>
              </a:xfrm>
              <a:custGeom>
                <a:avLst/>
                <a:gdLst>
                  <a:gd name="T0" fmla="*/ 37 w 75"/>
                  <a:gd name="T1" fmla="*/ 81 h 81"/>
                  <a:gd name="T2" fmla="*/ 0 w 75"/>
                  <a:gd name="T3" fmla="*/ 40 h 81"/>
                  <a:gd name="T4" fmla="*/ 39 w 75"/>
                  <a:gd name="T5" fmla="*/ 0 h 81"/>
                  <a:gd name="T6" fmla="*/ 75 w 75"/>
                  <a:gd name="T7" fmla="*/ 36 h 81"/>
                  <a:gd name="T8" fmla="*/ 75 w 75"/>
                  <a:gd name="T9" fmla="*/ 44 h 81"/>
                  <a:gd name="T10" fmla="*/ 10 w 75"/>
                  <a:gd name="T11" fmla="*/ 44 h 81"/>
                  <a:gd name="T12" fmla="*/ 37 w 75"/>
                  <a:gd name="T13" fmla="*/ 73 h 81"/>
                  <a:gd name="T14" fmla="*/ 62 w 75"/>
                  <a:gd name="T15" fmla="*/ 58 h 81"/>
                  <a:gd name="T16" fmla="*/ 73 w 75"/>
                  <a:gd name="T17" fmla="*/ 58 h 81"/>
                  <a:gd name="T18" fmla="*/ 37 w 75"/>
                  <a:gd name="T19" fmla="*/ 81 h 81"/>
                  <a:gd name="T20" fmla="*/ 10 w 75"/>
                  <a:gd name="T21" fmla="*/ 36 h 81"/>
                  <a:gd name="T22" fmla="*/ 65 w 75"/>
                  <a:gd name="T23" fmla="*/ 36 h 81"/>
                  <a:gd name="T24" fmla="*/ 37 w 75"/>
                  <a:gd name="T25" fmla="*/ 8 h 81"/>
                  <a:gd name="T26" fmla="*/ 10 w 75"/>
                  <a:gd name="T27" fmla="*/ 3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81">
                    <a:moveTo>
                      <a:pt x="37" y="81"/>
                    </a:moveTo>
                    <a:cubicBezTo>
                      <a:pt x="15" y="81"/>
                      <a:pt x="0" y="65"/>
                      <a:pt x="0" y="40"/>
                    </a:cubicBezTo>
                    <a:cubicBezTo>
                      <a:pt x="0" y="16"/>
                      <a:pt x="15" y="0"/>
                      <a:pt x="39" y="0"/>
                    </a:cubicBezTo>
                    <a:cubicBezTo>
                      <a:pt x="61" y="0"/>
                      <a:pt x="75" y="16"/>
                      <a:pt x="75" y="36"/>
                    </a:cubicBezTo>
                    <a:cubicBezTo>
                      <a:pt x="75" y="39"/>
                      <a:pt x="75" y="41"/>
                      <a:pt x="75" y="44"/>
                    </a:cubicBezTo>
                    <a:cubicBezTo>
                      <a:pt x="10" y="44"/>
                      <a:pt x="10" y="44"/>
                      <a:pt x="10" y="44"/>
                    </a:cubicBezTo>
                    <a:cubicBezTo>
                      <a:pt x="11" y="63"/>
                      <a:pt x="22" y="73"/>
                      <a:pt x="37" y="73"/>
                    </a:cubicBezTo>
                    <a:cubicBezTo>
                      <a:pt x="50" y="73"/>
                      <a:pt x="59" y="67"/>
                      <a:pt x="62" y="58"/>
                    </a:cubicBezTo>
                    <a:cubicBezTo>
                      <a:pt x="73" y="58"/>
                      <a:pt x="73" y="58"/>
                      <a:pt x="73" y="58"/>
                    </a:cubicBezTo>
                    <a:cubicBezTo>
                      <a:pt x="68" y="70"/>
                      <a:pt x="57" y="81"/>
                      <a:pt x="37" y="81"/>
                    </a:cubicBezTo>
                    <a:close/>
                    <a:moveTo>
                      <a:pt x="10" y="36"/>
                    </a:moveTo>
                    <a:cubicBezTo>
                      <a:pt x="65" y="36"/>
                      <a:pt x="65" y="36"/>
                      <a:pt x="65" y="36"/>
                    </a:cubicBezTo>
                    <a:cubicBezTo>
                      <a:pt x="65" y="18"/>
                      <a:pt x="53" y="8"/>
                      <a:pt x="37" y="8"/>
                    </a:cubicBezTo>
                    <a:cubicBezTo>
                      <a:pt x="23" y="8"/>
                      <a:pt x="11" y="18"/>
                      <a:pt x="10" y="36"/>
                    </a:cubicBezTo>
                    <a:close/>
                  </a:path>
                </a:pathLst>
              </a:custGeom>
              <a:solidFill>
                <a:srgbClr val="14BAEE"/>
              </a:solidFill>
              <a:ln>
                <a:noFill/>
              </a:ln>
              <a:extLst>
                <a:ext uri="{91240B29-F687-4f45-9708-019B960494DF}">
                  <a14:hiddenLine xmlns:a14="http://schemas.microsoft.com/office/drawing/2010/main" xmlns:mc="http://schemas.openxmlformats.org/markup-compatibility/2006"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BBA00"/>
                  </a:solidFill>
                  <a:effectLst/>
                  <a:uLnTx/>
                  <a:uFillTx/>
                  <a:latin typeface="Verdana Pro" panose="020B0604030504040204" pitchFamily="34" charset="0"/>
                  <a:ea typeface="+mn-ea"/>
                  <a:cs typeface="+mn-cs"/>
                </a:endParaRPr>
              </a:p>
            </p:txBody>
          </p:sp>
          <p:sp>
            <p:nvSpPr>
              <p:cNvPr id="12" name="Rectangle 26">
                <a:extLst>
                  <a:ext uri="{FF2B5EF4-FFF2-40B4-BE49-F238E27FC236}">
                    <a16:creationId xmlns:a16="http://schemas.microsoft.com/office/drawing/2014/main" id="{11D7E938-B3F5-14F5-A998-AA1AD19FCB07}"/>
                  </a:ext>
                </a:extLst>
              </p:cNvPr>
              <p:cNvSpPr>
                <a:spLocks noChangeArrowheads="1"/>
              </p:cNvSpPr>
              <p:nvPr/>
            </p:nvSpPr>
            <p:spPr bwMode="auto">
              <a:xfrm>
                <a:off x="3246438" y="3186113"/>
                <a:ext cx="88900" cy="955675"/>
              </a:xfrm>
              <a:prstGeom prst="rect">
                <a:avLst/>
              </a:prstGeom>
              <a:solidFill>
                <a:srgbClr val="14BAEE"/>
              </a:solidFill>
              <a:ln>
                <a:noFill/>
              </a:ln>
              <a:extLst>
                <a:ext uri="{91240B29-F687-4f45-9708-019B960494DF}">
                  <a14:hiddenLine xmlns:a14="http://schemas.microsoft.com/office/drawing/2010/main" xmlns:mc="http://schemas.openxmlformats.org/markup-compatibility/2006"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BBA00"/>
                  </a:solidFill>
                  <a:effectLst/>
                  <a:uLnTx/>
                  <a:uFillTx/>
                  <a:latin typeface="Verdana Pro" panose="020B0604030504040204" pitchFamily="34" charset="0"/>
                  <a:ea typeface="+mn-ea"/>
                  <a:cs typeface="+mn-cs"/>
                </a:endParaRPr>
              </a:p>
            </p:txBody>
          </p:sp>
          <p:sp>
            <p:nvSpPr>
              <p:cNvPr id="13" name="Rectangle 27">
                <a:extLst>
                  <a:ext uri="{FF2B5EF4-FFF2-40B4-BE49-F238E27FC236}">
                    <a16:creationId xmlns:a16="http://schemas.microsoft.com/office/drawing/2014/main" id="{A3B0E9AF-036A-40D4-1E8D-92FF0A86926F}"/>
                  </a:ext>
                </a:extLst>
              </p:cNvPr>
              <p:cNvSpPr>
                <a:spLocks noChangeArrowheads="1"/>
              </p:cNvSpPr>
              <p:nvPr/>
            </p:nvSpPr>
            <p:spPr bwMode="auto">
              <a:xfrm>
                <a:off x="3532188" y="3186113"/>
                <a:ext cx="90488" cy="955675"/>
              </a:xfrm>
              <a:prstGeom prst="rect">
                <a:avLst/>
              </a:prstGeom>
              <a:solidFill>
                <a:srgbClr val="14BAEE"/>
              </a:solidFill>
              <a:ln>
                <a:noFill/>
              </a:ln>
              <a:extLst>
                <a:ext uri="{91240B29-F687-4f45-9708-019B960494DF}">
                  <a14:hiddenLine xmlns:a14="http://schemas.microsoft.com/office/drawing/2010/main" xmlns:mc="http://schemas.openxmlformats.org/markup-compatibility/2006"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BBA00"/>
                  </a:solidFill>
                  <a:effectLst/>
                  <a:uLnTx/>
                  <a:uFillTx/>
                  <a:latin typeface="Verdana Pro" panose="020B0604030504040204" pitchFamily="34" charset="0"/>
                  <a:ea typeface="+mn-ea"/>
                  <a:cs typeface="+mn-cs"/>
                </a:endParaRPr>
              </a:p>
            </p:txBody>
          </p:sp>
          <p:sp>
            <p:nvSpPr>
              <p:cNvPr id="14" name="Freeform 28">
                <a:extLst>
                  <a:ext uri="{FF2B5EF4-FFF2-40B4-BE49-F238E27FC236}">
                    <a16:creationId xmlns:a16="http://schemas.microsoft.com/office/drawing/2014/main" id="{3DFF3B31-ABCE-9EBA-C22F-4639BD061FB9}"/>
                  </a:ext>
                </a:extLst>
              </p:cNvPr>
              <p:cNvSpPr>
                <a:spLocks noEditPoints="1"/>
              </p:cNvSpPr>
              <p:nvPr/>
            </p:nvSpPr>
            <p:spPr bwMode="auto">
              <a:xfrm>
                <a:off x="4792663" y="3176588"/>
                <a:ext cx="125413" cy="965200"/>
              </a:xfrm>
              <a:custGeom>
                <a:avLst/>
                <a:gdLst>
                  <a:gd name="T0" fmla="*/ 0 w 14"/>
                  <a:gd name="T1" fmla="*/ 101 h 108"/>
                  <a:gd name="T2" fmla="*/ 7 w 14"/>
                  <a:gd name="T3" fmla="*/ 94 h 108"/>
                  <a:gd name="T4" fmla="*/ 14 w 14"/>
                  <a:gd name="T5" fmla="*/ 101 h 108"/>
                  <a:gd name="T6" fmla="*/ 7 w 14"/>
                  <a:gd name="T7" fmla="*/ 108 h 108"/>
                  <a:gd name="T8" fmla="*/ 0 w 14"/>
                  <a:gd name="T9" fmla="*/ 101 h 108"/>
                  <a:gd name="T10" fmla="*/ 12 w 14"/>
                  <a:gd name="T11" fmla="*/ 0 h 108"/>
                  <a:gd name="T12" fmla="*/ 11 w 14"/>
                  <a:gd name="T13" fmla="*/ 80 h 108"/>
                  <a:gd name="T14" fmla="*/ 3 w 14"/>
                  <a:gd name="T15" fmla="*/ 80 h 108"/>
                  <a:gd name="T16" fmla="*/ 2 w 14"/>
                  <a:gd name="T17" fmla="*/ 0 h 108"/>
                  <a:gd name="T18" fmla="*/ 12 w 14"/>
                  <a:gd name="T1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08">
                    <a:moveTo>
                      <a:pt x="0" y="101"/>
                    </a:moveTo>
                    <a:cubicBezTo>
                      <a:pt x="0" y="97"/>
                      <a:pt x="3" y="94"/>
                      <a:pt x="7" y="94"/>
                    </a:cubicBezTo>
                    <a:cubicBezTo>
                      <a:pt x="11" y="94"/>
                      <a:pt x="14" y="97"/>
                      <a:pt x="14" y="101"/>
                    </a:cubicBezTo>
                    <a:cubicBezTo>
                      <a:pt x="14" y="105"/>
                      <a:pt x="11" y="108"/>
                      <a:pt x="7" y="108"/>
                    </a:cubicBezTo>
                    <a:cubicBezTo>
                      <a:pt x="3" y="108"/>
                      <a:pt x="0" y="105"/>
                      <a:pt x="0" y="101"/>
                    </a:cubicBezTo>
                    <a:close/>
                    <a:moveTo>
                      <a:pt x="12" y="0"/>
                    </a:moveTo>
                    <a:cubicBezTo>
                      <a:pt x="11" y="80"/>
                      <a:pt x="11" y="80"/>
                      <a:pt x="11" y="80"/>
                    </a:cubicBezTo>
                    <a:cubicBezTo>
                      <a:pt x="3" y="80"/>
                      <a:pt x="3" y="80"/>
                      <a:pt x="3" y="80"/>
                    </a:cubicBezTo>
                    <a:cubicBezTo>
                      <a:pt x="2" y="0"/>
                      <a:pt x="2" y="0"/>
                      <a:pt x="2" y="0"/>
                    </a:cubicBezTo>
                    <a:lnTo>
                      <a:pt x="12" y="0"/>
                    </a:lnTo>
                    <a:close/>
                  </a:path>
                </a:pathLst>
              </a:custGeom>
              <a:solidFill>
                <a:srgbClr val="14BAEE"/>
              </a:solidFill>
              <a:ln>
                <a:noFill/>
              </a:ln>
              <a:extLst>
                <a:ext uri="{91240B29-F687-4f45-9708-019B960494DF}">
                  <a14:hiddenLine xmlns:a14="http://schemas.microsoft.com/office/drawing/2010/main" xmlns:mc="http://schemas.openxmlformats.org/markup-compatibility/2006"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BBA00"/>
                  </a:solidFill>
                  <a:effectLst/>
                  <a:uLnTx/>
                  <a:uFillTx/>
                  <a:latin typeface="Verdana Pro" panose="020B0604030504040204" pitchFamily="34" charset="0"/>
                  <a:ea typeface="+mn-ea"/>
                  <a:cs typeface="+mn-cs"/>
                </a:endParaRPr>
              </a:p>
            </p:txBody>
          </p:sp>
        </p:grpSp>
        <p:grpSp>
          <p:nvGrpSpPr>
            <p:cNvPr id="7" name="Group 6">
              <a:extLst>
                <a:ext uri="{FF2B5EF4-FFF2-40B4-BE49-F238E27FC236}">
                  <a16:creationId xmlns:a16="http://schemas.microsoft.com/office/drawing/2014/main" id="{3C156319-04A5-6B27-8B8C-249A42F0E307}"/>
                </a:ext>
              </a:extLst>
            </p:cNvPr>
            <p:cNvGrpSpPr/>
            <p:nvPr/>
          </p:nvGrpSpPr>
          <p:grpSpPr>
            <a:xfrm>
              <a:off x="6955789" y="2533169"/>
              <a:ext cx="1931466" cy="1929430"/>
              <a:chOff x="3204353" y="2096988"/>
              <a:chExt cx="2666834" cy="2664023"/>
            </a:xfrm>
            <a:solidFill>
              <a:schemeClr val="bg1"/>
            </a:solidFill>
          </p:grpSpPr>
          <p:sp>
            <p:nvSpPr>
              <p:cNvPr id="8" name="Freeform 69">
                <a:extLst>
                  <a:ext uri="{FF2B5EF4-FFF2-40B4-BE49-F238E27FC236}">
                    <a16:creationId xmlns:a16="http://schemas.microsoft.com/office/drawing/2014/main" id="{33687F54-B41A-F6A0-C253-74F161148577}"/>
                  </a:ext>
                </a:extLst>
              </p:cNvPr>
              <p:cNvSpPr>
                <a:spLocks noEditPoints="1"/>
              </p:cNvSpPr>
              <p:nvPr/>
            </p:nvSpPr>
            <p:spPr bwMode="auto">
              <a:xfrm>
                <a:off x="3204353" y="2096988"/>
                <a:ext cx="2666834" cy="2664023"/>
              </a:xfrm>
              <a:custGeom>
                <a:avLst/>
                <a:gdLst>
                  <a:gd name="T0" fmla="*/ 276 w 754"/>
                  <a:gd name="T1" fmla="*/ 697 h 753"/>
                  <a:gd name="T2" fmla="*/ 56 w 754"/>
                  <a:gd name="T3" fmla="*/ 275 h 753"/>
                  <a:gd name="T4" fmla="*/ 479 w 754"/>
                  <a:gd name="T5" fmla="*/ 56 h 753"/>
                  <a:gd name="T6" fmla="*/ 698 w 754"/>
                  <a:gd name="T7" fmla="*/ 478 h 753"/>
                  <a:gd name="T8" fmla="*/ 276 w 754"/>
                  <a:gd name="T9" fmla="*/ 697 h 753"/>
                  <a:gd name="T10" fmla="*/ 472 w 754"/>
                  <a:gd name="T11" fmla="*/ 75 h 753"/>
                  <a:gd name="T12" fmla="*/ 76 w 754"/>
                  <a:gd name="T13" fmla="*/ 281 h 753"/>
                  <a:gd name="T14" fmla="*/ 282 w 754"/>
                  <a:gd name="T15" fmla="*/ 678 h 753"/>
                  <a:gd name="T16" fmla="*/ 678 w 754"/>
                  <a:gd name="T17" fmla="*/ 472 h 753"/>
                  <a:gd name="T18" fmla="*/ 472 w 754"/>
                  <a:gd name="T19" fmla="*/ 75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4" h="753">
                    <a:moveTo>
                      <a:pt x="276" y="697"/>
                    </a:moveTo>
                    <a:cubicBezTo>
                      <a:pt x="99" y="641"/>
                      <a:pt x="0" y="452"/>
                      <a:pt x="56" y="275"/>
                    </a:cubicBezTo>
                    <a:cubicBezTo>
                      <a:pt x="112" y="98"/>
                      <a:pt x="302" y="0"/>
                      <a:pt x="479" y="56"/>
                    </a:cubicBezTo>
                    <a:cubicBezTo>
                      <a:pt x="655" y="112"/>
                      <a:pt x="754" y="301"/>
                      <a:pt x="698" y="478"/>
                    </a:cubicBezTo>
                    <a:cubicBezTo>
                      <a:pt x="642" y="655"/>
                      <a:pt x="452" y="753"/>
                      <a:pt x="276" y="697"/>
                    </a:cubicBezTo>
                    <a:close/>
                    <a:moveTo>
                      <a:pt x="472" y="75"/>
                    </a:moveTo>
                    <a:cubicBezTo>
                      <a:pt x="306" y="23"/>
                      <a:pt x="128" y="115"/>
                      <a:pt x="76" y="281"/>
                    </a:cubicBezTo>
                    <a:cubicBezTo>
                      <a:pt x="23" y="447"/>
                      <a:pt x="116" y="625"/>
                      <a:pt x="282" y="678"/>
                    </a:cubicBezTo>
                    <a:cubicBezTo>
                      <a:pt x="448" y="730"/>
                      <a:pt x="626" y="638"/>
                      <a:pt x="678" y="472"/>
                    </a:cubicBezTo>
                    <a:cubicBezTo>
                      <a:pt x="731" y="306"/>
                      <a:pt x="638" y="128"/>
                      <a:pt x="472" y="7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0">
                <a:extLst>
                  <a:ext uri="{FF2B5EF4-FFF2-40B4-BE49-F238E27FC236}">
                    <a16:creationId xmlns:a16="http://schemas.microsoft.com/office/drawing/2014/main" id="{388BD889-8B32-9185-A4D9-373A8CBF552A}"/>
                  </a:ext>
                </a:extLst>
              </p:cNvPr>
              <p:cNvSpPr>
                <a:spLocks noEditPoints="1"/>
              </p:cNvSpPr>
              <p:nvPr/>
            </p:nvSpPr>
            <p:spPr bwMode="auto">
              <a:xfrm>
                <a:off x="3977145" y="2726462"/>
                <a:ext cx="1430368" cy="1121251"/>
              </a:xfrm>
              <a:custGeom>
                <a:avLst/>
                <a:gdLst>
                  <a:gd name="T0" fmla="*/ 131 w 404"/>
                  <a:gd name="T1" fmla="*/ 300 h 317"/>
                  <a:gd name="T2" fmla="*/ 64 w 404"/>
                  <a:gd name="T3" fmla="*/ 208 h 317"/>
                  <a:gd name="T4" fmla="*/ 76 w 404"/>
                  <a:gd name="T5" fmla="*/ 197 h 317"/>
                  <a:gd name="T6" fmla="*/ 87 w 404"/>
                  <a:gd name="T7" fmla="*/ 208 h 317"/>
                  <a:gd name="T8" fmla="*/ 138 w 404"/>
                  <a:gd name="T9" fmla="*/ 278 h 317"/>
                  <a:gd name="T10" fmla="*/ 220 w 404"/>
                  <a:gd name="T11" fmla="*/ 250 h 317"/>
                  <a:gd name="T12" fmla="*/ 236 w 404"/>
                  <a:gd name="T13" fmla="*/ 247 h 317"/>
                  <a:gd name="T14" fmla="*/ 239 w 404"/>
                  <a:gd name="T15" fmla="*/ 263 h 317"/>
                  <a:gd name="T16" fmla="*/ 131 w 404"/>
                  <a:gd name="T17" fmla="*/ 300 h 317"/>
                  <a:gd name="T18" fmla="*/ 253 w 404"/>
                  <a:gd name="T19" fmla="*/ 157 h 317"/>
                  <a:gd name="T20" fmla="*/ 246 w 404"/>
                  <a:gd name="T21" fmla="*/ 143 h 317"/>
                  <a:gd name="T22" fmla="*/ 289 w 404"/>
                  <a:gd name="T23" fmla="*/ 88 h 317"/>
                  <a:gd name="T24" fmla="*/ 345 w 404"/>
                  <a:gd name="T25" fmla="*/ 84 h 317"/>
                  <a:gd name="T26" fmla="*/ 389 w 404"/>
                  <a:gd name="T27" fmla="*/ 119 h 317"/>
                  <a:gd name="T28" fmla="*/ 392 w 404"/>
                  <a:gd name="T29" fmla="*/ 188 h 317"/>
                  <a:gd name="T30" fmla="*/ 377 w 404"/>
                  <a:gd name="T31" fmla="*/ 196 h 317"/>
                  <a:gd name="T32" fmla="*/ 370 w 404"/>
                  <a:gd name="T33" fmla="*/ 181 h 317"/>
                  <a:gd name="T34" fmla="*/ 368 w 404"/>
                  <a:gd name="T35" fmla="*/ 129 h 317"/>
                  <a:gd name="T36" fmla="*/ 338 w 404"/>
                  <a:gd name="T37" fmla="*/ 106 h 317"/>
                  <a:gd name="T38" fmla="*/ 300 w 404"/>
                  <a:gd name="T39" fmla="*/ 108 h 317"/>
                  <a:gd name="T40" fmla="*/ 268 w 404"/>
                  <a:gd name="T41" fmla="*/ 149 h 317"/>
                  <a:gd name="T42" fmla="*/ 253 w 404"/>
                  <a:gd name="T43" fmla="*/ 157 h 317"/>
                  <a:gd name="T44" fmla="*/ 253 w 404"/>
                  <a:gd name="T45" fmla="*/ 157 h 317"/>
                  <a:gd name="T46" fmla="*/ 10 w 404"/>
                  <a:gd name="T47" fmla="*/ 80 h 317"/>
                  <a:gd name="T48" fmla="*/ 2 w 404"/>
                  <a:gd name="T49" fmla="*/ 66 h 317"/>
                  <a:gd name="T50" fmla="*/ 45 w 404"/>
                  <a:gd name="T51" fmla="*/ 10 h 317"/>
                  <a:gd name="T52" fmla="*/ 101 w 404"/>
                  <a:gd name="T53" fmla="*/ 7 h 317"/>
                  <a:gd name="T54" fmla="*/ 145 w 404"/>
                  <a:gd name="T55" fmla="*/ 42 h 317"/>
                  <a:gd name="T56" fmla="*/ 148 w 404"/>
                  <a:gd name="T57" fmla="*/ 111 h 317"/>
                  <a:gd name="T58" fmla="*/ 133 w 404"/>
                  <a:gd name="T59" fmla="*/ 119 h 317"/>
                  <a:gd name="T60" fmla="*/ 126 w 404"/>
                  <a:gd name="T61" fmla="*/ 104 h 317"/>
                  <a:gd name="T62" fmla="*/ 124 w 404"/>
                  <a:gd name="T63" fmla="*/ 52 h 317"/>
                  <a:gd name="T64" fmla="*/ 94 w 404"/>
                  <a:gd name="T65" fmla="*/ 29 h 317"/>
                  <a:gd name="T66" fmla="*/ 56 w 404"/>
                  <a:gd name="T67" fmla="*/ 31 h 317"/>
                  <a:gd name="T68" fmla="*/ 24 w 404"/>
                  <a:gd name="T69" fmla="*/ 72 h 317"/>
                  <a:gd name="T70" fmla="*/ 10 w 404"/>
                  <a:gd name="T71" fmla="*/ 80 h 317"/>
                  <a:gd name="T72" fmla="*/ 10 w 404"/>
                  <a:gd name="T73" fmla="*/ 8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4" h="317">
                    <a:moveTo>
                      <a:pt x="131" y="300"/>
                    </a:moveTo>
                    <a:cubicBezTo>
                      <a:pt x="76" y="282"/>
                      <a:pt x="63" y="232"/>
                      <a:pt x="64" y="208"/>
                    </a:cubicBezTo>
                    <a:cubicBezTo>
                      <a:pt x="64" y="201"/>
                      <a:pt x="70" y="196"/>
                      <a:pt x="76" y="197"/>
                    </a:cubicBezTo>
                    <a:cubicBezTo>
                      <a:pt x="82" y="197"/>
                      <a:pt x="87" y="202"/>
                      <a:pt x="87" y="208"/>
                    </a:cubicBezTo>
                    <a:cubicBezTo>
                      <a:pt x="87" y="211"/>
                      <a:pt x="86" y="261"/>
                      <a:pt x="138" y="278"/>
                    </a:cubicBezTo>
                    <a:cubicBezTo>
                      <a:pt x="189" y="294"/>
                      <a:pt x="218" y="252"/>
                      <a:pt x="220" y="250"/>
                    </a:cubicBezTo>
                    <a:cubicBezTo>
                      <a:pt x="223" y="245"/>
                      <a:pt x="230" y="243"/>
                      <a:pt x="236" y="247"/>
                    </a:cubicBezTo>
                    <a:cubicBezTo>
                      <a:pt x="241" y="250"/>
                      <a:pt x="242" y="257"/>
                      <a:pt x="239" y="263"/>
                    </a:cubicBezTo>
                    <a:cubicBezTo>
                      <a:pt x="225" y="283"/>
                      <a:pt x="185" y="317"/>
                      <a:pt x="131" y="300"/>
                    </a:cubicBezTo>
                    <a:close/>
                    <a:moveTo>
                      <a:pt x="253" y="157"/>
                    </a:moveTo>
                    <a:cubicBezTo>
                      <a:pt x="247" y="155"/>
                      <a:pt x="244" y="149"/>
                      <a:pt x="246" y="143"/>
                    </a:cubicBezTo>
                    <a:cubicBezTo>
                      <a:pt x="246" y="141"/>
                      <a:pt x="258" y="104"/>
                      <a:pt x="289" y="88"/>
                    </a:cubicBezTo>
                    <a:cubicBezTo>
                      <a:pt x="306" y="79"/>
                      <a:pt x="325" y="78"/>
                      <a:pt x="345" y="84"/>
                    </a:cubicBezTo>
                    <a:cubicBezTo>
                      <a:pt x="365" y="90"/>
                      <a:pt x="380" y="102"/>
                      <a:pt x="389" y="119"/>
                    </a:cubicBezTo>
                    <a:cubicBezTo>
                      <a:pt x="404" y="150"/>
                      <a:pt x="392" y="187"/>
                      <a:pt x="392" y="188"/>
                    </a:cubicBezTo>
                    <a:cubicBezTo>
                      <a:pt x="390" y="194"/>
                      <a:pt x="383" y="198"/>
                      <a:pt x="377" y="196"/>
                    </a:cubicBezTo>
                    <a:cubicBezTo>
                      <a:pt x="371" y="194"/>
                      <a:pt x="368" y="187"/>
                      <a:pt x="370" y="181"/>
                    </a:cubicBezTo>
                    <a:cubicBezTo>
                      <a:pt x="370" y="181"/>
                      <a:pt x="379" y="152"/>
                      <a:pt x="368" y="129"/>
                    </a:cubicBezTo>
                    <a:cubicBezTo>
                      <a:pt x="362" y="118"/>
                      <a:pt x="352" y="111"/>
                      <a:pt x="338" y="106"/>
                    </a:cubicBezTo>
                    <a:cubicBezTo>
                      <a:pt x="323" y="101"/>
                      <a:pt x="311" y="102"/>
                      <a:pt x="300" y="108"/>
                    </a:cubicBezTo>
                    <a:cubicBezTo>
                      <a:pt x="277" y="120"/>
                      <a:pt x="268" y="149"/>
                      <a:pt x="268" y="149"/>
                    </a:cubicBezTo>
                    <a:cubicBezTo>
                      <a:pt x="266" y="156"/>
                      <a:pt x="260" y="159"/>
                      <a:pt x="253" y="157"/>
                    </a:cubicBezTo>
                    <a:cubicBezTo>
                      <a:pt x="253" y="157"/>
                      <a:pt x="253" y="157"/>
                      <a:pt x="253" y="157"/>
                    </a:cubicBezTo>
                    <a:close/>
                    <a:moveTo>
                      <a:pt x="10" y="80"/>
                    </a:moveTo>
                    <a:cubicBezTo>
                      <a:pt x="4" y="78"/>
                      <a:pt x="0" y="72"/>
                      <a:pt x="2" y="66"/>
                    </a:cubicBezTo>
                    <a:cubicBezTo>
                      <a:pt x="3" y="64"/>
                      <a:pt x="14" y="27"/>
                      <a:pt x="45" y="10"/>
                    </a:cubicBezTo>
                    <a:cubicBezTo>
                      <a:pt x="62" y="2"/>
                      <a:pt x="81" y="0"/>
                      <a:pt x="101" y="7"/>
                    </a:cubicBezTo>
                    <a:cubicBezTo>
                      <a:pt x="122" y="13"/>
                      <a:pt x="136" y="25"/>
                      <a:pt x="145" y="42"/>
                    </a:cubicBezTo>
                    <a:cubicBezTo>
                      <a:pt x="161" y="73"/>
                      <a:pt x="149" y="110"/>
                      <a:pt x="148" y="111"/>
                    </a:cubicBezTo>
                    <a:cubicBezTo>
                      <a:pt x="146" y="117"/>
                      <a:pt x="139" y="121"/>
                      <a:pt x="133" y="119"/>
                    </a:cubicBezTo>
                    <a:cubicBezTo>
                      <a:pt x="127" y="116"/>
                      <a:pt x="124" y="110"/>
                      <a:pt x="126" y="104"/>
                    </a:cubicBezTo>
                    <a:cubicBezTo>
                      <a:pt x="126" y="104"/>
                      <a:pt x="136" y="75"/>
                      <a:pt x="124" y="52"/>
                    </a:cubicBezTo>
                    <a:cubicBezTo>
                      <a:pt x="119" y="41"/>
                      <a:pt x="109" y="33"/>
                      <a:pt x="94" y="29"/>
                    </a:cubicBezTo>
                    <a:cubicBezTo>
                      <a:pt x="80" y="24"/>
                      <a:pt x="67" y="25"/>
                      <a:pt x="56" y="31"/>
                    </a:cubicBezTo>
                    <a:cubicBezTo>
                      <a:pt x="34" y="43"/>
                      <a:pt x="24" y="72"/>
                      <a:pt x="24" y="72"/>
                    </a:cubicBezTo>
                    <a:cubicBezTo>
                      <a:pt x="22" y="78"/>
                      <a:pt x="16" y="82"/>
                      <a:pt x="10" y="80"/>
                    </a:cubicBezTo>
                    <a:cubicBezTo>
                      <a:pt x="10" y="80"/>
                      <a:pt x="10" y="80"/>
                      <a:pt x="10"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8147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calaire bleu V2">
    <p:bg>
      <p:bgPr>
        <a:solidFill>
          <a:schemeClr val="accent1"/>
        </a:solidFill>
        <a:effectLst/>
      </p:bgPr>
    </p:bg>
    <p:spTree>
      <p:nvGrpSpPr>
        <p:cNvPr id="1" name=""/>
        <p:cNvGrpSpPr/>
        <p:nvPr/>
      </p:nvGrpSpPr>
      <p:grpSpPr>
        <a:xfrm>
          <a:off x="0" y="0"/>
          <a:ext cx="0" cy="0"/>
          <a:chOff x="0" y="0"/>
          <a:chExt cx="0" cy="0"/>
        </a:xfrm>
      </p:grpSpPr>
      <p:sp>
        <p:nvSpPr>
          <p:cNvPr id="32" name="Text Placeholder 31">
            <a:extLst>
              <a:ext uri="{FF2B5EF4-FFF2-40B4-BE49-F238E27FC236}">
                <a16:creationId xmlns:a16="http://schemas.microsoft.com/office/drawing/2014/main" id="{11087084-BBCB-892A-592D-9C10525A630C}"/>
              </a:ext>
            </a:extLst>
          </p:cNvPr>
          <p:cNvSpPr>
            <a:spLocks noGrp="1"/>
          </p:cNvSpPr>
          <p:nvPr>
            <p:ph type="body" sz="quarter" idx="10" hasCustomPrompt="1"/>
          </p:nvPr>
        </p:nvSpPr>
        <p:spPr>
          <a:xfrm>
            <a:off x="-843404" y="742583"/>
            <a:ext cx="5789945" cy="4764381"/>
          </a:xfrm>
        </p:spPr>
        <p:txBody>
          <a:bodyPr>
            <a:noAutofit/>
          </a:bodyPr>
          <a:lstStyle>
            <a:lvl1pPr>
              <a:lnSpc>
                <a:spcPct val="100000"/>
              </a:lnSpc>
              <a:spcAft>
                <a:spcPts val="0"/>
              </a:spcAft>
              <a:buFontTx/>
              <a:buNone/>
              <a:defRPr sz="34400">
                <a:solidFill>
                  <a:schemeClr val="bg1"/>
                </a:solidFill>
                <a:effectLst>
                  <a:outerShdw blurRad="38100" dist="38100" dir="2700000" algn="tl">
                    <a:srgbClr val="000000">
                      <a:alpha val="43137"/>
                    </a:srgbClr>
                  </a:outerShdw>
                </a:effectLst>
                <a:latin typeface="Verdana Pro Semibold" panose="020B0704030504040204" pitchFamily="34" charset="0"/>
              </a:defRPr>
            </a:lvl1pPr>
            <a:lvl2pPr>
              <a:buFontTx/>
              <a:buNone/>
              <a:defRPr sz="34400">
                <a:solidFill>
                  <a:schemeClr val="bg1"/>
                </a:solidFill>
                <a:latin typeface="Verdana Pro Semibold" panose="020B0704030504040204" pitchFamily="34" charset="0"/>
              </a:defRPr>
            </a:lvl2pPr>
            <a:lvl3pPr marL="0" indent="0">
              <a:buFontTx/>
              <a:buNone/>
              <a:defRPr sz="34400">
                <a:solidFill>
                  <a:schemeClr val="bg1"/>
                </a:solidFill>
                <a:latin typeface="Verdana Pro Semibold" panose="020B0704030504040204" pitchFamily="34" charset="0"/>
              </a:defRPr>
            </a:lvl3pPr>
            <a:lvl4pPr marL="0" indent="0">
              <a:buFontTx/>
              <a:buNone/>
              <a:defRPr sz="34400">
                <a:solidFill>
                  <a:schemeClr val="bg1"/>
                </a:solidFill>
                <a:latin typeface="Verdana Pro Semibold" panose="020B0704030504040204" pitchFamily="34" charset="0"/>
              </a:defRPr>
            </a:lvl4pPr>
            <a:lvl5pPr marL="0" indent="0">
              <a:buFontTx/>
              <a:buNone/>
              <a:defRPr sz="34400">
                <a:solidFill>
                  <a:schemeClr val="bg1"/>
                </a:solidFill>
                <a:latin typeface="Verdana Pro Semibold" panose="020B0704030504040204" pitchFamily="34" charset="0"/>
              </a:defRPr>
            </a:lvl5pPr>
            <a:lvl6pPr marL="0" indent="0">
              <a:buFontTx/>
              <a:buNone/>
              <a:defRPr sz="34400">
                <a:solidFill>
                  <a:schemeClr val="bg1"/>
                </a:solidFill>
                <a:latin typeface="Verdana Pro Semibold" panose="020B0704030504040204" pitchFamily="34" charset="0"/>
              </a:defRPr>
            </a:lvl6pPr>
            <a:lvl7pPr marL="0" indent="0">
              <a:buFontTx/>
              <a:buNone/>
              <a:defRPr sz="34400">
                <a:solidFill>
                  <a:schemeClr val="bg1"/>
                </a:solidFill>
                <a:latin typeface="Verdana Pro Semibold" panose="020B0704030504040204" pitchFamily="34" charset="0"/>
              </a:defRPr>
            </a:lvl7pPr>
            <a:lvl8pPr marL="0" indent="0">
              <a:buFontTx/>
              <a:buNone/>
              <a:defRPr sz="34400">
                <a:solidFill>
                  <a:schemeClr val="bg1"/>
                </a:solidFill>
                <a:latin typeface="Verdana Pro Semibold" panose="020B0704030504040204" pitchFamily="34" charset="0"/>
              </a:defRPr>
            </a:lvl8pPr>
            <a:lvl9pPr marL="0" indent="0">
              <a:buFontTx/>
              <a:buNone/>
              <a:defRPr sz="34400">
                <a:solidFill>
                  <a:schemeClr val="bg1"/>
                </a:solidFill>
                <a:latin typeface="Verdana Pro Semibold" panose="020B0704030504040204" pitchFamily="34" charset="0"/>
              </a:defRPr>
            </a:lvl9pPr>
          </a:lstStyle>
          <a:p>
            <a:pPr lvl="0"/>
            <a:r>
              <a:rPr lang="en-US"/>
              <a:t>00</a:t>
            </a:r>
          </a:p>
        </p:txBody>
      </p:sp>
      <p:grpSp>
        <p:nvGrpSpPr>
          <p:cNvPr id="5" name="Groupe 13">
            <a:extLst>
              <a:ext uri="{FF2B5EF4-FFF2-40B4-BE49-F238E27FC236}">
                <a16:creationId xmlns:a16="http://schemas.microsoft.com/office/drawing/2014/main" id="{262C9F66-D1AB-C3C3-21BF-8013793D9845}"/>
              </a:ext>
              <a:ext uri="{C183D7F6-B498-43B3-948B-1728B52AA6E4}">
                <adec:decorative xmlns:adec="http://schemas.microsoft.com/office/drawing/2017/decorative" val="1"/>
              </a:ext>
            </a:extLst>
          </p:cNvPr>
          <p:cNvGrpSpPr/>
          <p:nvPr userDrawn="1"/>
        </p:nvGrpSpPr>
        <p:grpSpPr>
          <a:xfrm>
            <a:off x="9901179" y="155680"/>
            <a:ext cx="2088365" cy="627950"/>
            <a:chOff x="8664576" y="4273550"/>
            <a:chExt cx="1150937" cy="346075"/>
          </a:xfrm>
          <a:solidFill>
            <a:schemeClr val="bg1"/>
          </a:solidFill>
        </p:grpSpPr>
        <p:sp>
          <p:nvSpPr>
            <p:cNvPr id="6" name="Freeform 139">
              <a:extLst>
                <a:ext uri="{FF2B5EF4-FFF2-40B4-BE49-F238E27FC236}">
                  <a16:creationId xmlns:a16="http://schemas.microsoft.com/office/drawing/2014/main" id="{C4ED568B-33F5-0E46-799A-4979F39A0C76}"/>
                </a:ext>
              </a:extLst>
            </p:cNvPr>
            <p:cNvSpPr>
              <a:spLocks noEditPoints="1"/>
            </p:cNvSpPr>
            <p:nvPr/>
          </p:nvSpPr>
          <p:spPr bwMode="auto">
            <a:xfrm>
              <a:off x="9115426" y="4457700"/>
              <a:ext cx="100013" cy="101600"/>
            </a:xfrm>
            <a:custGeom>
              <a:avLst/>
              <a:gdLst>
                <a:gd name="T0" fmla="*/ 206 w 206"/>
                <a:gd name="T1" fmla="*/ 200 h 207"/>
                <a:gd name="T2" fmla="*/ 159 w 206"/>
                <a:gd name="T3" fmla="*/ 207 h 207"/>
                <a:gd name="T4" fmla="*/ 122 w 206"/>
                <a:gd name="T5" fmla="*/ 178 h 207"/>
                <a:gd name="T6" fmla="*/ 60 w 206"/>
                <a:gd name="T7" fmla="*/ 207 h 207"/>
                <a:gd name="T8" fmla="*/ 0 w 206"/>
                <a:gd name="T9" fmla="*/ 158 h 207"/>
                <a:gd name="T10" fmla="*/ 121 w 206"/>
                <a:gd name="T11" fmla="*/ 93 h 207"/>
                <a:gd name="T12" fmla="*/ 121 w 206"/>
                <a:gd name="T13" fmla="*/ 72 h 207"/>
                <a:gd name="T14" fmla="*/ 90 w 206"/>
                <a:gd name="T15" fmla="*/ 16 h 207"/>
                <a:gd name="T16" fmla="*/ 35 w 206"/>
                <a:gd name="T17" fmla="*/ 67 h 207"/>
                <a:gd name="T18" fmla="*/ 9 w 206"/>
                <a:gd name="T19" fmla="*/ 45 h 207"/>
                <a:gd name="T20" fmla="*/ 92 w 206"/>
                <a:gd name="T21" fmla="*/ 0 h 207"/>
                <a:gd name="T22" fmla="*/ 167 w 206"/>
                <a:gd name="T23" fmla="*/ 71 h 207"/>
                <a:gd name="T24" fmla="*/ 167 w 206"/>
                <a:gd name="T25" fmla="*/ 157 h 207"/>
                <a:gd name="T26" fmla="*/ 187 w 206"/>
                <a:gd name="T27" fmla="*/ 193 h 207"/>
                <a:gd name="T28" fmla="*/ 205 w 206"/>
                <a:gd name="T29" fmla="*/ 190 h 207"/>
                <a:gd name="T30" fmla="*/ 205 w 206"/>
                <a:gd name="T31" fmla="*/ 200 h 207"/>
                <a:gd name="T32" fmla="*/ 206 w 206"/>
                <a:gd name="T33" fmla="*/ 200 h 207"/>
                <a:gd name="T34" fmla="*/ 122 w 206"/>
                <a:gd name="T35" fmla="*/ 108 h 207"/>
                <a:gd name="T36" fmla="*/ 50 w 206"/>
                <a:gd name="T37" fmla="*/ 152 h 207"/>
                <a:gd name="T38" fmla="*/ 79 w 206"/>
                <a:gd name="T39" fmla="*/ 183 h 207"/>
                <a:gd name="T40" fmla="*/ 122 w 206"/>
                <a:gd name="T41" fmla="*/ 135 h 207"/>
                <a:gd name="T42" fmla="*/ 122 w 206"/>
                <a:gd name="T43" fmla="*/ 10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207">
                  <a:moveTo>
                    <a:pt x="206" y="200"/>
                  </a:moveTo>
                  <a:cubicBezTo>
                    <a:pt x="191" y="205"/>
                    <a:pt x="177" y="207"/>
                    <a:pt x="159" y="207"/>
                  </a:cubicBezTo>
                  <a:cubicBezTo>
                    <a:pt x="131" y="207"/>
                    <a:pt x="126" y="192"/>
                    <a:pt x="122" y="178"/>
                  </a:cubicBezTo>
                  <a:cubicBezTo>
                    <a:pt x="114" y="188"/>
                    <a:pt x="94" y="207"/>
                    <a:pt x="60" y="207"/>
                  </a:cubicBezTo>
                  <a:cubicBezTo>
                    <a:pt x="29" y="207"/>
                    <a:pt x="0" y="186"/>
                    <a:pt x="0" y="158"/>
                  </a:cubicBezTo>
                  <a:cubicBezTo>
                    <a:pt x="0" y="98"/>
                    <a:pt x="94" y="95"/>
                    <a:pt x="121" y="93"/>
                  </a:cubicBezTo>
                  <a:lnTo>
                    <a:pt x="121" y="72"/>
                  </a:lnTo>
                  <a:cubicBezTo>
                    <a:pt x="121" y="48"/>
                    <a:pt x="121" y="16"/>
                    <a:pt x="90" y="16"/>
                  </a:cubicBezTo>
                  <a:cubicBezTo>
                    <a:pt x="45" y="16"/>
                    <a:pt x="76" y="67"/>
                    <a:pt x="35" y="67"/>
                  </a:cubicBezTo>
                  <a:cubicBezTo>
                    <a:pt x="22" y="67"/>
                    <a:pt x="9" y="60"/>
                    <a:pt x="9" y="45"/>
                  </a:cubicBezTo>
                  <a:cubicBezTo>
                    <a:pt x="9" y="13"/>
                    <a:pt x="55" y="0"/>
                    <a:pt x="92" y="0"/>
                  </a:cubicBezTo>
                  <a:cubicBezTo>
                    <a:pt x="150" y="0"/>
                    <a:pt x="167" y="21"/>
                    <a:pt x="167" y="71"/>
                  </a:cubicBezTo>
                  <a:lnTo>
                    <a:pt x="167" y="157"/>
                  </a:lnTo>
                  <a:cubicBezTo>
                    <a:pt x="167" y="183"/>
                    <a:pt x="172" y="193"/>
                    <a:pt x="187" y="193"/>
                  </a:cubicBezTo>
                  <a:cubicBezTo>
                    <a:pt x="194" y="193"/>
                    <a:pt x="199" y="191"/>
                    <a:pt x="205" y="190"/>
                  </a:cubicBezTo>
                  <a:lnTo>
                    <a:pt x="205" y="200"/>
                  </a:lnTo>
                  <a:lnTo>
                    <a:pt x="206" y="200"/>
                  </a:lnTo>
                  <a:close/>
                  <a:moveTo>
                    <a:pt x="122" y="108"/>
                  </a:moveTo>
                  <a:cubicBezTo>
                    <a:pt x="105" y="108"/>
                    <a:pt x="50" y="111"/>
                    <a:pt x="50" y="152"/>
                  </a:cubicBezTo>
                  <a:cubicBezTo>
                    <a:pt x="50" y="168"/>
                    <a:pt x="60" y="183"/>
                    <a:pt x="79" y="183"/>
                  </a:cubicBezTo>
                  <a:cubicBezTo>
                    <a:pt x="105" y="183"/>
                    <a:pt x="122" y="166"/>
                    <a:pt x="122" y="135"/>
                  </a:cubicBezTo>
                  <a:lnTo>
                    <a:pt x="122" y="10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40">
              <a:extLst>
                <a:ext uri="{FF2B5EF4-FFF2-40B4-BE49-F238E27FC236}">
                  <a16:creationId xmlns:a16="http://schemas.microsoft.com/office/drawing/2014/main" id="{DBDADF50-2CDD-7FCE-CAE8-F23EEDCCF46B}"/>
                </a:ext>
              </a:extLst>
            </p:cNvPr>
            <p:cNvSpPr>
              <a:spLocks/>
            </p:cNvSpPr>
            <p:nvPr/>
          </p:nvSpPr>
          <p:spPr bwMode="auto">
            <a:xfrm>
              <a:off x="9239251" y="4457700"/>
              <a:ext cx="119063" cy="100013"/>
            </a:xfrm>
            <a:custGeom>
              <a:avLst/>
              <a:gdLst>
                <a:gd name="T0" fmla="*/ 0 w 245"/>
                <a:gd name="T1" fmla="*/ 193 h 203"/>
                <a:gd name="T2" fmla="*/ 33 w 245"/>
                <a:gd name="T3" fmla="*/ 156 h 203"/>
                <a:gd name="T4" fmla="*/ 33 w 245"/>
                <a:gd name="T5" fmla="*/ 55 h 203"/>
                <a:gd name="T6" fmla="*/ 0 w 245"/>
                <a:gd name="T7" fmla="*/ 20 h 203"/>
                <a:gd name="T8" fmla="*/ 0 w 245"/>
                <a:gd name="T9" fmla="*/ 10 h 203"/>
                <a:gd name="T10" fmla="*/ 80 w 245"/>
                <a:gd name="T11" fmla="*/ 0 h 203"/>
                <a:gd name="T12" fmla="*/ 80 w 245"/>
                <a:gd name="T13" fmla="*/ 51 h 203"/>
                <a:gd name="T14" fmla="*/ 81 w 245"/>
                <a:gd name="T15" fmla="*/ 51 h 203"/>
                <a:gd name="T16" fmla="*/ 156 w 245"/>
                <a:gd name="T17" fmla="*/ 0 h 203"/>
                <a:gd name="T18" fmla="*/ 211 w 245"/>
                <a:gd name="T19" fmla="*/ 57 h 203"/>
                <a:gd name="T20" fmla="*/ 211 w 245"/>
                <a:gd name="T21" fmla="*/ 156 h 203"/>
                <a:gd name="T22" fmla="*/ 245 w 245"/>
                <a:gd name="T23" fmla="*/ 193 h 203"/>
                <a:gd name="T24" fmla="*/ 245 w 245"/>
                <a:gd name="T25" fmla="*/ 203 h 203"/>
                <a:gd name="T26" fmla="*/ 131 w 245"/>
                <a:gd name="T27" fmla="*/ 203 h 203"/>
                <a:gd name="T28" fmla="*/ 131 w 245"/>
                <a:gd name="T29" fmla="*/ 193 h 203"/>
                <a:gd name="T30" fmla="*/ 165 w 245"/>
                <a:gd name="T31" fmla="*/ 156 h 203"/>
                <a:gd name="T32" fmla="*/ 165 w 245"/>
                <a:gd name="T33" fmla="*/ 92 h 203"/>
                <a:gd name="T34" fmla="*/ 136 w 245"/>
                <a:gd name="T35" fmla="*/ 26 h 203"/>
                <a:gd name="T36" fmla="*/ 81 w 245"/>
                <a:gd name="T37" fmla="*/ 97 h 203"/>
                <a:gd name="T38" fmla="*/ 81 w 245"/>
                <a:gd name="T39" fmla="*/ 155 h 203"/>
                <a:gd name="T40" fmla="*/ 115 w 245"/>
                <a:gd name="T41" fmla="*/ 192 h 203"/>
                <a:gd name="T42" fmla="*/ 115 w 245"/>
                <a:gd name="T43" fmla="*/ 202 h 203"/>
                <a:gd name="T44" fmla="*/ 0 w 245"/>
                <a:gd name="T45" fmla="*/ 202 h 203"/>
                <a:gd name="T46" fmla="*/ 0 w 245"/>
                <a:gd name="T47"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5" h="203">
                  <a:moveTo>
                    <a:pt x="0" y="193"/>
                  </a:moveTo>
                  <a:cubicBezTo>
                    <a:pt x="26" y="193"/>
                    <a:pt x="33" y="186"/>
                    <a:pt x="33" y="156"/>
                  </a:cubicBezTo>
                  <a:lnTo>
                    <a:pt x="33" y="55"/>
                  </a:lnTo>
                  <a:cubicBezTo>
                    <a:pt x="33" y="23"/>
                    <a:pt x="17" y="20"/>
                    <a:pt x="0" y="20"/>
                  </a:cubicBezTo>
                  <a:lnTo>
                    <a:pt x="0" y="10"/>
                  </a:lnTo>
                  <a:lnTo>
                    <a:pt x="80" y="0"/>
                  </a:lnTo>
                  <a:lnTo>
                    <a:pt x="80" y="51"/>
                  </a:lnTo>
                  <a:lnTo>
                    <a:pt x="81" y="51"/>
                  </a:lnTo>
                  <a:cubicBezTo>
                    <a:pt x="91" y="33"/>
                    <a:pt x="112" y="0"/>
                    <a:pt x="156" y="0"/>
                  </a:cubicBezTo>
                  <a:cubicBezTo>
                    <a:pt x="202" y="0"/>
                    <a:pt x="211" y="25"/>
                    <a:pt x="211" y="57"/>
                  </a:cubicBezTo>
                  <a:lnTo>
                    <a:pt x="211" y="156"/>
                  </a:lnTo>
                  <a:cubicBezTo>
                    <a:pt x="211" y="186"/>
                    <a:pt x="218" y="193"/>
                    <a:pt x="245" y="193"/>
                  </a:cubicBezTo>
                  <a:lnTo>
                    <a:pt x="245" y="203"/>
                  </a:lnTo>
                  <a:lnTo>
                    <a:pt x="131" y="203"/>
                  </a:lnTo>
                  <a:lnTo>
                    <a:pt x="131" y="193"/>
                  </a:lnTo>
                  <a:cubicBezTo>
                    <a:pt x="157" y="193"/>
                    <a:pt x="165" y="186"/>
                    <a:pt x="165" y="156"/>
                  </a:cubicBezTo>
                  <a:lnTo>
                    <a:pt x="165" y="92"/>
                  </a:lnTo>
                  <a:cubicBezTo>
                    <a:pt x="165" y="40"/>
                    <a:pt x="158" y="26"/>
                    <a:pt x="136" y="26"/>
                  </a:cubicBezTo>
                  <a:cubicBezTo>
                    <a:pt x="110" y="26"/>
                    <a:pt x="81" y="71"/>
                    <a:pt x="81" y="97"/>
                  </a:cubicBezTo>
                  <a:lnTo>
                    <a:pt x="81" y="155"/>
                  </a:lnTo>
                  <a:cubicBezTo>
                    <a:pt x="81" y="185"/>
                    <a:pt x="88" y="192"/>
                    <a:pt x="115" y="192"/>
                  </a:cubicBezTo>
                  <a:lnTo>
                    <a:pt x="115" y="202"/>
                  </a:lnTo>
                  <a:lnTo>
                    <a:pt x="0" y="202"/>
                  </a:lnTo>
                  <a:lnTo>
                    <a:pt x="0" y="19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41">
              <a:extLst>
                <a:ext uri="{FF2B5EF4-FFF2-40B4-BE49-F238E27FC236}">
                  <a16:creationId xmlns:a16="http://schemas.microsoft.com/office/drawing/2014/main" id="{1489C220-8CA5-C1F1-E775-5F213F032128}"/>
                </a:ext>
              </a:extLst>
            </p:cNvPr>
            <p:cNvSpPr>
              <a:spLocks noEditPoints="1"/>
            </p:cNvSpPr>
            <p:nvPr/>
          </p:nvSpPr>
          <p:spPr bwMode="auto">
            <a:xfrm>
              <a:off x="9386888" y="4440238"/>
              <a:ext cx="107950" cy="160338"/>
            </a:xfrm>
            <a:custGeom>
              <a:avLst/>
              <a:gdLst>
                <a:gd name="T0" fmla="*/ 141 w 220"/>
                <a:gd name="T1" fmla="*/ 204 h 330"/>
                <a:gd name="T2" fmla="*/ 210 w 220"/>
                <a:gd name="T3" fmla="*/ 255 h 330"/>
                <a:gd name="T4" fmla="*/ 94 w 220"/>
                <a:gd name="T5" fmla="*/ 330 h 330"/>
                <a:gd name="T6" fmla="*/ 0 w 220"/>
                <a:gd name="T7" fmla="*/ 279 h 330"/>
                <a:gd name="T8" fmla="*/ 29 w 220"/>
                <a:gd name="T9" fmla="*/ 238 h 330"/>
                <a:gd name="T10" fmla="*/ 14 w 220"/>
                <a:gd name="T11" fmla="*/ 213 h 330"/>
                <a:gd name="T12" fmla="*/ 41 w 220"/>
                <a:gd name="T13" fmla="*/ 163 h 330"/>
                <a:gd name="T14" fmla="*/ 10 w 220"/>
                <a:gd name="T15" fmla="*/ 107 h 330"/>
                <a:gd name="T16" fmla="*/ 95 w 220"/>
                <a:gd name="T17" fmla="*/ 35 h 330"/>
                <a:gd name="T18" fmla="*/ 144 w 220"/>
                <a:gd name="T19" fmla="*/ 48 h 330"/>
                <a:gd name="T20" fmla="*/ 195 w 220"/>
                <a:gd name="T21" fmla="*/ 0 h 330"/>
                <a:gd name="T22" fmla="*/ 220 w 220"/>
                <a:gd name="T23" fmla="*/ 24 h 330"/>
                <a:gd name="T24" fmla="*/ 195 w 220"/>
                <a:gd name="T25" fmla="*/ 48 h 330"/>
                <a:gd name="T26" fmla="*/ 180 w 220"/>
                <a:gd name="T27" fmla="*/ 43 h 330"/>
                <a:gd name="T28" fmla="*/ 171 w 220"/>
                <a:gd name="T29" fmla="*/ 39 h 330"/>
                <a:gd name="T30" fmla="*/ 155 w 220"/>
                <a:gd name="T31" fmla="*/ 55 h 330"/>
                <a:gd name="T32" fmla="*/ 180 w 220"/>
                <a:gd name="T33" fmla="*/ 107 h 330"/>
                <a:gd name="T34" fmla="*/ 96 w 220"/>
                <a:gd name="T35" fmla="*/ 175 h 330"/>
                <a:gd name="T36" fmla="*/ 57 w 220"/>
                <a:gd name="T37" fmla="*/ 169 h 330"/>
                <a:gd name="T38" fmla="*/ 49 w 220"/>
                <a:gd name="T39" fmla="*/ 189 h 330"/>
                <a:gd name="T40" fmla="*/ 72 w 220"/>
                <a:gd name="T41" fmla="*/ 205 h 330"/>
                <a:gd name="T42" fmla="*/ 141 w 220"/>
                <a:gd name="T43" fmla="*/ 205 h 330"/>
                <a:gd name="T44" fmla="*/ 141 w 220"/>
                <a:gd name="T45" fmla="*/ 204 h 330"/>
                <a:gd name="T46" fmla="*/ 41 w 220"/>
                <a:gd name="T47" fmla="*/ 244 h 330"/>
                <a:gd name="T48" fmla="*/ 32 w 220"/>
                <a:gd name="T49" fmla="*/ 268 h 330"/>
                <a:gd name="T50" fmla="*/ 95 w 220"/>
                <a:gd name="T51" fmla="*/ 313 h 330"/>
                <a:gd name="T52" fmla="*/ 170 w 220"/>
                <a:gd name="T53" fmla="*/ 269 h 330"/>
                <a:gd name="T54" fmla="*/ 129 w 220"/>
                <a:gd name="T55" fmla="*/ 245 h 330"/>
                <a:gd name="T56" fmla="*/ 41 w 220"/>
                <a:gd name="T57" fmla="*/ 245 h 330"/>
                <a:gd name="T58" fmla="*/ 41 w 220"/>
                <a:gd name="T59" fmla="*/ 244 h 330"/>
                <a:gd name="T60" fmla="*/ 94 w 220"/>
                <a:gd name="T61" fmla="*/ 160 h 330"/>
                <a:gd name="T62" fmla="*/ 131 w 220"/>
                <a:gd name="T63" fmla="*/ 107 h 330"/>
                <a:gd name="T64" fmla="*/ 94 w 220"/>
                <a:gd name="T65" fmla="*/ 50 h 330"/>
                <a:gd name="T66" fmla="*/ 55 w 220"/>
                <a:gd name="T67" fmla="*/ 107 h 330"/>
                <a:gd name="T68" fmla="*/ 94 w 220"/>
                <a:gd name="T69" fmla="*/ 16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 h="330">
                  <a:moveTo>
                    <a:pt x="141" y="204"/>
                  </a:moveTo>
                  <a:cubicBezTo>
                    <a:pt x="175" y="204"/>
                    <a:pt x="210" y="215"/>
                    <a:pt x="210" y="255"/>
                  </a:cubicBezTo>
                  <a:cubicBezTo>
                    <a:pt x="210" y="290"/>
                    <a:pt x="166" y="330"/>
                    <a:pt x="94" y="330"/>
                  </a:cubicBezTo>
                  <a:cubicBezTo>
                    <a:pt x="26" y="330"/>
                    <a:pt x="0" y="300"/>
                    <a:pt x="0" y="279"/>
                  </a:cubicBezTo>
                  <a:cubicBezTo>
                    <a:pt x="0" y="259"/>
                    <a:pt x="17" y="247"/>
                    <a:pt x="29" y="238"/>
                  </a:cubicBezTo>
                  <a:cubicBezTo>
                    <a:pt x="24" y="233"/>
                    <a:pt x="14" y="227"/>
                    <a:pt x="14" y="213"/>
                  </a:cubicBezTo>
                  <a:cubicBezTo>
                    <a:pt x="14" y="190"/>
                    <a:pt x="35" y="172"/>
                    <a:pt x="41" y="163"/>
                  </a:cubicBezTo>
                  <a:cubicBezTo>
                    <a:pt x="29" y="154"/>
                    <a:pt x="10" y="142"/>
                    <a:pt x="10" y="107"/>
                  </a:cubicBezTo>
                  <a:cubicBezTo>
                    <a:pt x="10" y="63"/>
                    <a:pt x="42" y="35"/>
                    <a:pt x="95" y="35"/>
                  </a:cubicBezTo>
                  <a:cubicBezTo>
                    <a:pt x="116" y="35"/>
                    <a:pt x="132" y="42"/>
                    <a:pt x="144" y="48"/>
                  </a:cubicBezTo>
                  <a:cubicBezTo>
                    <a:pt x="152" y="32"/>
                    <a:pt x="167" y="0"/>
                    <a:pt x="195" y="0"/>
                  </a:cubicBezTo>
                  <a:cubicBezTo>
                    <a:pt x="209" y="0"/>
                    <a:pt x="220" y="10"/>
                    <a:pt x="220" y="24"/>
                  </a:cubicBezTo>
                  <a:cubicBezTo>
                    <a:pt x="220" y="38"/>
                    <a:pt x="210" y="48"/>
                    <a:pt x="195" y="48"/>
                  </a:cubicBezTo>
                  <a:cubicBezTo>
                    <a:pt x="187" y="48"/>
                    <a:pt x="184" y="45"/>
                    <a:pt x="180" y="43"/>
                  </a:cubicBezTo>
                  <a:cubicBezTo>
                    <a:pt x="176" y="40"/>
                    <a:pt x="175" y="39"/>
                    <a:pt x="171" y="39"/>
                  </a:cubicBezTo>
                  <a:cubicBezTo>
                    <a:pt x="162" y="39"/>
                    <a:pt x="157" y="49"/>
                    <a:pt x="155" y="55"/>
                  </a:cubicBezTo>
                  <a:cubicBezTo>
                    <a:pt x="167" y="65"/>
                    <a:pt x="180" y="79"/>
                    <a:pt x="180" y="107"/>
                  </a:cubicBezTo>
                  <a:cubicBezTo>
                    <a:pt x="180" y="150"/>
                    <a:pt x="145" y="175"/>
                    <a:pt x="96" y="175"/>
                  </a:cubicBezTo>
                  <a:cubicBezTo>
                    <a:pt x="76" y="175"/>
                    <a:pt x="66" y="172"/>
                    <a:pt x="57" y="169"/>
                  </a:cubicBezTo>
                  <a:cubicBezTo>
                    <a:pt x="52" y="174"/>
                    <a:pt x="49" y="182"/>
                    <a:pt x="49" y="189"/>
                  </a:cubicBezTo>
                  <a:cubicBezTo>
                    <a:pt x="49" y="202"/>
                    <a:pt x="59" y="205"/>
                    <a:pt x="72" y="205"/>
                  </a:cubicBezTo>
                  <a:lnTo>
                    <a:pt x="141" y="205"/>
                  </a:lnTo>
                  <a:lnTo>
                    <a:pt x="141" y="204"/>
                  </a:lnTo>
                  <a:close/>
                  <a:moveTo>
                    <a:pt x="41" y="244"/>
                  </a:moveTo>
                  <a:cubicBezTo>
                    <a:pt x="36" y="252"/>
                    <a:pt x="32" y="259"/>
                    <a:pt x="32" y="268"/>
                  </a:cubicBezTo>
                  <a:cubicBezTo>
                    <a:pt x="32" y="285"/>
                    <a:pt x="52" y="313"/>
                    <a:pt x="95" y="313"/>
                  </a:cubicBezTo>
                  <a:cubicBezTo>
                    <a:pt x="139" y="313"/>
                    <a:pt x="170" y="289"/>
                    <a:pt x="170" y="269"/>
                  </a:cubicBezTo>
                  <a:cubicBezTo>
                    <a:pt x="170" y="250"/>
                    <a:pt x="149" y="245"/>
                    <a:pt x="129" y="245"/>
                  </a:cubicBezTo>
                  <a:lnTo>
                    <a:pt x="41" y="245"/>
                  </a:lnTo>
                  <a:lnTo>
                    <a:pt x="41" y="244"/>
                  </a:lnTo>
                  <a:close/>
                  <a:moveTo>
                    <a:pt x="94" y="160"/>
                  </a:moveTo>
                  <a:cubicBezTo>
                    <a:pt x="121" y="160"/>
                    <a:pt x="131" y="137"/>
                    <a:pt x="131" y="107"/>
                  </a:cubicBezTo>
                  <a:cubicBezTo>
                    <a:pt x="131" y="77"/>
                    <a:pt x="121" y="50"/>
                    <a:pt x="94" y="50"/>
                  </a:cubicBezTo>
                  <a:cubicBezTo>
                    <a:pt x="60" y="50"/>
                    <a:pt x="55" y="84"/>
                    <a:pt x="55" y="107"/>
                  </a:cubicBezTo>
                  <a:cubicBezTo>
                    <a:pt x="55" y="140"/>
                    <a:pt x="64" y="160"/>
                    <a:pt x="94" y="16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42">
              <a:extLst>
                <a:ext uri="{FF2B5EF4-FFF2-40B4-BE49-F238E27FC236}">
                  <a16:creationId xmlns:a16="http://schemas.microsoft.com/office/drawing/2014/main" id="{EFD4FEF6-E61D-0E9D-83F5-BA9503CA37EB}"/>
                </a:ext>
              </a:extLst>
            </p:cNvPr>
            <p:cNvSpPr>
              <a:spLocks noEditPoints="1"/>
            </p:cNvSpPr>
            <p:nvPr/>
          </p:nvSpPr>
          <p:spPr bwMode="auto">
            <a:xfrm>
              <a:off x="9520238" y="4457700"/>
              <a:ext cx="87313" cy="101600"/>
            </a:xfrm>
            <a:custGeom>
              <a:avLst/>
              <a:gdLst>
                <a:gd name="T0" fmla="*/ 173 w 178"/>
                <a:gd name="T1" fmla="*/ 195 h 206"/>
                <a:gd name="T2" fmla="*/ 111 w 178"/>
                <a:gd name="T3" fmla="*/ 206 h 206"/>
                <a:gd name="T4" fmla="*/ 0 w 178"/>
                <a:gd name="T5" fmla="*/ 96 h 206"/>
                <a:gd name="T6" fmla="*/ 95 w 178"/>
                <a:gd name="T7" fmla="*/ 0 h 206"/>
                <a:gd name="T8" fmla="*/ 178 w 178"/>
                <a:gd name="T9" fmla="*/ 81 h 206"/>
                <a:gd name="T10" fmla="*/ 50 w 178"/>
                <a:gd name="T11" fmla="*/ 81 h 206"/>
                <a:gd name="T12" fmla="*/ 132 w 178"/>
                <a:gd name="T13" fmla="*/ 187 h 206"/>
                <a:gd name="T14" fmla="*/ 173 w 178"/>
                <a:gd name="T15" fmla="*/ 180 h 206"/>
                <a:gd name="T16" fmla="*/ 173 w 178"/>
                <a:gd name="T17" fmla="*/ 195 h 206"/>
                <a:gd name="T18" fmla="*/ 131 w 178"/>
                <a:gd name="T19" fmla="*/ 62 h 206"/>
                <a:gd name="T20" fmla="*/ 92 w 178"/>
                <a:gd name="T21" fmla="*/ 14 h 206"/>
                <a:gd name="T22" fmla="*/ 48 w 178"/>
                <a:gd name="T23" fmla="*/ 62 h 206"/>
                <a:gd name="T24" fmla="*/ 131 w 178"/>
                <a:gd name="T25" fmla="*/ 6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 h="206">
                  <a:moveTo>
                    <a:pt x="173" y="195"/>
                  </a:moveTo>
                  <a:cubicBezTo>
                    <a:pt x="165" y="197"/>
                    <a:pt x="141" y="206"/>
                    <a:pt x="111" y="206"/>
                  </a:cubicBezTo>
                  <a:cubicBezTo>
                    <a:pt x="41" y="206"/>
                    <a:pt x="0" y="167"/>
                    <a:pt x="0" y="96"/>
                  </a:cubicBezTo>
                  <a:cubicBezTo>
                    <a:pt x="0" y="31"/>
                    <a:pt x="33" y="0"/>
                    <a:pt x="95" y="0"/>
                  </a:cubicBezTo>
                  <a:cubicBezTo>
                    <a:pt x="166" y="0"/>
                    <a:pt x="178" y="45"/>
                    <a:pt x="178" y="81"/>
                  </a:cubicBezTo>
                  <a:lnTo>
                    <a:pt x="50" y="81"/>
                  </a:lnTo>
                  <a:cubicBezTo>
                    <a:pt x="50" y="126"/>
                    <a:pt x="68" y="187"/>
                    <a:pt x="132" y="187"/>
                  </a:cubicBezTo>
                  <a:cubicBezTo>
                    <a:pt x="151" y="187"/>
                    <a:pt x="166" y="184"/>
                    <a:pt x="173" y="180"/>
                  </a:cubicBezTo>
                  <a:lnTo>
                    <a:pt x="173" y="195"/>
                  </a:lnTo>
                  <a:close/>
                  <a:moveTo>
                    <a:pt x="131" y="62"/>
                  </a:moveTo>
                  <a:cubicBezTo>
                    <a:pt x="131" y="35"/>
                    <a:pt x="123" y="14"/>
                    <a:pt x="92" y="14"/>
                  </a:cubicBezTo>
                  <a:cubicBezTo>
                    <a:pt x="57" y="14"/>
                    <a:pt x="48" y="46"/>
                    <a:pt x="48" y="62"/>
                  </a:cubicBezTo>
                  <a:lnTo>
                    <a:pt x="131" y="6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43">
              <a:extLst>
                <a:ext uri="{FF2B5EF4-FFF2-40B4-BE49-F238E27FC236}">
                  <a16:creationId xmlns:a16="http://schemas.microsoft.com/office/drawing/2014/main" id="{1389E132-34E1-FB49-F3C9-91DD69F6A555}"/>
                </a:ext>
              </a:extLst>
            </p:cNvPr>
            <p:cNvSpPr>
              <a:spLocks/>
            </p:cNvSpPr>
            <p:nvPr/>
          </p:nvSpPr>
          <p:spPr bwMode="auto">
            <a:xfrm>
              <a:off x="9636126" y="4457700"/>
              <a:ext cx="80963" cy="100013"/>
            </a:xfrm>
            <a:custGeom>
              <a:avLst/>
              <a:gdLst>
                <a:gd name="T0" fmla="*/ 0 w 168"/>
                <a:gd name="T1" fmla="*/ 193 h 203"/>
                <a:gd name="T2" fmla="*/ 33 w 168"/>
                <a:gd name="T3" fmla="*/ 156 h 203"/>
                <a:gd name="T4" fmla="*/ 33 w 168"/>
                <a:gd name="T5" fmla="*/ 55 h 203"/>
                <a:gd name="T6" fmla="*/ 0 w 168"/>
                <a:gd name="T7" fmla="*/ 20 h 203"/>
                <a:gd name="T8" fmla="*/ 0 w 168"/>
                <a:gd name="T9" fmla="*/ 10 h 203"/>
                <a:gd name="T10" fmla="*/ 80 w 168"/>
                <a:gd name="T11" fmla="*/ 0 h 203"/>
                <a:gd name="T12" fmla="*/ 80 w 168"/>
                <a:gd name="T13" fmla="*/ 50 h 203"/>
                <a:gd name="T14" fmla="*/ 81 w 168"/>
                <a:gd name="T15" fmla="*/ 50 h 203"/>
                <a:gd name="T16" fmla="*/ 143 w 168"/>
                <a:gd name="T17" fmla="*/ 0 h 203"/>
                <a:gd name="T18" fmla="*/ 168 w 168"/>
                <a:gd name="T19" fmla="*/ 22 h 203"/>
                <a:gd name="T20" fmla="*/ 143 w 168"/>
                <a:gd name="T21" fmla="*/ 46 h 203"/>
                <a:gd name="T22" fmla="*/ 115 w 168"/>
                <a:gd name="T23" fmla="*/ 36 h 203"/>
                <a:gd name="T24" fmla="*/ 80 w 168"/>
                <a:gd name="T25" fmla="*/ 107 h 203"/>
                <a:gd name="T26" fmla="*/ 80 w 168"/>
                <a:gd name="T27" fmla="*/ 156 h 203"/>
                <a:gd name="T28" fmla="*/ 113 w 168"/>
                <a:gd name="T29" fmla="*/ 193 h 203"/>
                <a:gd name="T30" fmla="*/ 113 w 168"/>
                <a:gd name="T31" fmla="*/ 203 h 203"/>
                <a:gd name="T32" fmla="*/ 0 w 168"/>
                <a:gd name="T33" fmla="*/ 203 h 203"/>
                <a:gd name="T34" fmla="*/ 0 w 168"/>
                <a:gd name="T35"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 h="203">
                  <a:moveTo>
                    <a:pt x="0" y="193"/>
                  </a:moveTo>
                  <a:cubicBezTo>
                    <a:pt x="26" y="193"/>
                    <a:pt x="33" y="186"/>
                    <a:pt x="33" y="156"/>
                  </a:cubicBezTo>
                  <a:lnTo>
                    <a:pt x="33" y="55"/>
                  </a:lnTo>
                  <a:cubicBezTo>
                    <a:pt x="33" y="23"/>
                    <a:pt x="17" y="20"/>
                    <a:pt x="0" y="20"/>
                  </a:cubicBezTo>
                  <a:lnTo>
                    <a:pt x="0" y="10"/>
                  </a:lnTo>
                  <a:lnTo>
                    <a:pt x="80" y="0"/>
                  </a:lnTo>
                  <a:lnTo>
                    <a:pt x="80" y="50"/>
                  </a:lnTo>
                  <a:lnTo>
                    <a:pt x="81" y="50"/>
                  </a:lnTo>
                  <a:cubicBezTo>
                    <a:pt x="88" y="30"/>
                    <a:pt x="106" y="0"/>
                    <a:pt x="143" y="0"/>
                  </a:cubicBezTo>
                  <a:cubicBezTo>
                    <a:pt x="153" y="0"/>
                    <a:pt x="168" y="8"/>
                    <a:pt x="168" y="22"/>
                  </a:cubicBezTo>
                  <a:cubicBezTo>
                    <a:pt x="168" y="37"/>
                    <a:pt x="157" y="46"/>
                    <a:pt x="143" y="46"/>
                  </a:cubicBezTo>
                  <a:cubicBezTo>
                    <a:pt x="127" y="46"/>
                    <a:pt x="130" y="36"/>
                    <a:pt x="115" y="36"/>
                  </a:cubicBezTo>
                  <a:cubicBezTo>
                    <a:pt x="101" y="36"/>
                    <a:pt x="80" y="62"/>
                    <a:pt x="80" y="107"/>
                  </a:cubicBezTo>
                  <a:lnTo>
                    <a:pt x="80" y="156"/>
                  </a:lnTo>
                  <a:cubicBezTo>
                    <a:pt x="80" y="186"/>
                    <a:pt x="87" y="193"/>
                    <a:pt x="113" y="193"/>
                  </a:cubicBezTo>
                  <a:lnTo>
                    <a:pt x="113" y="203"/>
                  </a:lnTo>
                  <a:lnTo>
                    <a:pt x="0" y="203"/>
                  </a:lnTo>
                  <a:lnTo>
                    <a:pt x="0" y="19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44">
              <a:extLst>
                <a:ext uri="{FF2B5EF4-FFF2-40B4-BE49-F238E27FC236}">
                  <a16:creationId xmlns:a16="http://schemas.microsoft.com/office/drawing/2014/main" id="{0AF787F3-8AB6-0F6D-DFE6-3C2D24BC878F}"/>
                </a:ext>
              </a:extLst>
            </p:cNvPr>
            <p:cNvSpPr>
              <a:spLocks/>
            </p:cNvSpPr>
            <p:nvPr/>
          </p:nvSpPr>
          <p:spPr bwMode="auto">
            <a:xfrm>
              <a:off x="9742488" y="4457700"/>
              <a:ext cx="73025" cy="101600"/>
            </a:xfrm>
            <a:custGeom>
              <a:avLst/>
              <a:gdLst>
                <a:gd name="T0" fmla="*/ 123 w 148"/>
                <a:gd name="T1" fmla="*/ 57 h 206"/>
                <a:gd name="T2" fmla="*/ 78 w 148"/>
                <a:gd name="T3" fmla="*/ 14 h 206"/>
                <a:gd name="T4" fmla="*/ 45 w 148"/>
                <a:gd name="T5" fmla="*/ 41 h 206"/>
                <a:gd name="T6" fmla="*/ 125 w 148"/>
                <a:gd name="T7" fmla="*/ 101 h 206"/>
                <a:gd name="T8" fmla="*/ 148 w 148"/>
                <a:gd name="T9" fmla="*/ 147 h 206"/>
                <a:gd name="T10" fmla="*/ 66 w 148"/>
                <a:gd name="T11" fmla="*/ 206 h 206"/>
                <a:gd name="T12" fmla="*/ 2 w 148"/>
                <a:gd name="T13" fmla="*/ 199 h 206"/>
                <a:gd name="T14" fmla="*/ 0 w 148"/>
                <a:gd name="T15" fmla="*/ 141 h 206"/>
                <a:gd name="T16" fmla="*/ 13 w 148"/>
                <a:gd name="T17" fmla="*/ 141 h 206"/>
                <a:gd name="T18" fmla="*/ 65 w 148"/>
                <a:gd name="T19" fmla="*/ 192 h 206"/>
                <a:gd name="T20" fmla="*/ 106 w 148"/>
                <a:gd name="T21" fmla="*/ 160 h 206"/>
                <a:gd name="T22" fmla="*/ 33 w 148"/>
                <a:gd name="T23" fmla="*/ 106 h 206"/>
                <a:gd name="T24" fmla="*/ 1 w 148"/>
                <a:gd name="T25" fmla="*/ 56 h 206"/>
                <a:gd name="T26" fmla="*/ 80 w 148"/>
                <a:gd name="T27" fmla="*/ 0 h 206"/>
                <a:gd name="T28" fmla="*/ 132 w 148"/>
                <a:gd name="T29" fmla="*/ 7 h 206"/>
                <a:gd name="T30" fmla="*/ 135 w 148"/>
                <a:gd name="T31" fmla="*/ 59 h 206"/>
                <a:gd name="T32" fmla="*/ 123 w 148"/>
                <a:gd name="T33" fmla="*/ 59 h 206"/>
                <a:gd name="T34" fmla="*/ 123 w 148"/>
                <a:gd name="T35" fmla="*/ 5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206">
                  <a:moveTo>
                    <a:pt x="123" y="57"/>
                  </a:moveTo>
                  <a:cubicBezTo>
                    <a:pt x="122" y="42"/>
                    <a:pt x="112" y="14"/>
                    <a:pt x="78" y="14"/>
                  </a:cubicBezTo>
                  <a:cubicBezTo>
                    <a:pt x="58" y="14"/>
                    <a:pt x="45" y="26"/>
                    <a:pt x="45" y="41"/>
                  </a:cubicBezTo>
                  <a:cubicBezTo>
                    <a:pt x="45" y="69"/>
                    <a:pt x="97" y="80"/>
                    <a:pt x="125" y="101"/>
                  </a:cubicBezTo>
                  <a:cubicBezTo>
                    <a:pt x="138" y="111"/>
                    <a:pt x="148" y="126"/>
                    <a:pt x="148" y="147"/>
                  </a:cubicBezTo>
                  <a:cubicBezTo>
                    <a:pt x="148" y="182"/>
                    <a:pt x="118" y="206"/>
                    <a:pt x="66" y="206"/>
                  </a:cubicBezTo>
                  <a:cubicBezTo>
                    <a:pt x="38" y="206"/>
                    <a:pt x="13" y="201"/>
                    <a:pt x="2" y="199"/>
                  </a:cubicBezTo>
                  <a:lnTo>
                    <a:pt x="0" y="141"/>
                  </a:lnTo>
                  <a:lnTo>
                    <a:pt x="13" y="141"/>
                  </a:lnTo>
                  <a:cubicBezTo>
                    <a:pt x="13" y="166"/>
                    <a:pt x="31" y="192"/>
                    <a:pt x="65" y="192"/>
                  </a:cubicBezTo>
                  <a:cubicBezTo>
                    <a:pt x="85" y="192"/>
                    <a:pt x="106" y="181"/>
                    <a:pt x="106" y="160"/>
                  </a:cubicBezTo>
                  <a:cubicBezTo>
                    <a:pt x="106" y="132"/>
                    <a:pt x="61" y="124"/>
                    <a:pt x="33" y="106"/>
                  </a:cubicBezTo>
                  <a:cubicBezTo>
                    <a:pt x="11" y="91"/>
                    <a:pt x="1" y="80"/>
                    <a:pt x="1" y="56"/>
                  </a:cubicBezTo>
                  <a:cubicBezTo>
                    <a:pt x="1" y="17"/>
                    <a:pt x="37" y="0"/>
                    <a:pt x="80" y="0"/>
                  </a:cubicBezTo>
                  <a:cubicBezTo>
                    <a:pt x="101" y="0"/>
                    <a:pt x="117" y="4"/>
                    <a:pt x="132" y="7"/>
                  </a:cubicBezTo>
                  <a:lnTo>
                    <a:pt x="135" y="59"/>
                  </a:lnTo>
                  <a:lnTo>
                    <a:pt x="123" y="59"/>
                  </a:lnTo>
                  <a:lnTo>
                    <a:pt x="123" y="5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45">
              <a:extLst>
                <a:ext uri="{FF2B5EF4-FFF2-40B4-BE49-F238E27FC236}">
                  <a16:creationId xmlns:a16="http://schemas.microsoft.com/office/drawing/2014/main" id="{7E9BD7FC-05F9-7E01-3B40-F34FBDF0810F}"/>
                </a:ext>
              </a:extLst>
            </p:cNvPr>
            <p:cNvSpPr>
              <a:spLocks/>
            </p:cNvSpPr>
            <p:nvPr/>
          </p:nvSpPr>
          <p:spPr bwMode="auto">
            <a:xfrm>
              <a:off x="9126538" y="4370388"/>
              <a:ext cx="49213" cy="49213"/>
            </a:xfrm>
            <a:custGeom>
              <a:avLst/>
              <a:gdLst>
                <a:gd name="T0" fmla="*/ 17 w 100"/>
                <a:gd name="T1" fmla="*/ 0 h 100"/>
                <a:gd name="T2" fmla="*/ 17 w 100"/>
                <a:gd name="T3" fmla="*/ 83 h 100"/>
                <a:gd name="T4" fmla="*/ 82 w 100"/>
                <a:gd name="T5" fmla="*/ 83 h 100"/>
                <a:gd name="T6" fmla="*/ 82 w 100"/>
                <a:gd name="T7" fmla="*/ 0 h 100"/>
                <a:gd name="T8" fmla="*/ 100 w 100"/>
                <a:gd name="T9" fmla="*/ 0 h 100"/>
                <a:gd name="T10" fmla="*/ 100 w 100"/>
                <a:gd name="T11" fmla="*/ 100 h 100"/>
                <a:gd name="T12" fmla="*/ 0 w 100"/>
                <a:gd name="T13" fmla="*/ 100 h 100"/>
                <a:gd name="T14" fmla="*/ 0 w 100"/>
                <a:gd name="T15" fmla="*/ 0 h 100"/>
                <a:gd name="T16" fmla="*/ 17 w 100"/>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17" y="0"/>
                  </a:moveTo>
                  <a:lnTo>
                    <a:pt x="17" y="83"/>
                  </a:lnTo>
                  <a:lnTo>
                    <a:pt x="82" y="83"/>
                  </a:lnTo>
                  <a:lnTo>
                    <a:pt x="82" y="0"/>
                  </a:lnTo>
                  <a:lnTo>
                    <a:pt x="100" y="0"/>
                  </a:lnTo>
                  <a:lnTo>
                    <a:pt x="100" y="100"/>
                  </a:lnTo>
                  <a:lnTo>
                    <a:pt x="0" y="100"/>
                  </a:lnTo>
                  <a:lnTo>
                    <a:pt x="0" y="0"/>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46">
              <a:extLst>
                <a:ext uri="{FF2B5EF4-FFF2-40B4-BE49-F238E27FC236}">
                  <a16:creationId xmlns:a16="http://schemas.microsoft.com/office/drawing/2014/main" id="{82EAB176-12DC-14E4-0BC9-1EAF3C78539C}"/>
                </a:ext>
              </a:extLst>
            </p:cNvPr>
            <p:cNvSpPr>
              <a:spLocks/>
            </p:cNvSpPr>
            <p:nvPr/>
          </p:nvSpPr>
          <p:spPr bwMode="auto">
            <a:xfrm>
              <a:off x="9212263" y="4370388"/>
              <a:ext cx="49213" cy="49213"/>
            </a:xfrm>
            <a:custGeom>
              <a:avLst/>
              <a:gdLst>
                <a:gd name="T0" fmla="*/ 82 w 100"/>
                <a:gd name="T1" fmla="*/ 16 h 100"/>
                <a:gd name="T2" fmla="*/ 17 w 100"/>
                <a:gd name="T3" fmla="*/ 16 h 100"/>
                <a:gd name="T4" fmla="*/ 17 w 100"/>
                <a:gd name="T5" fmla="*/ 100 h 100"/>
                <a:gd name="T6" fmla="*/ 0 w 100"/>
                <a:gd name="T7" fmla="*/ 100 h 100"/>
                <a:gd name="T8" fmla="*/ 0 w 100"/>
                <a:gd name="T9" fmla="*/ 0 h 100"/>
                <a:gd name="T10" fmla="*/ 100 w 100"/>
                <a:gd name="T11" fmla="*/ 0 h 100"/>
                <a:gd name="T12" fmla="*/ 100 w 100"/>
                <a:gd name="T13" fmla="*/ 100 h 100"/>
                <a:gd name="T14" fmla="*/ 82 w 100"/>
                <a:gd name="T15" fmla="*/ 100 h 100"/>
                <a:gd name="T16" fmla="*/ 82 w 100"/>
                <a:gd name="T1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82" y="16"/>
                  </a:moveTo>
                  <a:lnTo>
                    <a:pt x="17" y="16"/>
                  </a:lnTo>
                  <a:lnTo>
                    <a:pt x="17" y="100"/>
                  </a:lnTo>
                  <a:lnTo>
                    <a:pt x="0" y="100"/>
                  </a:lnTo>
                  <a:lnTo>
                    <a:pt x="0" y="0"/>
                  </a:lnTo>
                  <a:lnTo>
                    <a:pt x="100" y="0"/>
                  </a:lnTo>
                  <a:lnTo>
                    <a:pt x="100" y="100"/>
                  </a:lnTo>
                  <a:lnTo>
                    <a:pt x="82" y="100"/>
                  </a:lnTo>
                  <a:lnTo>
                    <a:pt x="82" y="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47">
              <a:extLst>
                <a:ext uri="{FF2B5EF4-FFF2-40B4-BE49-F238E27FC236}">
                  <a16:creationId xmlns:a16="http://schemas.microsoft.com/office/drawing/2014/main" id="{7FE486AA-E66B-5E6F-899F-CA520E85D624}"/>
                </a:ext>
              </a:extLst>
            </p:cNvPr>
            <p:cNvSpPr>
              <a:spLocks noEditPoints="1"/>
            </p:cNvSpPr>
            <p:nvPr/>
          </p:nvSpPr>
          <p:spPr bwMode="auto">
            <a:xfrm>
              <a:off x="9297988" y="4356100"/>
              <a:ext cx="7938" cy="63500"/>
            </a:xfrm>
            <a:custGeom>
              <a:avLst/>
              <a:gdLst>
                <a:gd name="T0" fmla="*/ 17 w 17"/>
                <a:gd name="T1" fmla="*/ 14 h 129"/>
                <a:gd name="T2" fmla="*/ 0 w 17"/>
                <a:gd name="T3" fmla="*/ 14 h 129"/>
                <a:gd name="T4" fmla="*/ 0 w 17"/>
                <a:gd name="T5" fmla="*/ 0 h 129"/>
                <a:gd name="T6" fmla="*/ 17 w 17"/>
                <a:gd name="T7" fmla="*/ 0 h 129"/>
                <a:gd name="T8" fmla="*/ 17 w 17"/>
                <a:gd name="T9" fmla="*/ 14 h 129"/>
                <a:gd name="T10" fmla="*/ 17 w 17"/>
                <a:gd name="T11" fmla="*/ 129 h 129"/>
                <a:gd name="T12" fmla="*/ 0 w 17"/>
                <a:gd name="T13" fmla="*/ 129 h 129"/>
                <a:gd name="T14" fmla="*/ 0 w 17"/>
                <a:gd name="T15" fmla="*/ 29 h 129"/>
                <a:gd name="T16" fmla="*/ 17 w 17"/>
                <a:gd name="T17" fmla="*/ 29 h 129"/>
                <a:gd name="T18" fmla="*/ 17 w 17"/>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9">
                  <a:moveTo>
                    <a:pt x="17" y="14"/>
                  </a:moveTo>
                  <a:lnTo>
                    <a:pt x="0" y="14"/>
                  </a:lnTo>
                  <a:lnTo>
                    <a:pt x="0" y="0"/>
                  </a:lnTo>
                  <a:lnTo>
                    <a:pt x="17" y="0"/>
                  </a:lnTo>
                  <a:lnTo>
                    <a:pt x="17" y="14"/>
                  </a:lnTo>
                  <a:close/>
                  <a:moveTo>
                    <a:pt x="17" y="129"/>
                  </a:moveTo>
                  <a:lnTo>
                    <a:pt x="0" y="129"/>
                  </a:lnTo>
                  <a:lnTo>
                    <a:pt x="0" y="29"/>
                  </a:lnTo>
                  <a:lnTo>
                    <a:pt x="17" y="29"/>
                  </a:lnTo>
                  <a:lnTo>
                    <a:pt x="17" y="12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8">
              <a:extLst>
                <a:ext uri="{FF2B5EF4-FFF2-40B4-BE49-F238E27FC236}">
                  <a16:creationId xmlns:a16="http://schemas.microsoft.com/office/drawing/2014/main" id="{56F48DB8-2355-D9FA-E5CD-6B0B2B78EE64}"/>
                </a:ext>
              </a:extLst>
            </p:cNvPr>
            <p:cNvSpPr>
              <a:spLocks/>
            </p:cNvSpPr>
            <p:nvPr/>
          </p:nvSpPr>
          <p:spPr bwMode="auto">
            <a:xfrm>
              <a:off x="9339263" y="4370388"/>
              <a:ext cx="49213" cy="49213"/>
            </a:xfrm>
            <a:custGeom>
              <a:avLst/>
              <a:gdLst>
                <a:gd name="T0" fmla="*/ 72 w 100"/>
                <a:gd name="T1" fmla="*/ 100 h 100"/>
                <a:gd name="T2" fmla="*/ 26 w 100"/>
                <a:gd name="T3" fmla="*/ 100 h 100"/>
                <a:gd name="T4" fmla="*/ 0 w 100"/>
                <a:gd name="T5" fmla="*/ 0 h 100"/>
                <a:gd name="T6" fmla="*/ 17 w 100"/>
                <a:gd name="T7" fmla="*/ 0 h 100"/>
                <a:gd name="T8" fmla="*/ 42 w 100"/>
                <a:gd name="T9" fmla="*/ 82 h 100"/>
                <a:gd name="T10" fmla="*/ 58 w 100"/>
                <a:gd name="T11" fmla="*/ 82 h 100"/>
                <a:gd name="T12" fmla="*/ 82 w 100"/>
                <a:gd name="T13" fmla="*/ 0 h 100"/>
                <a:gd name="T14" fmla="*/ 100 w 100"/>
                <a:gd name="T15" fmla="*/ 0 h 100"/>
                <a:gd name="T16" fmla="*/ 72 w 100"/>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72" y="100"/>
                  </a:moveTo>
                  <a:lnTo>
                    <a:pt x="26" y="100"/>
                  </a:lnTo>
                  <a:lnTo>
                    <a:pt x="0" y="0"/>
                  </a:lnTo>
                  <a:lnTo>
                    <a:pt x="17" y="0"/>
                  </a:lnTo>
                  <a:lnTo>
                    <a:pt x="42" y="82"/>
                  </a:lnTo>
                  <a:lnTo>
                    <a:pt x="58" y="82"/>
                  </a:lnTo>
                  <a:cubicBezTo>
                    <a:pt x="58" y="78"/>
                    <a:pt x="82" y="0"/>
                    <a:pt x="82" y="0"/>
                  </a:cubicBezTo>
                  <a:lnTo>
                    <a:pt x="100" y="0"/>
                  </a:lnTo>
                  <a:lnTo>
                    <a:pt x="72" y="10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49">
              <a:extLst>
                <a:ext uri="{FF2B5EF4-FFF2-40B4-BE49-F238E27FC236}">
                  <a16:creationId xmlns:a16="http://schemas.microsoft.com/office/drawing/2014/main" id="{3E93D020-CD54-99CF-7D14-AB24544F4404}"/>
                </a:ext>
              </a:extLst>
            </p:cNvPr>
            <p:cNvSpPr>
              <a:spLocks noEditPoints="1"/>
            </p:cNvSpPr>
            <p:nvPr/>
          </p:nvSpPr>
          <p:spPr bwMode="auto">
            <a:xfrm>
              <a:off x="9420226" y="4370388"/>
              <a:ext cx="49213" cy="49213"/>
            </a:xfrm>
            <a:custGeom>
              <a:avLst/>
              <a:gdLst>
                <a:gd name="T0" fmla="*/ 0 w 100"/>
                <a:gd name="T1" fmla="*/ 100 h 101"/>
                <a:gd name="T2" fmla="*/ 0 w 100"/>
                <a:gd name="T3" fmla="*/ 0 h 101"/>
                <a:gd name="T4" fmla="*/ 100 w 100"/>
                <a:gd name="T5" fmla="*/ 0 h 101"/>
                <a:gd name="T6" fmla="*/ 100 w 100"/>
                <a:gd name="T7" fmla="*/ 58 h 101"/>
                <a:gd name="T8" fmla="*/ 17 w 100"/>
                <a:gd name="T9" fmla="*/ 58 h 101"/>
                <a:gd name="T10" fmla="*/ 17 w 100"/>
                <a:gd name="T11" fmla="*/ 83 h 101"/>
                <a:gd name="T12" fmla="*/ 81 w 100"/>
                <a:gd name="T13" fmla="*/ 83 h 101"/>
                <a:gd name="T14" fmla="*/ 81 w 100"/>
                <a:gd name="T15" fmla="*/ 101 h 101"/>
                <a:gd name="T16" fmla="*/ 0 w 100"/>
                <a:gd name="T17" fmla="*/ 101 h 101"/>
                <a:gd name="T18" fmla="*/ 0 w 100"/>
                <a:gd name="T19" fmla="*/ 100 h 101"/>
                <a:gd name="T20" fmla="*/ 17 w 100"/>
                <a:gd name="T21" fmla="*/ 41 h 101"/>
                <a:gd name="T22" fmla="*/ 81 w 100"/>
                <a:gd name="T23" fmla="*/ 41 h 101"/>
                <a:gd name="T24" fmla="*/ 81 w 100"/>
                <a:gd name="T25" fmla="*/ 16 h 101"/>
                <a:gd name="T26" fmla="*/ 17 w 100"/>
                <a:gd name="T27" fmla="*/ 16 h 101"/>
                <a:gd name="T28" fmla="*/ 17 w 100"/>
                <a:gd name="T29"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101">
                  <a:moveTo>
                    <a:pt x="0" y="100"/>
                  </a:moveTo>
                  <a:lnTo>
                    <a:pt x="0" y="0"/>
                  </a:lnTo>
                  <a:lnTo>
                    <a:pt x="100" y="0"/>
                  </a:lnTo>
                  <a:lnTo>
                    <a:pt x="100" y="58"/>
                  </a:lnTo>
                  <a:lnTo>
                    <a:pt x="17" y="58"/>
                  </a:lnTo>
                  <a:lnTo>
                    <a:pt x="17" y="83"/>
                  </a:lnTo>
                  <a:lnTo>
                    <a:pt x="81" y="83"/>
                  </a:lnTo>
                  <a:lnTo>
                    <a:pt x="81" y="101"/>
                  </a:lnTo>
                  <a:lnTo>
                    <a:pt x="0" y="101"/>
                  </a:lnTo>
                  <a:lnTo>
                    <a:pt x="0" y="100"/>
                  </a:lnTo>
                  <a:close/>
                  <a:moveTo>
                    <a:pt x="17" y="41"/>
                  </a:moveTo>
                  <a:lnTo>
                    <a:pt x="81" y="41"/>
                  </a:lnTo>
                  <a:lnTo>
                    <a:pt x="81" y="16"/>
                  </a:lnTo>
                  <a:lnTo>
                    <a:pt x="17" y="16"/>
                  </a:lnTo>
                  <a:lnTo>
                    <a:pt x="17" y="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50">
              <a:extLst>
                <a:ext uri="{FF2B5EF4-FFF2-40B4-BE49-F238E27FC236}">
                  <a16:creationId xmlns:a16="http://schemas.microsoft.com/office/drawing/2014/main" id="{BD2B1672-7A5F-EBF3-2B18-2F51BAE5BE39}"/>
                </a:ext>
              </a:extLst>
            </p:cNvPr>
            <p:cNvSpPr>
              <a:spLocks/>
            </p:cNvSpPr>
            <p:nvPr/>
          </p:nvSpPr>
          <p:spPr bwMode="auto">
            <a:xfrm>
              <a:off x="9501188" y="4370388"/>
              <a:ext cx="30163" cy="49213"/>
            </a:xfrm>
            <a:custGeom>
              <a:avLst/>
              <a:gdLst>
                <a:gd name="T0" fmla="*/ 0 w 62"/>
                <a:gd name="T1" fmla="*/ 100 h 100"/>
                <a:gd name="T2" fmla="*/ 0 w 62"/>
                <a:gd name="T3" fmla="*/ 0 h 100"/>
                <a:gd name="T4" fmla="*/ 62 w 62"/>
                <a:gd name="T5" fmla="*/ 0 h 100"/>
                <a:gd name="T6" fmla="*/ 62 w 62"/>
                <a:gd name="T7" fmla="*/ 16 h 100"/>
                <a:gd name="T8" fmla="*/ 17 w 62"/>
                <a:gd name="T9" fmla="*/ 16 h 100"/>
                <a:gd name="T10" fmla="*/ 17 w 62"/>
                <a:gd name="T11" fmla="*/ 100 h 100"/>
                <a:gd name="T12" fmla="*/ 0 w 62"/>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62" h="100">
                  <a:moveTo>
                    <a:pt x="0" y="100"/>
                  </a:moveTo>
                  <a:lnTo>
                    <a:pt x="0" y="0"/>
                  </a:lnTo>
                  <a:lnTo>
                    <a:pt x="62" y="0"/>
                  </a:lnTo>
                  <a:lnTo>
                    <a:pt x="62" y="16"/>
                  </a:lnTo>
                  <a:lnTo>
                    <a:pt x="17" y="16"/>
                  </a:lnTo>
                  <a:lnTo>
                    <a:pt x="17" y="100"/>
                  </a:lnTo>
                  <a:lnTo>
                    <a:pt x="0" y="10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51">
              <a:extLst>
                <a:ext uri="{FF2B5EF4-FFF2-40B4-BE49-F238E27FC236}">
                  <a16:creationId xmlns:a16="http://schemas.microsoft.com/office/drawing/2014/main" id="{84B8804E-2208-AC42-8246-C1F9C50C0DA8}"/>
                </a:ext>
              </a:extLst>
            </p:cNvPr>
            <p:cNvSpPr>
              <a:spLocks/>
            </p:cNvSpPr>
            <p:nvPr/>
          </p:nvSpPr>
          <p:spPr bwMode="auto">
            <a:xfrm>
              <a:off x="9563101" y="4370388"/>
              <a:ext cx="49213" cy="49213"/>
            </a:xfrm>
            <a:custGeom>
              <a:avLst/>
              <a:gdLst>
                <a:gd name="T0" fmla="*/ 83 w 100"/>
                <a:gd name="T1" fmla="*/ 58 h 100"/>
                <a:gd name="T2" fmla="*/ 41 w 100"/>
                <a:gd name="T3" fmla="*/ 58 h 100"/>
                <a:gd name="T4" fmla="*/ 0 w 100"/>
                <a:gd name="T5" fmla="*/ 58 h 100"/>
                <a:gd name="T6" fmla="*/ 0 w 100"/>
                <a:gd name="T7" fmla="*/ 0 h 100"/>
                <a:gd name="T8" fmla="*/ 84 w 100"/>
                <a:gd name="T9" fmla="*/ 0 h 100"/>
                <a:gd name="T10" fmla="*/ 84 w 100"/>
                <a:gd name="T11" fmla="*/ 16 h 100"/>
                <a:gd name="T12" fmla="*/ 19 w 100"/>
                <a:gd name="T13" fmla="*/ 16 h 100"/>
                <a:gd name="T14" fmla="*/ 19 w 100"/>
                <a:gd name="T15" fmla="*/ 41 h 100"/>
                <a:gd name="T16" fmla="*/ 100 w 100"/>
                <a:gd name="T17" fmla="*/ 41 h 100"/>
                <a:gd name="T18" fmla="*/ 100 w 100"/>
                <a:gd name="T19" fmla="*/ 100 h 100"/>
                <a:gd name="T20" fmla="*/ 0 w 100"/>
                <a:gd name="T21" fmla="*/ 100 h 100"/>
                <a:gd name="T22" fmla="*/ 0 w 100"/>
                <a:gd name="T23" fmla="*/ 82 h 100"/>
                <a:gd name="T24" fmla="*/ 83 w 100"/>
                <a:gd name="T25" fmla="*/ 82 h 100"/>
                <a:gd name="T26" fmla="*/ 83 w 100"/>
                <a:gd name="T2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100">
                  <a:moveTo>
                    <a:pt x="83" y="58"/>
                  </a:moveTo>
                  <a:lnTo>
                    <a:pt x="41" y="58"/>
                  </a:lnTo>
                  <a:lnTo>
                    <a:pt x="0" y="58"/>
                  </a:lnTo>
                  <a:lnTo>
                    <a:pt x="0" y="0"/>
                  </a:lnTo>
                  <a:lnTo>
                    <a:pt x="84" y="0"/>
                  </a:lnTo>
                  <a:lnTo>
                    <a:pt x="84" y="16"/>
                  </a:lnTo>
                  <a:lnTo>
                    <a:pt x="19" y="16"/>
                  </a:lnTo>
                  <a:lnTo>
                    <a:pt x="19" y="41"/>
                  </a:lnTo>
                  <a:lnTo>
                    <a:pt x="100" y="41"/>
                  </a:lnTo>
                  <a:lnTo>
                    <a:pt x="100" y="100"/>
                  </a:lnTo>
                  <a:lnTo>
                    <a:pt x="0" y="100"/>
                  </a:lnTo>
                  <a:lnTo>
                    <a:pt x="0" y="82"/>
                  </a:lnTo>
                  <a:lnTo>
                    <a:pt x="83" y="82"/>
                  </a:lnTo>
                  <a:lnTo>
                    <a:pt x="83" y="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52">
              <a:extLst>
                <a:ext uri="{FF2B5EF4-FFF2-40B4-BE49-F238E27FC236}">
                  <a16:creationId xmlns:a16="http://schemas.microsoft.com/office/drawing/2014/main" id="{CCDE0A6E-E1BB-5A9D-9979-2B8854367D0B}"/>
                </a:ext>
              </a:extLst>
            </p:cNvPr>
            <p:cNvSpPr>
              <a:spLocks noEditPoints="1"/>
            </p:cNvSpPr>
            <p:nvPr/>
          </p:nvSpPr>
          <p:spPr bwMode="auto">
            <a:xfrm>
              <a:off x="9648826" y="4356100"/>
              <a:ext cx="9525" cy="63500"/>
            </a:xfrm>
            <a:custGeom>
              <a:avLst/>
              <a:gdLst>
                <a:gd name="T0" fmla="*/ 18 w 18"/>
                <a:gd name="T1" fmla="*/ 14 h 129"/>
                <a:gd name="T2" fmla="*/ 0 w 18"/>
                <a:gd name="T3" fmla="*/ 14 h 129"/>
                <a:gd name="T4" fmla="*/ 0 w 18"/>
                <a:gd name="T5" fmla="*/ 0 h 129"/>
                <a:gd name="T6" fmla="*/ 18 w 18"/>
                <a:gd name="T7" fmla="*/ 0 h 129"/>
                <a:gd name="T8" fmla="*/ 18 w 18"/>
                <a:gd name="T9" fmla="*/ 14 h 129"/>
                <a:gd name="T10" fmla="*/ 18 w 18"/>
                <a:gd name="T11" fmla="*/ 129 h 129"/>
                <a:gd name="T12" fmla="*/ 0 w 18"/>
                <a:gd name="T13" fmla="*/ 129 h 129"/>
                <a:gd name="T14" fmla="*/ 0 w 18"/>
                <a:gd name="T15" fmla="*/ 29 h 129"/>
                <a:gd name="T16" fmla="*/ 18 w 18"/>
                <a:gd name="T17" fmla="*/ 29 h 129"/>
                <a:gd name="T18" fmla="*/ 18 w 18"/>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9">
                  <a:moveTo>
                    <a:pt x="18" y="14"/>
                  </a:moveTo>
                  <a:lnTo>
                    <a:pt x="0" y="14"/>
                  </a:lnTo>
                  <a:lnTo>
                    <a:pt x="0" y="0"/>
                  </a:lnTo>
                  <a:lnTo>
                    <a:pt x="18" y="0"/>
                  </a:lnTo>
                  <a:lnTo>
                    <a:pt x="18" y="14"/>
                  </a:lnTo>
                  <a:close/>
                  <a:moveTo>
                    <a:pt x="18" y="129"/>
                  </a:moveTo>
                  <a:lnTo>
                    <a:pt x="0" y="129"/>
                  </a:lnTo>
                  <a:lnTo>
                    <a:pt x="0" y="29"/>
                  </a:lnTo>
                  <a:lnTo>
                    <a:pt x="18" y="29"/>
                  </a:lnTo>
                  <a:lnTo>
                    <a:pt x="18" y="12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53">
              <a:extLst>
                <a:ext uri="{FF2B5EF4-FFF2-40B4-BE49-F238E27FC236}">
                  <a16:creationId xmlns:a16="http://schemas.microsoft.com/office/drawing/2014/main" id="{4E8E6BC4-B467-E725-5AEA-381C51F55B98}"/>
                </a:ext>
              </a:extLst>
            </p:cNvPr>
            <p:cNvSpPr>
              <a:spLocks/>
            </p:cNvSpPr>
            <p:nvPr/>
          </p:nvSpPr>
          <p:spPr bwMode="auto">
            <a:xfrm>
              <a:off x="9696451" y="4356100"/>
              <a:ext cx="31750" cy="63500"/>
            </a:xfrm>
            <a:custGeom>
              <a:avLst/>
              <a:gdLst>
                <a:gd name="T0" fmla="*/ 65 w 65"/>
                <a:gd name="T1" fmla="*/ 111 h 129"/>
                <a:gd name="T2" fmla="*/ 65 w 65"/>
                <a:gd name="T3" fmla="*/ 129 h 129"/>
                <a:gd name="T4" fmla="*/ 0 w 65"/>
                <a:gd name="T5" fmla="*/ 129 h 129"/>
                <a:gd name="T6" fmla="*/ 0 w 65"/>
                <a:gd name="T7" fmla="*/ 64 h 129"/>
                <a:gd name="T8" fmla="*/ 0 w 65"/>
                <a:gd name="T9" fmla="*/ 0 h 129"/>
                <a:gd name="T10" fmla="*/ 18 w 65"/>
                <a:gd name="T11" fmla="*/ 0 h 129"/>
                <a:gd name="T12" fmla="*/ 18 w 65"/>
                <a:gd name="T13" fmla="*/ 29 h 129"/>
                <a:gd name="T14" fmla="*/ 52 w 65"/>
                <a:gd name="T15" fmla="*/ 29 h 129"/>
                <a:gd name="T16" fmla="*/ 52 w 65"/>
                <a:gd name="T17" fmla="*/ 45 h 129"/>
                <a:gd name="T18" fmla="*/ 18 w 65"/>
                <a:gd name="T19" fmla="*/ 45 h 129"/>
                <a:gd name="T20" fmla="*/ 18 w 65"/>
                <a:gd name="T21" fmla="*/ 111 h 129"/>
                <a:gd name="T22" fmla="*/ 65 w 65"/>
                <a:gd name="T23" fmla="*/ 11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129">
                  <a:moveTo>
                    <a:pt x="65" y="111"/>
                  </a:moveTo>
                  <a:lnTo>
                    <a:pt x="65" y="129"/>
                  </a:lnTo>
                  <a:lnTo>
                    <a:pt x="0" y="129"/>
                  </a:lnTo>
                  <a:lnTo>
                    <a:pt x="0" y="64"/>
                  </a:lnTo>
                  <a:lnTo>
                    <a:pt x="0" y="0"/>
                  </a:lnTo>
                  <a:lnTo>
                    <a:pt x="18" y="0"/>
                  </a:lnTo>
                  <a:lnTo>
                    <a:pt x="18" y="29"/>
                  </a:lnTo>
                  <a:lnTo>
                    <a:pt x="52" y="29"/>
                  </a:lnTo>
                  <a:lnTo>
                    <a:pt x="52" y="45"/>
                  </a:lnTo>
                  <a:lnTo>
                    <a:pt x="18" y="45"/>
                  </a:lnTo>
                  <a:lnTo>
                    <a:pt x="18" y="111"/>
                  </a:lnTo>
                  <a:lnTo>
                    <a:pt x="65" y="11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54">
              <a:extLst>
                <a:ext uri="{FF2B5EF4-FFF2-40B4-BE49-F238E27FC236}">
                  <a16:creationId xmlns:a16="http://schemas.microsoft.com/office/drawing/2014/main" id="{E43A1F04-DDB7-BD46-7B20-4E057AFBB25A}"/>
                </a:ext>
              </a:extLst>
            </p:cNvPr>
            <p:cNvSpPr>
              <a:spLocks noEditPoints="1"/>
            </p:cNvSpPr>
            <p:nvPr/>
          </p:nvSpPr>
          <p:spPr bwMode="auto">
            <a:xfrm>
              <a:off x="9764713" y="4354513"/>
              <a:ext cx="49213" cy="63500"/>
            </a:xfrm>
            <a:custGeom>
              <a:avLst/>
              <a:gdLst>
                <a:gd name="T0" fmla="*/ 100 w 100"/>
                <a:gd name="T1" fmla="*/ 87 h 128"/>
                <a:gd name="T2" fmla="*/ 100 w 100"/>
                <a:gd name="T3" fmla="*/ 28 h 128"/>
                <a:gd name="T4" fmla="*/ 56 w 100"/>
                <a:gd name="T5" fmla="*/ 28 h 128"/>
                <a:gd name="T6" fmla="*/ 76 w 100"/>
                <a:gd name="T7" fmla="*/ 0 h 128"/>
                <a:gd name="T8" fmla="*/ 58 w 100"/>
                <a:gd name="T9" fmla="*/ 0 h 128"/>
                <a:gd name="T10" fmla="*/ 36 w 100"/>
                <a:gd name="T11" fmla="*/ 28 h 128"/>
                <a:gd name="T12" fmla="*/ 0 w 100"/>
                <a:gd name="T13" fmla="*/ 28 h 128"/>
                <a:gd name="T14" fmla="*/ 0 w 100"/>
                <a:gd name="T15" fmla="*/ 128 h 128"/>
                <a:gd name="T16" fmla="*/ 82 w 100"/>
                <a:gd name="T17" fmla="*/ 128 h 128"/>
                <a:gd name="T18" fmla="*/ 82 w 100"/>
                <a:gd name="T19" fmla="*/ 111 h 128"/>
                <a:gd name="T20" fmla="*/ 18 w 100"/>
                <a:gd name="T21" fmla="*/ 111 h 128"/>
                <a:gd name="T22" fmla="*/ 18 w 100"/>
                <a:gd name="T23" fmla="*/ 86 h 128"/>
                <a:gd name="T24" fmla="*/ 100 w 100"/>
                <a:gd name="T25" fmla="*/ 86 h 128"/>
                <a:gd name="T26" fmla="*/ 100 w 100"/>
                <a:gd name="T27" fmla="*/ 87 h 128"/>
                <a:gd name="T28" fmla="*/ 18 w 100"/>
                <a:gd name="T29" fmla="*/ 46 h 128"/>
                <a:gd name="T30" fmla="*/ 82 w 100"/>
                <a:gd name="T31" fmla="*/ 46 h 128"/>
                <a:gd name="T32" fmla="*/ 82 w 100"/>
                <a:gd name="T33" fmla="*/ 71 h 128"/>
                <a:gd name="T34" fmla="*/ 18 w 100"/>
                <a:gd name="T35" fmla="*/ 71 h 128"/>
                <a:gd name="T36" fmla="*/ 18 w 100"/>
                <a:gd name="T37" fmla="*/ 4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128">
                  <a:moveTo>
                    <a:pt x="100" y="87"/>
                  </a:moveTo>
                  <a:lnTo>
                    <a:pt x="100" y="28"/>
                  </a:lnTo>
                  <a:lnTo>
                    <a:pt x="56" y="28"/>
                  </a:lnTo>
                  <a:lnTo>
                    <a:pt x="76" y="0"/>
                  </a:lnTo>
                  <a:lnTo>
                    <a:pt x="58" y="0"/>
                  </a:lnTo>
                  <a:cubicBezTo>
                    <a:pt x="58" y="0"/>
                    <a:pt x="42" y="20"/>
                    <a:pt x="36" y="28"/>
                  </a:cubicBezTo>
                  <a:lnTo>
                    <a:pt x="0" y="28"/>
                  </a:lnTo>
                  <a:lnTo>
                    <a:pt x="0" y="128"/>
                  </a:lnTo>
                  <a:lnTo>
                    <a:pt x="82" y="128"/>
                  </a:lnTo>
                  <a:lnTo>
                    <a:pt x="82" y="111"/>
                  </a:lnTo>
                  <a:lnTo>
                    <a:pt x="18" y="111"/>
                  </a:lnTo>
                  <a:lnTo>
                    <a:pt x="18" y="86"/>
                  </a:lnTo>
                  <a:lnTo>
                    <a:pt x="100" y="86"/>
                  </a:lnTo>
                  <a:lnTo>
                    <a:pt x="100" y="87"/>
                  </a:lnTo>
                  <a:close/>
                  <a:moveTo>
                    <a:pt x="18" y="46"/>
                  </a:moveTo>
                  <a:lnTo>
                    <a:pt x="82" y="46"/>
                  </a:lnTo>
                  <a:lnTo>
                    <a:pt x="82" y="71"/>
                  </a:lnTo>
                  <a:lnTo>
                    <a:pt x="18" y="71"/>
                  </a:lnTo>
                  <a:lnTo>
                    <a:pt x="18" y="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57">
              <a:extLst>
                <a:ext uri="{FF2B5EF4-FFF2-40B4-BE49-F238E27FC236}">
                  <a16:creationId xmlns:a16="http://schemas.microsoft.com/office/drawing/2014/main" id="{99371325-7A10-30D1-10A9-6797E773B9B3}"/>
                </a:ext>
              </a:extLst>
            </p:cNvPr>
            <p:cNvSpPr>
              <a:spLocks noEditPoints="1"/>
            </p:cNvSpPr>
            <p:nvPr/>
          </p:nvSpPr>
          <p:spPr bwMode="auto">
            <a:xfrm>
              <a:off x="8664576" y="4308475"/>
              <a:ext cx="385763" cy="311150"/>
            </a:xfrm>
            <a:custGeom>
              <a:avLst/>
              <a:gdLst>
                <a:gd name="T0" fmla="*/ 462 w 790"/>
                <a:gd name="T1" fmla="*/ 408 h 638"/>
                <a:gd name="T2" fmla="*/ 607 w 790"/>
                <a:gd name="T3" fmla="*/ 325 h 638"/>
                <a:gd name="T4" fmla="*/ 607 w 790"/>
                <a:gd name="T5" fmla="*/ 373 h 638"/>
                <a:gd name="T6" fmla="*/ 518 w 790"/>
                <a:gd name="T7" fmla="*/ 478 h 638"/>
                <a:gd name="T8" fmla="*/ 462 w 790"/>
                <a:gd name="T9" fmla="*/ 408 h 638"/>
                <a:gd name="T10" fmla="*/ 707 w 790"/>
                <a:gd name="T11" fmla="*/ 490 h 638"/>
                <a:gd name="T12" fmla="*/ 726 w 790"/>
                <a:gd name="T13" fmla="*/ 489 h 638"/>
                <a:gd name="T14" fmla="*/ 790 w 790"/>
                <a:gd name="T15" fmla="*/ 284 h 638"/>
                <a:gd name="T16" fmla="*/ 518 w 790"/>
                <a:gd name="T17" fmla="*/ 0 h 638"/>
                <a:gd name="T18" fmla="*/ 407 w 790"/>
                <a:gd name="T19" fmla="*/ 18 h 638"/>
                <a:gd name="T20" fmla="*/ 407 w 790"/>
                <a:gd name="T21" fmla="*/ 117 h 638"/>
                <a:gd name="T22" fmla="*/ 388 w 790"/>
                <a:gd name="T23" fmla="*/ 117 h 638"/>
                <a:gd name="T24" fmla="*/ 388 w 790"/>
                <a:gd name="T25" fmla="*/ 135 h 638"/>
                <a:gd name="T26" fmla="*/ 313 w 790"/>
                <a:gd name="T27" fmla="*/ 135 h 638"/>
                <a:gd name="T28" fmla="*/ 313 w 790"/>
                <a:gd name="T29" fmla="*/ 135 h 638"/>
                <a:gd name="T30" fmla="*/ 313 w 790"/>
                <a:gd name="T31" fmla="*/ 54 h 638"/>
                <a:gd name="T32" fmla="*/ 125 w 790"/>
                <a:gd name="T33" fmla="*/ 188 h 638"/>
                <a:gd name="T34" fmla="*/ 178 w 790"/>
                <a:gd name="T35" fmla="*/ 188 h 638"/>
                <a:gd name="T36" fmla="*/ 178 w 790"/>
                <a:gd name="T37" fmla="*/ 338 h 638"/>
                <a:gd name="T38" fmla="*/ 253 w 790"/>
                <a:gd name="T39" fmla="*/ 338 h 638"/>
                <a:gd name="T40" fmla="*/ 253 w 790"/>
                <a:gd name="T41" fmla="*/ 188 h 638"/>
                <a:gd name="T42" fmla="*/ 328 w 790"/>
                <a:gd name="T43" fmla="*/ 188 h 638"/>
                <a:gd name="T44" fmla="*/ 328 w 790"/>
                <a:gd name="T45" fmla="*/ 413 h 638"/>
                <a:gd name="T46" fmla="*/ 103 w 790"/>
                <a:gd name="T47" fmla="*/ 413 h 638"/>
                <a:gd name="T48" fmla="*/ 103 w 790"/>
                <a:gd name="T49" fmla="*/ 207 h 638"/>
                <a:gd name="T50" fmla="*/ 0 w 790"/>
                <a:gd name="T51" fmla="*/ 398 h 638"/>
                <a:gd name="T52" fmla="*/ 400 w 790"/>
                <a:gd name="T53" fmla="*/ 638 h 638"/>
                <a:gd name="T54" fmla="*/ 697 w 790"/>
                <a:gd name="T55" fmla="*/ 524 h 638"/>
                <a:gd name="T56" fmla="*/ 711 w 790"/>
                <a:gd name="T57" fmla="*/ 509 h 638"/>
                <a:gd name="T58" fmla="*/ 670 w 790"/>
                <a:gd name="T59" fmla="*/ 512 h 638"/>
                <a:gd name="T60" fmla="*/ 607 w 790"/>
                <a:gd name="T61" fmla="*/ 453 h 638"/>
                <a:gd name="T62" fmla="*/ 606 w 790"/>
                <a:gd name="T63" fmla="*/ 453 h 638"/>
                <a:gd name="T64" fmla="*/ 488 w 790"/>
                <a:gd name="T65" fmla="*/ 512 h 638"/>
                <a:gd name="T66" fmla="*/ 388 w 790"/>
                <a:gd name="T67" fmla="*/ 422 h 638"/>
                <a:gd name="T68" fmla="*/ 607 w 790"/>
                <a:gd name="T69" fmla="*/ 300 h 638"/>
                <a:gd name="T70" fmla="*/ 607 w 790"/>
                <a:gd name="T71" fmla="*/ 270 h 638"/>
                <a:gd name="T72" fmla="*/ 537 w 790"/>
                <a:gd name="T73" fmla="*/ 155 h 638"/>
                <a:gd name="T74" fmla="*/ 480 w 790"/>
                <a:gd name="T75" fmla="*/ 202 h 638"/>
                <a:gd name="T76" fmla="*/ 441 w 790"/>
                <a:gd name="T77" fmla="*/ 243 h 638"/>
                <a:gd name="T78" fmla="*/ 401 w 790"/>
                <a:gd name="T79" fmla="*/ 207 h 638"/>
                <a:gd name="T80" fmla="*/ 538 w 790"/>
                <a:gd name="T81" fmla="*/ 128 h 638"/>
                <a:gd name="T82" fmla="*/ 672 w 790"/>
                <a:gd name="T83" fmla="*/ 255 h 638"/>
                <a:gd name="T84" fmla="*/ 672 w 790"/>
                <a:gd name="T85" fmla="*/ 454 h 638"/>
                <a:gd name="T86" fmla="*/ 707 w 790"/>
                <a:gd name="T87" fmla="*/ 49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0" h="638">
                  <a:moveTo>
                    <a:pt x="462" y="408"/>
                  </a:moveTo>
                  <a:cubicBezTo>
                    <a:pt x="462" y="333"/>
                    <a:pt x="568" y="327"/>
                    <a:pt x="607" y="325"/>
                  </a:cubicBezTo>
                  <a:lnTo>
                    <a:pt x="607" y="373"/>
                  </a:lnTo>
                  <a:cubicBezTo>
                    <a:pt x="607" y="428"/>
                    <a:pt x="572" y="478"/>
                    <a:pt x="518" y="478"/>
                  </a:cubicBezTo>
                  <a:cubicBezTo>
                    <a:pt x="490" y="478"/>
                    <a:pt x="462" y="449"/>
                    <a:pt x="462" y="408"/>
                  </a:cubicBezTo>
                  <a:close/>
                  <a:moveTo>
                    <a:pt x="707" y="490"/>
                  </a:moveTo>
                  <a:cubicBezTo>
                    <a:pt x="710" y="490"/>
                    <a:pt x="712" y="490"/>
                    <a:pt x="726" y="489"/>
                  </a:cubicBezTo>
                  <a:cubicBezTo>
                    <a:pt x="770" y="427"/>
                    <a:pt x="790" y="352"/>
                    <a:pt x="790" y="284"/>
                  </a:cubicBezTo>
                  <a:cubicBezTo>
                    <a:pt x="790" y="129"/>
                    <a:pt x="683" y="0"/>
                    <a:pt x="518" y="0"/>
                  </a:cubicBezTo>
                  <a:cubicBezTo>
                    <a:pt x="483" y="0"/>
                    <a:pt x="446" y="7"/>
                    <a:pt x="407" y="18"/>
                  </a:cubicBezTo>
                  <a:lnTo>
                    <a:pt x="407" y="117"/>
                  </a:lnTo>
                  <a:lnTo>
                    <a:pt x="388" y="117"/>
                  </a:lnTo>
                  <a:lnTo>
                    <a:pt x="388" y="135"/>
                  </a:lnTo>
                  <a:lnTo>
                    <a:pt x="313" y="135"/>
                  </a:lnTo>
                  <a:lnTo>
                    <a:pt x="313" y="135"/>
                  </a:lnTo>
                  <a:lnTo>
                    <a:pt x="313" y="54"/>
                  </a:lnTo>
                  <a:cubicBezTo>
                    <a:pt x="252" y="85"/>
                    <a:pt x="188" y="129"/>
                    <a:pt x="125" y="188"/>
                  </a:cubicBezTo>
                  <a:lnTo>
                    <a:pt x="178" y="188"/>
                  </a:lnTo>
                  <a:lnTo>
                    <a:pt x="178" y="338"/>
                  </a:lnTo>
                  <a:lnTo>
                    <a:pt x="253" y="338"/>
                  </a:lnTo>
                  <a:lnTo>
                    <a:pt x="253" y="188"/>
                  </a:lnTo>
                  <a:lnTo>
                    <a:pt x="328" y="188"/>
                  </a:lnTo>
                  <a:lnTo>
                    <a:pt x="328" y="413"/>
                  </a:lnTo>
                  <a:lnTo>
                    <a:pt x="103" y="413"/>
                  </a:lnTo>
                  <a:lnTo>
                    <a:pt x="103" y="207"/>
                  </a:lnTo>
                  <a:cubicBezTo>
                    <a:pt x="28" y="280"/>
                    <a:pt x="0" y="344"/>
                    <a:pt x="0" y="398"/>
                  </a:cubicBezTo>
                  <a:cubicBezTo>
                    <a:pt x="0" y="512"/>
                    <a:pt x="151" y="638"/>
                    <a:pt x="400" y="638"/>
                  </a:cubicBezTo>
                  <a:cubicBezTo>
                    <a:pt x="538" y="638"/>
                    <a:pt x="635" y="590"/>
                    <a:pt x="697" y="524"/>
                  </a:cubicBezTo>
                  <a:lnTo>
                    <a:pt x="711" y="509"/>
                  </a:lnTo>
                  <a:cubicBezTo>
                    <a:pt x="688" y="512"/>
                    <a:pt x="680" y="512"/>
                    <a:pt x="670" y="512"/>
                  </a:cubicBezTo>
                  <a:cubicBezTo>
                    <a:pt x="622" y="512"/>
                    <a:pt x="607" y="488"/>
                    <a:pt x="607" y="453"/>
                  </a:cubicBezTo>
                  <a:lnTo>
                    <a:pt x="606" y="453"/>
                  </a:lnTo>
                  <a:cubicBezTo>
                    <a:pt x="580" y="489"/>
                    <a:pt x="545" y="512"/>
                    <a:pt x="488" y="512"/>
                  </a:cubicBezTo>
                  <a:cubicBezTo>
                    <a:pt x="431" y="512"/>
                    <a:pt x="388" y="473"/>
                    <a:pt x="388" y="422"/>
                  </a:cubicBezTo>
                  <a:cubicBezTo>
                    <a:pt x="388" y="305"/>
                    <a:pt x="545" y="305"/>
                    <a:pt x="607" y="300"/>
                  </a:cubicBezTo>
                  <a:lnTo>
                    <a:pt x="607" y="270"/>
                  </a:lnTo>
                  <a:cubicBezTo>
                    <a:pt x="607" y="214"/>
                    <a:pt x="606" y="155"/>
                    <a:pt x="537" y="155"/>
                  </a:cubicBezTo>
                  <a:cubicBezTo>
                    <a:pt x="486" y="155"/>
                    <a:pt x="480" y="177"/>
                    <a:pt x="480" y="202"/>
                  </a:cubicBezTo>
                  <a:cubicBezTo>
                    <a:pt x="480" y="234"/>
                    <a:pt x="455" y="243"/>
                    <a:pt x="441" y="243"/>
                  </a:cubicBezTo>
                  <a:cubicBezTo>
                    <a:pt x="418" y="243"/>
                    <a:pt x="401" y="228"/>
                    <a:pt x="401" y="207"/>
                  </a:cubicBezTo>
                  <a:cubicBezTo>
                    <a:pt x="401" y="154"/>
                    <a:pt x="481" y="128"/>
                    <a:pt x="538" y="128"/>
                  </a:cubicBezTo>
                  <a:cubicBezTo>
                    <a:pt x="652" y="128"/>
                    <a:pt x="672" y="180"/>
                    <a:pt x="672" y="255"/>
                  </a:cubicBezTo>
                  <a:lnTo>
                    <a:pt x="672" y="454"/>
                  </a:lnTo>
                  <a:cubicBezTo>
                    <a:pt x="672" y="480"/>
                    <a:pt x="681" y="490"/>
                    <a:pt x="707" y="4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58">
              <a:extLst>
                <a:ext uri="{FF2B5EF4-FFF2-40B4-BE49-F238E27FC236}">
                  <a16:creationId xmlns:a16="http://schemas.microsoft.com/office/drawing/2014/main" id="{962520DB-D84A-F7C4-34F8-A768DBC33C7F}"/>
                </a:ext>
              </a:extLst>
            </p:cNvPr>
            <p:cNvSpPr>
              <a:spLocks noChangeArrowheads="1"/>
            </p:cNvSpPr>
            <p:nvPr/>
          </p:nvSpPr>
          <p:spPr bwMode="auto">
            <a:xfrm>
              <a:off x="8826501" y="4273550"/>
              <a:ext cx="36513" cy="920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BBBEF"/>
                </a:solidFill>
              </a:endParaRPr>
            </a:p>
          </p:txBody>
        </p:sp>
      </p:grpSp>
      <p:sp>
        <p:nvSpPr>
          <p:cNvPr id="30" name="Title 29">
            <a:extLst>
              <a:ext uri="{FF2B5EF4-FFF2-40B4-BE49-F238E27FC236}">
                <a16:creationId xmlns:a16="http://schemas.microsoft.com/office/drawing/2014/main" id="{C8643A4F-164A-AABC-3034-BA76546E1EBE}"/>
              </a:ext>
            </a:extLst>
          </p:cNvPr>
          <p:cNvSpPr>
            <a:spLocks noGrp="1"/>
          </p:cNvSpPr>
          <p:nvPr>
            <p:ph type="title" hasCustomPrompt="1"/>
          </p:nvPr>
        </p:nvSpPr>
        <p:spPr>
          <a:xfrm>
            <a:off x="5184984" y="2295591"/>
            <a:ext cx="6470435" cy="2991588"/>
          </a:xfrm>
        </p:spPr>
        <p:txBody>
          <a:bodyPr bIns="0" anchor="t" anchorCtr="0">
            <a:noAutofit/>
          </a:bodyPr>
          <a:lstStyle>
            <a:lvl1pPr>
              <a:lnSpc>
                <a:spcPct val="90000"/>
              </a:lnSpc>
              <a:defRPr sz="7200">
                <a:solidFill>
                  <a:schemeClr val="bg1"/>
                </a:solidFill>
                <a:effectLst>
                  <a:outerShdw blurRad="38100" dist="38100" dir="2700000" algn="tl">
                    <a:srgbClr val="000000">
                      <a:alpha val="43137"/>
                    </a:srgbClr>
                  </a:outerShdw>
                </a:effectLst>
              </a:defRPr>
            </a:lvl1pPr>
          </a:lstStyle>
          <a:p>
            <a:r>
              <a:rPr lang="fr-FR" noProof="0"/>
              <a:t>Titre de </a:t>
            </a:r>
            <a:br>
              <a:rPr lang="fr-FR" noProof="0"/>
            </a:br>
            <a:r>
              <a:rPr lang="fr-FR" noProof="0"/>
              <a:t>la slide intercalaire</a:t>
            </a:r>
          </a:p>
        </p:txBody>
      </p:sp>
      <p:sp>
        <p:nvSpPr>
          <p:cNvPr id="2" name="Rectangle: Top Corners Rounded 1">
            <a:extLst>
              <a:ext uri="{FF2B5EF4-FFF2-40B4-BE49-F238E27FC236}">
                <a16:creationId xmlns:a16="http://schemas.microsoft.com/office/drawing/2014/main" id="{BD3114CD-19DA-0E49-52E0-B407A2E717D1}"/>
              </a:ext>
            </a:extLst>
          </p:cNvPr>
          <p:cNvSpPr>
            <a:spLocks/>
          </p:cNvSpPr>
          <p:nvPr userDrawn="1"/>
        </p:nvSpPr>
        <p:spPr>
          <a:xfrm rot="10800000" flipV="1">
            <a:off x="336176" y="6377540"/>
            <a:ext cx="1512622" cy="329661"/>
          </a:xfrm>
          <a:prstGeom prst="roundRect">
            <a:avLst>
              <a:gd name="adj" fmla="val 16667"/>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rPr>
              <a:t>Université d’Angers</a:t>
            </a:r>
          </a:p>
        </p:txBody>
      </p:sp>
      <p:sp>
        <p:nvSpPr>
          <p:cNvPr id="24" name="Footer Placeholder 4">
            <a:extLst>
              <a:ext uri="{FF2B5EF4-FFF2-40B4-BE49-F238E27FC236}">
                <a16:creationId xmlns:a16="http://schemas.microsoft.com/office/drawing/2014/main" id="{B17FDA71-BEA5-A1F6-4BB5-5C4C516A1EF8}"/>
              </a:ext>
            </a:extLst>
          </p:cNvPr>
          <p:cNvSpPr>
            <a:spLocks noGrp="1"/>
          </p:cNvSpPr>
          <p:nvPr>
            <p:ph type="ftr" sz="quarter" idx="3"/>
          </p:nvPr>
        </p:nvSpPr>
        <p:spPr>
          <a:xfrm>
            <a:off x="2036830" y="6377005"/>
            <a:ext cx="1463699"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lvl1pPr algn="l">
              <a:defRPr lang="fr-FR" sz="900" smtClean="0">
                <a:solidFill>
                  <a:schemeClr val="tx1">
                    <a:alpha val="80000"/>
                  </a:schemeClr>
                </a:solidFill>
              </a:defRPr>
            </a:lvl1pPr>
          </a:lstStyle>
          <a:p>
            <a:r>
              <a:rPr lang="fr-FR" noProof="0"/>
              <a:t>Nom du document</a:t>
            </a:r>
          </a:p>
        </p:txBody>
      </p:sp>
      <p:sp>
        <p:nvSpPr>
          <p:cNvPr id="4" name="Slide Number Placeholder 5">
            <a:extLst>
              <a:ext uri="{FF2B5EF4-FFF2-40B4-BE49-F238E27FC236}">
                <a16:creationId xmlns:a16="http://schemas.microsoft.com/office/drawing/2014/main" id="{C105A483-8C8C-B1BB-4A10-FCC73A1E44A8}"/>
              </a:ext>
            </a:extLst>
          </p:cNvPr>
          <p:cNvSpPr>
            <a:spLocks noGrp="1"/>
          </p:cNvSpPr>
          <p:nvPr>
            <p:ph type="sldNum" sz="quarter" idx="4"/>
          </p:nvPr>
        </p:nvSpPr>
        <p:spPr>
          <a:xfrm>
            <a:off x="11552807" y="6377540"/>
            <a:ext cx="333166" cy="329661"/>
          </a:xfrm>
          <a:prstGeom prst="roundRect">
            <a:avLst/>
          </a:prstGeom>
          <a:solidFill>
            <a:schemeClr val="bg1"/>
          </a:solidFill>
          <a:ln>
            <a:gradFill>
              <a:gsLst>
                <a:gs pos="0">
                  <a:schemeClr val="bg1">
                    <a:alpha val="42000"/>
                  </a:schemeClr>
                </a:gs>
                <a:gs pos="100000">
                  <a:schemeClr val="bg1">
                    <a:alpha val="0"/>
                  </a:schemeClr>
                </a:gs>
              </a:gsLst>
              <a:lin ang="5400000" scaled="1"/>
            </a:gradFill>
          </a:ln>
        </p:spPr>
        <p:txBody>
          <a:bodyPr vert="horz" wrap="none" lIns="0" tIns="0" rIns="0" bIns="0" rtlCol="0" anchor="ctr">
            <a:noAutofit/>
          </a:bodyPr>
          <a:lstStyle>
            <a:lvl1pPr algn="ctr">
              <a:defRPr kumimoji="0" lang="en-US" sz="900" b="0" i="0" u="none" strike="noStrike" kern="1200" cap="none" spc="0" normalizeH="0" baseline="0" smtClean="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defRPr>
            </a:lvl1pPr>
          </a:lstStyle>
          <a:p>
            <a:fld id="{A5311C5C-DD0D-4634-AA58-1EB1FA85B81D}" type="slidenum">
              <a:rPr lang="en-US" smtClean="0"/>
              <a:pPr/>
              <a:t>‹N°›</a:t>
            </a:fld>
            <a:endParaRPr lang="en-US"/>
          </a:p>
        </p:txBody>
      </p:sp>
    </p:spTree>
    <p:extLst>
      <p:ext uri="{BB962C8B-B14F-4D97-AF65-F5344CB8AC3E}">
        <p14:creationId xmlns:p14="http://schemas.microsoft.com/office/powerpoint/2010/main" val="3845726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calaire corail V2">
    <p:bg>
      <p:bgPr>
        <a:solidFill>
          <a:schemeClr val="accent4"/>
        </a:solidFill>
        <a:effectLst/>
      </p:bgPr>
    </p:bg>
    <p:spTree>
      <p:nvGrpSpPr>
        <p:cNvPr id="1" name=""/>
        <p:cNvGrpSpPr/>
        <p:nvPr/>
      </p:nvGrpSpPr>
      <p:grpSpPr>
        <a:xfrm>
          <a:off x="0" y="0"/>
          <a:ext cx="0" cy="0"/>
          <a:chOff x="0" y="0"/>
          <a:chExt cx="0" cy="0"/>
        </a:xfrm>
      </p:grpSpPr>
      <p:sp>
        <p:nvSpPr>
          <p:cNvPr id="32" name="Text Placeholder 31">
            <a:extLst>
              <a:ext uri="{FF2B5EF4-FFF2-40B4-BE49-F238E27FC236}">
                <a16:creationId xmlns:a16="http://schemas.microsoft.com/office/drawing/2014/main" id="{11087084-BBCB-892A-592D-9C10525A630C}"/>
              </a:ext>
            </a:extLst>
          </p:cNvPr>
          <p:cNvSpPr>
            <a:spLocks noGrp="1"/>
          </p:cNvSpPr>
          <p:nvPr>
            <p:ph type="body" sz="quarter" idx="10" hasCustomPrompt="1"/>
          </p:nvPr>
        </p:nvSpPr>
        <p:spPr>
          <a:xfrm>
            <a:off x="-843404" y="742583"/>
            <a:ext cx="5789945" cy="4764381"/>
          </a:xfrm>
        </p:spPr>
        <p:txBody>
          <a:bodyPr>
            <a:noAutofit/>
          </a:bodyPr>
          <a:lstStyle>
            <a:lvl1pPr>
              <a:lnSpc>
                <a:spcPct val="100000"/>
              </a:lnSpc>
              <a:spcAft>
                <a:spcPts val="0"/>
              </a:spcAft>
              <a:buFontTx/>
              <a:buNone/>
              <a:defRPr sz="34400">
                <a:solidFill>
                  <a:schemeClr val="bg1"/>
                </a:solidFill>
                <a:effectLst>
                  <a:outerShdw blurRad="38100" dist="38100" dir="2700000" algn="tl">
                    <a:srgbClr val="000000">
                      <a:alpha val="43137"/>
                    </a:srgbClr>
                  </a:outerShdw>
                </a:effectLst>
                <a:latin typeface="Verdana Pro Semibold" panose="020B0704030504040204" pitchFamily="34" charset="0"/>
              </a:defRPr>
            </a:lvl1pPr>
            <a:lvl2pPr>
              <a:buFontTx/>
              <a:buNone/>
              <a:defRPr sz="34400">
                <a:solidFill>
                  <a:schemeClr val="bg1"/>
                </a:solidFill>
                <a:latin typeface="Verdana Pro Semibold" panose="020B0704030504040204" pitchFamily="34" charset="0"/>
              </a:defRPr>
            </a:lvl2pPr>
            <a:lvl3pPr marL="0" indent="0">
              <a:buFontTx/>
              <a:buNone/>
              <a:defRPr sz="34400">
                <a:solidFill>
                  <a:schemeClr val="bg1"/>
                </a:solidFill>
                <a:latin typeface="Verdana Pro Semibold" panose="020B0704030504040204" pitchFamily="34" charset="0"/>
              </a:defRPr>
            </a:lvl3pPr>
            <a:lvl4pPr marL="0" indent="0">
              <a:buFontTx/>
              <a:buNone/>
              <a:defRPr sz="34400">
                <a:solidFill>
                  <a:schemeClr val="bg1"/>
                </a:solidFill>
                <a:latin typeface="Verdana Pro Semibold" panose="020B0704030504040204" pitchFamily="34" charset="0"/>
              </a:defRPr>
            </a:lvl4pPr>
            <a:lvl5pPr marL="0" indent="0">
              <a:buFontTx/>
              <a:buNone/>
              <a:defRPr sz="34400">
                <a:solidFill>
                  <a:schemeClr val="bg1"/>
                </a:solidFill>
                <a:latin typeface="Verdana Pro Semibold" panose="020B0704030504040204" pitchFamily="34" charset="0"/>
              </a:defRPr>
            </a:lvl5pPr>
            <a:lvl6pPr marL="0" indent="0">
              <a:buFontTx/>
              <a:buNone/>
              <a:defRPr sz="34400">
                <a:solidFill>
                  <a:schemeClr val="bg1"/>
                </a:solidFill>
                <a:latin typeface="Verdana Pro Semibold" panose="020B0704030504040204" pitchFamily="34" charset="0"/>
              </a:defRPr>
            </a:lvl6pPr>
            <a:lvl7pPr marL="0" indent="0">
              <a:buFontTx/>
              <a:buNone/>
              <a:defRPr sz="34400">
                <a:solidFill>
                  <a:schemeClr val="bg1"/>
                </a:solidFill>
                <a:latin typeface="Verdana Pro Semibold" panose="020B0704030504040204" pitchFamily="34" charset="0"/>
              </a:defRPr>
            </a:lvl7pPr>
            <a:lvl8pPr marL="0" indent="0">
              <a:buFontTx/>
              <a:buNone/>
              <a:defRPr sz="34400">
                <a:solidFill>
                  <a:schemeClr val="bg1"/>
                </a:solidFill>
                <a:latin typeface="Verdana Pro Semibold" panose="020B0704030504040204" pitchFamily="34" charset="0"/>
              </a:defRPr>
            </a:lvl8pPr>
            <a:lvl9pPr marL="0" indent="0">
              <a:buFontTx/>
              <a:buNone/>
              <a:defRPr sz="34400">
                <a:solidFill>
                  <a:schemeClr val="bg1"/>
                </a:solidFill>
                <a:latin typeface="Verdana Pro Semibold" panose="020B0704030504040204" pitchFamily="34" charset="0"/>
              </a:defRPr>
            </a:lvl9pPr>
          </a:lstStyle>
          <a:p>
            <a:pPr lvl="0"/>
            <a:r>
              <a:rPr lang="en-US"/>
              <a:t>00</a:t>
            </a:r>
          </a:p>
        </p:txBody>
      </p:sp>
      <p:grpSp>
        <p:nvGrpSpPr>
          <p:cNvPr id="5" name="Groupe 13">
            <a:extLst>
              <a:ext uri="{FF2B5EF4-FFF2-40B4-BE49-F238E27FC236}">
                <a16:creationId xmlns:a16="http://schemas.microsoft.com/office/drawing/2014/main" id="{262C9F66-D1AB-C3C3-21BF-8013793D9845}"/>
              </a:ext>
              <a:ext uri="{C183D7F6-B498-43B3-948B-1728B52AA6E4}">
                <adec:decorative xmlns:adec="http://schemas.microsoft.com/office/drawing/2017/decorative" val="1"/>
              </a:ext>
            </a:extLst>
          </p:cNvPr>
          <p:cNvGrpSpPr/>
          <p:nvPr userDrawn="1"/>
        </p:nvGrpSpPr>
        <p:grpSpPr>
          <a:xfrm>
            <a:off x="9402411" y="538066"/>
            <a:ext cx="2088365" cy="627950"/>
            <a:chOff x="8664576" y="4273550"/>
            <a:chExt cx="1150937" cy="346075"/>
          </a:xfrm>
          <a:solidFill>
            <a:schemeClr val="bg1"/>
          </a:solidFill>
        </p:grpSpPr>
        <p:sp>
          <p:nvSpPr>
            <p:cNvPr id="6" name="Freeform 139">
              <a:extLst>
                <a:ext uri="{FF2B5EF4-FFF2-40B4-BE49-F238E27FC236}">
                  <a16:creationId xmlns:a16="http://schemas.microsoft.com/office/drawing/2014/main" id="{C4ED568B-33F5-0E46-799A-4979F39A0C76}"/>
                </a:ext>
              </a:extLst>
            </p:cNvPr>
            <p:cNvSpPr>
              <a:spLocks noEditPoints="1"/>
            </p:cNvSpPr>
            <p:nvPr/>
          </p:nvSpPr>
          <p:spPr bwMode="auto">
            <a:xfrm>
              <a:off x="9115426" y="4457700"/>
              <a:ext cx="100013" cy="101600"/>
            </a:xfrm>
            <a:custGeom>
              <a:avLst/>
              <a:gdLst>
                <a:gd name="T0" fmla="*/ 206 w 206"/>
                <a:gd name="T1" fmla="*/ 200 h 207"/>
                <a:gd name="T2" fmla="*/ 159 w 206"/>
                <a:gd name="T3" fmla="*/ 207 h 207"/>
                <a:gd name="T4" fmla="*/ 122 w 206"/>
                <a:gd name="T5" fmla="*/ 178 h 207"/>
                <a:gd name="T6" fmla="*/ 60 w 206"/>
                <a:gd name="T7" fmla="*/ 207 h 207"/>
                <a:gd name="T8" fmla="*/ 0 w 206"/>
                <a:gd name="T9" fmla="*/ 158 h 207"/>
                <a:gd name="T10" fmla="*/ 121 w 206"/>
                <a:gd name="T11" fmla="*/ 93 h 207"/>
                <a:gd name="T12" fmla="*/ 121 w 206"/>
                <a:gd name="T13" fmla="*/ 72 h 207"/>
                <a:gd name="T14" fmla="*/ 90 w 206"/>
                <a:gd name="T15" fmla="*/ 16 h 207"/>
                <a:gd name="T16" fmla="*/ 35 w 206"/>
                <a:gd name="T17" fmla="*/ 67 h 207"/>
                <a:gd name="T18" fmla="*/ 9 w 206"/>
                <a:gd name="T19" fmla="*/ 45 h 207"/>
                <a:gd name="T20" fmla="*/ 92 w 206"/>
                <a:gd name="T21" fmla="*/ 0 h 207"/>
                <a:gd name="T22" fmla="*/ 167 w 206"/>
                <a:gd name="T23" fmla="*/ 71 h 207"/>
                <a:gd name="T24" fmla="*/ 167 w 206"/>
                <a:gd name="T25" fmla="*/ 157 h 207"/>
                <a:gd name="T26" fmla="*/ 187 w 206"/>
                <a:gd name="T27" fmla="*/ 193 h 207"/>
                <a:gd name="T28" fmla="*/ 205 w 206"/>
                <a:gd name="T29" fmla="*/ 190 h 207"/>
                <a:gd name="T30" fmla="*/ 205 w 206"/>
                <a:gd name="T31" fmla="*/ 200 h 207"/>
                <a:gd name="T32" fmla="*/ 206 w 206"/>
                <a:gd name="T33" fmla="*/ 200 h 207"/>
                <a:gd name="T34" fmla="*/ 122 w 206"/>
                <a:gd name="T35" fmla="*/ 108 h 207"/>
                <a:gd name="T36" fmla="*/ 50 w 206"/>
                <a:gd name="T37" fmla="*/ 152 h 207"/>
                <a:gd name="T38" fmla="*/ 79 w 206"/>
                <a:gd name="T39" fmla="*/ 183 h 207"/>
                <a:gd name="T40" fmla="*/ 122 w 206"/>
                <a:gd name="T41" fmla="*/ 135 h 207"/>
                <a:gd name="T42" fmla="*/ 122 w 206"/>
                <a:gd name="T43" fmla="*/ 10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207">
                  <a:moveTo>
                    <a:pt x="206" y="200"/>
                  </a:moveTo>
                  <a:cubicBezTo>
                    <a:pt x="191" y="205"/>
                    <a:pt x="177" y="207"/>
                    <a:pt x="159" y="207"/>
                  </a:cubicBezTo>
                  <a:cubicBezTo>
                    <a:pt x="131" y="207"/>
                    <a:pt x="126" y="192"/>
                    <a:pt x="122" y="178"/>
                  </a:cubicBezTo>
                  <a:cubicBezTo>
                    <a:pt x="114" y="188"/>
                    <a:pt x="94" y="207"/>
                    <a:pt x="60" y="207"/>
                  </a:cubicBezTo>
                  <a:cubicBezTo>
                    <a:pt x="29" y="207"/>
                    <a:pt x="0" y="186"/>
                    <a:pt x="0" y="158"/>
                  </a:cubicBezTo>
                  <a:cubicBezTo>
                    <a:pt x="0" y="98"/>
                    <a:pt x="94" y="95"/>
                    <a:pt x="121" y="93"/>
                  </a:cubicBezTo>
                  <a:lnTo>
                    <a:pt x="121" y="72"/>
                  </a:lnTo>
                  <a:cubicBezTo>
                    <a:pt x="121" y="48"/>
                    <a:pt x="121" y="16"/>
                    <a:pt x="90" y="16"/>
                  </a:cubicBezTo>
                  <a:cubicBezTo>
                    <a:pt x="45" y="16"/>
                    <a:pt x="76" y="67"/>
                    <a:pt x="35" y="67"/>
                  </a:cubicBezTo>
                  <a:cubicBezTo>
                    <a:pt x="22" y="67"/>
                    <a:pt x="9" y="60"/>
                    <a:pt x="9" y="45"/>
                  </a:cubicBezTo>
                  <a:cubicBezTo>
                    <a:pt x="9" y="13"/>
                    <a:pt x="55" y="0"/>
                    <a:pt x="92" y="0"/>
                  </a:cubicBezTo>
                  <a:cubicBezTo>
                    <a:pt x="150" y="0"/>
                    <a:pt x="167" y="21"/>
                    <a:pt x="167" y="71"/>
                  </a:cubicBezTo>
                  <a:lnTo>
                    <a:pt x="167" y="157"/>
                  </a:lnTo>
                  <a:cubicBezTo>
                    <a:pt x="167" y="183"/>
                    <a:pt x="172" y="193"/>
                    <a:pt x="187" y="193"/>
                  </a:cubicBezTo>
                  <a:cubicBezTo>
                    <a:pt x="194" y="193"/>
                    <a:pt x="199" y="191"/>
                    <a:pt x="205" y="190"/>
                  </a:cubicBezTo>
                  <a:lnTo>
                    <a:pt x="205" y="200"/>
                  </a:lnTo>
                  <a:lnTo>
                    <a:pt x="206" y="200"/>
                  </a:lnTo>
                  <a:close/>
                  <a:moveTo>
                    <a:pt x="122" y="108"/>
                  </a:moveTo>
                  <a:cubicBezTo>
                    <a:pt x="105" y="108"/>
                    <a:pt x="50" y="111"/>
                    <a:pt x="50" y="152"/>
                  </a:cubicBezTo>
                  <a:cubicBezTo>
                    <a:pt x="50" y="168"/>
                    <a:pt x="60" y="183"/>
                    <a:pt x="79" y="183"/>
                  </a:cubicBezTo>
                  <a:cubicBezTo>
                    <a:pt x="105" y="183"/>
                    <a:pt x="122" y="166"/>
                    <a:pt x="122" y="135"/>
                  </a:cubicBezTo>
                  <a:lnTo>
                    <a:pt x="122" y="10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40">
              <a:extLst>
                <a:ext uri="{FF2B5EF4-FFF2-40B4-BE49-F238E27FC236}">
                  <a16:creationId xmlns:a16="http://schemas.microsoft.com/office/drawing/2014/main" id="{DBDADF50-2CDD-7FCE-CAE8-F23EEDCCF46B}"/>
                </a:ext>
              </a:extLst>
            </p:cNvPr>
            <p:cNvSpPr>
              <a:spLocks/>
            </p:cNvSpPr>
            <p:nvPr/>
          </p:nvSpPr>
          <p:spPr bwMode="auto">
            <a:xfrm>
              <a:off x="9239251" y="4457700"/>
              <a:ext cx="119063" cy="100013"/>
            </a:xfrm>
            <a:custGeom>
              <a:avLst/>
              <a:gdLst>
                <a:gd name="T0" fmla="*/ 0 w 245"/>
                <a:gd name="T1" fmla="*/ 193 h 203"/>
                <a:gd name="T2" fmla="*/ 33 w 245"/>
                <a:gd name="T3" fmla="*/ 156 h 203"/>
                <a:gd name="T4" fmla="*/ 33 w 245"/>
                <a:gd name="T5" fmla="*/ 55 h 203"/>
                <a:gd name="T6" fmla="*/ 0 w 245"/>
                <a:gd name="T7" fmla="*/ 20 h 203"/>
                <a:gd name="T8" fmla="*/ 0 w 245"/>
                <a:gd name="T9" fmla="*/ 10 h 203"/>
                <a:gd name="T10" fmla="*/ 80 w 245"/>
                <a:gd name="T11" fmla="*/ 0 h 203"/>
                <a:gd name="T12" fmla="*/ 80 w 245"/>
                <a:gd name="T13" fmla="*/ 51 h 203"/>
                <a:gd name="T14" fmla="*/ 81 w 245"/>
                <a:gd name="T15" fmla="*/ 51 h 203"/>
                <a:gd name="T16" fmla="*/ 156 w 245"/>
                <a:gd name="T17" fmla="*/ 0 h 203"/>
                <a:gd name="T18" fmla="*/ 211 w 245"/>
                <a:gd name="T19" fmla="*/ 57 h 203"/>
                <a:gd name="T20" fmla="*/ 211 w 245"/>
                <a:gd name="T21" fmla="*/ 156 h 203"/>
                <a:gd name="T22" fmla="*/ 245 w 245"/>
                <a:gd name="T23" fmla="*/ 193 h 203"/>
                <a:gd name="T24" fmla="*/ 245 w 245"/>
                <a:gd name="T25" fmla="*/ 203 h 203"/>
                <a:gd name="T26" fmla="*/ 131 w 245"/>
                <a:gd name="T27" fmla="*/ 203 h 203"/>
                <a:gd name="T28" fmla="*/ 131 w 245"/>
                <a:gd name="T29" fmla="*/ 193 h 203"/>
                <a:gd name="T30" fmla="*/ 165 w 245"/>
                <a:gd name="T31" fmla="*/ 156 h 203"/>
                <a:gd name="T32" fmla="*/ 165 w 245"/>
                <a:gd name="T33" fmla="*/ 92 h 203"/>
                <a:gd name="T34" fmla="*/ 136 w 245"/>
                <a:gd name="T35" fmla="*/ 26 h 203"/>
                <a:gd name="T36" fmla="*/ 81 w 245"/>
                <a:gd name="T37" fmla="*/ 97 h 203"/>
                <a:gd name="T38" fmla="*/ 81 w 245"/>
                <a:gd name="T39" fmla="*/ 155 h 203"/>
                <a:gd name="T40" fmla="*/ 115 w 245"/>
                <a:gd name="T41" fmla="*/ 192 h 203"/>
                <a:gd name="T42" fmla="*/ 115 w 245"/>
                <a:gd name="T43" fmla="*/ 202 h 203"/>
                <a:gd name="T44" fmla="*/ 0 w 245"/>
                <a:gd name="T45" fmla="*/ 202 h 203"/>
                <a:gd name="T46" fmla="*/ 0 w 245"/>
                <a:gd name="T47"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5" h="203">
                  <a:moveTo>
                    <a:pt x="0" y="193"/>
                  </a:moveTo>
                  <a:cubicBezTo>
                    <a:pt x="26" y="193"/>
                    <a:pt x="33" y="186"/>
                    <a:pt x="33" y="156"/>
                  </a:cubicBezTo>
                  <a:lnTo>
                    <a:pt x="33" y="55"/>
                  </a:lnTo>
                  <a:cubicBezTo>
                    <a:pt x="33" y="23"/>
                    <a:pt x="17" y="20"/>
                    <a:pt x="0" y="20"/>
                  </a:cubicBezTo>
                  <a:lnTo>
                    <a:pt x="0" y="10"/>
                  </a:lnTo>
                  <a:lnTo>
                    <a:pt x="80" y="0"/>
                  </a:lnTo>
                  <a:lnTo>
                    <a:pt x="80" y="51"/>
                  </a:lnTo>
                  <a:lnTo>
                    <a:pt x="81" y="51"/>
                  </a:lnTo>
                  <a:cubicBezTo>
                    <a:pt x="91" y="33"/>
                    <a:pt x="112" y="0"/>
                    <a:pt x="156" y="0"/>
                  </a:cubicBezTo>
                  <a:cubicBezTo>
                    <a:pt x="202" y="0"/>
                    <a:pt x="211" y="25"/>
                    <a:pt x="211" y="57"/>
                  </a:cubicBezTo>
                  <a:lnTo>
                    <a:pt x="211" y="156"/>
                  </a:lnTo>
                  <a:cubicBezTo>
                    <a:pt x="211" y="186"/>
                    <a:pt x="218" y="193"/>
                    <a:pt x="245" y="193"/>
                  </a:cubicBezTo>
                  <a:lnTo>
                    <a:pt x="245" y="203"/>
                  </a:lnTo>
                  <a:lnTo>
                    <a:pt x="131" y="203"/>
                  </a:lnTo>
                  <a:lnTo>
                    <a:pt x="131" y="193"/>
                  </a:lnTo>
                  <a:cubicBezTo>
                    <a:pt x="157" y="193"/>
                    <a:pt x="165" y="186"/>
                    <a:pt x="165" y="156"/>
                  </a:cubicBezTo>
                  <a:lnTo>
                    <a:pt x="165" y="92"/>
                  </a:lnTo>
                  <a:cubicBezTo>
                    <a:pt x="165" y="40"/>
                    <a:pt x="158" y="26"/>
                    <a:pt x="136" y="26"/>
                  </a:cubicBezTo>
                  <a:cubicBezTo>
                    <a:pt x="110" y="26"/>
                    <a:pt x="81" y="71"/>
                    <a:pt x="81" y="97"/>
                  </a:cubicBezTo>
                  <a:lnTo>
                    <a:pt x="81" y="155"/>
                  </a:lnTo>
                  <a:cubicBezTo>
                    <a:pt x="81" y="185"/>
                    <a:pt x="88" y="192"/>
                    <a:pt x="115" y="192"/>
                  </a:cubicBezTo>
                  <a:lnTo>
                    <a:pt x="115" y="202"/>
                  </a:lnTo>
                  <a:lnTo>
                    <a:pt x="0" y="202"/>
                  </a:lnTo>
                  <a:lnTo>
                    <a:pt x="0" y="19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41">
              <a:extLst>
                <a:ext uri="{FF2B5EF4-FFF2-40B4-BE49-F238E27FC236}">
                  <a16:creationId xmlns:a16="http://schemas.microsoft.com/office/drawing/2014/main" id="{1489C220-8CA5-C1F1-E775-5F213F032128}"/>
                </a:ext>
              </a:extLst>
            </p:cNvPr>
            <p:cNvSpPr>
              <a:spLocks noEditPoints="1"/>
            </p:cNvSpPr>
            <p:nvPr/>
          </p:nvSpPr>
          <p:spPr bwMode="auto">
            <a:xfrm>
              <a:off x="9386888" y="4440238"/>
              <a:ext cx="107950" cy="160338"/>
            </a:xfrm>
            <a:custGeom>
              <a:avLst/>
              <a:gdLst>
                <a:gd name="T0" fmla="*/ 141 w 220"/>
                <a:gd name="T1" fmla="*/ 204 h 330"/>
                <a:gd name="T2" fmla="*/ 210 w 220"/>
                <a:gd name="T3" fmla="*/ 255 h 330"/>
                <a:gd name="T4" fmla="*/ 94 w 220"/>
                <a:gd name="T5" fmla="*/ 330 h 330"/>
                <a:gd name="T6" fmla="*/ 0 w 220"/>
                <a:gd name="T7" fmla="*/ 279 h 330"/>
                <a:gd name="T8" fmla="*/ 29 w 220"/>
                <a:gd name="T9" fmla="*/ 238 h 330"/>
                <a:gd name="T10" fmla="*/ 14 w 220"/>
                <a:gd name="T11" fmla="*/ 213 h 330"/>
                <a:gd name="T12" fmla="*/ 41 w 220"/>
                <a:gd name="T13" fmla="*/ 163 h 330"/>
                <a:gd name="T14" fmla="*/ 10 w 220"/>
                <a:gd name="T15" fmla="*/ 107 h 330"/>
                <a:gd name="T16" fmla="*/ 95 w 220"/>
                <a:gd name="T17" fmla="*/ 35 h 330"/>
                <a:gd name="T18" fmla="*/ 144 w 220"/>
                <a:gd name="T19" fmla="*/ 48 h 330"/>
                <a:gd name="T20" fmla="*/ 195 w 220"/>
                <a:gd name="T21" fmla="*/ 0 h 330"/>
                <a:gd name="T22" fmla="*/ 220 w 220"/>
                <a:gd name="T23" fmla="*/ 24 h 330"/>
                <a:gd name="T24" fmla="*/ 195 w 220"/>
                <a:gd name="T25" fmla="*/ 48 h 330"/>
                <a:gd name="T26" fmla="*/ 180 w 220"/>
                <a:gd name="T27" fmla="*/ 43 h 330"/>
                <a:gd name="T28" fmla="*/ 171 w 220"/>
                <a:gd name="T29" fmla="*/ 39 h 330"/>
                <a:gd name="T30" fmla="*/ 155 w 220"/>
                <a:gd name="T31" fmla="*/ 55 h 330"/>
                <a:gd name="T32" fmla="*/ 180 w 220"/>
                <a:gd name="T33" fmla="*/ 107 h 330"/>
                <a:gd name="T34" fmla="*/ 96 w 220"/>
                <a:gd name="T35" fmla="*/ 175 h 330"/>
                <a:gd name="T36" fmla="*/ 57 w 220"/>
                <a:gd name="T37" fmla="*/ 169 h 330"/>
                <a:gd name="T38" fmla="*/ 49 w 220"/>
                <a:gd name="T39" fmla="*/ 189 h 330"/>
                <a:gd name="T40" fmla="*/ 72 w 220"/>
                <a:gd name="T41" fmla="*/ 205 h 330"/>
                <a:gd name="T42" fmla="*/ 141 w 220"/>
                <a:gd name="T43" fmla="*/ 205 h 330"/>
                <a:gd name="T44" fmla="*/ 141 w 220"/>
                <a:gd name="T45" fmla="*/ 204 h 330"/>
                <a:gd name="T46" fmla="*/ 41 w 220"/>
                <a:gd name="T47" fmla="*/ 244 h 330"/>
                <a:gd name="T48" fmla="*/ 32 w 220"/>
                <a:gd name="T49" fmla="*/ 268 h 330"/>
                <a:gd name="T50" fmla="*/ 95 w 220"/>
                <a:gd name="T51" fmla="*/ 313 h 330"/>
                <a:gd name="T52" fmla="*/ 170 w 220"/>
                <a:gd name="T53" fmla="*/ 269 h 330"/>
                <a:gd name="T54" fmla="*/ 129 w 220"/>
                <a:gd name="T55" fmla="*/ 245 h 330"/>
                <a:gd name="T56" fmla="*/ 41 w 220"/>
                <a:gd name="T57" fmla="*/ 245 h 330"/>
                <a:gd name="T58" fmla="*/ 41 w 220"/>
                <a:gd name="T59" fmla="*/ 244 h 330"/>
                <a:gd name="T60" fmla="*/ 94 w 220"/>
                <a:gd name="T61" fmla="*/ 160 h 330"/>
                <a:gd name="T62" fmla="*/ 131 w 220"/>
                <a:gd name="T63" fmla="*/ 107 h 330"/>
                <a:gd name="T64" fmla="*/ 94 w 220"/>
                <a:gd name="T65" fmla="*/ 50 h 330"/>
                <a:gd name="T66" fmla="*/ 55 w 220"/>
                <a:gd name="T67" fmla="*/ 107 h 330"/>
                <a:gd name="T68" fmla="*/ 94 w 220"/>
                <a:gd name="T69" fmla="*/ 16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 h="330">
                  <a:moveTo>
                    <a:pt x="141" y="204"/>
                  </a:moveTo>
                  <a:cubicBezTo>
                    <a:pt x="175" y="204"/>
                    <a:pt x="210" y="215"/>
                    <a:pt x="210" y="255"/>
                  </a:cubicBezTo>
                  <a:cubicBezTo>
                    <a:pt x="210" y="290"/>
                    <a:pt x="166" y="330"/>
                    <a:pt x="94" y="330"/>
                  </a:cubicBezTo>
                  <a:cubicBezTo>
                    <a:pt x="26" y="330"/>
                    <a:pt x="0" y="300"/>
                    <a:pt x="0" y="279"/>
                  </a:cubicBezTo>
                  <a:cubicBezTo>
                    <a:pt x="0" y="259"/>
                    <a:pt x="17" y="247"/>
                    <a:pt x="29" y="238"/>
                  </a:cubicBezTo>
                  <a:cubicBezTo>
                    <a:pt x="24" y="233"/>
                    <a:pt x="14" y="227"/>
                    <a:pt x="14" y="213"/>
                  </a:cubicBezTo>
                  <a:cubicBezTo>
                    <a:pt x="14" y="190"/>
                    <a:pt x="35" y="172"/>
                    <a:pt x="41" y="163"/>
                  </a:cubicBezTo>
                  <a:cubicBezTo>
                    <a:pt x="29" y="154"/>
                    <a:pt x="10" y="142"/>
                    <a:pt x="10" y="107"/>
                  </a:cubicBezTo>
                  <a:cubicBezTo>
                    <a:pt x="10" y="63"/>
                    <a:pt x="42" y="35"/>
                    <a:pt x="95" y="35"/>
                  </a:cubicBezTo>
                  <a:cubicBezTo>
                    <a:pt x="116" y="35"/>
                    <a:pt x="132" y="42"/>
                    <a:pt x="144" y="48"/>
                  </a:cubicBezTo>
                  <a:cubicBezTo>
                    <a:pt x="152" y="32"/>
                    <a:pt x="167" y="0"/>
                    <a:pt x="195" y="0"/>
                  </a:cubicBezTo>
                  <a:cubicBezTo>
                    <a:pt x="209" y="0"/>
                    <a:pt x="220" y="10"/>
                    <a:pt x="220" y="24"/>
                  </a:cubicBezTo>
                  <a:cubicBezTo>
                    <a:pt x="220" y="38"/>
                    <a:pt x="210" y="48"/>
                    <a:pt x="195" y="48"/>
                  </a:cubicBezTo>
                  <a:cubicBezTo>
                    <a:pt x="187" y="48"/>
                    <a:pt x="184" y="45"/>
                    <a:pt x="180" y="43"/>
                  </a:cubicBezTo>
                  <a:cubicBezTo>
                    <a:pt x="176" y="40"/>
                    <a:pt x="175" y="39"/>
                    <a:pt x="171" y="39"/>
                  </a:cubicBezTo>
                  <a:cubicBezTo>
                    <a:pt x="162" y="39"/>
                    <a:pt x="157" y="49"/>
                    <a:pt x="155" y="55"/>
                  </a:cubicBezTo>
                  <a:cubicBezTo>
                    <a:pt x="167" y="65"/>
                    <a:pt x="180" y="79"/>
                    <a:pt x="180" y="107"/>
                  </a:cubicBezTo>
                  <a:cubicBezTo>
                    <a:pt x="180" y="150"/>
                    <a:pt x="145" y="175"/>
                    <a:pt x="96" y="175"/>
                  </a:cubicBezTo>
                  <a:cubicBezTo>
                    <a:pt x="76" y="175"/>
                    <a:pt x="66" y="172"/>
                    <a:pt x="57" y="169"/>
                  </a:cubicBezTo>
                  <a:cubicBezTo>
                    <a:pt x="52" y="174"/>
                    <a:pt x="49" y="182"/>
                    <a:pt x="49" y="189"/>
                  </a:cubicBezTo>
                  <a:cubicBezTo>
                    <a:pt x="49" y="202"/>
                    <a:pt x="59" y="205"/>
                    <a:pt x="72" y="205"/>
                  </a:cubicBezTo>
                  <a:lnTo>
                    <a:pt x="141" y="205"/>
                  </a:lnTo>
                  <a:lnTo>
                    <a:pt x="141" y="204"/>
                  </a:lnTo>
                  <a:close/>
                  <a:moveTo>
                    <a:pt x="41" y="244"/>
                  </a:moveTo>
                  <a:cubicBezTo>
                    <a:pt x="36" y="252"/>
                    <a:pt x="32" y="259"/>
                    <a:pt x="32" y="268"/>
                  </a:cubicBezTo>
                  <a:cubicBezTo>
                    <a:pt x="32" y="285"/>
                    <a:pt x="52" y="313"/>
                    <a:pt x="95" y="313"/>
                  </a:cubicBezTo>
                  <a:cubicBezTo>
                    <a:pt x="139" y="313"/>
                    <a:pt x="170" y="289"/>
                    <a:pt x="170" y="269"/>
                  </a:cubicBezTo>
                  <a:cubicBezTo>
                    <a:pt x="170" y="250"/>
                    <a:pt x="149" y="245"/>
                    <a:pt x="129" y="245"/>
                  </a:cubicBezTo>
                  <a:lnTo>
                    <a:pt x="41" y="245"/>
                  </a:lnTo>
                  <a:lnTo>
                    <a:pt x="41" y="244"/>
                  </a:lnTo>
                  <a:close/>
                  <a:moveTo>
                    <a:pt x="94" y="160"/>
                  </a:moveTo>
                  <a:cubicBezTo>
                    <a:pt x="121" y="160"/>
                    <a:pt x="131" y="137"/>
                    <a:pt x="131" y="107"/>
                  </a:cubicBezTo>
                  <a:cubicBezTo>
                    <a:pt x="131" y="77"/>
                    <a:pt x="121" y="50"/>
                    <a:pt x="94" y="50"/>
                  </a:cubicBezTo>
                  <a:cubicBezTo>
                    <a:pt x="60" y="50"/>
                    <a:pt x="55" y="84"/>
                    <a:pt x="55" y="107"/>
                  </a:cubicBezTo>
                  <a:cubicBezTo>
                    <a:pt x="55" y="140"/>
                    <a:pt x="64" y="160"/>
                    <a:pt x="94" y="16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42">
              <a:extLst>
                <a:ext uri="{FF2B5EF4-FFF2-40B4-BE49-F238E27FC236}">
                  <a16:creationId xmlns:a16="http://schemas.microsoft.com/office/drawing/2014/main" id="{EFD4FEF6-E61D-0E9D-83F5-BA9503CA37EB}"/>
                </a:ext>
              </a:extLst>
            </p:cNvPr>
            <p:cNvSpPr>
              <a:spLocks noEditPoints="1"/>
            </p:cNvSpPr>
            <p:nvPr/>
          </p:nvSpPr>
          <p:spPr bwMode="auto">
            <a:xfrm>
              <a:off x="9520238" y="4457700"/>
              <a:ext cx="87313" cy="101600"/>
            </a:xfrm>
            <a:custGeom>
              <a:avLst/>
              <a:gdLst>
                <a:gd name="T0" fmla="*/ 173 w 178"/>
                <a:gd name="T1" fmla="*/ 195 h 206"/>
                <a:gd name="T2" fmla="*/ 111 w 178"/>
                <a:gd name="T3" fmla="*/ 206 h 206"/>
                <a:gd name="T4" fmla="*/ 0 w 178"/>
                <a:gd name="T5" fmla="*/ 96 h 206"/>
                <a:gd name="T6" fmla="*/ 95 w 178"/>
                <a:gd name="T7" fmla="*/ 0 h 206"/>
                <a:gd name="T8" fmla="*/ 178 w 178"/>
                <a:gd name="T9" fmla="*/ 81 h 206"/>
                <a:gd name="T10" fmla="*/ 50 w 178"/>
                <a:gd name="T11" fmla="*/ 81 h 206"/>
                <a:gd name="T12" fmla="*/ 132 w 178"/>
                <a:gd name="T13" fmla="*/ 187 h 206"/>
                <a:gd name="T14" fmla="*/ 173 w 178"/>
                <a:gd name="T15" fmla="*/ 180 h 206"/>
                <a:gd name="T16" fmla="*/ 173 w 178"/>
                <a:gd name="T17" fmla="*/ 195 h 206"/>
                <a:gd name="T18" fmla="*/ 131 w 178"/>
                <a:gd name="T19" fmla="*/ 62 h 206"/>
                <a:gd name="T20" fmla="*/ 92 w 178"/>
                <a:gd name="T21" fmla="*/ 14 h 206"/>
                <a:gd name="T22" fmla="*/ 48 w 178"/>
                <a:gd name="T23" fmla="*/ 62 h 206"/>
                <a:gd name="T24" fmla="*/ 131 w 178"/>
                <a:gd name="T25" fmla="*/ 6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 h="206">
                  <a:moveTo>
                    <a:pt x="173" y="195"/>
                  </a:moveTo>
                  <a:cubicBezTo>
                    <a:pt x="165" y="197"/>
                    <a:pt x="141" y="206"/>
                    <a:pt x="111" y="206"/>
                  </a:cubicBezTo>
                  <a:cubicBezTo>
                    <a:pt x="41" y="206"/>
                    <a:pt x="0" y="167"/>
                    <a:pt x="0" y="96"/>
                  </a:cubicBezTo>
                  <a:cubicBezTo>
                    <a:pt x="0" y="31"/>
                    <a:pt x="33" y="0"/>
                    <a:pt x="95" y="0"/>
                  </a:cubicBezTo>
                  <a:cubicBezTo>
                    <a:pt x="166" y="0"/>
                    <a:pt x="178" y="45"/>
                    <a:pt x="178" y="81"/>
                  </a:cubicBezTo>
                  <a:lnTo>
                    <a:pt x="50" y="81"/>
                  </a:lnTo>
                  <a:cubicBezTo>
                    <a:pt x="50" y="126"/>
                    <a:pt x="68" y="187"/>
                    <a:pt x="132" y="187"/>
                  </a:cubicBezTo>
                  <a:cubicBezTo>
                    <a:pt x="151" y="187"/>
                    <a:pt x="166" y="184"/>
                    <a:pt x="173" y="180"/>
                  </a:cubicBezTo>
                  <a:lnTo>
                    <a:pt x="173" y="195"/>
                  </a:lnTo>
                  <a:close/>
                  <a:moveTo>
                    <a:pt x="131" y="62"/>
                  </a:moveTo>
                  <a:cubicBezTo>
                    <a:pt x="131" y="35"/>
                    <a:pt x="123" y="14"/>
                    <a:pt x="92" y="14"/>
                  </a:cubicBezTo>
                  <a:cubicBezTo>
                    <a:pt x="57" y="14"/>
                    <a:pt x="48" y="46"/>
                    <a:pt x="48" y="62"/>
                  </a:cubicBezTo>
                  <a:lnTo>
                    <a:pt x="131" y="6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43">
              <a:extLst>
                <a:ext uri="{FF2B5EF4-FFF2-40B4-BE49-F238E27FC236}">
                  <a16:creationId xmlns:a16="http://schemas.microsoft.com/office/drawing/2014/main" id="{1389E132-34E1-FB49-F3C9-91DD69F6A555}"/>
                </a:ext>
              </a:extLst>
            </p:cNvPr>
            <p:cNvSpPr>
              <a:spLocks/>
            </p:cNvSpPr>
            <p:nvPr/>
          </p:nvSpPr>
          <p:spPr bwMode="auto">
            <a:xfrm>
              <a:off x="9636126" y="4457700"/>
              <a:ext cx="80963" cy="100013"/>
            </a:xfrm>
            <a:custGeom>
              <a:avLst/>
              <a:gdLst>
                <a:gd name="T0" fmla="*/ 0 w 168"/>
                <a:gd name="T1" fmla="*/ 193 h 203"/>
                <a:gd name="T2" fmla="*/ 33 w 168"/>
                <a:gd name="T3" fmla="*/ 156 h 203"/>
                <a:gd name="T4" fmla="*/ 33 w 168"/>
                <a:gd name="T5" fmla="*/ 55 h 203"/>
                <a:gd name="T6" fmla="*/ 0 w 168"/>
                <a:gd name="T7" fmla="*/ 20 h 203"/>
                <a:gd name="T8" fmla="*/ 0 w 168"/>
                <a:gd name="T9" fmla="*/ 10 h 203"/>
                <a:gd name="T10" fmla="*/ 80 w 168"/>
                <a:gd name="T11" fmla="*/ 0 h 203"/>
                <a:gd name="T12" fmla="*/ 80 w 168"/>
                <a:gd name="T13" fmla="*/ 50 h 203"/>
                <a:gd name="T14" fmla="*/ 81 w 168"/>
                <a:gd name="T15" fmla="*/ 50 h 203"/>
                <a:gd name="T16" fmla="*/ 143 w 168"/>
                <a:gd name="T17" fmla="*/ 0 h 203"/>
                <a:gd name="T18" fmla="*/ 168 w 168"/>
                <a:gd name="T19" fmla="*/ 22 h 203"/>
                <a:gd name="T20" fmla="*/ 143 w 168"/>
                <a:gd name="T21" fmla="*/ 46 h 203"/>
                <a:gd name="T22" fmla="*/ 115 w 168"/>
                <a:gd name="T23" fmla="*/ 36 h 203"/>
                <a:gd name="T24" fmla="*/ 80 w 168"/>
                <a:gd name="T25" fmla="*/ 107 h 203"/>
                <a:gd name="T26" fmla="*/ 80 w 168"/>
                <a:gd name="T27" fmla="*/ 156 h 203"/>
                <a:gd name="T28" fmla="*/ 113 w 168"/>
                <a:gd name="T29" fmla="*/ 193 h 203"/>
                <a:gd name="T30" fmla="*/ 113 w 168"/>
                <a:gd name="T31" fmla="*/ 203 h 203"/>
                <a:gd name="T32" fmla="*/ 0 w 168"/>
                <a:gd name="T33" fmla="*/ 203 h 203"/>
                <a:gd name="T34" fmla="*/ 0 w 168"/>
                <a:gd name="T35"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 h="203">
                  <a:moveTo>
                    <a:pt x="0" y="193"/>
                  </a:moveTo>
                  <a:cubicBezTo>
                    <a:pt x="26" y="193"/>
                    <a:pt x="33" y="186"/>
                    <a:pt x="33" y="156"/>
                  </a:cubicBezTo>
                  <a:lnTo>
                    <a:pt x="33" y="55"/>
                  </a:lnTo>
                  <a:cubicBezTo>
                    <a:pt x="33" y="23"/>
                    <a:pt x="17" y="20"/>
                    <a:pt x="0" y="20"/>
                  </a:cubicBezTo>
                  <a:lnTo>
                    <a:pt x="0" y="10"/>
                  </a:lnTo>
                  <a:lnTo>
                    <a:pt x="80" y="0"/>
                  </a:lnTo>
                  <a:lnTo>
                    <a:pt x="80" y="50"/>
                  </a:lnTo>
                  <a:lnTo>
                    <a:pt x="81" y="50"/>
                  </a:lnTo>
                  <a:cubicBezTo>
                    <a:pt x="88" y="30"/>
                    <a:pt x="106" y="0"/>
                    <a:pt x="143" y="0"/>
                  </a:cubicBezTo>
                  <a:cubicBezTo>
                    <a:pt x="153" y="0"/>
                    <a:pt x="168" y="8"/>
                    <a:pt x="168" y="22"/>
                  </a:cubicBezTo>
                  <a:cubicBezTo>
                    <a:pt x="168" y="37"/>
                    <a:pt x="157" y="46"/>
                    <a:pt x="143" y="46"/>
                  </a:cubicBezTo>
                  <a:cubicBezTo>
                    <a:pt x="127" y="46"/>
                    <a:pt x="130" y="36"/>
                    <a:pt x="115" y="36"/>
                  </a:cubicBezTo>
                  <a:cubicBezTo>
                    <a:pt x="101" y="36"/>
                    <a:pt x="80" y="62"/>
                    <a:pt x="80" y="107"/>
                  </a:cubicBezTo>
                  <a:lnTo>
                    <a:pt x="80" y="156"/>
                  </a:lnTo>
                  <a:cubicBezTo>
                    <a:pt x="80" y="186"/>
                    <a:pt x="87" y="193"/>
                    <a:pt x="113" y="193"/>
                  </a:cubicBezTo>
                  <a:lnTo>
                    <a:pt x="113" y="203"/>
                  </a:lnTo>
                  <a:lnTo>
                    <a:pt x="0" y="203"/>
                  </a:lnTo>
                  <a:lnTo>
                    <a:pt x="0" y="19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44">
              <a:extLst>
                <a:ext uri="{FF2B5EF4-FFF2-40B4-BE49-F238E27FC236}">
                  <a16:creationId xmlns:a16="http://schemas.microsoft.com/office/drawing/2014/main" id="{0AF787F3-8AB6-0F6D-DFE6-3C2D24BC878F}"/>
                </a:ext>
              </a:extLst>
            </p:cNvPr>
            <p:cNvSpPr>
              <a:spLocks/>
            </p:cNvSpPr>
            <p:nvPr/>
          </p:nvSpPr>
          <p:spPr bwMode="auto">
            <a:xfrm>
              <a:off x="9742488" y="4457700"/>
              <a:ext cx="73025" cy="101600"/>
            </a:xfrm>
            <a:custGeom>
              <a:avLst/>
              <a:gdLst>
                <a:gd name="T0" fmla="*/ 123 w 148"/>
                <a:gd name="T1" fmla="*/ 57 h 206"/>
                <a:gd name="T2" fmla="*/ 78 w 148"/>
                <a:gd name="T3" fmla="*/ 14 h 206"/>
                <a:gd name="T4" fmla="*/ 45 w 148"/>
                <a:gd name="T5" fmla="*/ 41 h 206"/>
                <a:gd name="T6" fmla="*/ 125 w 148"/>
                <a:gd name="T7" fmla="*/ 101 h 206"/>
                <a:gd name="T8" fmla="*/ 148 w 148"/>
                <a:gd name="T9" fmla="*/ 147 h 206"/>
                <a:gd name="T10" fmla="*/ 66 w 148"/>
                <a:gd name="T11" fmla="*/ 206 h 206"/>
                <a:gd name="T12" fmla="*/ 2 w 148"/>
                <a:gd name="T13" fmla="*/ 199 h 206"/>
                <a:gd name="T14" fmla="*/ 0 w 148"/>
                <a:gd name="T15" fmla="*/ 141 h 206"/>
                <a:gd name="T16" fmla="*/ 13 w 148"/>
                <a:gd name="T17" fmla="*/ 141 h 206"/>
                <a:gd name="T18" fmla="*/ 65 w 148"/>
                <a:gd name="T19" fmla="*/ 192 h 206"/>
                <a:gd name="T20" fmla="*/ 106 w 148"/>
                <a:gd name="T21" fmla="*/ 160 h 206"/>
                <a:gd name="T22" fmla="*/ 33 w 148"/>
                <a:gd name="T23" fmla="*/ 106 h 206"/>
                <a:gd name="T24" fmla="*/ 1 w 148"/>
                <a:gd name="T25" fmla="*/ 56 h 206"/>
                <a:gd name="T26" fmla="*/ 80 w 148"/>
                <a:gd name="T27" fmla="*/ 0 h 206"/>
                <a:gd name="T28" fmla="*/ 132 w 148"/>
                <a:gd name="T29" fmla="*/ 7 h 206"/>
                <a:gd name="T30" fmla="*/ 135 w 148"/>
                <a:gd name="T31" fmla="*/ 59 h 206"/>
                <a:gd name="T32" fmla="*/ 123 w 148"/>
                <a:gd name="T33" fmla="*/ 59 h 206"/>
                <a:gd name="T34" fmla="*/ 123 w 148"/>
                <a:gd name="T35" fmla="*/ 5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206">
                  <a:moveTo>
                    <a:pt x="123" y="57"/>
                  </a:moveTo>
                  <a:cubicBezTo>
                    <a:pt x="122" y="42"/>
                    <a:pt x="112" y="14"/>
                    <a:pt x="78" y="14"/>
                  </a:cubicBezTo>
                  <a:cubicBezTo>
                    <a:pt x="58" y="14"/>
                    <a:pt x="45" y="26"/>
                    <a:pt x="45" y="41"/>
                  </a:cubicBezTo>
                  <a:cubicBezTo>
                    <a:pt x="45" y="69"/>
                    <a:pt x="97" y="80"/>
                    <a:pt x="125" y="101"/>
                  </a:cubicBezTo>
                  <a:cubicBezTo>
                    <a:pt x="138" y="111"/>
                    <a:pt x="148" y="126"/>
                    <a:pt x="148" y="147"/>
                  </a:cubicBezTo>
                  <a:cubicBezTo>
                    <a:pt x="148" y="182"/>
                    <a:pt x="118" y="206"/>
                    <a:pt x="66" y="206"/>
                  </a:cubicBezTo>
                  <a:cubicBezTo>
                    <a:pt x="38" y="206"/>
                    <a:pt x="13" y="201"/>
                    <a:pt x="2" y="199"/>
                  </a:cubicBezTo>
                  <a:lnTo>
                    <a:pt x="0" y="141"/>
                  </a:lnTo>
                  <a:lnTo>
                    <a:pt x="13" y="141"/>
                  </a:lnTo>
                  <a:cubicBezTo>
                    <a:pt x="13" y="166"/>
                    <a:pt x="31" y="192"/>
                    <a:pt x="65" y="192"/>
                  </a:cubicBezTo>
                  <a:cubicBezTo>
                    <a:pt x="85" y="192"/>
                    <a:pt x="106" y="181"/>
                    <a:pt x="106" y="160"/>
                  </a:cubicBezTo>
                  <a:cubicBezTo>
                    <a:pt x="106" y="132"/>
                    <a:pt x="61" y="124"/>
                    <a:pt x="33" y="106"/>
                  </a:cubicBezTo>
                  <a:cubicBezTo>
                    <a:pt x="11" y="91"/>
                    <a:pt x="1" y="80"/>
                    <a:pt x="1" y="56"/>
                  </a:cubicBezTo>
                  <a:cubicBezTo>
                    <a:pt x="1" y="17"/>
                    <a:pt x="37" y="0"/>
                    <a:pt x="80" y="0"/>
                  </a:cubicBezTo>
                  <a:cubicBezTo>
                    <a:pt x="101" y="0"/>
                    <a:pt x="117" y="4"/>
                    <a:pt x="132" y="7"/>
                  </a:cubicBezTo>
                  <a:lnTo>
                    <a:pt x="135" y="59"/>
                  </a:lnTo>
                  <a:lnTo>
                    <a:pt x="123" y="59"/>
                  </a:lnTo>
                  <a:lnTo>
                    <a:pt x="123" y="5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45">
              <a:extLst>
                <a:ext uri="{FF2B5EF4-FFF2-40B4-BE49-F238E27FC236}">
                  <a16:creationId xmlns:a16="http://schemas.microsoft.com/office/drawing/2014/main" id="{7E9BD7FC-05F9-7E01-3B40-F34FBDF0810F}"/>
                </a:ext>
              </a:extLst>
            </p:cNvPr>
            <p:cNvSpPr>
              <a:spLocks/>
            </p:cNvSpPr>
            <p:nvPr/>
          </p:nvSpPr>
          <p:spPr bwMode="auto">
            <a:xfrm>
              <a:off x="9126538" y="4370388"/>
              <a:ext cx="49213" cy="49213"/>
            </a:xfrm>
            <a:custGeom>
              <a:avLst/>
              <a:gdLst>
                <a:gd name="T0" fmla="*/ 17 w 100"/>
                <a:gd name="T1" fmla="*/ 0 h 100"/>
                <a:gd name="T2" fmla="*/ 17 w 100"/>
                <a:gd name="T3" fmla="*/ 83 h 100"/>
                <a:gd name="T4" fmla="*/ 82 w 100"/>
                <a:gd name="T5" fmla="*/ 83 h 100"/>
                <a:gd name="T6" fmla="*/ 82 w 100"/>
                <a:gd name="T7" fmla="*/ 0 h 100"/>
                <a:gd name="T8" fmla="*/ 100 w 100"/>
                <a:gd name="T9" fmla="*/ 0 h 100"/>
                <a:gd name="T10" fmla="*/ 100 w 100"/>
                <a:gd name="T11" fmla="*/ 100 h 100"/>
                <a:gd name="T12" fmla="*/ 0 w 100"/>
                <a:gd name="T13" fmla="*/ 100 h 100"/>
                <a:gd name="T14" fmla="*/ 0 w 100"/>
                <a:gd name="T15" fmla="*/ 0 h 100"/>
                <a:gd name="T16" fmla="*/ 17 w 100"/>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17" y="0"/>
                  </a:moveTo>
                  <a:lnTo>
                    <a:pt x="17" y="83"/>
                  </a:lnTo>
                  <a:lnTo>
                    <a:pt x="82" y="83"/>
                  </a:lnTo>
                  <a:lnTo>
                    <a:pt x="82" y="0"/>
                  </a:lnTo>
                  <a:lnTo>
                    <a:pt x="100" y="0"/>
                  </a:lnTo>
                  <a:lnTo>
                    <a:pt x="100" y="100"/>
                  </a:lnTo>
                  <a:lnTo>
                    <a:pt x="0" y="100"/>
                  </a:lnTo>
                  <a:lnTo>
                    <a:pt x="0" y="0"/>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46">
              <a:extLst>
                <a:ext uri="{FF2B5EF4-FFF2-40B4-BE49-F238E27FC236}">
                  <a16:creationId xmlns:a16="http://schemas.microsoft.com/office/drawing/2014/main" id="{82EAB176-12DC-14E4-0BC9-1EAF3C78539C}"/>
                </a:ext>
              </a:extLst>
            </p:cNvPr>
            <p:cNvSpPr>
              <a:spLocks/>
            </p:cNvSpPr>
            <p:nvPr/>
          </p:nvSpPr>
          <p:spPr bwMode="auto">
            <a:xfrm>
              <a:off x="9212263" y="4370388"/>
              <a:ext cx="49213" cy="49213"/>
            </a:xfrm>
            <a:custGeom>
              <a:avLst/>
              <a:gdLst>
                <a:gd name="T0" fmla="*/ 82 w 100"/>
                <a:gd name="T1" fmla="*/ 16 h 100"/>
                <a:gd name="T2" fmla="*/ 17 w 100"/>
                <a:gd name="T3" fmla="*/ 16 h 100"/>
                <a:gd name="T4" fmla="*/ 17 w 100"/>
                <a:gd name="T5" fmla="*/ 100 h 100"/>
                <a:gd name="T6" fmla="*/ 0 w 100"/>
                <a:gd name="T7" fmla="*/ 100 h 100"/>
                <a:gd name="T8" fmla="*/ 0 w 100"/>
                <a:gd name="T9" fmla="*/ 0 h 100"/>
                <a:gd name="T10" fmla="*/ 100 w 100"/>
                <a:gd name="T11" fmla="*/ 0 h 100"/>
                <a:gd name="T12" fmla="*/ 100 w 100"/>
                <a:gd name="T13" fmla="*/ 100 h 100"/>
                <a:gd name="T14" fmla="*/ 82 w 100"/>
                <a:gd name="T15" fmla="*/ 100 h 100"/>
                <a:gd name="T16" fmla="*/ 82 w 100"/>
                <a:gd name="T1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82" y="16"/>
                  </a:moveTo>
                  <a:lnTo>
                    <a:pt x="17" y="16"/>
                  </a:lnTo>
                  <a:lnTo>
                    <a:pt x="17" y="100"/>
                  </a:lnTo>
                  <a:lnTo>
                    <a:pt x="0" y="100"/>
                  </a:lnTo>
                  <a:lnTo>
                    <a:pt x="0" y="0"/>
                  </a:lnTo>
                  <a:lnTo>
                    <a:pt x="100" y="0"/>
                  </a:lnTo>
                  <a:lnTo>
                    <a:pt x="100" y="100"/>
                  </a:lnTo>
                  <a:lnTo>
                    <a:pt x="82" y="100"/>
                  </a:lnTo>
                  <a:lnTo>
                    <a:pt x="82" y="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47">
              <a:extLst>
                <a:ext uri="{FF2B5EF4-FFF2-40B4-BE49-F238E27FC236}">
                  <a16:creationId xmlns:a16="http://schemas.microsoft.com/office/drawing/2014/main" id="{7FE486AA-E66B-5E6F-899F-CA520E85D624}"/>
                </a:ext>
              </a:extLst>
            </p:cNvPr>
            <p:cNvSpPr>
              <a:spLocks noEditPoints="1"/>
            </p:cNvSpPr>
            <p:nvPr/>
          </p:nvSpPr>
          <p:spPr bwMode="auto">
            <a:xfrm>
              <a:off x="9297988" y="4356100"/>
              <a:ext cx="7938" cy="63500"/>
            </a:xfrm>
            <a:custGeom>
              <a:avLst/>
              <a:gdLst>
                <a:gd name="T0" fmla="*/ 17 w 17"/>
                <a:gd name="T1" fmla="*/ 14 h 129"/>
                <a:gd name="T2" fmla="*/ 0 w 17"/>
                <a:gd name="T3" fmla="*/ 14 h 129"/>
                <a:gd name="T4" fmla="*/ 0 w 17"/>
                <a:gd name="T5" fmla="*/ 0 h 129"/>
                <a:gd name="T6" fmla="*/ 17 w 17"/>
                <a:gd name="T7" fmla="*/ 0 h 129"/>
                <a:gd name="T8" fmla="*/ 17 w 17"/>
                <a:gd name="T9" fmla="*/ 14 h 129"/>
                <a:gd name="T10" fmla="*/ 17 w 17"/>
                <a:gd name="T11" fmla="*/ 129 h 129"/>
                <a:gd name="T12" fmla="*/ 0 w 17"/>
                <a:gd name="T13" fmla="*/ 129 h 129"/>
                <a:gd name="T14" fmla="*/ 0 w 17"/>
                <a:gd name="T15" fmla="*/ 29 h 129"/>
                <a:gd name="T16" fmla="*/ 17 w 17"/>
                <a:gd name="T17" fmla="*/ 29 h 129"/>
                <a:gd name="T18" fmla="*/ 17 w 17"/>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9">
                  <a:moveTo>
                    <a:pt x="17" y="14"/>
                  </a:moveTo>
                  <a:lnTo>
                    <a:pt x="0" y="14"/>
                  </a:lnTo>
                  <a:lnTo>
                    <a:pt x="0" y="0"/>
                  </a:lnTo>
                  <a:lnTo>
                    <a:pt x="17" y="0"/>
                  </a:lnTo>
                  <a:lnTo>
                    <a:pt x="17" y="14"/>
                  </a:lnTo>
                  <a:close/>
                  <a:moveTo>
                    <a:pt x="17" y="129"/>
                  </a:moveTo>
                  <a:lnTo>
                    <a:pt x="0" y="129"/>
                  </a:lnTo>
                  <a:lnTo>
                    <a:pt x="0" y="29"/>
                  </a:lnTo>
                  <a:lnTo>
                    <a:pt x="17" y="29"/>
                  </a:lnTo>
                  <a:lnTo>
                    <a:pt x="17" y="12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8">
              <a:extLst>
                <a:ext uri="{FF2B5EF4-FFF2-40B4-BE49-F238E27FC236}">
                  <a16:creationId xmlns:a16="http://schemas.microsoft.com/office/drawing/2014/main" id="{56F48DB8-2355-D9FA-E5CD-6B0B2B78EE64}"/>
                </a:ext>
              </a:extLst>
            </p:cNvPr>
            <p:cNvSpPr>
              <a:spLocks/>
            </p:cNvSpPr>
            <p:nvPr/>
          </p:nvSpPr>
          <p:spPr bwMode="auto">
            <a:xfrm>
              <a:off x="9339263" y="4370388"/>
              <a:ext cx="49213" cy="49213"/>
            </a:xfrm>
            <a:custGeom>
              <a:avLst/>
              <a:gdLst>
                <a:gd name="T0" fmla="*/ 72 w 100"/>
                <a:gd name="T1" fmla="*/ 100 h 100"/>
                <a:gd name="T2" fmla="*/ 26 w 100"/>
                <a:gd name="T3" fmla="*/ 100 h 100"/>
                <a:gd name="T4" fmla="*/ 0 w 100"/>
                <a:gd name="T5" fmla="*/ 0 h 100"/>
                <a:gd name="T6" fmla="*/ 17 w 100"/>
                <a:gd name="T7" fmla="*/ 0 h 100"/>
                <a:gd name="T8" fmla="*/ 42 w 100"/>
                <a:gd name="T9" fmla="*/ 82 h 100"/>
                <a:gd name="T10" fmla="*/ 58 w 100"/>
                <a:gd name="T11" fmla="*/ 82 h 100"/>
                <a:gd name="T12" fmla="*/ 82 w 100"/>
                <a:gd name="T13" fmla="*/ 0 h 100"/>
                <a:gd name="T14" fmla="*/ 100 w 100"/>
                <a:gd name="T15" fmla="*/ 0 h 100"/>
                <a:gd name="T16" fmla="*/ 72 w 100"/>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72" y="100"/>
                  </a:moveTo>
                  <a:lnTo>
                    <a:pt x="26" y="100"/>
                  </a:lnTo>
                  <a:lnTo>
                    <a:pt x="0" y="0"/>
                  </a:lnTo>
                  <a:lnTo>
                    <a:pt x="17" y="0"/>
                  </a:lnTo>
                  <a:lnTo>
                    <a:pt x="42" y="82"/>
                  </a:lnTo>
                  <a:lnTo>
                    <a:pt x="58" y="82"/>
                  </a:lnTo>
                  <a:cubicBezTo>
                    <a:pt x="58" y="78"/>
                    <a:pt x="82" y="0"/>
                    <a:pt x="82" y="0"/>
                  </a:cubicBezTo>
                  <a:lnTo>
                    <a:pt x="100" y="0"/>
                  </a:lnTo>
                  <a:lnTo>
                    <a:pt x="72" y="10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49">
              <a:extLst>
                <a:ext uri="{FF2B5EF4-FFF2-40B4-BE49-F238E27FC236}">
                  <a16:creationId xmlns:a16="http://schemas.microsoft.com/office/drawing/2014/main" id="{3E93D020-CD54-99CF-7D14-AB24544F4404}"/>
                </a:ext>
              </a:extLst>
            </p:cNvPr>
            <p:cNvSpPr>
              <a:spLocks noEditPoints="1"/>
            </p:cNvSpPr>
            <p:nvPr/>
          </p:nvSpPr>
          <p:spPr bwMode="auto">
            <a:xfrm>
              <a:off x="9420226" y="4370388"/>
              <a:ext cx="49213" cy="49213"/>
            </a:xfrm>
            <a:custGeom>
              <a:avLst/>
              <a:gdLst>
                <a:gd name="T0" fmla="*/ 0 w 100"/>
                <a:gd name="T1" fmla="*/ 100 h 101"/>
                <a:gd name="T2" fmla="*/ 0 w 100"/>
                <a:gd name="T3" fmla="*/ 0 h 101"/>
                <a:gd name="T4" fmla="*/ 100 w 100"/>
                <a:gd name="T5" fmla="*/ 0 h 101"/>
                <a:gd name="T6" fmla="*/ 100 w 100"/>
                <a:gd name="T7" fmla="*/ 58 h 101"/>
                <a:gd name="T8" fmla="*/ 17 w 100"/>
                <a:gd name="T9" fmla="*/ 58 h 101"/>
                <a:gd name="T10" fmla="*/ 17 w 100"/>
                <a:gd name="T11" fmla="*/ 83 h 101"/>
                <a:gd name="T12" fmla="*/ 81 w 100"/>
                <a:gd name="T13" fmla="*/ 83 h 101"/>
                <a:gd name="T14" fmla="*/ 81 w 100"/>
                <a:gd name="T15" fmla="*/ 101 h 101"/>
                <a:gd name="T16" fmla="*/ 0 w 100"/>
                <a:gd name="T17" fmla="*/ 101 h 101"/>
                <a:gd name="T18" fmla="*/ 0 w 100"/>
                <a:gd name="T19" fmla="*/ 100 h 101"/>
                <a:gd name="T20" fmla="*/ 17 w 100"/>
                <a:gd name="T21" fmla="*/ 41 h 101"/>
                <a:gd name="T22" fmla="*/ 81 w 100"/>
                <a:gd name="T23" fmla="*/ 41 h 101"/>
                <a:gd name="T24" fmla="*/ 81 w 100"/>
                <a:gd name="T25" fmla="*/ 16 h 101"/>
                <a:gd name="T26" fmla="*/ 17 w 100"/>
                <a:gd name="T27" fmla="*/ 16 h 101"/>
                <a:gd name="T28" fmla="*/ 17 w 100"/>
                <a:gd name="T29"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101">
                  <a:moveTo>
                    <a:pt x="0" y="100"/>
                  </a:moveTo>
                  <a:lnTo>
                    <a:pt x="0" y="0"/>
                  </a:lnTo>
                  <a:lnTo>
                    <a:pt x="100" y="0"/>
                  </a:lnTo>
                  <a:lnTo>
                    <a:pt x="100" y="58"/>
                  </a:lnTo>
                  <a:lnTo>
                    <a:pt x="17" y="58"/>
                  </a:lnTo>
                  <a:lnTo>
                    <a:pt x="17" y="83"/>
                  </a:lnTo>
                  <a:lnTo>
                    <a:pt x="81" y="83"/>
                  </a:lnTo>
                  <a:lnTo>
                    <a:pt x="81" y="101"/>
                  </a:lnTo>
                  <a:lnTo>
                    <a:pt x="0" y="101"/>
                  </a:lnTo>
                  <a:lnTo>
                    <a:pt x="0" y="100"/>
                  </a:lnTo>
                  <a:close/>
                  <a:moveTo>
                    <a:pt x="17" y="41"/>
                  </a:moveTo>
                  <a:lnTo>
                    <a:pt x="81" y="41"/>
                  </a:lnTo>
                  <a:lnTo>
                    <a:pt x="81" y="16"/>
                  </a:lnTo>
                  <a:lnTo>
                    <a:pt x="17" y="16"/>
                  </a:lnTo>
                  <a:lnTo>
                    <a:pt x="17" y="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50">
              <a:extLst>
                <a:ext uri="{FF2B5EF4-FFF2-40B4-BE49-F238E27FC236}">
                  <a16:creationId xmlns:a16="http://schemas.microsoft.com/office/drawing/2014/main" id="{BD2B1672-7A5F-EBF3-2B18-2F51BAE5BE39}"/>
                </a:ext>
              </a:extLst>
            </p:cNvPr>
            <p:cNvSpPr>
              <a:spLocks/>
            </p:cNvSpPr>
            <p:nvPr/>
          </p:nvSpPr>
          <p:spPr bwMode="auto">
            <a:xfrm>
              <a:off x="9501188" y="4370388"/>
              <a:ext cx="30163" cy="49213"/>
            </a:xfrm>
            <a:custGeom>
              <a:avLst/>
              <a:gdLst>
                <a:gd name="T0" fmla="*/ 0 w 62"/>
                <a:gd name="T1" fmla="*/ 100 h 100"/>
                <a:gd name="T2" fmla="*/ 0 w 62"/>
                <a:gd name="T3" fmla="*/ 0 h 100"/>
                <a:gd name="T4" fmla="*/ 62 w 62"/>
                <a:gd name="T5" fmla="*/ 0 h 100"/>
                <a:gd name="T6" fmla="*/ 62 w 62"/>
                <a:gd name="T7" fmla="*/ 16 h 100"/>
                <a:gd name="T8" fmla="*/ 17 w 62"/>
                <a:gd name="T9" fmla="*/ 16 h 100"/>
                <a:gd name="T10" fmla="*/ 17 w 62"/>
                <a:gd name="T11" fmla="*/ 100 h 100"/>
                <a:gd name="T12" fmla="*/ 0 w 62"/>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62" h="100">
                  <a:moveTo>
                    <a:pt x="0" y="100"/>
                  </a:moveTo>
                  <a:lnTo>
                    <a:pt x="0" y="0"/>
                  </a:lnTo>
                  <a:lnTo>
                    <a:pt x="62" y="0"/>
                  </a:lnTo>
                  <a:lnTo>
                    <a:pt x="62" y="16"/>
                  </a:lnTo>
                  <a:lnTo>
                    <a:pt x="17" y="16"/>
                  </a:lnTo>
                  <a:lnTo>
                    <a:pt x="17" y="100"/>
                  </a:lnTo>
                  <a:lnTo>
                    <a:pt x="0" y="10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51">
              <a:extLst>
                <a:ext uri="{FF2B5EF4-FFF2-40B4-BE49-F238E27FC236}">
                  <a16:creationId xmlns:a16="http://schemas.microsoft.com/office/drawing/2014/main" id="{84B8804E-2208-AC42-8246-C1F9C50C0DA8}"/>
                </a:ext>
              </a:extLst>
            </p:cNvPr>
            <p:cNvSpPr>
              <a:spLocks/>
            </p:cNvSpPr>
            <p:nvPr/>
          </p:nvSpPr>
          <p:spPr bwMode="auto">
            <a:xfrm>
              <a:off x="9563101" y="4370388"/>
              <a:ext cx="49213" cy="49213"/>
            </a:xfrm>
            <a:custGeom>
              <a:avLst/>
              <a:gdLst>
                <a:gd name="T0" fmla="*/ 83 w 100"/>
                <a:gd name="T1" fmla="*/ 58 h 100"/>
                <a:gd name="T2" fmla="*/ 41 w 100"/>
                <a:gd name="T3" fmla="*/ 58 h 100"/>
                <a:gd name="T4" fmla="*/ 0 w 100"/>
                <a:gd name="T5" fmla="*/ 58 h 100"/>
                <a:gd name="T6" fmla="*/ 0 w 100"/>
                <a:gd name="T7" fmla="*/ 0 h 100"/>
                <a:gd name="T8" fmla="*/ 84 w 100"/>
                <a:gd name="T9" fmla="*/ 0 h 100"/>
                <a:gd name="T10" fmla="*/ 84 w 100"/>
                <a:gd name="T11" fmla="*/ 16 h 100"/>
                <a:gd name="T12" fmla="*/ 19 w 100"/>
                <a:gd name="T13" fmla="*/ 16 h 100"/>
                <a:gd name="T14" fmla="*/ 19 w 100"/>
                <a:gd name="T15" fmla="*/ 41 h 100"/>
                <a:gd name="T16" fmla="*/ 100 w 100"/>
                <a:gd name="T17" fmla="*/ 41 h 100"/>
                <a:gd name="T18" fmla="*/ 100 w 100"/>
                <a:gd name="T19" fmla="*/ 100 h 100"/>
                <a:gd name="T20" fmla="*/ 0 w 100"/>
                <a:gd name="T21" fmla="*/ 100 h 100"/>
                <a:gd name="T22" fmla="*/ 0 w 100"/>
                <a:gd name="T23" fmla="*/ 82 h 100"/>
                <a:gd name="T24" fmla="*/ 83 w 100"/>
                <a:gd name="T25" fmla="*/ 82 h 100"/>
                <a:gd name="T26" fmla="*/ 83 w 100"/>
                <a:gd name="T2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100">
                  <a:moveTo>
                    <a:pt x="83" y="58"/>
                  </a:moveTo>
                  <a:lnTo>
                    <a:pt x="41" y="58"/>
                  </a:lnTo>
                  <a:lnTo>
                    <a:pt x="0" y="58"/>
                  </a:lnTo>
                  <a:lnTo>
                    <a:pt x="0" y="0"/>
                  </a:lnTo>
                  <a:lnTo>
                    <a:pt x="84" y="0"/>
                  </a:lnTo>
                  <a:lnTo>
                    <a:pt x="84" y="16"/>
                  </a:lnTo>
                  <a:lnTo>
                    <a:pt x="19" y="16"/>
                  </a:lnTo>
                  <a:lnTo>
                    <a:pt x="19" y="41"/>
                  </a:lnTo>
                  <a:lnTo>
                    <a:pt x="100" y="41"/>
                  </a:lnTo>
                  <a:lnTo>
                    <a:pt x="100" y="100"/>
                  </a:lnTo>
                  <a:lnTo>
                    <a:pt x="0" y="100"/>
                  </a:lnTo>
                  <a:lnTo>
                    <a:pt x="0" y="82"/>
                  </a:lnTo>
                  <a:lnTo>
                    <a:pt x="83" y="82"/>
                  </a:lnTo>
                  <a:lnTo>
                    <a:pt x="83" y="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52">
              <a:extLst>
                <a:ext uri="{FF2B5EF4-FFF2-40B4-BE49-F238E27FC236}">
                  <a16:creationId xmlns:a16="http://schemas.microsoft.com/office/drawing/2014/main" id="{CCDE0A6E-E1BB-5A9D-9979-2B8854367D0B}"/>
                </a:ext>
              </a:extLst>
            </p:cNvPr>
            <p:cNvSpPr>
              <a:spLocks noEditPoints="1"/>
            </p:cNvSpPr>
            <p:nvPr/>
          </p:nvSpPr>
          <p:spPr bwMode="auto">
            <a:xfrm>
              <a:off x="9648826" y="4356100"/>
              <a:ext cx="9525" cy="63500"/>
            </a:xfrm>
            <a:custGeom>
              <a:avLst/>
              <a:gdLst>
                <a:gd name="T0" fmla="*/ 18 w 18"/>
                <a:gd name="T1" fmla="*/ 14 h 129"/>
                <a:gd name="T2" fmla="*/ 0 w 18"/>
                <a:gd name="T3" fmla="*/ 14 h 129"/>
                <a:gd name="T4" fmla="*/ 0 w 18"/>
                <a:gd name="T5" fmla="*/ 0 h 129"/>
                <a:gd name="T6" fmla="*/ 18 w 18"/>
                <a:gd name="T7" fmla="*/ 0 h 129"/>
                <a:gd name="T8" fmla="*/ 18 w 18"/>
                <a:gd name="T9" fmla="*/ 14 h 129"/>
                <a:gd name="T10" fmla="*/ 18 w 18"/>
                <a:gd name="T11" fmla="*/ 129 h 129"/>
                <a:gd name="T12" fmla="*/ 0 w 18"/>
                <a:gd name="T13" fmla="*/ 129 h 129"/>
                <a:gd name="T14" fmla="*/ 0 w 18"/>
                <a:gd name="T15" fmla="*/ 29 h 129"/>
                <a:gd name="T16" fmla="*/ 18 w 18"/>
                <a:gd name="T17" fmla="*/ 29 h 129"/>
                <a:gd name="T18" fmla="*/ 18 w 18"/>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9">
                  <a:moveTo>
                    <a:pt x="18" y="14"/>
                  </a:moveTo>
                  <a:lnTo>
                    <a:pt x="0" y="14"/>
                  </a:lnTo>
                  <a:lnTo>
                    <a:pt x="0" y="0"/>
                  </a:lnTo>
                  <a:lnTo>
                    <a:pt x="18" y="0"/>
                  </a:lnTo>
                  <a:lnTo>
                    <a:pt x="18" y="14"/>
                  </a:lnTo>
                  <a:close/>
                  <a:moveTo>
                    <a:pt x="18" y="129"/>
                  </a:moveTo>
                  <a:lnTo>
                    <a:pt x="0" y="129"/>
                  </a:lnTo>
                  <a:lnTo>
                    <a:pt x="0" y="29"/>
                  </a:lnTo>
                  <a:lnTo>
                    <a:pt x="18" y="29"/>
                  </a:lnTo>
                  <a:lnTo>
                    <a:pt x="18" y="12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53">
              <a:extLst>
                <a:ext uri="{FF2B5EF4-FFF2-40B4-BE49-F238E27FC236}">
                  <a16:creationId xmlns:a16="http://schemas.microsoft.com/office/drawing/2014/main" id="{4E8E6BC4-B467-E725-5AEA-381C51F55B98}"/>
                </a:ext>
              </a:extLst>
            </p:cNvPr>
            <p:cNvSpPr>
              <a:spLocks/>
            </p:cNvSpPr>
            <p:nvPr/>
          </p:nvSpPr>
          <p:spPr bwMode="auto">
            <a:xfrm>
              <a:off x="9696451" y="4356100"/>
              <a:ext cx="31750" cy="63500"/>
            </a:xfrm>
            <a:custGeom>
              <a:avLst/>
              <a:gdLst>
                <a:gd name="T0" fmla="*/ 65 w 65"/>
                <a:gd name="T1" fmla="*/ 111 h 129"/>
                <a:gd name="T2" fmla="*/ 65 w 65"/>
                <a:gd name="T3" fmla="*/ 129 h 129"/>
                <a:gd name="T4" fmla="*/ 0 w 65"/>
                <a:gd name="T5" fmla="*/ 129 h 129"/>
                <a:gd name="T6" fmla="*/ 0 w 65"/>
                <a:gd name="T7" fmla="*/ 64 h 129"/>
                <a:gd name="T8" fmla="*/ 0 w 65"/>
                <a:gd name="T9" fmla="*/ 0 h 129"/>
                <a:gd name="T10" fmla="*/ 18 w 65"/>
                <a:gd name="T11" fmla="*/ 0 h 129"/>
                <a:gd name="T12" fmla="*/ 18 w 65"/>
                <a:gd name="T13" fmla="*/ 29 h 129"/>
                <a:gd name="T14" fmla="*/ 52 w 65"/>
                <a:gd name="T15" fmla="*/ 29 h 129"/>
                <a:gd name="T16" fmla="*/ 52 w 65"/>
                <a:gd name="T17" fmla="*/ 45 h 129"/>
                <a:gd name="T18" fmla="*/ 18 w 65"/>
                <a:gd name="T19" fmla="*/ 45 h 129"/>
                <a:gd name="T20" fmla="*/ 18 w 65"/>
                <a:gd name="T21" fmla="*/ 111 h 129"/>
                <a:gd name="T22" fmla="*/ 65 w 65"/>
                <a:gd name="T23" fmla="*/ 11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129">
                  <a:moveTo>
                    <a:pt x="65" y="111"/>
                  </a:moveTo>
                  <a:lnTo>
                    <a:pt x="65" y="129"/>
                  </a:lnTo>
                  <a:lnTo>
                    <a:pt x="0" y="129"/>
                  </a:lnTo>
                  <a:lnTo>
                    <a:pt x="0" y="64"/>
                  </a:lnTo>
                  <a:lnTo>
                    <a:pt x="0" y="0"/>
                  </a:lnTo>
                  <a:lnTo>
                    <a:pt x="18" y="0"/>
                  </a:lnTo>
                  <a:lnTo>
                    <a:pt x="18" y="29"/>
                  </a:lnTo>
                  <a:lnTo>
                    <a:pt x="52" y="29"/>
                  </a:lnTo>
                  <a:lnTo>
                    <a:pt x="52" y="45"/>
                  </a:lnTo>
                  <a:lnTo>
                    <a:pt x="18" y="45"/>
                  </a:lnTo>
                  <a:lnTo>
                    <a:pt x="18" y="111"/>
                  </a:lnTo>
                  <a:lnTo>
                    <a:pt x="65" y="11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54">
              <a:extLst>
                <a:ext uri="{FF2B5EF4-FFF2-40B4-BE49-F238E27FC236}">
                  <a16:creationId xmlns:a16="http://schemas.microsoft.com/office/drawing/2014/main" id="{E43A1F04-DDB7-BD46-7B20-4E057AFBB25A}"/>
                </a:ext>
              </a:extLst>
            </p:cNvPr>
            <p:cNvSpPr>
              <a:spLocks noEditPoints="1"/>
            </p:cNvSpPr>
            <p:nvPr/>
          </p:nvSpPr>
          <p:spPr bwMode="auto">
            <a:xfrm>
              <a:off x="9764713" y="4354513"/>
              <a:ext cx="49213" cy="63500"/>
            </a:xfrm>
            <a:custGeom>
              <a:avLst/>
              <a:gdLst>
                <a:gd name="T0" fmla="*/ 100 w 100"/>
                <a:gd name="T1" fmla="*/ 87 h 128"/>
                <a:gd name="T2" fmla="*/ 100 w 100"/>
                <a:gd name="T3" fmla="*/ 28 h 128"/>
                <a:gd name="T4" fmla="*/ 56 w 100"/>
                <a:gd name="T5" fmla="*/ 28 h 128"/>
                <a:gd name="T6" fmla="*/ 76 w 100"/>
                <a:gd name="T7" fmla="*/ 0 h 128"/>
                <a:gd name="T8" fmla="*/ 58 w 100"/>
                <a:gd name="T9" fmla="*/ 0 h 128"/>
                <a:gd name="T10" fmla="*/ 36 w 100"/>
                <a:gd name="T11" fmla="*/ 28 h 128"/>
                <a:gd name="T12" fmla="*/ 0 w 100"/>
                <a:gd name="T13" fmla="*/ 28 h 128"/>
                <a:gd name="T14" fmla="*/ 0 w 100"/>
                <a:gd name="T15" fmla="*/ 128 h 128"/>
                <a:gd name="T16" fmla="*/ 82 w 100"/>
                <a:gd name="T17" fmla="*/ 128 h 128"/>
                <a:gd name="T18" fmla="*/ 82 w 100"/>
                <a:gd name="T19" fmla="*/ 111 h 128"/>
                <a:gd name="T20" fmla="*/ 18 w 100"/>
                <a:gd name="T21" fmla="*/ 111 h 128"/>
                <a:gd name="T22" fmla="*/ 18 w 100"/>
                <a:gd name="T23" fmla="*/ 86 h 128"/>
                <a:gd name="T24" fmla="*/ 100 w 100"/>
                <a:gd name="T25" fmla="*/ 86 h 128"/>
                <a:gd name="T26" fmla="*/ 100 w 100"/>
                <a:gd name="T27" fmla="*/ 87 h 128"/>
                <a:gd name="T28" fmla="*/ 18 w 100"/>
                <a:gd name="T29" fmla="*/ 46 h 128"/>
                <a:gd name="T30" fmla="*/ 82 w 100"/>
                <a:gd name="T31" fmla="*/ 46 h 128"/>
                <a:gd name="T32" fmla="*/ 82 w 100"/>
                <a:gd name="T33" fmla="*/ 71 h 128"/>
                <a:gd name="T34" fmla="*/ 18 w 100"/>
                <a:gd name="T35" fmla="*/ 71 h 128"/>
                <a:gd name="T36" fmla="*/ 18 w 100"/>
                <a:gd name="T37" fmla="*/ 4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128">
                  <a:moveTo>
                    <a:pt x="100" y="87"/>
                  </a:moveTo>
                  <a:lnTo>
                    <a:pt x="100" y="28"/>
                  </a:lnTo>
                  <a:lnTo>
                    <a:pt x="56" y="28"/>
                  </a:lnTo>
                  <a:lnTo>
                    <a:pt x="76" y="0"/>
                  </a:lnTo>
                  <a:lnTo>
                    <a:pt x="58" y="0"/>
                  </a:lnTo>
                  <a:cubicBezTo>
                    <a:pt x="58" y="0"/>
                    <a:pt x="42" y="20"/>
                    <a:pt x="36" y="28"/>
                  </a:cubicBezTo>
                  <a:lnTo>
                    <a:pt x="0" y="28"/>
                  </a:lnTo>
                  <a:lnTo>
                    <a:pt x="0" y="128"/>
                  </a:lnTo>
                  <a:lnTo>
                    <a:pt x="82" y="128"/>
                  </a:lnTo>
                  <a:lnTo>
                    <a:pt x="82" y="111"/>
                  </a:lnTo>
                  <a:lnTo>
                    <a:pt x="18" y="111"/>
                  </a:lnTo>
                  <a:lnTo>
                    <a:pt x="18" y="86"/>
                  </a:lnTo>
                  <a:lnTo>
                    <a:pt x="100" y="86"/>
                  </a:lnTo>
                  <a:lnTo>
                    <a:pt x="100" y="87"/>
                  </a:lnTo>
                  <a:close/>
                  <a:moveTo>
                    <a:pt x="18" y="46"/>
                  </a:moveTo>
                  <a:lnTo>
                    <a:pt x="82" y="46"/>
                  </a:lnTo>
                  <a:lnTo>
                    <a:pt x="82" y="71"/>
                  </a:lnTo>
                  <a:lnTo>
                    <a:pt x="18" y="71"/>
                  </a:lnTo>
                  <a:lnTo>
                    <a:pt x="18" y="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57">
              <a:extLst>
                <a:ext uri="{FF2B5EF4-FFF2-40B4-BE49-F238E27FC236}">
                  <a16:creationId xmlns:a16="http://schemas.microsoft.com/office/drawing/2014/main" id="{99371325-7A10-30D1-10A9-6797E773B9B3}"/>
                </a:ext>
              </a:extLst>
            </p:cNvPr>
            <p:cNvSpPr>
              <a:spLocks noEditPoints="1"/>
            </p:cNvSpPr>
            <p:nvPr/>
          </p:nvSpPr>
          <p:spPr bwMode="auto">
            <a:xfrm>
              <a:off x="8664576" y="4308475"/>
              <a:ext cx="385763" cy="311150"/>
            </a:xfrm>
            <a:custGeom>
              <a:avLst/>
              <a:gdLst>
                <a:gd name="T0" fmla="*/ 462 w 790"/>
                <a:gd name="T1" fmla="*/ 408 h 638"/>
                <a:gd name="T2" fmla="*/ 607 w 790"/>
                <a:gd name="T3" fmla="*/ 325 h 638"/>
                <a:gd name="T4" fmla="*/ 607 w 790"/>
                <a:gd name="T5" fmla="*/ 373 h 638"/>
                <a:gd name="T6" fmla="*/ 518 w 790"/>
                <a:gd name="T7" fmla="*/ 478 h 638"/>
                <a:gd name="T8" fmla="*/ 462 w 790"/>
                <a:gd name="T9" fmla="*/ 408 h 638"/>
                <a:gd name="T10" fmla="*/ 707 w 790"/>
                <a:gd name="T11" fmla="*/ 490 h 638"/>
                <a:gd name="T12" fmla="*/ 726 w 790"/>
                <a:gd name="T13" fmla="*/ 489 h 638"/>
                <a:gd name="T14" fmla="*/ 790 w 790"/>
                <a:gd name="T15" fmla="*/ 284 h 638"/>
                <a:gd name="T16" fmla="*/ 518 w 790"/>
                <a:gd name="T17" fmla="*/ 0 h 638"/>
                <a:gd name="T18" fmla="*/ 407 w 790"/>
                <a:gd name="T19" fmla="*/ 18 h 638"/>
                <a:gd name="T20" fmla="*/ 407 w 790"/>
                <a:gd name="T21" fmla="*/ 117 h 638"/>
                <a:gd name="T22" fmla="*/ 388 w 790"/>
                <a:gd name="T23" fmla="*/ 117 h 638"/>
                <a:gd name="T24" fmla="*/ 388 w 790"/>
                <a:gd name="T25" fmla="*/ 135 h 638"/>
                <a:gd name="T26" fmla="*/ 313 w 790"/>
                <a:gd name="T27" fmla="*/ 135 h 638"/>
                <a:gd name="T28" fmla="*/ 313 w 790"/>
                <a:gd name="T29" fmla="*/ 135 h 638"/>
                <a:gd name="T30" fmla="*/ 313 w 790"/>
                <a:gd name="T31" fmla="*/ 54 h 638"/>
                <a:gd name="T32" fmla="*/ 125 w 790"/>
                <a:gd name="T33" fmla="*/ 188 h 638"/>
                <a:gd name="T34" fmla="*/ 178 w 790"/>
                <a:gd name="T35" fmla="*/ 188 h 638"/>
                <a:gd name="T36" fmla="*/ 178 w 790"/>
                <a:gd name="T37" fmla="*/ 338 h 638"/>
                <a:gd name="T38" fmla="*/ 253 w 790"/>
                <a:gd name="T39" fmla="*/ 338 h 638"/>
                <a:gd name="T40" fmla="*/ 253 w 790"/>
                <a:gd name="T41" fmla="*/ 188 h 638"/>
                <a:gd name="T42" fmla="*/ 328 w 790"/>
                <a:gd name="T43" fmla="*/ 188 h 638"/>
                <a:gd name="T44" fmla="*/ 328 w 790"/>
                <a:gd name="T45" fmla="*/ 413 h 638"/>
                <a:gd name="T46" fmla="*/ 103 w 790"/>
                <a:gd name="T47" fmla="*/ 413 h 638"/>
                <a:gd name="T48" fmla="*/ 103 w 790"/>
                <a:gd name="T49" fmla="*/ 207 h 638"/>
                <a:gd name="T50" fmla="*/ 0 w 790"/>
                <a:gd name="T51" fmla="*/ 398 h 638"/>
                <a:gd name="T52" fmla="*/ 400 w 790"/>
                <a:gd name="T53" fmla="*/ 638 h 638"/>
                <a:gd name="T54" fmla="*/ 697 w 790"/>
                <a:gd name="T55" fmla="*/ 524 h 638"/>
                <a:gd name="T56" fmla="*/ 711 w 790"/>
                <a:gd name="T57" fmla="*/ 509 h 638"/>
                <a:gd name="T58" fmla="*/ 670 w 790"/>
                <a:gd name="T59" fmla="*/ 512 h 638"/>
                <a:gd name="T60" fmla="*/ 607 w 790"/>
                <a:gd name="T61" fmla="*/ 453 h 638"/>
                <a:gd name="T62" fmla="*/ 606 w 790"/>
                <a:gd name="T63" fmla="*/ 453 h 638"/>
                <a:gd name="T64" fmla="*/ 488 w 790"/>
                <a:gd name="T65" fmla="*/ 512 h 638"/>
                <a:gd name="T66" fmla="*/ 388 w 790"/>
                <a:gd name="T67" fmla="*/ 422 h 638"/>
                <a:gd name="T68" fmla="*/ 607 w 790"/>
                <a:gd name="T69" fmla="*/ 300 h 638"/>
                <a:gd name="T70" fmla="*/ 607 w 790"/>
                <a:gd name="T71" fmla="*/ 270 h 638"/>
                <a:gd name="T72" fmla="*/ 537 w 790"/>
                <a:gd name="T73" fmla="*/ 155 h 638"/>
                <a:gd name="T74" fmla="*/ 480 w 790"/>
                <a:gd name="T75" fmla="*/ 202 h 638"/>
                <a:gd name="T76" fmla="*/ 441 w 790"/>
                <a:gd name="T77" fmla="*/ 243 h 638"/>
                <a:gd name="T78" fmla="*/ 401 w 790"/>
                <a:gd name="T79" fmla="*/ 207 h 638"/>
                <a:gd name="T80" fmla="*/ 538 w 790"/>
                <a:gd name="T81" fmla="*/ 128 h 638"/>
                <a:gd name="T82" fmla="*/ 672 w 790"/>
                <a:gd name="T83" fmla="*/ 255 h 638"/>
                <a:gd name="T84" fmla="*/ 672 w 790"/>
                <a:gd name="T85" fmla="*/ 454 h 638"/>
                <a:gd name="T86" fmla="*/ 707 w 790"/>
                <a:gd name="T87" fmla="*/ 49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0" h="638">
                  <a:moveTo>
                    <a:pt x="462" y="408"/>
                  </a:moveTo>
                  <a:cubicBezTo>
                    <a:pt x="462" y="333"/>
                    <a:pt x="568" y="327"/>
                    <a:pt x="607" y="325"/>
                  </a:cubicBezTo>
                  <a:lnTo>
                    <a:pt x="607" y="373"/>
                  </a:lnTo>
                  <a:cubicBezTo>
                    <a:pt x="607" y="428"/>
                    <a:pt x="572" y="478"/>
                    <a:pt x="518" y="478"/>
                  </a:cubicBezTo>
                  <a:cubicBezTo>
                    <a:pt x="490" y="478"/>
                    <a:pt x="462" y="449"/>
                    <a:pt x="462" y="408"/>
                  </a:cubicBezTo>
                  <a:close/>
                  <a:moveTo>
                    <a:pt x="707" y="490"/>
                  </a:moveTo>
                  <a:cubicBezTo>
                    <a:pt x="710" y="490"/>
                    <a:pt x="712" y="490"/>
                    <a:pt x="726" y="489"/>
                  </a:cubicBezTo>
                  <a:cubicBezTo>
                    <a:pt x="770" y="427"/>
                    <a:pt x="790" y="352"/>
                    <a:pt x="790" y="284"/>
                  </a:cubicBezTo>
                  <a:cubicBezTo>
                    <a:pt x="790" y="129"/>
                    <a:pt x="683" y="0"/>
                    <a:pt x="518" y="0"/>
                  </a:cubicBezTo>
                  <a:cubicBezTo>
                    <a:pt x="483" y="0"/>
                    <a:pt x="446" y="7"/>
                    <a:pt x="407" y="18"/>
                  </a:cubicBezTo>
                  <a:lnTo>
                    <a:pt x="407" y="117"/>
                  </a:lnTo>
                  <a:lnTo>
                    <a:pt x="388" y="117"/>
                  </a:lnTo>
                  <a:lnTo>
                    <a:pt x="388" y="135"/>
                  </a:lnTo>
                  <a:lnTo>
                    <a:pt x="313" y="135"/>
                  </a:lnTo>
                  <a:lnTo>
                    <a:pt x="313" y="135"/>
                  </a:lnTo>
                  <a:lnTo>
                    <a:pt x="313" y="54"/>
                  </a:lnTo>
                  <a:cubicBezTo>
                    <a:pt x="252" y="85"/>
                    <a:pt x="188" y="129"/>
                    <a:pt x="125" y="188"/>
                  </a:cubicBezTo>
                  <a:lnTo>
                    <a:pt x="178" y="188"/>
                  </a:lnTo>
                  <a:lnTo>
                    <a:pt x="178" y="338"/>
                  </a:lnTo>
                  <a:lnTo>
                    <a:pt x="253" y="338"/>
                  </a:lnTo>
                  <a:lnTo>
                    <a:pt x="253" y="188"/>
                  </a:lnTo>
                  <a:lnTo>
                    <a:pt x="328" y="188"/>
                  </a:lnTo>
                  <a:lnTo>
                    <a:pt x="328" y="413"/>
                  </a:lnTo>
                  <a:lnTo>
                    <a:pt x="103" y="413"/>
                  </a:lnTo>
                  <a:lnTo>
                    <a:pt x="103" y="207"/>
                  </a:lnTo>
                  <a:cubicBezTo>
                    <a:pt x="28" y="280"/>
                    <a:pt x="0" y="344"/>
                    <a:pt x="0" y="398"/>
                  </a:cubicBezTo>
                  <a:cubicBezTo>
                    <a:pt x="0" y="512"/>
                    <a:pt x="151" y="638"/>
                    <a:pt x="400" y="638"/>
                  </a:cubicBezTo>
                  <a:cubicBezTo>
                    <a:pt x="538" y="638"/>
                    <a:pt x="635" y="590"/>
                    <a:pt x="697" y="524"/>
                  </a:cubicBezTo>
                  <a:lnTo>
                    <a:pt x="711" y="509"/>
                  </a:lnTo>
                  <a:cubicBezTo>
                    <a:pt x="688" y="512"/>
                    <a:pt x="680" y="512"/>
                    <a:pt x="670" y="512"/>
                  </a:cubicBezTo>
                  <a:cubicBezTo>
                    <a:pt x="622" y="512"/>
                    <a:pt x="607" y="488"/>
                    <a:pt x="607" y="453"/>
                  </a:cubicBezTo>
                  <a:lnTo>
                    <a:pt x="606" y="453"/>
                  </a:lnTo>
                  <a:cubicBezTo>
                    <a:pt x="580" y="489"/>
                    <a:pt x="545" y="512"/>
                    <a:pt x="488" y="512"/>
                  </a:cubicBezTo>
                  <a:cubicBezTo>
                    <a:pt x="431" y="512"/>
                    <a:pt x="388" y="473"/>
                    <a:pt x="388" y="422"/>
                  </a:cubicBezTo>
                  <a:cubicBezTo>
                    <a:pt x="388" y="305"/>
                    <a:pt x="545" y="305"/>
                    <a:pt x="607" y="300"/>
                  </a:cubicBezTo>
                  <a:lnTo>
                    <a:pt x="607" y="270"/>
                  </a:lnTo>
                  <a:cubicBezTo>
                    <a:pt x="607" y="214"/>
                    <a:pt x="606" y="155"/>
                    <a:pt x="537" y="155"/>
                  </a:cubicBezTo>
                  <a:cubicBezTo>
                    <a:pt x="486" y="155"/>
                    <a:pt x="480" y="177"/>
                    <a:pt x="480" y="202"/>
                  </a:cubicBezTo>
                  <a:cubicBezTo>
                    <a:pt x="480" y="234"/>
                    <a:pt x="455" y="243"/>
                    <a:pt x="441" y="243"/>
                  </a:cubicBezTo>
                  <a:cubicBezTo>
                    <a:pt x="418" y="243"/>
                    <a:pt x="401" y="228"/>
                    <a:pt x="401" y="207"/>
                  </a:cubicBezTo>
                  <a:cubicBezTo>
                    <a:pt x="401" y="154"/>
                    <a:pt x="481" y="128"/>
                    <a:pt x="538" y="128"/>
                  </a:cubicBezTo>
                  <a:cubicBezTo>
                    <a:pt x="652" y="128"/>
                    <a:pt x="672" y="180"/>
                    <a:pt x="672" y="255"/>
                  </a:cubicBezTo>
                  <a:lnTo>
                    <a:pt x="672" y="454"/>
                  </a:lnTo>
                  <a:cubicBezTo>
                    <a:pt x="672" y="480"/>
                    <a:pt x="681" y="490"/>
                    <a:pt x="707" y="4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58">
              <a:extLst>
                <a:ext uri="{FF2B5EF4-FFF2-40B4-BE49-F238E27FC236}">
                  <a16:creationId xmlns:a16="http://schemas.microsoft.com/office/drawing/2014/main" id="{962520DB-D84A-F7C4-34F8-A768DBC33C7F}"/>
                </a:ext>
              </a:extLst>
            </p:cNvPr>
            <p:cNvSpPr>
              <a:spLocks noChangeArrowheads="1"/>
            </p:cNvSpPr>
            <p:nvPr/>
          </p:nvSpPr>
          <p:spPr bwMode="auto">
            <a:xfrm>
              <a:off x="8826501" y="4273550"/>
              <a:ext cx="36513" cy="920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BBBEF"/>
                </a:solidFill>
              </a:endParaRPr>
            </a:p>
          </p:txBody>
        </p:sp>
      </p:grpSp>
      <p:sp>
        <p:nvSpPr>
          <p:cNvPr id="30" name="Title 29">
            <a:extLst>
              <a:ext uri="{FF2B5EF4-FFF2-40B4-BE49-F238E27FC236}">
                <a16:creationId xmlns:a16="http://schemas.microsoft.com/office/drawing/2014/main" id="{C8643A4F-164A-AABC-3034-BA76546E1EBE}"/>
              </a:ext>
            </a:extLst>
          </p:cNvPr>
          <p:cNvSpPr>
            <a:spLocks noGrp="1"/>
          </p:cNvSpPr>
          <p:nvPr>
            <p:ph type="title" hasCustomPrompt="1"/>
          </p:nvPr>
        </p:nvSpPr>
        <p:spPr>
          <a:xfrm>
            <a:off x="5184984" y="2295591"/>
            <a:ext cx="6470435" cy="2991588"/>
          </a:xfrm>
        </p:spPr>
        <p:txBody>
          <a:bodyPr bIns="0" anchor="t" anchorCtr="0">
            <a:noAutofit/>
          </a:bodyPr>
          <a:lstStyle>
            <a:lvl1pPr>
              <a:lnSpc>
                <a:spcPct val="90000"/>
              </a:lnSpc>
              <a:defRPr sz="7200">
                <a:solidFill>
                  <a:schemeClr val="bg1"/>
                </a:solidFill>
                <a:effectLst>
                  <a:outerShdw blurRad="38100" dist="38100" dir="2700000" algn="tl">
                    <a:srgbClr val="000000">
                      <a:alpha val="43137"/>
                    </a:srgbClr>
                  </a:outerShdw>
                </a:effectLst>
              </a:defRPr>
            </a:lvl1pPr>
          </a:lstStyle>
          <a:p>
            <a:r>
              <a:rPr lang="fr-FR" noProof="0"/>
              <a:t>Titre de </a:t>
            </a:r>
            <a:br>
              <a:rPr lang="fr-FR" noProof="0"/>
            </a:br>
            <a:r>
              <a:rPr lang="fr-FR" noProof="0"/>
              <a:t>la slide intercalaire</a:t>
            </a:r>
          </a:p>
        </p:txBody>
      </p:sp>
      <p:grpSp>
        <p:nvGrpSpPr>
          <p:cNvPr id="26" name="Group 3">
            <a:extLst>
              <a:ext uri="{FF2B5EF4-FFF2-40B4-BE49-F238E27FC236}">
                <a16:creationId xmlns:a16="http://schemas.microsoft.com/office/drawing/2014/main" id="{12D7C907-41C7-B11D-E50E-9045EFEC5893}"/>
              </a:ext>
              <a:ext uri="{C183D7F6-B498-43B3-948B-1728B52AA6E4}">
                <adec:decorative xmlns:adec="http://schemas.microsoft.com/office/drawing/2017/decorative" val="1"/>
              </a:ext>
            </a:extLst>
          </p:cNvPr>
          <p:cNvGrpSpPr/>
          <p:nvPr userDrawn="1"/>
        </p:nvGrpSpPr>
        <p:grpSpPr>
          <a:xfrm rot="1529564" flipH="1">
            <a:off x="4837313" y="1716914"/>
            <a:ext cx="626789" cy="569073"/>
            <a:chOff x="6572805" y="2461391"/>
            <a:chExt cx="594885" cy="488200"/>
          </a:xfrm>
          <a:solidFill>
            <a:schemeClr val="bg1"/>
          </a:solidFill>
        </p:grpSpPr>
        <p:pic>
          <p:nvPicPr>
            <p:cNvPr id="27" name="Graphic 4">
              <a:extLst>
                <a:ext uri="{FF2B5EF4-FFF2-40B4-BE49-F238E27FC236}">
                  <a16:creationId xmlns:a16="http://schemas.microsoft.com/office/drawing/2014/main" id="{8730D42B-2ECD-A31E-CBE6-7575590ECE9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6200000">
              <a:off x="6972428" y="2754328"/>
              <a:ext cx="152400" cy="238125"/>
            </a:xfrm>
            <a:prstGeom prst="rect">
              <a:avLst/>
            </a:prstGeom>
          </p:spPr>
        </p:pic>
        <p:pic>
          <p:nvPicPr>
            <p:cNvPr id="28" name="Graphic 7">
              <a:extLst>
                <a:ext uri="{FF2B5EF4-FFF2-40B4-BE49-F238E27FC236}">
                  <a16:creationId xmlns:a16="http://schemas.microsoft.com/office/drawing/2014/main" id="{60D79C61-D704-15A8-767A-9D58BAF410F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104491">
              <a:off x="6572805" y="2461391"/>
              <a:ext cx="152400" cy="238125"/>
            </a:xfrm>
            <a:prstGeom prst="rect">
              <a:avLst/>
            </a:prstGeom>
          </p:spPr>
        </p:pic>
        <p:pic>
          <p:nvPicPr>
            <p:cNvPr id="29" name="Graphic 8">
              <a:extLst>
                <a:ext uri="{FF2B5EF4-FFF2-40B4-BE49-F238E27FC236}">
                  <a16:creationId xmlns:a16="http://schemas.microsoft.com/office/drawing/2014/main" id="{06DE511B-DF2A-4759-94BE-BC040B4316D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8546752">
              <a:off x="6756473" y="2630671"/>
              <a:ext cx="257175" cy="66675"/>
            </a:xfrm>
            <a:prstGeom prst="rect">
              <a:avLst/>
            </a:prstGeom>
          </p:spPr>
        </p:pic>
      </p:grpSp>
      <p:sp>
        <p:nvSpPr>
          <p:cNvPr id="2" name="Rectangle: Top Corners Rounded 1">
            <a:extLst>
              <a:ext uri="{FF2B5EF4-FFF2-40B4-BE49-F238E27FC236}">
                <a16:creationId xmlns:a16="http://schemas.microsoft.com/office/drawing/2014/main" id="{313F961A-479B-D6A7-1AE0-684A1EBEA430}"/>
              </a:ext>
            </a:extLst>
          </p:cNvPr>
          <p:cNvSpPr>
            <a:spLocks/>
          </p:cNvSpPr>
          <p:nvPr userDrawn="1"/>
        </p:nvSpPr>
        <p:spPr>
          <a:xfrm rot="10800000" flipV="1">
            <a:off x="336176" y="6377540"/>
            <a:ext cx="1512622" cy="329661"/>
          </a:xfrm>
          <a:prstGeom prst="roundRect">
            <a:avLst>
              <a:gd name="adj" fmla="val 16667"/>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rPr>
              <a:t>Université d’Angers</a:t>
            </a:r>
          </a:p>
        </p:txBody>
      </p:sp>
      <p:sp>
        <p:nvSpPr>
          <p:cNvPr id="24" name="Footer Placeholder 4">
            <a:extLst>
              <a:ext uri="{FF2B5EF4-FFF2-40B4-BE49-F238E27FC236}">
                <a16:creationId xmlns:a16="http://schemas.microsoft.com/office/drawing/2014/main" id="{C33E2412-3B34-D1A7-06AC-4CA24FB52775}"/>
              </a:ext>
            </a:extLst>
          </p:cNvPr>
          <p:cNvSpPr>
            <a:spLocks noGrp="1"/>
          </p:cNvSpPr>
          <p:nvPr>
            <p:ph type="ftr" sz="quarter" idx="3"/>
          </p:nvPr>
        </p:nvSpPr>
        <p:spPr>
          <a:xfrm>
            <a:off x="2036830" y="6377005"/>
            <a:ext cx="1463699"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lvl1pPr algn="l">
              <a:defRPr lang="fr-FR" sz="900" smtClean="0">
                <a:solidFill>
                  <a:schemeClr val="tx1">
                    <a:alpha val="80000"/>
                  </a:schemeClr>
                </a:solidFill>
              </a:defRPr>
            </a:lvl1pPr>
          </a:lstStyle>
          <a:p>
            <a:r>
              <a:rPr lang="fr-FR" noProof="0"/>
              <a:t>Nom du document</a:t>
            </a:r>
          </a:p>
        </p:txBody>
      </p:sp>
      <p:sp>
        <p:nvSpPr>
          <p:cNvPr id="4" name="Slide Number Placeholder 5">
            <a:extLst>
              <a:ext uri="{FF2B5EF4-FFF2-40B4-BE49-F238E27FC236}">
                <a16:creationId xmlns:a16="http://schemas.microsoft.com/office/drawing/2014/main" id="{025EC35E-F490-2814-9B96-27F7E886F7D7}"/>
              </a:ext>
            </a:extLst>
          </p:cNvPr>
          <p:cNvSpPr>
            <a:spLocks noGrp="1"/>
          </p:cNvSpPr>
          <p:nvPr>
            <p:ph type="sldNum" sz="quarter" idx="4"/>
          </p:nvPr>
        </p:nvSpPr>
        <p:spPr>
          <a:xfrm>
            <a:off x="11552807" y="6377540"/>
            <a:ext cx="333166" cy="329661"/>
          </a:xfrm>
          <a:prstGeom prst="roundRect">
            <a:avLst/>
          </a:prstGeom>
          <a:solidFill>
            <a:schemeClr val="bg1"/>
          </a:solidFill>
          <a:ln>
            <a:gradFill>
              <a:gsLst>
                <a:gs pos="0">
                  <a:schemeClr val="bg1">
                    <a:alpha val="42000"/>
                  </a:schemeClr>
                </a:gs>
                <a:gs pos="100000">
                  <a:schemeClr val="bg1">
                    <a:alpha val="0"/>
                  </a:schemeClr>
                </a:gs>
              </a:gsLst>
              <a:lin ang="5400000" scaled="1"/>
            </a:gradFill>
          </a:ln>
        </p:spPr>
        <p:txBody>
          <a:bodyPr vert="horz" wrap="none" lIns="0" tIns="0" rIns="0" bIns="0" rtlCol="0" anchor="ctr">
            <a:noAutofit/>
          </a:bodyPr>
          <a:lstStyle>
            <a:lvl1pPr algn="ctr">
              <a:defRPr kumimoji="0" lang="en-US" sz="900" b="0" i="0" u="none" strike="noStrike" kern="1200" cap="none" spc="0" normalizeH="0" baseline="0" smtClean="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defRPr>
            </a:lvl1pPr>
          </a:lstStyle>
          <a:p>
            <a:fld id="{A5311C5C-DD0D-4634-AA58-1EB1FA85B81D}" type="slidenum">
              <a:rPr lang="en-US" smtClean="0"/>
              <a:pPr/>
              <a:t>‹N°›</a:t>
            </a:fld>
            <a:endParaRPr lang="en-US"/>
          </a:p>
        </p:txBody>
      </p:sp>
    </p:spTree>
    <p:extLst>
      <p:ext uri="{BB962C8B-B14F-4D97-AF65-F5344CB8AC3E}">
        <p14:creationId xmlns:p14="http://schemas.microsoft.com/office/powerpoint/2010/main" val="3977934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calaire bleu foncé V2">
    <p:bg>
      <p:bgPr>
        <a:solidFill>
          <a:schemeClr val="accent3"/>
        </a:solidFill>
        <a:effectLst/>
      </p:bgPr>
    </p:bg>
    <p:spTree>
      <p:nvGrpSpPr>
        <p:cNvPr id="1" name=""/>
        <p:cNvGrpSpPr/>
        <p:nvPr/>
      </p:nvGrpSpPr>
      <p:grpSpPr>
        <a:xfrm>
          <a:off x="0" y="0"/>
          <a:ext cx="0" cy="0"/>
          <a:chOff x="0" y="0"/>
          <a:chExt cx="0" cy="0"/>
        </a:xfrm>
      </p:grpSpPr>
      <p:sp>
        <p:nvSpPr>
          <p:cNvPr id="32" name="Text Placeholder 31">
            <a:extLst>
              <a:ext uri="{FF2B5EF4-FFF2-40B4-BE49-F238E27FC236}">
                <a16:creationId xmlns:a16="http://schemas.microsoft.com/office/drawing/2014/main" id="{11087084-BBCB-892A-592D-9C10525A630C}"/>
              </a:ext>
            </a:extLst>
          </p:cNvPr>
          <p:cNvSpPr>
            <a:spLocks noGrp="1"/>
          </p:cNvSpPr>
          <p:nvPr>
            <p:ph type="body" sz="quarter" idx="10" hasCustomPrompt="1"/>
          </p:nvPr>
        </p:nvSpPr>
        <p:spPr>
          <a:xfrm>
            <a:off x="-843404" y="742583"/>
            <a:ext cx="5789945" cy="4764381"/>
          </a:xfrm>
        </p:spPr>
        <p:txBody>
          <a:bodyPr>
            <a:noAutofit/>
          </a:bodyPr>
          <a:lstStyle>
            <a:lvl1pPr>
              <a:lnSpc>
                <a:spcPct val="100000"/>
              </a:lnSpc>
              <a:spcAft>
                <a:spcPts val="0"/>
              </a:spcAft>
              <a:buFontTx/>
              <a:buNone/>
              <a:defRPr sz="34400">
                <a:solidFill>
                  <a:schemeClr val="bg1"/>
                </a:solidFill>
                <a:effectLst>
                  <a:outerShdw blurRad="38100" dist="38100" dir="2700000" algn="tl">
                    <a:srgbClr val="000000">
                      <a:alpha val="43137"/>
                    </a:srgbClr>
                  </a:outerShdw>
                </a:effectLst>
                <a:latin typeface="Verdana Pro Semibold" panose="020B0704030504040204" pitchFamily="34" charset="0"/>
              </a:defRPr>
            </a:lvl1pPr>
            <a:lvl2pPr>
              <a:buFontTx/>
              <a:buNone/>
              <a:defRPr sz="34400">
                <a:solidFill>
                  <a:schemeClr val="bg1"/>
                </a:solidFill>
                <a:latin typeface="Verdana Pro Semibold" panose="020B0704030504040204" pitchFamily="34" charset="0"/>
              </a:defRPr>
            </a:lvl2pPr>
            <a:lvl3pPr marL="0" indent="0">
              <a:buFontTx/>
              <a:buNone/>
              <a:defRPr sz="34400">
                <a:solidFill>
                  <a:schemeClr val="bg1"/>
                </a:solidFill>
                <a:latin typeface="Verdana Pro Semibold" panose="020B0704030504040204" pitchFamily="34" charset="0"/>
              </a:defRPr>
            </a:lvl3pPr>
            <a:lvl4pPr marL="0" indent="0">
              <a:buFontTx/>
              <a:buNone/>
              <a:defRPr sz="34400">
                <a:solidFill>
                  <a:schemeClr val="bg1"/>
                </a:solidFill>
                <a:latin typeface="Verdana Pro Semibold" panose="020B0704030504040204" pitchFamily="34" charset="0"/>
              </a:defRPr>
            </a:lvl4pPr>
            <a:lvl5pPr marL="0" indent="0">
              <a:buFontTx/>
              <a:buNone/>
              <a:defRPr sz="34400">
                <a:solidFill>
                  <a:schemeClr val="bg1"/>
                </a:solidFill>
                <a:latin typeface="Verdana Pro Semibold" panose="020B0704030504040204" pitchFamily="34" charset="0"/>
              </a:defRPr>
            </a:lvl5pPr>
            <a:lvl6pPr marL="0" indent="0">
              <a:buFontTx/>
              <a:buNone/>
              <a:defRPr sz="34400">
                <a:solidFill>
                  <a:schemeClr val="bg1"/>
                </a:solidFill>
                <a:latin typeface="Verdana Pro Semibold" panose="020B0704030504040204" pitchFamily="34" charset="0"/>
              </a:defRPr>
            </a:lvl6pPr>
            <a:lvl7pPr marL="0" indent="0">
              <a:buFontTx/>
              <a:buNone/>
              <a:defRPr sz="34400">
                <a:solidFill>
                  <a:schemeClr val="bg1"/>
                </a:solidFill>
                <a:latin typeface="Verdana Pro Semibold" panose="020B0704030504040204" pitchFamily="34" charset="0"/>
              </a:defRPr>
            </a:lvl7pPr>
            <a:lvl8pPr marL="0" indent="0">
              <a:buFontTx/>
              <a:buNone/>
              <a:defRPr sz="34400">
                <a:solidFill>
                  <a:schemeClr val="bg1"/>
                </a:solidFill>
                <a:latin typeface="Verdana Pro Semibold" panose="020B0704030504040204" pitchFamily="34" charset="0"/>
              </a:defRPr>
            </a:lvl8pPr>
            <a:lvl9pPr marL="0" indent="0">
              <a:buFontTx/>
              <a:buNone/>
              <a:defRPr sz="34400">
                <a:solidFill>
                  <a:schemeClr val="bg1"/>
                </a:solidFill>
                <a:latin typeface="Verdana Pro Semibold" panose="020B0704030504040204" pitchFamily="34" charset="0"/>
              </a:defRPr>
            </a:lvl9pPr>
          </a:lstStyle>
          <a:p>
            <a:pPr lvl="0"/>
            <a:r>
              <a:rPr lang="en-US"/>
              <a:t>00</a:t>
            </a:r>
          </a:p>
        </p:txBody>
      </p:sp>
      <p:grpSp>
        <p:nvGrpSpPr>
          <p:cNvPr id="5" name="Groupe 13">
            <a:extLst>
              <a:ext uri="{FF2B5EF4-FFF2-40B4-BE49-F238E27FC236}">
                <a16:creationId xmlns:a16="http://schemas.microsoft.com/office/drawing/2014/main" id="{262C9F66-D1AB-C3C3-21BF-8013793D9845}"/>
              </a:ext>
              <a:ext uri="{C183D7F6-B498-43B3-948B-1728B52AA6E4}">
                <adec:decorative xmlns:adec="http://schemas.microsoft.com/office/drawing/2017/decorative" val="1"/>
              </a:ext>
            </a:extLst>
          </p:cNvPr>
          <p:cNvGrpSpPr/>
          <p:nvPr userDrawn="1"/>
        </p:nvGrpSpPr>
        <p:grpSpPr>
          <a:xfrm>
            <a:off x="9402411" y="538066"/>
            <a:ext cx="2088365" cy="627950"/>
            <a:chOff x="8664576" y="4273550"/>
            <a:chExt cx="1150937" cy="346075"/>
          </a:xfrm>
          <a:solidFill>
            <a:schemeClr val="bg1"/>
          </a:solidFill>
        </p:grpSpPr>
        <p:sp>
          <p:nvSpPr>
            <p:cNvPr id="6" name="Freeform 139">
              <a:extLst>
                <a:ext uri="{FF2B5EF4-FFF2-40B4-BE49-F238E27FC236}">
                  <a16:creationId xmlns:a16="http://schemas.microsoft.com/office/drawing/2014/main" id="{C4ED568B-33F5-0E46-799A-4979F39A0C76}"/>
                </a:ext>
              </a:extLst>
            </p:cNvPr>
            <p:cNvSpPr>
              <a:spLocks noEditPoints="1"/>
            </p:cNvSpPr>
            <p:nvPr/>
          </p:nvSpPr>
          <p:spPr bwMode="auto">
            <a:xfrm>
              <a:off x="9115426" y="4457700"/>
              <a:ext cx="100013" cy="101600"/>
            </a:xfrm>
            <a:custGeom>
              <a:avLst/>
              <a:gdLst>
                <a:gd name="T0" fmla="*/ 206 w 206"/>
                <a:gd name="T1" fmla="*/ 200 h 207"/>
                <a:gd name="T2" fmla="*/ 159 w 206"/>
                <a:gd name="T3" fmla="*/ 207 h 207"/>
                <a:gd name="T4" fmla="*/ 122 w 206"/>
                <a:gd name="T5" fmla="*/ 178 h 207"/>
                <a:gd name="T6" fmla="*/ 60 w 206"/>
                <a:gd name="T7" fmla="*/ 207 h 207"/>
                <a:gd name="T8" fmla="*/ 0 w 206"/>
                <a:gd name="T9" fmla="*/ 158 h 207"/>
                <a:gd name="T10" fmla="*/ 121 w 206"/>
                <a:gd name="T11" fmla="*/ 93 h 207"/>
                <a:gd name="T12" fmla="*/ 121 w 206"/>
                <a:gd name="T13" fmla="*/ 72 h 207"/>
                <a:gd name="T14" fmla="*/ 90 w 206"/>
                <a:gd name="T15" fmla="*/ 16 h 207"/>
                <a:gd name="T16" fmla="*/ 35 w 206"/>
                <a:gd name="T17" fmla="*/ 67 h 207"/>
                <a:gd name="T18" fmla="*/ 9 w 206"/>
                <a:gd name="T19" fmla="*/ 45 h 207"/>
                <a:gd name="T20" fmla="*/ 92 w 206"/>
                <a:gd name="T21" fmla="*/ 0 h 207"/>
                <a:gd name="T22" fmla="*/ 167 w 206"/>
                <a:gd name="T23" fmla="*/ 71 h 207"/>
                <a:gd name="T24" fmla="*/ 167 w 206"/>
                <a:gd name="T25" fmla="*/ 157 h 207"/>
                <a:gd name="T26" fmla="*/ 187 w 206"/>
                <a:gd name="T27" fmla="*/ 193 h 207"/>
                <a:gd name="T28" fmla="*/ 205 w 206"/>
                <a:gd name="T29" fmla="*/ 190 h 207"/>
                <a:gd name="T30" fmla="*/ 205 w 206"/>
                <a:gd name="T31" fmla="*/ 200 h 207"/>
                <a:gd name="T32" fmla="*/ 206 w 206"/>
                <a:gd name="T33" fmla="*/ 200 h 207"/>
                <a:gd name="T34" fmla="*/ 122 w 206"/>
                <a:gd name="T35" fmla="*/ 108 h 207"/>
                <a:gd name="T36" fmla="*/ 50 w 206"/>
                <a:gd name="T37" fmla="*/ 152 h 207"/>
                <a:gd name="T38" fmla="*/ 79 w 206"/>
                <a:gd name="T39" fmla="*/ 183 h 207"/>
                <a:gd name="T40" fmla="*/ 122 w 206"/>
                <a:gd name="T41" fmla="*/ 135 h 207"/>
                <a:gd name="T42" fmla="*/ 122 w 206"/>
                <a:gd name="T43" fmla="*/ 10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207">
                  <a:moveTo>
                    <a:pt x="206" y="200"/>
                  </a:moveTo>
                  <a:cubicBezTo>
                    <a:pt x="191" y="205"/>
                    <a:pt x="177" y="207"/>
                    <a:pt x="159" y="207"/>
                  </a:cubicBezTo>
                  <a:cubicBezTo>
                    <a:pt x="131" y="207"/>
                    <a:pt x="126" y="192"/>
                    <a:pt x="122" y="178"/>
                  </a:cubicBezTo>
                  <a:cubicBezTo>
                    <a:pt x="114" y="188"/>
                    <a:pt x="94" y="207"/>
                    <a:pt x="60" y="207"/>
                  </a:cubicBezTo>
                  <a:cubicBezTo>
                    <a:pt x="29" y="207"/>
                    <a:pt x="0" y="186"/>
                    <a:pt x="0" y="158"/>
                  </a:cubicBezTo>
                  <a:cubicBezTo>
                    <a:pt x="0" y="98"/>
                    <a:pt x="94" y="95"/>
                    <a:pt x="121" y="93"/>
                  </a:cubicBezTo>
                  <a:lnTo>
                    <a:pt x="121" y="72"/>
                  </a:lnTo>
                  <a:cubicBezTo>
                    <a:pt x="121" y="48"/>
                    <a:pt x="121" y="16"/>
                    <a:pt x="90" y="16"/>
                  </a:cubicBezTo>
                  <a:cubicBezTo>
                    <a:pt x="45" y="16"/>
                    <a:pt x="76" y="67"/>
                    <a:pt x="35" y="67"/>
                  </a:cubicBezTo>
                  <a:cubicBezTo>
                    <a:pt x="22" y="67"/>
                    <a:pt x="9" y="60"/>
                    <a:pt x="9" y="45"/>
                  </a:cubicBezTo>
                  <a:cubicBezTo>
                    <a:pt x="9" y="13"/>
                    <a:pt x="55" y="0"/>
                    <a:pt x="92" y="0"/>
                  </a:cubicBezTo>
                  <a:cubicBezTo>
                    <a:pt x="150" y="0"/>
                    <a:pt x="167" y="21"/>
                    <a:pt x="167" y="71"/>
                  </a:cubicBezTo>
                  <a:lnTo>
                    <a:pt x="167" y="157"/>
                  </a:lnTo>
                  <a:cubicBezTo>
                    <a:pt x="167" y="183"/>
                    <a:pt x="172" y="193"/>
                    <a:pt x="187" y="193"/>
                  </a:cubicBezTo>
                  <a:cubicBezTo>
                    <a:pt x="194" y="193"/>
                    <a:pt x="199" y="191"/>
                    <a:pt x="205" y="190"/>
                  </a:cubicBezTo>
                  <a:lnTo>
                    <a:pt x="205" y="200"/>
                  </a:lnTo>
                  <a:lnTo>
                    <a:pt x="206" y="200"/>
                  </a:lnTo>
                  <a:close/>
                  <a:moveTo>
                    <a:pt x="122" y="108"/>
                  </a:moveTo>
                  <a:cubicBezTo>
                    <a:pt x="105" y="108"/>
                    <a:pt x="50" y="111"/>
                    <a:pt x="50" y="152"/>
                  </a:cubicBezTo>
                  <a:cubicBezTo>
                    <a:pt x="50" y="168"/>
                    <a:pt x="60" y="183"/>
                    <a:pt x="79" y="183"/>
                  </a:cubicBezTo>
                  <a:cubicBezTo>
                    <a:pt x="105" y="183"/>
                    <a:pt x="122" y="166"/>
                    <a:pt x="122" y="135"/>
                  </a:cubicBezTo>
                  <a:lnTo>
                    <a:pt x="122" y="10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40">
              <a:extLst>
                <a:ext uri="{FF2B5EF4-FFF2-40B4-BE49-F238E27FC236}">
                  <a16:creationId xmlns:a16="http://schemas.microsoft.com/office/drawing/2014/main" id="{DBDADF50-2CDD-7FCE-CAE8-F23EEDCCF46B}"/>
                </a:ext>
              </a:extLst>
            </p:cNvPr>
            <p:cNvSpPr>
              <a:spLocks/>
            </p:cNvSpPr>
            <p:nvPr/>
          </p:nvSpPr>
          <p:spPr bwMode="auto">
            <a:xfrm>
              <a:off x="9239251" y="4457700"/>
              <a:ext cx="119063" cy="100013"/>
            </a:xfrm>
            <a:custGeom>
              <a:avLst/>
              <a:gdLst>
                <a:gd name="T0" fmla="*/ 0 w 245"/>
                <a:gd name="T1" fmla="*/ 193 h 203"/>
                <a:gd name="T2" fmla="*/ 33 w 245"/>
                <a:gd name="T3" fmla="*/ 156 h 203"/>
                <a:gd name="T4" fmla="*/ 33 w 245"/>
                <a:gd name="T5" fmla="*/ 55 h 203"/>
                <a:gd name="T6" fmla="*/ 0 w 245"/>
                <a:gd name="T7" fmla="*/ 20 h 203"/>
                <a:gd name="T8" fmla="*/ 0 w 245"/>
                <a:gd name="T9" fmla="*/ 10 h 203"/>
                <a:gd name="T10" fmla="*/ 80 w 245"/>
                <a:gd name="T11" fmla="*/ 0 h 203"/>
                <a:gd name="T12" fmla="*/ 80 w 245"/>
                <a:gd name="T13" fmla="*/ 51 h 203"/>
                <a:gd name="T14" fmla="*/ 81 w 245"/>
                <a:gd name="T15" fmla="*/ 51 h 203"/>
                <a:gd name="T16" fmla="*/ 156 w 245"/>
                <a:gd name="T17" fmla="*/ 0 h 203"/>
                <a:gd name="T18" fmla="*/ 211 w 245"/>
                <a:gd name="T19" fmla="*/ 57 h 203"/>
                <a:gd name="T20" fmla="*/ 211 w 245"/>
                <a:gd name="T21" fmla="*/ 156 h 203"/>
                <a:gd name="T22" fmla="*/ 245 w 245"/>
                <a:gd name="T23" fmla="*/ 193 h 203"/>
                <a:gd name="T24" fmla="*/ 245 w 245"/>
                <a:gd name="T25" fmla="*/ 203 h 203"/>
                <a:gd name="T26" fmla="*/ 131 w 245"/>
                <a:gd name="T27" fmla="*/ 203 h 203"/>
                <a:gd name="T28" fmla="*/ 131 w 245"/>
                <a:gd name="T29" fmla="*/ 193 h 203"/>
                <a:gd name="T30" fmla="*/ 165 w 245"/>
                <a:gd name="T31" fmla="*/ 156 h 203"/>
                <a:gd name="T32" fmla="*/ 165 w 245"/>
                <a:gd name="T33" fmla="*/ 92 h 203"/>
                <a:gd name="T34" fmla="*/ 136 w 245"/>
                <a:gd name="T35" fmla="*/ 26 h 203"/>
                <a:gd name="T36" fmla="*/ 81 w 245"/>
                <a:gd name="T37" fmla="*/ 97 h 203"/>
                <a:gd name="T38" fmla="*/ 81 w 245"/>
                <a:gd name="T39" fmla="*/ 155 h 203"/>
                <a:gd name="T40" fmla="*/ 115 w 245"/>
                <a:gd name="T41" fmla="*/ 192 h 203"/>
                <a:gd name="T42" fmla="*/ 115 w 245"/>
                <a:gd name="T43" fmla="*/ 202 h 203"/>
                <a:gd name="T44" fmla="*/ 0 w 245"/>
                <a:gd name="T45" fmla="*/ 202 h 203"/>
                <a:gd name="T46" fmla="*/ 0 w 245"/>
                <a:gd name="T47"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5" h="203">
                  <a:moveTo>
                    <a:pt x="0" y="193"/>
                  </a:moveTo>
                  <a:cubicBezTo>
                    <a:pt x="26" y="193"/>
                    <a:pt x="33" y="186"/>
                    <a:pt x="33" y="156"/>
                  </a:cubicBezTo>
                  <a:lnTo>
                    <a:pt x="33" y="55"/>
                  </a:lnTo>
                  <a:cubicBezTo>
                    <a:pt x="33" y="23"/>
                    <a:pt x="17" y="20"/>
                    <a:pt x="0" y="20"/>
                  </a:cubicBezTo>
                  <a:lnTo>
                    <a:pt x="0" y="10"/>
                  </a:lnTo>
                  <a:lnTo>
                    <a:pt x="80" y="0"/>
                  </a:lnTo>
                  <a:lnTo>
                    <a:pt x="80" y="51"/>
                  </a:lnTo>
                  <a:lnTo>
                    <a:pt x="81" y="51"/>
                  </a:lnTo>
                  <a:cubicBezTo>
                    <a:pt x="91" y="33"/>
                    <a:pt x="112" y="0"/>
                    <a:pt x="156" y="0"/>
                  </a:cubicBezTo>
                  <a:cubicBezTo>
                    <a:pt x="202" y="0"/>
                    <a:pt x="211" y="25"/>
                    <a:pt x="211" y="57"/>
                  </a:cubicBezTo>
                  <a:lnTo>
                    <a:pt x="211" y="156"/>
                  </a:lnTo>
                  <a:cubicBezTo>
                    <a:pt x="211" y="186"/>
                    <a:pt x="218" y="193"/>
                    <a:pt x="245" y="193"/>
                  </a:cubicBezTo>
                  <a:lnTo>
                    <a:pt x="245" y="203"/>
                  </a:lnTo>
                  <a:lnTo>
                    <a:pt x="131" y="203"/>
                  </a:lnTo>
                  <a:lnTo>
                    <a:pt x="131" y="193"/>
                  </a:lnTo>
                  <a:cubicBezTo>
                    <a:pt x="157" y="193"/>
                    <a:pt x="165" y="186"/>
                    <a:pt x="165" y="156"/>
                  </a:cubicBezTo>
                  <a:lnTo>
                    <a:pt x="165" y="92"/>
                  </a:lnTo>
                  <a:cubicBezTo>
                    <a:pt x="165" y="40"/>
                    <a:pt x="158" y="26"/>
                    <a:pt x="136" y="26"/>
                  </a:cubicBezTo>
                  <a:cubicBezTo>
                    <a:pt x="110" y="26"/>
                    <a:pt x="81" y="71"/>
                    <a:pt x="81" y="97"/>
                  </a:cubicBezTo>
                  <a:lnTo>
                    <a:pt x="81" y="155"/>
                  </a:lnTo>
                  <a:cubicBezTo>
                    <a:pt x="81" y="185"/>
                    <a:pt x="88" y="192"/>
                    <a:pt x="115" y="192"/>
                  </a:cubicBezTo>
                  <a:lnTo>
                    <a:pt x="115" y="202"/>
                  </a:lnTo>
                  <a:lnTo>
                    <a:pt x="0" y="202"/>
                  </a:lnTo>
                  <a:lnTo>
                    <a:pt x="0" y="19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41">
              <a:extLst>
                <a:ext uri="{FF2B5EF4-FFF2-40B4-BE49-F238E27FC236}">
                  <a16:creationId xmlns:a16="http://schemas.microsoft.com/office/drawing/2014/main" id="{1489C220-8CA5-C1F1-E775-5F213F032128}"/>
                </a:ext>
              </a:extLst>
            </p:cNvPr>
            <p:cNvSpPr>
              <a:spLocks noEditPoints="1"/>
            </p:cNvSpPr>
            <p:nvPr/>
          </p:nvSpPr>
          <p:spPr bwMode="auto">
            <a:xfrm>
              <a:off x="9386888" y="4440238"/>
              <a:ext cx="107950" cy="160338"/>
            </a:xfrm>
            <a:custGeom>
              <a:avLst/>
              <a:gdLst>
                <a:gd name="T0" fmla="*/ 141 w 220"/>
                <a:gd name="T1" fmla="*/ 204 h 330"/>
                <a:gd name="T2" fmla="*/ 210 w 220"/>
                <a:gd name="T3" fmla="*/ 255 h 330"/>
                <a:gd name="T4" fmla="*/ 94 w 220"/>
                <a:gd name="T5" fmla="*/ 330 h 330"/>
                <a:gd name="T6" fmla="*/ 0 w 220"/>
                <a:gd name="T7" fmla="*/ 279 h 330"/>
                <a:gd name="T8" fmla="*/ 29 w 220"/>
                <a:gd name="T9" fmla="*/ 238 h 330"/>
                <a:gd name="T10" fmla="*/ 14 w 220"/>
                <a:gd name="T11" fmla="*/ 213 h 330"/>
                <a:gd name="T12" fmla="*/ 41 w 220"/>
                <a:gd name="T13" fmla="*/ 163 h 330"/>
                <a:gd name="T14" fmla="*/ 10 w 220"/>
                <a:gd name="T15" fmla="*/ 107 h 330"/>
                <a:gd name="T16" fmla="*/ 95 w 220"/>
                <a:gd name="T17" fmla="*/ 35 h 330"/>
                <a:gd name="T18" fmla="*/ 144 w 220"/>
                <a:gd name="T19" fmla="*/ 48 h 330"/>
                <a:gd name="T20" fmla="*/ 195 w 220"/>
                <a:gd name="T21" fmla="*/ 0 h 330"/>
                <a:gd name="T22" fmla="*/ 220 w 220"/>
                <a:gd name="T23" fmla="*/ 24 h 330"/>
                <a:gd name="T24" fmla="*/ 195 w 220"/>
                <a:gd name="T25" fmla="*/ 48 h 330"/>
                <a:gd name="T26" fmla="*/ 180 w 220"/>
                <a:gd name="T27" fmla="*/ 43 h 330"/>
                <a:gd name="T28" fmla="*/ 171 w 220"/>
                <a:gd name="T29" fmla="*/ 39 h 330"/>
                <a:gd name="T30" fmla="*/ 155 w 220"/>
                <a:gd name="T31" fmla="*/ 55 h 330"/>
                <a:gd name="T32" fmla="*/ 180 w 220"/>
                <a:gd name="T33" fmla="*/ 107 h 330"/>
                <a:gd name="T34" fmla="*/ 96 w 220"/>
                <a:gd name="T35" fmla="*/ 175 h 330"/>
                <a:gd name="T36" fmla="*/ 57 w 220"/>
                <a:gd name="T37" fmla="*/ 169 h 330"/>
                <a:gd name="T38" fmla="*/ 49 w 220"/>
                <a:gd name="T39" fmla="*/ 189 h 330"/>
                <a:gd name="T40" fmla="*/ 72 w 220"/>
                <a:gd name="T41" fmla="*/ 205 h 330"/>
                <a:gd name="T42" fmla="*/ 141 w 220"/>
                <a:gd name="T43" fmla="*/ 205 h 330"/>
                <a:gd name="T44" fmla="*/ 141 w 220"/>
                <a:gd name="T45" fmla="*/ 204 h 330"/>
                <a:gd name="T46" fmla="*/ 41 w 220"/>
                <a:gd name="T47" fmla="*/ 244 h 330"/>
                <a:gd name="T48" fmla="*/ 32 w 220"/>
                <a:gd name="T49" fmla="*/ 268 h 330"/>
                <a:gd name="T50" fmla="*/ 95 w 220"/>
                <a:gd name="T51" fmla="*/ 313 h 330"/>
                <a:gd name="T52" fmla="*/ 170 w 220"/>
                <a:gd name="T53" fmla="*/ 269 h 330"/>
                <a:gd name="T54" fmla="*/ 129 w 220"/>
                <a:gd name="T55" fmla="*/ 245 h 330"/>
                <a:gd name="T56" fmla="*/ 41 w 220"/>
                <a:gd name="T57" fmla="*/ 245 h 330"/>
                <a:gd name="T58" fmla="*/ 41 w 220"/>
                <a:gd name="T59" fmla="*/ 244 h 330"/>
                <a:gd name="T60" fmla="*/ 94 w 220"/>
                <a:gd name="T61" fmla="*/ 160 h 330"/>
                <a:gd name="T62" fmla="*/ 131 w 220"/>
                <a:gd name="T63" fmla="*/ 107 h 330"/>
                <a:gd name="T64" fmla="*/ 94 w 220"/>
                <a:gd name="T65" fmla="*/ 50 h 330"/>
                <a:gd name="T66" fmla="*/ 55 w 220"/>
                <a:gd name="T67" fmla="*/ 107 h 330"/>
                <a:gd name="T68" fmla="*/ 94 w 220"/>
                <a:gd name="T69" fmla="*/ 16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 h="330">
                  <a:moveTo>
                    <a:pt x="141" y="204"/>
                  </a:moveTo>
                  <a:cubicBezTo>
                    <a:pt x="175" y="204"/>
                    <a:pt x="210" y="215"/>
                    <a:pt x="210" y="255"/>
                  </a:cubicBezTo>
                  <a:cubicBezTo>
                    <a:pt x="210" y="290"/>
                    <a:pt x="166" y="330"/>
                    <a:pt x="94" y="330"/>
                  </a:cubicBezTo>
                  <a:cubicBezTo>
                    <a:pt x="26" y="330"/>
                    <a:pt x="0" y="300"/>
                    <a:pt x="0" y="279"/>
                  </a:cubicBezTo>
                  <a:cubicBezTo>
                    <a:pt x="0" y="259"/>
                    <a:pt x="17" y="247"/>
                    <a:pt x="29" y="238"/>
                  </a:cubicBezTo>
                  <a:cubicBezTo>
                    <a:pt x="24" y="233"/>
                    <a:pt x="14" y="227"/>
                    <a:pt x="14" y="213"/>
                  </a:cubicBezTo>
                  <a:cubicBezTo>
                    <a:pt x="14" y="190"/>
                    <a:pt x="35" y="172"/>
                    <a:pt x="41" y="163"/>
                  </a:cubicBezTo>
                  <a:cubicBezTo>
                    <a:pt x="29" y="154"/>
                    <a:pt x="10" y="142"/>
                    <a:pt x="10" y="107"/>
                  </a:cubicBezTo>
                  <a:cubicBezTo>
                    <a:pt x="10" y="63"/>
                    <a:pt x="42" y="35"/>
                    <a:pt x="95" y="35"/>
                  </a:cubicBezTo>
                  <a:cubicBezTo>
                    <a:pt x="116" y="35"/>
                    <a:pt x="132" y="42"/>
                    <a:pt x="144" y="48"/>
                  </a:cubicBezTo>
                  <a:cubicBezTo>
                    <a:pt x="152" y="32"/>
                    <a:pt x="167" y="0"/>
                    <a:pt x="195" y="0"/>
                  </a:cubicBezTo>
                  <a:cubicBezTo>
                    <a:pt x="209" y="0"/>
                    <a:pt x="220" y="10"/>
                    <a:pt x="220" y="24"/>
                  </a:cubicBezTo>
                  <a:cubicBezTo>
                    <a:pt x="220" y="38"/>
                    <a:pt x="210" y="48"/>
                    <a:pt x="195" y="48"/>
                  </a:cubicBezTo>
                  <a:cubicBezTo>
                    <a:pt x="187" y="48"/>
                    <a:pt x="184" y="45"/>
                    <a:pt x="180" y="43"/>
                  </a:cubicBezTo>
                  <a:cubicBezTo>
                    <a:pt x="176" y="40"/>
                    <a:pt x="175" y="39"/>
                    <a:pt x="171" y="39"/>
                  </a:cubicBezTo>
                  <a:cubicBezTo>
                    <a:pt x="162" y="39"/>
                    <a:pt x="157" y="49"/>
                    <a:pt x="155" y="55"/>
                  </a:cubicBezTo>
                  <a:cubicBezTo>
                    <a:pt x="167" y="65"/>
                    <a:pt x="180" y="79"/>
                    <a:pt x="180" y="107"/>
                  </a:cubicBezTo>
                  <a:cubicBezTo>
                    <a:pt x="180" y="150"/>
                    <a:pt x="145" y="175"/>
                    <a:pt x="96" y="175"/>
                  </a:cubicBezTo>
                  <a:cubicBezTo>
                    <a:pt x="76" y="175"/>
                    <a:pt x="66" y="172"/>
                    <a:pt x="57" y="169"/>
                  </a:cubicBezTo>
                  <a:cubicBezTo>
                    <a:pt x="52" y="174"/>
                    <a:pt x="49" y="182"/>
                    <a:pt x="49" y="189"/>
                  </a:cubicBezTo>
                  <a:cubicBezTo>
                    <a:pt x="49" y="202"/>
                    <a:pt x="59" y="205"/>
                    <a:pt x="72" y="205"/>
                  </a:cubicBezTo>
                  <a:lnTo>
                    <a:pt x="141" y="205"/>
                  </a:lnTo>
                  <a:lnTo>
                    <a:pt x="141" y="204"/>
                  </a:lnTo>
                  <a:close/>
                  <a:moveTo>
                    <a:pt x="41" y="244"/>
                  </a:moveTo>
                  <a:cubicBezTo>
                    <a:pt x="36" y="252"/>
                    <a:pt x="32" y="259"/>
                    <a:pt x="32" y="268"/>
                  </a:cubicBezTo>
                  <a:cubicBezTo>
                    <a:pt x="32" y="285"/>
                    <a:pt x="52" y="313"/>
                    <a:pt x="95" y="313"/>
                  </a:cubicBezTo>
                  <a:cubicBezTo>
                    <a:pt x="139" y="313"/>
                    <a:pt x="170" y="289"/>
                    <a:pt x="170" y="269"/>
                  </a:cubicBezTo>
                  <a:cubicBezTo>
                    <a:pt x="170" y="250"/>
                    <a:pt x="149" y="245"/>
                    <a:pt x="129" y="245"/>
                  </a:cubicBezTo>
                  <a:lnTo>
                    <a:pt x="41" y="245"/>
                  </a:lnTo>
                  <a:lnTo>
                    <a:pt x="41" y="244"/>
                  </a:lnTo>
                  <a:close/>
                  <a:moveTo>
                    <a:pt x="94" y="160"/>
                  </a:moveTo>
                  <a:cubicBezTo>
                    <a:pt x="121" y="160"/>
                    <a:pt x="131" y="137"/>
                    <a:pt x="131" y="107"/>
                  </a:cubicBezTo>
                  <a:cubicBezTo>
                    <a:pt x="131" y="77"/>
                    <a:pt x="121" y="50"/>
                    <a:pt x="94" y="50"/>
                  </a:cubicBezTo>
                  <a:cubicBezTo>
                    <a:pt x="60" y="50"/>
                    <a:pt x="55" y="84"/>
                    <a:pt x="55" y="107"/>
                  </a:cubicBezTo>
                  <a:cubicBezTo>
                    <a:pt x="55" y="140"/>
                    <a:pt x="64" y="160"/>
                    <a:pt x="94" y="160"/>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42">
              <a:extLst>
                <a:ext uri="{FF2B5EF4-FFF2-40B4-BE49-F238E27FC236}">
                  <a16:creationId xmlns:a16="http://schemas.microsoft.com/office/drawing/2014/main" id="{EFD4FEF6-E61D-0E9D-83F5-BA9503CA37EB}"/>
                </a:ext>
              </a:extLst>
            </p:cNvPr>
            <p:cNvSpPr>
              <a:spLocks noEditPoints="1"/>
            </p:cNvSpPr>
            <p:nvPr/>
          </p:nvSpPr>
          <p:spPr bwMode="auto">
            <a:xfrm>
              <a:off x="9520238" y="4457700"/>
              <a:ext cx="87313" cy="101600"/>
            </a:xfrm>
            <a:custGeom>
              <a:avLst/>
              <a:gdLst>
                <a:gd name="T0" fmla="*/ 173 w 178"/>
                <a:gd name="T1" fmla="*/ 195 h 206"/>
                <a:gd name="T2" fmla="*/ 111 w 178"/>
                <a:gd name="T3" fmla="*/ 206 h 206"/>
                <a:gd name="T4" fmla="*/ 0 w 178"/>
                <a:gd name="T5" fmla="*/ 96 h 206"/>
                <a:gd name="T6" fmla="*/ 95 w 178"/>
                <a:gd name="T7" fmla="*/ 0 h 206"/>
                <a:gd name="T8" fmla="*/ 178 w 178"/>
                <a:gd name="T9" fmla="*/ 81 h 206"/>
                <a:gd name="T10" fmla="*/ 50 w 178"/>
                <a:gd name="T11" fmla="*/ 81 h 206"/>
                <a:gd name="T12" fmla="*/ 132 w 178"/>
                <a:gd name="T13" fmla="*/ 187 h 206"/>
                <a:gd name="T14" fmla="*/ 173 w 178"/>
                <a:gd name="T15" fmla="*/ 180 h 206"/>
                <a:gd name="T16" fmla="*/ 173 w 178"/>
                <a:gd name="T17" fmla="*/ 195 h 206"/>
                <a:gd name="T18" fmla="*/ 131 w 178"/>
                <a:gd name="T19" fmla="*/ 62 h 206"/>
                <a:gd name="T20" fmla="*/ 92 w 178"/>
                <a:gd name="T21" fmla="*/ 14 h 206"/>
                <a:gd name="T22" fmla="*/ 48 w 178"/>
                <a:gd name="T23" fmla="*/ 62 h 206"/>
                <a:gd name="T24" fmla="*/ 131 w 178"/>
                <a:gd name="T25" fmla="*/ 6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 h="206">
                  <a:moveTo>
                    <a:pt x="173" y="195"/>
                  </a:moveTo>
                  <a:cubicBezTo>
                    <a:pt x="165" y="197"/>
                    <a:pt x="141" y="206"/>
                    <a:pt x="111" y="206"/>
                  </a:cubicBezTo>
                  <a:cubicBezTo>
                    <a:pt x="41" y="206"/>
                    <a:pt x="0" y="167"/>
                    <a:pt x="0" y="96"/>
                  </a:cubicBezTo>
                  <a:cubicBezTo>
                    <a:pt x="0" y="31"/>
                    <a:pt x="33" y="0"/>
                    <a:pt x="95" y="0"/>
                  </a:cubicBezTo>
                  <a:cubicBezTo>
                    <a:pt x="166" y="0"/>
                    <a:pt x="178" y="45"/>
                    <a:pt x="178" y="81"/>
                  </a:cubicBezTo>
                  <a:lnTo>
                    <a:pt x="50" y="81"/>
                  </a:lnTo>
                  <a:cubicBezTo>
                    <a:pt x="50" y="126"/>
                    <a:pt x="68" y="187"/>
                    <a:pt x="132" y="187"/>
                  </a:cubicBezTo>
                  <a:cubicBezTo>
                    <a:pt x="151" y="187"/>
                    <a:pt x="166" y="184"/>
                    <a:pt x="173" y="180"/>
                  </a:cubicBezTo>
                  <a:lnTo>
                    <a:pt x="173" y="195"/>
                  </a:lnTo>
                  <a:close/>
                  <a:moveTo>
                    <a:pt x="131" y="62"/>
                  </a:moveTo>
                  <a:cubicBezTo>
                    <a:pt x="131" y="35"/>
                    <a:pt x="123" y="14"/>
                    <a:pt x="92" y="14"/>
                  </a:cubicBezTo>
                  <a:cubicBezTo>
                    <a:pt x="57" y="14"/>
                    <a:pt x="48" y="46"/>
                    <a:pt x="48" y="62"/>
                  </a:cubicBezTo>
                  <a:lnTo>
                    <a:pt x="131" y="6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43">
              <a:extLst>
                <a:ext uri="{FF2B5EF4-FFF2-40B4-BE49-F238E27FC236}">
                  <a16:creationId xmlns:a16="http://schemas.microsoft.com/office/drawing/2014/main" id="{1389E132-34E1-FB49-F3C9-91DD69F6A555}"/>
                </a:ext>
              </a:extLst>
            </p:cNvPr>
            <p:cNvSpPr>
              <a:spLocks/>
            </p:cNvSpPr>
            <p:nvPr/>
          </p:nvSpPr>
          <p:spPr bwMode="auto">
            <a:xfrm>
              <a:off x="9636126" y="4457700"/>
              <a:ext cx="80963" cy="100013"/>
            </a:xfrm>
            <a:custGeom>
              <a:avLst/>
              <a:gdLst>
                <a:gd name="T0" fmla="*/ 0 w 168"/>
                <a:gd name="T1" fmla="*/ 193 h 203"/>
                <a:gd name="T2" fmla="*/ 33 w 168"/>
                <a:gd name="T3" fmla="*/ 156 h 203"/>
                <a:gd name="T4" fmla="*/ 33 w 168"/>
                <a:gd name="T5" fmla="*/ 55 h 203"/>
                <a:gd name="T6" fmla="*/ 0 w 168"/>
                <a:gd name="T7" fmla="*/ 20 h 203"/>
                <a:gd name="T8" fmla="*/ 0 w 168"/>
                <a:gd name="T9" fmla="*/ 10 h 203"/>
                <a:gd name="T10" fmla="*/ 80 w 168"/>
                <a:gd name="T11" fmla="*/ 0 h 203"/>
                <a:gd name="T12" fmla="*/ 80 w 168"/>
                <a:gd name="T13" fmla="*/ 50 h 203"/>
                <a:gd name="T14" fmla="*/ 81 w 168"/>
                <a:gd name="T15" fmla="*/ 50 h 203"/>
                <a:gd name="T16" fmla="*/ 143 w 168"/>
                <a:gd name="T17" fmla="*/ 0 h 203"/>
                <a:gd name="T18" fmla="*/ 168 w 168"/>
                <a:gd name="T19" fmla="*/ 22 h 203"/>
                <a:gd name="T20" fmla="*/ 143 w 168"/>
                <a:gd name="T21" fmla="*/ 46 h 203"/>
                <a:gd name="T22" fmla="*/ 115 w 168"/>
                <a:gd name="T23" fmla="*/ 36 h 203"/>
                <a:gd name="T24" fmla="*/ 80 w 168"/>
                <a:gd name="T25" fmla="*/ 107 h 203"/>
                <a:gd name="T26" fmla="*/ 80 w 168"/>
                <a:gd name="T27" fmla="*/ 156 h 203"/>
                <a:gd name="T28" fmla="*/ 113 w 168"/>
                <a:gd name="T29" fmla="*/ 193 h 203"/>
                <a:gd name="T30" fmla="*/ 113 w 168"/>
                <a:gd name="T31" fmla="*/ 203 h 203"/>
                <a:gd name="T32" fmla="*/ 0 w 168"/>
                <a:gd name="T33" fmla="*/ 203 h 203"/>
                <a:gd name="T34" fmla="*/ 0 w 168"/>
                <a:gd name="T35"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 h="203">
                  <a:moveTo>
                    <a:pt x="0" y="193"/>
                  </a:moveTo>
                  <a:cubicBezTo>
                    <a:pt x="26" y="193"/>
                    <a:pt x="33" y="186"/>
                    <a:pt x="33" y="156"/>
                  </a:cubicBezTo>
                  <a:lnTo>
                    <a:pt x="33" y="55"/>
                  </a:lnTo>
                  <a:cubicBezTo>
                    <a:pt x="33" y="23"/>
                    <a:pt x="17" y="20"/>
                    <a:pt x="0" y="20"/>
                  </a:cubicBezTo>
                  <a:lnTo>
                    <a:pt x="0" y="10"/>
                  </a:lnTo>
                  <a:lnTo>
                    <a:pt x="80" y="0"/>
                  </a:lnTo>
                  <a:lnTo>
                    <a:pt x="80" y="50"/>
                  </a:lnTo>
                  <a:lnTo>
                    <a:pt x="81" y="50"/>
                  </a:lnTo>
                  <a:cubicBezTo>
                    <a:pt x="88" y="30"/>
                    <a:pt x="106" y="0"/>
                    <a:pt x="143" y="0"/>
                  </a:cubicBezTo>
                  <a:cubicBezTo>
                    <a:pt x="153" y="0"/>
                    <a:pt x="168" y="8"/>
                    <a:pt x="168" y="22"/>
                  </a:cubicBezTo>
                  <a:cubicBezTo>
                    <a:pt x="168" y="37"/>
                    <a:pt x="157" y="46"/>
                    <a:pt x="143" y="46"/>
                  </a:cubicBezTo>
                  <a:cubicBezTo>
                    <a:pt x="127" y="46"/>
                    <a:pt x="130" y="36"/>
                    <a:pt x="115" y="36"/>
                  </a:cubicBezTo>
                  <a:cubicBezTo>
                    <a:pt x="101" y="36"/>
                    <a:pt x="80" y="62"/>
                    <a:pt x="80" y="107"/>
                  </a:cubicBezTo>
                  <a:lnTo>
                    <a:pt x="80" y="156"/>
                  </a:lnTo>
                  <a:cubicBezTo>
                    <a:pt x="80" y="186"/>
                    <a:pt x="87" y="193"/>
                    <a:pt x="113" y="193"/>
                  </a:cubicBezTo>
                  <a:lnTo>
                    <a:pt x="113" y="203"/>
                  </a:lnTo>
                  <a:lnTo>
                    <a:pt x="0" y="203"/>
                  </a:lnTo>
                  <a:lnTo>
                    <a:pt x="0" y="19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44">
              <a:extLst>
                <a:ext uri="{FF2B5EF4-FFF2-40B4-BE49-F238E27FC236}">
                  <a16:creationId xmlns:a16="http://schemas.microsoft.com/office/drawing/2014/main" id="{0AF787F3-8AB6-0F6D-DFE6-3C2D24BC878F}"/>
                </a:ext>
              </a:extLst>
            </p:cNvPr>
            <p:cNvSpPr>
              <a:spLocks/>
            </p:cNvSpPr>
            <p:nvPr/>
          </p:nvSpPr>
          <p:spPr bwMode="auto">
            <a:xfrm>
              <a:off x="9742488" y="4457700"/>
              <a:ext cx="73025" cy="101600"/>
            </a:xfrm>
            <a:custGeom>
              <a:avLst/>
              <a:gdLst>
                <a:gd name="T0" fmla="*/ 123 w 148"/>
                <a:gd name="T1" fmla="*/ 57 h 206"/>
                <a:gd name="T2" fmla="*/ 78 w 148"/>
                <a:gd name="T3" fmla="*/ 14 h 206"/>
                <a:gd name="T4" fmla="*/ 45 w 148"/>
                <a:gd name="T5" fmla="*/ 41 h 206"/>
                <a:gd name="T6" fmla="*/ 125 w 148"/>
                <a:gd name="T7" fmla="*/ 101 h 206"/>
                <a:gd name="T8" fmla="*/ 148 w 148"/>
                <a:gd name="T9" fmla="*/ 147 h 206"/>
                <a:gd name="T10" fmla="*/ 66 w 148"/>
                <a:gd name="T11" fmla="*/ 206 h 206"/>
                <a:gd name="T12" fmla="*/ 2 w 148"/>
                <a:gd name="T13" fmla="*/ 199 h 206"/>
                <a:gd name="T14" fmla="*/ 0 w 148"/>
                <a:gd name="T15" fmla="*/ 141 h 206"/>
                <a:gd name="T16" fmla="*/ 13 w 148"/>
                <a:gd name="T17" fmla="*/ 141 h 206"/>
                <a:gd name="T18" fmla="*/ 65 w 148"/>
                <a:gd name="T19" fmla="*/ 192 h 206"/>
                <a:gd name="T20" fmla="*/ 106 w 148"/>
                <a:gd name="T21" fmla="*/ 160 h 206"/>
                <a:gd name="T22" fmla="*/ 33 w 148"/>
                <a:gd name="T23" fmla="*/ 106 h 206"/>
                <a:gd name="T24" fmla="*/ 1 w 148"/>
                <a:gd name="T25" fmla="*/ 56 h 206"/>
                <a:gd name="T26" fmla="*/ 80 w 148"/>
                <a:gd name="T27" fmla="*/ 0 h 206"/>
                <a:gd name="T28" fmla="*/ 132 w 148"/>
                <a:gd name="T29" fmla="*/ 7 h 206"/>
                <a:gd name="T30" fmla="*/ 135 w 148"/>
                <a:gd name="T31" fmla="*/ 59 h 206"/>
                <a:gd name="T32" fmla="*/ 123 w 148"/>
                <a:gd name="T33" fmla="*/ 59 h 206"/>
                <a:gd name="T34" fmla="*/ 123 w 148"/>
                <a:gd name="T35" fmla="*/ 5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206">
                  <a:moveTo>
                    <a:pt x="123" y="57"/>
                  </a:moveTo>
                  <a:cubicBezTo>
                    <a:pt x="122" y="42"/>
                    <a:pt x="112" y="14"/>
                    <a:pt x="78" y="14"/>
                  </a:cubicBezTo>
                  <a:cubicBezTo>
                    <a:pt x="58" y="14"/>
                    <a:pt x="45" y="26"/>
                    <a:pt x="45" y="41"/>
                  </a:cubicBezTo>
                  <a:cubicBezTo>
                    <a:pt x="45" y="69"/>
                    <a:pt x="97" y="80"/>
                    <a:pt x="125" y="101"/>
                  </a:cubicBezTo>
                  <a:cubicBezTo>
                    <a:pt x="138" y="111"/>
                    <a:pt x="148" y="126"/>
                    <a:pt x="148" y="147"/>
                  </a:cubicBezTo>
                  <a:cubicBezTo>
                    <a:pt x="148" y="182"/>
                    <a:pt x="118" y="206"/>
                    <a:pt x="66" y="206"/>
                  </a:cubicBezTo>
                  <a:cubicBezTo>
                    <a:pt x="38" y="206"/>
                    <a:pt x="13" y="201"/>
                    <a:pt x="2" y="199"/>
                  </a:cubicBezTo>
                  <a:lnTo>
                    <a:pt x="0" y="141"/>
                  </a:lnTo>
                  <a:lnTo>
                    <a:pt x="13" y="141"/>
                  </a:lnTo>
                  <a:cubicBezTo>
                    <a:pt x="13" y="166"/>
                    <a:pt x="31" y="192"/>
                    <a:pt x="65" y="192"/>
                  </a:cubicBezTo>
                  <a:cubicBezTo>
                    <a:pt x="85" y="192"/>
                    <a:pt x="106" y="181"/>
                    <a:pt x="106" y="160"/>
                  </a:cubicBezTo>
                  <a:cubicBezTo>
                    <a:pt x="106" y="132"/>
                    <a:pt x="61" y="124"/>
                    <a:pt x="33" y="106"/>
                  </a:cubicBezTo>
                  <a:cubicBezTo>
                    <a:pt x="11" y="91"/>
                    <a:pt x="1" y="80"/>
                    <a:pt x="1" y="56"/>
                  </a:cubicBezTo>
                  <a:cubicBezTo>
                    <a:pt x="1" y="17"/>
                    <a:pt x="37" y="0"/>
                    <a:pt x="80" y="0"/>
                  </a:cubicBezTo>
                  <a:cubicBezTo>
                    <a:pt x="101" y="0"/>
                    <a:pt x="117" y="4"/>
                    <a:pt x="132" y="7"/>
                  </a:cubicBezTo>
                  <a:lnTo>
                    <a:pt x="135" y="59"/>
                  </a:lnTo>
                  <a:lnTo>
                    <a:pt x="123" y="59"/>
                  </a:lnTo>
                  <a:lnTo>
                    <a:pt x="123" y="5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45">
              <a:extLst>
                <a:ext uri="{FF2B5EF4-FFF2-40B4-BE49-F238E27FC236}">
                  <a16:creationId xmlns:a16="http://schemas.microsoft.com/office/drawing/2014/main" id="{7E9BD7FC-05F9-7E01-3B40-F34FBDF0810F}"/>
                </a:ext>
              </a:extLst>
            </p:cNvPr>
            <p:cNvSpPr>
              <a:spLocks/>
            </p:cNvSpPr>
            <p:nvPr/>
          </p:nvSpPr>
          <p:spPr bwMode="auto">
            <a:xfrm>
              <a:off x="9126538" y="4370388"/>
              <a:ext cx="49213" cy="49213"/>
            </a:xfrm>
            <a:custGeom>
              <a:avLst/>
              <a:gdLst>
                <a:gd name="T0" fmla="*/ 17 w 100"/>
                <a:gd name="T1" fmla="*/ 0 h 100"/>
                <a:gd name="T2" fmla="*/ 17 w 100"/>
                <a:gd name="T3" fmla="*/ 83 h 100"/>
                <a:gd name="T4" fmla="*/ 82 w 100"/>
                <a:gd name="T5" fmla="*/ 83 h 100"/>
                <a:gd name="T6" fmla="*/ 82 w 100"/>
                <a:gd name="T7" fmla="*/ 0 h 100"/>
                <a:gd name="T8" fmla="*/ 100 w 100"/>
                <a:gd name="T9" fmla="*/ 0 h 100"/>
                <a:gd name="T10" fmla="*/ 100 w 100"/>
                <a:gd name="T11" fmla="*/ 100 h 100"/>
                <a:gd name="T12" fmla="*/ 0 w 100"/>
                <a:gd name="T13" fmla="*/ 100 h 100"/>
                <a:gd name="T14" fmla="*/ 0 w 100"/>
                <a:gd name="T15" fmla="*/ 0 h 100"/>
                <a:gd name="T16" fmla="*/ 17 w 100"/>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17" y="0"/>
                  </a:moveTo>
                  <a:lnTo>
                    <a:pt x="17" y="83"/>
                  </a:lnTo>
                  <a:lnTo>
                    <a:pt x="82" y="83"/>
                  </a:lnTo>
                  <a:lnTo>
                    <a:pt x="82" y="0"/>
                  </a:lnTo>
                  <a:lnTo>
                    <a:pt x="100" y="0"/>
                  </a:lnTo>
                  <a:lnTo>
                    <a:pt x="100" y="100"/>
                  </a:lnTo>
                  <a:lnTo>
                    <a:pt x="0" y="100"/>
                  </a:lnTo>
                  <a:lnTo>
                    <a:pt x="0" y="0"/>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46">
              <a:extLst>
                <a:ext uri="{FF2B5EF4-FFF2-40B4-BE49-F238E27FC236}">
                  <a16:creationId xmlns:a16="http://schemas.microsoft.com/office/drawing/2014/main" id="{82EAB176-12DC-14E4-0BC9-1EAF3C78539C}"/>
                </a:ext>
              </a:extLst>
            </p:cNvPr>
            <p:cNvSpPr>
              <a:spLocks/>
            </p:cNvSpPr>
            <p:nvPr/>
          </p:nvSpPr>
          <p:spPr bwMode="auto">
            <a:xfrm>
              <a:off x="9212263" y="4370388"/>
              <a:ext cx="49213" cy="49213"/>
            </a:xfrm>
            <a:custGeom>
              <a:avLst/>
              <a:gdLst>
                <a:gd name="T0" fmla="*/ 82 w 100"/>
                <a:gd name="T1" fmla="*/ 16 h 100"/>
                <a:gd name="T2" fmla="*/ 17 w 100"/>
                <a:gd name="T3" fmla="*/ 16 h 100"/>
                <a:gd name="T4" fmla="*/ 17 w 100"/>
                <a:gd name="T5" fmla="*/ 100 h 100"/>
                <a:gd name="T6" fmla="*/ 0 w 100"/>
                <a:gd name="T7" fmla="*/ 100 h 100"/>
                <a:gd name="T8" fmla="*/ 0 w 100"/>
                <a:gd name="T9" fmla="*/ 0 h 100"/>
                <a:gd name="T10" fmla="*/ 100 w 100"/>
                <a:gd name="T11" fmla="*/ 0 h 100"/>
                <a:gd name="T12" fmla="*/ 100 w 100"/>
                <a:gd name="T13" fmla="*/ 100 h 100"/>
                <a:gd name="T14" fmla="*/ 82 w 100"/>
                <a:gd name="T15" fmla="*/ 100 h 100"/>
                <a:gd name="T16" fmla="*/ 82 w 100"/>
                <a:gd name="T1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82" y="16"/>
                  </a:moveTo>
                  <a:lnTo>
                    <a:pt x="17" y="16"/>
                  </a:lnTo>
                  <a:lnTo>
                    <a:pt x="17" y="100"/>
                  </a:lnTo>
                  <a:lnTo>
                    <a:pt x="0" y="100"/>
                  </a:lnTo>
                  <a:lnTo>
                    <a:pt x="0" y="0"/>
                  </a:lnTo>
                  <a:lnTo>
                    <a:pt x="100" y="0"/>
                  </a:lnTo>
                  <a:lnTo>
                    <a:pt x="100" y="100"/>
                  </a:lnTo>
                  <a:lnTo>
                    <a:pt x="82" y="100"/>
                  </a:lnTo>
                  <a:lnTo>
                    <a:pt x="82" y="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47">
              <a:extLst>
                <a:ext uri="{FF2B5EF4-FFF2-40B4-BE49-F238E27FC236}">
                  <a16:creationId xmlns:a16="http://schemas.microsoft.com/office/drawing/2014/main" id="{7FE486AA-E66B-5E6F-899F-CA520E85D624}"/>
                </a:ext>
              </a:extLst>
            </p:cNvPr>
            <p:cNvSpPr>
              <a:spLocks noEditPoints="1"/>
            </p:cNvSpPr>
            <p:nvPr/>
          </p:nvSpPr>
          <p:spPr bwMode="auto">
            <a:xfrm>
              <a:off x="9297988" y="4356100"/>
              <a:ext cx="7938" cy="63500"/>
            </a:xfrm>
            <a:custGeom>
              <a:avLst/>
              <a:gdLst>
                <a:gd name="T0" fmla="*/ 17 w 17"/>
                <a:gd name="T1" fmla="*/ 14 h 129"/>
                <a:gd name="T2" fmla="*/ 0 w 17"/>
                <a:gd name="T3" fmla="*/ 14 h 129"/>
                <a:gd name="T4" fmla="*/ 0 w 17"/>
                <a:gd name="T5" fmla="*/ 0 h 129"/>
                <a:gd name="T6" fmla="*/ 17 w 17"/>
                <a:gd name="T7" fmla="*/ 0 h 129"/>
                <a:gd name="T8" fmla="*/ 17 w 17"/>
                <a:gd name="T9" fmla="*/ 14 h 129"/>
                <a:gd name="T10" fmla="*/ 17 w 17"/>
                <a:gd name="T11" fmla="*/ 129 h 129"/>
                <a:gd name="T12" fmla="*/ 0 w 17"/>
                <a:gd name="T13" fmla="*/ 129 h 129"/>
                <a:gd name="T14" fmla="*/ 0 w 17"/>
                <a:gd name="T15" fmla="*/ 29 h 129"/>
                <a:gd name="T16" fmla="*/ 17 w 17"/>
                <a:gd name="T17" fmla="*/ 29 h 129"/>
                <a:gd name="T18" fmla="*/ 17 w 17"/>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9">
                  <a:moveTo>
                    <a:pt x="17" y="14"/>
                  </a:moveTo>
                  <a:lnTo>
                    <a:pt x="0" y="14"/>
                  </a:lnTo>
                  <a:lnTo>
                    <a:pt x="0" y="0"/>
                  </a:lnTo>
                  <a:lnTo>
                    <a:pt x="17" y="0"/>
                  </a:lnTo>
                  <a:lnTo>
                    <a:pt x="17" y="14"/>
                  </a:lnTo>
                  <a:close/>
                  <a:moveTo>
                    <a:pt x="17" y="129"/>
                  </a:moveTo>
                  <a:lnTo>
                    <a:pt x="0" y="129"/>
                  </a:lnTo>
                  <a:lnTo>
                    <a:pt x="0" y="29"/>
                  </a:lnTo>
                  <a:lnTo>
                    <a:pt x="17" y="29"/>
                  </a:lnTo>
                  <a:lnTo>
                    <a:pt x="17" y="12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8">
              <a:extLst>
                <a:ext uri="{FF2B5EF4-FFF2-40B4-BE49-F238E27FC236}">
                  <a16:creationId xmlns:a16="http://schemas.microsoft.com/office/drawing/2014/main" id="{56F48DB8-2355-D9FA-E5CD-6B0B2B78EE64}"/>
                </a:ext>
              </a:extLst>
            </p:cNvPr>
            <p:cNvSpPr>
              <a:spLocks/>
            </p:cNvSpPr>
            <p:nvPr/>
          </p:nvSpPr>
          <p:spPr bwMode="auto">
            <a:xfrm>
              <a:off x="9339263" y="4370388"/>
              <a:ext cx="49213" cy="49213"/>
            </a:xfrm>
            <a:custGeom>
              <a:avLst/>
              <a:gdLst>
                <a:gd name="T0" fmla="*/ 72 w 100"/>
                <a:gd name="T1" fmla="*/ 100 h 100"/>
                <a:gd name="T2" fmla="*/ 26 w 100"/>
                <a:gd name="T3" fmla="*/ 100 h 100"/>
                <a:gd name="T4" fmla="*/ 0 w 100"/>
                <a:gd name="T5" fmla="*/ 0 h 100"/>
                <a:gd name="T6" fmla="*/ 17 w 100"/>
                <a:gd name="T7" fmla="*/ 0 h 100"/>
                <a:gd name="T8" fmla="*/ 42 w 100"/>
                <a:gd name="T9" fmla="*/ 82 h 100"/>
                <a:gd name="T10" fmla="*/ 58 w 100"/>
                <a:gd name="T11" fmla="*/ 82 h 100"/>
                <a:gd name="T12" fmla="*/ 82 w 100"/>
                <a:gd name="T13" fmla="*/ 0 h 100"/>
                <a:gd name="T14" fmla="*/ 100 w 100"/>
                <a:gd name="T15" fmla="*/ 0 h 100"/>
                <a:gd name="T16" fmla="*/ 72 w 100"/>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72" y="100"/>
                  </a:moveTo>
                  <a:lnTo>
                    <a:pt x="26" y="100"/>
                  </a:lnTo>
                  <a:lnTo>
                    <a:pt x="0" y="0"/>
                  </a:lnTo>
                  <a:lnTo>
                    <a:pt x="17" y="0"/>
                  </a:lnTo>
                  <a:lnTo>
                    <a:pt x="42" y="82"/>
                  </a:lnTo>
                  <a:lnTo>
                    <a:pt x="58" y="82"/>
                  </a:lnTo>
                  <a:cubicBezTo>
                    <a:pt x="58" y="78"/>
                    <a:pt x="82" y="0"/>
                    <a:pt x="82" y="0"/>
                  </a:cubicBezTo>
                  <a:lnTo>
                    <a:pt x="100" y="0"/>
                  </a:lnTo>
                  <a:lnTo>
                    <a:pt x="72" y="10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49">
              <a:extLst>
                <a:ext uri="{FF2B5EF4-FFF2-40B4-BE49-F238E27FC236}">
                  <a16:creationId xmlns:a16="http://schemas.microsoft.com/office/drawing/2014/main" id="{3E93D020-CD54-99CF-7D14-AB24544F4404}"/>
                </a:ext>
              </a:extLst>
            </p:cNvPr>
            <p:cNvSpPr>
              <a:spLocks noEditPoints="1"/>
            </p:cNvSpPr>
            <p:nvPr/>
          </p:nvSpPr>
          <p:spPr bwMode="auto">
            <a:xfrm>
              <a:off x="9420226" y="4370388"/>
              <a:ext cx="49213" cy="49213"/>
            </a:xfrm>
            <a:custGeom>
              <a:avLst/>
              <a:gdLst>
                <a:gd name="T0" fmla="*/ 0 w 100"/>
                <a:gd name="T1" fmla="*/ 100 h 101"/>
                <a:gd name="T2" fmla="*/ 0 w 100"/>
                <a:gd name="T3" fmla="*/ 0 h 101"/>
                <a:gd name="T4" fmla="*/ 100 w 100"/>
                <a:gd name="T5" fmla="*/ 0 h 101"/>
                <a:gd name="T6" fmla="*/ 100 w 100"/>
                <a:gd name="T7" fmla="*/ 58 h 101"/>
                <a:gd name="T8" fmla="*/ 17 w 100"/>
                <a:gd name="T9" fmla="*/ 58 h 101"/>
                <a:gd name="T10" fmla="*/ 17 w 100"/>
                <a:gd name="T11" fmla="*/ 83 h 101"/>
                <a:gd name="T12" fmla="*/ 81 w 100"/>
                <a:gd name="T13" fmla="*/ 83 h 101"/>
                <a:gd name="T14" fmla="*/ 81 w 100"/>
                <a:gd name="T15" fmla="*/ 101 h 101"/>
                <a:gd name="T16" fmla="*/ 0 w 100"/>
                <a:gd name="T17" fmla="*/ 101 h 101"/>
                <a:gd name="T18" fmla="*/ 0 w 100"/>
                <a:gd name="T19" fmla="*/ 100 h 101"/>
                <a:gd name="T20" fmla="*/ 17 w 100"/>
                <a:gd name="T21" fmla="*/ 41 h 101"/>
                <a:gd name="T22" fmla="*/ 81 w 100"/>
                <a:gd name="T23" fmla="*/ 41 h 101"/>
                <a:gd name="T24" fmla="*/ 81 w 100"/>
                <a:gd name="T25" fmla="*/ 16 h 101"/>
                <a:gd name="T26" fmla="*/ 17 w 100"/>
                <a:gd name="T27" fmla="*/ 16 h 101"/>
                <a:gd name="T28" fmla="*/ 17 w 100"/>
                <a:gd name="T29"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101">
                  <a:moveTo>
                    <a:pt x="0" y="100"/>
                  </a:moveTo>
                  <a:lnTo>
                    <a:pt x="0" y="0"/>
                  </a:lnTo>
                  <a:lnTo>
                    <a:pt x="100" y="0"/>
                  </a:lnTo>
                  <a:lnTo>
                    <a:pt x="100" y="58"/>
                  </a:lnTo>
                  <a:lnTo>
                    <a:pt x="17" y="58"/>
                  </a:lnTo>
                  <a:lnTo>
                    <a:pt x="17" y="83"/>
                  </a:lnTo>
                  <a:lnTo>
                    <a:pt x="81" y="83"/>
                  </a:lnTo>
                  <a:lnTo>
                    <a:pt x="81" y="101"/>
                  </a:lnTo>
                  <a:lnTo>
                    <a:pt x="0" y="101"/>
                  </a:lnTo>
                  <a:lnTo>
                    <a:pt x="0" y="100"/>
                  </a:lnTo>
                  <a:close/>
                  <a:moveTo>
                    <a:pt x="17" y="41"/>
                  </a:moveTo>
                  <a:lnTo>
                    <a:pt x="81" y="41"/>
                  </a:lnTo>
                  <a:lnTo>
                    <a:pt x="81" y="16"/>
                  </a:lnTo>
                  <a:lnTo>
                    <a:pt x="17" y="16"/>
                  </a:lnTo>
                  <a:lnTo>
                    <a:pt x="17" y="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50">
              <a:extLst>
                <a:ext uri="{FF2B5EF4-FFF2-40B4-BE49-F238E27FC236}">
                  <a16:creationId xmlns:a16="http://schemas.microsoft.com/office/drawing/2014/main" id="{BD2B1672-7A5F-EBF3-2B18-2F51BAE5BE39}"/>
                </a:ext>
              </a:extLst>
            </p:cNvPr>
            <p:cNvSpPr>
              <a:spLocks/>
            </p:cNvSpPr>
            <p:nvPr/>
          </p:nvSpPr>
          <p:spPr bwMode="auto">
            <a:xfrm>
              <a:off x="9501188" y="4370388"/>
              <a:ext cx="30163" cy="49213"/>
            </a:xfrm>
            <a:custGeom>
              <a:avLst/>
              <a:gdLst>
                <a:gd name="T0" fmla="*/ 0 w 62"/>
                <a:gd name="T1" fmla="*/ 100 h 100"/>
                <a:gd name="T2" fmla="*/ 0 w 62"/>
                <a:gd name="T3" fmla="*/ 0 h 100"/>
                <a:gd name="T4" fmla="*/ 62 w 62"/>
                <a:gd name="T5" fmla="*/ 0 h 100"/>
                <a:gd name="T6" fmla="*/ 62 w 62"/>
                <a:gd name="T7" fmla="*/ 16 h 100"/>
                <a:gd name="T8" fmla="*/ 17 w 62"/>
                <a:gd name="T9" fmla="*/ 16 h 100"/>
                <a:gd name="T10" fmla="*/ 17 w 62"/>
                <a:gd name="T11" fmla="*/ 100 h 100"/>
                <a:gd name="T12" fmla="*/ 0 w 62"/>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62" h="100">
                  <a:moveTo>
                    <a:pt x="0" y="100"/>
                  </a:moveTo>
                  <a:lnTo>
                    <a:pt x="0" y="0"/>
                  </a:lnTo>
                  <a:lnTo>
                    <a:pt x="62" y="0"/>
                  </a:lnTo>
                  <a:lnTo>
                    <a:pt x="62" y="16"/>
                  </a:lnTo>
                  <a:lnTo>
                    <a:pt x="17" y="16"/>
                  </a:lnTo>
                  <a:lnTo>
                    <a:pt x="17" y="100"/>
                  </a:lnTo>
                  <a:lnTo>
                    <a:pt x="0" y="10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51">
              <a:extLst>
                <a:ext uri="{FF2B5EF4-FFF2-40B4-BE49-F238E27FC236}">
                  <a16:creationId xmlns:a16="http://schemas.microsoft.com/office/drawing/2014/main" id="{84B8804E-2208-AC42-8246-C1F9C50C0DA8}"/>
                </a:ext>
              </a:extLst>
            </p:cNvPr>
            <p:cNvSpPr>
              <a:spLocks/>
            </p:cNvSpPr>
            <p:nvPr/>
          </p:nvSpPr>
          <p:spPr bwMode="auto">
            <a:xfrm>
              <a:off x="9563101" y="4370388"/>
              <a:ext cx="49213" cy="49213"/>
            </a:xfrm>
            <a:custGeom>
              <a:avLst/>
              <a:gdLst>
                <a:gd name="T0" fmla="*/ 83 w 100"/>
                <a:gd name="T1" fmla="*/ 58 h 100"/>
                <a:gd name="T2" fmla="*/ 41 w 100"/>
                <a:gd name="T3" fmla="*/ 58 h 100"/>
                <a:gd name="T4" fmla="*/ 0 w 100"/>
                <a:gd name="T5" fmla="*/ 58 h 100"/>
                <a:gd name="T6" fmla="*/ 0 w 100"/>
                <a:gd name="T7" fmla="*/ 0 h 100"/>
                <a:gd name="T8" fmla="*/ 84 w 100"/>
                <a:gd name="T9" fmla="*/ 0 h 100"/>
                <a:gd name="T10" fmla="*/ 84 w 100"/>
                <a:gd name="T11" fmla="*/ 16 h 100"/>
                <a:gd name="T12" fmla="*/ 19 w 100"/>
                <a:gd name="T13" fmla="*/ 16 h 100"/>
                <a:gd name="T14" fmla="*/ 19 w 100"/>
                <a:gd name="T15" fmla="*/ 41 h 100"/>
                <a:gd name="T16" fmla="*/ 100 w 100"/>
                <a:gd name="T17" fmla="*/ 41 h 100"/>
                <a:gd name="T18" fmla="*/ 100 w 100"/>
                <a:gd name="T19" fmla="*/ 100 h 100"/>
                <a:gd name="T20" fmla="*/ 0 w 100"/>
                <a:gd name="T21" fmla="*/ 100 h 100"/>
                <a:gd name="T22" fmla="*/ 0 w 100"/>
                <a:gd name="T23" fmla="*/ 82 h 100"/>
                <a:gd name="T24" fmla="*/ 83 w 100"/>
                <a:gd name="T25" fmla="*/ 82 h 100"/>
                <a:gd name="T26" fmla="*/ 83 w 100"/>
                <a:gd name="T2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100">
                  <a:moveTo>
                    <a:pt x="83" y="58"/>
                  </a:moveTo>
                  <a:lnTo>
                    <a:pt x="41" y="58"/>
                  </a:lnTo>
                  <a:lnTo>
                    <a:pt x="0" y="58"/>
                  </a:lnTo>
                  <a:lnTo>
                    <a:pt x="0" y="0"/>
                  </a:lnTo>
                  <a:lnTo>
                    <a:pt x="84" y="0"/>
                  </a:lnTo>
                  <a:lnTo>
                    <a:pt x="84" y="16"/>
                  </a:lnTo>
                  <a:lnTo>
                    <a:pt x="19" y="16"/>
                  </a:lnTo>
                  <a:lnTo>
                    <a:pt x="19" y="41"/>
                  </a:lnTo>
                  <a:lnTo>
                    <a:pt x="100" y="41"/>
                  </a:lnTo>
                  <a:lnTo>
                    <a:pt x="100" y="100"/>
                  </a:lnTo>
                  <a:lnTo>
                    <a:pt x="0" y="100"/>
                  </a:lnTo>
                  <a:lnTo>
                    <a:pt x="0" y="82"/>
                  </a:lnTo>
                  <a:lnTo>
                    <a:pt x="83" y="82"/>
                  </a:lnTo>
                  <a:lnTo>
                    <a:pt x="83" y="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52">
              <a:extLst>
                <a:ext uri="{FF2B5EF4-FFF2-40B4-BE49-F238E27FC236}">
                  <a16:creationId xmlns:a16="http://schemas.microsoft.com/office/drawing/2014/main" id="{CCDE0A6E-E1BB-5A9D-9979-2B8854367D0B}"/>
                </a:ext>
              </a:extLst>
            </p:cNvPr>
            <p:cNvSpPr>
              <a:spLocks noEditPoints="1"/>
            </p:cNvSpPr>
            <p:nvPr/>
          </p:nvSpPr>
          <p:spPr bwMode="auto">
            <a:xfrm>
              <a:off x="9648826" y="4356100"/>
              <a:ext cx="9525" cy="63500"/>
            </a:xfrm>
            <a:custGeom>
              <a:avLst/>
              <a:gdLst>
                <a:gd name="T0" fmla="*/ 18 w 18"/>
                <a:gd name="T1" fmla="*/ 14 h 129"/>
                <a:gd name="T2" fmla="*/ 0 w 18"/>
                <a:gd name="T3" fmla="*/ 14 h 129"/>
                <a:gd name="T4" fmla="*/ 0 w 18"/>
                <a:gd name="T5" fmla="*/ 0 h 129"/>
                <a:gd name="T6" fmla="*/ 18 w 18"/>
                <a:gd name="T7" fmla="*/ 0 h 129"/>
                <a:gd name="T8" fmla="*/ 18 w 18"/>
                <a:gd name="T9" fmla="*/ 14 h 129"/>
                <a:gd name="T10" fmla="*/ 18 w 18"/>
                <a:gd name="T11" fmla="*/ 129 h 129"/>
                <a:gd name="T12" fmla="*/ 0 w 18"/>
                <a:gd name="T13" fmla="*/ 129 h 129"/>
                <a:gd name="T14" fmla="*/ 0 w 18"/>
                <a:gd name="T15" fmla="*/ 29 h 129"/>
                <a:gd name="T16" fmla="*/ 18 w 18"/>
                <a:gd name="T17" fmla="*/ 29 h 129"/>
                <a:gd name="T18" fmla="*/ 18 w 18"/>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9">
                  <a:moveTo>
                    <a:pt x="18" y="14"/>
                  </a:moveTo>
                  <a:lnTo>
                    <a:pt x="0" y="14"/>
                  </a:lnTo>
                  <a:lnTo>
                    <a:pt x="0" y="0"/>
                  </a:lnTo>
                  <a:lnTo>
                    <a:pt x="18" y="0"/>
                  </a:lnTo>
                  <a:lnTo>
                    <a:pt x="18" y="14"/>
                  </a:lnTo>
                  <a:close/>
                  <a:moveTo>
                    <a:pt x="18" y="129"/>
                  </a:moveTo>
                  <a:lnTo>
                    <a:pt x="0" y="129"/>
                  </a:lnTo>
                  <a:lnTo>
                    <a:pt x="0" y="29"/>
                  </a:lnTo>
                  <a:lnTo>
                    <a:pt x="18" y="29"/>
                  </a:lnTo>
                  <a:lnTo>
                    <a:pt x="18" y="12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53">
              <a:extLst>
                <a:ext uri="{FF2B5EF4-FFF2-40B4-BE49-F238E27FC236}">
                  <a16:creationId xmlns:a16="http://schemas.microsoft.com/office/drawing/2014/main" id="{4E8E6BC4-B467-E725-5AEA-381C51F55B98}"/>
                </a:ext>
              </a:extLst>
            </p:cNvPr>
            <p:cNvSpPr>
              <a:spLocks/>
            </p:cNvSpPr>
            <p:nvPr/>
          </p:nvSpPr>
          <p:spPr bwMode="auto">
            <a:xfrm>
              <a:off x="9696451" y="4356100"/>
              <a:ext cx="31750" cy="63500"/>
            </a:xfrm>
            <a:custGeom>
              <a:avLst/>
              <a:gdLst>
                <a:gd name="T0" fmla="*/ 65 w 65"/>
                <a:gd name="T1" fmla="*/ 111 h 129"/>
                <a:gd name="T2" fmla="*/ 65 w 65"/>
                <a:gd name="T3" fmla="*/ 129 h 129"/>
                <a:gd name="T4" fmla="*/ 0 w 65"/>
                <a:gd name="T5" fmla="*/ 129 h 129"/>
                <a:gd name="T6" fmla="*/ 0 w 65"/>
                <a:gd name="T7" fmla="*/ 64 h 129"/>
                <a:gd name="T8" fmla="*/ 0 w 65"/>
                <a:gd name="T9" fmla="*/ 0 h 129"/>
                <a:gd name="T10" fmla="*/ 18 w 65"/>
                <a:gd name="T11" fmla="*/ 0 h 129"/>
                <a:gd name="T12" fmla="*/ 18 w 65"/>
                <a:gd name="T13" fmla="*/ 29 h 129"/>
                <a:gd name="T14" fmla="*/ 52 w 65"/>
                <a:gd name="T15" fmla="*/ 29 h 129"/>
                <a:gd name="T16" fmla="*/ 52 w 65"/>
                <a:gd name="T17" fmla="*/ 45 h 129"/>
                <a:gd name="T18" fmla="*/ 18 w 65"/>
                <a:gd name="T19" fmla="*/ 45 h 129"/>
                <a:gd name="T20" fmla="*/ 18 w 65"/>
                <a:gd name="T21" fmla="*/ 111 h 129"/>
                <a:gd name="T22" fmla="*/ 65 w 65"/>
                <a:gd name="T23" fmla="*/ 11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129">
                  <a:moveTo>
                    <a:pt x="65" y="111"/>
                  </a:moveTo>
                  <a:lnTo>
                    <a:pt x="65" y="129"/>
                  </a:lnTo>
                  <a:lnTo>
                    <a:pt x="0" y="129"/>
                  </a:lnTo>
                  <a:lnTo>
                    <a:pt x="0" y="64"/>
                  </a:lnTo>
                  <a:lnTo>
                    <a:pt x="0" y="0"/>
                  </a:lnTo>
                  <a:lnTo>
                    <a:pt x="18" y="0"/>
                  </a:lnTo>
                  <a:lnTo>
                    <a:pt x="18" y="29"/>
                  </a:lnTo>
                  <a:lnTo>
                    <a:pt x="52" y="29"/>
                  </a:lnTo>
                  <a:lnTo>
                    <a:pt x="52" y="45"/>
                  </a:lnTo>
                  <a:lnTo>
                    <a:pt x="18" y="45"/>
                  </a:lnTo>
                  <a:lnTo>
                    <a:pt x="18" y="111"/>
                  </a:lnTo>
                  <a:lnTo>
                    <a:pt x="65" y="11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54">
              <a:extLst>
                <a:ext uri="{FF2B5EF4-FFF2-40B4-BE49-F238E27FC236}">
                  <a16:creationId xmlns:a16="http://schemas.microsoft.com/office/drawing/2014/main" id="{E43A1F04-DDB7-BD46-7B20-4E057AFBB25A}"/>
                </a:ext>
              </a:extLst>
            </p:cNvPr>
            <p:cNvSpPr>
              <a:spLocks noEditPoints="1"/>
            </p:cNvSpPr>
            <p:nvPr/>
          </p:nvSpPr>
          <p:spPr bwMode="auto">
            <a:xfrm>
              <a:off x="9764713" y="4354513"/>
              <a:ext cx="49213" cy="63500"/>
            </a:xfrm>
            <a:custGeom>
              <a:avLst/>
              <a:gdLst>
                <a:gd name="T0" fmla="*/ 100 w 100"/>
                <a:gd name="T1" fmla="*/ 87 h 128"/>
                <a:gd name="T2" fmla="*/ 100 w 100"/>
                <a:gd name="T3" fmla="*/ 28 h 128"/>
                <a:gd name="T4" fmla="*/ 56 w 100"/>
                <a:gd name="T5" fmla="*/ 28 h 128"/>
                <a:gd name="T6" fmla="*/ 76 w 100"/>
                <a:gd name="T7" fmla="*/ 0 h 128"/>
                <a:gd name="T8" fmla="*/ 58 w 100"/>
                <a:gd name="T9" fmla="*/ 0 h 128"/>
                <a:gd name="T10" fmla="*/ 36 w 100"/>
                <a:gd name="T11" fmla="*/ 28 h 128"/>
                <a:gd name="T12" fmla="*/ 0 w 100"/>
                <a:gd name="T13" fmla="*/ 28 h 128"/>
                <a:gd name="T14" fmla="*/ 0 w 100"/>
                <a:gd name="T15" fmla="*/ 128 h 128"/>
                <a:gd name="T16" fmla="*/ 82 w 100"/>
                <a:gd name="T17" fmla="*/ 128 h 128"/>
                <a:gd name="T18" fmla="*/ 82 w 100"/>
                <a:gd name="T19" fmla="*/ 111 h 128"/>
                <a:gd name="T20" fmla="*/ 18 w 100"/>
                <a:gd name="T21" fmla="*/ 111 h 128"/>
                <a:gd name="T22" fmla="*/ 18 w 100"/>
                <a:gd name="T23" fmla="*/ 86 h 128"/>
                <a:gd name="T24" fmla="*/ 100 w 100"/>
                <a:gd name="T25" fmla="*/ 86 h 128"/>
                <a:gd name="T26" fmla="*/ 100 w 100"/>
                <a:gd name="T27" fmla="*/ 87 h 128"/>
                <a:gd name="T28" fmla="*/ 18 w 100"/>
                <a:gd name="T29" fmla="*/ 46 h 128"/>
                <a:gd name="T30" fmla="*/ 82 w 100"/>
                <a:gd name="T31" fmla="*/ 46 h 128"/>
                <a:gd name="T32" fmla="*/ 82 w 100"/>
                <a:gd name="T33" fmla="*/ 71 h 128"/>
                <a:gd name="T34" fmla="*/ 18 w 100"/>
                <a:gd name="T35" fmla="*/ 71 h 128"/>
                <a:gd name="T36" fmla="*/ 18 w 100"/>
                <a:gd name="T37" fmla="*/ 4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128">
                  <a:moveTo>
                    <a:pt x="100" y="87"/>
                  </a:moveTo>
                  <a:lnTo>
                    <a:pt x="100" y="28"/>
                  </a:lnTo>
                  <a:lnTo>
                    <a:pt x="56" y="28"/>
                  </a:lnTo>
                  <a:lnTo>
                    <a:pt x="76" y="0"/>
                  </a:lnTo>
                  <a:lnTo>
                    <a:pt x="58" y="0"/>
                  </a:lnTo>
                  <a:cubicBezTo>
                    <a:pt x="58" y="0"/>
                    <a:pt x="42" y="20"/>
                    <a:pt x="36" y="28"/>
                  </a:cubicBezTo>
                  <a:lnTo>
                    <a:pt x="0" y="28"/>
                  </a:lnTo>
                  <a:lnTo>
                    <a:pt x="0" y="128"/>
                  </a:lnTo>
                  <a:lnTo>
                    <a:pt x="82" y="128"/>
                  </a:lnTo>
                  <a:lnTo>
                    <a:pt x="82" y="111"/>
                  </a:lnTo>
                  <a:lnTo>
                    <a:pt x="18" y="111"/>
                  </a:lnTo>
                  <a:lnTo>
                    <a:pt x="18" y="86"/>
                  </a:lnTo>
                  <a:lnTo>
                    <a:pt x="100" y="86"/>
                  </a:lnTo>
                  <a:lnTo>
                    <a:pt x="100" y="87"/>
                  </a:lnTo>
                  <a:close/>
                  <a:moveTo>
                    <a:pt x="18" y="46"/>
                  </a:moveTo>
                  <a:lnTo>
                    <a:pt x="82" y="46"/>
                  </a:lnTo>
                  <a:lnTo>
                    <a:pt x="82" y="71"/>
                  </a:lnTo>
                  <a:lnTo>
                    <a:pt x="18" y="71"/>
                  </a:lnTo>
                  <a:lnTo>
                    <a:pt x="18" y="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57">
              <a:extLst>
                <a:ext uri="{FF2B5EF4-FFF2-40B4-BE49-F238E27FC236}">
                  <a16:creationId xmlns:a16="http://schemas.microsoft.com/office/drawing/2014/main" id="{99371325-7A10-30D1-10A9-6797E773B9B3}"/>
                </a:ext>
              </a:extLst>
            </p:cNvPr>
            <p:cNvSpPr>
              <a:spLocks noEditPoints="1"/>
            </p:cNvSpPr>
            <p:nvPr/>
          </p:nvSpPr>
          <p:spPr bwMode="auto">
            <a:xfrm>
              <a:off x="8664576" y="4308475"/>
              <a:ext cx="385763" cy="311150"/>
            </a:xfrm>
            <a:custGeom>
              <a:avLst/>
              <a:gdLst>
                <a:gd name="T0" fmla="*/ 462 w 790"/>
                <a:gd name="T1" fmla="*/ 408 h 638"/>
                <a:gd name="T2" fmla="*/ 607 w 790"/>
                <a:gd name="T3" fmla="*/ 325 h 638"/>
                <a:gd name="T4" fmla="*/ 607 w 790"/>
                <a:gd name="T5" fmla="*/ 373 h 638"/>
                <a:gd name="T6" fmla="*/ 518 w 790"/>
                <a:gd name="T7" fmla="*/ 478 h 638"/>
                <a:gd name="T8" fmla="*/ 462 w 790"/>
                <a:gd name="T9" fmla="*/ 408 h 638"/>
                <a:gd name="T10" fmla="*/ 707 w 790"/>
                <a:gd name="T11" fmla="*/ 490 h 638"/>
                <a:gd name="T12" fmla="*/ 726 w 790"/>
                <a:gd name="T13" fmla="*/ 489 h 638"/>
                <a:gd name="T14" fmla="*/ 790 w 790"/>
                <a:gd name="T15" fmla="*/ 284 h 638"/>
                <a:gd name="T16" fmla="*/ 518 w 790"/>
                <a:gd name="T17" fmla="*/ 0 h 638"/>
                <a:gd name="T18" fmla="*/ 407 w 790"/>
                <a:gd name="T19" fmla="*/ 18 h 638"/>
                <a:gd name="T20" fmla="*/ 407 w 790"/>
                <a:gd name="T21" fmla="*/ 117 h 638"/>
                <a:gd name="T22" fmla="*/ 388 w 790"/>
                <a:gd name="T23" fmla="*/ 117 h 638"/>
                <a:gd name="T24" fmla="*/ 388 w 790"/>
                <a:gd name="T25" fmla="*/ 135 h 638"/>
                <a:gd name="T26" fmla="*/ 313 w 790"/>
                <a:gd name="T27" fmla="*/ 135 h 638"/>
                <a:gd name="T28" fmla="*/ 313 w 790"/>
                <a:gd name="T29" fmla="*/ 135 h 638"/>
                <a:gd name="T30" fmla="*/ 313 w 790"/>
                <a:gd name="T31" fmla="*/ 54 h 638"/>
                <a:gd name="T32" fmla="*/ 125 w 790"/>
                <a:gd name="T33" fmla="*/ 188 h 638"/>
                <a:gd name="T34" fmla="*/ 178 w 790"/>
                <a:gd name="T35" fmla="*/ 188 h 638"/>
                <a:gd name="T36" fmla="*/ 178 w 790"/>
                <a:gd name="T37" fmla="*/ 338 h 638"/>
                <a:gd name="T38" fmla="*/ 253 w 790"/>
                <a:gd name="T39" fmla="*/ 338 h 638"/>
                <a:gd name="T40" fmla="*/ 253 w 790"/>
                <a:gd name="T41" fmla="*/ 188 h 638"/>
                <a:gd name="T42" fmla="*/ 328 w 790"/>
                <a:gd name="T43" fmla="*/ 188 h 638"/>
                <a:gd name="T44" fmla="*/ 328 w 790"/>
                <a:gd name="T45" fmla="*/ 413 h 638"/>
                <a:gd name="T46" fmla="*/ 103 w 790"/>
                <a:gd name="T47" fmla="*/ 413 h 638"/>
                <a:gd name="T48" fmla="*/ 103 w 790"/>
                <a:gd name="T49" fmla="*/ 207 h 638"/>
                <a:gd name="T50" fmla="*/ 0 w 790"/>
                <a:gd name="T51" fmla="*/ 398 h 638"/>
                <a:gd name="T52" fmla="*/ 400 w 790"/>
                <a:gd name="T53" fmla="*/ 638 h 638"/>
                <a:gd name="T54" fmla="*/ 697 w 790"/>
                <a:gd name="T55" fmla="*/ 524 h 638"/>
                <a:gd name="T56" fmla="*/ 711 w 790"/>
                <a:gd name="T57" fmla="*/ 509 h 638"/>
                <a:gd name="T58" fmla="*/ 670 w 790"/>
                <a:gd name="T59" fmla="*/ 512 h 638"/>
                <a:gd name="T60" fmla="*/ 607 w 790"/>
                <a:gd name="T61" fmla="*/ 453 h 638"/>
                <a:gd name="T62" fmla="*/ 606 w 790"/>
                <a:gd name="T63" fmla="*/ 453 h 638"/>
                <a:gd name="T64" fmla="*/ 488 w 790"/>
                <a:gd name="T65" fmla="*/ 512 h 638"/>
                <a:gd name="T66" fmla="*/ 388 w 790"/>
                <a:gd name="T67" fmla="*/ 422 h 638"/>
                <a:gd name="T68" fmla="*/ 607 w 790"/>
                <a:gd name="T69" fmla="*/ 300 h 638"/>
                <a:gd name="T70" fmla="*/ 607 w 790"/>
                <a:gd name="T71" fmla="*/ 270 h 638"/>
                <a:gd name="T72" fmla="*/ 537 w 790"/>
                <a:gd name="T73" fmla="*/ 155 h 638"/>
                <a:gd name="T74" fmla="*/ 480 w 790"/>
                <a:gd name="T75" fmla="*/ 202 h 638"/>
                <a:gd name="T76" fmla="*/ 441 w 790"/>
                <a:gd name="T77" fmla="*/ 243 h 638"/>
                <a:gd name="T78" fmla="*/ 401 w 790"/>
                <a:gd name="T79" fmla="*/ 207 h 638"/>
                <a:gd name="T80" fmla="*/ 538 w 790"/>
                <a:gd name="T81" fmla="*/ 128 h 638"/>
                <a:gd name="T82" fmla="*/ 672 w 790"/>
                <a:gd name="T83" fmla="*/ 255 h 638"/>
                <a:gd name="T84" fmla="*/ 672 w 790"/>
                <a:gd name="T85" fmla="*/ 454 h 638"/>
                <a:gd name="T86" fmla="*/ 707 w 790"/>
                <a:gd name="T87" fmla="*/ 49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0" h="638">
                  <a:moveTo>
                    <a:pt x="462" y="408"/>
                  </a:moveTo>
                  <a:cubicBezTo>
                    <a:pt x="462" y="333"/>
                    <a:pt x="568" y="327"/>
                    <a:pt x="607" y="325"/>
                  </a:cubicBezTo>
                  <a:lnTo>
                    <a:pt x="607" y="373"/>
                  </a:lnTo>
                  <a:cubicBezTo>
                    <a:pt x="607" y="428"/>
                    <a:pt x="572" y="478"/>
                    <a:pt x="518" y="478"/>
                  </a:cubicBezTo>
                  <a:cubicBezTo>
                    <a:pt x="490" y="478"/>
                    <a:pt x="462" y="449"/>
                    <a:pt x="462" y="408"/>
                  </a:cubicBezTo>
                  <a:close/>
                  <a:moveTo>
                    <a:pt x="707" y="490"/>
                  </a:moveTo>
                  <a:cubicBezTo>
                    <a:pt x="710" y="490"/>
                    <a:pt x="712" y="490"/>
                    <a:pt x="726" y="489"/>
                  </a:cubicBezTo>
                  <a:cubicBezTo>
                    <a:pt x="770" y="427"/>
                    <a:pt x="790" y="352"/>
                    <a:pt x="790" y="284"/>
                  </a:cubicBezTo>
                  <a:cubicBezTo>
                    <a:pt x="790" y="129"/>
                    <a:pt x="683" y="0"/>
                    <a:pt x="518" y="0"/>
                  </a:cubicBezTo>
                  <a:cubicBezTo>
                    <a:pt x="483" y="0"/>
                    <a:pt x="446" y="7"/>
                    <a:pt x="407" y="18"/>
                  </a:cubicBezTo>
                  <a:lnTo>
                    <a:pt x="407" y="117"/>
                  </a:lnTo>
                  <a:lnTo>
                    <a:pt x="388" y="117"/>
                  </a:lnTo>
                  <a:lnTo>
                    <a:pt x="388" y="135"/>
                  </a:lnTo>
                  <a:lnTo>
                    <a:pt x="313" y="135"/>
                  </a:lnTo>
                  <a:lnTo>
                    <a:pt x="313" y="135"/>
                  </a:lnTo>
                  <a:lnTo>
                    <a:pt x="313" y="54"/>
                  </a:lnTo>
                  <a:cubicBezTo>
                    <a:pt x="252" y="85"/>
                    <a:pt x="188" y="129"/>
                    <a:pt x="125" y="188"/>
                  </a:cubicBezTo>
                  <a:lnTo>
                    <a:pt x="178" y="188"/>
                  </a:lnTo>
                  <a:lnTo>
                    <a:pt x="178" y="338"/>
                  </a:lnTo>
                  <a:lnTo>
                    <a:pt x="253" y="338"/>
                  </a:lnTo>
                  <a:lnTo>
                    <a:pt x="253" y="188"/>
                  </a:lnTo>
                  <a:lnTo>
                    <a:pt x="328" y="188"/>
                  </a:lnTo>
                  <a:lnTo>
                    <a:pt x="328" y="413"/>
                  </a:lnTo>
                  <a:lnTo>
                    <a:pt x="103" y="413"/>
                  </a:lnTo>
                  <a:lnTo>
                    <a:pt x="103" y="207"/>
                  </a:lnTo>
                  <a:cubicBezTo>
                    <a:pt x="28" y="280"/>
                    <a:pt x="0" y="344"/>
                    <a:pt x="0" y="398"/>
                  </a:cubicBezTo>
                  <a:cubicBezTo>
                    <a:pt x="0" y="512"/>
                    <a:pt x="151" y="638"/>
                    <a:pt x="400" y="638"/>
                  </a:cubicBezTo>
                  <a:cubicBezTo>
                    <a:pt x="538" y="638"/>
                    <a:pt x="635" y="590"/>
                    <a:pt x="697" y="524"/>
                  </a:cubicBezTo>
                  <a:lnTo>
                    <a:pt x="711" y="509"/>
                  </a:lnTo>
                  <a:cubicBezTo>
                    <a:pt x="688" y="512"/>
                    <a:pt x="680" y="512"/>
                    <a:pt x="670" y="512"/>
                  </a:cubicBezTo>
                  <a:cubicBezTo>
                    <a:pt x="622" y="512"/>
                    <a:pt x="607" y="488"/>
                    <a:pt x="607" y="453"/>
                  </a:cubicBezTo>
                  <a:lnTo>
                    <a:pt x="606" y="453"/>
                  </a:lnTo>
                  <a:cubicBezTo>
                    <a:pt x="580" y="489"/>
                    <a:pt x="545" y="512"/>
                    <a:pt x="488" y="512"/>
                  </a:cubicBezTo>
                  <a:cubicBezTo>
                    <a:pt x="431" y="512"/>
                    <a:pt x="388" y="473"/>
                    <a:pt x="388" y="422"/>
                  </a:cubicBezTo>
                  <a:cubicBezTo>
                    <a:pt x="388" y="305"/>
                    <a:pt x="545" y="305"/>
                    <a:pt x="607" y="300"/>
                  </a:cubicBezTo>
                  <a:lnTo>
                    <a:pt x="607" y="270"/>
                  </a:lnTo>
                  <a:cubicBezTo>
                    <a:pt x="607" y="214"/>
                    <a:pt x="606" y="155"/>
                    <a:pt x="537" y="155"/>
                  </a:cubicBezTo>
                  <a:cubicBezTo>
                    <a:pt x="486" y="155"/>
                    <a:pt x="480" y="177"/>
                    <a:pt x="480" y="202"/>
                  </a:cubicBezTo>
                  <a:cubicBezTo>
                    <a:pt x="480" y="234"/>
                    <a:pt x="455" y="243"/>
                    <a:pt x="441" y="243"/>
                  </a:cubicBezTo>
                  <a:cubicBezTo>
                    <a:pt x="418" y="243"/>
                    <a:pt x="401" y="228"/>
                    <a:pt x="401" y="207"/>
                  </a:cubicBezTo>
                  <a:cubicBezTo>
                    <a:pt x="401" y="154"/>
                    <a:pt x="481" y="128"/>
                    <a:pt x="538" y="128"/>
                  </a:cubicBezTo>
                  <a:cubicBezTo>
                    <a:pt x="652" y="128"/>
                    <a:pt x="672" y="180"/>
                    <a:pt x="672" y="255"/>
                  </a:cubicBezTo>
                  <a:lnTo>
                    <a:pt x="672" y="454"/>
                  </a:lnTo>
                  <a:cubicBezTo>
                    <a:pt x="672" y="480"/>
                    <a:pt x="681" y="490"/>
                    <a:pt x="707" y="4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58">
              <a:extLst>
                <a:ext uri="{FF2B5EF4-FFF2-40B4-BE49-F238E27FC236}">
                  <a16:creationId xmlns:a16="http://schemas.microsoft.com/office/drawing/2014/main" id="{962520DB-D84A-F7C4-34F8-A768DBC33C7F}"/>
                </a:ext>
              </a:extLst>
            </p:cNvPr>
            <p:cNvSpPr>
              <a:spLocks noChangeArrowheads="1"/>
            </p:cNvSpPr>
            <p:nvPr/>
          </p:nvSpPr>
          <p:spPr bwMode="auto">
            <a:xfrm>
              <a:off x="8826501" y="4273550"/>
              <a:ext cx="36513" cy="920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BBBEF"/>
                </a:solidFill>
              </a:endParaRPr>
            </a:p>
          </p:txBody>
        </p:sp>
      </p:grpSp>
      <p:sp>
        <p:nvSpPr>
          <p:cNvPr id="30" name="Title 29">
            <a:extLst>
              <a:ext uri="{FF2B5EF4-FFF2-40B4-BE49-F238E27FC236}">
                <a16:creationId xmlns:a16="http://schemas.microsoft.com/office/drawing/2014/main" id="{C8643A4F-164A-AABC-3034-BA76546E1EBE}"/>
              </a:ext>
            </a:extLst>
          </p:cNvPr>
          <p:cNvSpPr>
            <a:spLocks noGrp="1"/>
          </p:cNvSpPr>
          <p:nvPr>
            <p:ph type="title" hasCustomPrompt="1"/>
          </p:nvPr>
        </p:nvSpPr>
        <p:spPr>
          <a:xfrm>
            <a:off x="5184984" y="2295591"/>
            <a:ext cx="6470435" cy="2991588"/>
          </a:xfrm>
        </p:spPr>
        <p:txBody>
          <a:bodyPr bIns="0" anchor="t" anchorCtr="0">
            <a:noAutofit/>
          </a:bodyPr>
          <a:lstStyle>
            <a:lvl1pPr>
              <a:lnSpc>
                <a:spcPct val="90000"/>
              </a:lnSpc>
              <a:defRPr sz="7200">
                <a:solidFill>
                  <a:schemeClr val="bg1"/>
                </a:solidFill>
                <a:effectLst>
                  <a:outerShdw blurRad="38100" dist="38100" dir="2700000" algn="tl">
                    <a:srgbClr val="000000">
                      <a:alpha val="43137"/>
                    </a:srgbClr>
                  </a:outerShdw>
                </a:effectLst>
              </a:defRPr>
            </a:lvl1pPr>
          </a:lstStyle>
          <a:p>
            <a:r>
              <a:rPr lang="fr-FR" noProof="0"/>
              <a:t>Titre de </a:t>
            </a:r>
            <a:br>
              <a:rPr lang="fr-FR" noProof="0"/>
            </a:br>
            <a:r>
              <a:rPr lang="fr-FR" noProof="0"/>
              <a:t>la slide intercalaire</a:t>
            </a:r>
          </a:p>
        </p:txBody>
      </p:sp>
      <p:grpSp>
        <p:nvGrpSpPr>
          <p:cNvPr id="26" name="Group 3">
            <a:extLst>
              <a:ext uri="{FF2B5EF4-FFF2-40B4-BE49-F238E27FC236}">
                <a16:creationId xmlns:a16="http://schemas.microsoft.com/office/drawing/2014/main" id="{12D7C907-41C7-B11D-E50E-9045EFEC5893}"/>
              </a:ext>
              <a:ext uri="{C183D7F6-B498-43B3-948B-1728B52AA6E4}">
                <adec:decorative xmlns:adec="http://schemas.microsoft.com/office/drawing/2017/decorative" val="1"/>
              </a:ext>
            </a:extLst>
          </p:cNvPr>
          <p:cNvGrpSpPr/>
          <p:nvPr userDrawn="1"/>
        </p:nvGrpSpPr>
        <p:grpSpPr>
          <a:xfrm rot="1529564" flipH="1">
            <a:off x="4837313" y="1716914"/>
            <a:ext cx="626789" cy="569073"/>
            <a:chOff x="6572805" y="2461391"/>
            <a:chExt cx="594885" cy="488200"/>
          </a:xfrm>
          <a:solidFill>
            <a:schemeClr val="bg1"/>
          </a:solidFill>
        </p:grpSpPr>
        <p:pic>
          <p:nvPicPr>
            <p:cNvPr id="27" name="Graphic 4">
              <a:extLst>
                <a:ext uri="{FF2B5EF4-FFF2-40B4-BE49-F238E27FC236}">
                  <a16:creationId xmlns:a16="http://schemas.microsoft.com/office/drawing/2014/main" id="{8730D42B-2ECD-A31E-CBE6-7575590ECE9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6200000">
              <a:off x="6972428" y="2754328"/>
              <a:ext cx="152400" cy="238125"/>
            </a:xfrm>
            <a:prstGeom prst="rect">
              <a:avLst/>
            </a:prstGeom>
          </p:spPr>
        </p:pic>
        <p:pic>
          <p:nvPicPr>
            <p:cNvPr id="28" name="Graphic 7">
              <a:extLst>
                <a:ext uri="{FF2B5EF4-FFF2-40B4-BE49-F238E27FC236}">
                  <a16:creationId xmlns:a16="http://schemas.microsoft.com/office/drawing/2014/main" id="{60D79C61-D704-15A8-767A-9D58BAF410F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104491">
              <a:off x="6572805" y="2461391"/>
              <a:ext cx="152400" cy="238125"/>
            </a:xfrm>
            <a:prstGeom prst="rect">
              <a:avLst/>
            </a:prstGeom>
          </p:spPr>
        </p:pic>
        <p:pic>
          <p:nvPicPr>
            <p:cNvPr id="29" name="Graphic 8">
              <a:extLst>
                <a:ext uri="{FF2B5EF4-FFF2-40B4-BE49-F238E27FC236}">
                  <a16:creationId xmlns:a16="http://schemas.microsoft.com/office/drawing/2014/main" id="{06DE511B-DF2A-4759-94BE-BC040B4316D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8546752">
              <a:off x="6756473" y="2630671"/>
              <a:ext cx="257175" cy="66675"/>
            </a:xfrm>
            <a:prstGeom prst="rect">
              <a:avLst/>
            </a:prstGeom>
          </p:spPr>
        </p:pic>
      </p:grpSp>
      <p:sp>
        <p:nvSpPr>
          <p:cNvPr id="33" name="Rectangle: Top Corners Rounded 1">
            <a:extLst>
              <a:ext uri="{FF2B5EF4-FFF2-40B4-BE49-F238E27FC236}">
                <a16:creationId xmlns:a16="http://schemas.microsoft.com/office/drawing/2014/main" id="{434CCC96-5010-0475-1AB7-FD336F33F8CB}"/>
              </a:ext>
            </a:extLst>
          </p:cNvPr>
          <p:cNvSpPr>
            <a:spLocks/>
          </p:cNvSpPr>
          <p:nvPr userDrawn="1"/>
        </p:nvSpPr>
        <p:spPr>
          <a:xfrm rot="10800000" flipV="1">
            <a:off x="336176" y="6377540"/>
            <a:ext cx="1512622" cy="329661"/>
          </a:xfrm>
          <a:prstGeom prst="roundRect">
            <a:avLst>
              <a:gd name="adj" fmla="val 16667"/>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rPr>
              <a:t>Université d’Angers</a:t>
            </a:r>
          </a:p>
        </p:txBody>
      </p:sp>
      <p:sp>
        <p:nvSpPr>
          <p:cNvPr id="2" name="Footer Placeholder 4">
            <a:extLst>
              <a:ext uri="{FF2B5EF4-FFF2-40B4-BE49-F238E27FC236}">
                <a16:creationId xmlns:a16="http://schemas.microsoft.com/office/drawing/2014/main" id="{FD123ACE-E19B-5E79-F81B-A85710F9F063}"/>
              </a:ext>
            </a:extLst>
          </p:cNvPr>
          <p:cNvSpPr>
            <a:spLocks noGrp="1"/>
          </p:cNvSpPr>
          <p:nvPr>
            <p:ph type="ftr" sz="quarter" idx="3"/>
          </p:nvPr>
        </p:nvSpPr>
        <p:spPr>
          <a:xfrm>
            <a:off x="2036830" y="6377005"/>
            <a:ext cx="1463699"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lvl1pPr algn="l">
              <a:defRPr lang="fr-FR" sz="900" smtClean="0">
                <a:solidFill>
                  <a:schemeClr val="tx1">
                    <a:alpha val="80000"/>
                  </a:schemeClr>
                </a:solidFill>
              </a:defRPr>
            </a:lvl1pPr>
          </a:lstStyle>
          <a:p>
            <a:r>
              <a:rPr lang="fr-FR" noProof="0"/>
              <a:t>Nom du document</a:t>
            </a:r>
          </a:p>
        </p:txBody>
      </p:sp>
      <p:sp>
        <p:nvSpPr>
          <p:cNvPr id="35" name="Slide Number Placeholder 5">
            <a:extLst>
              <a:ext uri="{FF2B5EF4-FFF2-40B4-BE49-F238E27FC236}">
                <a16:creationId xmlns:a16="http://schemas.microsoft.com/office/drawing/2014/main" id="{3D0A6349-A770-ABFC-C969-5A009B3802FD}"/>
              </a:ext>
            </a:extLst>
          </p:cNvPr>
          <p:cNvSpPr>
            <a:spLocks noGrp="1"/>
          </p:cNvSpPr>
          <p:nvPr>
            <p:ph type="sldNum" sz="quarter" idx="4"/>
          </p:nvPr>
        </p:nvSpPr>
        <p:spPr>
          <a:xfrm>
            <a:off x="11552807" y="6377540"/>
            <a:ext cx="333166" cy="329661"/>
          </a:xfrm>
          <a:prstGeom prst="roundRect">
            <a:avLst/>
          </a:prstGeom>
          <a:solidFill>
            <a:schemeClr val="bg1"/>
          </a:solidFill>
          <a:ln>
            <a:gradFill>
              <a:gsLst>
                <a:gs pos="0">
                  <a:schemeClr val="bg1">
                    <a:alpha val="42000"/>
                  </a:schemeClr>
                </a:gs>
                <a:gs pos="100000">
                  <a:schemeClr val="bg1">
                    <a:alpha val="0"/>
                  </a:schemeClr>
                </a:gs>
              </a:gsLst>
              <a:lin ang="5400000" scaled="1"/>
            </a:gradFill>
          </a:ln>
        </p:spPr>
        <p:txBody>
          <a:bodyPr vert="horz" wrap="none" lIns="0" tIns="0" rIns="0" bIns="0" rtlCol="0" anchor="ctr">
            <a:noAutofit/>
          </a:bodyPr>
          <a:lstStyle>
            <a:lvl1pPr algn="ctr">
              <a:defRPr kumimoji="0" lang="en-US" sz="900" b="0" i="0" u="none" strike="noStrike" kern="1200" cap="none" spc="0" normalizeH="0" baseline="0" smtClean="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defRPr>
            </a:lvl1pPr>
          </a:lstStyle>
          <a:p>
            <a:fld id="{A5311C5C-DD0D-4634-AA58-1EB1FA85B81D}" type="slidenum">
              <a:rPr lang="en-US" smtClean="0"/>
              <a:pPr/>
              <a:t>‹N°›</a:t>
            </a:fld>
            <a:endParaRPr lang="en-US"/>
          </a:p>
        </p:txBody>
      </p:sp>
    </p:spTree>
    <p:extLst>
      <p:ext uri="{BB962C8B-B14F-4D97-AF65-F5344CB8AC3E}">
        <p14:creationId xmlns:p14="http://schemas.microsoft.com/office/powerpoint/2010/main" val="2412016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e avec titre">
    <p:bg>
      <p:bgPr>
        <a:solidFill>
          <a:srgbClr val="F1F4F9"/>
        </a:solidFill>
        <a:effectLst/>
      </p:bgPr>
    </p:bg>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E87E88A6-0570-B4D5-8C6D-E6CA61594254}"/>
              </a:ext>
            </a:extLst>
          </p:cNvPr>
          <p:cNvSpPr>
            <a:spLocks noGrp="1"/>
          </p:cNvSpPr>
          <p:nvPr>
            <p:ph type="title" hasCustomPrompt="1"/>
          </p:nvPr>
        </p:nvSpPr>
        <p:spPr>
          <a:xfrm>
            <a:off x="690675" y="426767"/>
            <a:ext cx="10862132" cy="498598"/>
          </a:xfrm>
        </p:spPr>
        <p:txBody>
          <a:bodyPr>
            <a:noAutofit/>
          </a:bodyPr>
          <a:lstStyle/>
          <a:p>
            <a:r>
              <a:rPr lang="fr-FR" noProof="0"/>
              <a:t>Titre de la slide</a:t>
            </a:r>
          </a:p>
        </p:txBody>
      </p:sp>
      <p:sp>
        <p:nvSpPr>
          <p:cNvPr id="2" name="Rectangle: Top Corners Rounded 1">
            <a:extLst>
              <a:ext uri="{FF2B5EF4-FFF2-40B4-BE49-F238E27FC236}">
                <a16:creationId xmlns:a16="http://schemas.microsoft.com/office/drawing/2014/main" id="{7C03EDD3-23CA-CDDA-CA4A-EC74EB9A0339}"/>
              </a:ext>
              <a:ext uri="{C183D7F6-B498-43B3-948B-1728B52AA6E4}">
                <adec:decorative xmlns:adec="http://schemas.microsoft.com/office/drawing/2017/decorative" val="1"/>
              </a:ext>
            </a:extLst>
          </p:cNvPr>
          <p:cNvSpPr>
            <a:spLocks/>
          </p:cNvSpPr>
          <p:nvPr userDrawn="1"/>
        </p:nvSpPr>
        <p:spPr>
          <a:xfrm rot="10800000" flipV="1">
            <a:off x="228598" y="1341121"/>
            <a:ext cx="11729942" cy="5516880"/>
          </a:xfrm>
          <a:prstGeom prst="round2SameRect">
            <a:avLst>
              <a:gd name="adj1" fmla="val 4062"/>
              <a:gd name="adj2" fmla="val 0"/>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33" name="Text Placeholder 32">
            <a:extLst>
              <a:ext uri="{FF2B5EF4-FFF2-40B4-BE49-F238E27FC236}">
                <a16:creationId xmlns:a16="http://schemas.microsoft.com/office/drawing/2014/main" id="{97A3C969-5FC5-A1BD-3CB7-6D1275E98539}"/>
              </a:ext>
            </a:extLst>
          </p:cNvPr>
          <p:cNvSpPr>
            <a:spLocks noGrp="1"/>
          </p:cNvSpPr>
          <p:nvPr>
            <p:ph type="body" sz="quarter" idx="11" hasCustomPrompt="1"/>
          </p:nvPr>
        </p:nvSpPr>
        <p:spPr>
          <a:xfrm>
            <a:off x="690675" y="1616299"/>
            <a:ext cx="10805788" cy="307777"/>
          </a:xfrm>
        </p:spPr>
        <p:txBody>
          <a:bodyPr>
            <a:noAutofit/>
          </a:bodyPr>
          <a:lstStyle>
            <a:lvl1pPr>
              <a:lnSpc>
                <a:spcPct val="100000"/>
              </a:lnSpc>
              <a:spcAft>
                <a:spcPts val="0"/>
              </a:spcAft>
              <a:defRPr sz="2000"/>
            </a:lvl1pPr>
            <a:lvl2pPr>
              <a:buFontTx/>
              <a:buNone/>
              <a:defRPr sz="2000">
                <a:latin typeface="Verdana Pro Semibold" panose="020B0704030504040204" pitchFamily="34" charset="0"/>
              </a:defRPr>
            </a:lvl2pPr>
            <a:lvl3pPr marL="0" indent="0">
              <a:buFontTx/>
              <a:buNone/>
              <a:defRPr sz="2000">
                <a:latin typeface="Verdana Pro Semibold" panose="020B0704030504040204" pitchFamily="34" charset="0"/>
              </a:defRPr>
            </a:lvl3pPr>
            <a:lvl4pPr marL="0" indent="0">
              <a:buFontTx/>
              <a:buNone/>
              <a:defRPr sz="2000">
                <a:latin typeface="Verdana Pro Semibold" panose="020B0704030504040204" pitchFamily="34" charset="0"/>
              </a:defRPr>
            </a:lvl4pPr>
            <a:lvl5pPr marL="0" indent="0">
              <a:buFontTx/>
              <a:buNone/>
              <a:defRPr sz="2000">
                <a:latin typeface="Verdana Pro Semibold" panose="020B0704030504040204" pitchFamily="34" charset="0"/>
              </a:defRPr>
            </a:lvl5pPr>
            <a:lvl6pPr marL="0" indent="0">
              <a:buFontTx/>
              <a:buNone/>
              <a:defRPr sz="2000">
                <a:latin typeface="Verdana Pro Semibold" panose="020B0704030504040204" pitchFamily="34" charset="0"/>
              </a:defRPr>
            </a:lvl6pPr>
            <a:lvl7pPr marL="0" indent="0">
              <a:buFontTx/>
              <a:buNone/>
              <a:defRPr sz="2000">
                <a:latin typeface="Verdana Pro Semibold" panose="020B0704030504040204" pitchFamily="34" charset="0"/>
              </a:defRPr>
            </a:lvl7pPr>
            <a:lvl8pPr marL="0" indent="0">
              <a:buFontTx/>
              <a:buNone/>
              <a:defRPr sz="2000">
                <a:latin typeface="Verdana Pro Semibold" panose="020B0704030504040204" pitchFamily="34" charset="0"/>
              </a:defRPr>
            </a:lvl8pPr>
            <a:lvl9pPr marL="0" indent="0">
              <a:buFontTx/>
              <a:buNone/>
              <a:defRPr sz="2000">
                <a:latin typeface="Verdana Pro Semibold" panose="020B0704030504040204" pitchFamily="34" charset="0"/>
              </a:defRPr>
            </a:lvl9pPr>
          </a:lstStyle>
          <a:p>
            <a:pPr lvl="0"/>
            <a:r>
              <a:rPr lang="fr-FR" noProof="0"/>
              <a:t>Premier niveau</a:t>
            </a:r>
          </a:p>
        </p:txBody>
      </p:sp>
      <p:sp>
        <p:nvSpPr>
          <p:cNvPr id="5" name="Rectangle: Top Corners Rounded 1">
            <a:extLst>
              <a:ext uri="{FF2B5EF4-FFF2-40B4-BE49-F238E27FC236}">
                <a16:creationId xmlns:a16="http://schemas.microsoft.com/office/drawing/2014/main" id="{8F2B6F82-44DE-7462-B5C2-9B085755C848}"/>
              </a:ext>
              <a:ext uri="{C183D7F6-B498-43B3-948B-1728B52AA6E4}">
                <adec:decorative xmlns:adec="http://schemas.microsoft.com/office/drawing/2017/decorative" val="1"/>
              </a:ext>
            </a:extLst>
          </p:cNvPr>
          <p:cNvSpPr>
            <a:spLocks/>
          </p:cNvSpPr>
          <p:nvPr userDrawn="1"/>
        </p:nvSpPr>
        <p:spPr>
          <a:xfrm rot="10800000" flipV="1">
            <a:off x="167640" y="6226742"/>
            <a:ext cx="11856720" cy="631258"/>
          </a:xfrm>
          <a:prstGeom prst="round2SameRect">
            <a:avLst>
              <a:gd name="adj1" fmla="val 16755"/>
              <a:gd name="adj2" fmla="val 0"/>
            </a:avLst>
          </a:prstGeom>
          <a:gradFill flip="none" rotWithShape="1">
            <a:gsLst>
              <a:gs pos="5000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30" name="Text Placeholder 29">
            <a:extLst>
              <a:ext uri="{FF2B5EF4-FFF2-40B4-BE49-F238E27FC236}">
                <a16:creationId xmlns:a16="http://schemas.microsoft.com/office/drawing/2014/main" id="{C9FCB2AD-5BBE-9F35-48A4-3EC567253661}"/>
              </a:ext>
            </a:extLst>
          </p:cNvPr>
          <p:cNvSpPr>
            <a:spLocks noGrp="1"/>
          </p:cNvSpPr>
          <p:nvPr>
            <p:ph type="body" sz="quarter" idx="10" hasCustomPrompt="1"/>
          </p:nvPr>
        </p:nvSpPr>
        <p:spPr>
          <a:xfrm>
            <a:off x="690675" y="2430253"/>
            <a:ext cx="10805788" cy="3531500"/>
          </a:xfrm>
        </p:spPr>
        <p:txBody>
          <a:bodyPr>
            <a:noAutofit/>
          </a:bodyPr>
          <a:lstStyle>
            <a:lvl1pPr>
              <a:defRPr sz="1800">
                <a:latin typeface="+mj-lt"/>
              </a:defRPr>
            </a:lvl1pPr>
            <a:lvl2pPr marL="285750" indent="-285750">
              <a:buSzPct val="130000"/>
              <a:buFont typeface="Verdana Pro" panose="020B0604030504040204" pitchFamily="34" charset="0"/>
              <a:buChar char="»"/>
              <a:defRPr/>
            </a:lvl2pPr>
            <a:lvl3pPr>
              <a:buClr>
                <a:schemeClr val="accent2"/>
              </a:buClr>
              <a:buSzPct val="130000"/>
              <a:defRPr/>
            </a:lvl3pPr>
            <a:lvl4pPr>
              <a:buSzPct val="130000"/>
              <a:defRPr/>
            </a:lvl4pPr>
            <a:lvl5pPr>
              <a:buSzPct val="130000"/>
              <a:defRPr/>
            </a:lvl5pPr>
            <a:lvl6pPr>
              <a:buSzPct val="130000"/>
              <a:defRPr/>
            </a:lvl6pPr>
            <a:lvl7pPr>
              <a:buSzPct val="130000"/>
              <a:defRPr/>
            </a:lvl7pPr>
            <a:lvl8pPr>
              <a:buSzPct val="130000"/>
              <a:defRPr/>
            </a:lvl8pPr>
            <a:lvl9pPr>
              <a:buSzPct val="130000"/>
              <a:defRPr/>
            </a:lvl9pPr>
          </a:lstStyle>
          <a:p>
            <a:pPr lvl="0"/>
            <a:r>
              <a:rPr lang="fr-FR" noProof="0"/>
              <a:t>Deuxième niveau</a:t>
            </a:r>
          </a:p>
          <a:p>
            <a:pPr lvl="1"/>
            <a:r>
              <a:rPr lang="fr-FR" noProof="0"/>
              <a:t>Troisième niveau</a:t>
            </a:r>
          </a:p>
          <a:p>
            <a:pPr lvl="2"/>
            <a:r>
              <a:rPr lang="fr-FR" noProof="0"/>
              <a:t>Quatrième niveau</a:t>
            </a:r>
          </a:p>
          <a:p>
            <a:pPr lvl="4"/>
            <a:r>
              <a:rPr lang="fr-FR" noProof="0"/>
              <a:t>Cinquième niveau</a:t>
            </a:r>
          </a:p>
          <a:p>
            <a:pPr lvl="5"/>
            <a:r>
              <a:rPr lang="fr-FR" noProof="0"/>
              <a:t>Sixième niveau</a:t>
            </a:r>
          </a:p>
        </p:txBody>
      </p:sp>
      <p:sp>
        <p:nvSpPr>
          <p:cNvPr id="6" name="Rectangle: Top Corners Rounded 1">
            <a:extLst>
              <a:ext uri="{FF2B5EF4-FFF2-40B4-BE49-F238E27FC236}">
                <a16:creationId xmlns:a16="http://schemas.microsoft.com/office/drawing/2014/main" id="{E96FF048-BF71-E4BC-0041-2E3907BFAD80}"/>
              </a:ext>
            </a:extLst>
          </p:cNvPr>
          <p:cNvSpPr>
            <a:spLocks/>
          </p:cNvSpPr>
          <p:nvPr userDrawn="1"/>
        </p:nvSpPr>
        <p:spPr>
          <a:xfrm rot="10800000" flipV="1">
            <a:off x="336176" y="6377540"/>
            <a:ext cx="1512622" cy="329661"/>
          </a:xfrm>
          <a:prstGeom prst="roundRect">
            <a:avLst>
              <a:gd name="adj" fmla="val 16667"/>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rPr>
              <a:t>Université d’Angers</a:t>
            </a:r>
          </a:p>
        </p:txBody>
      </p:sp>
      <p:sp>
        <p:nvSpPr>
          <p:cNvPr id="3" name="Footer Placeholder 4">
            <a:extLst>
              <a:ext uri="{FF2B5EF4-FFF2-40B4-BE49-F238E27FC236}">
                <a16:creationId xmlns:a16="http://schemas.microsoft.com/office/drawing/2014/main" id="{D935DCD5-872F-C785-F739-FF6F03145100}"/>
              </a:ext>
            </a:extLst>
          </p:cNvPr>
          <p:cNvSpPr>
            <a:spLocks noGrp="1"/>
          </p:cNvSpPr>
          <p:nvPr>
            <p:ph type="ftr" sz="quarter" idx="3"/>
          </p:nvPr>
        </p:nvSpPr>
        <p:spPr>
          <a:xfrm>
            <a:off x="2036830" y="6377005"/>
            <a:ext cx="1463699"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lvl1pPr algn="l">
              <a:defRPr lang="fr-FR" sz="900" smtClean="0">
                <a:solidFill>
                  <a:schemeClr val="tx1">
                    <a:alpha val="80000"/>
                  </a:schemeClr>
                </a:solidFill>
              </a:defRPr>
            </a:lvl1pPr>
          </a:lstStyle>
          <a:p>
            <a:r>
              <a:rPr lang="fr-FR" noProof="0"/>
              <a:t>Nom du document</a:t>
            </a:r>
          </a:p>
        </p:txBody>
      </p:sp>
      <p:sp>
        <p:nvSpPr>
          <p:cNvPr id="27" name="Slide Number Placeholder 5">
            <a:extLst>
              <a:ext uri="{FF2B5EF4-FFF2-40B4-BE49-F238E27FC236}">
                <a16:creationId xmlns:a16="http://schemas.microsoft.com/office/drawing/2014/main" id="{02636D01-FCCB-0E3F-69FE-FF1B2342425B}"/>
              </a:ext>
            </a:extLst>
          </p:cNvPr>
          <p:cNvSpPr>
            <a:spLocks noGrp="1"/>
          </p:cNvSpPr>
          <p:nvPr>
            <p:ph type="sldNum" sz="quarter" idx="4"/>
          </p:nvPr>
        </p:nvSpPr>
        <p:spPr>
          <a:xfrm>
            <a:off x="11552807" y="6377540"/>
            <a:ext cx="333166" cy="329661"/>
          </a:xfrm>
          <a:prstGeom prst="roundRect">
            <a:avLst/>
          </a:prstGeom>
          <a:solidFill>
            <a:schemeClr val="bg1"/>
          </a:solidFill>
          <a:ln>
            <a:gradFill>
              <a:gsLst>
                <a:gs pos="0">
                  <a:schemeClr val="bg1">
                    <a:alpha val="42000"/>
                  </a:schemeClr>
                </a:gs>
                <a:gs pos="100000">
                  <a:schemeClr val="bg1">
                    <a:alpha val="0"/>
                  </a:schemeClr>
                </a:gs>
              </a:gsLst>
              <a:lin ang="5400000" scaled="1"/>
            </a:gradFill>
          </a:ln>
        </p:spPr>
        <p:txBody>
          <a:bodyPr vert="horz" wrap="none" lIns="0" tIns="0" rIns="0" bIns="0" rtlCol="0" anchor="ctr">
            <a:noAutofit/>
          </a:bodyPr>
          <a:lstStyle>
            <a:lvl1pPr algn="ctr">
              <a:defRPr kumimoji="0" lang="en-US" sz="900" b="0" i="0" u="none" strike="noStrike" kern="1200" cap="none" spc="0" normalizeH="0" baseline="0" smtClean="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defRPr>
            </a:lvl1pPr>
          </a:lstStyle>
          <a:p>
            <a:fld id="{A5311C5C-DD0D-4634-AA58-1EB1FA85B81D}" type="slidenum">
              <a:rPr lang="en-US" smtClean="0"/>
              <a:pPr/>
              <a:t>‹N°›</a:t>
            </a:fld>
            <a:endParaRPr lang="en-US"/>
          </a:p>
        </p:txBody>
      </p:sp>
      <p:sp>
        <p:nvSpPr>
          <p:cNvPr id="41" name="Text Placeholder 40">
            <a:extLst>
              <a:ext uri="{FF2B5EF4-FFF2-40B4-BE49-F238E27FC236}">
                <a16:creationId xmlns:a16="http://schemas.microsoft.com/office/drawing/2014/main" id="{BBAD4FF3-1D19-7CBB-4E5A-77E029A9FA12}"/>
              </a:ext>
              <a:ext uri="{C183D7F6-B498-43B3-948B-1728B52AA6E4}">
                <adec:decorative xmlns:adec="http://schemas.microsoft.com/office/drawing/2017/decorative" val="1"/>
              </a:ext>
            </a:extLst>
          </p:cNvPr>
          <p:cNvSpPr>
            <a:spLocks noGrp="1"/>
          </p:cNvSpPr>
          <p:nvPr>
            <p:ph type="body" sz="quarter" idx="12"/>
          </p:nvPr>
        </p:nvSpPr>
        <p:spPr>
          <a:xfrm>
            <a:off x="690675" y="2167465"/>
            <a:ext cx="10805788" cy="21600"/>
          </a:xfrm>
          <a:custGeom>
            <a:avLst/>
            <a:gdLst>
              <a:gd name="connsiteX0" fmla="*/ 0 w 10805788"/>
              <a:gd name="connsiteY0" fmla="*/ 0 h 21600"/>
              <a:gd name="connsiteX1" fmla="*/ 10805788 w 10805788"/>
              <a:gd name="connsiteY1" fmla="*/ 0 h 21600"/>
              <a:gd name="connsiteX2" fmla="*/ 10805788 w 10805788"/>
              <a:gd name="connsiteY2" fmla="*/ 21600 h 21600"/>
              <a:gd name="connsiteX3" fmla="*/ 0 w 10805788"/>
              <a:gd name="connsiteY3" fmla="*/ 21600 h 21600"/>
            </a:gdLst>
            <a:ahLst/>
            <a:cxnLst>
              <a:cxn ang="0">
                <a:pos x="connsiteX0" y="connsiteY0"/>
              </a:cxn>
              <a:cxn ang="0">
                <a:pos x="connsiteX1" y="connsiteY1"/>
              </a:cxn>
              <a:cxn ang="0">
                <a:pos x="connsiteX2" y="connsiteY2"/>
              </a:cxn>
              <a:cxn ang="0">
                <a:pos x="connsiteX3" y="connsiteY3"/>
              </a:cxn>
            </a:cxnLst>
            <a:rect l="l" t="t" r="r" b="b"/>
            <a:pathLst>
              <a:path w="10805788" h="21600">
                <a:moveTo>
                  <a:pt x="0" y="0"/>
                </a:moveTo>
                <a:lnTo>
                  <a:pt x="10805788" y="0"/>
                </a:lnTo>
                <a:lnTo>
                  <a:pt x="10805788" y="21600"/>
                </a:lnTo>
                <a:lnTo>
                  <a:pt x="0" y="21600"/>
                </a:lnTo>
                <a:close/>
              </a:path>
            </a:pathLst>
          </a:custGeom>
          <a:blipFill>
            <a:blip>
              <a:extLst>
                <a:ext uri="{96DAC541-7B7A-43D3-8B79-37D633B846F1}">
                  <asvg:svgBlip xmlns:asvg="http://schemas.microsoft.com/office/drawing/2016/SVG/main" r:embed="rId2"/>
                </a:ext>
              </a:extLst>
            </a:blip>
            <a:stretch>
              <a:fillRect/>
            </a:stretch>
          </a:blipFill>
        </p:spPr>
        <p:txBody>
          <a:bodyPr wrap="square">
            <a:noAutofit/>
          </a:bodyPr>
          <a:lstStyle>
            <a:lvl1pPr>
              <a:buFontTx/>
              <a:buNone/>
              <a:defRPr sz="100">
                <a:noFill/>
                <a:latin typeface="+mj-lt"/>
              </a:defRPr>
            </a:lvl1pPr>
            <a:lvl2pPr marL="0" indent="0">
              <a:buFontTx/>
              <a:buNone/>
              <a:defRPr sz="100"/>
            </a:lvl2pPr>
            <a:lvl3pPr marL="0" indent="0">
              <a:buClr>
                <a:schemeClr val="accent2"/>
              </a:buClr>
              <a:buFontTx/>
              <a:buNone/>
              <a:defRPr sz="100"/>
            </a:lvl3pPr>
            <a:lvl4pPr marL="0" indent="0">
              <a:buFontTx/>
              <a:buNone/>
              <a:defRPr sz="100"/>
            </a:lvl4pPr>
            <a:lvl5pPr marL="0" indent="0">
              <a:buFontTx/>
              <a:buNone/>
              <a:defRPr sz="100"/>
            </a:lvl5pPr>
            <a:lvl6pPr marL="0" indent="0">
              <a:buFontTx/>
              <a:buNone/>
              <a:defRPr sz="100"/>
            </a:lvl6pPr>
            <a:lvl7pPr marL="0" indent="0">
              <a:buFontTx/>
              <a:buNone/>
              <a:defRPr sz="100"/>
            </a:lvl7pPr>
            <a:lvl8pPr marL="0" indent="0">
              <a:buFontTx/>
              <a:buNone/>
              <a:defRPr sz="100"/>
            </a:lvl8pPr>
            <a:lvl9pPr marL="0" indent="0">
              <a:buFontTx/>
              <a:buNone/>
              <a:defRPr sz="100"/>
            </a:lvl9pPr>
          </a:lstStyle>
          <a:p>
            <a:pPr lvl="0"/>
            <a:endParaRPr lang="en-US"/>
          </a:p>
        </p:txBody>
      </p:sp>
    </p:spTree>
    <p:extLst>
      <p:ext uri="{BB962C8B-B14F-4D97-AF65-F5344CB8AC3E}">
        <p14:creationId xmlns:p14="http://schemas.microsoft.com/office/powerpoint/2010/main" val="2146979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e sans titre">
    <p:bg>
      <p:bgPr>
        <a:solidFill>
          <a:srgbClr val="F1F4F9"/>
        </a:solidFill>
        <a:effectLst/>
      </p:bgPr>
    </p:bg>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4F809C06-3FB2-72CB-D0A6-DFD6D987F954}"/>
              </a:ext>
              <a:ext uri="{C183D7F6-B498-43B3-948B-1728B52AA6E4}">
                <adec:decorative xmlns:adec="http://schemas.microsoft.com/office/drawing/2017/decorative" val="1"/>
              </a:ext>
            </a:extLst>
          </p:cNvPr>
          <p:cNvSpPr>
            <a:spLocks/>
          </p:cNvSpPr>
          <p:nvPr userDrawn="1"/>
        </p:nvSpPr>
        <p:spPr>
          <a:xfrm rot="10800000" flipV="1">
            <a:off x="228598" y="419100"/>
            <a:ext cx="11729942" cy="6438901"/>
          </a:xfrm>
          <a:prstGeom prst="round2SameRect">
            <a:avLst>
              <a:gd name="adj1" fmla="val 4062"/>
              <a:gd name="adj2" fmla="val 0"/>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33" name="Text Placeholder 32">
            <a:extLst>
              <a:ext uri="{FF2B5EF4-FFF2-40B4-BE49-F238E27FC236}">
                <a16:creationId xmlns:a16="http://schemas.microsoft.com/office/drawing/2014/main" id="{97A3C969-5FC5-A1BD-3CB7-6D1275E98539}"/>
              </a:ext>
            </a:extLst>
          </p:cNvPr>
          <p:cNvSpPr>
            <a:spLocks noGrp="1"/>
          </p:cNvSpPr>
          <p:nvPr>
            <p:ph type="body" sz="quarter" idx="11" hasCustomPrompt="1"/>
          </p:nvPr>
        </p:nvSpPr>
        <p:spPr>
          <a:xfrm>
            <a:off x="690675" y="694276"/>
            <a:ext cx="10805788" cy="307777"/>
          </a:xfrm>
        </p:spPr>
        <p:txBody>
          <a:bodyPr>
            <a:noAutofit/>
          </a:bodyPr>
          <a:lstStyle>
            <a:lvl1pPr>
              <a:lnSpc>
                <a:spcPct val="100000"/>
              </a:lnSpc>
              <a:spcAft>
                <a:spcPts val="0"/>
              </a:spcAft>
              <a:defRPr sz="2000"/>
            </a:lvl1pPr>
            <a:lvl2pPr>
              <a:buFontTx/>
              <a:buNone/>
              <a:defRPr sz="2000">
                <a:latin typeface="Verdana Pro Semibold" panose="020B0704030504040204" pitchFamily="34" charset="0"/>
              </a:defRPr>
            </a:lvl2pPr>
            <a:lvl3pPr marL="0" indent="0">
              <a:buFontTx/>
              <a:buNone/>
              <a:defRPr sz="2000">
                <a:latin typeface="Verdana Pro Semibold" panose="020B0704030504040204" pitchFamily="34" charset="0"/>
              </a:defRPr>
            </a:lvl3pPr>
            <a:lvl4pPr marL="0" indent="0">
              <a:buFontTx/>
              <a:buNone/>
              <a:defRPr sz="2000">
                <a:latin typeface="Verdana Pro Semibold" panose="020B0704030504040204" pitchFamily="34" charset="0"/>
              </a:defRPr>
            </a:lvl4pPr>
            <a:lvl5pPr marL="0" indent="0">
              <a:buFontTx/>
              <a:buNone/>
              <a:defRPr sz="2000">
                <a:latin typeface="Verdana Pro Semibold" panose="020B0704030504040204" pitchFamily="34" charset="0"/>
              </a:defRPr>
            </a:lvl5pPr>
            <a:lvl6pPr marL="0" indent="0">
              <a:buFontTx/>
              <a:buNone/>
              <a:defRPr sz="2000">
                <a:latin typeface="Verdana Pro Semibold" panose="020B0704030504040204" pitchFamily="34" charset="0"/>
              </a:defRPr>
            </a:lvl6pPr>
            <a:lvl7pPr marL="0" indent="0">
              <a:buFontTx/>
              <a:buNone/>
              <a:defRPr sz="2000">
                <a:latin typeface="Verdana Pro Semibold" panose="020B0704030504040204" pitchFamily="34" charset="0"/>
              </a:defRPr>
            </a:lvl7pPr>
            <a:lvl8pPr marL="0" indent="0">
              <a:buFontTx/>
              <a:buNone/>
              <a:defRPr sz="2000">
                <a:latin typeface="Verdana Pro Semibold" panose="020B0704030504040204" pitchFamily="34" charset="0"/>
              </a:defRPr>
            </a:lvl8pPr>
            <a:lvl9pPr marL="0" indent="0">
              <a:buFontTx/>
              <a:buNone/>
              <a:defRPr sz="2000">
                <a:latin typeface="Verdana Pro Semibold" panose="020B0704030504040204" pitchFamily="34" charset="0"/>
              </a:defRPr>
            </a:lvl9pPr>
          </a:lstStyle>
          <a:p>
            <a:pPr lvl="0"/>
            <a:r>
              <a:rPr lang="fr-FR" noProof="0"/>
              <a:t>Premier niveau</a:t>
            </a:r>
          </a:p>
        </p:txBody>
      </p:sp>
      <p:sp>
        <p:nvSpPr>
          <p:cNvPr id="5" name="Rectangle: Top Corners Rounded 1">
            <a:extLst>
              <a:ext uri="{FF2B5EF4-FFF2-40B4-BE49-F238E27FC236}">
                <a16:creationId xmlns:a16="http://schemas.microsoft.com/office/drawing/2014/main" id="{8F2B6F82-44DE-7462-B5C2-9B085755C848}"/>
              </a:ext>
              <a:ext uri="{C183D7F6-B498-43B3-948B-1728B52AA6E4}">
                <adec:decorative xmlns:adec="http://schemas.microsoft.com/office/drawing/2017/decorative" val="1"/>
              </a:ext>
            </a:extLst>
          </p:cNvPr>
          <p:cNvSpPr>
            <a:spLocks/>
          </p:cNvSpPr>
          <p:nvPr userDrawn="1"/>
        </p:nvSpPr>
        <p:spPr>
          <a:xfrm rot="10800000" flipV="1">
            <a:off x="167640" y="6226742"/>
            <a:ext cx="11856720" cy="631258"/>
          </a:xfrm>
          <a:prstGeom prst="round2SameRect">
            <a:avLst>
              <a:gd name="adj1" fmla="val 16755"/>
              <a:gd name="adj2" fmla="val 0"/>
            </a:avLst>
          </a:prstGeom>
          <a:gradFill flip="none" rotWithShape="1">
            <a:gsLst>
              <a:gs pos="5000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30" name="Text Placeholder 29">
            <a:extLst>
              <a:ext uri="{FF2B5EF4-FFF2-40B4-BE49-F238E27FC236}">
                <a16:creationId xmlns:a16="http://schemas.microsoft.com/office/drawing/2014/main" id="{C9FCB2AD-5BBE-9F35-48A4-3EC567253661}"/>
              </a:ext>
            </a:extLst>
          </p:cNvPr>
          <p:cNvSpPr>
            <a:spLocks noGrp="1"/>
          </p:cNvSpPr>
          <p:nvPr>
            <p:ph type="body" sz="quarter" idx="10" hasCustomPrompt="1"/>
          </p:nvPr>
        </p:nvSpPr>
        <p:spPr>
          <a:xfrm>
            <a:off x="690675" y="1555256"/>
            <a:ext cx="10805788" cy="4406496"/>
          </a:xfrm>
        </p:spPr>
        <p:txBody>
          <a:bodyPr>
            <a:noAutofit/>
          </a:bodyPr>
          <a:lstStyle>
            <a:lvl1pPr>
              <a:defRPr sz="1800">
                <a:latin typeface="+mj-lt"/>
              </a:defRPr>
            </a:lvl1pPr>
            <a:lvl2pPr marL="285750" indent="-285750">
              <a:buSzPct val="130000"/>
              <a:buFont typeface="Verdana Pro" panose="020B0604030504040204" pitchFamily="34" charset="0"/>
              <a:buChar char="»"/>
              <a:defRPr/>
            </a:lvl2pPr>
            <a:lvl3pPr>
              <a:buClr>
                <a:schemeClr val="accent2"/>
              </a:buClr>
              <a:buSzPct val="130000"/>
              <a:defRPr/>
            </a:lvl3pPr>
            <a:lvl4pPr>
              <a:buSzPct val="130000"/>
              <a:defRPr/>
            </a:lvl4pPr>
            <a:lvl5pPr>
              <a:buSzPct val="130000"/>
              <a:defRPr/>
            </a:lvl5pPr>
            <a:lvl6pPr>
              <a:buSzPct val="130000"/>
              <a:defRPr/>
            </a:lvl6pPr>
            <a:lvl7pPr>
              <a:buSzPct val="130000"/>
              <a:defRPr/>
            </a:lvl7pPr>
            <a:lvl8pPr>
              <a:buSzPct val="130000"/>
              <a:defRPr/>
            </a:lvl8pPr>
            <a:lvl9pPr>
              <a:buSzPct val="130000"/>
              <a:defRPr/>
            </a:lvl9pPr>
          </a:lstStyle>
          <a:p>
            <a:pPr lvl="0"/>
            <a:r>
              <a:rPr lang="fr-FR" noProof="0"/>
              <a:t>Deuxième niveau</a:t>
            </a:r>
          </a:p>
          <a:p>
            <a:pPr lvl="1"/>
            <a:r>
              <a:rPr lang="fr-FR" noProof="0"/>
              <a:t>Troisième niveau</a:t>
            </a:r>
          </a:p>
          <a:p>
            <a:pPr lvl="2"/>
            <a:r>
              <a:rPr lang="fr-FR" noProof="0"/>
              <a:t>Quatrième niveau</a:t>
            </a:r>
          </a:p>
          <a:p>
            <a:pPr lvl="4"/>
            <a:r>
              <a:rPr lang="fr-FR" noProof="0"/>
              <a:t>Cinquième niveau</a:t>
            </a:r>
          </a:p>
          <a:p>
            <a:pPr lvl="5"/>
            <a:r>
              <a:rPr lang="fr-FR" noProof="0"/>
              <a:t>Sixième niveau</a:t>
            </a:r>
          </a:p>
        </p:txBody>
      </p:sp>
      <p:sp>
        <p:nvSpPr>
          <p:cNvPr id="6" name="Rectangle: Top Corners Rounded 1">
            <a:extLst>
              <a:ext uri="{FF2B5EF4-FFF2-40B4-BE49-F238E27FC236}">
                <a16:creationId xmlns:a16="http://schemas.microsoft.com/office/drawing/2014/main" id="{E96FF048-BF71-E4BC-0041-2E3907BFAD80}"/>
              </a:ext>
            </a:extLst>
          </p:cNvPr>
          <p:cNvSpPr>
            <a:spLocks/>
          </p:cNvSpPr>
          <p:nvPr userDrawn="1"/>
        </p:nvSpPr>
        <p:spPr>
          <a:xfrm rot="10800000" flipV="1">
            <a:off x="336176" y="6377540"/>
            <a:ext cx="1512622" cy="329661"/>
          </a:xfrm>
          <a:prstGeom prst="roundRect">
            <a:avLst>
              <a:gd name="adj" fmla="val 16667"/>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rPr>
              <a:t>Université d’Angers</a:t>
            </a:r>
          </a:p>
        </p:txBody>
      </p:sp>
      <p:sp>
        <p:nvSpPr>
          <p:cNvPr id="2" name="Footer Placeholder 4">
            <a:extLst>
              <a:ext uri="{FF2B5EF4-FFF2-40B4-BE49-F238E27FC236}">
                <a16:creationId xmlns:a16="http://schemas.microsoft.com/office/drawing/2014/main" id="{2A0A7DB1-C329-833F-BEFF-920AF6ABA382}"/>
              </a:ext>
            </a:extLst>
          </p:cNvPr>
          <p:cNvSpPr>
            <a:spLocks noGrp="1"/>
          </p:cNvSpPr>
          <p:nvPr>
            <p:ph type="ftr" sz="quarter" idx="3"/>
          </p:nvPr>
        </p:nvSpPr>
        <p:spPr>
          <a:xfrm>
            <a:off x="2036830" y="6377005"/>
            <a:ext cx="1463699"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lvl1pPr algn="l">
              <a:defRPr lang="fr-FR" sz="900" smtClean="0">
                <a:solidFill>
                  <a:schemeClr val="tx1">
                    <a:alpha val="80000"/>
                  </a:schemeClr>
                </a:solidFill>
              </a:defRPr>
            </a:lvl1pPr>
          </a:lstStyle>
          <a:p>
            <a:r>
              <a:rPr lang="fr-FR" noProof="0"/>
              <a:t>Nom du document</a:t>
            </a:r>
          </a:p>
        </p:txBody>
      </p:sp>
      <p:sp>
        <p:nvSpPr>
          <p:cNvPr id="27" name="Slide Number Placeholder 5">
            <a:extLst>
              <a:ext uri="{FF2B5EF4-FFF2-40B4-BE49-F238E27FC236}">
                <a16:creationId xmlns:a16="http://schemas.microsoft.com/office/drawing/2014/main" id="{02636D01-FCCB-0E3F-69FE-FF1B2342425B}"/>
              </a:ext>
            </a:extLst>
          </p:cNvPr>
          <p:cNvSpPr>
            <a:spLocks noGrp="1"/>
          </p:cNvSpPr>
          <p:nvPr>
            <p:ph type="sldNum" sz="quarter" idx="4"/>
          </p:nvPr>
        </p:nvSpPr>
        <p:spPr>
          <a:xfrm>
            <a:off x="11552807" y="6377540"/>
            <a:ext cx="333166" cy="329661"/>
          </a:xfrm>
          <a:prstGeom prst="roundRect">
            <a:avLst/>
          </a:prstGeom>
          <a:solidFill>
            <a:schemeClr val="bg1"/>
          </a:solidFill>
          <a:ln>
            <a:gradFill>
              <a:gsLst>
                <a:gs pos="0">
                  <a:schemeClr val="bg1">
                    <a:alpha val="42000"/>
                  </a:schemeClr>
                </a:gs>
                <a:gs pos="100000">
                  <a:schemeClr val="bg1">
                    <a:alpha val="0"/>
                  </a:schemeClr>
                </a:gs>
              </a:gsLst>
              <a:lin ang="5400000" scaled="1"/>
            </a:gradFill>
          </a:ln>
        </p:spPr>
        <p:txBody>
          <a:bodyPr vert="horz" wrap="none" lIns="0" tIns="0" rIns="0" bIns="0" rtlCol="0" anchor="ctr">
            <a:noAutofit/>
          </a:bodyPr>
          <a:lstStyle>
            <a:lvl1pPr algn="ctr">
              <a:defRPr kumimoji="0" lang="en-US" sz="900" b="0" i="0" u="none" strike="noStrike" kern="1200" cap="none" spc="0" normalizeH="0" baseline="0" smtClean="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defRPr>
            </a:lvl1pPr>
          </a:lstStyle>
          <a:p>
            <a:fld id="{A5311C5C-DD0D-4634-AA58-1EB1FA85B81D}" type="slidenum">
              <a:rPr lang="en-US" smtClean="0"/>
              <a:pPr/>
              <a:t>‹N°›</a:t>
            </a:fld>
            <a:endParaRPr lang="en-US"/>
          </a:p>
        </p:txBody>
      </p:sp>
      <p:sp>
        <p:nvSpPr>
          <p:cNvPr id="41" name="Text Placeholder 40">
            <a:extLst>
              <a:ext uri="{FF2B5EF4-FFF2-40B4-BE49-F238E27FC236}">
                <a16:creationId xmlns:a16="http://schemas.microsoft.com/office/drawing/2014/main" id="{BBAD4FF3-1D19-7CBB-4E5A-77E029A9FA12}"/>
              </a:ext>
              <a:ext uri="{C183D7F6-B498-43B3-948B-1728B52AA6E4}">
                <adec:decorative xmlns:adec="http://schemas.microsoft.com/office/drawing/2017/decorative" val="1"/>
              </a:ext>
            </a:extLst>
          </p:cNvPr>
          <p:cNvSpPr>
            <a:spLocks noGrp="1"/>
          </p:cNvSpPr>
          <p:nvPr>
            <p:ph type="body" sz="quarter" idx="12"/>
          </p:nvPr>
        </p:nvSpPr>
        <p:spPr>
          <a:xfrm>
            <a:off x="690675" y="1245443"/>
            <a:ext cx="10805788" cy="21600"/>
          </a:xfrm>
          <a:custGeom>
            <a:avLst/>
            <a:gdLst>
              <a:gd name="connsiteX0" fmla="*/ 0 w 10805788"/>
              <a:gd name="connsiteY0" fmla="*/ 0 h 21600"/>
              <a:gd name="connsiteX1" fmla="*/ 10805788 w 10805788"/>
              <a:gd name="connsiteY1" fmla="*/ 0 h 21600"/>
              <a:gd name="connsiteX2" fmla="*/ 10805788 w 10805788"/>
              <a:gd name="connsiteY2" fmla="*/ 21600 h 21600"/>
              <a:gd name="connsiteX3" fmla="*/ 0 w 10805788"/>
              <a:gd name="connsiteY3" fmla="*/ 21600 h 21600"/>
            </a:gdLst>
            <a:ahLst/>
            <a:cxnLst>
              <a:cxn ang="0">
                <a:pos x="connsiteX0" y="connsiteY0"/>
              </a:cxn>
              <a:cxn ang="0">
                <a:pos x="connsiteX1" y="connsiteY1"/>
              </a:cxn>
              <a:cxn ang="0">
                <a:pos x="connsiteX2" y="connsiteY2"/>
              </a:cxn>
              <a:cxn ang="0">
                <a:pos x="connsiteX3" y="connsiteY3"/>
              </a:cxn>
            </a:cxnLst>
            <a:rect l="l" t="t" r="r" b="b"/>
            <a:pathLst>
              <a:path w="10805788" h="21600">
                <a:moveTo>
                  <a:pt x="0" y="0"/>
                </a:moveTo>
                <a:lnTo>
                  <a:pt x="10805788" y="0"/>
                </a:lnTo>
                <a:lnTo>
                  <a:pt x="10805788" y="21600"/>
                </a:lnTo>
                <a:lnTo>
                  <a:pt x="0" y="21600"/>
                </a:lnTo>
                <a:close/>
              </a:path>
            </a:pathLst>
          </a:custGeom>
          <a:blipFill>
            <a:blip>
              <a:extLst>
                <a:ext uri="{96DAC541-7B7A-43D3-8B79-37D633B846F1}">
                  <asvg:svgBlip xmlns:asvg="http://schemas.microsoft.com/office/drawing/2016/SVG/main" r:embed="rId2"/>
                </a:ext>
              </a:extLst>
            </a:blip>
            <a:stretch>
              <a:fillRect/>
            </a:stretch>
          </a:blipFill>
        </p:spPr>
        <p:txBody>
          <a:bodyPr wrap="square">
            <a:noAutofit/>
          </a:bodyPr>
          <a:lstStyle>
            <a:lvl1pPr>
              <a:buFontTx/>
              <a:buNone/>
              <a:defRPr sz="100">
                <a:noFill/>
                <a:latin typeface="+mj-lt"/>
              </a:defRPr>
            </a:lvl1pPr>
            <a:lvl2pPr marL="0" indent="0">
              <a:buFontTx/>
              <a:buNone/>
              <a:defRPr sz="100"/>
            </a:lvl2pPr>
            <a:lvl3pPr marL="0" indent="0">
              <a:buClr>
                <a:schemeClr val="accent2"/>
              </a:buClr>
              <a:buFontTx/>
              <a:buNone/>
              <a:defRPr sz="100"/>
            </a:lvl3pPr>
            <a:lvl4pPr marL="0" indent="0">
              <a:buFontTx/>
              <a:buNone/>
              <a:defRPr sz="100"/>
            </a:lvl4pPr>
            <a:lvl5pPr marL="0" indent="0">
              <a:buFontTx/>
              <a:buNone/>
              <a:defRPr sz="100"/>
            </a:lvl5pPr>
            <a:lvl6pPr marL="0" indent="0">
              <a:buFontTx/>
              <a:buNone/>
              <a:defRPr sz="100"/>
            </a:lvl6pPr>
            <a:lvl7pPr marL="0" indent="0">
              <a:buFontTx/>
              <a:buNone/>
              <a:defRPr sz="100"/>
            </a:lvl7pPr>
            <a:lvl8pPr marL="0" indent="0">
              <a:buFontTx/>
              <a:buNone/>
              <a:defRPr sz="100"/>
            </a:lvl8pPr>
            <a:lvl9pPr marL="0" indent="0">
              <a:buFontTx/>
              <a:buNone/>
              <a:defRPr sz="100"/>
            </a:lvl9pPr>
          </a:lstStyle>
          <a:p>
            <a:pPr lvl="0"/>
            <a:endParaRPr lang="en-US"/>
          </a:p>
        </p:txBody>
      </p:sp>
    </p:spTree>
    <p:extLst>
      <p:ext uri="{BB962C8B-B14F-4D97-AF65-F5344CB8AC3E}">
        <p14:creationId xmlns:p14="http://schemas.microsoft.com/office/powerpoint/2010/main" val="1977424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e+ photo avec titre">
    <p:bg>
      <p:bgPr>
        <a:solidFill>
          <a:srgbClr val="F1F4F9"/>
        </a:solidFill>
        <a:effectLst/>
      </p:bgPr>
    </p:bg>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E87E88A6-0570-B4D5-8C6D-E6CA61594254}"/>
              </a:ext>
            </a:extLst>
          </p:cNvPr>
          <p:cNvSpPr>
            <a:spLocks noGrp="1"/>
          </p:cNvSpPr>
          <p:nvPr>
            <p:ph type="title" hasCustomPrompt="1"/>
          </p:nvPr>
        </p:nvSpPr>
        <p:spPr>
          <a:xfrm>
            <a:off x="690675" y="426767"/>
            <a:ext cx="10862132" cy="498598"/>
          </a:xfrm>
        </p:spPr>
        <p:txBody>
          <a:bodyPr>
            <a:noAutofit/>
          </a:bodyPr>
          <a:lstStyle/>
          <a:p>
            <a:r>
              <a:rPr lang="fr-FR" noProof="0"/>
              <a:t>Titre de la slide</a:t>
            </a:r>
          </a:p>
        </p:txBody>
      </p:sp>
      <p:sp>
        <p:nvSpPr>
          <p:cNvPr id="31" name="Picture Placeholder 30">
            <a:extLst>
              <a:ext uri="{FF2B5EF4-FFF2-40B4-BE49-F238E27FC236}">
                <a16:creationId xmlns:a16="http://schemas.microsoft.com/office/drawing/2014/main" id="{49DDD5E9-3FFB-8AC7-D945-4CA2CB1F94B4}"/>
              </a:ext>
            </a:extLst>
          </p:cNvPr>
          <p:cNvSpPr>
            <a:spLocks noGrp="1"/>
          </p:cNvSpPr>
          <p:nvPr>
            <p:ph type="pic" sz="quarter" idx="13"/>
          </p:nvPr>
        </p:nvSpPr>
        <p:spPr>
          <a:xfrm>
            <a:off x="241703" y="1341121"/>
            <a:ext cx="5768635" cy="4885619"/>
          </a:xfrm>
          <a:prstGeom prst="round2SameRect">
            <a:avLst>
              <a:gd name="adj1" fmla="val 4063"/>
              <a:gd name="adj2" fmla="val 0"/>
            </a:avLst>
          </a:prstGeom>
        </p:spPr>
        <p:txBody>
          <a:bodyPr anchor="ctr" anchorCtr="0"/>
          <a:lstStyle>
            <a:lvl1pPr algn="ctr">
              <a:defRPr/>
            </a:lvl1pPr>
          </a:lstStyle>
          <a:p>
            <a:endParaRPr lang="en-US"/>
          </a:p>
        </p:txBody>
      </p:sp>
      <p:sp>
        <p:nvSpPr>
          <p:cNvPr id="20" name="Rectangle: Top Corners Rounded 19">
            <a:extLst>
              <a:ext uri="{FF2B5EF4-FFF2-40B4-BE49-F238E27FC236}">
                <a16:creationId xmlns:a16="http://schemas.microsoft.com/office/drawing/2014/main" id="{8A983E4D-A240-5F04-6AAD-D8E80B8BC352}"/>
              </a:ext>
              <a:ext uri="{C183D7F6-B498-43B3-948B-1728B52AA6E4}">
                <adec:decorative xmlns:adec="http://schemas.microsoft.com/office/drawing/2017/decorative" val="1"/>
              </a:ext>
            </a:extLst>
          </p:cNvPr>
          <p:cNvSpPr>
            <a:spLocks/>
          </p:cNvSpPr>
          <p:nvPr userDrawn="1"/>
        </p:nvSpPr>
        <p:spPr>
          <a:xfrm rot="10800000" flipV="1">
            <a:off x="6176794" y="1341121"/>
            <a:ext cx="5781746" cy="5516880"/>
          </a:xfrm>
          <a:prstGeom prst="round2SameRect">
            <a:avLst>
              <a:gd name="adj1" fmla="val 4062"/>
              <a:gd name="adj2" fmla="val 0"/>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33" name="Text Placeholder 32">
            <a:extLst>
              <a:ext uri="{FF2B5EF4-FFF2-40B4-BE49-F238E27FC236}">
                <a16:creationId xmlns:a16="http://schemas.microsoft.com/office/drawing/2014/main" id="{97A3C969-5FC5-A1BD-3CB7-6D1275E98539}"/>
              </a:ext>
            </a:extLst>
          </p:cNvPr>
          <p:cNvSpPr>
            <a:spLocks noGrp="1"/>
          </p:cNvSpPr>
          <p:nvPr>
            <p:ph type="body" sz="quarter" idx="11" hasCustomPrompt="1"/>
          </p:nvPr>
        </p:nvSpPr>
        <p:spPr>
          <a:xfrm>
            <a:off x="6451601" y="1616299"/>
            <a:ext cx="5245099" cy="307777"/>
          </a:xfrm>
        </p:spPr>
        <p:txBody>
          <a:bodyPr>
            <a:noAutofit/>
          </a:bodyPr>
          <a:lstStyle>
            <a:lvl1pPr>
              <a:lnSpc>
                <a:spcPct val="100000"/>
              </a:lnSpc>
              <a:spcAft>
                <a:spcPts val="0"/>
              </a:spcAft>
              <a:defRPr sz="2000"/>
            </a:lvl1pPr>
            <a:lvl2pPr>
              <a:buFontTx/>
              <a:buNone/>
              <a:defRPr sz="2000">
                <a:latin typeface="Verdana Pro Semibold" panose="020B0704030504040204" pitchFamily="34" charset="0"/>
              </a:defRPr>
            </a:lvl2pPr>
            <a:lvl3pPr marL="0" indent="0">
              <a:buFontTx/>
              <a:buNone/>
              <a:defRPr sz="2000">
                <a:latin typeface="Verdana Pro Semibold" panose="020B0704030504040204" pitchFamily="34" charset="0"/>
              </a:defRPr>
            </a:lvl3pPr>
            <a:lvl4pPr marL="0" indent="0">
              <a:buFontTx/>
              <a:buNone/>
              <a:defRPr sz="2000">
                <a:latin typeface="Verdana Pro Semibold" panose="020B0704030504040204" pitchFamily="34" charset="0"/>
              </a:defRPr>
            </a:lvl4pPr>
            <a:lvl5pPr marL="0" indent="0">
              <a:buFontTx/>
              <a:buNone/>
              <a:defRPr sz="2000">
                <a:latin typeface="Verdana Pro Semibold" panose="020B0704030504040204" pitchFamily="34" charset="0"/>
              </a:defRPr>
            </a:lvl5pPr>
            <a:lvl6pPr marL="0" indent="0">
              <a:buFontTx/>
              <a:buNone/>
              <a:defRPr sz="2000">
                <a:latin typeface="Verdana Pro Semibold" panose="020B0704030504040204" pitchFamily="34" charset="0"/>
              </a:defRPr>
            </a:lvl6pPr>
            <a:lvl7pPr marL="0" indent="0">
              <a:buFontTx/>
              <a:buNone/>
              <a:defRPr sz="2000">
                <a:latin typeface="Verdana Pro Semibold" panose="020B0704030504040204" pitchFamily="34" charset="0"/>
              </a:defRPr>
            </a:lvl7pPr>
            <a:lvl8pPr marL="0" indent="0">
              <a:buFontTx/>
              <a:buNone/>
              <a:defRPr sz="2000">
                <a:latin typeface="Verdana Pro Semibold" panose="020B0704030504040204" pitchFamily="34" charset="0"/>
              </a:defRPr>
            </a:lvl8pPr>
            <a:lvl9pPr marL="0" indent="0">
              <a:buFontTx/>
              <a:buNone/>
              <a:defRPr sz="2000">
                <a:latin typeface="Verdana Pro Semibold" panose="020B0704030504040204" pitchFamily="34" charset="0"/>
              </a:defRPr>
            </a:lvl9pPr>
          </a:lstStyle>
          <a:p>
            <a:pPr lvl="0"/>
            <a:r>
              <a:rPr lang="fr-FR" noProof="0"/>
              <a:t>Premier niveau</a:t>
            </a:r>
          </a:p>
        </p:txBody>
      </p:sp>
      <p:sp>
        <p:nvSpPr>
          <p:cNvPr id="30" name="Text Placeholder 29">
            <a:extLst>
              <a:ext uri="{FF2B5EF4-FFF2-40B4-BE49-F238E27FC236}">
                <a16:creationId xmlns:a16="http://schemas.microsoft.com/office/drawing/2014/main" id="{C9FCB2AD-5BBE-9F35-48A4-3EC567253661}"/>
              </a:ext>
            </a:extLst>
          </p:cNvPr>
          <p:cNvSpPr>
            <a:spLocks noGrp="1"/>
          </p:cNvSpPr>
          <p:nvPr>
            <p:ph type="body" sz="quarter" idx="10" hasCustomPrompt="1"/>
          </p:nvPr>
        </p:nvSpPr>
        <p:spPr>
          <a:xfrm>
            <a:off x="6451600" y="2430253"/>
            <a:ext cx="5245099" cy="3531500"/>
          </a:xfrm>
        </p:spPr>
        <p:txBody>
          <a:bodyPr>
            <a:noAutofit/>
          </a:bodyPr>
          <a:lstStyle>
            <a:lvl1pPr>
              <a:defRPr sz="1800">
                <a:latin typeface="+mj-lt"/>
              </a:defRPr>
            </a:lvl1pPr>
            <a:lvl2pPr marL="285750" indent="-285750">
              <a:buSzPct val="130000"/>
              <a:buFont typeface="Verdana Pro" panose="020B0604030504040204" pitchFamily="34" charset="0"/>
              <a:buChar char="»"/>
              <a:defRPr/>
            </a:lvl2pPr>
            <a:lvl3pPr>
              <a:buClr>
                <a:schemeClr val="accent2"/>
              </a:buClr>
              <a:buSzPct val="130000"/>
              <a:defRPr/>
            </a:lvl3pPr>
            <a:lvl4pPr>
              <a:buSzPct val="130000"/>
              <a:defRPr/>
            </a:lvl4pPr>
            <a:lvl5pPr>
              <a:buSzPct val="130000"/>
              <a:defRPr/>
            </a:lvl5pPr>
            <a:lvl6pPr>
              <a:buSzPct val="130000"/>
              <a:defRPr/>
            </a:lvl6pPr>
            <a:lvl7pPr>
              <a:buSzPct val="130000"/>
              <a:defRPr/>
            </a:lvl7pPr>
            <a:lvl8pPr>
              <a:buSzPct val="130000"/>
              <a:defRPr/>
            </a:lvl8pPr>
            <a:lvl9pPr>
              <a:buSzPct val="130000"/>
              <a:defRPr/>
            </a:lvl9pPr>
          </a:lstStyle>
          <a:p>
            <a:pPr lvl="0"/>
            <a:r>
              <a:rPr lang="fr-FR" noProof="0"/>
              <a:t>Deuxième niveau</a:t>
            </a:r>
          </a:p>
          <a:p>
            <a:pPr lvl="1"/>
            <a:r>
              <a:rPr lang="fr-FR" noProof="0"/>
              <a:t>Troisième niveau</a:t>
            </a:r>
          </a:p>
          <a:p>
            <a:pPr lvl="2"/>
            <a:r>
              <a:rPr lang="fr-FR" noProof="0"/>
              <a:t>Quatrième niveau</a:t>
            </a:r>
          </a:p>
          <a:p>
            <a:pPr lvl="4"/>
            <a:r>
              <a:rPr lang="fr-FR" noProof="0"/>
              <a:t>Cinquième niveau</a:t>
            </a:r>
          </a:p>
          <a:p>
            <a:pPr lvl="5"/>
            <a:r>
              <a:rPr lang="fr-FR" noProof="0"/>
              <a:t>Sixième niveau</a:t>
            </a:r>
          </a:p>
        </p:txBody>
      </p:sp>
      <p:sp>
        <p:nvSpPr>
          <p:cNvPr id="5" name="Rectangle: Top Corners Rounded 1">
            <a:extLst>
              <a:ext uri="{FF2B5EF4-FFF2-40B4-BE49-F238E27FC236}">
                <a16:creationId xmlns:a16="http://schemas.microsoft.com/office/drawing/2014/main" id="{8F2B6F82-44DE-7462-B5C2-9B085755C848}"/>
              </a:ext>
              <a:ext uri="{C183D7F6-B498-43B3-948B-1728B52AA6E4}">
                <adec:decorative xmlns:adec="http://schemas.microsoft.com/office/drawing/2017/decorative" val="1"/>
              </a:ext>
            </a:extLst>
          </p:cNvPr>
          <p:cNvSpPr>
            <a:spLocks/>
          </p:cNvSpPr>
          <p:nvPr userDrawn="1"/>
        </p:nvSpPr>
        <p:spPr>
          <a:xfrm rot="10800000" flipV="1">
            <a:off x="167640" y="6226742"/>
            <a:ext cx="11856720" cy="631258"/>
          </a:xfrm>
          <a:prstGeom prst="round2SameRect">
            <a:avLst>
              <a:gd name="adj1" fmla="val 16755"/>
              <a:gd name="adj2" fmla="val 0"/>
            </a:avLst>
          </a:prstGeom>
          <a:gradFill flip="none" rotWithShape="1">
            <a:gsLst>
              <a:gs pos="5000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6" name="Rectangle: Top Corners Rounded 1">
            <a:extLst>
              <a:ext uri="{FF2B5EF4-FFF2-40B4-BE49-F238E27FC236}">
                <a16:creationId xmlns:a16="http://schemas.microsoft.com/office/drawing/2014/main" id="{E96FF048-BF71-E4BC-0041-2E3907BFAD80}"/>
              </a:ext>
            </a:extLst>
          </p:cNvPr>
          <p:cNvSpPr>
            <a:spLocks/>
          </p:cNvSpPr>
          <p:nvPr userDrawn="1"/>
        </p:nvSpPr>
        <p:spPr>
          <a:xfrm rot="10800000" flipV="1">
            <a:off x="336176" y="6377540"/>
            <a:ext cx="1512622" cy="329661"/>
          </a:xfrm>
          <a:prstGeom prst="roundRect">
            <a:avLst>
              <a:gd name="adj" fmla="val 16667"/>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rPr>
              <a:t>Université d’Angers</a:t>
            </a:r>
          </a:p>
        </p:txBody>
      </p:sp>
      <p:sp>
        <p:nvSpPr>
          <p:cNvPr id="2" name="Footer Placeholder 4">
            <a:extLst>
              <a:ext uri="{FF2B5EF4-FFF2-40B4-BE49-F238E27FC236}">
                <a16:creationId xmlns:a16="http://schemas.microsoft.com/office/drawing/2014/main" id="{BC211BA0-DAE4-159E-990F-F7E341CF53C1}"/>
              </a:ext>
            </a:extLst>
          </p:cNvPr>
          <p:cNvSpPr>
            <a:spLocks noGrp="1"/>
          </p:cNvSpPr>
          <p:nvPr>
            <p:ph type="ftr" sz="quarter" idx="3"/>
          </p:nvPr>
        </p:nvSpPr>
        <p:spPr>
          <a:xfrm>
            <a:off x="2036830" y="6377005"/>
            <a:ext cx="1463699"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lvl1pPr algn="l">
              <a:defRPr lang="fr-FR" sz="900" smtClean="0">
                <a:solidFill>
                  <a:schemeClr val="tx1">
                    <a:alpha val="80000"/>
                  </a:schemeClr>
                </a:solidFill>
              </a:defRPr>
            </a:lvl1pPr>
          </a:lstStyle>
          <a:p>
            <a:r>
              <a:rPr lang="fr-FR" noProof="0"/>
              <a:t>Nom du document</a:t>
            </a:r>
          </a:p>
        </p:txBody>
      </p:sp>
      <p:sp>
        <p:nvSpPr>
          <p:cNvPr id="27" name="Slide Number Placeholder 5">
            <a:extLst>
              <a:ext uri="{FF2B5EF4-FFF2-40B4-BE49-F238E27FC236}">
                <a16:creationId xmlns:a16="http://schemas.microsoft.com/office/drawing/2014/main" id="{02636D01-FCCB-0E3F-69FE-FF1B2342425B}"/>
              </a:ext>
            </a:extLst>
          </p:cNvPr>
          <p:cNvSpPr>
            <a:spLocks noGrp="1"/>
          </p:cNvSpPr>
          <p:nvPr>
            <p:ph type="sldNum" sz="quarter" idx="4"/>
          </p:nvPr>
        </p:nvSpPr>
        <p:spPr>
          <a:xfrm>
            <a:off x="11552807" y="6377540"/>
            <a:ext cx="333166" cy="329661"/>
          </a:xfrm>
          <a:prstGeom prst="roundRect">
            <a:avLst/>
          </a:prstGeom>
          <a:solidFill>
            <a:schemeClr val="bg1"/>
          </a:solidFill>
          <a:ln>
            <a:gradFill>
              <a:gsLst>
                <a:gs pos="0">
                  <a:schemeClr val="bg1">
                    <a:alpha val="42000"/>
                  </a:schemeClr>
                </a:gs>
                <a:gs pos="100000">
                  <a:schemeClr val="bg1">
                    <a:alpha val="0"/>
                  </a:schemeClr>
                </a:gs>
              </a:gsLst>
              <a:lin ang="5400000" scaled="1"/>
            </a:gradFill>
          </a:ln>
        </p:spPr>
        <p:txBody>
          <a:bodyPr vert="horz" wrap="none" lIns="0" tIns="0" rIns="0" bIns="0" rtlCol="0" anchor="ctr">
            <a:noAutofit/>
          </a:bodyPr>
          <a:lstStyle>
            <a:lvl1pPr algn="ctr">
              <a:defRPr kumimoji="0" lang="en-US" sz="900" b="0" i="0" u="none" strike="noStrike" kern="1200" cap="none" spc="0" normalizeH="0" baseline="0" smtClean="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defRPr>
            </a:lvl1pPr>
          </a:lstStyle>
          <a:p>
            <a:fld id="{A5311C5C-DD0D-4634-AA58-1EB1FA85B81D}" type="slidenum">
              <a:rPr lang="en-US" smtClean="0"/>
              <a:pPr/>
              <a:t>‹N°›</a:t>
            </a:fld>
            <a:endParaRPr lang="en-US"/>
          </a:p>
        </p:txBody>
      </p:sp>
      <p:sp>
        <p:nvSpPr>
          <p:cNvPr id="41" name="Text Placeholder 40">
            <a:extLst>
              <a:ext uri="{FF2B5EF4-FFF2-40B4-BE49-F238E27FC236}">
                <a16:creationId xmlns:a16="http://schemas.microsoft.com/office/drawing/2014/main" id="{BBAD4FF3-1D19-7CBB-4E5A-77E029A9FA12}"/>
              </a:ext>
              <a:ext uri="{C183D7F6-B498-43B3-948B-1728B52AA6E4}">
                <adec:decorative xmlns:adec="http://schemas.microsoft.com/office/drawing/2017/decorative" val="1"/>
              </a:ext>
            </a:extLst>
          </p:cNvPr>
          <p:cNvSpPr>
            <a:spLocks noGrp="1"/>
          </p:cNvSpPr>
          <p:nvPr>
            <p:ph type="body" sz="quarter" idx="12"/>
          </p:nvPr>
        </p:nvSpPr>
        <p:spPr>
          <a:xfrm>
            <a:off x="6451600" y="2167465"/>
            <a:ext cx="5153790" cy="21600"/>
          </a:xfrm>
          <a:custGeom>
            <a:avLst/>
            <a:gdLst>
              <a:gd name="connsiteX0" fmla="*/ 0 w 10805788"/>
              <a:gd name="connsiteY0" fmla="*/ 0 h 21600"/>
              <a:gd name="connsiteX1" fmla="*/ 10805788 w 10805788"/>
              <a:gd name="connsiteY1" fmla="*/ 0 h 21600"/>
              <a:gd name="connsiteX2" fmla="*/ 10805788 w 10805788"/>
              <a:gd name="connsiteY2" fmla="*/ 21600 h 21600"/>
              <a:gd name="connsiteX3" fmla="*/ 0 w 10805788"/>
              <a:gd name="connsiteY3" fmla="*/ 21600 h 21600"/>
            </a:gdLst>
            <a:ahLst/>
            <a:cxnLst>
              <a:cxn ang="0">
                <a:pos x="connsiteX0" y="connsiteY0"/>
              </a:cxn>
              <a:cxn ang="0">
                <a:pos x="connsiteX1" y="connsiteY1"/>
              </a:cxn>
              <a:cxn ang="0">
                <a:pos x="connsiteX2" y="connsiteY2"/>
              </a:cxn>
              <a:cxn ang="0">
                <a:pos x="connsiteX3" y="connsiteY3"/>
              </a:cxn>
            </a:cxnLst>
            <a:rect l="l" t="t" r="r" b="b"/>
            <a:pathLst>
              <a:path w="10805788" h="21600">
                <a:moveTo>
                  <a:pt x="0" y="0"/>
                </a:moveTo>
                <a:lnTo>
                  <a:pt x="10805788" y="0"/>
                </a:lnTo>
                <a:lnTo>
                  <a:pt x="10805788" y="21600"/>
                </a:lnTo>
                <a:lnTo>
                  <a:pt x="0" y="21600"/>
                </a:lnTo>
                <a:close/>
              </a:path>
            </a:pathLst>
          </a:custGeom>
          <a:blipFill>
            <a:blip>
              <a:extLst>
                <a:ext uri="{96DAC541-7B7A-43D3-8B79-37D633B846F1}">
                  <asvg:svgBlip xmlns:asvg="http://schemas.microsoft.com/office/drawing/2016/SVG/main" r:embed="rId2"/>
                </a:ext>
              </a:extLst>
            </a:blip>
            <a:stretch>
              <a:fillRect/>
            </a:stretch>
          </a:blipFill>
        </p:spPr>
        <p:txBody>
          <a:bodyPr wrap="square">
            <a:noAutofit/>
          </a:bodyPr>
          <a:lstStyle>
            <a:lvl1pPr>
              <a:buFontTx/>
              <a:buNone/>
              <a:defRPr sz="100">
                <a:noFill/>
                <a:latin typeface="+mj-lt"/>
              </a:defRPr>
            </a:lvl1pPr>
            <a:lvl2pPr marL="0" indent="0">
              <a:buFontTx/>
              <a:buNone/>
              <a:defRPr sz="100"/>
            </a:lvl2pPr>
            <a:lvl3pPr marL="0" indent="0">
              <a:buClr>
                <a:schemeClr val="accent2"/>
              </a:buClr>
              <a:buFontTx/>
              <a:buNone/>
              <a:defRPr sz="100"/>
            </a:lvl3pPr>
            <a:lvl4pPr marL="0" indent="0">
              <a:buFontTx/>
              <a:buNone/>
              <a:defRPr sz="100"/>
            </a:lvl4pPr>
            <a:lvl5pPr marL="0" indent="0">
              <a:buFontTx/>
              <a:buNone/>
              <a:defRPr sz="100"/>
            </a:lvl5pPr>
            <a:lvl6pPr marL="0" indent="0">
              <a:buFontTx/>
              <a:buNone/>
              <a:defRPr sz="100"/>
            </a:lvl6pPr>
            <a:lvl7pPr marL="0" indent="0">
              <a:buFontTx/>
              <a:buNone/>
              <a:defRPr sz="100"/>
            </a:lvl7pPr>
            <a:lvl8pPr marL="0" indent="0">
              <a:buFontTx/>
              <a:buNone/>
              <a:defRPr sz="100"/>
            </a:lvl8pPr>
            <a:lvl9pPr marL="0" indent="0">
              <a:buFontTx/>
              <a:buNone/>
              <a:defRPr sz="100"/>
            </a:lvl9pPr>
          </a:lstStyle>
          <a:p>
            <a:pPr lvl="0"/>
            <a:endParaRPr lang="en-US"/>
          </a:p>
        </p:txBody>
      </p:sp>
    </p:spTree>
    <p:extLst>
      <p:ext uri="{BB962C8B-B14F-4D97-AF65-F5344CB8AC3E}">
        <p14:creationId xmlns:p14="http://schemas.microsoft.com/office/powerpoint/2010/main" val="799909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e+ photo sans titre">
    <p:bg>
      <p:bgPr>
        <a:solidFill>
          <a:srgbClr val="F1F4F9"/>
        </a:solidFill>
        <a:effectLst/>
      </p:bgPr>
    </p:bg>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49DDD5E9-3FFB-8AC7-D945-4CA2CB1F94B4}"/>
              </a:ext>
            </a:extLst>
          </p:cNvPr>
          <p:cNvSpPr>
            <a:spLocks noGrp="1"/>
          </p:cNvSpPr>
          <p:nvPr>
            <p:ph type="pic" sz="quarter" idx="13"/>
          </p:nvPr>
        </p:nvSpPr>
        <p:spPr>
          <a:xfrm>
            <a:off x="241703" y="419097"/>
            <a:ext cx="5768635" cy="5807643"/>
          </a:xfrm>
          <a:prstGeom prst="round2SameRect">
            <a:avLst>
              <a:gd name="adj1" fmla="val 4063"/>
              <a:gd name="adj2" fmla="val 0"/>
            </a:avLst>
          </a:prstGeom>
        </p:spPr>
        <p:txBody>
          <a:bodyPr anchor="ctr" anchorCtr="0"/>
          <a:lstStyle>
            <a:lvl1pPr algn="ctr">
              <a:defRPr/>
            </a:lvl1pPr>
          </a:lstStyle>
          <a:p>
            <a:endParaRPr lang="en-US"/>
          </a:p>
        </p:txBody>
      </p:sp>
      <p:sp>
        <p:nvSpPr>
          <p:cNvPr id="20" name="Rectangle: Top Corners Rounded 19">
            <a:extLst>
              <a:ext uri="{FF2B5EF4-FFF2-40B4-BE49-F238E27FC236}">
                <a16:creationId xmlns:a16="http://schemas.microsoft.com/office/drawing/2014/main" id="{8A983E4D-A240-5F04-6AAD-D8E80B8BC352}"/>
              </a:ext>
              <a:ext uri="{C183D7F6-B498-43B3-948B-1728B52AA6E4}">
                <adec:decorative xmlns:adec="http://schemas.microsoft.com/office/drawing/2017/decorative" val="1"/>
              </a:ext>
            </a:extLst>
          </p:cNvPr>
          <p:cNvSpPr>
            <a:spLocks/>
          </p:cNvSpPr>
          <p:nvPr userDrawn="1"/>
        </p:nvSpPr>
        <p:spPr>
          <a:xfrm rot="10800000" flipV="1">
            <a:off x="6176794" y="419097"/>
            <a:ext cx="5781746" cy="6438903"/>
          </a:xfrm>
          <a:prstGeom prst="round2SameRect">
            <a:avLst>
              <a:gd name="adj1" fmla="val 4062"/>
              <a:gd name="adj2" fmla="val 0"/>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33" name="Text Placeholder 32">
            <a:extLst>
              <a:ext uri="{FF2B5EF4-FFF2-40B4-BE49-F238E27FC236}">
                <a16:creationId xmlns:a16="http://schemas.microsoft.com/office/drawing/2014/main" id="{97A3C969-5FC5-A1BD-3CB7-6D1275E98539}"/>
              </a:ext>
            </a:extLst>
          </p:cNvPr>
          <p:cNvSpPr>
            <a:spLocks noGrp="1"/>
          </p:cNvSpPr>
          <p:nvPr>
            <p:ph type="body" sz="quarter" idx="11" hasCustomPrompt="1"/>
          </p:nvPr>
        </p:nvSpPr>
        <p:spPr>
          <a:xfrm>
            <a:off x="6451601" y="694276"/>
            <a:ext cx="5245099" cy="307777"/>
          </a:xfrm>
        </p:spPr>
        <p:txBody>
          <a:bodyPr>
            <a:noAutofit/>
          </a:bodyPr>
          <a:lstStyle>
            <a:lvl1pPr>
              <a:lnSpc>
                <a:spcPct val="100000"/>
              </a:lnSpc>
              <a:spcAft>
                <a:spcPts val="0"/>
              </a:spcAft>
              <a:defRPr sz="2000"/>
            </a:lvl1pPr>
            <a:lvl2pPr>
              <a:buFontTx/>
              <a:buNone/>
              <a:defRPr sz="2000">
                <a:latin typeface="Verdana Pro Semibold" panose="020B0704030504040204" pitchFamily="34" charset="0"/>
              </a:defRPr>
            </a:lvl2pPr>
            <a:lvl3pPr marL="0" indent="0">
              <a:buFontTx/>
              <a:buNone/>
              <a:defRPr sz="2000">
                <a:latin typeface="Verdana Pro Semibold" panose="020B0704030504040204" pitchFamily="34" charset="0"/>
              </a:defRPr>
            </a:lvl3pPr>
            <a:lvl4pPr marL="0" indent="0">
              <a:buFontTx/>
              <a:buNone/>
              <a:defRPr sz="2000">
                <a:latin typeface="Verdana Pro Semibold" panose="020B0704030504040204" pitchFamily="34" charset="0"/>
              </a:defRPr>
            </a:lvl4pPr>
            <a:lvl5pPr marL="0" indent="0">
              <a:buFontTx/>
              <a:buNone/>
              <a:defRPr sz="2000">
                <a:latin typeface="Verdana Pro Semibold" panose="020B0704030504040204" pitchFamily="34" charset="0"/>
              </a:defRPr>
            </a:lvl5pPr>
            <a:lvl6pPr marL="0" indent="0">
              <a:buFontTx/>
              <a:buNone/>
              <a:defRPr sz="2000">
                <a:latin typeface="Verdana Pro Semibold" panose="020B0704030504040204" pitchFamily="34" charset="0"/>
              </a:defRPr>
            </a:lvl6pPr>
            <a:lvl7pPr marL="0" indent="0">
              <a:buFontTx/>
              <a:buNone/>
              <a:defRPr sz="2000">
                <a:latin typeface="Verdana Pro Semibold" panose="020B0704030504040204" pitchFamily="34" charset="0"/>
              </a:defRPr>
            </a:lvl7pPr>
            <a:lvl8pPr marL="0" indent="0">
              <a:buFontTx/>
              <a:buNone/>
              <a:defRPr sz="2000">
                <a:latin typeface="Verdana Pro Semibold" panose="020B0704030504040204" pitchFamily="34" charset="0"/>
              </a:defRPr>
            </a:lvl8pPr>
            <a:lvl9pPr marL="0" indent="0">
              <a:buFontTx/>
              <a:buNone/>
              <a:defRPr sz="2000">
                <a:latin typeface="Verdana Pro Semibold" panose="020B0704030504040204" pitchFamily="34" charset="0"/>
              </a:defRPr>
            </a:lvl9pPr>
          </a:lstStyle>
          <a:p>
            <a:pPr lvl="0"/>
            <a:r>
              <a:rPr lang="fr-FR" noProof="0"/>
              <a:t>Premier niveau</a:t>
            </a:r>
          </a:p>
        </p:txBody>
      </p:sp>
      <p:sp>
        <p:nvSpPr>
          <p:cNvPr id="30" name="Text Placeholder 29">
            <a:extLst>
              <a:ext uri="{FF2B5EF4-FFF2-40B4-BE49-F238E27FC236}">
                <a16:creationId xmlns:a16="http://schemas.microsoft.com/office/drawing/2014/main" id="{C9FCB2AD-5BBE-9F35-48A4-3EC567253661}"/>
              </a:ext>
            </a:extLst>
          </p:cNvPr>
          <p:cNvSpPr>
            <a:spLocks noGrp="1"/>
          </p:cNvSpPr>
          <p:nvPr>
            <p:ph type="body" sz="quarter" idx="10" hasCustomPrompt="1"/>
          </p:nvPr>
        </p:nvSpPr>
        <p:spPr>
          <a:xfrm>
            <a:off x="6451600" y="1555256"/>
            <a:ext cx="5245099" cy="4406496"/>
          </a:xfrm>
        </p:spPr>
        <p:txBody>
          <a:bodyPr>
            <a:noAutofit/>
          </a:bodyPr>
          <a:lstStyle>
            <a:lvl1pPr>
              <a:defRPr sz="1800">
                <a:latin typeface="+mj-lt"/>
              </a:defRPr>
            </a:lvl1pPr>
            <a:lvl2pPr marL="285750" indent="-285750">
              <a:buSzPct val="130000"/>
              <a:buFont typeface="Verdana Pro" panose="020B0604030504040204" pitchFamily="34" charset="0"/>
              <a:buChar char="»"/>
              <a:defRPr/>
            </a:lvl2pPr>
            <a:lvl3pPr>
              <a:buClr>
                <a:schemeClr val="accent2"/>
              </a:buClr>
              <a:buSzPct val="130000"/>
              <a:defRPr/>
            </a:lvl3pPr>
            <a:lvl4pPr>
              <a:buSzPct val="130000"/>
              <a:defRPr/>
            </a:lvl4pPr>
            <a:lvl5pPr>
              <a:buSzPct val="130000"/>
              <a:defRPr/>
            </a:lvl5pPr>
            <a:lvl6pPr>
              <a:buSzPct val="130000"/>
              <a:defRPr/>
            </a:lvl6pPr>
            <a:lvl7pPr>
              <a:buSzPct val="130000"/>
              <a:defRPr/>
            </a:lvl7pPr>
            <a:lvl8pPr>
              <a:buSzPct val="130000"/>
              <a:defRPr/>
            </a:lvl8pPr>
            <a:lvl9pPr>
              <a:buSzPct val="130000"/>
              <a:defRPr/>
            </a:lvl9pPr>
          </a:lstStyle>
          <a:p>
            <a:pPr lvl="0"/>
            <a:r>
              <a:rPr lang="fr-FR" noProof="0"/>
              <a:t>Deuxième niveau</a:t>
            </a:r>
          </a:p>
          <a:p>
            <a:pPr lvl="1"/>
            <a:r>
              <a:rPr lang="fr-FR" noProof="0"/>
              <a:t>Troisième niveau</a:t>
            </a:r>
          </a:p>
          <a:p>
            <a:pPr lvl="2"/>
            <a:r>
              <a:rPr lang="fr-FR" noProof="0"/>
              <a:t>Quatrième niveau</a:t>
            </a:r>
          </a:p>
          <a:p>
            <a:pPr lvl="4"/>
            <a:r>
              <a:rPr lang="fr-FR" noProof="0"/>
              <a:t>Cinquième niveau</a:t>
            </a:r>
          </a:p>
          <a:p>
            <a:pPr lvl="5"/>
            <a:r>
              <a:rPr lang="fr-FR" noProof="0"/>
              <a:t>Sixième niveau</a:t>
            </a:r>
          </a:p>
        </p:txBody>
      </p:sp>
      <p:sp>
        <p:nvSpPr>
          <p:cNvPr id="5" name="Rectangle: Top Corners Rounded 1">
            <a:extLst>
              <a:ext uri="{FF2B5EF4-FFF2-40B4-BE49-F238E27FC236}">
                <a16:creationId xmlns:a16="http://schemas.microsoft.com/office/drawing/2014/main" id="{8F2B6F82-44DE-7462-B5C2-9B085755C848}"/>
              </a:ext>
              <a:ext uri="{C183D7F6-B498-43B3-948B-1728B52AA6E4}">
                <adec:decorative xmlns:adec="http://schemas.microsoft.com/office/drawing/2017/decorative" val="1"/>
              </a:ext>
            </a:extLst>
          </p:cNvPr>
          <p:cNvSpPr>
            <a:spLocks/>
          </p:cNvSpPr>
          <p:nvPr userDrawn="1"/>
        </p:nvSpPr>
        <p:spPr>
          <a:xfrm rot="10800000" flipV="1">
            <a:off x="167640" y="6226742"/>
            <a:ext cx="11856720" cy="631258"/>
          </a:xfrm>
          <a:prstGeom prst="round2SameRect">
            <a:avLst>
              <a:gd name="adj1" fmla="val 16755"/>
              <a:gd name="adj2" fmla="val 0"/>
            </a:avLst>
          </a:prstGeom>
          <a:gradFill flip="none" rotWithShape="1">
            <a:gsLst>
              <a:gs pos="5000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6" name="Rectangle: Top Corners Rounded 1">
            <a:extLst>
              <a:ext uri="{FF2B5EF4-FFF2-40B4-BE49-F238E27FC236}">
                <a16:creationId xmlns:a16="http://schemas.microsoft.com/office/drawing/2014/main" id="{E96FF048-BF71-E4BC-0041-2E3907BFAD80}"/>
              </a:ext>
            </a:extLst>
          </p:cNvPr>
          <p:cNvSpPr>
            <a:spLocks/>
          </p:cNvSpPr>
          <p:nvPr userDrawn="1"/>
        </p:nvSpPr>
        <p:spPr>
          <a:xfrm rot="10800000" flipV="1">
            <a:off x="336176" y="6377540"/>
            <a:ext cx="1512622" cy="329661"/>
          </a:xfrm>
          <a:prstGeom prst="roundRect">
            <a:avLst>
              <a:gd name="adj" fmla="val 16667"/>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rPr>
              <a:t>Université d’Angers</a:t>
            </a:r>
          </a:p>
        </p:txBody>
      </p:sp>
      <p:sp>
        <p:nvSpPr>
          <p:cNvPr id="2" name="Footer Placeholder 4">
            <a:extLst>
              <a:ext uri="{FF2B5EF4-FFF2-40B4-BE49-F238E27FC236}">
                <a16:creationId xmlns:a16="http://schemas.microsoft.com/office/drawing/2014/main" id="{75DA700A-8706-7A27-3264-5E8C0EBFDD7B}"/>
              </a:ext>
            </a:extLst>
          </p:cNvPr>
          <p:cNvSpPr>
            <a:spLocks noGrp="1"/>
          </p:cNvSpPr>
          <p:nvPr>
            <p:ph type="ftr" sz="quarter" idx="3"/>
          </p:nvPr>
        </p:nvSpPr>
        <p:spPr>
          <a:xfrm>
            <a:off x="2036830" y="6377005"/>
            <a:ext cx="1463699"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lvl1pPr algn="l">
              <a:defRPr lang="fr-FR" sz="900" smtClean="0">
                <a:solidFill>
                  <a:schemeClr val="tx1">
                    <a:alpha val="80000"/>
                  </a:schemeClr>
                </a:solidFill>
              </a:defRPr>
            </a:lvl1pPr>
          </a:lstStyle>
          <a:p>
            <a:r>
              <a:rPr lang="fr-FR" noProof="0"/>
              <a:t>Nom du document</a:t>
            </a:r>
          </a:p>
        </p:txBody>
      </p:sp>
      <p:sp>
        <p:nvSpPr>
          <p:cNvPr id="27" name="Slide Number Placeholder 5">
            <a:extLst>
              <a:ext uri="{FF2B5EF4-FFF2-40B4-BE49-F238E27FC236}">
                <a16:creationId xmlns:a16="http://schemas.microsoft.com/office/drawing/2014/main" id="{02636D01-FCCB-0E3F-69FE-FF1B2342425B}"/>
              </a:ext>
            </a:extLst>
          </p:cNvPr>
          <p:cNvSpPr>
            <a:spLocks noGrp="1"/>
          </p:cNvSpPr>
          <p:nvPr>
            <p:ph type="sldNum" sz="quarter" idx="4"/>
          </p:nvPr>
        </p:nvSpPr>
        <p:spPr>
          <a:xfrm>
            <a:off x="11552807" y="6377540"/>
            <a:ext cx="333166" cy="329661"/>
          </a:xfrm>
          <a:prstGeom prst="roundRect">
            <a:avLst/>
          </a:prstGeom>
          <a:solidFill>
            <a:schemeClr val="bg1"/>
          </a:solidFill>
          <a:ln>
            <a:gradFill>
              <a:gsLst>
                <a:gs pos="0">
                  <a:schemeClr val="bg1">
                    <a:alpha val="42000"/>
                  </a:schemeClr>
                </a:gs>
                <a:gs pos="100000">
                  <a:schemeClr val="bg1">
                    <a:alpha val="0"/>
                  </a:schemeClr>
                </a:gs>
              </a:gsLst>
              <a:lin ang="5400000" scaled="1"/>
            </a:gradFill>
          </a:ln>
        </p:spPr>
        <p:txBody>
          <a:bodyPr vert="horz" wrap="none" lIns="0" tIns="0" rIns="0" bIns="0" rtlCol="0" anchor="ctr">
            <a:noAutofit/>
          </a:bodyPr>
          <a:lstStyle>
            <a:lvl1pPr algn="ctr">
              <a:defRPr kumimoji="0" lang="en-US" sz="900" b="0" i="0" u="none" strike="noStrike" kern="1200" cap="none" spc="0" normalizeH="0" baseline="0" smtClean="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defRPr>
            </a:lvl1pPr>
          </a:lstStyle>
          <a:p>
            <a:fld id="{A5311C5C-DD0D-4634-AA58-1EB1FA85B81D}" type="slidenum">
              <a:rPr lang="en-US" smtClean="0"/>
              <a:pPr/>
              <a:t>‹N°›</a:t>
            </a:fld>
            <a:endParaRPr lang="en-US"/>
          </a:p>
        </p:txBody>
      </p:sp>
      <p:sp>
        <p:nvSpPr>
          <p:cNvPr id="41" name="Text Placeholder 40">
            <a:extLst>
              <a:ext uri="{FF2B5EF4-FFF2-40B4-BE49-F238E27FC236}">
                <a16:creationId xmlns:a16="http://schemas.microsoft.com/office/drawing/2014/main" id="{BBAD4FF3-1D19-7CBB-4E5A-77E029A9FA12}"/>
              </a:ext>
              <a:ext uri="{C183D7F6-B498-43B3-948B-1728B52AA6E4}">
                <adec:decorative xmlns:adec="http://schemas.microsoft.com/office/drawing/2017/decorative" val="1"/>
              </a:ext>
            </a:extLst>
          </p:cNvPr>
          <p:cNvSpPr>
            <a:spLocks noGrp="1"/>
          </p:cNvSpPr>
          <p:nvPr>
            <p:ph type="body" sz="quarter" idx="12"/>
          </p:nvPr>
        </p:nvSpPr>
        <p:spPr>
          <a:xfrm>
            <a:off x="6451600" y="1245443"/>
            <a:ext cx="5153790" cy="21600"/>
          </a:xfrm>
          <a:custGeom>
            <a:avLst/>
            <a:gdLst>
              <a:gd name="connsiteX0" fmla="*/ 0 w 10805788"/>
              <a:gd name="connsiteY0" fmla="*/ 0 h 21600"/>
              <a:gd name="connsiteX1" fmla="*/ 10805788 w 10805788"/>
              <a:gd name="connsiteY1" fmla="*/ 0 h 21600"/>
              <a:gd name="connsiteX2" fmla="*/ 10805788 w 10805788"/>
              <a:gd name="connsiteY2" fmla="*/ 21600 h 21600"/>
              <a:gd name="connsiteX3" fmla="*/ 0 w 10805788"/>
              <a:gd name="connsiteY3" fmla="*/ 21600 h 21600"/>
            </a:gdLst>
            <a:ahLst/>
            <a:cxnLst>
              <a:cxn ang="0">
                <a:pos x="connsiteX0" y="connsiteY0"/>
              </a:cxn>
              <a:cxn ang="0">
                <a:pos x="connsiteX1" y="connsiteY1"/>
              </a:cxn>
              <a:cxn ang="0">
                <a:pos x="connsiteX2" y="connsiteY2"/>
              </a:cxn>
              <a:cxn ang="0">
                <a:pos x="connsiteX3" y="connsiteY3"/>
              </a:cxn>
            </a:cxnLst>
            <a:rect l="l" t="t" r="r" b="b"/>
            <a:pathLst>
              <a:path w="10805788" h="21600">
                <a:moveTo>
                  <a:pt x="0" y="0"/>
                </a:moveTo>
                <a:lnTo>
                  <a:pt x="10805788" y="0"/>
                </a:lnTo>
                <a:lnTo>
                  <a:pt x="10805788" y="21600"/>
                </a:lnTo>
                <a:lnTo>
                  <a:pt x="0" y="21600"/>
                </a:lnTo>
                <a:close/>
              </a:path>
            </a:pathLst>
          </a:custGeom>
          <a:blipFill>
            <a:blip>
              <a:extLst>
                <a:ext uri="{96DAC541-7B7A-43D3-8B79-37D633B846F1}">
                  <asvg:svgBlip xmlns:asvg="http://schemas.microsoft.com/office/drawing/2016/SVG/main" r:embed="rId2"/>
                </a:ext>
              </a:extLst>
            </a:blip>
            <a:stretch>
              <a:fillRect/>
            </a:stretch>
          </a:blipFill>
        </p:spPr>
        <p:txBody>
          <a:bodyPr wrap="square">
            <a:noAutofit/>
          </a:bodyPr>
          <a:lstStyle>
            <a:lvl1pPr>
              <a:buFontTx/>
              <a:buNone/>
              <a:defRPr sz="100">
                <a:noFill/>
                <a:latin typeface="+mj-lt"/>
              </a:defRPr>
            </a:lvl1pPr>
            <a:lvl2pPr marL="0" indent="0">
              <a:buFontTx/>
              <a:buNone/>
              <a:defRPr sz="100"/>
            </a:lvl2pPr>
            <a:lvl3pPr marL="0" indent="0">
              <a:buClr>
                <a:schemeClr val="accent2"/>
              </a:buClr>
              <a:buFontTx/>
              <a:buNone/>
              <a:defRPr sz="100"/>
            </a:lvl3pPr>
            <a:lvl4pPr marL="0" indent="0">
              <a:buFontTx/>
              <a:buNone/>
              <a:defRPr sz="100"/>
            </a:lvl4pPr>
            <a:lvl5pPr marL="0" indent="0">
              <a:buFontTx/>
              <a:buNone/>
              <a:defRPr sz="100"/>
            </a:lvl5pPr>
            <a:lvl6pPr marL="0" indent="0">
              <a:buFontTx/>
              <a:buNone/>
              <a:defRPr sz="100"/>
            </a:lvl6pPr>
            <a:lvl7pPr marL="0" indent="0">
              <a:buFontTx/>
              <a:buNone/>
              <a:defRPr sz="100"/>
            </a:lvl7pPr>
            <a:lvl8pPr marL="0" indent="0">
              <a:buFontTx/>
              <a:buNone/>
              <a:defRPr sz="100"/>
            </a:lvl8pPr>
            <a:lvl9pPr marL="0" indent="0">
              <a:buFontTx/>
              <a:buNone/>
              <a:defRPr sz="100"/>
            </a:lvl9pPr>
          </a:lstStyle>
          <a:p>
            <a:pPr lvl="0"/>
            <a:endParaRPr lang="en-US"/>
          </a:p>
        </p:txBody>
      </p:sp>
    </p:spTree>
    <p:extLst>
      <p:ext uri="{BB962C8B-B14F-4D97-AF65-F5344CB8AC3E}">
        <p14:creationId xmlns:p14="http://schemas.microsoft.com/office/powerpoint/2010/main" val="1554873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iffre clé">
    <p:bg>
      <p:bgPr>
        <a:solidFill>
          <a:srgbClr val="F1F4F9"/>
        </a:solid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428C52FF-CD48-6E20-6C58-3456CFC99A9E}"/>
              </a:ext>
              <a:ext uri="{C183D7F6-B498-43B3-948B-1728B52AA6E4}">
                <adec:decorative xmlns:adec="http://schemas.microsoft.com/office/drawing/2017/decorative" val="1"/>
              </a:ext>
            </a:extLst>
          </p:cNvPr>
          <p:cNvSpPr>
            <a:spLocks/>
          </p:cNvSpPr>
          <p:nvPr userDrawn="1"/>
        </p:nvSpPr>
        <p:spPr>
          <a:xfrm rot="10800000" flipV="1">
            <a:off x="3976662" y="3541750"/>
            <a:ext cx="7734861" cy="2343316"/>
          </a:xfrm>
          <a:prstGeom prst="roundRect">
            <a:avLst>
              <a:gd name="adj" fmla="val 6277"/>
            </a:avLst>
          </a:prstGeom>
          <a:solidFill>
            <a:schemeClr val="bg1"/>
          </a:solidFill>
          <a:ln>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1260000" tIns="180000" rIns="180000" bIns="180000" rtlCol="0" anchor="t">
            <a:noAutofit/>
          </a:bodyPr>
          <a:lstStyle/>
          <a:p>
            <a:pPr marL="0" marR="0" lvl="0" indent="0" algn="l" defTabSz="914400" rtl="0" eaLnBrk="1" fontAlgn="base" latinLnBrk="0" hangingPunct="1">
              <a:lnSpc>
                <a:spcPct val="150000"/>
              </a:lnSpc>
              <a:spcBef>
                <a:spcPts val="0"/>
              </a:spcBef>
              <a:spcAft>
                <a:spcPts val="1200"/>
              </a:spcAft>
              <a:buClr>
                <a:srgbClr val="0ABBEF"/>
              </a:buClr>
              <a:buSzTx/>
              <a:buFontTx/>
              <a:buNone/>
              <a:tabLst/>
              <a:defRPr/>
            </a:pPr>
            <a:endParaRPr kumimoji="0" lang="en-US" sz="1800" b="0" i="0" u="none" strike="noStrike" kern="1200" cap="none" spc="0" normalizeH="0" baseline="0" noProof="0">
              <a:ln>
                <a:noFill/>
              </a:ln>
              <a:solidFill>
                <a:srgbClr val="000000"/>
              </a:solidFill>
              <a:effectLst/>
              <a:uLnTx/>
              <a:uFillTx/>
              <a:latin typeface="Verdana Pro" panose="020B0604030504040204" pitchFamily="34" charset="0"/>
              <a:ea typeface="Verdana Pro" panose="020B0604030504040204" pitchFamily="34" charset="0"/>
              <a:cs typeface="+mn-cs"/>
            </a:endParaRPr>
          </a:p>
        </p:txBody>
      </p:sp>
      <p:sp>
        <p:nvSpPr>
          <p:cNvPr id="3" name="Rectangle: Rounded Corners 2">
            <a:extLst>
              <a:ext uri="{FF2B5EF4-FFF2-40B4-BE49-F238E27FC236}">
                <a16:creationId xmlns:a16="http://schemas.microsoft.com/office/drawing/2014/main" id="{E33D13F6-A145-1053-8229-501D9C248D44}"/>
              </a:ext>
              <a:ext uri="{C183D7F6-B498-43B3-948B-1728B52AA6E4}">
                <adec:decorative xmlns:adec="http://schemas.microsoft.com/office/drawing/2017/decorative" val="1"/>
              </a:ext>
            </a:extLst>
          </p:cNvPr>
          <p:cNvSpPr>
            <a:spLocks/>
          </p:cNvSpPr>
          <p:nvPr userDrawn="1"/>
        </p:nvSpPr>
        <p:spPr>
          <a:xfrm rot="10800000" flipV="1">
            <a:off x="4104990" y="806796"/>
            <a:ext cx="7734861" cy="2343316"/>
          </a:xfrm>
          <a:prstGeom prst="roundRect">
            <a:avLst>
              <a:gd name="adj" fmla="val 6277"/>
            </a:avLst>
          </a:prstGeom>
          <a:solidFill>
            <a:schemeClr val="bg1"/>
          </a:solidFill>
          <a:ln>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1260000" tIns="180000" rIns="180000" bIns="180000" rtlCol="0" anchor="t">
            <a:noAutofit/>
          </a:bodyPr>
          <a:lstStyle/>
          <a:p>
            <a:pPr marL="0" marR="0" lvl="0" indent="0" algn="l" defTabSz="914400" rtl="0" eaLnBrk="1" fontAlgn="base" latinLnBrk="0" hangingPunct="1">
              <a:lnSpc>
                <a:spcPct val="150000"/>
              </a:lnSpc>
              <a:spcBef>
                <a:spcPts val="0"/>
              </a:spcBef>
              <a:spcAft>
                <a:spcPts val="1200"/>
              </a:spcAft>
              <a:buClr>
                <a:srgbClr val="0ABBEF"/>
              </a:buClr>
              <a:buSzTx/>
              <a:buFontTx/>
              <a:buNone/>
              <a:tabLst/>
              <a:defRPr/>
            </a:pPr>
            <a:endParaRPr kumimoji="0" lang="en-US" sz="1800" b="0" i="0" u="none" strike="noStrike" kern="1200" cap="none" spc="0" normalizeH="0" baseline="0" noProof="0">
              <a:ln>
                <a:noFill/>
              </a:ln>
              <a:solidFill>
                <a:srgbClr val="000000"/>
              </a:solidFill>
              <a:effectLst/>
              <a:uLnTx/>
              <a:uFillTx/>
              <a:latin typeface="Verdana Pro" panose="020B0604030504040204" pitchFamily="34" charset="0"/>
              <a:ea typeface="Verdana Pro" panose="020B0604030504040204" pitchFamily="34" charset="0"/>
              <a:cs typeface="+mn-cs"/>
            </a:endParaRPr>
          </a:p>
        </p:txBody>
      </p:sp>
      <p:sp>
        <p:nvSpPr>
          <p:cNvPr id="21" name="Text Placeholder 29">
            <a:extLst>
              <a:ext uri="{FF2B5EF4-FFF2-40B4-BE49-F238E27FC236}">
                <a16:creationId xmlns:a16="http://schemas.microsoft.com/office/drawing/2014/main" id="{958D033C-DCE1-0AD3-06B8-002AD4EF47EA}"/>
              </a:ext>
            </a:extLst>
          </p:cNvPr>
          <p:cNvSpPr>
            <a:spLocks noGrp="1"/>
          </p:cNvSpPr>
          <p:nvPr userDrawn="1">
            <p:ph type="body" sz="quarter" idx="10" hasCustomPrompt="1"/>
          </p:nvPr>
        </p:nvSpPr>
        <p:spPr>
          <a:xfrm>
            <a:off x="5379356" y="1043579"/>
            <a:ext cx="5941576" cy="1869750"/>
          </a:xfrm>
        </p:spPr>
        <p:txBody>
          <a:bodyPr>
            <a:noAutofit/>
          </a:bodyPr>
          <a:lstStyle>
            <a:lvl1pPr>
              <a:defRPr sz="1800">
                <a:latin typeface="+mj-lt"/>
              </a:defRPr>
            </a:lvl1pPr>
            <a:lvl2pPr marL="285750" indent="-285750">
              <a:buSzPct val="130000"/>
              <a:buFont typeface="Verdana Pro" panose="020B0604030504040204" pitchFamily="34" charset="0"/>
              <a:buChar char="»"/>
              <a:defRPr/>
            </a:lvl2pPr>
            <a:lvl3pPr>
              <a:buClr>
                <a:schemeClr val="accent2"/>
              </a:buClr>
              <a:buSzPct val="130000"/>
              <a:defRPr/>
            </a:lvl3pPr>
            <a:lvl4pPr>
              <a:buSzPct val="130000"/>
              <a:defRPr/>
            </a:lvl4pPr>
            <a:lvl5pPr>
              <a:buSzPct val="130000"/>
              <a:defRPr/>
            </a:lvl5pPr>
            <a:lvl6pPr>
              <a:buSzPct val="130000"/>
              <a:defRPr/>
            </a:lvl6pPr>
            <a:lvl7pPr>
              <a:buSzPct val="130000"/>
              <a:defRPr/>
            </a:lvl7pPr>
            <a:lvl8pPr>
              <a:buSzPct val="130000"/>
              <a:defRPr/>
            </a:lvl8pPr>
            <a:lvl9pPr>
              <a:buSzPct val="130000"/>
              <a:defRPr/>
            </a:lvl9pPr>
          </a:lstStyle>
          <a:p>
            <a:pPr lvl="0"/>
            <a:r>
              <a:rPr lang="fr-FR" noProof="0"/>
              <a:t>Deuxième niveau</a:t>
            </a:r>
          </a:p>
          <a:p>
            <a:pPr lvl="1"/>
            <a:r>
              <a:rPr lang="fr-FR" noProof="0"/>
              <a:t>Troisième niveau</a:t>
            </a:r>
          </a:p>
          <a:p>
            <a:pPr lvl="2"/>
            <a:r>
              <a:rPr lang="fr-FR" noProof="0"/>
              <a:t>Quatrième niveau</a:t>
            </a:r>
          </a:p>
        </p:txBody>
      </p:sp>
      <p:sp>
        <p:nvSpPr>
          <p:cNvPr id="28" name="Text Placeholder 29">
            <a:extLst>
              <a:ext uri="{FF2B5EF4-FFF2-40B4-BE49-F238E27FC236}">
                <a16:creationId xmlns:a16="http://schemas.microsoft.com/office/drawing/2014/main" id="{9AD89727-04A2-A850-0563-590328CAA24B}"/>
              </a:ext>
            </a:extLst>
          </p:cNvPr>
          <p:cNvSpPr>
            <a:spLocks noGrp="1"/>
          </p:cNvSpPr>
          <p:nvPr>
            <p:ph type="body" sz="quarter" idx="11" hasCustomPrompt="1"/>
          </p:nvPr>
        </p:nvSpPr>
        <p:spPr>
          <a:xfrm>
            <a:off x="5251028" y="3778533"/>
            <a:ext cx="5941576" cy="1869750"/>
          </a:xfrm>
        </p:spPr>
        <p:txBody>
          <a:bodyPr>
            <a:noAutofit/>
          </a:bodyPr>
          <a:lstStyle>
            <a:lvl1pPr>
              <a:defRPr sz="1800">
                <a:latin typeface="+mj-lt"/>
              </a:defRPr>
            </a:lvl1pPr>
            <a:lvl2pPr marL="285750" indent="-285750">
              <a:buSzPct val="130000"/>
              <a:buFont typeface="Verdana Pro" panose="020B0604030504040204" pitchFamily="34" charset="0"/>
              <a:buChar char="»"/>
              <a:defRPr/>
            </a:lvl2pPr>
            <a:lvl3pPr>
              <a:buClr>
                <a:schemeClr val="accent2"/>
              </a:buClr>
              <a:buSzPct val="130000"/>
              <a:defRPr/>
            </a:lvl3pPr>
            <a:lvl4pPr>
              <a:buSzPct val="130000"/>
              <a:defRPr/>
            </a:lvl4pPr>
            <a:lvl5pPr>
              <a:buSzPct val="130000"/>
              <a:defRPr/>
            </a:lvl5pPr>
            <a:lvl6pPr>
              <a:buSzPct val="130000"/>
              <a:defRPr/>
            </a:lvl6pPr>
            <a:lvl7pPr>
              <a:buSzPct val="130000"/>
              <a:defRPr/>
            </a:lvl7pPr>
            <a:lvl8pPr>
              <a:buSzPct val="130000"/>
              <a:defRPr/>
            </a:lvl8pPr>
            <a:lvl9pPr>
              <a:buSzPct val="130000"/>
              <a:defRPr/>
            </a:lvl9pPr>
          </a:lstStyle>
          <a:p>
            <a:pPr lvl="0"/>
            <a:r>
              <a:rPr lang="fr-FR" noProof="0"/>
              <a:t>Deuxième niveau</a:t>
            </a:r>
          </a:p>
          <a:p>
            <a:pPr lvl="1"/>
            <a:r>
              <a:rPr lang="fr-FR" noProof="0"/>
              <a:t>Troisième niveau</a:t>
            </a:r>
          </a:p>
          <a:p>
            <a:pPr lvl="2"/>
            <a:r>
              <a:rPr lang="fr-FR" noProof="0"/>
              <a:t>Quatrième niveau</a:t>
            </a:r>
          </a:p>
        </p:txBody>
      </p:sp>
      <p:sp>
        <p:nvSpPr>
          <p:cNvPr id="36" name="Picture Placeholder 35">
            <a:extLst>
              <a:ext uri="{FF2B5EF4-FFF2-40B4-BE49-F238E27FC236}">
                <a16:creationId xmlns:a16="http://schemas.microsoft.com/office/drawing/2014/main" id="{E32BBB81-8416-11B3-2476-E5EB04865CAC}"/>
              </a:ext>
            </a:extLst>
          </p:cNvPr>
          <p:cNvSpPr>
            <a:spLocks noGrp="1"/>
          </p:cNvSpPr>
          <p:nvPr>
            <p:ph type="pic" sz="quarter" idx="13"/>
          </p:nvPr>
        </p:nvSpPr>
        <p:spPr>
          <a:xfrm>
            <a:off x="241703" y="419098"/>
            <a:ext cx="4608341" cy="4772902"/>
          </a:xfrm>
          <a:custGeom>
            <a:avLst/>
            <a:gdLst>
              <a:gd name="connsiteX0" fmla="*/ 187237 w 4608341"/>
              <a:gd name="connsiteY0" fmla="*/ 0 h 4772902"/>
              <a:gd name="connsiteX1" fmla="*/ 4421104 w 4608341"/>
              <a:gd name="connsiteY1" fmla="*/ 0 h 4772902"/>
              <a:gd name="connsiteX2" fmla="*/ 4608341 w 4608341"/>
              <a:gd name="connsiteY2" fmla="*/ 187237 h 4772902"/>
              <a:gd name="connsiteX3" fmla="*/ 4608341 w 4608341"/>
              <a:gd name="connsiteY3" fmla="*/ 4772902 h 4772902"/>
              <a:gd name="connsiteX4" fmla="*/ 4472130 w 4608341"/>
              <a:gd name="connsiteY4" fmla="*/ 4636691 h 4772902"/>
              <a:gd name="connsiteX5" fmla="*/ 136211 w 4608341"/>
              <a:gd name="connsiteY5" fmla="*/ 4636691 h 4772902"/>
              <a:gd name="connsiteX6" fmla="*/ 0 w 4608341"/>
              <a:gd name="connsiteY6" fmla="*/ 4772902 h 4772902"/>
              <a:gd name="connsiteX7" fmla="*/ 0 w 4608341"/>
              <a:gd name="connsiteY7" fmla="*/ 187237 h 4772902"/>
              <a:gd name="connsiteX8" fmla="*/ 187237 w 4608341"/>
              <a:gd name="connsiteY8" fmla="*/ 0 h 477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8341" h="4772902">
                <a:moveTo>
                  <a:pt x="187237" y="0"/>
                </a:moveTo>
                <a:lnTo>
                  <a:pt x="4421104" y="0"/>
                </a:lnTo>
                <a:cubicBezTo>
                  <a:pt x="4524512" y="0"/>
                  <a:pt x="4608341" y="83829"/>
                  <a:pt x="4608341" y="187237"/>
                </a:cubicBezTo>
                <a:lnTo>
                  <a:pt x="4608341" y="4772902"/>
                </a:lnTo>
                <a:cubicBezTo>
                  <a:pt x="4608341" y="4697675"/>
                  <a:pt x="4547357" y="4636691"/>
                  <a:pt x="4472130" y="4636691"/>
                </a:cubicBezTo>
                <a:lnTo>
                  <a:pt x="136211" y="4636691"/>
                </a:lnTo>
                <a:cubicBezTo>
                  <a:pt x="60984" y="4636691"/>
                  <a:pt x="0" y="4697675"/>
                  <a:pt x="0" y="4772902"/>
                </a:cubicBezTo>
                <a:lnTo>
                  <a:pt x="0" y="187237"/>
                </a:lnTo>
                <a:cubicBezTo>
                  <a:pt x="0" y="83829"/>
                  <a:pt x="83829" y="0"/>
                  <a:pt x="187237" y="0"/>
                </a:cubicBezTo>
                <a:close/>
              </a:path>
            </a:pathLst>
          </a:custGeom>
          <a:solidFill>
            <a:srgbClr val="F1F4F9"/>
          </a:solidFill>
        </p:spPr>
        <p:txBody>
          <a:bodyPr wrap="square" anchor="ctr" anchorCtr="0">
            <a:noAutofit/>
          </a:bodyPr>
          <a:lstStyle>
            <a:lvl1pPr algn="ctr">
              <a:defRPr/>
            </a:lvl1pPr>
          </a:lstStyle>
          <a:p>
            <a:endParaRPr lang="en-US"/>
          </a:p>
        </p:txBody>
      </p:sp>
      <p:sp>
        <p:nvSpPr>
          <p:cNvPr id="15" name="Rectangle: Top Corners Rounded 14">
            <a:extLst>
              <a:ext uri="{FF2B5EF4-FFF2-40B4-BE49-F238E27FC236}">
                <a16:creationId xmlns:a16="http://schemas.microsoft.com/office/drawing/2014/main" id="{ACDB6ED1-96F3-7D52-129F-9A74993966F8}"/>
              </a:ext>
              <a:ext uri="{C183D7F6-B498-43B3-948B-1728B52AA6E4}">
                <adec:decorative xmlns:adec="http://schemas.microsoft.com/office/drawing/2017/decorative" val="1"/>
              </a:ext>
            </a:extLst>
          </p:cNvPr>
          <p:cNvSpPr>
            <a:spLocks/>
          </p:cNvSpPr>
          <p:nvPr userDrawn="1"/>
        </p:nvSpPr>
        <p:spPr>
          <a:xfrm rot="10800000" flipV="1">
            <a:off x="241703" y="5055789"/>
            <a:ext cx="4608341" cy="1802212"/>
          </a:xfrm>
          <a:prstGeom prst="round2SameRect">
            <a:avLst>
              <a:gd name="adj1" fmla="val 7558"/>
              <a:gd name="adj2" fmla="val 0"/>
            </a:avLst>
          </a:prstGeom>
          <a:solidFill>
            <a:srgbClr val="002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Verdana Pro" panose="020B0604030504040204" pitchFamily="34" charset="0"/>
            </a:endParaRPr>
          </a:p>
        </p:txBody>
      </p:sp>
      <p:sp>
        <p:nvSpPr>
          <p:cNvPr id="43" name="Text Placeholder 29">
            <a:extLst>
              <a:ext uri="{FF2B5EF4-FFF2-40B4-BE49-F238E27FC236}">
                <a16:creationId xmlns:a16="http://schemas.microsoft.com/office/drawing/2014/main" id="{F1C031A4-DE02-7DAC-7F52-0027D0250526}"/>
              </a:ext>
            </a:extLst>
          </p:cNvPr>
          <p:cNvSpPr>
            <a:spLocks noGrp="1"/>
          </p:cNvSpPr>
          <p:nvPr userDrawn="1">
            <p:ph type="body" sz="quarter" idx="15" hasCustomPrompt="1"/>
          </p:nvPr>
        </p:nvSpPr>
        <p:spPr>
          <a:xfrm>
            <a:off x="600074" y="4110602"/>
            <a:ext cx="3878486" cy="1606442"/>
          </a:xfrm>
          <a:prstGeom prst="roundRect">
            <a:avLst>
              <a:gd name="adj" fmla="val 9157"/>
            </a:avLst>
          </a:prstGeom>
          <a:solidFill>
            <a:schemeClr val="bg1"/>
          </a:solidFill>
          <a:ln>
            <a:gradFill>
              <a:gsLst>
                <a:gs pos="0">
                  <a:srgbClr val="F1F4F9">
                    <a:alpha val="42000"/>
                  </a:srgbClr>
                </a:gs>
                <a:gs pos="100000">
                  <a:schemeClr val="bg1">
                    <a:alpha val="0"/>
                  </a:schemeClr>
                </a:gs>
              </a:gsLst>
              <a:lin ang="5400000" scaled="1"/>
            </a:gradFill>
          </a:ln>
        </p:spPr>
        <p:txBody>
          <a:bodyPr lIns="2052000" tIns="180000" rIns="180000" bIns="180000" anchor="ctr" anchorCtr="0">
            <a:noAutofit/>
          </a:bodyPr>
          <a:lstStyle>
            <a:lvl1pPr>
              <a:buFontTx/>
              <a:buNone/>
              <a:defRPr sz="1800">
                <a:latin typeface="+mn-lt"/>
              </a:defRPr>
            </a:lvl1pPr>
            <a:lvl2pPr marL="0" indent="0">
              <a:buSzPct val="130000"/>
              <a:buFontTx/>
              <a:buNone/>
              <a:defRPr>
                <a:latin typeface="+mn-lt"/>
              </a:defRPr>
            </a:lvl2pPr>
            <a:lvl3pPr marL="0" indent="0">
              <a:buClr>
                <a:schemeClr val="accent2"/>
              </a:buClr>
              <a:buSzPct val="130000"/>
              <a:buFontTx/>
              <a:buNone/>
              <a:defRPr>
                <a:latin typeface="+mn-lt"/>
              </a:defRPr>
            </a:lvl3pPr>
            <a:lvl4pPr marL="0" indent="0">
              <a:buSzPct val="130000"/>
              <a:buFontTx/>
              <a:buNone/>
              <a:defRPr>
                <a:latin typeface="+mn-lt"/>
              </a:defRPr>
            </a:lvl4pPr>
            <a:lvl5pPr marL="0" indent="0">
              <a:buSzPct val="130000"/>
              <a:buFontTx/>
              <a:buNone/>
              <a:defRPr>
                <a:latin typeface="+mn-lt"/>
              </a:defRPr>
            </a:lvl5pPr>
            <a:lvl6pPr marL="0" indent="0">
              <a:buSzPct val="130000"/>
              <a:buFontTx/>
              <a:buNone/>
              <a:defRPr>
                <a:latin typeface="+mn-lt"/>
              </a:defRPr>
            </a:lvl6pPr>
            <a:lvl7pPr marL="0" indent="0">
              <a:buSzPct val="130000"/>
              <a:buFontTx/>
              <a:buNone/>
              <a:defRPr>
                <a:latin typeface="+mn-lt"/>
              </a:defRPr>
            </a:lvl7pPr>
            <a:lvl8pPr marL="0" indent="0">
              <a:buSzPct val="130000"/>
              <a:buFontTx/>
              <a:buNone/>
              <a:defRPr>
                <a:latin typeface="+mn-lt"/>
              </a:defRPr>
            </a:lvl8pPr>
            <a:lvl9pPr marL="0" indent="0">
              <a:buSzPct val="130000"/>
              <a:buFontTx/>
              <a:buNone/>
              <a:defRPr>
                <a:latin typeface="+mn-lt"/>
              </a:defRPr>
            </a:lvl9pPr>
          </a:lstStyle>
          <a:p>
            <a:pPr lvl="0"/>
            <a:r>
              <a:rPr lang="fr-FR" noProof="0"/>
              <a:t>Deuxième niveau</a:t>
            </a:r>
          </a:p>
        </p:txBody>
      </p:sp>
      <p:sp>
        <p:nvSpPr>
          <p:cNvPr id="44" name="Text Placeholder 29">
            <a:extLst>
              <a:ext uri="{FF2B5EF4-FFF2-40B4-BE49-F238E27FC236}">
                <a16:creationId xmlns:a16="http://schemas.microsoft.com/office/drawing/2014/main" id="{4C314231-B3CA-E296-9991-CCA01FF4C9F5}"/>
              </a:ext>
            </a:extLst>
          </p:cNvPr>
          <p:cNvSpPr>
            <a:spLocks noGrp="1"/>
          </p:cNvSpPr>
          <p:nvPr userDrawn="1">
            <p:ph type="body" sz="quarter" idx="16" hasCustomPrompt="1"/>
          </p:nvPr>
        </p:nvSpPr>
        <p:spPr>
          <a:xfrm>
            <a:off x="825689" y="4498324"/>
            <a:ext cx="1587311" cy="830997"/>
          </a:xfrm>
        </p:spPr>
        <p:txBody>
          <a:bodyPr anchor="ctr" anchorCtr="0">
            <a:noAutofit/>
          </a:bodyPr>
          <a:lstStyle>
            <a:lvl1pPr>
              <a:lnSpc>
                <a:spcPct val="100000"/>
              </a:lnSpc>
              <a:spcAft>
                <a:spcPts val="0"/>
              </a:spcAft>
              <a:buFontTx/>
              <a:buNone/>
              <a:defRPr sz="6000" cap="all" baseline="0">
                <a:solidFill>
                  <a:schemeClr val="accent2"/>
                </a:solidFill>
                <a:latin typeface="Verdana Pro Semibold" panose="020B0704030504040204" pitchFamily="34" charset="0"/>
              </a:defRPr>
            </a:lvl1pPr>
            <a:lvl2pPr marL="0" indent="0">
              <a:buSzPct val="130000"/>
              <a:buFontTx/>
              <a:buNone/>
              <a:defRPr sz="6000">
                <a:solidFill>
                  <a:schemeClr val="accent2"/>
                </a:solidFill>
                <a:latin typeface="Verdana Pro Semibold" panose="020B0704030504040204" pitchFamily="34" charset="0"/>
              </a:defRPr>
            </a:lvl2pPr>
            <a:lvl3pPr marL="0" indent="0">
              <a:buClr>
                <a:schemeClr val="accent2"/>
              </a:buClr>
              <a:buSzPct val="130000"/>
              <a:buFontTx/>
              <a:buNone/>
              <a:defRPr sz="6000">
                <a:solidFill>
                  <a:schemeClr val="accent2"/>
                </a:solidFill>
                <a:latin typeface="Verdana Pro Semibold" panose="020B0704030504040204" pitchFamily="34" charset="0"/>
              </a:defRPr>
            </a:lvl3pPr>
            <a:lvl4pPr marL="0" indent="0">
              <a:buSzPct val="130000"/>
              <a:buFontTx/>
              <a:buNone/>
              <a:defRPr sz="6000">
                <a:solidFill>
                  <a:schemeClr val="accent2"/>
                </a:solidFill>
                <a:latin typeface="Verdana Pro Semibold" panose="020B0704030504040204" pitchFamily="34" charset="0"/>
              </a:defRPr>
            </a:lvl4pPr>
            <a:lvl5pPr marL="0" indent="0">
              <a:buSzPct val="130000"/>
              <a:buFontTx/>
              <a:buNone/>
              <a:defRPr sz="6000">
                <a:solidFill>
                  <a:schemeClr val="accent2"/>
                </a:solidFill>
                <a:latin typeface="Verdana Pro Semibold" panose="020B0704030504040204" pitchFamily="34" charset="0"/>
              </a:defRPr>
            </a:lvl5pPr>
            <a:lvl6pPr marL="0" indent="0">
              <a:buSzPct val="130000"/>
              <a:buFontTx/>
              <a:buNone/>
              <a:defRPr sz="6000">
                <a:solidFill>
                  <a:schemeClr val="accent2"/>
                </a:solidFill>
                <a:latin typeface="Verdana Pro Semibold" panose="020B0704030504040204" pitchFamily="34" charset="0"/>
              </a:defRPr>
            </a:lvl6pPr>
            <a:lvl7pPr marL="0" indent="0">
              <a:buSzPct val="130000"/>
              <a:buFontTx/>
              <a:buNone/>
              <a:defRPr sz="6000">
                <a:solidFill>
                  <a:schemeClr val="accent2"/>
                </a:solidFill>
                <a:latin typeface="Verdana Pro Semibold" panose="020B0704030504040204" pitchFamily="34" charset="0"/>
              </a:defRPr>
            </a:lvl7pPr>
            <a:lvl8pPr marL="0" indent="0">
              <a:buSzPct val="130000"/>
              <a:buFontTx/>
              <a:buNone/>
              <a:defRPr sz="6000">
                <a:solidFill>
                  <a:schemeClr val="accent2"/>
                </a:solidFill>
                <a:latin typeface="Verdana Pro Semibold" panose="020B0704030504040204" pitchFamily="34" charset="0"/>
              </a:defRPr>
            </a:lvl8pPr>
            <a:lvl9pPr marL="0" indent="0">
              <a:buSzPct val="130000"/>
              <a:buFontTx/>
              <a:buNone/>
              <a:defRPr sz="6000">
                <a:solidFill>
                  <a:schemeClr val="accent2"/>
                </a:solidFill>
                <a:latin typeface="Verdana Pro Semibold" panose="020B0704030504040204" pitchFamily="34" charset="0"/>
              </a:defRPr>
            </a:lvl9pPr>
          </a:lstStyle>
          <a:p>
            <a:pPr lvl="0"/>
            <a:r>
              <a:rPr lang="fr-FR" noProof="0"/>
              <a:t>00K</a:t>
            </a:r>
          </a:p>
        </p:txBody>
      </p:sp>
      <p:sp>
        <p:nvSpPr>
          <p:cNvPr id="5" name="Rectangle: Top Corners Rounded 1">
            <a:extLst>
              <a:ext uri="{FF2B5EF4-FFF2-40B4-BE49-F238E27FC236}">
                <a16:creationId xmlns:a16="http://schemas.microsoft.com/office/drawing/2014/main" id="{8F2B6F82-44DE-7462-B5C2-9B085755C848}"/>
              </a:ext>
              <a:ext uri="{C183D7F6-B498-43B3-948B-1728B52AA6E4}">
                <adec:decorative xmlns:adec="http://schemas.microsoft.com/office/drawing/2017/decorative" val="1"/>
              </a:ext>
            </a:extLst>
          </p:cNvPr>
          <p:cNvSpPr>
            <a:spLocks/>
          </p:cNvSpPr>
          <p:nvPr userDrawn="1"/>
        </p:nvSpPr>
        <p:spPr>
          <a:xfrm rot="10800000" flipV="1">
            <a:off x="167640" y="6226742"/>
            <a:ext cx="11856720" cy="631258"/>
          </a:xfrm>
          <a:prstGeom prst="round2SameRect">
            <a:avLst>
              <a:gd name="adj1" fmla="val 16755"/>
              <a:gd name="adj2" fmla="val 0"/>
            </a:avLst>
          </a:prstGeom>
          <a:gradFill flip="none" rotWithShape="1">
            <a:gsLst>
              <a:gs pos="5000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6" name="Rectangle: Top Corners Rounded 1">
            <a:extLst>
              <a:ext uri="{FF2B5EF4-FFF2-40B4-BE49-F238E27FC236}">
                <a16:creationId xmlns:a16="http://schemas.microsoft.com/office/drawing/2014/main" id="{E96FF048-BF71-E4BC-0041-2E3907BFAD80}"/>
              </a:ext>
            </a:extLst>
          </p:cNvPr>
          <p:cNvSpPr>
            <a:spLocks/>
          </p:cNvSpPr>
          <p:nvPr userDrawn="1"/>
        </p:nvSpPr>
        <p:spPr>
          <a:xfrm rot="10800000" flipV="1">
            <a:off x="336176" y="6377540"/>
            <a:ext cx="1512622" cy="329661"/>
          </a:xfrm>
          <a:prstGeom prst="roundRect">
            <a:avLst>
              <a:gd name="adj" fmla="val 16667"/>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rPr>
              <a:t>Université d’Angers</a:t>
            </a:r>
          </a:p>
        </p:txBody>
      </p:sp>
      <p:sp>
        <p:nvSpPr>
          <p:cNvPr id="2" name="Footer Placeholder 4">
            <a:extLst>
              <a:ext uri="{FF2B5EF4-FFF2-40B4-BE49-F238E27FC236}">
                <a16:creationId xmlns:a16="http://schemas.microsoft.com/office/drawing/2014/main" id="{F38EB739-B6E2-9F4A-501D-98183BDC9202}"/>
              </a:ext>
            </a:extLst>
          </p:cNvPr>
          <p:cNvSpPr>
            <a:spLocks noGrp="1"/>
          </p:cNvSpPr>
          <p:nvPr>
            <p:ph type="ftr" sz="quarter" idx="3"/>
          </p:nvPr>
        </p:nvSpPr>
        <p:spPr>
          <a:xfrm>
            <a:off x="2036830" y="6377005"/>
            <a:ext cx="1463699"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lvl1pPr algn="l">
              <a:defRPr lang="fr-FR" sz="900" smtClean="0">
                <a:solidFill>
                  <a:schemeClr val="tx1">
                    <a:alpha val="80000"/>
                  </a:schemeClr>
                </a:solidFill>
              </a:defRPr>
            </a:lvl1pPr>
          </a:lstStyle>
          <a:p>
            <a:r>
              <a:rPr lang="fr-FR" noProof="0"/>
              <a:t>Nom du document</a:t>
            </a:r>
          </a:p>
        </p:txBody>
      </p:sp>
      <p:sp>
        <p:nvSpPr>
          <p:cNvPr id="27" name="Slide Number Placeholder 5">
            <a:extLst>
              <a:ext uri="{FF2B5EF4-FFF2-40B4-BE49-F238E27FC236}">
                <a16:creationId xmlns:a16="http://schemas.microsoft.com/office/drawing/2014/main" id="{02636D01-FCCB-0E3F-69FE-FF1B2342425B}"/>
              </a:ext>
            </a:extLst>
          </p:cNvPr>
          <p:cNvSpPr>
            <a:spLocks noGrp="1"/>
          </p:cNvSpPr>
          <p:nvPr userDrawn="1">
            <p:ph type="sldNum" sz="quarter" idx="4"/>
          </p:nvPr>
        </p:nvSpPr>
        <p:spPr>
          <a:xfrm>
            <a:off x="11552807" y="6377540"/>
            <a:ext cx="333166" cy="329661"/>
          </a:xfrm>
          <a:prstGeom prst="roundRect">
            <a:avLst/>
          </a:prstGeom>
          <a:solidFill>
            <a:schemeClr val="bg1"/>
          </a:solidFill>
          <a:ln>
            <a:gradFill>
              <a:gsLst>
                <a:gs pos="0">
                  <a:schemeClr val="bg1">
                    <a:alpha val="42000"/>
                  </a:schemeClr>
                </a:gs>
                <a:gs pos="100000">
                  <a:schemeClr val="bg1">
                    <a:alpha val="0"/>
                  </a:schemeClr>
                </a:gs>
              </a:gsLst>
              <a:lin ang="5400000" scaled="1"/>
            </a:gradFill>
          </a:ln>
        </p:spPr>
        <p:txBody>
          <a:bodyPr vert="horz" wrap="none" lIns="0" tIns="0" rIns="0" bIns="0" rtlCol="0" anchor="ctr">
            <a:noAutofit/>
          </a:bodyPr>
          <a:lstStyle>
            <a:lvl1pPr algn="ctr">
              <a:defRPr kumimoji="0" lang="en-US" sz="900" b="0" i="0" u="none" strike="noStrike" kern="1200" cap="none" spc="0" normalizeH="0" baseline="0" smtClean="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defRPr>
            </a:lvl1pPr>
          </a:lstStyle>
          <a:p>
            <a:fld id="{A5311C5C-DD0D-4634-AA58-1EB1FA85B81D}" type="slidenum">
              <a:rPr lang="en-US" smtClean="0"/>
              <a:pPr/>
              <a:t>‹N°›</a:t>
            </a:fld>
            <a:endParaRPr lang="en-US"/>
          </a:p>
        </p:txBody>
      </p:sp>
      <p:pic>
        <p:nvPicPr>
          <p:cNvPr id="9" name="Graphic 8">
            <a:extLst>
              <a:ext uri="{FF2B5EF4-FFF2-40B4-BE49-F238E27FC236}">
                <a16:creationId xmlns:a16="http://schemas.microsoft.com/office/drawing/2014/main" id="{1F0F56F7-4AC6-7515-2402-ED71EE22001B}"/>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926174" flipH="1">
            <a:off x="11092473" y="3066118"/>
            <a:ext cx="1060227" cy="452945"/>
          </a:xfrm>
          <a:prstGeom prst="rect">
            <a:avLst/>
          </a:prstGeom>
        </p:spPr>
      </p:pic>
      <p:grpSp>
        <p:nvGrpSpPr>
          <p:cNvPr id="10" name="Group 9">
            <a:extLst>
              <a:ext uri="{FF2B5EF4-FFF2-40B4-BE49-F238E27FC236}">
                <a16:creationId xmlns:a16="http://schemas.microsoft.com/office/drawing/2014/main" id="{8D9E9864-DF03-8159-0EB0-FC429D39AB14}"/>
              </a:ext>
              <a:ext uri="{C183D7F6-B498-43B3-948B-1728B52AA6E4}">
                <adec:decorative xmlns:adec="http://schemas.microsoft.com/office/drawing/2017/decorative" val="1"/>
              </a:ext>
            </a:extLst>
          </p:cNvPr>
          <p:cNvGrpSpPr/>
          <p:nvPr userDrawn="1"/>
        </p:nvGrpSpPr>
        <p:grpSpPr>
          <a:xfrm rot="1529564" flipH="1">
            <a:off x="5021564" y="612250"/>
            <a:ext cx="459173" cy="376824"/>
            <a:chOff x="6572805" y="2461391"/>
            <a:chExt cx="594885" cy="488200"/>
          </a:xfrm>
        </p:grpSpPr>
        <p:pic>
          <p:nvPicPr>
            <p:cNvPr id="11" name="Graphic 10">
              <a:extLst>
                <a:ext uri="{FF2B5EF4-FFF2-40B4-BE49-F238E27FC236}">
                  <a16:creationId xmlns:a16="http://schemas.microsoft.com/office/drawing/2014/main" id="{8D0E0E15-9249-F9E9-7872-43CD6635D85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6200000">
              <a:off x="6972428" y="2754328"/>
              <a:ext cx="152400" cy="238125"/>
            </a:xfrm>
            <a:prstGeom prst="rect">
              <a:avLst/>
            </a:prstGeom>
          </p:spPr>
        </p:pic>
        <p:pic>
          <p:nvPicPr>
            <p:cNvPr id="12" name="Graphic 11">
              <a:extLst>
                <a:ext uri="{FF2B5EF4-FFF2-40B4-BE49-F238E27FC236}">
                  <a16:creationId xmlns:a16="http://schemas.microsoft.com/office/drawing/2014/main" id="{06B4DD39-211A-B9D1-715E-1EF2842A627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3104491">
              <a:off x="6572805" y="2461391"/>
              <a:ext cx="152400" cy="238125"/>
            </a:xfrm>
            <a:prstGeom prst="rect">
              <a:avLst/>
            </a:prstGeom>
          </p:spPr>
        </p:pic>
        <p:pic>
          <p:nvPicPr>
            <p:cNvPr id="13" name="Graphic 12">
              <a:extLst>
                <a:ext uri="{FF2B5EF4-FFF2-40B4-BE49-F238E27FC236}">
                  <a16:creationId xmlns:a16="http://schemas.microsoft.com/office/drawing/2014/main" id="{9A87C666-E621-9666-B8BF-841ADC9D4FC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8546752">
              <a:off x="6756473" y="2630671"/>
              <a:ext cx="257175" cy="66675"/>
            </a:xfrm>
            <a:prstGeom prst="rect">
              <a:avLst/>
            </a:prstGeom>
          </p:spPr>
        </p:pic>
      </p:grpSp>
      <p:pic>
        <p:nvPicPr>
          <p:cNvPr id="14" name="Graphic 13">
            <a:extLst>
              <a:ext uri="{FF2B5EF4-FFF2-40B4-BE49-F238E27FC236}">
                <a16:creationId xmlns:a16="http://schemas.microsoft.com/office/drawing/2014/main" id="{8073545C-A897-DA5E-0797-242A1DD47DE8}"/>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rot="1435060">
            <a:off x="11611511" y="5322350"/>
            <a:ext cx="200025" cy="409575"/>
          </a:xfrm>
          <a:prstGeom prst="rect">
            <a:avLst/>
          </a:prstGeom>
        </p:spPr>
      </p:pic>
      <p:sp>
        <p:nvSpPr>
          <p:cNvPr id="37" name="Title 27">
            <a:extLst>
              <a:ext uri="{FF2B5EF4-FFF2-40B4-BE49-F238E27FC236}">
                <a16:creationId xmlns:a16="http://schemas.microsoft.com/office/drawing/2014/main" id="{6BC082E7-0B04-D289-8673-713C486813E6}"/>
              </a:ext>
            </a:extLst>
          </p:cNvPr>
          <p:cNvSpPr>
            <a:spLocks noGrp="1"/>
          </p:cNvSpPr>
          <p:nvPr userDrawn="1">
            <p:ph type="title" hasCustomPrompt="1"/>
          </p:nvPr>
        </p:nvSpPr>
        <p:spPr>
          <a:xfrm>
            <a:off x="690674" y="631257"/>
            <a:ext cx="3710397" cy="2518855"/>
          </a:xfrm>
        </p:spPr>
        <p:txBody>
          <a:bodyPr anchor="t" anchorCtr="0">
            <a:noAutofit/>
          </a:bodyPr>
          <a:lstStyle>
            <a:lvl1pPr>
              <a:lnSpc>
                <a:spcPts val="5000"/>
              </a:lnSpc>
              <a:defRPr>
                <a:solidFill>
                  <a:schemeClr val="bg1"/>
                </a:solidFill>
              </a:defRPr>
            </a:lvl1pPr>
          </a:lstStyle>
          <a:p>
            <a:r>
              <a:rPr lang="fr-FR" noProof="0"/>
              <a:t>Titre de </a:t>
            </a:r>
            <a:br>
              <a:rPr lang="fr-FR" noProof="0"/>
            </a:br>
            <a:r>
              <a:rPr lang="fr-FR" noProof="0"/>
              <a:t>la slide sur</a:t>
            </a:r>
            <a:br>
              <a:rPr lang="fr-FR" noProof="0"/>
            </a:br>
            <a:r>
              <a:rPr lang="fr-FR" noProof="0"/>
              <a:t>3 lignes</a:t>
            </a:r>
          </a:p>
        </p:txBody>
      </p:sp>
    </p:spTree>
    <p:extLst>
      <p:ext uri="{BB962C8B-B14F-4D97-AF65-F5344CB8AC3E}">
        <p14:creationId xmlns:p14="http://schemas.microsoft.com/office/powerpoint/2010/main" val="4068238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blocs de texte avec titre">
    <p:bg>
      <p:bgPr>
        <a:solidFill>
          <a:srgbClr val="F1F4F9"/>
        </a:solidFill>
        <a:effectLst/>
      </p:bgPr>
    </p:bg>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7C03EDD3-23CA-CDDA-CA4A-EC74EB9A0339}"/>
              </a:ext>
              <a:ext uri="{C183D7F6-B498-43B3-948B-1728B52AA6E4}">
                <adec:decorative xmlns:adec="http://schemas.microsoft.com/office/drawing/2017/decorative" val="1"/>
              </a:ext>
            </a:extLst>
          </p:cNvPr>
          <p:cNvSpPr>
            <a:spLocks/>
          </p:cNvSpPr>
          <p:nvPr userDrawn="1"/>
        </p:nvSpPr>
        <p:spPr>
          <a:xfrm rot="10800000" flipV="1">
            <a:off x="228598" y="1181098"/>
            <a:ext cx="11729942" cy="5676903"/>
          </a:xfrm>
          <a:prstGeom prst="round2SameRect">
            <a:avLst>
              <a:gd name="adj1" fmla="val 4062"/>
              <a:gd name="adj2" fmla="val 0"/>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5" name="Rectangle: Top Corners Rounded 1">
            <a:extLst>
              <a:ext uri="{FF2B5EF4-FFF2-40B4-BE49-F238E27FC236}">
                <a16:creationId xmlns:a16="http://schemas.microsoft.com/office/drawing/2014/main" id="{8F2B6F82-44DE-7462-B5C2-9B085755C848}"/>
              </a:ext>
              <a:ext uri="{C183D7F6-B498-43B3-948B-1728B52AA6E4}">
                <adec:decorative xmlns:adec="http://schemas.microsoft.com/office/drawing/2017/decorative" val="1"/>
              </a:ext>
            </a:extLst>
          </p:cNvPr>
          <p:cNvSpPr>
            <a:spLocks/>
          </p:cNvSpPr>
          <p:nvPr userDrawn="1"/>
        </p:nvSpPr>
        <p:spPr>
          <a:xfrm rot="10800000" flipV="1">
            <a:off x="167640" y="6226742"/>
            <a:ext cx="11856720" cy="631258"/>
          </a:xfrm>
          <a:prstGeom prst="round2SameRect">
            <a:avLst>
              <a:gd name="adj1" fmla="val 16755"/>
              <a:gd name="adj2" fmla="val 0"/>
            </a:avLst>
          </a:prstGeom>
          <a:gradFill flip="none" rotWithShape="1">
            <a:gsLst>
              <a:gs pos="5000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28" name="Title 27">
            <a:extLst>
              <a:ext uri="{FF2B5EF4-FFF2-40B4-BE49-F238E27FC236}">
                <a16:creationId xmlns:a16="http://schemas.microsoft.com/office/drawing/2014/main" id="{E87E88A6-0570-B4D5-8C6D-E6CA61594254}"/>
              </a:ext>
            </a:extLst>
          </p:cNvPr>
          <p:cNvSpPr>
            <a:spLocks noGrp="1"/>
          </p:cNvSpPr>
          <p:nvPr>
            <p:ph type="title" hasCustomPrompt="1"/>
          </p:nvPr>
        </p:nvSpPr>
        <p:spPr>
          <a:xfrm>
            <a:off x="690675" y="426767"/>
            <a:ext cx="10862132" cy="498598"/>
          </a:xfrm>
        </p:spPr>
        <p:txBody>
          <a:bodyPr>
            <a:noAutofit/>
          </a:bodyPr>
          <a:lstStyle/>
          <a:p>
            <a:r>
              <a:rPr lang="fr-FR" noProof="0"/>
              <a:t>Titre de la slide</a:t>
            </a:r>
          </a:p>
        </p:txBody>
      </p:sp>
      <p:sp>
        <p:nvSpPr>
          <p:cNvPr id="23" name="Text Placeholder 32">
            <a:extLst>
              <a:ext uri="{FF2B5EF4-FFF2-40B4-BE49-F238E27FC236}">
                <a16:creationId xmlns:a16="http://schemas.microsoft.com/office/drawing/2014/main" id="{662D831A-13A7-1ED6-EE39-366760C59261}"/>
              </a:ext>
            </a:extLst>
          </p:cNvPr>
          <p:cNvSpPr>
            <a:spLocks noGrp="1"/>
          </p:cNvSpPr>
          <p:nvPr>
            <p:ph type="body" sz="quarter" idx="15" hasCustomPrompt="1"/>
          </p:nvPr>
        </p:nvSpPr>
        <p:spPr>
          <a:xfrm>
            <a:off x="690676" y="2370590"/>
            <a:ext cx="5153790" cy="307777"/>
          </a:xfrm>
        </p:spPr>
        <p:txBody>
          <a:bodyPr>
            <a:noAutofit/>
          </a:bodyPr>
          <a:lstStyle>
            <a:lvl1pPr>
              <a:lnSpc>
                <a:spcPct val="100000"/>
              </a:lnSpc>
              <a:spcAft>
                <a:spcPts val="0"/>
              </a:spcAft>
              <a:defRPr sz="2000"/>
            </a:lvl1pPr>
            <a:lvl2pPr>
              <a:buFontTx/>
              <a:buNone/>
              <a:defRPr sz="2000">
                <a:latin typeface="Verdana Pro Semibold" panose="020B0704030504040204" pitchFamily="34" charset="0"/>
              </a:defRPr>
            </a:lvl2pPr>
            <a:lvl3pPr marL="0" indent="0">
              <a:buFontTx/>
              <a:buNone/>
              <a:defRPr sz="2000">
                <a:latin typeface="Verdana Pro Semibold" panose="020B0704030504040204" pitchFamily="34" charset="0"/>
              </a:defRPr>
            </a:lvl3pPr>
            <a:lvl4pPr marL="0" indent="0">
              <a:buFontTx/>
              <a:buNone/>
              <a:defRPr sz="2000">
                <a:latin typeface="Verdana Pro Semibold" panose="020B0704030504040204" pitchFamily="34" charset="0"/>
              </a:defRPr>
            </a:lvl4pPr>
            <a:lvl5pPr marL="0" indent="0">
              <a:buFontTx/>
              <a:buNone/>
              <a:defRPr sz="2000">
                <a:latin typeface="Verdana Pro Semibold" panose="020B0704030504040204" pitchFamily="34" charset="0"/>
              </a:defRPr>
            </a:lvl5pPr>
            <a:lvl6pPr marL="0" indent="0">
              <a:buFontTx/>
              <a:buNone/>
              <a:defRPr sz="2000">
                <a:latin typeface="Verdana Pro Semibold" panose="020B0704030504040204" pitchFamily="34" charset="0"/>
              </a:defRPr>
            </a:lvl6pPr>
            <a:lvl7pPr marL="0" indent="0">
              <a:buFontTx/>
              <a:buNone/>
              <a:defRPr sz="2000">
                <a:latin typeface="Verdana Pro Semibold" panose="020B0704030504040204" pitchFamily="34" charset="0"/>
              </a:defRPr>
            </a:lvl7pPr>
            <a:lvl8pPr marL="0" indent="0">
              <a:buFontTx/>
              <a:buNone/>
              <a:defRPr sz="2000">
                <a:latin typeface="Verdana Pro Semibold" panose="020B0704030504040204" pitchFamily="34" charset="0"/>
              </a:defRPr>
            </a:lvl8pPr>
            <a:lvl9pPr marL="0" indent="0">
              <a:buFontTx/>
              <a:buNone/>
              <a:defRPr sz="2000">
                <a:latin typeface="Verdana Pro Semibold" panose="020B0704030504040204" pitchFamily="34" charset="0"/>
              </a:defRPr>
            </a:lvl9pPr>
          </a:lstStyle>
          <a:p>
            <a:pPr lvl="0"/>
            <a:r>
              <a:rPr lang="fr-FR" noProof="0"/>
              <a:t>Premier niveau</a:t>
            </a:r>
          </a:p>
        </p:txBody>
      </p:sp>
      <p:sp>
        <p:nvSpPr>
          <p:cNvPr id="20" name="Text Placeholder 29">
            <a:extLst>
              <a:ext uri="{FF2B5EF4-FFF2-40B4-BE49-F238E27FC236}">
                <a16:creationId xmlns:a16="http://schemas.microsoft.com/office/drawing/2014/main" id="{0E975C97-5322-944C-41EC-B78441690EF6}"/>
              </a:ext>
            </a:extLst>
          </p:cNvPr>
          <p:cNvSpPr>
            <a:spLocks noGrp="1"/>
          </p:cNvSpPr>
          <p:nvPr>
            <p:ph type="body" sz="quarter" idx="10" hasCustomPrompt="1"/>
          </p:nvPr>
        </p:nvSpPr>
        <p:spPr>
          <a:xfrm>
            <a:off x="690676" y="3184545"/>
            <a:ext cx="5153790" cy="2777208"/>
          </a:xfrm>
        </p:spPr>
        <p:txBody>
          <a:bodyPr>
            <a:noAutofit/>
          </a:bodyPr>
          <a:lstStyle>
            <a:lvl1pPr>
              <a:defRPr sz="1800">
                <a:latin typeface="+mj-lt"/>
              </a:defRPr>
            </a:lvl1pPr>
            <a:lvl2pPr marL="285750" indent="-285750">
              <a:buSzPct val="130000"/>
              <a:buFont typeface="Verdana Pro" panose="020B0604030504040204" pitchFamily="34" charset="0"/>
              <a:buChar char="»"/>
              <a:defRPr/>
            </a:lvl2pPr>
            <a:lvl3pPr>
              <a:buClr>
                <a:schemeClr val="accent2"/>
              </a:buClr>
              <a:buSzPct val="130000"/>
              <a:defRPr/>
            </a:lvl3pPr>
            <a:lvl4pPr>
              <a:buSzPct val="130000"/>
              <a:defRPr/>
            </a:lvl4pPr>
            <a:lvl5pPr>
              <a:buSzPct val="130000"/>
              <a:defRPr/>
            </a:lvl5pPr>
            <a:lvl6pPr>
              <a:buSzPct val="130000"/>
              <a:defRPr/>
            </a:lvl6pPr>
            <a:lvl7pPr>
              <a:buSzPct val="130000"/>
              <a:defRPr/>
            </a:lvl7pPr>
            <a:lvl8pPr>
              <a:buSzPct val="130000"/>
              <a:defRPr/>
            </a:lvl8pPr>
            <a:lvl9pPr>
              <a:buSzPct val="130000"/>
              <a:defRPr/>
            </a:lvl9pPr>
          </a:lstStyle>
          <a:p>
            <a:pPr lvl="0"/>
            <a:r>
              <a:rPr lang="fr-FR" noProof="0"/>
              <a:t>Deuxième niveau</a:t>
            </a:r>
          </a:p>
          <a:p>
            <a:pPr lvl="1"/>
            <a:r>
              <a:rPr lang="fr-FR" noProof="0"/>
              <a:t>Troisième niveau</a:t>
            </a:r>
          </a:p>
          <a:p>
            <a:pPr lvl="2"/>
            <a:r>
              <a:rPr lang="fr-FR" noProof="0"/>
              <a:t>Quatrième niveau</a:t>
            </a:r>
          </a:p>
          <a:p>
            <a:pPr lvl="4"/>
            <a:r>
              <a:rPr lang="fr-FR" noProof="0"/>
              <a:t>Cinquième niveau</a:t>
            </a:r>
          </a:p>
          <a:p>
            <a:pPr lvl="5"/>
            <a:r>
              <a:rPr lang="fr-FR" noProof="0"/>
              <a:t>Sixième niveau</a:t>
            </a:r>
          </a:p>
        </p:txBody>
      </p:sp>
      <p:sp>
        <p:nvSpPr>
          <p:cNvPr id="22" name="Text Placeholder 32">
            <a:extLst>
              <a:ext uri="{FF2B5EF4-FFF2-40B4-BE49-F238E27FC236}">
                <a16:creationId xmlns:a16="http://schemas.microsoft.com/office/drawing/2014/main" id="{CB287D55-F518-AE15-9DBB-D7F2003DF5BE}"/>
              </a:ext>
            </a:extLst>
          </p:cNvPr>
          <p:cNvSpPr>
            <a:spLocks noGrp="1"/>
          </p:cNvSpPr>
          <p:nvPr>
            <p:ph type="body" sz="quarter" idx="11" hasCustomPrompt="1"/>
          </p:nvPr>
        </p:nvSpPr>
        <p:spPr>
          <a:xfrm>
            <a:off x="6451600" y="2370590"/>
            <a:ext cx="5153790" cy="307777"/>
          </a:xfrm>
        </p:spPr>
        <p:txBody>
          <a:bodyPr>
            <a:noAutofit/>
          </a:bodyPr>
          <a:lstStyle>
            <a:lvl1pPr>
              <a:lnSpc>
                <a:spcPct val="100000"/>
              </a:lnSpc>
              <a:spcAft>
                <a:spcPts val="0"/>
              </a:spcAft>
              <a:defRPr sz="2000"/>
            </a:lvl1pPr>
            <a:lvl2pPr>
              <a:buFontTx/>
              <a:buNone/>
              <a:defRPr sz="2000">
                <a:latin typeface="Verdana Pro Semibold" panose="020B0704030504040204" pitchFamily="34" charset="0"/>
              </a:defRPr>
            </a:lvl2pPr>
            <a:lvl3pPr marL="0" indent="0">
              <a:buFontTx/>
              <a:buNone/>
              <a:defRPr sz="2000">
                <a:latin typeface="Verdana Pro Semibold" panose="020B0704030504040204" pitchFamily="34" charset="0"/>
              </a:defRPr>
            </a:lvl3pPr>
            <a:lvl4pPr marL="0" indent="0">
              <a:buFontTx/>
              <a:buNone/>
              <a:defRPr sz="2000">
                <a:latin typeface="Verdana Pro Semibold" panose="020B0704030504040204" pitchFamily="34" charset="0"/>
              </a:defRPr>
            </a:lvl4pPr>
            <a:lvl5pPr marL="0" indent="0">
              <a:buFontTx/>
              <a:buNone/>
              <a:defRPr sz="2000">
                <a:latin typeface="Verdana Pro Semibold" panose="020B0704030504040204" pitchFamily="34" charset="0"/>
              </a:defRPr>
            </a:lvl5pPr>
            <a:lvl6pPr marL="0" indent="0">
              <a:buFontTx/>
              <a:buNone/>
              <a:defRPr sz="2000">
                <a:latin typeface="Verdana Pro Semibold" panose="020B0704030504040204" pitchFamily="34" charset="0"/>
              </a:defRPr>
            </a:lvl6pPr>
            <a:lvl7pPr marL="0" indent="0">
              <a:buFontTx/>
              <a:buNone/>
              <a:defRPr sz="2000">
                <a:latin typeface="Verdana Pro Semibold" panose="020B0704030504040204" pitchFamily="34" charset="0"/>
              </a:defRPr>
            </a:lvl7pPr>
            <a:lvl8pPr marL="0" indent="0">
              <a:buFontTx/>
              <a:buNone/>
              <a:defRPr sz="2000">
                <a:latin typeface="Verdana Pro Semibold" panose="020B0704030504040204" pitchFamily="34" charset="0"/>
              </a:defRPr>
            </a:lvl8pPr>
            <a:lvl9pPr marL="0" indent="0">
              <a:buFontTx/>
              <a:buNone/>
              <a:defRPr sz="2000">
                <a:latin typeface="Verdana Pro Semibold" panose="020B0704030504040204" pitchFamily="34" charset="0"/>
              </a:defRPr>
            </a:lvl9pPr>
          </a:lstStyle>
          <a:p>
            <a:pPr lvl="0"/>
            <a:r>
              <a:rPr lang="fr-FR" noProof="0"/>
              <a:t>Premier niveau</a:t>
            </a:r>
          </a:p>
        </p:txBody>
      </p:sp>
      <p:sp>
        <p:nvSpPr>
          <p:cNvPr id="21" name="Text Placeholder 29">
            <a:extLst>
              <a:ext uri="{FF2B5EF4-FFF2-40B4-BE49-F238E27FC236}">
                <a16:creationId xmlns:a16="http://schemas.microsoft.com/office/drawing/2014/main" id="{BABE4024-ADDE-97DF-7AB1-87AD23E9B45C}"/>
              </a:ext>
            </a:extLst>
          </p:cNvPr>
          <p:cNvSpPr>
            <a:spLocks noGrp="1"/>
          </p:cNvSpPr>
          <p:nvPr>
            <p:ph type="body" sz="quarter" idx="14" hasCustomPrompt="1"/>
          </p:nvPr>
        </p:nvSpPr>
        <p:spPr>
          <a:xfrm>
            <a:off x="6451600" y="3184545"/>
            <a:ext cx="5153790" cy="2777208"/>
          </a:xfrm>
        </p:spPr>
        <p:txBody>
          <a:bodyPr>
            <a:noAutofit/>
          </a:bodyPr>
          <a:lstStyle>
            <a:lvl1pPr>
              <a:defRPr sz="1800">
                <a:latin typeface="+mj-lt"/>
              </a:defRPr>
            </a:lvl1pPr>
            <a:lvl2pPr marL="285750" indent="-285750">
              <a:buSzPct val="130000"/>
              <a:buFont typeface="Verdana Pro" panose="020B0604030504040204" pitchFamily="34" charset="0"/>
              <a:buChar char="»"/>
              <a:defRPr/>
            </a:lvl2pPr>
            <a:lvl3pPr>
              <a:buClr>
                <a:schemeClr val="accent2"/>
              </a:buClr>
              <a:buSzPct val="130000"/>
              <a:defRPr/>
            </a:lvl3pPr>
            <a:lvl4pPr>
              <a:buSzPct val="130000"/>
              <a:defRPr/>
            </a:lvl4pPr>
            <a:lvl5pPr>
              <a:buSzPct val="130000"/>
              <a:defRPr/>
            </a:lvl5pPr>
            <a:lvl6pPr>
              <a:buSzPct val="130000"/>
              <a:defRPr/>
            </a:lvl6pPr>
            <a:lvl7pPr>
              <a:buSzPct val="130000"/>
              <a:defRPr/>
            </a:lvl7pPr>
            <a:lvl8pPr>
              <a:buSzPct val="130000"/>
              <a:defRPr/>
            </a:lvl8pPr>
            <a:lvl9pPr>
              <a:buSzPct val="130000"/>
              <a:defRPr/>
            </a:lvl9pPr>
          </a:lstStyle>
          <a:p>
            <a:pPr lvl="0"/>
            <a:r>
              <a:rPr lang="fr-FR" noProof="0"/>
              <a:t>Deuxième niveau</a:t>
            </a:r>
          </a:p>
          <a:p>
            <a:pPr lvl="1"/>
            <a:r>
              <a:rPr lang="fr-FR" noProof="0"/>
              <a:t>Troisième niveau</a:t>
            </a:r>
          </a:p>
          <a:p>
            <a:pPr lvl="2"/>
            <a:r>
              <a:rPr lang="fr-FR" noProof="0"/>
              <a:t>Quatrième niveau</a:t>
            </a:r>
          </a:p>
          <a:p>
            <a:pPr lvl="4"/>
            <a:r>
              <a:rPr lang="fr-FR" noProof="0"/>
              <a:t>Cinquième niveau</a:t>
            </a:r>
          </a:p>
          <a:p>
            <a:pPr lvl="5"/>
            <a:r>
              <a:rPr lang="fr-FR" noProof="0"/>
              <a:t>Sixième niveau</a:t>
            </a:r>
          </a:p>
        </p:txBody>
      </p:sp>
      <p:sp>
        <p:nvSpPr>
          <p:cNvPr id="6" name="Rectangle: Top Corners Rounded 1">
            <a:extLst>
              <a:ext uri="{FF2B5EF4-FFF2-40B4-BE49-F238E27FC236}">
                <a16:creationId xmlns:a16="http://schemas.microsoft.com/office/drawing/2014/main" id="{E96FF048-BF71-E4BC-0041-2E3907BFAD80}"/>
              </a:ext>
            </a:extLst>
          </p:cNvPr>
          <p:cNvSpPr>
            <a:spLocks/>
          </p:cNvSpPr>
          <p:nvPr userDrawn="1"/>
        </p:nvSpPr>
        <p:spPr>
          <a:xfrm rot="10800000" flipV="1">
            <a:off x="336176" y="6377540"/>
            <a:ext cx="1512622" cy="329661"/>
          </a:xfrm>
          <a:prstGeom prst="roundRect">
            <a:avLst>
              <a:gd name="adj" fmla="val 16667"/>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rPr>
              <a:t>Université d’Angers</a:t>
            </a:r>
          </a:p>
        </p:txBody>
      </p:sp>
      <p:sp>
        <p:nvSpPr>
          <p:cNvPr id="3" name="Footer Placeholder 4">
            <a:extLst>
              <a:ext uri="{FF2B5EF4-FFF2-40B4-BE49-F238E27FC236}">
                <a16:creationId xmlns:a16="http://schemas.microsoft.com/office/drawing/2014/main" id="{F47AC0E9-D09E-0067-CE26-A3869AB53AA8}"/>
              </a:ext>
            </a:extLst>
          </p:cNvPr>
          <p:cNvSpPr>
            <a:spLocks noGrp="1"/>
          </p:cNvSpPr>
          <p:nvPr>
            <p:ph type="ftr" sz="quarter" idx="3"/>
          </p:nvPr>
        </p:nvSpPr>
        <p:spPr>
          <a:xfrm>
            <a:off x="2036830" y="6377005"/>
            <a:ext cx="1463699"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lvl1pPr algn="l">
              <a:defRPr lang="fr-FR" sz="900" smtClean="0">
                <a:solidFill>
                  <a:schemeClr val="tx1">
                    <a:alpha val="80000"/>
                  </a:schemeClr>
                </a:solidFill>
              </a:defRPr>
            </a:lvl1pPr>
          </a:lstStyle>
          <a:p>
            <a:r>
              <a:rPr lang="fr-FR" noProof="0"/>
              <a:t>Nom du document</a:t>
            </a:r>
          </a:p>
        </p:txBody>
      </p:sp>
      <p:sp>
        <p:nvSpPr>
          <p:cNvPr id="27" name="Slide Number Placeholder 5">
            <a:extLst>
              <a:ext uri="{FF2B5EF4-FFF2-40B4-BE49-F238E27FC236}">
                <a16:creationId xmlns:a16="http://schemas.microsoft.com/office/drawing/2014/main" id="{02636D01-FCCB-0E3F-69FE-FF1B2342425B}"/>
              </a:ext>
            </a:extLst>
          </p:cNvPr>
          <p:cNvSpPr>
            <a:spLocks noGrp="1"/>
          </p:cNvSpPr>
          <p:nvPr>
            <p:ph type="sldNum" sz="quarter" idx="4"/>
          </p:nvPr>
        </p:nvSpPr>
        <p:spPr>
          <a:xfrm>
            <a:off x="11552807" y="6377540"/>
            <a:ext cx="333166" cy="329661"/>
          </a:xfrm>
          <a:prstGeom prst="roundRect">
            <a:avLst/>
          </a:prstGeom>
          <a:solidFill>
            <a:schemeClr val="bg1"/>
          </a:solidFill>
          <a:ln>
            <a:gradFill>
              <a:gsLst>
                <a:gs pos="0">
                  <a:schemeClr val="bg1">
                    <a:alpha val="42000"/>
                  </a:schemeClr>
                </a:gs>
                <a:gs pos="100000">
                  <a:schemeClr val="bg1">
                    <a:alpha val="0"/>
                  </a:schemeClr>
                </a:gs>
              </a:gsLst>
              <a:lin ang="5400000" scaled="1"/>
            </a:gradFill>
          </a:ln>
        </p:spPr>
        <p:txBody>
          <a:bodyPr vert="horz" wrap="none" lIns="0" tIns="0" rIns="0" bIns="0" rtlCol="0" anchor="ctr">
            <a:noAutofit/>
          </a:bodyPr>
          <a:lstStyle>
            <a:lvl1pPr algn="ctr">
              <a:defRPr kumimoji="0" lang="en-US" sz="900" b="0" i="0" u="none" strike="noStrike" kern="1200" cap="none" spc="0" normalizeH="0" baseline="0" smtClean="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defRPr>
            </a:lvl1pPr>
          </a:lstStyle>
          <a:p>
            <a:fld id="{A5311C5C-DD0D-4634-AA58-1EB1FA85B81D}" type="slidenum">
              <a:rPr lang="en-US" smtClean="0"/>
              <a:pPr/>
              <a:t>‹N°›</a:t>
            </a:fld>
            <a:endParaRPr lang="en-US"/>
          </a:p>
        </p:txBody>
      </p:sp>
      <p:sp>
        <p:nvSpPr>
          <p:cNvPr id="17" name="Text Placeholder 40">
            <a:extLst>
              <a:ext uri="{FF2B5EF4-FFF2-40B4-BE49-F238E27FC236}">
                <a16:creationId xmlns:a16="http://schemas.microsoft.com/office/drawing/2014/main" id="{D04C7CBA-9630-1A7F-65F6-38159DA1ED93}"/>
              </a:ext>
              <a:ext uri="{C183D7F6-B498-43B3-948B-1728B52AA6E4}">
                <adec:decorative xmlns:adec="http://schemas.microsoft.com/office/drawing/2017/decorative" val="1"/>
              </a:ext>
            </a:extLst>
          </p:cNvPr>
          <p:cNvSpPr>
            <a:spLocks noGrp="1"/>
          </p:cNvSpPr>
          <p:nvPr>
            <p:ph type="body" sz="quarter" idx="12"/>
          </p:nvPr>
        </p:nvSpPr>
        <p:spPr>
          <a:xfrm>
            <a:off x="6451600" y="2921757"/>
            <a:ext cx="5153790" cy="21600"/>
          </a:xfrm>
          <a:custGeom>
            <a:avLst/>
            <a:gdLst>
              <a:gd name="connsiteX0" fmla="*/ 0 w 10805788"/>
              <a:gd name="connsiteY0" fmla="*/ 0 h 21600"/>
              <a:gd name="connsiteX1" fmla="*/ 10805788 w 10805788"/>
              <a:gd name="connsiteY1" fmla="*/ 0 h 21600"/>
              <a:gd name="connsiteX2" fmla="*/ 10805788 w 10805788"/>
              <a:gd name="connsiteY2" fmla="*/ 21600 h 21600"/>
              <a:gd name="connsiteX3" fmla="*/ 0 w 10805788"/>
              <a:gd name="connsiteY3" fmla="*/ 21600 h 21600"/>
            </a:gdLst>
            <a:ahLst/>
            <a:cxnLst>
              <a:cxn ang="0">
                <a:pos x="connsiteX0" y="connsiteY0"/>
              </a:cxn>
              <a:cxn ang="0">
                <a:pos x="connsiteX1" y="connsiteY1"/>
              </a:cxn>
              <a:cxn ang="0">
                <a:pos x="connsiteX2" y="connsiteY2"/>
              </a:cxn>
              <a:cxn ang="0">
                <a:pos x="connsiteX3" y="connsiteY3"/>
              </a:cxn>
            </a:cxnLst>
            <a:rect l="l" t="t" r="r" b="b"/>
            <a:pathLst>
              <a:path w="10805788" h="21600">
                <a:moveTo>
                  <a:pt x="0" y="0"/>
                </a:moveTo>
                <a:lnTo>
                  <a:pt x="10805788" y="0"/>
                </a:lnTo>
                <a:lnTo>
                  <a:pt x="10805788" y="21600"/>
                </a:lnTo>
                <a:lnTo>
                  <a:pt x="0" y="21600"/>
                </a:lnTo>
                <a:close/>
              </a:path>
            </a:pathLst>
          </a:custGeom>
          <a:blipFill>
            <a:blip>
              <a:extLst>
                <a:ext uri="{96DAC541-7B7A-43D3-8B79-37D633B846F1}">
                  <asvg:svgBlip xmlns:asvg="http://schemas.microsoft.com/office/drawing/2016/SVG/main" r:embed="rId2"/>
                </a:ext>
              </a:extLst>
            </a:blip>
            <a:stretch>
              <a:fillRect/>
            </a:stretch>
          </a:blipFill>
        </p:spPr>
        <p:txBody>
          <a:bodyPr wrap="square">
            <a:noAutofit/>
          </a:bodyPr>
          <a:lstStyle>
            <a:lvl1pPr>
              <a:buFontTx/>
              <a:buNone/>
              <a:defRPr sz="100">
                <a:noFill/>
                <a:latin typeface="+mj-lt"/>
              </a:defRPr>
            </a:lvl1pPr>
            <a:lvl2pPr marL="0" indent="0">
              <a:buFontTx/>
              <a:buNone/>
              <a:defRPr sz="100"/>
            </a:lvl2pPr>
            <a:lvl3pPr marL="0" indent="0">
              <a:buClr>
                <a:schemeClr val="accent2"/>
              </a:buClr>
              <a:buFontTx/>
              <a:buNone/>
              <a:defRPr sz="100"/>
            </a:lvl3pPr>
            <a:lvl4pPr marL="0" indent="0">
              <a:buFontTx/>
              <a:buNone/>
              <a:defRPr sz="100"/>
            </a:lvl4pPr>
            <a:lvl5pPr marL="0" indent="0">
              <a:buFontTx/>
              <a:buNone/>
              <a:defRPr sz="100"/>
            </a:lvl5pPr>
            <a:lvl6pPr marL="0" indent="0">
              <a:buFontTx/>
              <a:buNone/>
              <a:defRPr sz="100"/>
            </a:lvl6pPr>
            <a:lvl7pPr marL="0" indent="0">
              <a:buFontTx/>
              <a:buNone/>
              <a:defRPr sz="100"/>
            </a:lvl7pPr>
            <a:lvl8pPr marL="0" indent="0">
              <a:buFontTx/>
              <a:buNone/>
              <a:defRPr sz="100"/>
            </a:lvl8pPr>
            <a:lvl9pPr marL="0" indent="0">
              <a:buFontTx/>
              <a:buNone/>
              <a:defRPr sz="100"/>
            </a:lvl9pPr>
          </a:lstStyle>
          <a:p>
            <a:pPr lvl="0"/>
            <a:endParaRPr lang="en-US"/>
          </a:p>
        </p:txBody>
      </p:sp>
      <p:sp>
        <p:nvSpPr>
          <p:cNvPr id="18" name="Text Placeholder 40">
            <a:extLst>
              <a:ext uri="{FF2B5EF4-FFF2-40B4-BE49-F238E27FC236}">
                <a16:creationId xmlns:a16="http://schemas.microsoft.com/office/drawing/2014/main" id="{0A625330-BEDB-22AC-48E2-ED113D7B629A}"/>
              </a:ext>
              <a:ext uri="{C183D7F6-B498-43B3-948B-1728B52AA6E4}">
                <adec:decorative xmlns:adec="http://schemas.microsoft.com/office/drawing/2017/decorative" val="1"/>
              </a:ext>
            </a:extLst>
          </p:cNvPr>
          <p:cNvSpPr>
            <a:spLocks noGrp="1"/>
          </p:cNvSpPr>
          <p:nvPr>
            <p:ph type="body" sz="quarter" idx="13"/>
          </p:nvPr>
        </p:nvSpPr>
        <p:spPr>
          <a:xfrm>
            <a:off x="690675" y="2921757"/>
            <a:ext cx="5153790" cy="21600"/>
          </a:xfrm>
          <a:custGeom>
            <a:avLst/>
            <a:gdLst>
              <a:gd name="connsiteX0" fmla="*/ 0 w 10805788"/>
              <a:gd name="connsiteY0" fmla="*/ 0 h 21600"/>
              <a:gd name="connsiteX1" fmla="*/ 10805788 w 10805788"/>
              <a:gd name="connsiteY1" fmla="*/ 0 h 21600"/>
              <a:gd name="connsiteX2" fmla="*/ 10805788 w 10805788"/>
              <a:gd name="connsiteY2" fmla="*/ 21600 h 21600"/>
              <a:gd name="connsiteX3" fmla="*/ 0 w 10805788"/>
              <a:gd name="connsiteY3" fmla="*/ 21600 h 21600"/>
            </a:gdLst>
            <a:ahLst/>
            <a:cxnLst>
              <a:cxn ang="0">
                <a:pos x="connsiteX0" y="connsiteY0"/>
              </a:cxn>
              <a:cxn ang="0">
                <a:pos x="connsiteX1" y="connsiteY1"/>
              </a:cxn>
              <a:cxn ang="0">
                <a:pos x="connsiteX2" y="connsiteY2"/>
              </a:cxn>
              <a:cxn ang="0">
                <a:pos x="connsiteX3" y="connsiteY3"/>
              </a:cxn>
            </a:cxnLst>
            <a:rect l="l" t="t" r="r" b="b"/>
            <a:pathLst>
              <a:path w="10805788" h="21600">
                <a:moveTo>
                  <a:pt x="0" y="0"/>
                </a:moveTo>
                <a:lnTo>
                  <a:pt x="10805788" y="0"/>
                </a:lnTo>
                <a:lnTo>
                  <a:pt x="10805788" y="21600"/>
                </a:lnTo>
                <a:lnTo>
                  <a:pt x="0" y="21600"/>
                </a:lnTo>
                <a:close/>
              </a:path>
            </a:pathLst>
          </a:custGeom>
          <a:blipFill>
            <a:blip>
              <a:extLst>
                <a:ext uri="{96DAC541-7B7A-43D3-8B79-37D633B846F1}">
                  <asvg:svgBlip xmlns:asvg="http://schemas.microsoft.com/office/drawing/2016/SVG/main" r:embed="rId2"/>
                </a:ext>
              </a:extLst>
            </a:blip>
            <a:stretch>
              <a:fillRect/>
            </a:stretch>
          </a:blipFill>
        </p:spPr>
        <p:txBody>
          <a:bodyPr wrap="square">
            <a:noAutofit/>
          </a:bodyPr>
          <a:lstStyle>
            <a:lvl1pPr>
              <a:buFontTx/>
              <a:buNone/>
              <a:defRPr sz="100">
                <a:noFill/>
                <a:latin typeface="+mj-lt"/>
              </a:defRPr>
            </a:lvl1pPr>
            <a:lvl2pPr marL="0" indent="0">
              <a:buFontTx/>
              <a:buNone/>
              <a:defRPr sz="100"/>
            </a:lvl2pPr>
            <a:lvl3pPr marL="0" indent="0">
              <a:buClr>
                <a:schemeClr val="accent2"/>
              </a:buClr>
              <a:buFontTx/>
              <a:buNone/>
              <a:defRPr sz="100"/>
            </a:lvl3pPr>
            <a:lvl4pPr marL="0" indent="0">
              <a:buFontTx/>
              <a:buNone/>
              <a:defRPr sz="100"/>
            </a:lvl4pPr>
            <a:lvl5pPr marL="0" indent="0">
              <a:buFontTx/>
              <a:buNone/>
              <a:defRPr sz="100"/>
            </a:lvl5pPr>
            <a:lvl6pPr marL="0" indent="0">
              <a:buFontTx/>
              <a:buNone/>
              <a:defRPr sz="100"/>
            </a:lvl6pPr>
            <a:lvl7pPr marL="0" indent="0">
              <a:buFontTx/>
              <a:buNone/>
              <a:defRPr sz="100"/>
            </a:lvl7pPr>
            <a:lvl8pPr marL="0" indent="0">
              <a:buFontTx/>
              <a:buNone/>
              <a:defRPr sz="100"/>
            </a:lvl8pPr>
            <a:lvl9pPr marL="0" indent="0">
              <a:buFontTx/>
              <a:buNone/>
              <a:defRPr sz="100"/>
            </a:lvl9pPr>
          </a:lstStyle>
          <a:p>
            <a:pPr lvl="0"/>
            <a:endParaRPr lang="en-US"/>
          </a:p>
        </p:txBody>
      </p:sp>
      <p:sp>
        <p:nvSpPr>
          <p:cNvPr id="24" name="Picture Placeholder 30">
            <a:extLst>
              <a:ext uri="{FF2B5EF4-FFF2-40B4-BE49-F238E27FC236}">
                <a16:creationId xmlns:a16="http://schemas.microsoft.com/office/drawing/2014/main" id="{D0C5E445-B7CD-4524-29C6-8B59ED0D12ED}"/>
              </a:ext>
              <a:ext uri="{C183D7F6-B498-43B3-948B-1728B52AA6E4}">
                <adec:decorative xmlns:adec="http://schemas.microsoft.com/office/drawing/2017/decorative" val="1"/>
              </a:ext>
            </a:extLst>
          </p:cNvPr>
          <p:cNvSpPr>
            <a:spLocks noGrp="1" noChangeAspect="1"/>
          </p:cNvSpPr>
          <p:nvPr>
            <p:ph type="pic" sz="quarter" idx="16"/>
          </p:nvPr>
        </p:nvSpPr>
        <p:spPr>
          <a:xfrm>
            <a:off x="690676" y="1430305"/>
            <a:ext cx="774000" cy="774000"/>
          </a:xfrm>
          <a:prstGeom prst="rect">
            <a:avLst/>
          </a:prstGeom>
        </p:spPr>
        <p:txBody>
          <a:bodyPr anchor="ctr" anchorCtr="0">
            <a:normAutofit/>
          </a:bodyPr>
          <a:lstStyle>
            <a:lvl1pPr algn="ctr">
              <a:defRPr sz="1000"/>
            </a:lvl1pPr>
          </a:lstStyle>
          <a:p>
            <a:endParaRPr lang="en-US"/>
          </a:p>
        </p:txBody>
      </p:sp>
      <p:sp>
        <p:nvSpPr>
          <p:cNvPr id="25" name="Picture Placeholder 30">
            <a:extLst>
              <a:ext uri="{FF2B5EF4-FFF2-40B4-BE49-F238E27FC236}">
                <a16:creationId xmlns:a16="http://schemas.microsoft.com/office/drawing/2014/main" id="{F5DE2C81-1165-F3A0-AFFB-3F3E7009DA44}"/>
              </a:ext>
              <a:ext uri="{C183D7F6-B498-43B3-948B-1728B52AA6E4}">
                <adec:decorative xmlns:adec="http://schemas.microsoft.com/office/drawing/2017/decorative" val="1"/>
              </a:ext>
            </a:extLst>
          </p:cNvPr>
          <p:cNvSpPr>
            <a:spLocks noGrp="1" noChangeAspect="1"/>
          </p:cNvSpPr>
          <p:nvPr>
            <p:ph type="pic" sz="quarter" idx="17"/>
          </p:nvPr>
        </p:nvSpPr>
        <p:spPr>
          <a:xfrm>
            <a:off x="6451600" y="1430305"/>
            <a:ext cx="774000" cy="774000"/>
          </a:xfrm>
          <a:prstGeom prst="rect">
            <a:avLst/>
          </a:prstGeom>
        </p:spPr>
        <p:txBody>
          <a:bodyPr anchor="ctr" anchorCtr="0">
            <a:normAutofit/>
          </a:bodyPr>
          <a:lstStyle>
            <a:lvl1pPr algn="ctr">
              <a:defRPr sz="1000"/>
            </a:lvl1pPr>
          </a:lstStyle>
          <a:p>
            <a:endParaRPr lang="en-US"/>
          </a:p>
        </p:txBody>
      </p:sp>
    </p:spTree>
    <p:extLst>
      <p:ext uri="{BB962C8B-B14F-4D97-AF65-F5344CB8AC3E}">
        <p14:creationId xmlns:p14="http://schemas.microsoft.com/office/powerpoint/2010/main" val="1040912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blocs de texte sans titre">
    <p:bg>
      <p:bgPr>
        <a:solidFill>
          <a:srgbClr val="F1F4F9"/>
        </a:solidFill>
        <a:effectLst/>
      </p:bgPr>
    </p:bg>
    <p:spTree>
      <p:nvGrpSpPr>
        <p:cNvPr id="1" name=""/>
        <p:cNvGrpSpPr/>
        <p:nvPr/>
      </p:nvGrpSpPr>
      <p:grpSpPr>
        <a:xfrm>
          <a:off x="0" y="0"/>
          <a:ext cx="0" cy="0"/>
          <a:chOff x="0" y="0"/>
          <a:chExt cx="0" cy="0"/>
        </a:xfrm>
      </p:grpSpPr>
      <p:sp>
        <p:nvSpPr>
          <p:cNvPr id="43" name="Rectangle: Top Corners Rounded 42">
            <a:extLst>
              <a:ext uri="{FF2B5EF4-FFF2-40B4-BE49-F238E27FC236}">
                <a16:creationId xmlns:a16="http://schemas.microsoft.com/office/drawing/2014/main" id="{CD88AE4E-F5C1-22AD-009F-851C68842B97}"/>
              </a:ext>
              <a:ext uri="{C183D7F6-B498-43B3-948B-1728B52AA6E4}">
                <adec:decorative xmlns:adec="http://schemas.microsoft.com/office/drawing/2017/decorative" val="1"/>
              </a:ext>
            </a:extLst>
          </p:cNvPr>
          <p:cNvSpPr>
            <a:spLocks/>
          </p:cNvSpPr>
          <p:nvPr userDrawn="1"/>
        </p:nvSpPr>
        <p:spPr>
          <a:xfrm rot="10800000" flipV="1">
            <a:off x="228598" y="419100"/>
            <a:ext cx="11729942" cy="6438901"/>
          </a:xfrm>
          <a:prstGeom prst="round2SameRect">
            <a:avLst>
              <a:gd name="adj1" fmla="val 4062"/>
              <a:gd name="adj2" fmla="val 0"/>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5" name="Rectangle: Top Corners Rounded 1">
            <a:extLst>
              <a:ext uri="{FF2B5EF4-FFF2-40B4-BE49-F238E27FC236}">
                <a16:creationId xmlns:a16="http://schemas.microsoft.com/office/drawing/2014/main" id="{8F2B6F82-44DE-7462-B5C2-9B085755C848}"/>
              </a:ext>
              <a:ext uri="{C183D7F6-B498-43B3-948B-1728B52AA6E4}">
                <adec:decorative xmlns:adec="http://schemas.microsoft.com/office/drawing/2017/decorative" val="1"/>
              </a:ext>
            </a:extLst>
          </p:cNvPr>
          <p:cNvSpPr>
            <a:spLocks/>
          </p:cNvSpPr>
          <p:nvPr userDrawn="1"/>
        </p:nvSpPr>
        <p:spPr>
          <a:xfrm rot="10800000" flipV="1">
            <a:off x="167640" y="6226742"/>
            <a:ext cx="11856720" cy="631258"/>
          </a:xfrm>
          <a:prstGeom prst="round2SameRect">
            <a:avLst>
              <a:gd name="adj1" fmla="val 16755"/>
              <a:gd name="adj2" fmla="val 0"/>
            </a:avLst>
          </a:prstGeom>
          <a:gradFill flip="none" rotWithShape="1">
            <a:gsLst>
              <a:gs pos="5000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23" name="Text Placeholder 32">
            <a:extLst>
              <a:ext uri="{FF2B5EF4-FFF2-40B4-BE49-F238E27FC236}">
                <a16:creationId xmlns:a16="http://schemas.microsoft.com/office/drawing/2014/main" id="{662D831A-13A7-1ED6-EE39-366760C59261}"/>
              </a:ext>
            </a:extLst>
          </p:cNvPr>
          <p:cNvSpPr>
            <a:spLocks noGrp="1"/>
          </p:cNvSpPr>
          <p:nvPr>
            <p:ph type="body" sz="quarter" idx="15" hasCustomPrompt="1"/>
          </p:nvPr>
        </p:nvSpPr>
        <p:spPr>
          <a:xfrm>
            <a:off x="690676" y="1626244"/>
            <a:ext cx="5153790" cy="307777"/>
          </a:xfrm>
        </p:spPr>
        <p:txBody>
          <a:bodyPr>
            <a:noAutofit/>
          </a:bodyPr>
          <a:lstStyle>
            <a:lvl1pPr>
              <a:lnSpc>
                <a:spcPct val="100000"/>
              </a:lnSpc>
              <a:spcAft>
                <a:spcPts val="0"/>
              </a:spcAft>
              <a:defRPr sz="2000"/>
            </a:lvl1pPr>
            <a:lvl2pPr>
              <a:buFontTx/>
              <a:buNone/>
              <a:defRPr sz="2000">
                <a:latin typeface="Verdana Pro Semibold" panose="020B0704030504040204" pitchFamily="34" charset="0"/>
              </a:defRPr>
            </a:lvl2pPr>
            <a:lvl3pPr marL="0" indent="0">
              <a:buFontTx/>
              <a:buNone/>
              <a:defRPr sz="2000">
                <a:latin typeface="Verdana Pro Semibold" panose="020B0704030504040204" pitchFamily="34" charset="0"/>
              </a:defRPr>
            </a:lvl3pPr>
            <a:lvl4pPr marL="0" indent="0">
              <a:buFontTx/>
              <a:buNone/>
              <a:defRPr sz="2000">
                <a:latin typeface="Verdana Pro Semibold" panose="020B0704030504040204" pitchFamily="34" charset="0"/>
              </a:defRPr>
            </a:lvl4pPr>
            <a:lvl5pPr marL="0" indent="0">
              <a:buFontTx/>
              <a:buNone/>
              <a:defRPr sz="2000">
                <a:latin typeface="Verdana Pro Semibold" panose="020B0704030504040204" pitchFamily="34" charset="0"/>
              </a:defRPr>
            </a:lvl5pPr>
            <a:lvl6pPr marL="0" indent="0">
              <a:buFontTx/>
              <a:buNone/>
              <a:defRPr sz="2000">
                <a:latin typeface="Verdana Pro Semibold" panose="020B0704030504040204" pitchFamily="34" charset="0"/>
              </a:defRPr>
            </a:lvl6pPr>
            <a:lvl7pPr marL="0" indent="0">
              <a:buFontTx/>
              <a:buNone/>
              <a:defRPr sz="2000">
                <a:latin typeface="Verdana Pro Semibold" panose="020B0704030504040204" pitchFamily="34" charset="0"/>
              </a:defRPr>
            </a:lvl7pPr>
            <a:lvl8pPr marL="0" indent="0">
              <a:buFontTx/>
              <a:buNone/>
              <a:defRPr sz="2000">
                <a:latin typeface="Verdana Pro Semibold" panose="020B0704030504040204" pitchFamily="34" charset="0"/>
              </a:defRPr>
            </a:lvl8pPr>
            <a:lvl9pPr marL="0" indent="0">
              <a:buFontTx/>
              <a:buNone/>
              <a:defRPr sz="2000">
                <a:latin typeface="Verdana Pro Semibold" panose="020B0704030504040204" pitchFamily="34" charset="0"/>
              </a:defRPr>
            </a:lvl9pPr>
          </a:lstStyle>
          <a:p>
            <a:pPr lvl="0"/>
            <a:r>
              <a:rPr lang="fr-FR" noProof="0"/>
              <a:t>Premier niveau</a:t>
            </a:r>
          </a:p>
        </p:txBody>
      </p:sp>
      <p:sp>
        <p:nvSpPr>
          <p:cNvPr id="20" name="Text Placeholder 29">
            <a:extLst>
              <a:ext uri="{FF2B5EF4-FFF2-40B4-BE49-F238E27FC236}">
                <a16:creationId xmlns:a16="http://schemas.microsoft.com/office/drawing/2014/main" id="{0E975C97-5322-944C-41EC-B78441690EF6}"/>
              </a:ext>
            </a:extLst>
          </p:cNvPr>
          <p:cNvSpPr>
            <a:spLocks noGrp="1"/>
          </p:cNvSpPr>
          <p:nvPr>
            <p:ph type="body" sz="quarter" idx="10" hasCustomPrompt="1"/>
          </p:nvPr>
        </p:nvSpPr>
        <p:spPr>
          <a:xfrm>
            <a:off x="690676" y="2440199"/>
            <a:ext cx="5153790" cy="3521554"/>
          </a:xfrm>
        </p:spPr>
        <p:txBody>
          <a:bodyPr>
            <a:noAutofit/>
          </a:bodyPr>
          <a:lstStyle>
            <a:lvl1pPr>
              <a:defRPr sz="1800">
                <a:latin typeface="+mj-lt"/>
              </a:defRPr>
            </a:lvl1pPr>
            <a:lvl2pPr marL="285750" indent="-285750">
              <a:buSzPct val="130000"/>
              <a:buFont typeface="Verdana Pro" panose="020B0604030504040204" pitchFamily="34" charset="0"/>
              <a:buChar char="»"/>
              <a:defRPr/>
            </a:lvl2pPr>
            <a:lvl3pPr>
              <a:buClr>
                <a:schemeClr val="accent2"/>
              </a:buClr>
              <a:buSzPct val="130000"/>
              <a:defRPr/>
            </a:lvl3pPr>
            <a:lvl4pPr>
              <a:buSzPct val="130000"/>
              <a:defRPr/>
            </a:lvl4pPr>
            <a:lvl5pPr>
              <a:buSzPct val="130000"/>
              <a:defRPr/>
            </a:lvl5pPr>
            <a:lvl6pPr>
              <a:buSzPct val="130000"/>
              <a:defRPr/>
            </a:lvl6pPr>
            <a:lvl7pPr>
              <a:buSzPct val="130000"/>
              <a:defRPr/>
            </a:lvl7pPr>
            <a:lvl8pPr>
              <a:buSzPct val="130000"/>
              <a:defRPr/>
            </a:lvl8pPr>
            <a:lvl9pPr>
              <a:buSzPct val="130000"/>
              <a:defRPr/>
            </a:lvl9pPr>
          </a:lstStyle>
          <a:p>
            <a:pPr lvl="0"/>
            <a:r>
              <a:rPr lang="fr-FR" noProof="0"/>
              <a:t>Deuxième niveau</a:t>
            </a:r>
          </a:p>
          <a:p>
            <a:pPr lvl="1"/>
            <a:r>
              <a:rPr lang="fr-FR" noProof="0"/>
              <a:t>Troisième niveau</a:t>
            </a:r>
          </a:p>
          <a:p>
            <a:pPr lvl="2"/>
            <a:r>
              <a:rPr lang="fr-FR" noProof="0"/>
              <a:t>Quatrième niveau</a:t>
            </a:r>
          </a:p>
          <a:p>
            <a:pPr lvl="4"/>
            <a:r>
              <a:rPr lang="fr-FR" noProof="0"/>
              <a:t>Cinquième niveau</a:t>
            </a:r>
          </a:p>
          <a:p>
            <a:pPr lvl="5"/>
            <a:r>
              <a:rPr lang="fr-FR" noProof="0"/>
              <a:t>Sixième niveau</a:t>
            </a:r>
          </a:p>
        </p:txBody>
      </p:sp>
      <p:sp>
        <p:nvSpPr>
          <p:cNvPr id="22" name="Text Placeholder 32">
            <a:extLst>
              <a:ext uri="{FF2B5EF4-FFF2-40B4-BE49-F238E27FC236}">
                <a16:creationId xmlns:a16="http://schemas.microsoft.com/office/drawing/2014/main" id="{CB287D55-F518-AE15-9DBB-D7F2003DF5BE}"/>
              </a:ext>
            </a:extLst>
          </p:cNvPr>
          <p:cNvSpPr>
            <a:spLocks noGrp="1"/>
          </p:cNvSpPr>
          <p:nvPr>
            <p:ph type="body" sz="quarter" idx="11" hasCustomPrompt="1"/>
          </p:nvPr>
        </p:nvSpPr>
        <p:spPr>
          <a:xfrm>
            <a:off x="6451600" y="1626244"/>
            <a:ext cx="5153790" cy="307777"/>
          </a:xfrm>
        </p:spPr>
        <p:txBody>
          <a:bodyPr>
            <a:noAutofit/>
          </a:bodyPr>
          <a:lstStyle>
            <a:lvl1pPr>
              <a:lnSpc>
                <a:spcPct val="100000"/>
              </a:lnSpc>
              <a:spcAft>
                <a:spcPts val="0"/>
              </a:spcAft>
              <a:defRPr sz="2000"/>
            </a:lvl1pPr>
            <a:lvl2pPr>
              <a:buFontTx/>
              <a:buNone/>
              <a:defRPr sz="2000">
                <a:latin typeface="Verdana Pro Semibold" panose="020B0704030504040204" pitchFamily="34" charset="0"/>
              </a:defRPr>
            </a:lvl2pPr>
            <a:lvl3pPr marL="0" indent="0">
              <a:buFontTx/>
              <a:buNone/>
              <a:defRPr sz="2000">
                <a:latin typeface="Verdana Pro Semibold" panose="020B0704030504040204" pitchFamily="34" charset="0"/>
              </a:defRPr>
            </a:lvl3pPr>
            <a:lvl4pPr marL="0" indent="0">
              <a:buFontTx/>
              <a:buNone/>
              <a:defRPr sz="2000">
                <a:latin typeface="Verdana Pro Semibold" panose="020B0704030504040204" pitchFamily="34" charset="0"/>
              </a:defRPr>
            </a:lvl4pPr>
            <a:lvl5pPr marL="0" indent="0">
              <a:buFontTx/>
              <a:buNone/>
              <a:defRPr sz="2000">
                <a:latin typeface="Verdana Pro Semibold" panose="020B0704030504040204" pitchFamily="34" charset="0"/>
              </a:defRPr>
            </a:lvl5pPr>
            <a:lvl6pPr marL="0" indent="0">
              <a:buFontTx/>
              <a:buNone/>
              <a:defRPr sz="2000">
                <a:latin typeface="Verdana Pro Semibold" panose="020B0704030504040204" pitchFamily="34" charset="0"/>
              </a:defRPr>
            </a:lvl6pPr>
            <a:lvl7pPr marL="0" indent="0">
              <a:buFontTx/>
              <a:buNone/>
              <a:defRPr sz="2000">
                <a:latin typeface="Verdana Pro Semibold" panose="020B0704030504040204" pitchFamily="34" charset="0"/>
              </a:defRPr>
            </a:lvl7pPr>
            <a:lvl8pPr marL="0" indent="0">
              <a:buFontTx/>
              <a:buNone/>
              <a:defRPr sz="2000">
                <a:latin typeface="Verdana Pro Semibold" panose="020B0704030504040204" pitchFamily="34" charset="0"/>
              </a:defRPr>
            </a:lvl8pPr>
            <a:lvl9pPr marL="0" indent="0">
              <a:buFontTx/>
              <a:buNone/>
              <a:defRPr sz="2000">
                <a:latin typeface="Verdana Pro Semibold" panose="020B0704030504040204" pitchFamily="34" charset="0"/>
              </a:defRPr>
            </a:lvl9pPr>
          </a:lstStyle>
          <a:p>
            <a:pPr lvl="0"/>
            <a:r>
              <a:rPr lang="fr-FR" noProof="0"/>
              <a:t>Premier niveau</a:t>
            </a:r>
          </a:p>
        </p:txBody>
      </p:sp>
      <p:sp>
        <p:nvSpPr>
          <p:cNvPr id="21" name="Text Placeholder 29">
            <a:extLst>
              <a:ext uri="{FF2B5EF4-FFF2-40B4-BE49-F238E27FC236}">
                <a16:creationId xmlns:a16="http://schemas.microsoft.com/office/drawing/2014/main" id="{BABE4024-ADDE-97DF-7AB1-87AD23E9B45C}"/>
              </a:ext>
            </a:extLst>
          </p:cNvPr>
          <p:cNvSpPr>
            <a:spLocks noGrp="1"/>
          </p:cNvSpPr>
          <p:nvPr>
            <p:ph type="body" sz="quarter" idx="14" hasCustomPrompt="1"/>
          </p:nvPr>
        </p:nvSpPr>
        <p:spPr>
          <a:xfrm>
            <a:off x="6451600" y="2440199"/>
            <a:ext cx="5153790" cy="3521554"/>
          </a:xfrm>
        </p:spPr>
        <p:txBody>
          <a:bodyPr>
            <a:noAutofit/>
          </a:bodyPr>
          <a:lstStyle>
            <a:lvl1pPr>
              <a:defRPr sz="1800">
                <a:latin typeface="+mj-lt"/>
              </a:defRPr>
            </a:lvl1pPr>
            <a:lvl2pPr marL="285750" indent="-285750">
              <a:buSzPct val="130000"/>
              <a:buFont typeface="Verdana Pro" panose="020B0604030504040204" pitchFamily="34" charset="0"/>
              <a:buChar char="»"/>
              <a:defRPr/>
            </a:lvl2pPr>
            <a:lvl3pPr>
              <a:buClr>
                <a:schemeClr val="accent2"/>
              </a:buClr>
              <a:buSzPct val="130000"/>
              <a:defRPr/>
            </a:lvl3pPr>
            <a:lvl4pPr>
              <a:buSzPct val="130000"/>
              <a:defRPr/>
            </a:lvl4pPr>
            <a:lvl5pPr>
              <a:buSzPct val="130000"/>
              <a:defRPr/>
            </a:lvl5pPr>
            <a:lvl6pPr>
              <a:buSzPct val="130000"/>
              <a:defRPr/>
            </a:lvl6pPr>
            <a:lvl7pPr>
              <a:buSzPct val="130000"/>
              <a:defRPr/>
            </a:lvl7pPr>
            <a:lvl8pPr>
              <a:buSzPct val="130000"/>
              <a:defRPr/>
            </a:lvl8pPr>
            <a:lvl9pPr>
              <a:buSzPct val="130000"/>
              <a:defRPr/>
            </a:lvl9pPr>
          </a:lstStyle>
          <a:p>
            <a:pPr lvl="0"/>
            <a:r>
              <a:rPr lang="fr-FR" noProof="0"/>
              <a:t>Deuxième niveau</a:t>
            </a:r>
          </a:p>
          <a:p>
            <a:pPr lvl="1"/>
            <a:r>
              <a:rPr lang="fr-FR" noProof="0"/>
              <a:t>Troisième niveau</a:t>
            </a:r>
          </a:p>
          <a:p>
            <a:pPr lvl="2"/>
            <a:r>
              <a:rPr lang="fr-FR" noProof="0"/>
              <a:t>Quatrième niveau</a:t>
            </a:r>
          </a:p>
          <a:p>
            <a:pPr lvl="4"/>
            <a:r>
              <a:rPr lang="fr-FR" noProof="0"/>
              <a:t>Cinquième niveau</a:t>
            </a:r>
          </a:p>
          <a:p>
            <a:pPr lvl="5"/>
            <a:r>
              <a:rPr lang="fr-FR" noProof="0"/>
              <a:t>Sixième niveau</a:t>
            </a:r>
          </a:p>
        </p:txBody>
      </p:sp>
      <p:sp>
        <p:nvSpPr>
          <p:cNvPr id="6" name="Rectangle: Top Corners Rounded 1">
            <a:extLst>
              <a:ext uri="{FF2B5EF4-FFF2-40B4-BE49-F238E27FC236}">
                <a16:creationId xmlns:a16="http://schemas.microsoft.com/office/drawing/2014/main" id="{E96FF048-BF71-E4BC-0041-2E3907BFAD80}"/>
              </a:ext>
            </a:extLst>
          </p:cNvPr>
          <p:cNvSpPr>
            <a:spLocks/>
          </p:cNvSpPr>
          <p:nvPr userDrawn="1"/>
        </p:nvSpPr>
        <p:spPr>
          <a:xfrm rot="10800000" flipV="1">
            <a:off x="336176" y="6377540"/>
            <a:ext cx="1512622" cy="329661"/>
          </a:xfrm>
          <a:prstGeom prst="roundRect">
            <a:avLst>
              <a:gd name="adj" fmla="val 16667"/>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rPr>
              <a:t>Université d’Angers</a:t>
            </a:r>
          </a:p>
        </p:txBody>
      </p:sp>
      <p:sp>
        <p:nvSpPr>
          <p:cNvPr id="3" name="Footer Placeholder 4">
            <a:extLst>
              <a:ext uri="{FF2B5EF4-FFF2-40B4-BE49-F238E27FC236}">
                <a16:creationId xmlns:a16="http://schemas.microsoft.com/office/drawing/2014/main" id="{AE7E281A-8B18-DE6F-317C-E4F950F56FC9}"/>
              </a:ext>
            </a:extLst>
          </p:cNvPr>
          <p:cNvSpPr>
            <a:spLocks noGrp="1"/>
          </p:cNvSpPr>
          <p:nvPr>
            <p:ph type="ftr" sz="quarter" idx="3"/>
          </p:nvPr>
        </p:nvSpPr>
        <p:spPr>
          <a:xfrm>
            <a:off x="2036830" y="6377005"/>
            <a:ext cx="1463699"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lvl1pPr algn="l">
              <a:defRPr lang="fr-FR" sz="900" smtClean="0">
                <a:solidFill>
                  <a:schemeClr val="tx1">
                    <a:alpha val="80000"/>
                  </a:schemeClr>
                </a:solidFill>
              </a:defRPr>
            </a:lvl1pPr>
          </a:lstStyle>
          <a:p>
            <a:r>
              <a:rPr lang="fr-FR" noProof="0"/>
              <a:t>Nom du document</a:t>
            </a:r>
          </a:p>
        </p:txBody>
      </p:sp>
      <p:sp>
        <p:nvSpPr>
          <p:cNvPr id="27" name="Slide Number Placeholder 5">
            <a:extLst>
              <a:ext uri="{FF2B5EF4-FFF2-40B4-BE49-F238E27FC236}">
                <a16:creationId xmlns:a16="http://schemas.microsoft.com/office/drawing/2014/main" id="{02636D01-FCCB-0E3F-69FE-FF1B2342425B}"/>
              </a:ext>
            </a:extLst>
          </p:cNvPr>
          <p:cNvSpPr>
            <a:spLocks noGrp="1"/>
          </p:cNvSpPr>
          <p:nvPr>
            <p:ph type="sldNum" sz="quarter" idx="4"/>
          </p:nvPr>
        </p:nvSpPr>
        <p:spPr>
          <a:xfrm>
            <a:off x="11552807" y="6377540"/>
            <a:ext cx="333166" cy="329661"/>
          </a:xfrm>
          <a:prstGeom prst="roundRect">
            <a:avLst/>
          </a:prstGeom>
          <a:solidFill>
            <a:schemeClr val="bg1"/>
          </a:solidFill>
          <a:ln>
            <a:gradFill>
              <a:gsLst>
                <a:gs pos="0">
                  <a:schemeClr val="bg1">
                    <a:alpha val="42000"/>
                  </a:schemeClr>
                </a:gs>
                <a:gs pos="100000">
                  <a:schemeClr val="bg1">
                    <a:alpha val="0"/>
                  </a:schemeClr>
                </a:gs>
              </a:gsLst>
              <a:lin ang="5400000" scaled="1"/>
            </a:gradFill>
          </a:ln>
        </p:spPr>
        <p:txBody>
          <a:bodyPr vert="horz" wrap="none" lIns="0" tIns="0" rIns="0" bIns="0" rtlCol="0" anchor="ctr">
            <a:noAutofit/>
          </a:bodyPr>
          <a:lstStyle>
            <a:lvl1pPr algn="ctr">
              <a:defRPr kumimoji="0" lang="en-US" sz="900" b="0" i="0" u="none" strike="noStrike" kern="1200" cap="none" spc="0" normalizeH="0" baseline="0" smtClean="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defRPr>
            </a:lvl1pPr>
          </a:lstStyle>
          <a:p>
            <a:fld id="{A5311C5C-DD0D-4634-AA58-1EB1FA85B81D}" type="slidenum">
              <a:rPr lang="en-US" smtClean="0"/>
              <a:pPr/>
              <a:t>‹N°›</a:t>
            </a:fld>
            <a:endParaRPr lang="en-US"/>
          </a:p>
        </p:txBody>
      </p:sp>
      <p:sp>
        <p:nvSpPr>
          <p:cNvPr id="17" name="Text Placeholder 40">
            <a:extLst>
              <a:ext uri="{FF2B5EF4-FFF2-40B4-BE49-F238E27FC236}">
                <a16:creationId xmlns:a16="http://schemas.microsoft.com/office/drawing/2014/main" id="{D04C7CBA-9630-1A7F-65F6-38159DA1ED93}"/>
              </a:ext>
              <a:ext uri="{C183D7F6-B498-43B3-948B-1728B52AA6E4}">
                <adec:decorative xmlns:adec="http://schemas.microsoft.com/office/drawing/2017/decorative" val="1"/>
              </a:ext>
            </a:extLst>
          </p:cNvPr>
          <p:cNvSpPr>
            <a:spLocks noGrp="1"/>
          </p:cNvSpPr>
          <p:nvPr>
            <p:ph type="body" sz="quarter" idx="12"/>
          </p:nvPr>
        </p:nvSpPr>
        <p:spPr>
          <a:xfrm>
            <a:off x="6451600" y="2177411"/>
            <a:ext cx="5153790" cy="21600"/>
          </a:xfrm>
          <a:custGeom>
            <a:avLst/>
            <a:gdLst>
              <a:gd name="connsiteX0" fmla="*/ 0 w 10805788"/>
              <a:gd name="connsiteY0" fmla="*/ 0 h 21600"/>
              <a:gd name="connsiteX1" fmla="*/ 10805788 w 10805788"/>
              <a:gd name="connsiteY1" fmla="*/ 0 h 21600"/>
              <a:gd name="connsiteX2" fmla="*/ 10805788 w 10805788"/>
              <a:gd name="connsiteY2" fmla="*/ 21600 h 21600"/>
              <a:gd name="connsiteX3" fmla="*/ 0 w 10805788"/>
              <a:gd name="connsiteY3" fmla="*/ 21600 h 21600"/>
            </a:gdLst>
            <a:ahLst/>
            <a:cxnLst>
              <a:cxn ang="0">
                <a:pos x="connsiteX0" y="connsiteY0"/>
              </a:cxn>
              <a:cxn ang="0">
                <a:pos x="connsiteX1" y="connsiteY1"/>
              </a:cxn>
              <a:cxn ang="0">
                <a:pos x="connsiteX2" y="connsiteY2"/>
              </a:cxn>
              <a:cxn ang="0">
                <a:pos x="connsiteX3" y="connsiteY3"/>
              </a:cxn>
            </a:cxnLst>
            <a:rect l="l" t="t" r="r" b="b"/>
            <a:pathLst>
              <a:path w="10805788" h="21600">
                <a:moveTo>
                  <a:pt x="0" y="0"/>
                </a:moveTo>
                <a:lnTo>
                  <a:pt x="10805788" y="0"/>
                </a:lnTo>
                <a:lnTo>
                  <a:pt x="10805788" y="21600"/>
                </a:lnTo>
                <a:lnTo>
                  <a:pt x="0" y="21600"/>
                </a:lnTo>
                <a:close/>
              </a:path>
            </a:pathLst>
          </a:custGeom>
          <a:blipFill>
            <a:blip>
              <a:extLst>
                <a:ext uri="{96DAC541-7B7A-43D3-8B79-37D633B846F1}">
                  <asvg:svgBlip xmlns:asvg="http://schemas.microsoft.com/office/drawing/2016/SVG/main" r:embed="rId2"/>
                </a:ext>
              </a:extLst>
            </a:blip>
            <a:stretch>
              <a:fillRect/>
            </a:stretch>
          </a:blipFill>
        </p:spPr>
        <p:txBody>
          <a:bodyPr wrap="square">
            <a:noAutofit/>
          </a:bodyPr>
          <a:lstStyle>
            <a:lvl1pPr>
              <a:buFontTx/>
              <a:buNone/>
              <a:defRPr sz="100">
                <a:noFill/>
                <a:latin typeface="+mj-lt"/>
              </a:defRPr>
            </a:lvl1pPr>
            <a:lvl2pPr marL="0" indent="0">
              <a:buFontTx/>
              <a:buNone/>
              <a:defRPr sz="100"/>
            </a:lvl2pPr>
            <a:lvl3pPr marL="0" indent="0">
              <a:buClr>
                <a:schemeClr val="accent2"/>
              </a:buClr>
              <a:buFontTx/>
              <a:buNone/>
              <a:defRPr sz="100"/>
            </a:lvl3pPr>
            <a:lvl4pPr marL="0" indent="0">
              <a:buFontTx/>
              <a:buNone/>
              <a:defRPr sz="100"/>
            </a:lvl4pPr>
            <a:lvl5pPr marL="0" indent="0">
              <a:buFontTx/>
              <a:buNone/>
              <a:defRPr sz="100"/>
            </a:lvl5pPr>
            <a:lvl6pPr marL="0" indent="0">
              <a:buFontTx/>
              <a:buNone/>
              <a:defRPr sz="100"/>
            </a:lvl6pPr>
            <a:lvl7pPr marL="0" indent="0">
              <a:buFontTx/>
              <a:buNone/>
              <a:defRPr sz="100"/>
            </a:lvl7pPr>
            <a:lvl8pPr marL="0" indent="0">
              <a:buFontTx/>
              <a:buNone/>
              <a:defRPr sz="100"/>
            </a:lvl8pPr>
            <a:lvl9pPr marL="0" indent="0">
              <a:buFontTx/>
              <a:buNone/>
              <a:defRPr sz="100"/>
            </a:lvl9pPr>
          </a:lstStyle>
          <a:p>
            <a:pPr lvl="0"/>
            <a:endParaRPr lang="en-US"/>
          </a:p>
        </p:txBody>
      </p:sp>
      <p:sp>
        <p:nvSpPr>
          <p:cNvPr id="18" name="Text Placeholder 40">
            <a:extLst>
              <a:ext uri="{FF2B5EF4-FFF2-40B4-BE49-F238E27FC236}">
                <a16:creationId xmlns:a16="http://schemas.microsoft.com/office/drawing/2014/main" id="{0A625330-BEDB-22AC-48E2-ED113D7B629A}"/>
              </a:ext>
              <a:ext uri="{C183D7F6-B498-43B3-948B-1728B52AA6E4}">
                <adec:decorative xmlns:adec="http://schemas.microsoft.com/office/drawing/2017/decorative" val="1"/>
              </a:ext>
            </a:extLst>
          </p:cNvPr>
          <p:cNvSpPr>
            <a:spLocks noGrp="1"/>
          </p:cNvSpPr>
          <p:nvPr>
            <p:ph type="body" sz="quarter" idx="13"/>
          </p:nvPr>
        </p:nvSpPr>
        <p:spPr>
          <a:xfrm>
            <a:off x="690675" y="2177411"/>
            <a:ext cx="5153790" cy="21600"/>
          </a:xfrm>
          <a:custGeom>
            <a:avLst/>
            <a:gdLst>
              <a:gd name="connsiteX0" fmla="*/ 0 w 10805788"/>
              <a:gd name="connsiteY0" fmla="*/ 0 h 21600"/>
              <a:gd name="connsiteX1" fmla="*/ 10805788 w 10805788"/>
              <a:gd name="connsiteY1" fmla="*/ 0 h 21600"/>
              <a:gd name="connsiteX2" fmla="*/ 10805788 w 10805788"/>
              <a:gd name="connsiteY2" fmla="*/ 21600 h 21600"/>
              <a:gd name="connsiteX3" fmla="*/ 0 w 10805788"/>
              <a:gd name="connsiteY3" fmla="*/ 21600 h 21600"/>
            </a:gdLst>
            <a:ahLst/>
            <a:cxnLst>
              <a:cxn ang="0">
                <a:pos x="connsiteX0" y="connsiteY0"/>
              </a:cxn>
              <a:cxn ang="0">
                <a:pos x="connsiteX1" y="connsiteY1"/>
              </a:cxn>
              <a:cxn ang="0">
                <a:pos x="connsiteX2" y="connsiteY2"/>
              </a:cxn>
              <a:cxn ang="0">
                <a:pos x="connsiteX3" y="connsiteY3"/>
              </a:cxn>
            </a:cxnLst>
            <a:rect l="l" t="t" r="r" b="b"/>
            <a:pathLst>
              <a:path w="10805788" h="21600">
                <a:moveTo>
                  <a:pt x="0" y="0"/>
                </a:moveTo>
                <a:lnTo>
                  <a:pt x="10805788" y="0"/>
                </a:lnTo>
                <a:lnTo>
                  <a:pt x="10805788" y="21600"/>
                </a:lnTo>
                <a:lnTo>
                  <a:pt x="0" y="21600"/>
                </a:lnTo>
                <a:close/>
              </a:path>
            </a:pathLst>
          </a:custGeom>
          <a:blipFill>
            <a:blip>
              <a:extLst>
                <a:ext uri="{96DAC541-7B7A-43D3-8B79-37D633B846F1}">
                  <asvg:svgBlip xmlns:asvg="http://schemas.microsoft.com/office/drawing/2016/SVG/main" r:embed="rId2"/>
                </a:ext>
              </a:extLst>
            </a:blip>
            <a:stretch>
              <a:fillRect/>
            </a:stretch>
          </a:blipFill>
        </p:spPr>
        <p:txBody>
          <a:bodyPr wrap="square">
            <a:noAutofit/>
          </a:bodyPr>
          <a:lstStyle>
            <a:lvl1pPr>
              <a:buFontTx/>
              <a:buNone/>
              <a:defRPr sz="100">
                <a:noFill/>
                <a:latin typeface="+mj-lt"/>
              </a:defRPr>
            </a:lvl1pPr>
            <a:lvl2pPr marL="0" indent="0">
              <a:buFontTx/>
              <a:buNone/>
              <a:defRPr sz="100"/>
            </a:lvl2pPr>
            <a:lvl3pPr marL="0" indent="0">
              <a:buClr>
                <a:schemeClr val="accent2"/>
              </a:buClr>
              <a:buFontTx/>
              <a:buNone/>
              <a:defRPr sz="100"/>
            </a:lvl3pPr>
            <a:lvl4pPr marL="0" indent="0">
              <a:buFontTx/>
              <a:buNone/>
              <a:defRPr sz="100"/>
            </a:lvl4pPr>
            <a:lvl5pPr marL="0" indent="0">
              <a:buFontTx/>
              <a:buNone/>
              <a:defRPr sz="100"/>
            </a:lvl5pPr>
            <a:lvl6pPr marL="0" indent="0">
              <a:buFontTx/>
              <a:buNone/>
              <a:defRPr sz="100"/>
            </a:lvl6pPr>
            <a:lvl7pPr marL="0" indent="0">
              <a:buFontTx/>
              <a:buNone/>
              <a:defRPr sz="100"/>
            </a:lvl7pPr>
            <a:lvl8pPr marL="0" indent="0">
              <a:buFontTx/>
              <a:buNone/>
              <a:defRPr sz="100"/>
            </a:lvl8pPr>
            <a:lvl9pPr marL="0" indent="0">
              <a:buFontTx/>
              <a:buNone/>
              <a:defRPr sz="100"/>
            </a:lvl9pPr>
          </a:lstStyle>
          <a:p>
            <a:pPr lvl="0"/>
            <a:endParaRPr lang="en-US"/>
          </a:p>
        </p:txBody>
      </p:sp>
      <p:sp>
        <p:nvSpPr>
          <p:cNvPr id="24" name="Picture Placeholder 30">
            <a:extLst>
              <a:ext uri="{FF2B5EF4-FFF2-40B4-BE49-F238E27FC236}">
                <a16:creationId xmlns:a16="http://schemas.microsoft.com/office/drawing/2014/main" id="{D0C5E445-B7CD-4524-29C6-8B59ED0D12ED}"/>
              </a:ext>
              <a:ext uri="{C183D7F6-B498-43B3-948B-1728B52AA6E4}">
                <adec:decorative xmlns:adec="http://schemas.microsoft.com/office/drawing/2017/decorative" val="1"/>
              </a:ext>
            </a:extLst>
          </p:cNvPr>
          <p:cNvSpPr>
            <a:spLocks noGrp="1" noChangeAspect="1"/>
          </p:cNvSpPr>
          <p:nvPr>
            <p:ph type="pic" sz="quarter" idx="16"/>
          </p:nvPr>
        </p:nvSpPr>
        <p:spPr>
          <a:xfrm>
            <a:off x="690676" y="623005"/>
            <a:ext cx="774000" cy="774000"/>
          </a:xfrm>
          <a:prstGeom prst="rect">
            <a:avLst/>
          </a:prstGeom>
        </p:spPr>
        <p:txBody>
          <a:bodyPr anchor="ctr" anchorCtr="0">
            <a:normAutofit/>
          </a:bodyPr>
          <a:lstStyle>
            <a:lvl1pPr algn="ctr">
              <a:defRPr sz="1000"/>
            </a:lvl1pPr>
          </a:lstStyle>
          <a:p>
            <a:endParaRPr lang="en-US"/>
          </a:p>
        </p:txBody>
      </p:sp>
      <p:sp>
        <p:nvSpPr>
          <p:cNvPr id="25" name="Picture Placeholder 30">
            <a:extLst>
              <a:ext uri="{FF2B5EF4-FFF2-40B4-BE49-F238E27FC236}">
                <a16:creationId xmlns:a16="http://schemas.microsoft.com/office/drawing/2014/main" id="{F5DE2C81-1165-F3A0-AFFB-3F3E7009DA44}"/>
              </a:ext>
              <a:ext uri="{C183D7F6-B498-43B3-948B-1728B52AA6E4}">
                <adec:decorative xmlns:adec="http://schemas.microsoft.com/office/drawing/2017/decorative" val="1"/>
              </a:ext>
            </a:extLst>
          </p:cNvPr>
          <p:cNvSpPr>
            <a:spLocks noGrp="1" noChangeAspect="1"/>
          </p:cNvSpPr>
          <p:nvPr>
            <p:ph type="pic" sz="quarter" idx="17"/>
          </p:nvPr>
        </p:nvSpPr>
        <p:spPr>
          <a:xfrm>
            <a:off x="6451600" y="623005"/>
            <a:ext cx="774000" cy="774000"/>
          </a:xfrm>
          <a:prstGeom prst="rect">
            <a:avLst/>
          </a:prstGeom>
        </p:spPr>
        <p:txBody>
          <a:bodyPr anchor="ctr" anchorCtr="0">
            <a:normAutofit/>
          </a:bodyPr>
          <a:lstStyle>
            <a:lvl1pPr algn="ctr">
              <a:defRPr sz="1000"/>
            </a:lvl1pPr>
          </a:lstStyle>
          <a:p>
            <a:endParaRPr lang="en-US"/>
          </a:p>
        </p:txBody>
      </p:sp>
    </p:spTree>
    <p:extLst>
      <p:ext uri="{BB962C8B-B14F-4D97-AF65-F5344CB8AC3E}">
        <p14:creationId xmlns:p14="http://schemas.microsoft.com/office/powerpoint/2010/main" val="334519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llo bleu clair">
    <p:bg>
      <p:bgPr>
        <a:solidFill>
          <a:schemeClr val="accent1"/>
        </a:solidFill>
        <a:effectLst/>
      </p:bgPr>
    </p:bg>
    <p:spTree>
      <p:nvGrpSpPr>
        <p:cNvPr id="1" name=""/>
        <p:cNvGrpSpPr/>
        <p:nvPr/>
      </p:nvGrpSpPr>
      <p:grpSpPr>
        <a:xfrm>
          <a:off x="0" y="0"/>
          <a:ext cx="0" cy="0"/>
          <a:chOff x="0" y="0"/>
          <a:chExt cx="0" cy="0"/>
        </a:xfrm>
      </p:grpSpPr>
      <p:grpSp>
        <p:nvGrpSpPr>
          <p:cNvPr id="2" name="Group 1" descr="Hello">
            <a:extLst>
              <a:ext uri="{FF2B5EF4-FFF2-40B4-BE49-F238E27FC236}">
                <a16:creationId xmlns:a16="http://schemas.microsoft.com/office/drawing/2014/main" id="{908EB2D9-7B68-80F4-9FE1-35BD7EB3F006}"/>
              </a:ext>
            </a:extLst>
          </p:cNvPr>
          <p:cNvGrpSpPr/>
          <p:nvPr userDrawn="1"/>
        </p:nvGrpSpPr>
        <p:grpSpPr>
          <a:xfrm>
            <a:off x="2813234" y="2395401"/>
            <a:ext cx="6565532" cy="2067198"/>
            <a:chOff x="2813234" y="2395401"/>
            <a:chExt cx="6565532" cy="2067198"/>
          </a:xfrm>
        </p:grpSpPr>
        <p:grpSp>
          <p:nvGrpSpPr>
            <p:cNvPr id="3" name="Group 2">
              <a:extLst>
                <a:ext uri="{FF2B5EF4-FFF2-40B4-BE49-F238E27FC236}">
                  <a16:creationId xmlns:a16="http://schemas.microsoft.com/office/drawing/2014/main" id="{3ACB8FC5-3F66-9F41-E6C2-F72613383629}"/>
                </a:ext>
              </a:extLst>
            </p:cNvPr>
            <p:cNvGrpSpPr/>
            <p:nvPr/>
          </p:nvGrpSpPr>
          <p:grpSpPr>
            <a:xfrm>
              <a:off x="6955789" y="2533169"/>
              <a:ext cx="1931466" cy="1929430"/>
              <a:chOff x="3204353" y="2096988"/>
              <a:chExt cx="2666834" cy="2664023"/>
            </a:xfrm>
            <a:solidFill>
              <a:schemeClr val="bg1"/>
            </a:solidFill>
          </p:grpSpPr>
          <p:sp>
            <p:nvSpPr>
              <p:cNvPr id="20" name="Freeform 69">
                <a:extLst>
                  <a:ext uri="{FF2B5EF4-FFF2-40B4-BE49-F238E27FC236}">
                    <a16:creationId xmlns:a16="http://schemas.microsoft.com/office/drawing/2014/main" id="{0A7F1016-4B04-756A-A2DA-75CC8DA92771}"/>
                  </a:ext>
                </a:extLst>
              </p:cNvPr>
              <p:cNvSpPr>
                <a:spLocks noEditPoints="1"/>
              </p:cNvSpPr>
              <p:nvPr/>
            </p:nvSpPr>
            <p:spPr bwMode="auto">
              <a:xfrm>
                <a:off x="3204353" y="2096988"/>
                <a:ext cx="2666834" cy="2664023"/>
              </a:xfrm>
              <a:custGeom>
                <a:avLst/>
                <a:gdLst>
                  <a:gd name="T0" fmla="*/ 276 w 754"/>
                  <a:gd name="T1" fmla="*/ 697 h 753"/>
                  <a:gd name="T2" fmla="*/ 56 w 754"/>
                  <a:gd name="T3" fmla="*/ 275 h 753"/>
                  <a:gd name="T4" fmla="*/ 479 w 754"/>
                  <a:gd name="T5" fmla="*/ 56 h 753"/>
                  <a:gd name="T6" fmla="*/ 698 w 754"/>
                  <a:gd name="T7" fmla="*/ 478 h 753"/>
                  <a:gd name="T8" fmla="*/ 276 w 754"/>
                  <a:gd name="T9" fmla="*/ 697 h 753"/>
                  <a:gd name="T10" fmla="*/ 472 w 754"/>
                  <a:gd name="T11" fmla="*/ 75 h 753"/>
                  <a:gd name="T12" fmla="*/ 76 w 754"/>
                  <a:gd name="T13" fmla="*/ 281 h 753"/>
                  <a:gd name="T14" fmla="*/ 282 w 754"/>
                  <a:gd name="T15" fmla="*/ 678 h 753"/>
                  <a:gd name="T16" fmla="*/ 678 w 754"/>
                  <a:gd name="T17" fmla="*/ 472 h 753"/>
                  <a:gd name="T18" fmla="*/ 472 w 754"/>
                  <a:gd name="T19" fmla="*/ 75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4" h="753">
                    <a:moveTo>
                      <a:pt x="276" y="697"/>
                    </a:moveTo>
                    <a:cubicBezTo>
                      <a:pt x="99" y="641"/>
                      <a:pt x="0" y="452"/>
                      <a:pt x="56" y="275"/>
                    </a:cubicBezTo>
                    <a:cubicBezTo>
                      <a:pt x="112" y="98"/>
                      <a:pt x="302" y="0"/>
                      <a:pt x="479" y="56"/>
                    </a:cubicBezTo>
                    <a:cubicBezTo>
                      <a:pt x="655" y="112"/>
                      <a:pt x="754" y="301"/>
                      <a:pt x="698" y="478"/>
                    </a:cubicBezTo>
                    <a:cubicBezTo>
                      <a:pt x="642" y="655"/>
                      <a:pt x="452" y="753"/>
                      <a:pt x="276" y="697"/>
                    </a:cubicBezTo>
                    <a:close/>
                    <a:moveTo>
                      <a:pt x="472" y="75"/>
                    </a:moveTo>
                    <a:cubicBezTo>
                      <a:pt x="306" y="23"/>
                      <a:pt x="128" y="115"/>
                      <a:pt x="76" y="281"/>
                    </a:cubicBezTo>
                    <a:cubicBezTo>
                      <a:pt x="23" y="447"/>
                      <a:pt x="116" y="625"/>
                      <a:pt x="282" y="678"/>
                    </a:cubicBezTo>
                    <a:cubicBezTo>
                      <a:pt x="448" y="730"/>
                      <a:pt x="626" y="638"/>
                      <a:pt x="678" y="472"/>
                    </a:cubicBezTo>
                    <a:cubicBezTo>
                      <a:pt x="731" y="306"/>
                      <a:pt x="638" y="128"/>
                      <a:pt x="472" y="7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70">
                <a:extLst>
                  <a:ext uri="{FF2B5EF4-FFF2-40B4-BE49-F238E27FC236}">
                    <a16:creationId xmlns:a16="http://schemas.microsoft.com/office/drawing/2014/main" id="{1EDB8E04-D9F8-81D4-2E17-C9D9259FD2B1}"/>
                  </a:ext>
                </a:extLst>
              </p:cNvPr>
              <p:cNvSpPr>
                <a:spLocks noEditPoints="1"/>
              </p:cNvSpPr>
              <p:nvPr/>
            </p:nvSpPr>
            <p:spPr bwMode="auto">
              <a:xfrm>
                <a:off x="3977145" y="2726462"/>
                <a:ext cx="1430368" cy="1121251"/>
              </a:xfrm>
              <a:custGeom>
                <a:avLst/>
                <a:gdLst>
                  <a:gd name="T0" fmla="*/ 131 w 404"/>
                  <a:gd name="T1" fmla="*/ 300 h 317"/>
                  <a:gd name="T2" fmla="*/ 64 w 404"/>
                  <a:gd name="T3" fmla="*/ 208 h 317"/>
                  <a:gd name="T4" fmla="*/ 76 w 404"/>
                  <a:gd name="T5" fmla="*/ 197 h 317"/>
                  <a:gd name="T6" fmla="*/ 87 w 404"/>
                  <a:gd name="T7" fmla="*/ 208 h 317"/>
                  <a:gd name="T8" fmla="*/ 138 w 404"/>
                  <a:gd name="T9" fmla="*/ 278 h 317"/>
                  <a:gd name="T10" fmla="*/ 220 w 404"/>
                  <a:gd name="T11" fmla="*/ 250 h 317"/>
                  <a:gd name="T12" fmla="*/ 236 w 404"/>
                  <a:gd name="T13" fmla="*/ 247 h 317"/>
                  <a:gd name="T14" fmla="*/ 239 w 404"/>
                  <a:gd name="T15" fmla="*/ 263 h 317"/>
                  <a:gd name="T16" fmla="*/ 131 w 404"/>
                  <a:gd name="T17" fmla="*/ 300 h 317"/>
                  <a:gd name="T18" fmla="*/ 253 w 404"/>
                  <a:gd name="T19" fmla="*/ 157 h 317"/>
                  <a:gd name="T20" fmla="*/ 246 w 404"/>
                  <a:gd name="T21" fmla="*/ 143 h 317"/>
                  <a:gd name="T22" fmla="*/ 289 w 404"/>
                  <a:gd name="T23" fmla="*/ 88 h 317"/>
                  <a:gd name="T24" fmla="*/ 345 w 404"/>
                  <a:gd name="T25" fmla="*/ 84 h 317"/>
                  <a:gd name="T26" fmla="*/ 389 w 404"/>
                  <a:gd name="T27" fmla="*/ 119 h 317"/>
                  <a:gd name="T28" fmla="*/ 392 w 404"/>
                  <a:gd name="T29" fmla="*/ 188 h 317"/>
                  <a:gd name="T30" fmla="*/ 377 w 404"/>
                  <a:gd name="T31" fmla="*/ 196 h 317"/>
                  <a:gd name="T32" fmla="*/ 370 w 404"/>
                  <a:gd name="T33" fmla="*/ 181 h 317"/>
                  <a:gd name="T34" fmla="*/ 368 w 404"/>
                  <a:gd name="T35" fmla="*/ 129 h 317"/>
                  <a:gd name="T36" fmla="*/ 338 w 404"/>
                  <a:gd name="T37" fmla="*/ 106 h 317"/>
                  <a:gd name="T38" fmla="*/ 300 w 404"/>
                  <a:gd name="T39" fmla="*/ 108 h 317"/>
                  <a:gd name="T40" fmla="*/ 268 w 404"/>
                  <a:gd name="T41" fmla="*/ 149 h 317"/>
                  <a:gd name="T42" fmla="*/ 253 w 404"/>
                  <a:gd name="T43" fmla="*/ 157 h 317"/>
                  <a:gd name="T44" fmla="*/ 253 w 404"/>
                  <a:gd name="T45" fmla="*/ 157 h 317"/>
                  <a:gd name="T46" fmla="*/ 10 w 404"/>
                  <a:gd name="T47" fmla="*/ 80 h 317"/>
                  <a:gd name="T48" fmla="*/ 2 w 404"/>
                  <a:gd name="T49" fmla="*/ 66 h 317"/>
                  <a:gd name="T50" fmla="*/ 45 w 404"/>
                  <a:gd name="T51" fmla="*/ 10 h 317"/>
                  <a:gd name="T52" fmla="*/ 101 w 404"/>
                  <a:gd name="T53" fmla="*/ 7 h 317"/>
                  <a:gd name="T54" fmla="*/ 145 w 404"/>
                  <a:gd name="T55" fmla="*/ 42 h 317"/>
                  <a:gd name="T56" fmla="*/ 148 w 404"/>
                  <a:gd name="T57" fmla="*/ 111 h 317"/>
                  <a:gd name="T58" fmla="*/ 133 w 404"/>
                  <a:gd name="T59" fmla="*/ 119 h 317"/>
                  <a:gd name="T60" fmla="*/ 126 w 404"/>
                  <a:gd name="T61" fmla="*/ 104 h 317"/>
                  <a:gd name="T62" fmla="*/ 124 w 404"/>
                  <a:gd name="T63" fmla="*/ 52 h 317"/>
                  <a:gd name="T64" fmla="*/ 94 w 404"/>
                  <a:gd name="T65" fmla="*/ 29 h 317"/>
                  <a:gd name="T66" fmla="*/ 56 w 404"/>
                  <a:gd name="T67" fmla="*/ 31 h 317"/>
                  <a:gd name="T68" fmla="*/ 24 w 404"/>
                  <a:gd name="T69" fmla="*/ 72 h 317"/>
                  <a:gd name="T70" fmla="*/ 10 w 404"/>
                  <a:gd name="T71" fmla="*/ 80 h 317"/>
                  <a:gd name="T72" fmla="*/ 10 w 404"/>
                  <a:gd name="T73" fmla="*/ 8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4" h="317">
                    <a:moveTo>
                      <a:pt x="131" y="300"/>
                    </a:moveTo>
                    <a:cubicBezTo>
                      <a:pt x="76" y="282"/>
                      <a:pt x="63" y="232"/>
                      <a:pt x="64" y="208"/>
                    </a:cubicBezTo>
                    <a:cubicBezTo>
                      <a:pt x="64" y="201"/>
                      <a:pt x="70" y="196"/>
                      <a:pt x="76" y="197"/>
                    </a:cubicBezTo>
                    <a:cubicBezTo>
                      <a:pt x="82" y="197"/>
                      <a:pt x="87" y="202"/>
                      <a:pt x="87" y="208"/>
                    </a:cubicBezTo>
                    <a:cubicBezTo>
                      <a:pt x="87" y="211"/>
                      <a:pt x="86" y="261"/>
                      <a:pt x="138" y="278"/>
                    </a:cubicBezTo>
                    <a:cubicBezTo>
                      <a:pt x="189" y="294"/>
                      <a:pt x="218" y="252"/>
                      <a:pt x="220" y="250"/>
                    </a:cubicBezTo>
                    <a:cubicBezTo>
                      <a:pt x="223" y="245"/>
                      <a:pt x="230" y="243"/>
                      <a:pt x="236" y="247"/>
                    </a:cubicBezTo>
                    <a:cubicBezTo>
                      <a:pt x="241" y="250"/>
                      <a:pt x="242" y="257"/>
                      <a:pt x="239" y="263"/>
                    </a:cubicBezTo>
                    <a:cubicBezTo>
                      <a:pt x="225" y="283"/>
                      <a:pt x="185" y="317"/>
                      <a:pt x="131" y="300"/>
                    </a:cubicBezTo>
                    <a:close/>
                    <a:moveTo>
                      <a:pt x="253" y="157"/>
                    </a:moveTo>
                    <a:cubicBezTo>
                      <a:pt x="247" y="155"/>
                      <a:pt x="244" y="149"/>
                      <a:pt x="246" y="143"/>
                    </a:cubicBezTo>
                    <a:cubicBezTo>
                      <a:pt x="246" y="141"/>
                      <a:pt x="258" y="104"/>
                      <a:pt x="289" y="88"/>
                    </a:cubicBezTo>
                    <a:cubicBezTo>
                      <a:pt x="306" y="79"/>
                      <a:pt x="325" y="78"/>
                      <a:pt x="345" y="84"/>
                    </a:cubicBezTo>
                    <a:cubicBezTo>
                      <a:pt x="365" y="90"/>
                      <a:pt x="380" y="102"/>
                      <a:pt x="389" y="119"/>
                    </a:cubicBezTo>
                    <a:cubicBezTo>
                      <a:pt x="404" y="150"/>
                      <a:pt x="392" y="187"/>
                      <a:pt x="392" y="188"/>
                    </a:cubicBezTo>
                    <a:cubicBezTo>
                      <a:pt x="390" y="194"/>
                      <a:pt x="383" y="198"/>
                      <a:pt x="377" y="196"/>
                    </a:cubicBezTo>
                    <a:cubicBezTo>
                      <a:pt x="371" y="194"/>
                      <a:pt x="368" y="187"/>
                      <a:pt x="370" y="181"/>
                    </a:cubicBezTo>
                    <a:cubicBezTo>
                      <a:pt x="370" y="181"/>
                      <a:pt x="379" y="152"/>
                      <a:pt x="368" y="129"/>
                    </a:cubicBezTo>
                    <a:cubicBezTo>
                      <a:pt x="362" y="118"/>
                      <a:pt x="352" y="111"/>
                      <a:pt x="338" y="106"/>
                    </a:cubicBezTo>
                    <a:cubicBezTo>
                      <a:pt x="323" y="101"/>
                      <a:pt x="311" y="102"/>
                      <a:pt x="300" y="108"/>
                    </a:cubicBezTo>
                    <a:cubicBezTo>
                      <a:pt x="277" y="120"/>
                      <a:pt x="268" y="149"/>
                      <a:pt x="268" y="149"/>
                    </a:cubicBezTo>
                    <a:cubicBezTo>
                      <a:pt x="266" y="156"/>
                      <a:pt x="260" y="159"/>
                      <a:pt x="253" y="157"/>
                    </a:cubicBezTo>
                    <a:cubicBezTo>
                      <a:pt x="253" y="157"/>
                      <a:pt x="253" y="157"/>
                      <a:pt x="253" y="157"/>
                    </a:cubicBezTo>
                    <a:close/>
                    <a:moveTo>
                      <a:pt x="10" y="80"/>
                    </a:moveTo>
                    <a:cubicBezTo>
                      <a:pt x="4" y="78"/>
                      <a:pt x="0" y="72"/>
                      <a:pt x="2" y="66"/>
                    </a:cubicBezTo>
                    <a:cubicBezTo>
                      <a:pt x="3" y="64"/>
                      <a:pt x="14" y="27"/>
                      <a:pt x="45" y="10"/>
                    </a:cubicBezTo>
                    <a:cubicBezTo>
                      <a:pt x="62" y="2"/>
                      <a:pt x="81" y="0"/>
                      <a:pt x="101" y="7"/>
                    </a:cubicBezTo>
                    <a:cubicBezTo>
                      <a:pt x="122" y="13"/>
                      <a:pt x="136" y="25"/>
                      <a:pt x="145" y="42"/>
                    </a:cubicBezTo>
                    <a:cubicBezTo>
                      <a:pt x="161" y="73"/>
                      <a:pt x="149" y="110"/>
                      <a:pt x="148" y="111"/>
                    </a:cubicBezTo>
                    <a:cubicBezTo>
                      <a:pt x="146" y="117"/>
                      <a:pt x="139" y="121"/>
                      <a:pt x="133" y="119"/>
                    </a:cubicBezTo>
                    <a:cubicBezTo>
                      <a:pt x="127" y="116"/>
                      <a:pt x="124" y="110"/>
                      <a:pt x="126" y="104"/>
                    </a:cubicBezTo>
                    <a:cubicBezTo>
                      <a:pt x="126" y="104"/>
                      <a:pt x="136" y="75"/>
                      <a:pt x="124" y="52"/>
                    </a:cubicBezTo>
                    <a:cubicBezTo>
                      <a:pt x="119" y="41"/>
                      <a:pt x="109" y="33"/>
                      <a:pt x="94" y="29"/>
                    </a:cubicBezTo>
                    <a:cubicBezTo>
                      <a:pt x="80" y="24"/>
                      <a:pt x="67" y="25"/>
                      <a:pt x="56" y="31"/>
                    </a:cubicBezTo>
                    <a:cubicBezTo>
                      <a:pt x="34" y="43"/>
                      <a:pt x="24" y="72"/>
                      <a:pt x="24" y="72"/>
                    </a:cubicBezTo>
                    <a:cubicBezTo>
                      <a:pt x="22" y="78"/>
                      <a:pt x="16" y="82"/>
                      <a:pt x="10" y="80"/>
                    </a:cubicBezTo>
                    <a:cubicBezTo>
                      <a:pt x="10" y="80"/>
                      <a:pt x="10" y="80"/>
                      <a:pt x="10"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 name="Grouper 4">
              <a:extLst>
                <a:ext uri="{FF2B5EF4-FFF2-40B4-BE49-F238E27FC236}">
                  <a16:creationId xmlns:a16="http://schemas.microsoft.com/office/drawing/2014/main" id="{1DBB806B-413D-59EB-147E-118AB1630C6B}"/>
                </a:ext>
              </a:extLst>
            </p:cNvPr>
            <p:cNvGrpSpPr/>
            <p:nvPr/>
          </p:nvGrpSpPr>
          <p:grpSpPr>
            <a:xfrm>
              <a:off x="2813234" y="2395401"/>
              <a:ext cx="6565532" cy="1977065"/>
              <a:chOff x="1681163" y="3176588"/>
              <a:chExt cx="3236913" cy="974725"/>
            </a:xfrm>
          </p:grpSpPr>
          <p:sp>
            <p:nvSpPr>
              <p:cNvPr id="15" name="Freeform 24">
                <a:extLst>
                  <a:ext uri="{FF2B5EF4-FFF2-40B4-BE49-F238E27FC236}">
                    <a16:creationId xmlns:a16="http://schemas.microsoft.com/office/drawing/2014/main" id="{3C908ED1-C3C9-DB52-8C0D-F9182C2B1ECF}"/>
                  </a:ext>
                </a:extLst>
              </p:cNvPr>
              <p:cNvSpPr>
                <a:spLocks/>
              </p:cNvSpPr>
              <p:nvPr/>
            </p:nvSpPr>
            <p:spPr bwMode="auto">
              <a:xfrm>
                <a:off x="1681163" y="3186113"/>
                <a:ext cx="600075" cy="955675"/>
              </a:xfrm>
              <a:custGeom>
                <a:avLst/>
                <a:gdLst>
                  <a:gd name="T0" fmla="*/ 10 w 67"/>
                  <a:gd name="T1" fmla="*/ 0 h 107"/>
                  <a:gd name="T2" fmla="*/ 10 w 67"/>
                  <a:gd name="T3" fmla="*/ 41 h 107"/>
                  <a:gd name="T4" fmla="*/ 36 w 67"/>
                  <a:gd name="T5" fmla="*/ 27 h 107"/>
                  <a:gd name="T6" fmla="*/ 67 w 67"/>
                  <a:gd name="T7" fmla="*/ 60 h 107"/>
                  <a:gd name="T8" fmla="*/ 67 w 67"/>
                  <a:gd name="T9" fmla="*/ 107 h 107"/>
                  <a:gd name="T10" fmla="*/ 57 w 67"/>
                  <a:gd name="T11" fmla="*/ 107 h 107"/>
                  <a:gd name="T12" fmla="*/ 57 w 67"/>
                  <a:gd name="T13" fmla="*/ 62 h 107"/>
                  <a:gd name="T14" fmla="*/ 33 w 67"/>
                  <a:gd name="T15" fmla="*/ 35 h 107"/>
                  <a:gd name="T16" fmla="*/ 10 w 67"/>
                  <a:gd name="T17" fmla="*/ 62 h 107"/>
                  <a:gd name="T18" fmla="*/ 10 w 67"/>
                  <a:gd name="T19" fmla="*/ 107 h 107"/>
                  <a:gd name="T20" fmla="*/ 0 w 67"/>
                  <a:gd name="T21" fmla="*/ 107 h 107"/>
                  <a:gd name="T22" fmla="*/ 0 w 67"/>
                  <a:gd name="T23" fmla="*/ 0 h 107"/>
                  <a:gd name="T24" fmla="*/ 10 w 67"/>
                  <a:gd name="T2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7">
                    <a:moveTo>
                      <a:pt x="10" y="0"/>
                    </a:moveTo>
                    <a:cubicBezTo>
                      <a:pt x="10" y="41"/>
                      <a:pt x="10" y="41"/>
                      <a:pt x="10" y="41"/>
                    </a:cubicBezTo>
                    <a:cubicBezTo>
                      <a:pt x="15" y="31"/>
                      <a:pt x="25" y="27"/>
                      <a:pt x="36" y="27"/>
                    </a:cubicBezTo>
                    <a:cubicBezTo>
                      <a:pt x="52" y="27"/>
                      <a:pt x="67" y="37"/>
                      <a:pt x="67" y="60"/>
                    </a:cubicBezTo>
                    <a:cubicBezTo>
                      <a:pt x="67" y="107"/>
                      <a:pt x="67" y="107"/>
                      <a:pt x="67" y="107"/>
                    </a:cubicBezTo>
                    <a:cubicBezTo>
                      <a:pt x="57" y="107"/>
                      <a:pt x="57" y="107"/>
                      <a:pt x="57" y="107"/>
                    </a:cubicBezTo>
                    <a:cubicBezTo>
                      <a:pt x="57" y="62"/>
                      <a:pt x="57" y="62"/>
                      <a:pt x="57" y="62"/>
                    </a:cubicBezTo>
                    <a:cubicBezTo>
                      <a:pt x="57" y="44"/>
                      <a:pt x="48" y="35"/>
                      <a:pt x="33" y="35"/>
                    </a:cubicBezTo>
                    <a:cubicBezTo>
                      <a:pt x="19" y="35"/>
                      <a:pt x="10" y="44"/>
                      <a:pt x="10" y="62"/>
                    </a:cubicBezTo>
                    <a:cubicBezTo>
                      <a:pt x="10" y="107"/>
                      <a:pt x="10" y="107"/>
                      <a:pt x="10" y="107"/>
                    </a:cubicBezTo>
                    <a:cubicBezTo>
                      <a:pt x="0" y="107"/>
                      <a:pt x="0" y="107"/>
                      <a:pt x="0" y="107"/>
                    </a:cubicBezTo>
                    <a:cubicBezTo>
                      <a:pt x="0" y="0"/>
                      <a:pt x="0" y="0"/>
                      <a:pt x="0" y="0"/>
                    </a:cubicBezTo>
                    <a:lnTo>
                      <a:pt x="10" y="0"/>
                    </a:lnTo>
                    <a:close/>
                  </a:path>
                </a:pathLst>
              </a:custGeom>
              <a:solidFill>
                <a:srgbClr val="002B48"/>
              </a:solidFill>
              <a:ln>
                <a:noFill/>
              </a:ln>
              <a:extLst>
                <a:ext uri="{91240B29-F687-4f45-9708-019B960494DF}">
                  <a14:hiddenLine xmlns:a14="http://schemas.microsoft.com/office/drawing/2010/main" xmlns:mc="http://schemas.openxmlformats.org/markup-compatibility/2006"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BBA00"/>
                  </a:solidFill>
                  <a:effectLst/>
                  <a:uLnTx/>
                  <a:uFillTx/>
                  <a:latin typeface="Verdana Pro" panose="020B0604030504040204" pitchFamily="34" charset="0"/>
                  <a:ea typeface="+mn-ea"/>
                  <a:cs typeface="+mn-cs"/>
                </a:endParaRPr>
              </a:p>
            </p:txBody>
          </p:sp>
          <p:sp>
            <p:nvSpPr>
              <p:cNvPr id="16" name="Freeform 25">
                <a:extLst>
                  <a:ext uri="{FF2B5EF4-FFF2-40B4-BE49-F238E27FC236}">
                    <a16:creationId xmlns:a16="http://schemas.microsoft.com/office/drawing/2014/main" id="{CB1906AB-1917-EDFE-8AA2-30B54A9F9E10}"/>
                  </a:ext>
                </a:extLst>
              </p:cNvPr>
              <p:cNvSpPr>
                <a:spLocks noEditPoints="1"/>
              </p:cNvSpPr>
              <p:nvPr/>
            </p:nvSpPr>
            <p:spPr bwMode="auto">
              <a:xfrm>
                <a:off x="2424113" y="3427413"/>
                <a:ext cx="669925" cy="723900"/>
              </a:xfrm>
              <a:custGeom>
                <a:avLst/>
                <a:gdLst>
                  <a:gd name="T0" fmla="*/ 37 w 75"/>
                  <a:gd name="T1" fmla="*/ 81 h 81"/>
                  <a:gd name="T2" fmla="*/ 0 w 75"/>
                  <a:gd name="T3" fmla="*/ 40 h 81"/>
                  <a:gd name="T4" fmla="*/ 39 w 75"/>
                  <a:gd name="T5" fmla="*/ 0 h 81"/>
                  <a:gd name="T6" fmla="*/ 75 w 75"/>
                  <a:gd name="T7" fmla="*/ 36 h 81"/>
                  <a:gd name="T8" fmla="*/ 75 w 75"/>
                  <a:gd name="T9" fmla="*/ 44 h 81"/>
                  <a:gd name="T10" fmla="*/ 10 w 75"/>
                  <a:gd name="T11" fmla="*/ 44 h 81"/>
                  <a:gd name="T12" fmla="*/ 37 w 75"/>
                  <a:gd name="T13" fmla="*/ 73 h 81"/>
                  <a:gd name="T14" fmla="*/ 62 w 75"/>
                  <a:gd name="T15" fmla="*/ 58 h 81"/>
                  <a:gd name="T16" fmla="*/ 73 w 75"/>
                  <a:gd name="T17" fmla="*/ 58 h 81"/>
                  <a:gd name="T18" fmla="*/ 37 w 75"/>
                  <a:gd name="T19" fmla="*/ 81 h 81"/>
                  <a:gd name="T20" fmla="*/ 10 w 75"/>
                  <a:gd name="T21" fmla="*/ 36 h 81"/>
                  <a:gd name="T22" fmla="*/ 65 w 75"/>
                  <a:gd name="T23" fmla="*/ 36 h 81"/>
                  <a:gd name="T24" fmla="*/ 37 w 75"/>
                  <a:gd name="T25" fmla="*/ 8 h 81"/>
                  <a:gd name="T26" fmla="*/ 10 w 75"/>
                  <a:gd name="T27" fmla="*/ 3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81">
                    <a:moveTo>
                      <a:pt x="37" y="81"/>
                    </a:moveTo>
                    <a:cubicBezTo>
                      <a:pt x="15" y="81"/>
                      <a:pt x="0" y="65"/>
                      <a:pt x="0" y="40"/>
                    </a:cubicBezTo>
                    <a:cubicBezTo>
                      <a:pt x="0" y="16"/>
                      <a:pt x="15" y="0"/>
                      <a:pt x="39" y="0"/>
                    </a:cubicBezTo>
                    <a:cubicBezTo>
                      <a:pt x="61" y="0"/>
                      <a:pt x="75" y="16"/>
                      <a:pt x="75" y="36"/>
                    </a:cubicBezTo>
                    <a:cubicBezTo>
                      <a:pt x="75" y="39"/>
                      <a:pt x="75" y="41"/>
                      <a:pt x="75" y="44"/>
                    </a:cubicBezTo>
                    <a:cubicBezTo>
                      <a:pt x="10" y="44"/>
                      <a:pt x="10" y="44"/>
                      <a:pt x="10" y="44"/>
                    </a:cubicBezTo>
                    <a:cubicBezTo>
                      <a:pt x="11" y="63"/>
                      <a:pt x="22" y="73"/>
                      <a:pt x="37" y="73"/>
                    </a:cubicBezTo>
                    <a:cubicBezTo>
                      <a:pt x="50" y="73"/>
                      <a:pt x="59" y="67"/>
                      <a:pt x="62" y="58"/>
                    </a:cubicBezTo>
                    <a:cubicBezTo>
                      <a:pt x="73" y="58"/>
                      <a:pt x="73" y="58"/>
                      <a:pt x="73" y="58"/>
                    </a:cubicBezTo>
                    <a:cubicBezTo>
                      <a:pt x="68" y="70"/>
                      <a:pt x="57" y="81"/>
                      <a:pt x="37" y="81"/>
                    </a:cubicBezTo>
                    <a:close/>
                    <a:moveTo>
                      <a:pt x="10" y="36"/>
                    </a:moveTo>
                    <a:cubicBezTo>
                      <a:pt x="65" y="36"/>
                      <a:pt x="65" y="36"/>
                      <a:pt x="65" y="36"/>
                    </a:cubicBezTo>
                    <a:cubicBezTo>
                      <a:pt x="65" y="18"/>
                      <a:pt x="53" y="8"/>
                      <a:pt x="37" y="8"/>
                    </a:cubicBezTo>
                    <a:cubicBezTo>
                      <a:pt x="23" y="8"/>
                      <a:pt x="11" y="18"/>
                      <a:pt x="10" y="36"/>
                    </a:cubicBezTo>
                    <a:close/>
                  </a:path>
                </a:pathLst>
              </a:custGeom>
              <a:solidFill>
                <a:srgbClr val="002B48"/>
              </a:solidFill>
              <a:ln>
                <a:noFill/>
              </a:ln>
              <a:extLst>
                <a:ext uri="{91240B29-F687-4f45-9708-019B960494DF}">
                  <a14:hiddenLine xmlns:a14="http://schemas.microsoft.com/office/drawing/2010/main" xmlns:mc="http://schemas.openxmlformats.org/markup-compatibility/2006"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BBA00"/>
                  </a:solidFill>
                  <a:effectLst/>
                  <a:uLnTx/>
                  <a:uFillTx/>
                  <a:latin typeface="Verdana Pro" panose="020B0604030504040204" pitchFamily="34" charset="0"/>
                  <a:ea typeface="+mn-ea"/>
                  <a:cs typeface="+mn-cs"/>
                </a:endParaRPr>
              </a:p>
            </p:txBody>
          </p:sp>
          <p:sp>
            <p:nvSpPr>
              <p:cNvPr id="17" name="Rectangle 26">
                <a:extLst>
                  <a:ext uri="{FF2B5EF4-FFF2-40B4-BE49-F238E27FC236}">
                    <a16:creationId xmlns:a16="http://schemas.microsoft.com/office/drawing/2014/main" id="{351B7404-8058-DB67-7388-12EB9C83C9EA}"/>
                  </a:ext>
                </a:extLst>
              </p:cNvPr>
              <p:cNvSpPr>
                <a:spLocks noChangeArrowheads="1"/>
              </p:cNvSpPr>
              <p:nvPr/>
            </p:nvSpPr>
            <p:spPr bwMode="auto">
              <a:xfrm>
                <a:off x="3246438" y="3186113"/>
                <a:ext cx="88900" cy="955675"/>
              </a:xfrm>
              <a:prstGeom prst="rect">
                <a:avLst/>
              </a:prstGeom>
              <a:solidFill>
                <a:srgbClr val="002B48"/>
              </a:solidFill>
              <a:ln>
                <a:noFill/>
              </a:ln>
              <a:extLst>
                <a:ext uri="{91240B29-F687-4f45-9708-019B960494DF}">
                  <a14:hiddenLine xmlns:a14="http://schemas.microsoft.com/office/drawing/2010/main" xmlns:mc="http://schemas.openxmlformats.org/markup-compatibility/2006"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BBA00"/>
                  </a:solidFill>
                  <a:effectLst/>
                  <a:uLnTx/>
                  <a:uFillTx/>
                  <a:latin typeface="Verdana Pro" panose="020B0604030504040204" pitchFamily="34" charset="0"/>
                  <a:ea typeface="+mn-ea"/>
                  <a:cs typeface="+mn-cs"/>
                </a:endParaRPr>
              </a:p>
            </p:txBody>
          </p:sp>
          <p:sp>
            <p:nvSpPr>
              <p:cNvPr id="18" name="Rectangle 27">
                <a:extLst>
                  <a:ext uri="{FF2B5EF4-FFF2-40B4-BE49-F238E27FC236}">
                    <a16:creationId xmlns:a16="http://schemas.microsoft.com/office/drawing/2014/main" id="{DE097EF8-0243-ECE1-10BD-315F368993F3}"/>
                  </a:ext>
                </a:extLst>
              </p:cNvPr>
              <p:cNvSpPr>
                <a:spLocks noChangeArrowheads="1"/>
              </p:cNvSpPr>
              <p:nvPr/>
            </p:nvSpPr>
            <p:spPr bwMode="auto">
              <a:xfrm>
                <a:off x="3532188" y="3186113"/>
                <a:ext cx="90488" cy="955675"/>
              </a:xfrm>
              <a:prstGeom prst="rect">
                <a:avLst/>
              </a:prstGeom>
              <a:solidFill>
                <a:srgbClr val="002B48"/>
              </a:solidFill>
              <a:ln>
                <a:noFill/>
              </a:ln>
              <a:extLst>
                <a:ext uri="{91240B29-F687-4f45-9708-019B960494DF}">
                  <a14:hiddenLine xmlns:a14="http://schemas.microsoft.com/office/drawing/2010/main" xmlns:mc="http://schemas.openxmlformats.org/markup-compatibility/2006" xmlns:p14="http://schemas.microsoft.com/office/powerpoint/2010/main" xmlns:a16="http://schemas.microsoft.com/office/drawing/2014/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BBA00"/>
                  </a:solidFill>
                  <a:effectLst/>
                  <a:uLnTx/>
                  <a:uFillTx/>
                  <a:latin typeface="Verdana Pro" panose="020B0604030504040204" pitchFamily="34" charset="0"/>
                  <a:ea typeface="+mn-ea"/>
                  <a:cs typeface="+mn-cs"/>
                </a:endParaRPr>
              </a:p>
            </p:txBody>
          </p:sp>
          <p:sp>
            <p:nvSpPr>
              <p:cNvPr id="19" name="Freeform 28">
                <a:extLst>
                  <a:ext uri="{FF2B5EF4-FFF2-40B4-BE49-F238E27FC236}">
                    <a16:creationId xmlns:a16="http://schemas.microsoft.com/office/drawing/2014/main" id="{F552E925-EEB6-B1CA-EC9D-148D88E09F7E}"/>
                  </a:ext>
                </a:extLst>
              </p:cNvPr>
              <p:cNvSpPr>
                <a:spLocks noEditPoints="1"/>
              </p:cNvSpPr>
              <p:nvPr/>
            </p:nvSpPr>
            <p:spPr bwMode="auto">
              <a:xfrm>
                <a:off x="4792663" y="3176588"/>
                <a:ext cx="125413" cy="965200"/>
              </a:xfrm>
              <a:custGeom>
                <a:avLst/>
                <a:gdLst>
                  <a:gd name="T0" fmla="*/ 0 w 14"/>
                  <a:gd name="T1" fmla="*/ 101 h 108"/>
                  <a:gd name="T2" fmla="*/ 7 w 14"/>
                  <a:gd name="T3" fmla="*/ 94 h 108"/>
                  <a:gd name="T4" fmla="*/ 14 w 14"/>
                  <a:gd name="T5" fmla="*/ 101 h 108"/>
                  <a:gd name="T6" fmla="*/ 7 w 14"/>
                  <a:gd name="T7" fmla="*/ 108 h 108"/>
                  <a:gd name="T8" fmla="*/ 0 w 14"/>
                  <a:gd name="T9" fmla="*/ 101 h 108"/>
                  <a:gd name="T10" fmla="*/ 12 w 14"/>
                  <a:gd name="T11" fmla="*/ 0 h 108"/>
                  <a:gd name="T12" fmla="*/ 11 w 14"/>
                  <a:gd name="T13" fmla="*/ 80 h 108"/>
                  <a:gd name="T14" fmla="*/ 3 w 14"/>
                  <a:gd name="T15" fmla="*/ 80 h 108"/>
                  <a:gd name="T16" fmla="*/ 2 w 14"/>
                  <a:gd name="T17" fmla="*/ 0 h 108"/>
                  <a:gd name="T18" fmla="*/ 12 w 14"/>
                  <a:gd name="T1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08">
                    <a:moveTo>
                      <a:pt x="0" y="101"/>
                    </a:moveTo>
                    <a:cubicBezTo>
                      <a:pt x="0" y="97"/>
                      <a:pt x="3" y="94"/>
                      <a:pt x="7" y="94"/>
                    </a:cubicBezTo>
                    <a:cubicBezTo>
                      <a:pt x="11" y="94"/>
                      <a:pt x="14" y="97"/>
                      <a:pt x="14" y="101"/>
                    </a:cubicBezTo>
                    <a:cubicBezTo>
                      <a:pt x="14" y="105"/>
                      <a:pt x="11" y="108"/>
                      <a:pt x="7" y="108"/>
                    </a:cubicBezTo>
                    <a:cubicBezTo>
                      <a:pt x="3" y="108"/>
                      <a:pt x="0" y="105"/>
                      <a:pt x="0" y="101"/>
                    </a:cubicBezTo>
                    <a:close/>
                    <a:moveTo>
                      <a:pt x="12" y="0"/>
                    </a:moveTo>
                    <a:cubicBezTo>
                      <a:pt x="11" y="80"/>
                      <a:pt x="11" y="80"/>
                      <a:pt x="11" y="80"/>
                    </a:cubicBezTo>
                    <a:cubicBezTo>
                      <a:pt x="3" y="80"/>
                      <a:pt x="3" y="80"/>
                      <a:pt x="3" y="80"/>
                    </a:cubicBezTo>
                    <a:cubicBezTo>
                      <a:pt x="2" y="0"/>
                      <a:pt x="2" y="0"/>
                      <a:pt x="2" y="0"/>
                    </a:cubicBezTo>
                    <a:lnTo>
                      <a:pt x="12" y="0"/>
                    </a:lnTo>
                    <a:close/>
                  </a:path>
                </a:pathLst>
              </a:custGeom>
              <a:solidFill>
                <a:srgbClr val="002B48"/>
              </a:solidFill>
              <a:ln>
                <a:noFill/>
              </a:ln>
              <a:extLst>
                <a:ext uri="{91240B29-F687-4f45-9708-019B960494DF}">
                  <a14:hiddenLine xmlns:a14="http://schemas.microsoft.com/office/drawing/2010/main" xmlns:mc="http://schemas.openxmlformats.org/markup-compatibility/2006"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BBA00"/>
                  </a:solidFill>
                  <a:effectLst/>
                  <a:uLnTx/>
                  <a:uFillTx/>
                  <a:latin typeface="Verdana Pro" panose="020B0604030504040204" pitchFamily="34" charset="0"/>
                  <a:ea typeface="+mn-ea"/>
                  <a:cs typeface="+mn-cs"/>
                </a:endParaRPr>
              </a:p>
            </p:txBody>
          </p:sp>
        </p:grpSp>
      </p:grpSp>
    </p:spTree>
    <p:extLst>
      <p:ext uri="{BB962C8B-B14F-4D97-AF65-F5344CB8AC3E}">
        <p14:creationId xmlns:p14="http://schemas.microsoft.com/office/powerpoint/2010/main" val="2478879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blocs de texte + photo avec titre">
    <p:bg>
      <p:bgPr>
        <a:solidFill>
          <a:srgbClr val="F1F4F9"/>
        </a:solidFill>
        <a:effectLst/>
      </p:bgPr>
    </p:bg>
    <p:spTree>
      <p:nvGrpSpPr>
        <p:cNvPr id="1" name=""/>
        <p:cNvGrpSpPr/>
        <p:nvPr/>
      </p:nvGrpSpPr>
      <p:grpSpPr>
        <a:xfrm>
          <a:off x="0" y="0"/>
          <a:ext cx="0" cy="0"/>
          <a:chOff x="0" y="0"/>
          <a:chExt cx="0" cy="0"/>
        </a:xfrm>
      </p:grpSpPr>
      <p:sp>
        <p:nvSpPr>
          <p:cNvPr id="3" name="Rectangle: Top Corners Rounded 20">
            <a:extLst>
              <a:ext uri="{FF2B5EF4-FFF2-40B4-BE49-F238E27FC236}">
                <a16:creationId xmlns:a16="http://schemas.microsoft.com/office/drawing/2014/main" id="{12CAD548-2411-C0A2-FAD1-5BB5A5C6845F}"/>
              </a:ext>
              <a:ext uri="{C183D7F6-B498-43B3-948B-1728B52AA6E4}">
                <adec:decorative xmlns:adec="http://schemas.microsoft.com/office/drawing/2017/decorative" val="1"/>
              </a:ext>
            </a:extLst>
          </p:cNvPr>
          <p:cNvSpPr>
            <a:spLocks/>
          </p:cNvSpPr>
          <p:nvPr userDrawn="1"/>
        </p:nvSpPr>
        <p:spPr>
          <a:xfrm rot="10800000" flipV="1">
            <a:off x="0" y="2952748"/>
            <a:ext cx="12187132" cy="3905252"/>
          </a:xfrm>
          <a:prstGeom prst="round2SameRect">
            <a:avLst>
              <a:gd name="adj1" fmla="val 6419"/>
              <a:gd name="adj2" fmla="val 0"/>
            </a:avLst>
          </a:prstGeom>
          <a:solidFill>
            <a:schemeClr val="bg2">
              <a:lumMod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Verdana Pro" panose="020B0604030504040204" pitchFamily="34" charset="0"/>
            </a:endParaRPr>
          </a:p>
        </p:txBody>
      </p:sp>
      <p:sp>
        <p:nvSpPr>
          <p:cNvPr id="28" name="Title 27">
            <a:extLst>
              <a:ext uri="{FF2B5EF4-FFF2-40B4-BE49-F238E27FC236}">
                <a16:creationId xmlns:a16="http://schemas.microsoft.com/office/drawing/2014/main" id="{E87E88A6-0570-B4D5-8C6D-E6CA61594254}"/>
              </a:ext>
            </a:extLst>
          </p:cNvPr>
          <p:cNvSpPr>
            <a:spLocks noGrp="1"/>
          </p:cNvSpPr>
          <p:nvPr>
            <p:ph type="title" hasCustomPrompt="1"/>
          </p:nvPr>
        </p:nvSpPr>
        <p:spPr>
          <a:xfrm>
            <a:off x="690675" y="426767"/>
            <a:ext cx="10862132" cy="498598"/>
          </a:xfrm>
        </p:spPr>
        <p:txBody>
          <a:bodyPr>
            <a:noAutofit/>
          </a:bodyPr>
          <a:lstStyle/>
          <a:p>
            <a:r>
              <a:rPr lang="fr-FR" noProof="0"/>
              <a:t>Titre de la slide</a:t>
            </a:r>
          </a:p>
        </p:txBody>
      </p:sp>
      <p:sp>
        <p:nvSpPr>
          <p:cNvPr id="32" name="Picture Placeholder 31">
            <a:extLst>
              <a:ext uri="{FF2B5EF4-FFF2-40B4-BE49-F238E27FC236}">
                <a16:creationId xmlns:a16="http://schemas.microsoft.com/office/drawing/2014/main" id="{BF223C3A-EF77-A6A1-5873-5DC1875358B9}"/>
              </a:ext>
            </a:extLst>
          </p:cNvPr>
          <p:cNvSpPr>
            <a:spLocks noGrp="1"/>
          </p:cNvSpPr>
          <p:nvPr>
            <p:ph type="pic" sz="quarter" idx="13"/>
          </p:nvPr>
        </p:nvSpPr>
        <p:spPr>
          <a:xfrm>
            <a:off x="228593" y="1341120"/>
            <a:ext cx="5781745" cy="2722879"/>
          </a:xfrm>
          <a:prstGeom prst="round2SameRect">
            <a:avLst>
              <a:gd name="adj1" fmla="val 10394"/>
              <a:gd name="adj2" fmla="val 0"/>
            </a:avLst>
          </a:prstGeom>
        </p:spPr>
        <p:txBody>
          <a:bodyPr wrap="square" anchor="ctr" anchorCtr="0">
            <a:noAutofit/>
          </a:bodyPr>
          <a:lstStyle>
            <a:lvl1pPr algn="ctr">
              <a:defRPr/>
            </a:lvl1pPr>
          </a:lstStyle>
          <a:p>
            <a:endParaRPr lang="en-US"/>
          </a:p>
        </p:txBody>
      </p:sp>
      <p:sp>
        <p:nvSpPr>
          <p:cNvPr id="9" name="Text Placeholder 6">
            <a:extLst>
              <a:ext uri="{FF2B5EF4-FFF2-40B4-BE49-F238E27FC236}">
                <a16:creationId xmlns:a16="http://schemas.microsoft.com/office/drawing/2014/main" id="{52C44C80-987A-7B9E-2484-2F10AB9D62CE}"/>
              </a:ext>
            </a:extLst>
          </p:cNvPr>
          <p:cNvSpPr>
            <a:spLocks noGrp="1"/>
          </p:cNvSpPr>
          <p:nvPr>
            <p:ph type="body" sz="quarter" idx="24" hasCustomPrompt="1"/>
          </p:nvPr>
        </p:nvSpPr>
        <p:spPr>
          <a:xfrm>
            <a:off x="228592" y="3600226"/>
            <a:ext cx="5781745" cy="2615411"/>
          </a:xfrm>
          <a:prstGeom prst="round2SameRect">
            <a:avLst>
              <a:gd name="adj1" fmla="val 4184"/>
              <a:gd name="adj2" fmla="val 0"/>
            </a:avLst>
          </a:prstGeom>
          <a:solidFill>
            <a:schemeClr val="bg1"/>
          </a:solidFill>
          <a:ln>
            <a:gradFill>
              <a:gsLst>
                <a:gs pos="0">
                  <a:srgbClr val="F1F4F9">
                    <a:alpha val="42000"/>
                  </a:srgbClr>
                </a:gs>
                <a:gs pos="100000">
                  <a:schemeClr val="bg1"/>
                </a:gs>
              </a:gsLst>
              <a:lin ang="5400000" scaled="1"/>
            </a:gradFill>
          </a:ln>
        </p:spPr>
        <p:txBody>
          <a:bodyPr lIns="396000" tIns="144000" rIns="288000" bIns="540000" anchor="t" anchorCtr="0">
            <a:noAutofit/>
          </a:bodyPr>
          <a:lstStyle>
            <a:lvl1pPr>
              <a:defRPr sz="1800">
                <a:latin typeface="+mj-lt"/>
              </a:defRPr>
            </a:lvl1pPr>
            <a:lvl2pPr marL="285750" indent="-285750">
              <a:buSzPct val="130000"/>
              <a:buFont typeface="Verdana Pro" panose="020B0604030504040204" pitchFamily="34" charset="0"/>
              <a:buChar char="»"/>
              <a:defRPr/>
            </a:lvl2pPr>
            <a:lvl3pPr>
              <a:buClr>
                <a:schemeClr val="accent2"/>
              </a:buClr>
              <a:defRPr/>
            </a:lvl3pPr>
            <a:lvl4pPr>
              <a:buClr>
                <a:schemeClr val="accent4"/>
              </a:buClr>
              <a:defRPr/>
            </a:lvl4pPr>
            <a:lvl5pPr marL="554400" indent="-285750">
              <a:buClr>
                <a:schemeClr val="accent1"/>
              </a:buClr>
              <a:buFont typeface="Verdana Pro" panose="020B0604030504040204" pitchFamily="34" charset="0"/>
              <a:buChar char="–"/>
              <a:defRPr/>
            </a:lvl5pPr>
            <a:lvl6pPr marL="554400" indent="-285750">
              <a:buClr>
                <a:schemeClr val="accent2"/>
              </a:buClr>
              <a:buFont typeface="Verdana Pro" panose="020B0604030504040204" pitchFamily="34" charset="0"/>
              <a:buChar char="–"/>
              <a:defRPr/>
            </a:lvl6pPr>
            <a:lvl7pPr>
              <a:buClr>
                <a:schemeClr val="accent4"/>
              </a:buClr>
              <a:defRPr/>
            </a:lvl7pPr>
            <a:lvl8pPr>
              <a:buClr>
                <a:schemeClr val="accent4"/>
              </a:buClr>
              <a:defRPr/>
            </a:lvl8pPr>
            <a:lvl9pPr>
              <a:buClr>
                <a:schemeClr val="accent4"/>
              </a:buClr>
              <a:defRPr/>
            </a:lvl9pPr>
          </a:lstStyle>
          <a:p>
            <a:pPr lvl="0"/>
            <a:r>
              <a:rPr lang="fr-FR" noProof="0"/>
              <a:t>Deuxième niveau</a:t>
            </a:r>
          </a:p>
          <a:p>
            <a:pPr lvl="1"/>
            <a:r>
              <a:rPr lang="fr-FR" noProof="0"/>
              <a:t>Troisième niveau</a:t>
            </a:r>
          </a:p>
          <a:p>
            <a:pPr lvl="2"/>
            <a:r>
              <a:rPr lang="fr-FR" noProof="0"/>
              <a:t>Quatrième niveau</a:t>
            </a:r>
          </a:p>
        </p:txBody>
      </p:sp>
      <p:sp>
        <p:nvSpPr>
          <p:cNvPr id="10" name="Picture Placeholder 31">
            <a:extLst>
              <a:ext uri="{FF2B5EF4-FFF2-40B4-BE49-F238E27FC236}">
                <a16:creationId xmlns:a16="http://schemas.microsoft.com/office/drawing/2014/main" id="{2A1CAF12-2E13-3EC7-0ED1-D3C041655B88}"/>
              </a:ext>
            </a:extLst>
          </p:cNvPr>
          <p:cNvSpPr>
            <a:spLocks noGrp="1"/>
          </p:cNvSpPr>
          <p:nvPr>
            <p:ph type="pic" sz="quarter" idx="29"/>
          </p:nvPr>
        </p:nvSpPr>
        <p:spPr>
          <a:xfrm>
            <a:off x="6176799" y="1341120"/>
            <a:ext cx="5781745" cy="2722879"/>
          </a:xfrm>
          <a:prstGeom prst="round2SameRect">
            <a:avLst>
              <a:gd name="adj1" fmla="val 10394"/>
              <a:gd name="adj2" fmla="val 0"/>
            </a:avLst>
          </a:prstGeom>
        </p:spPr>
        <p:txBody>
          <a:bodyPr wrap="square" anchor="ctr" anchorCtr="0">
            <a:noAutofit/>
          </a:bodyPr>
          <a:lstStyle>
            <a:lvl1pPr algn="ctr">
              <a:defRPr/>
            </a:lvl1pPr>
          </a:lstStyle>
          <a:p>
            <a:endParaRPr lang="en-US"/>
          </a:p>
        </p:txBody>
      </p:sp>
      <p:sp>
        <p:nvSpPr>
          <p:cNvPr id="8" name="Text Placeholder 6">
            <a:extLst>
              <a:ext uri="{FF2B5EF4-FFF2-40B4-BE49-F238E27FC236}">
                <a16:creationId xmlns:a16="http://schemas.microsoft.com/office/drawing/2014/main" id="{4A47E8B6-8862-0C83-CEA8-C2FB1BA22CF9}"/>
              </a:ext>
            </a:extLst>
          </p:cNvPr>
          <p:cNvSpPr>
            <a:spLocks noGrp="1"/>
          </p:cNvSpPr>
          <p:nvPr>
            <p:ph type="body" sz="quarter" idx="28" hasCustomPrompt="1"/>
          </p:nvPr>
        </p:nvSpPr>
        <p:spPr>
          <a:xfrm>
            <a:off x="6176799" y="3600226"/>
            <a:ext cx="5781745" cy="2615411"/>
          </a:xfrm>
          <a:prstGeom prst="round2SameRect">
            <a:avLst>
              <a:gd name="adj1" fmla="val 4184"/>
              <a:gd name="adj2" fmla="val 0"/>
            </a:avLst>
          </a:prstGeom>
          <a:solidFill>
            <a:schemeClr val="bg1"/>
          </a:solidFill>
          <a:ln>
            <a:gradFill>
              <a:gsLst>
                <a:gs pos="0">
                  <a:srgbClr val="F1F4F9">
                    <a:alpha val="42000"/>
                  </a:srgbClr>
                </a:gs>
                <a:gs pos="100000">
                  <a:schemeClr val="bg1"/>
                </a:gs>
              </a:gsLst>
              <a:lin ang="5400000" scaled="1"/>
            </a:gradFill>
          </a:ln>
        </p:spPr>
        <p:txBody>
          <a:bodyPr lIns="396000" tIns="144000" rIns="288000" bIns="540000" anchor="t" anchorCtr="0">
            <a:noAutofit/>
          </a:bodyPr>
          <a:lstStyle>
            <a:lvl1pPr>
              <a:defRPr sz="1800">
                <a:latin typeface="+mj-lt"/>
              </a:defRPr>
            </a:lvl1pPr>
            <a:lvl2pPr marL="285750" indent="-285750">
              <a:buSzPct val="130000"/>
              <a:buFont typeface="Verdana Pro" panose="020B0604030504040204" pitchFamily="34" charset="0"/>
              <a:buChar char="»"/>
              <a:defRPr/>
            </a:lvl2pPr>
            <a:lvl3pPr>
              <a:buClr>
                <a:schemeClr val="accent2"/>
              </a:buClr>
              <a:defRPr/>
            </a:lvl3pPr>
            <a:lvl4pPr>
              <a:buClr>
                <a:schemeClr val="accent4"/>
              </a:buClr>
              <a:defRPr/>
            </a:lvl4pPr>
            <a:lvl5pPr marL="554400" indent="-285750">
              <a:buClr>
                <a:schemeClr val="accent1"/>
              </a:buClr>
              <a:buFont typeface="Verdana Pro" panose="020B0604030504040204" pitchFamily="34" charset="0"/>
              <a:buChar char="–"/>
              <a:defRPr/>
            </a:lvl5pPr>
            <a:lvl6pPr marL="554400" indent="-285750">
              <a:buClr>
                <a:schemeClr val="accent2"/>
              </a:buClr>
              <a:buFont typeface="Verdana Pro" panose="020B0604030504040204" pitchFamily="34" charset="0"/>
              <a:buChar char="–"/>
              <a:defRPr/>
            </a:lvl6pPr>
            <a:lvl7pPr>
              <a:buClr>
                <a:schemeClr val="accent4"/>
              </a:buClr>
              <a:defRPr/>
            </a:lvl7pPr>
            <a:lvl8pPr>
              <a:buClr>
                <a:schemeClr val="accent4"/>
              </a:buClr>
              <a:defRPr/>
            </a:lvl8pPr>
            <a:lvl9pPr>
              <a:buClr>
                <a:schemeClr val="accent4"/>
              </a:buClr>
              <a:defRPr/>
            </a:lvl9pPr>
          </a:lstStyle>
          <a:p>
            <a:pPr lvl="0"/>
            <a:r>
              <a:rPr lang="fr-FR" noProof="0"/>
              <a:t>Deuxième niveau</a:t>
            </a:r>
          </a:p>
          <a:p>
            <a:pPr lvl="1"/>
            <a:r>
              <a:rPr lang="fr-FR" noProof="0"/>
              <a:t>Troisième niveau</a:t>
            </a:r>
          </a:p>
          <a:p>
            <a:pPr lvl="2"/>
            <a:r>
              <a:rPr lang="fr-FR" noProof="0"/>
              <a:t>Quatrième niveau</a:t>
            </a:r>
          </a:p>
        </p:txBody>
      </p:sp>
      <p:sp>
        <p:nvSpPr>
          <p:cNvPr id="5" name="Rectangle: Top Corners Rounded 1">
            <a:extLst>
              <a:ext uri="{FF2B5EF4-FFF2-40B4-BE49-F238E27FC236}">
                <a16:creationId xmlns:a16="http://schemas.microsoft.com/office/drawing/2014/main" id="{8F2B6F82-44DE-7462-B5C2-9B085755C848}"/>
              </a:ext>
              <a:ext uri="{C183D7F6-B498-43B3-948B-1728B52AA6E4}">
                <adec:decorative xmlns:adec="http://schemas.microsoft.com/office/drawing/2017/decorative" val="1"/>
              </a:ext>
            </a:extLst>
          </p:cNvPr>
          <p:cNvSpPr>
            <a:spLocks/>
          </p:cNvSpPr>
          <p:nvPr userDrawn="1"/>
        </p:nvSpPr>
        <p:spPr>
          <a:xfrm rot="10800000" flipV="1">
            <a:off x="167640" y="6226742"/>
            <a:ext cx="11856720" cy="631258"/>
          </a:xfrm>
          <a:prstGeom prst="round2SameRect">
            <a:avLst>
              <a:gd name="adj1" fmla="val 16755"/>
              <a:gd name="adj2" fmla="val 0"/>
            </a:avLst>
          </a:prstGeom>
          <a:gradFill flip="none" rotWithShape="1">
            <a:gsLst>
              <a:gs pos="5000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6" name="Rectangle: Top Corners Rounded 1">
            <a:extLst>
              <a:ext uri="{FF2B5EF4-FFF2-40B4-BE49-F238E27FC236}">
                <a16:creationId xmlns:a16="http://schemas.microsoft.com/office/drawing/2014/main" id="{E96FF048-BF71-E4BC-0041-2E3907BFAD80}"/>
              </a:ext>
            </a:extLst>
          </p:cNvPr>
          <p:cNvSpPr>
            <a:spLocks/>
          </p:cNvSpPr>
          <p:nvPr userDrawn="1"/>
        </p:nvSpPr>
        <p:spPr>
          <a:xfrm rot="10800000" flipV="1">
            <a:off x="336176" y="6377540"/>
            <a:ext cx="1512622" cy="329661"/>
          </a:xfrm>
          <a:prstGeom prst="roundRect">
            <a:avLst>
              <a:gd name="adj" fmla="val 16667"/>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rPr>
              <a:t>Université d’Angers</a:t>
            </a:r>
          </a:p>
        </p:txBody>
      </p:sp>
      <p:sp>
        <p:nvSpPr>
          <p:cNvPr id="2" name="Footer Placeholder 4">
            <a:extLst>
              <a:ext uri="{FF2B5EF4-FFF2-40B4-BE49-F238E27FC236}">
                <a16:creationId xmlns:a16="http://schemas.microsoft.com/office/drawing/2014/main" id="{D3B0E53E-026E-4EDE-2FB7-04D836775549}"/>
              </a:ext>
            </a:extLst>
          </p:cNvPr>
          <p:cNvSpPr>
            <a:spLocks noGrp="1"/>
          </p:cNvSpPr>
          <p:nvPr>
            <p:ph type="ftr" sz="quarter" idx="3"/>
          </p:nvPr>
        </p:nvSpPr>
        <p:spPr>
          <a:xfrm>
            <a:off x="2036830" y="6377005"/>
            <a:ext cx="1463699"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lvl1pPr algn="l">
              <a:defRPr lang="fr-FR" sz="900" smtClean="0">
                <a:solidFill>
                  <a:schemeClr val="tx1">
                    <a:alpha val="80000"/>
                  </a:schemeClr>
                </a:solidFill>
              </a:defRPr>
            </a:lvl1pPr>
          </a:lstStyle>
          <a:p>
            <a:r>
              <a:rPr lang="fr-FR" noProof="0"/>
              <a:t>Nom du document</a:t>
            </a:r>
          </a:p>
        </p:txBody>
      </p:sp>
      <p:sp>
        <p:nvSpPr>
          <p:cNvPr id="27" name="Slide Number Placeholder 5">
            <a:extLst>
              <a:ext uri="{FF2B5EF4-FFF2-40B4-BE49-F238E27FC236}">
                <a16:creationId xmlns:a16="http://schemas.microsoft.com/office/drawing/2014/main" id="{02636D01-FCCB-0E3F-69FE-FF1B2342425B}"/>
              </a:ext>
            </a:extLst>
          </p:cNvPr>
          <p:cNvSpPr>
            <a:spLocks noGrp="1"/>
          </p:cNvSpPr>
          <p:nvPr>
            <p:ph type="sldNum" sz="quarter" idx="4"/>
          </p:nvPr>
        </p:nvSpPr>
        <p:spPr>
          <a:xfrm>
            <a:off x="11552807" y="6377540"/>
            <a:ext cx="333166" cy="329661"/>
          </a:xfrm>
          <a:prstGeom prst="roundRect">
            <a:avLst/>
          </a:prstGeom>
          <a:solidFill>
            <a:schemeClr val="bg1"/>
          </a:solidFill>
          <a:ln>
            <a:gradFill>
              <a:gsLst>
                <a:gs pos="0">
                  <a:schemeClr val="bg1">
                    <a:alpha val="42000"/>
                  </a:schemeClr>
                </a:gs>
                <a:gs pos="100000">
                  <a:schemeClr val="bg1">
                    <a:alpha val="0"/>
                  </a:schemeClr>
                </a:gs>
              </a:gsLst>
              <a:lin ang="5400000" scaled="1"/>
            </a:gradFill>
          </a:ln>
        </p:spPr>
        <p:txBody>
          <a:bodyPr vert="horz" wrap="none" lIns="0" tIns="0" rIns="0" bIns="0" rtlCol="0" anchor="ctr">
            <a:noAutofit/>
          </a:bodyPr>
          <a:lstStyle>
            <a:lvl1pPr algn="ctr">
              <a:defRPr kumimoji="0" lang="en-US" sz="900" b="0" i="0" u="none" strike="noStrike" kern="1200" cap="none" spc="0" normalizeH="0" baseline="0" smtClean="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defRPr>
            </a:lvl1pPr>
          </a:lstStyle>
          <a:p>
            <a:fld id="{A5311C5C-DD0D-4634-AA58-1EB1FA85B81D}" type="slidenum">
              <a:rPr lang="en-US" smtClean="0"/>
              <a:pPr/>
              <a:t>‹N°›</a:t>
            </a:fld>
            <a:endParaRPr lang="en-US"/>
          </a:p>
        </p:txBody>
      </p:sp>
    </p:spTree>
    <p:extLst>
      <p:ext uri="{BB962C8B-B14F-4D97-AF65-F5344CB8AC3E}">
        <p14:creationId xmlns:p14="http://schemas.microsoft.com/office/powerpoint/2010/main" val="1182123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blocs de texte avec titre V2">
    <p:bg>
      <p:bgPr>
        <a:solidFill>
          <a:srgbClr val="F1F4F9"/>
        </a:solidFill>
        <a:effectLst/>
      </p:bgPr>
    </p:bg>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E87E88A6-0570-B4D5-8C6D-E6CA61594254}"/>
              </a:ext>
            </a:extLst>
          </p:cNvPr>
          <p:cNvSpPr>
            <a:spLocks noGrp="1"/>
          </p:cNvSpPr>
          <p:nvPr>
            <p:ph type="title" hasCustomPrompt="1"/>
          </p:nvPr>
        </p:nvSpPr>
        <p:spPr>
          <a:xfrm>
            <a:off x="690675" y="426767"/>
            <a:ext cx="10862132" cy="498598"/>
          </a:xfrm>
        </p:spPr>
        <p:txBody>
          <a:bodyPr>
            <a:noAutofit/>
          </a:bodyPr>
          <a:lstStyle/>
          <a:p>
            <a:r>
              <a:rPr lang="fr-FR" noProof="0"/>
              <a:t>Titre de la slide</a:t>
            </a:r>
          </a:p>
        </p:txBody>
      </p:sp>
      <p:sp>
        <p:nvSpPr>
          <p:cNvPr id="3" name="Rectangle: Top Corners Rounded 20">
            <a:extLst>
              <a:ext uri="{FF2B5EF4-FFF2-40B4-BE49-F238E27FC236}">
                <a16:creationId xmlns:a16="http://schemas.microsoft.com/office/drawing/2014/main" id="{12CAD548-2411-C0A2-FAD1-5BB5A5C6845F}"/>
              </a:ext>
              <a:ext uri="{C183D7F6-B498-43B3-948B-1728B52AA6E4}">
                <adec:decorative xmlns:adec="http://schemas.microsoft.com/office/drawing/2017/decorative" val="1"/>
              </a:ext>
            </a:extLst>
          </p:cNvPr>
          <p:cNvSpPr>
            <a:spLocks/>
          </p:cNvSpPr>
          <p:nvPr userDrawn="1"/>
        </p:nvSpPr>
        <p:spPr>
          <a:xfrm rot="10800000" flipV="1">
            <a:off x="0" y="2952748"/>
            <a:ext cx="12187132" cy="3905252"/>
          </a:xfrm>
          <a:prstGeom prst="round2SameRect">
            <a:avLst>
              <a:gd name="adj1" fmla="val 6419"/>
              <a:gd name="adj2" fmla="val 0"/>
            </a:avLst>
          </a:prstGeom>
          <a:solidFill>
            <a:schemeClr val="bg2">
              <a:lumMod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Verdana Pro" panose="020B0604030504040204" pitchFamily="34" charset="0"/>
            </a:endParaRPr>
          </a:p>
        </p:txBody>
      </p:sp>
      <p:sp>
        <p:nvSpPr>
          <p:cNvPr id="23" name="Text Placeholder 6">
            <a:extLst>
              <a:ext uri="{FF2B5EF4-FFF2-40B4-BE49-F238E27FC236}">
                <a16:creationId xmlns:a16="http://schemas.microsoft.com/office/drawing/2014/main" id="{68471638-5987-F3C9-D9A5-B981ED3DC0FA}"/>
              </a:ext>
            </a:extLst>
          </p:cNvPr>
          <p:cNvSpPr>
            <a:spLocks noGrp="1"/>
          </p:cNvSpPr>
          <p:nvPr>
            <p:ph type="body" sz="quarter" idx="26" hasCustomPrompt="1"/>
          </p:nvPr>
        </p:nvSpPr>
        <p:spPr>
          <a:xfrm>
            <a:off x="228591" y="1341122"/>
            <a:ext cx="5781745" cy="2579747"/>
          </a:xfrm>
          <a:prstGeom prst="round2SameRect">
            <a:avLst>
              <a:gd name="adj1" fmla="val 6979"/>
              <a:gd name="adj2" fmla="val 0"/>
            </a:avLst>
          </a:prstGeom>
          <a:solidFill>
            <a:schemeClr val="accent3"/>
          </a:solidFill>
          <a:ln>
            <a:gradFill>
              <a:gsLst>
                <a:gs pos="0">
                  <a:srgbClr val="F1F4F9">
                    <a:alpha val="42000"/>
                  </a:srgbClr>
                </a:gs>
                <a:gs pos="100000">
                  <a:schemeClr val="bg1"/>
                </a:gs>
              </a:gsLst>
              <a:lin ang="5400000" scaled="1"/>
            </a:gradFill>
          </a:ln>
        </p:spPr>
        <p:txBody>
          <a:bodyPr lIns="396000" tIns="180000" rIns="144000" bIns="1980000" anchor="b" anchorCtr="0">
            <a:spAutoFit/>
          </a:bodyPr>
          <a:lstStyle>
            <a:lvl1pPr marL="0">
              <a:lnSpc>
                <a:spcPct val="90000"/>
              </a:lnSpc>
              <a:spcAft>
                <a:spcPts val="0"/>
              </a:spcAft>
              <a:buFontTx/>
              <a:buNone/>
              <a:defRPr sz="2000">
                <a:solidFill>
                  <a:schemeClr val="bg1"/>
                </a:solidFill>
                <a:latin typeface="Verdana Pro Semibold" panose="020B0704030504040204" pitchFamily="34" charset="0"/>
              </a:defRPr>
            </a:lvl1pPr>
            <a:lvl2pPr marL="0" indent="0">
              <a:lnSpc>
                <a:spcPct val="90000"/>
              </a:lnSpc>
              <a:spcAft>
                <a:spcPts val="0"/>
              </a:spcAft>
              <a:buSzPct val="130000"/>
              <a:buFontTx/>
              <a:buNone/>
              <a:defRPr sz="2000">
                <a:solidFill>
                  <a:schemeClr val="bg1"/>
                </a:solidFill>
                <a:latin typeface="Verdana Pro Semibold" panose="020B0704030504040204" pitchFamily="34" charset="0"/>
              </a:defRPr>
            </a:lvl2pPr>
            <a:lvl3pPr marL="0" indent="0">
              <a:lnSpc>
                <a:spcPct val="90000"/>
              </a:lnSpc>
              <a:spcAft>
                <a:spcPts val="0"/>
              </a:spcAft>
              <a:buClr>
                <a:schemeClr val="accent2"/>
              </a:buClr>
              <a:buFontTx/>
              <a:buNone/>
              <a:defRPr sz="2000">
                <a:solidFill>
                  <a:schemeClr val="bg1"/>
                </a:solidFill>
                <a:latin typeface="Verdana Pro Semibold" panose="020B0704030504040204" pitchFamily="34" charset="0"/>
              </a:defRPr>
            </a:lvl3pPr>
            <a:lvl4pPr marL="0" indent="0">
              <a:lnSpc>
                <a:spcPct val="90000"/>
              </a:lnSpc>
              <a:spcAft>
                <a:spcPts val="0"/>
              </a:spcAft>
              <a:buClr>
                <a:schemeClr val="accent4"/>
              </a:buClr>
              <a:buFontTx/>
              <a:buNone/>
              <a:defRPr sz="2000">
                <a:solidFill>
                  <a:schemeClr val="bg1"/>
                </a:solidFill>
                <a:latin typeface="Verdana Pro Semibold" panose="020B0704030504040204" pitchFamily="34" charset="0"/>
              </a:defRPr>
            </a:lvl4pPr>
            <a:lvl5pPr marL="0" indent="0">
              <a:lnSpc>
                <a:spcPct val="90000"/>
              </a:lnSpc>
              <a:spcAft>
                <a:spcPts val="0"/>
              </a:spcAft>
              <a:buClr>
                <a:schemeClr val="accent1"/>
              </a:buClr>
              <a:buFontTx/>
              <a:buNone/>
              <a:defRPr sz="2000">
                <a:solidFill>
                  <a:schemeClr val="bg1"/>
                </a:solidFill>
                <a:latin typeface="Verdana Pro Semibold" panose="020B0704030504040204" pitchFamily="34" charset="0"/>
              </a:defRPr>
            </a:lvl5pPr>
            <a:lvl6pPr marL="0" indent="0">
              <a:lnSpc>
                <a:spcPct val="90000"/>
              </a:lnSpc>
              <a:spcAft>
                <a:spcPts val="0"/>
              </a:spcAft>
              <a:buClr>
                <a:schemeClr val="accent2"/>
              </a:buClr>
              <a:buFontTx/>
              <a:buNone/>
              <a:defRPr sz="2000">
                <a:solidFill>
                  <a:schemeClr val="bg1"/>
                </a:solidFill>
                <a:latin typeface="Verdana Pro Semibold" panose="020B0704030504040204" pitchFamily="34" charset="0"/>
              </a:defRPr>
            </a:lvl6pPr>
            <a:lvl7pPr marL="0" indent="0">
              <a:lnSpc>
                <a:spcPct val="90000"/>
              </a:lnSpc>
              <a:spcAft>
                <a:spcPts val="0"/>
              </a:spcAft>
              <a:buClr>
                <a:schemeClr val="accent4"/>
              </a:buClr>
              <a:buFontTx/>
              <a:buNone/>
              <a:defRPr sz="2000">
                <a:solidFill>
                  <a:schemeClr val="bg1"/>
                </a:solidFill>
                <a:latin typeface="Verdana Pro Semibold" panose="020B0704030504040204" pitchFamily="34" charset="0"/>
              </a:defRPr>
            </a:lvl7pPr>
            <a:lvl8pPr marL="0" indent="0">
              <a:lnSpc>
                <a:spcPct val="90000"/>
              </a:lnSpc>
              <a:spcAft>
                <a:spcPts val="0"/>
              </a:spcAft>
              <a:buClr>
                <a:schemeClr val="accent4"/>
              </a:buClr>
              <a:buFontTx/>
              <a:buNone/>
              <a:defRPr sz="2000">
                <a:solidFill>
                  <a:schemeClr val="bg1"/>
                </a:solidFill>
                <a:latin typeface="Verdana Pro Semibold" panose="020B0704030504040204" pitchFamily="34" charset="0"/>
              </a:defRPr>
            </a:lvl8pPr>
            <a:lvl9pPr marL="0" indent="0">
              <a:lnSpc>
                <a:spcPct val="90000"/>
              </a:lnSpc>
              <a:spcAft>
                <a:spcPts val="0"/>
              </a:spcAft>
              <a:buClr>
                <a:schemeClr val="accent4"/>
              </a:buClr>
              <a:buFontTx/>
              <a:buNone/>
              <a:defRPr sz="2000">
                <a:solidFill>
                  <a:schemeClr val="bg1"/>
                </a:solidFill>
                <a:latin typeface="Verdana Pro Semibold" panose="020B0704030504040204" pitchFamily="34" charset="0"/>
              </a:defRPr>
            </a:lvl9pPr>
          </a:lstStyle>
          <a:p>
            <a:pPr lvl="0"/>
            <a:r>
              <a:rPr lang="fr-FR" noProof="0"/>
              <a:t>Premier niveau</a:t>
            </a:r>
          </a:p>
        </p:txBody>
      </p:sp>
      <p:sp>
        <p:nvSpPr>
          <p:cNvPr id="21" name="Text Placeholder 6">
            <a:extLst>
              <a:ext uri="{FF2B5EF4-FFF2-40B4-BE49-F238E27FC236}">
                <a16:creationId xmlns:a16="http://schemas.microsoft.com/office/drawing/2014/main" id="{88CCE347-B40C-8A74-121A-2BF79CE7F503}"/>
              </a:ext>
            </a:extLst>
          </p:cNvPr>
          <p:cNvSpPr>
            <a:spLocks noGrp="1"/>
          </p:cNvSpPr>
          <p:nvPr>
            <p:ph type="body" sz="quarter" idx="24" hasCustomPrompt="1"/>
          </p:nvPr>
        </p:nvSpPr>
        <p:spPr>
          <a:xfrm>
            <a:off x="228592" y="2450439"/>
            <a:ext cx="5781745" cy="3767655"/>
          </a:xfrm>
          <a:prstGeom prst="round2SameRect">
            <a:avLst>
              <a:gd name="adj1" fmla="val 4184"/>
              <a:gd name="adj2" fmla="val 0"/>
            </a:avLst>
          </a:prstGeom>
          <a:solidFill>
            <a:schemeClr val="bg1"/>
          </a:solidFill>
          <a:ln>
            <a:gradFill>
              <a:gsLst>
                <a:gs pos="0">
                  <a:srgbClr val="F1F4F9">
                    <a:alpha val="42000"/>
                  </a:srgbClr>
                </a:gs>
                <a:gs pos="100000">
                  <a:schemeClr val="bg1"/>
                </a:gs>
              </a:gsLst>
              <a:lin ang="5400000" scaled="1"/>
            </a:gradFill>
          </a:ln>
        </p:spPr>
        <p:txBody>
          <a:bodyPr lIns="396000" tIns="144000" rIns="288000" bIns="144000" anchor="t" anchorCtr="0">
            <a:noAutofit/>
          </a:bodyPr>
          <a:lstStyle>
            <a:lvl1pPr>
              <a:defRPr sz="1800">
                <a:latin typeface="+mj-lt"/>
              </a:defRPr>
            </a:lvl1pPr>
            <a:lvl2pPr marL="285750" indent="-285750">
              <a:buSzPct val="130000"/>
              <a:buFont typeface="Verdana Pro" panose="020B0604030504040204" pitchFamily="34" charset="0"/>
              <a:buChar char="»"/>
              <a:defRPr/>
            </a:lvl2pPr>
            <a:lvl3pPr>
              <a:buClr>
                <a:schemeClr val="accent2"/>
              </a:buClr>
              <a:defRPr/>
            </a:lvl3pPr>
            <a:lvl4pPr>
              <a:buClr>
                <a:schemeClr val="accent4"/>
              </a:buClr>
              <a:defRPr/>
            </a:lvl4pPr>
            <a:lvl5pPr marL="554400" indent="-285750">
              <a:buClr>
                <a:schemeClr val="accent1"/>
              </a:buClr>
              <a:buFont typeface="Verdana Pro" panose="020B0604030504040204" pitchFamily="34" charset="0"/>
              <a:buChar char="–"/>
              <a:defRPr/>
            </a:lvl5pPr>
            <a:lvl6pPr marL="554400" indent="-285750">
              <a:buClr>
                <a:schemeClr val="accent2"/>
              </a:buClr>
              <a:buFont typeface="Verdana Pro" panose="020B0604030504040204" pitchFamily="34" charset="0"/>
              <a:buChar char="–"/>
              <a:defRPr/>
            </a:lvl6pPr>
            <a:lvl7pPr>
              <a:buClr>
                <a:schemeClr val="accent4"/>
              </a:buClr>
              <a:defRPr/>
            </a:lvl7pPr>
            <a:lvl8pPr>
              <a:buClr>
                <a:schemeClr val="accent4"/>
              </a:buClr>
              <a:defRPr/>
            </a:lvl8pPr>
            <a:lvl9pPr>
              <a:buClr>
                <a:schemeClr val="accent4"/>
              </a:buClr>
              <a:defRPr/>
            </a:lvl9pPr>
          </a:lstStyle>
          <a:p>
            <a:pPr lvl="0"/>
            <a:r>
              <a:rPr lang="fr-FR" noProof="0"/>
              <a:t>Deuxième niveau</a:t>
            </a:r>
          </a:p>
          <a:p>
            <a:pPr lvl="1"/>
            <a:r>
              <a:rPr lang="fr-FR" noProof="0"/>
              <a:t>Troisième niveau</a:t>
            </a:r>
          </a:p>
          <a:p>
            <a:pPr lvl="2"/>
            <a:r>
              <a:rPr lang="fr-FR" noProof="0"/>
              <a:t>Quatrième niveau</a:t>
            </a:r>
          </a:p>
          <a:p>
            <a:pPr lvl="3"/>
            <a:r>
              <a:rPr lang="fr-FR" noProof="0"/>
              <a:t>Cinquième niveau</a:t>
            </a:r>
          </a:p>
          <a:p>
            <a:pPr lvl="4"/>
            <a:r>
              <a:rPr lang="fr-FR" noProof="0"/>
              <a:t>Sixième niveau</a:t>
            </a:r>
          </a:p>
        </p:txBody>
      </p:sp>
      <p:sp>
        <p:nvSpPr>
          <p:cNvPr id="33" name="Text Placeholder 6">
            <a:extLst>
              <a:ext uri="{FF2B5EF4-FFF2-40B4-BE49-F238E27FC236}">
                <a16:creationId xmlns:a16="http://schemas.microsoft.com/office/drawing/2014/main" id="{B078EB83-E582-8B4A-34FA-A1E2F419B2C9}"/>
              </a:ext>
            </a:extLst>
          </p:cNvPr>
          <p:cNvSpPr>
            <a:spLocks noGrp="1"/>
          </p:cNvSpPr>
          <p:nvPr>
            <p:ph type="body" sz="quarter" idx="31" hasCustomPrompt="1"/>
          </p:nvPr>
        </p:nvSpPr>
        <p:spPr>
          <a:xfrm>
            <a:off x="6176799" y="1341122"/>
            <a:ext cx="5781745" cy="2579747"/>
          </a:xfrm>
          <a:prstGeom prst="round2SameRect">
            <a:avLst>
              <a:gd name="adj1" fmla="val 6979"/>
              <a:gd name="adj2" fmla="val 0"/>
            </a:avLst>
          </a:prstGeom>
          <a:solidFill>
            <a:schemeClr val="accent3"/>
          </a:solidFill>
          <a:ln>
            <a:gradFill>
              <a:gsLst>
                <a:gs pos="0">
                  <a:srgbClr val="F1F4F9">
                    <a:alpha val="42000"/>
                  </a:srgbClr>
                </a:gs>
                <a:gs pos="100000">
                  <a:schemeClr val="bg1"/>
                </a:gs>
              </a:gsLst>
              <a:lin ang="5400000" scaled="1"/>
            </a:gradFill>
          </a:ln>
        </p:spPr>
        <p:txBody>
          <a:bodyPr lIns="396000" tIns="180000" rIns="144000" bIns="1980000" anchor="b" anchorCtr="0">
            <a:spAutoFit/>
          </a:bodyPr>
          <a:lstStyle>
            <a:lvl1pPr marL="0">
              <a:lnSpc>
                <a:spcPct val="90000"/>
              </a:lnSpc>
              <a:spcAft>
                <a:spcPts val="0"/>
              </a:spcAft>
              <a:buFontTx/>
              <a:buNone/>
              <a:defRPr sz="2000">
                <a:solidFill>
                  <a:schemeClr val="bg1"/>
                </a:solidFill>
                <a:latin typeface="Verdana Pro Semibold" panose="020B0704030504040204" pitchFamily="34" charset="0"/>
              </a:defRPr>
            </a:lvl1pPr>
            <a:lvl2pPr marL="0" indent="0">
              <a:lnSpc>
                <a:spcPct val="90000"/>
              </a:lnSpc>
              <a:spcAft>
                <a:spcPts val="0"/>
              </a:spcAft>
              <a:buSzPct val="130000"/>
              <a:buFontTx/>
              <a:buNone/>
              <a:defRPr sz="2000">
                <a:solidFill>
                  <a:schemeClr val="bg1"/>
                </a:solidFill>
                <a:latin typeface="Verdana Pro Semibold" panose="020B0704030504040204" pitchFamily="34" charset="0"/>
              </a:defRPr>
            </a:lvl2pPr>
            <a:lvl3pPr marL="0" indent="0">
              <a:lnSpc>
                <a:spcPct val="90000"/>
              </a:lnSpc>
              <a:spcAft>
                <a:spcPts val="0"/>
              </a:spcAft>
              <a:buClr>
                <a:schemeClr val="accent2"/>
              </a:buClr>
              <a:buFontTx/>
              <a:buNone/>
              <a:defRPr sz="2000">
                <a:solidFill>
                  <a:schemeClr val="bg1"/>
                </a:solidFill>
                <a:latin typeface="Verdana Pro Semibold" panose="020B0704030504040204" pitchFamily="34" charset="0"/>
              </a:defRPr>
            </a:lvl3pPr>
            <a:lvl4pPr marL="0" indent="0">
              <a:lnSpc>
                <a:spcPct val="90000"/>
              </a:lnSpc>
              <a:spcAft>
                <a:spcPts val="0"/>
              </a:spcAft>
              <a:buClr>
                <a:schemeClr val="accent4"/>
              </a:buClr>
              <a:buFontTx/>
              <a:buNone/>
              <a:defRPr sz="2000">
                <a:solidFill>
                  <a:schemeClr val="bg1"/>
                </a:solidFill>
                <a:latin typeface="Verdana Pro Semibold" panose="020B0704030504040204" pitchFamily="34" charset="0"/>
              </a:defRPr>
            </a:lvl4pPr>
            <a:lvl5pPr marL="0" indent="0">
              <a:lnSpc>
                <a:spcPct val="90000"/>
              </a:lnSpc>
              <a:spcAft>
                <a:spcPts val="0"/>
              </a:spcAft>
              <a:buClr>
                <a:schemeClr val="accent1"/>
              </a:buClr>
              <a:buFontTx/>
              <a:buNone/>
              <a:defRPr sz="2000">
                <a:solidFill>
                  <a:schemeClr val="bg1"/>
                </a:solidFill>
                <a:latin typeface="Verdana Pro Semibold" panose="020B0704030504040204" pitchFamily="34" charset="0"/>
              </a:defRPr>
            </a:lvl5pPr>
            <a:lvl6pPr marL="0" indent="0">
              <a:lnSpc>
                <a:spcPct val="90000"/>
              </a:lnSpc>
              <a:spcAft>
                <a:spcPts val="0"/>
              </a:spcAft>
              <a:buClr>
                <a:schemeClr val="accent2"/>
              </a:buClr>
              <a:buFontTx/>
              <a:buNone/>
              <a:defRPr sz="2000">
                <a:solidFill>
                  <a:schemeClr val="bg1"/>
                </a:solidFill>
                <a:latin typeface="Verdana Pro Semibold" panose="020B0704030504040204" pitchFamily="34" charset="0"/>
              </a:defRPr>
            </a:lvl6pPr>
            <a:lvl7pPr marL="0" indent="0">
              <a:lnSpc>
                <a:spcPct val="90000"/>
              </a:lnSpc>
              <a:spcAft>
                <a:spcPts val="0"/>
              </a:spcAft>
              <a:buClr>
                <a:schemeClr val="accent4"/>
              </a:buClr>
              <a:buFontTx/>
              <a:buNone/>
              <a:defRPr sz="2000">
                <a:solidFill>
                  <a:schemeClr val="bg1"/>
                </a:solidFill>
                <a:latin typeface="Verdana Pro Semibold" panose="020B0704030504040204" pitchFamily="34" charset="0"/>
              </a:defRPr>
            </a:lvl7pPr>
            <a:lvl8pPr marL="0" indent="0">
              <a:lnSpc>
                <a:spcPct val="90000"/>
              </a:lnSpc>
              <a:spcAft>
                <a:spcPts val="0"/>
              </a:spcAft>
              <a:buClr>
                <a:schemeClr val="accent4"/>
              </a:buClr>
              <a:buFontTx/>
              <a:buNone/>
              <a:defRPr sz="2000">
                <a:solidFill>
                  <a:schemeClr val="bg1"/>
                </a:solidFill>
                <a:latin typeface="Verdana Pro Semibold" panose="020B0704030504040204" pitchFamily="34" charset="0"/>
              </a:defRPr>
            </a:lvl8pPr>
            <a:lvl9pPr marL="0" indent="0">
              <a:lnSpc>
                <a:spcPct val="90000"/>
              </a:lnSpc>
              <a:spcAft>
                <a:spcPts val="0"/>
              </a:spcAft>
              <a:buClr>
                <a:schemeClr val="accent4"/>
              </a:buClr>
              <a:buFontTx/>
              <a:buNone/>
              <a:defRPr sz="2000">
                <a:solidFill>
                  <a:schemeClr val="bg1"/>
                </a:solidFill>
                <a:latin typeface="Verdana Pro Semibold" panose="020B0704030504040204" pitchFamily="34" charset="0"/>
              </a:defRPr>
            </a:lvl9pPr>
          </a:lstStyle>
          <a:p>
            <a:pPr lvl="0"/>
            <a:r>
              <a:rPr lang="fr-FR" noProof="0"/>
              <a:t>Premier niveau</a:t>
            </a:r>
          </a:p>
        </p:txBody>
      </p:sp>
      <p:sp>
        <p:nvSpPr>
          <p:cNvPr id="25" name="Text Placeholder 6">
            <a:extLst>
              <a:ext uri="{FF2B5EF4-FFF2-40B4-BE49-F238E27FC236}">
                <a16:creationId xmlns:a16="http://schemas.microsoft.com/office/drawing/2014/main" id="{8C7372D0-6425-F281-0163-062797C01DEE}"/>
              </a:ext>
            </a:extLst>
          </p:cNvPr>
          <p:cNvSpPr>
            <a:spLocks noGrp="1"/>
          </p:cNvSpPr>
          <p:nvPr>
            <p:ph type="body" sz="quarter" idx="28" hasCustomPrompt="1"/>
          </p:nvPr>
        </p:nvSpPr>
        <p:spPr>
          <a:xfrm>
            <a:off x="6176799" y="2450439"/>
            <a:ext cx="5781745" cy="3767655"/>
          </a:xfrm>
          <a:prstGeom prst="round2SameRect">
            <a:avLst>
              <a:gd name="adj1" fmla="val 4184"/>
              <a:gd name="adj2" fmla="val 0"/>
            </a:avLst>
          </a:prstGeom>
          <a:solidFill>
            <a:schemeClr val="bg1"/>
          </a:solidFill>
          <a:ln>
            <a:gradFill>
              <a:gsLst>
                <a:gs pos="0">
                  <a:srgbClr val="F1F4F9">
                    <a:alpha val="42000"/>
                  </a:srgbClr>
                </a:gs>
                <a:gs pos="100000">
                  <a:schemeClr val="bg1"/>
                </a:gs>
              </a:gsLst>
              <a:lin ang="5400000" scaled="1"/>
            </a:gradFill>
          </a:ln>
        </p:spPr>
        <p:txBody>
          <a:bodyPr lIns="396000" tIns="144000" rIns="288000" bIns="144000" anchor="t" anchorCtr="0">
            <a:noAutofit/>
          </a:bodyPr>
          <a:lstStyle>
            <a:lvl1pPr>
              <a:defRPr sz="1800">
                <a:latin typeface="+mj-lt"/>
              </a:defRPr>
            </a:lvl1pPr>
            <a:lvl2pPr marL="285750" indent="-285750">
              <a:buSzPct val="130000"/>
              <a:buFont typeface="Verdana Pro" panose="020B0604030504040204" pitchFamily="34" charset="0"/>
              <a:buChar char="»"/>
              <a:defRPr/>
            </a:lvl2pPr>
            <a:lvl3pPr>
              <a:buClr>
                <a:schemeClr val="accent2"/>
              </a:buClr>
              <a:defRPr/>
            </a:lvl3pPr>
            <a:lvl4pPr>
              <a:buClr>
                <a:schemeClr val="accent4"/>
              </a:buClr>
              <a:defRPr/>
            </a:lvl4pPr>
            <a:lvl5pPr marL="554400" indent="-285750">
              <a:buClr>
                <a:schemeClr val="accent1"/>
              </a:buClr>
              <a:buFont typeface="Verdana Pro" panose="020B0604030504040204" pitchFamily="34" charset="0"/>
              <a:buChar char="–"/>
              <a:defRPr/>
            </a:lvl5pPr>
            <a:lvl6pPr marL="554400" indent="-285750">
              <a:buClr>
                <a:schemeClr val="accent2"/>
              </a:buClr>
              <a:buFont typeface="Verdana Pro" panose="020B0604030504040204" pitchFamily="34" charset="0"/>
              <a:buChar char="–"/>
              <a:defRPr/>
            </a:lvl6pPr>
            <a:lvl7pPr>
              <a:buClr>
                <a:schemeClr val="accent4"/>
              </a:buClr>
              <a:defRPr/>
            </a:lvl7pPr>
            <a:lvl8pPr>
              <a:buClr>
                <a:schemeClr val="accent4"/>
              </a:buClr>
              <a:defRPr/>
            </a:lvl8pPr>
            <a:lvl9pPr>
              <a:buClr>
                <a:schemeClr val="accent4"/>
              </a:buClr>
              <a:defRPr/>
            </a:lvl9pPr>
          </a:lstStyle>
          <a:p>
            <a:pPr lvl="0"/>
            <a:r>
              <a:rPr lang="fr-FR" noProof="0"/>
              <a:t>Deuxième niveau</a:t>
            </a:r>
          </a:p>
          <a:p>
            <a:pPr lvl="1"/>
            <a:r>
              <a:rPr lang="fr-FR" noProof="0"/>
              <a:t>Troisième niveau</a:t>
            </a:r>
          </a:p>
          <a:p>
            <a:pPr lvl="2"/>
            <a:r>
              <a:rPr lang="fr-FR" noProof="0"/>
              <a:t>Quatrième niveau</a:t>
            </a:r>
          </a:p>
          <a:p>
            <a:pPr lvl="3"/>
            <a:r>
              <a:rPr lang="fr-FR" noProof="0"/>
              <a:t>Cinquième niveau</a:t>
            </a:r>
          </a:p>
          <a:p>
            <a:pPr lvl="4"/>
            <a:r>
              <a:rPr lang="fr-FR" noProof="0"/>
              <a:t>Sixième niveau</a:t>
            </a:r>
          </a:p>
        </p:txBody>
      </p:sp>
      <p:sp>
        <p:nvSpPr>
          <p:cNvPr id="30" name="Text Placeholder 40">
            <a:extLst>
              <a:ext uri="{FF2B5EF4-FFF2-40B4-BE49-F238E27FC236}">
                <a16:creationId xmlns:a16="http://schemas.microsoft.com/office/drawing/2014/main" id="{FC6BA4AB-FCDD-21CF-ACAF-046A1854D367}"/>
              </a:ext>
              <a:ext uri="{C183D7F6-B498-43B3-948B-1728B52AA6E4}">
                <adec:decorative xmlns:adec="http://schemas.microsoft.com/office/drawing/2017/decorative" val="1"/>
              </a:ext>
            </a:extLst>
          </p:cNvPr>
          <p:cNvSpPr>
            <a:spLocks noGrp="1"/>
          </p:cNvSpPr>
          <p:nvPr>
            <p:ph type="body" sz="quarter" idx="29"/>
          </p:nvPr>
        </p:nvSpPr>
        <p:spPr>
          <a:xfrm>
            <a:off x="690676" y="2167465"/>
            <a:ext cx="4859224" cy="21600"/>
          </a:xfrm>
          <a:custGeom>
            <a:avLst/>
            <a:gdLst>
              <a:gd name="connsiteX0" fmla="*/ 0 w 10805788"/>
              <a:gd name="connsiteY0" fmla="*/ 0 h 21600"/>
              <a:gd name="connsiteX1" fmla="*/ 10805788 w 10805788"/>
              <a:gd name="connsiteY1" fmla="*/ 0 h 21600"/>
              <a:gd name="connsiteX2" fmla="*/ 10805788 w 10805788"/>
              <a:gd name="connsiteY2" fmla="*/ 21600 h 21600"/>
              <a:gd name="connsiteX3" fmla="*/ 0 w 10805788"/>
              <a:gd name="connsiteY3" fmla="*/ 21600 h 21600"/>
            </a:gdLst>
            <a:ahLst/>
            <a:cxnLst>
              <a:cxn ang="0">
                <a:pos x="connsiteX0" y="connsiteY0"/>
              </a:cxn>
              <a:cxn ang="0">
                <a:pos x="connsiteX1" y="connsiteY1"/>
              </a:cxn>
              <a:cxn ang="0">
                <a:pos x="connsiteX2" y="connsiteY2"/>
              </a:cxn>
              <a:cxn ang="0">
                <a:pos x="connsiteX3" y="connsiteY3"/>
              </a:cxn>
            </a:cxnLst>
            <a:rect l="l" t="t" r="r" b="b"/>
            <a:pathLst>
              <a:path w="10805788" h="21600">
                <a:moveTo>
                  <a:pt x="0" y="0"/>
                </a:moveTo>
                <a:lnTo>
                  <a:pt x="10805788" y="0"/>
                </a:lnTo>
                <a:lnTo>
                  <a:pt x="10805788" y="21600"/>
                </a:lnTo>
                <a:lnTo>
                  <a:pt x="0" y="21600"/>
                </a:lnTo>
                <a:close/>
              </a:path>
            </a:pathLst>
          </a:custGeom>
          <a:blipFill>
            <a:blip>
              <a:extLst>
                <a:ext uri="{96DAC541-7B7A-43D3-8B79-37D633B846F1}">
                  <asvg:svgBlip xmlns:asvg="http://schemas.microsoft.com/office/drawing/2016/SVG/main" r:embed="rId2"/>
                </a:ext>
              </a:extLst>
            </a:blip>
            <a:stretch>
              <a:fillRect/>
            </a:stretch>
          </a:blipFill>
        </p:spPr>
        <p:txBody>
          <a:bodyPr wrap="square">
            <a:noAutofit/>
          </a:bodyPr>
          <a:lstStyle>
            <a:lvl1pPr>
              <a:buFontTx/>
              <a:buNone/>
              <a:defRPr sz="100">
                <a:noFill/>
                <a:latin typeface="+mj-lt"/>
              </a:defRPr>
            </a:lvl1pPr>
            <a:lvl2pPr marL="0" indent="0">
              <a:buFontTx/>
              <a:buNone/>
              <a:defRPr sz="100"/>
            </a:lvl2pPr>
            <a:lvl3pPr marL="0" indent="0">
              <a:buClr>
                <a:schemeClr val="accent2"/>
              </a:buClr>
              <a:buFontTx/>
              <a:buNone/>
              <a:defRPr sz="100"/>
            </a:lvl3pPr>
            <a:lvl4pPr marL="0" indent="0">
              <a:buFontTx/>
              <a:buNone/>
              <a:defRPr sz="100"/>
            </a:lvl4pPr>
            <a:lvl5pPr marL="0" indent="0">
              <a:buFontTx/>
              <a:buNone/>
              <a:defRPr sz="100"/>
            </a:lvl5pPr>
            <a:lvl6pPr marL="0" indent="0">
              <a:buFontTx/>
              <a:buNone/>
              <a:defRPr sz="100"/>
            </a:lvl6pPr>
            <a:lvl7pPr marL="0" indent="0">
              <a:buFontTx/>
              <a:buNone/>
              <a:defRPr sz="100"/>
            </a:lvl7pPr>
            <a:lvl8pPr marL="0" indent="0">
              <a:buFontTx/>
              <a:buNone/>
              <a:defRPr sz="100"/>
            </a:lvl8pPr>
            <a:lvl9pPr marL="0" indent="0">
              <a:buFontTx/>
              <a:buNone/>
              <a:defRPr sz="100"/>
            </a:lvl9pPr>
          </a:lstStyle>
          <a:p>
            <a:pPr lvl="0"/>
            <a:endParaRPr lang="en-US"/>
          </a:p>
        </p:txBody>
      </p:sp>
      <p:sp>
        <p:nvSpPr>
          <p:cNvPr id="32" name="Text Placeholder 40">
            <a:extLst>
              <a:ext uri="{FF2B5EF4-FFF2-40B4-BE49-F238E27FC236}">
                <a16:creationId xmlns:a16="http://schemas.microsoft.com/office/drawing/2014/main" id="{48962123-0A94-38F9-54C8-D290F94E8533}"/>
              </a:ext>
              <a:ext uri="{C183D7F6-B498-43B3-948B-1728B52AA6E4}">
                <adec:decorative xmlns:adec="http://schemas.microsoft.com/office/drawing/2017/decorative" val="1"/>
              </a:ext>
            </a:extLst>
          </p:cNvPr>
          <p:cNvSpPr>
            <a:spLocks noGrp="1"/>
          </p:cNvSpPr>
          <p:nvPr>
            <p:ph type="body" sz="quarter" idx="30"/>
          </p:nvPr>
        </p:nvSpPr>
        <p:spPr>
          <a:xfrm>
            <a:off x="6638059" y="2167465"/>
            <a:ext cx="4859224" cy="21600"/>
          </a:xfrm>
          <a:custGeom>
            <a:avLst/>
            <a:gdLst>
              <a:gd name="connsiteX0" fmla="*/ 0 w 10805788"/>
              <a:gd name="connsiteY0" fmla="*/ 0 h 21600"/>
              <a:gd name="connsiteX1" fmla="*/ 10805788 w 10805788"/>
              <a:gd name="connsiteY1" fmla="*/ 0 h 21600"/>
              <a:gd name="connsiteX2" fmla="*/ 10805788 w 10805788"/>
              <a:gd name="connsiteY2" fmla="*/ 21600 h 21600"/>
              <a:gd name="connsiteX3" fmla="*/ 0 w 10805788"/>
              <a:gd name="connsiteY3" fmla="*/ 21600 h 21600"/>
            </a:gdLst>
            <a:ahLst/>
            <a:cxnLst>
              <a:cxn ang="0">
                <a:pos x="connsiteX0" y="connsiteY0"/>
              </a:cxn>
              <a:cxn ang="0">
                <a:pos x="connsiteX1" y="connsiteY1"/>
              </a:cxn>
              <a:cxn ang="0">
                <a:pos x="connsiteX2" y="connsiteY2"/>
              </a:cxn>
              <a:cxn ang="0">
                <a:pos x="connsiteX3" y="connsiteY3"/>
              </a:cxn>
            </a:cxnLst>
            <a:rect l="l" t="t" r="r" b="b"/>
            <a:pathLst>
              <a:path w="10805788" h="21600">
                <a:moveTo>
                  <a:pt x="0" y="0"/>
                </a:moveTo>
                <a:lnTo>
                  <a:pt x="10805788" y="0"/>
                </a:lnTo>
                <a:lnTo>
                  <a:pt x="10805788" y="21600"/>
                </a:lnTo>
                <a:lnTo>
                  <a:pt x="0" y="21600"/>
                </a:lnTo>
                <a:close/>
              </a:path>
            </a:pathLst>
          </a:custGeom>
          <a:blipFill>
            <a:blip>
              <a:extLst>
                <a:ext uri="{96DAC541-7B7A-43D3-8B79-37D633B846F1}">
                  <asvg:svgBlip xmlns:asvg="http://schemas.microsoft.com/office/drawing/2016/SVG/main" r:embed="rId2"/>
                </a:ext>
              </a:extLst>
            </a:blip>
            <a:stretch>
              <a:fillRect/>
            </a:stretch>
          </a:blipFill>
        </p:spPr>
        <p:txBody>
          <a:bodyPr wrap="square">
            <a:noAutofit/>
          </a:bodyPr>
          <a:lstStyle>
            <a:lvl1pPr>
              <a:buFontTx/>
              <a:buNone/>
              <a:defRPr sz="100">
                <a:noFill/>
                <a:latin typeface="+mj-lt"/>
              </a:defRPr>
            </a:lvl1pPr>
            <a:lvl2pPr marL="0" indent="0">
              <a:buFontTx/>
              <a:buNone/>
              <a:defRPr sz="100"/>
            </a:lvl2pPr>
            <a:lvl3pPr marL="0" indent="0">
              <a:buClr>
                <a:schemeClr val="accent2"/>
              </a:buClr>
              <a:buFontTx/>
              <a:buNone/>
              <a:defRPr sz="100"/>
            </a:lvl3pPr>
            <a:lvl4pPr marL="0" indent="0">
              <a:buFontTx/>
              <a:buNone/>
              <a:defRPr sz="100"/>
            </a:lvl4pPr>
            <a:lvl5pPr marL="0" indent="0">
              <a:buFontTx/>
              <a:buNone/>
              <a:defRPr sz="100"/>
            </a:lvl5pPr>
            <a:lvl6pPr marL="0" indent="0">
              <a:buFontTx/>
              <a:buNone/>
              <a:defRPr sz="100"/>
            </a:lvl6pPr>
            <a:lvl7pPr marL="0" indent="0">
              <a:buFontTx/>
              <a:buNone/>
              <a:defRPr sz="100"/>
            </a:lvl7pPr>
            <a:lvl8pPr marL="0" indent="0">
              <a:buFontTx/>
              <a:buNone/>
              <a:defRPr sz="100"/>
            </a:lvl8pPr>
            <a:lvl9pPr marL="0" indent="0">
              <a:buFontTx/>
              <a:buNone/>
              <a:defRPr sz="100"/>
            </a:lvl9pPr>
          </a:lstStyle>
          <a:p>
            <a:pPr lvl="0"/>
            <a:endParaRPr lang="en-US"/>
          </a:p>
        </p:txBody>
      </p:sp>
      <p:sp>
        <p:nvSpPr>
          <p:cNvPr id="5" name="Rectangle: Top Corners Rounded 1">
            <a:extLst>
              <a:ext uri="{FF2B5EF4-FFF2-40B4-BE49-F238E27FC236}">
                <a16:creationId xmlns:a16="http://schemas.microsoft.com/office/drawing/2014/main" id="{8F2B6F82-44DE-7462-B5C2-9B085755C848}"/>
              </a:ext>
              <a:ext uri="{C183D7F6-B498-43B3-948B-1728B52AA6E4}">
                <adec:decorative xmlns:adec="http://schemas.microsoft.com/office/drawing/2017/decorative" val="1"/>
              </a:ext>
            </a:extLst>
          </p:cNvPr>
          <p:cNvSpPr>
            <a:spLocks/>
          </p:cNvSpPr>
          <p:nvPr userDrawn="1"/>
        </p:nvSpPr>
        <p:spPr>
          <a:xfrm rot="10800000" flipV="1">
            <a:off x="167640" y="6226742"/>
            <a:ext cx="11856720" cy="631258"/>
          </a:xfrm>
          <a:prstGeom prst="round2SameRect">
            <a:avLst>
              <a:gd name="adj1" fmla="val 16755"/>
              <a:gd name="adj2" fmla="val 0"/>
            </a:avLst>
          </a:prstGeom>
          <a:gradFill flip="none" rotWithShape="1">
            <a:gsLst>
              <a:gs pos="5000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6" name="Rectangle: Top Corners Rounded 1">
            <a:extLst>
              <a:ext uri="{FF2B5EF4-FFF2-40B4-BE49-F238E27FC236}">
                <a16:creationId xmlns:a16="http://schemas.microsoft.com/office/drawing/2014/main" id="{E96FF048-BF71-E4BC-0041-2E3907BFAD80}"/>
              </a:ext>
            </a:extLst>
          </p:cNvPr>
          <p:cNvSpPr>
            <a:spLocks/>
          </p:cNvSpPr>
          <p:nvPr userDrawn="1"/>
        </p:nvSpPr>
        <p:spPr>
          <a:xfrm rot="10800000" flipV="1">
            <a:off x="336176" y="6377540"/>
            <a:ext cx="1512622" cy="329661"/>
          </a:xfrm>
          <a:prstGeom prst="roundRect">
            <a:avLst>
              <a:gd name="adj" fmla="val 16667"/>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rPr>
              <a:t>Université d’Angers</a:t>
            </a:r>
          </a:p>
        </p:txBody>
      </p:sp>
      <p:sp>
        <p:nvSpPr>
          <p:cNvPr id="2" name="Footer Placeholder 4">
            <a:extLst>
              <a:ext uri="{FF2B5EF4-FFF2-40B4-BE49-F238E27FC236}">
                <a16:creationId xmlns:a16="http://schemas.microsoft.com/office/drawing/2014/main" id="{24F5E0EF-35CF-13A6-4D8E-98A783DA79C8}"/>
              </a:ext>
            </a:extLst>
          </p:cNvPr>
          <p:cNvSpPr>
            <a:spLocks noGrp="1"/>
          </p:cNvSpPr>
          <p:nvPr>
            <p:ph type="ftr" sz="quarter" idx="3"/>
          </p:nvPr>
        </p:nvSpPr>
        <p:spPr>
          <a:xfrm>
            <a:off x="2036830" y="6377005"/>
            <a:ext cx="1463699"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lvl1pPr algn="l">
              <a:defRPr lang="fr-FR" sz="900" smtClean="0">
                <a:solidFill>
                  <a:schemeClr val="tx1">
                    <a:alpha val="80000"/>
                  </a:schemeClr>
                </a:solidFill>
              </a:defRPr>
            </a:lvl1pPr>
          </a:lstStyle>
          <a:p>
            <a:r>
              <a:rPr lang="fr-FR" noProof="0"/>
              <a:t>Nom du document</a:t>
            </a:r>
          </a:p>
        </p:txBody>
      </p:sp>
      <p:sp>
        <p:nvSpPr>
          <p:cNvPr id="27" name="Slide Number Placeholder 5">
            <a:extLst>
              <a:ext uri="{FF2B5EF4-FFF2-40B4-BE49-F238E27FC236}">
                <a16:creationId xmlns:a16="http://schemas.microsoft.com/office/drawing/2014/main" id="{02636D01-FCCB-0E3F-69FE-FF1B2342425B}"/>
              </a:ext>
            </a:extLst>
          </p:cNvPr>
          <p:cNvSpPr>
            <a:spLocks noGrp="1"/>
          </p:cNvSpPr>
          <p:nvPr>
            <p:ph type="sldNum" sz="quarter" idx="4"/>
          </p:nvPr>
        </p:nvSpPr>
        <p:spPr>
          <a:xfrm>
            <a:off x="11552807" y="6377540"/>
            <a:ext cx="333166" cy="329661"/>
          </a:xfrm>
          <a:prstGeom prst="roundRect">
            <a:avLst/>
          </a:prstGeom>
          <a:solidFill>
            <a:schemeClr val="bg1"/>
          </a:solidFill>
          <a:ln>
            <a:gradFill>
              <a:gsLst>
                <a:gs pos="0">
                  <a:schemeClr val="bg1">
                    <a:alpha val="42000"/>
                  </a:schemeClr>
                </a:gs>
                <a:gs pos="100000">
                  <a:schemeClr val="bg1">
                    <a:alpha val="0"/>
                  </a:schemeClr>
                </a:gs>
              </a:gsLst>
              <a:lin ang="5400000" scaled="1"/>
            </a:gradFill>
          </a:ln>
        </p:spPr>
        <p:txBody>
          <a:bodyPr vert="horz" wrap="none" lIns="0" tIns="0" rIns="0" bIns="0" rtlCol="0" anchor="ctr">
            <a:noAutofit/>
          </a:bodyPr>
          <a:lstStyle>
            <a:lvl1pPr algn="ctr">
              <a:defRPr kumimoji="0" lang="en-US" sz="900" b="0" i="0" u="none" strike="noStrike" kern="1200" cap="none" spc="0" normalizeH="0" baseline="0" smtClean="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defRPr>
            </a:lvl1pPr>
          </a:lstStyle>
          <a:p>
            <a:fld id="{A5311C5C-DD0D-4634-AA58-1EB1FA85B81D}" type="slidenum">
              <a:rPr lang="en-US" smtClean="0"/>
              <a:pPr/>
              <a:t>‹N°›</a:t>
            </a:fld>
            <a:endParaRPr lang="en-US"/>
          </a:p>
        </p:txBody>
      </p:sp>
    </p:spTree>
    <p:extLst>
      <p:ext uri="{BB962C8B-B14F-4D97-AF65-F5344CB8AC3E}">
        <p14:creationId xmlns:p14="http://schemas.microsoft.com/office/powerpoint/2010/main" val="1783241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phique">
    <p:bg>
      <p:bgPr>
        <a:solidFill>
          <a:srgbClr val="F1F4F9"/>
        </a:solidFill>
        <a:effectLst/>
      </p:bgPr>
    </p:bg>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E87E88A6-0570-B4D5-8C6D-E6CA61594254}"/>
              </a:ext>
            </a:extLst>
          </p:cNvPr>
          <p:cNvSpPr>
            <a:spLocks noGrp="1"/>
          </p:cNvSpPr>
          <p:nvPr>
            <p:ph type="title" hasCustomPrompt="1"/>
          </p:nvPr>
        </p:nvSpPr>
        <p:spPr>
          <a:xfrm>
            <a:off x="690675" y="426767"/>
            <a:ext cx="10862132" cy="498598"/>
          </a:xfrm>
        </p:spPr>
        <p:txBody>
          <a:bodyPr>
            <a:noAutofit/>
          </a:bodyPr>
          <a:lstStyle>
            <a:lvl1pPr>
              <a:defRPr/>
            </a:lvl1pPr>
          </a:lstStyle>
          <a:p>
            <a:r>
              <a:rPr lang="fr-FR" noProof="0"/>
              <a:t>Titre de la slide</a:t>
            </a:r>
          </a:p>
        </p:txBody>
      </p:sp>
      <p:sp>
        <p:nvSpPr>
          <p:cNvPr id="10" name="Rectangle: Top Corners Rounded 9">
            <a:extLst>
              <a:ext uri="{FF2B5EF4-FFF2-40B4-BE49-F238E27FC236}">
                <a16:creationId xmlns:a16="http://schemas.microsoft.com/office/drawing/2014/main" id="{C8B8A4F9-3F55-B44C-2D5D-4B55DA146B67}"/>
              </a:ext>
              <a:ext uri="{C183D7F6-B498-43B3-948B-1728B52AA6E4}">
                <adec:decorative xmlns:adec="http://schemas.microsoft.com/office/drawing/2017/decorative" val="1"/>
              </a:ext>
            </a:extLst>
          </p:cNvPr>
          <p:cNvSpPr>
            <a:spLocks/>
          </p:cNvSpPr>
          <p:nvPr userDrawn="1"/>
        </p:nvSpPr>
        <p:spPr>
          <a:xfrm rot="10800000" flipV="1">
            <a:off x="228598" y="1181098"/>
            <a:ext cx="11729942" cy="5676903"/>
          </a:xfrm>
          <a:prstGeom prst="round2SameRect">
            <a:avLst>
              <a:gd name="adj1" fmla="val 4062"/>
              <a:gd name="adj2" fmla="val 0"/>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11" name="Rectangle: Top Corners Rounded 1">
            <a:extLst>
              <a:ext uri="{FF2B5EF4-FFF2-40B4-BE49-F238E27FC236}">
                <a16:creationId xmlns:a16="http://schemas.microsoft.com/office/drawing/2014/main" id="{8A98739D-F903-A455-735A-3DC20E91656E}"/>
              </a:ext>
              <a:ext uri="{C183D7F6-B498-43B3-948B-1728B52AA6E4}">
                <adec:decorative xmlns:adec="http://schemas.microsoft.com/office/drawing/2017/decorative" val="1"/>
              </a:ext>
            </a:extLst>
          </p:cNvPr>
          <p:cNvSpPr>
            <a:spLocks/>
          </p:cNvSpPr>
          <p:nvPr userDrawn="1"/>
        </p:nvSpPr>
        <p:spPr>
          <a:xfrm rot="10800000" flipV="1">
            <a:off x="167640" y="6226742"/>
            <a:ext cx="11856720" cy="631258"/>
          </a:xfrm>
          <a:prstGeom prst="round2SameRect">
            <a:avLst>
              <a:gd name="adj1" fmla="val 16755"/>
              <a:gd name="adj2" fmla="val 0"/>
            </a:avLst>
          </a:prstGeom>
          <a:gradFill flip="none" rotWithShape="1">
            <a:gsLst>
              <a:gs pos="5000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19" name="Chart Placeholder 18">
            <a:extLst>
              <a:ext uri="{FF2B5EF4-FFF2-40B4-BE49-F238E27FC236}">
                <a16:creationId xmlns:a16="http://schemas.microsoft.com/office/drawing/2014/main" id="{73BE85C1-B555-9579-C205-CE4EAF49AEE1}"/>
              </a:ext>
            </a:extLst>
          </p:cNvPr>
          <p:cNvSpPr>
            <a:spLocks noGrp="1"/>
          </p:cNvSpPr>
          <p:nvPr>
            <p:ph type="chart" sz="quarter" idx="10"/>
          </p:nvPr>
        </p:nvSpPr>
        <p:spPr>
          <a:xfrm>
            <a:off x="525536" y="1530451"/>
            <a:ext cx="11178480" cy="3520520"/>
          </a:xfrm>
        </p:spPr>
        <p:txBody>
          <a:bodyPr anchor="ctr" anchorCtr="0"/>
          <a:lstStyle>
            <a:lvl1pPr algn="ctr">
              <a:defRPr/>
            </a:lvl1pPr>
          </a:lstStyle>
          <a:p>
            <a:endParaRPr lang="en-US"/>
          </a:p>
        </p:txBody>
      </p:sp>
      <p:sp>
        <p:nvSpPr>
          <p:cNvPr id="21" name="Text Placeholder 32">
            <a:extLst>
              <a:ext uri="{FF2B5EF4-FFF2-40B4-BE49-F238E27FC236}">
                <a16:creationId xmlns:a16="http://schemas.microsoft.com/office/drawing/2014/main" id="{D4393B12-F2DD-AE8B-2939-54DF11B05710}"/>
              </a:ext>
            </a:extLst>
          </p:cNvPr>
          <p:cNvSpPr>
            <a:spLocks noGrp="1"/>
          </p:cNvSpPr>
          <p:nvPr>
            <p:ph type="body" sz="quarter" idx="15" hasCustomPrompt="1"/>
          </p:nvPr>
        </p:nvSpPr>
        <p:spPr>
          <a:xfrm>
            <a:off x="690675" y="5213800"/>
            <a:ext cx="3551125" cy="774956"/>
          </a:xfrm>
        </p:spPr>
        <p:txBody>
          <a:bodyPr anchor="ctr" anchorCtr="0">
            <a:noAutofit/>
          </a:bodyPr>
          <a:lstStyle>
            <a:lvl1pPr>
              <a:lnSpc>
                <a:spcPct val="100000"/>
              </a:lnSpc>
              <a:spcAft>
                <a:spcPts val="0"/>
              </a:spcAft>
              <a:defRPr sz="1400">
                <a:latin typeface="+mj-lt"/>
              </a:defRPr>
            </a:lvl1pPr>
            <a:lvl2pPr>
              <a:buFontTx/>
              <a:buNone/>
              <a:defRPr sz="1400">
                <a:latin typeface="+mj-lt"/>
              </a:defRPr>
            </a:lvl2pPr>
            <a:lvl3pPr marL="0" indent="0">
              <a:buFontTx/>
              <a:buNone/>
              <a:defRPr sz="1400">
                <a:latin typeface="+mj-lt"/>
              </a:defRPr>
            </a:lvl3pPr>
            <a:lvl4pPr marL="0" indent="0">
              <a:buFontTx/>
              <a:buNone/>
              <a:defRPr sz="1400">
                <a:latin typeface="+mj-lt"/>
              </a:defRPr>
            </a:lvl4pPr>
            <a:lvl5pPr marL="0" indent="0">
              <a:buFontTx/>
              <a:buNone/>
              <a:defRPr sz="1400">
                <a:latin typeface="+mj-lt"/>
              </a:defRPr>
            </a:lvl5pPr>
            <a:lvl6pPr marL="0" indent="0">
              <a:buFontTx/>
              <a:buNone/>
              <a:defRPr sz="1400">
                <a:latin typeface="+mj-lt"/>
              </a:defRPr>
            </a:lvl6pPr>
            <a:lvl7pPr marL="0" indent="0">
              <a:buFontTx/>
              <a:buNone/>
              <a:defRPr sz="1400">
                <a:latin typeface="+mj-lt"/>
              </a:defRPr>
            </a:lvl7pPr>
            <a:lvl8pPr marL="0" indent="0">
              <a:buFontTx/>
              <a:buNone/>
              <a:defRPr sz="1400">
                <a:latin typeface="+mj-lt"/>
              </a:defRPr>
            </a:lvl8pPr>
            <a:lvl9pPr marL="0" indent="0">
              <a:buFontTx/>
              <a:buNone/>
              <a:defRPr sz="1400">
                <a:latin typeface="+mj-lt"/>
              </a:defRPr>
            </a:lvl9pPr>
          </a:lstStyle>
          <a:p>
            <a:pPr lvl="0"/>
            <a:r>
              <a:rPr lang="fr-FR" noProof="0"/>
              <a:t>Deuxième niveau</a:t>
            </a:r>
          </a:p>
        </p:txBody>
      </p:sp>
      <p:sp>
        <p:nvSpPr>
          <p:cNvPr id="22" name="Text Placeholder 32">
            <a:extLst>
              <a:ext uri="{FF2B5EF4-FFF2-40B4-BE49-F238E27FC236}">
                <a16:creationId xmlns:a16="http://schemas.microsoft.com/office/drawing/2014/main" id="{318A820F-B99B-5956-A024-964298C92FA7}"/>
              </a:ext>
            </a:extLst>
          </p:cNvPr>
          <p:cNvSpPr>
            <a:spLocks noGrp="1"/>
          </p:cNvSpPr>
          <p:nvPr>
            <p:ph type="body" sz="quarter" idx="17" hasCustomPrompt="1"/>
          </p:nvPr>
        </p:nvSpPr>
        <p:spPr>
          <a:xfrm>
            <a:off x="7604684" y="5213800"/>
            <a:ext cx="4030438" cy="774956"/>
          </a:xfrm>
        </p:spPr>
        <p:txBody>
          <a:bodyPr anchor="ctr" anchorCtr="0">
            <a:noAutofit/>
          </a:bodyPr>
          <a:lstStyle>
            <a:lvl1pPr>
              <a:lnSpc>
                <a:spcPct val="100000"/>
              </a:lnSpc>
              <a:spcAft>
                <a:spcPts val="0"/>
              </a:spcAft>
              <a:defRPr sz="1800"/>
            </a:lvl1pPr>
            <a:lvl2pPr>
              <a:buFontTx/>
              <a:buNone/>
              <a:defRPr sz="1800">
                <a:latin typeface="Verdana Pro Semibold" panose="020B0704030504040204" pitchFamily="34" charset="0"/>
              </a:defRPr>
            </a:lvl2pPr>
            <a:lvl3pPr marL="0" indent="0">
              <a:buFontTx/>
              <a:buNone/>
              <a:defRPr sz="1800">
                <a:latin typeface="Verdana Pro Semibold" panose="020B0704030504040204" pitchFamily="34" charset="0"/>
              </a:defRPr>
            </a:lvl3pPr>
            <a:lvl4pPr marL="0" indent="0">
              <a:buFontTx/>
              <a:buNone/>
              <a:defRPr sz="1800">
                <a:latin typeface="Verdana Pro Semibold" panose="020B0704030504040204" pitchFamily="34" charset="0"/>
              </a:defRPr>
            </a:lvl4pPr>
            <a:lvl5pPr marL="0" indent="0">
              <a:buFontTx/>
              <a:buNone/>
              <a:defRPr sz="1800">
                <a:latin typeface="Verdana Pro Semibold" panose="020B0704030504040204" pitchFamily="34" charset="0"/>
              </a:defRPr>
            </a:lvl5pPr>
            <a:lvl6pPr marL="0" indent="0">
              <a:buFontTx/>
              <a:buNone/>
              <a:defRPr sz="1800">
                <a:latin typeface="Verdana Pro Semibold" panose="020B0704030504040204" pitchFamily="34" charset="0"/>
              </a:defRPr>
            </a:lvl6pPr>
            <a:lvl7pPr marL="0" indent="0">
              <a:buFontTx/>
              <a:buNone/>
              <a:defRPr sz="1800">
                <a:latin typeface="Verdana Pro Semibold" panose="020B0704030504040204" pitchFamily="34" charset="0"/>
              </a:defRPr>
            </a:lvl7pPr>
            <a:lvl8pPr marL="0" indent="0">
              <a:buFontTx/>
              <a:buNone/>
              <a:defRPr sz="1800">
                <a:latin typeface="Verdana Pro Semibold" panose="020B0704030504040204" pitchFamily="34" charset="0"/>
              </a:defRPr>
            </a:lvl8pPr>
            <a:lvl9pPr marL="0" indent="0">
              <a:buFontTx/>
              <a:buNone/>
              <a:defRPr sz="1800">
                <a:latin typeface="Verdana Pro Semibold" panose="020B0704030504040204" pitchFamily="34" charset="0"/>
              </a:defRPr>
            </a:lvl9pPr>
          </a:lstStyle>
          <a:p>
            <a:pPr lvl="0"/>
            <a:r>
              <a:rPr lang="fr-FR" noProof="0"/>
              <a:t>Premier niveau</a:t>
            </a:r>
          </a:p>
        </p:txBody>
      </p:sp>
      <p:sp>
        <p:nvSpPr>
          <p:cNvPr id="12" name="Rectangle: Top Corners Rounded 1">
            <a:extLst>
              <a:ext uri="{FF2B5EF4-FFF2-40B4-BE49-F238E27FC236}">
                <a16:creationId xmlns:a16="http://schemas.microsoft.com/office/drawing/2014/main" id="{45E35425-08BE-1750-A58E-A183E78CA78E}"/>
              </a:ext>
            </a:extLst>
          </p:cNvPr>
          <p:cNvSpPr>
            <a:spLocks/>
          </p:cNvSpPr>
          <p:nvPr userDrawn="1"/>
        </p:nvSpPr>
        <p:spPr>
          <a:xfrm rot="10800000" flipV="1">
            <a:off x="336176" y="6377540"/>
            <a:ext cx="1512622" cy="329661"/>
          </a:xfrm>
          <a:prstGeom prst="roundRect">
            <a:avLst>
              <a:gd name="adj" fmla="val 16667"/>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rPr>
              <a:t>Université d’Angers</a:t>
            </a:r>
          </a:p>
        </p:txBody>
      </p:sp>
      <p:sp>
        <p:nvSpPr>
          <p:cNvPr id="2" name="Footer Placeholder 4">
            <a:extLst>
              <a:ext uri="{FF2B5EF4-FFF2-40B4-BE49-F238E27FC236}">
                <a16:creationId xmlns:a16="http://schemas.microsoft.com/office/drawing/2014/main" id="{B06A5D1F-05FA-1E59-E379-D32E7D364B09}"/>
              </a:ext>
            </a:extLst>
          </p:cNvPr>
          <p:cNvSpPr>
            <a:spLocks noGrp="1"/>
          </p:cNvSpPr>
          <p:nvPr>
            <p:ph type="ftr" sz="quarter" idx="3"/>
          </p:nvPr>
        </p:nvSpPr>
        <p:spPr>
          <a:xfrm>
            <a:off x="2036830" y="6377005"/>
            <a:ext cx="1463699"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lvl1pPr algn="l">
              <a:defRPr lang="fr-FR" sz="900" smtClean="0">
                <a:solidFill>
                  <a:schemeClr val="tx1">
                    <a:alpha val="80000"/>
                  </a:schemeClr>
                </a:solidFill>
              </a:defRPr>
            </a:lvl1pPr>
          </a:lstStyle>
          <a:p>
            <a:r>
              <a:rPr lang="fr-FR" noProof="0"/>
              <a:t>Nom du document</a:t>
            </a:r>
          </a:p>
        </p:txBody>
      </p:sp>
      <p:sp>
        <p:nvSpPr>
          <p:cNvPr id="14" name="Slide Number Placeholder 5">
            <a:extLst>
              <a:ext uri="{FF2B5EF4-FFF2-40B4-BE49-F238E27FC236}">
                <a16:creationId xmlns:a16="http://schemas.microsoft.com/office/drawing/2014/main" id="{84E9AAF9-8FCD-618C-A77F-8699B687BC71}"/>
              </a:ext>
            </a:extLst>
          </p:cNvPr>
          <p:cNvSpPr>
            <a:spLocks noGrp="1"/>
          </p:cNvSpPr>
          <p:nvPr>
            <p:ph type="sldNum" sz="quarter" idx="4"/>
          </p:nvPr>
        </p:nvSpPr>
        <p:spPr>
          <a:xfrm>
            <a:off x="11552807" y="6377540"/>
            <a:ext cx="333166" cy="329661"/>
          </a:xfrm>
          <a:prstGeom prst="roundRect">
            <a:avLst/>
          </a:prstGeom>
          <a:solidFill>
            <a:schemeClr val="bg1"/>
          </a:solidFill>
          <a:ln>
            <a:gradFill>
              <a:gsLst>
                <a:gs pos="0">
                  <a:schemeClr val="bg1">
                    <a:alpha val="42000"/>
                  </a:schemeClr>
                </a:gs>
                <a:gs pos="100000">
                  <a:schemeClr val="bg1">
                    <a:alpha val="0"/>
                  </a:schemeClr>
                </a:gs>
              </a:gsLst>
              <a:lin ang="5400000" scaled="1"/>
            </a:gradFill>
          </a:ln>
        </p:spPr>
        <p:txBody>
          <a:bodyPr vert="horz" wrap="none" lIns="0" tIns="0" rIns="0" bIns="0" rtlCol="0" anchor="ctr">
            <a:noAutofit/>
          </a:bodyPr>
          <a:lstStyle>
            <a:lvl1pPr algn="ctr">
              <a:defRPr kumimoji="0" lang="en-US" sz="900" b="0" i="0" u="none" strike="noStrike" kern="1200" cap="none" spc="0" normalizeH="0" baseline="0" smtClean="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defRPr>
            </a:lvl1pPr>
          </a:lstStyle>
          <a:p>
            <a:fld id="{A5311C5C-DD0D-4634-AA58-1EB1FA85B81D}" type="slidenum">
              <a:rPr lang="en-US" smtClean="0"/>
              <a:pPr/>
              <a:t>‹N°›</a:t>
            </a:fld>
            <a:endParaRPr lang="en-US"/>
          </a:p>
        </p:txBody>
      </p:sp>
      <p:sp>
        <p:nvSpPr>
          <p:cNvPr id="20" name="Picture Placeholder 30">
            <a:extLst>
              <a:ext uri="{FF2B5EF4-FFF2-40B4-BE49-F238E27FC236}">
                <a16:creationId xmlns:a16="http://schemas.microsoft.com/office/drawing/2014/main" id="{473FB7E0-0EFA-7ED1-97A8-4E8CBB33215A}"/>
              </a:ext>
              <a:ext uri="{C183D7F6-B498-43B3-948B-1728B52AA6E4}">
                <adec:decorative xmlns:adec="http://schemas.microsoft.com/office/drawing/2017/decorative" val="1"/>
              </a:ext>
            </a:extLst>
          </p:cNvPr>
          <p:cNvSpPr>
            <a:spLocks noGrp="1" noChangeAspect="1"/>
          </p:cNvSpPr>
          <p:nvPr>
            <p:ph type="pic" sz="quarter" idx="16"/>
          </p:nvPr>
        </p:nvSpPr>
        <p:spPr>
          <a:xfrm>
            <a:off x="10627035" y="965441"/>
            <a:ext cx="874289" cy="874289"/>
          </a:xfrm>
          <a:prstGeom prst="rect">
            <a:avLst/>
          </a:prstGeom>
        </p:spPr>
        <p:txBody>
          <a:bodyPr anchor="ctr" anchorCtr="0">
            <a:normAutofit/>
          </a:bodyPr>
          <a:lstStyle>
            <a:lvl1pPr algn="ctr">
              <a:defRPr sz="1000"/>
            </a:lvl1pPr>
          </a:lstStyle>
          <a:p>
            <a:endParaRPr lang="en-US"/>
          </a:p>
        </p:txBody>
      </p:sp>
    </p:spTree>
    <p:extLst>
      <p:ext uri="{BB962C8B-B14F-4D97-AF65-F5344CB8AC3E}">
        <p14:creationId xmlns:p14="http://schemas.microsoft.com/office/powerpoint/2010/main" val="11738518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au">
    <p:bg>
      <p:bgPr>
        <a:solidFill>
          <a:srgbClr val="F1F4F9"/>
        </a:solidFill>
        <a:effectLst/>
      </p:bgPr>
    </p:bg>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E87E88A6-0570-B4D5-8C6D-E6CA61594254}"/>
              </a:ext>
            </a:extLst>
          </p:cNvPr>
          <p:cNvSpPr>
            <a:spLocks noGrp="1"/>
          </p:cNvSpPr>
          <p:nvPr>
            <p:ph type="title" hasCustomPrompt="1"/>
          </p:nvPr>
        </p:nvSpPr>
        <p:spPr>
          <a:xfrm>
            <a:off x="690675" y="426767"/>
            <a:ext cx="10862132" cy="498598"/>
          </a:xfrm>
        </p:spPr>
        <p:txBody>
          <a:bodyPr>
            <a:noAutofit/>
          </a:bodyPr>
          <a:lstStyle/>
          <a:p>
            <a:r>
              <a:rPr lang="fr-FR" noProof="0"/>
              <a:t>Titre de la slide</a:t>
            </a:r>
          </a:p>
        </p:txBody>
      </p:sp>
      <p:sp>
        <p:nvSpPr>
          <p:cNvPr id="10" name="Rectangle: Top Corners Rounded 9">
            <a:extLst>
              <a:ext uri="{FF2B5EF4-FFF2-40B4-BE49-F238E27FC236}">
                <a16:creationId xmlns:a16="http://schemas.microsoft.com/office/drawing/2014/main" id="{C8B8A4F9-3F55-B44C-2D5D-4B55DA146B67}"/>
              </a:ext>
              <a:ext uri="{C183D7F6-B498-43B3-948B-1728B52AA6E4}">
                <adec:decorative xmlns:adec="http://schemas.microsoft.com/office/drawing/2017/decorative" val="1"/>
              </a:ext>
            </a:extLst>
          </p:cNvPr>
          <p:cNvSpPr>
            <a:spLocks/>
          </p:cNvSpPr>
          <p:nvPr userDrawn="1"/>
        </p:nvSpPr>
        <p:spPr>
          <a:xfrm rot="10800000" flipV="1">
            <a:off x="228598" y="1181098"/>
            <a:ext cx="11729942" cy="5676903"/>
          </a:xfrm>
          <a:prstGeom prst="round2SameRect">
            <a:avLst>
              <a:gd name="adj1" fmla="val 4062"/>
              <a:gd name="adj2" fmla="val 0"/>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grpSp>
        <p:nvGrpSpPr>
          <p:cNvPr id="8" name="Group 7">
            <a:extLst>
              <a:ext uri="{FF2B5EF4-FFF2-40B4-BE49-F238E27FC236}">
                <a16:creationId xmlns:a16="http://schemas.microsoft.com/office/drawing/2014/main" id="{438EECD9-C083-92B7-D0A0-BE876C224321}"/>
              </a:ext>
              <a:ext uri="{C183D7F6-B498-43B3-948B-1728B52AA6E4}">
                <adec:decorative xmlns:adec="http://schemas.microsoft.com/office/drawing/2017/decorative" val="1"/>
              </a:ext>
            </a:extLst>
          </p:cNvPr>
          <p:cNvGrpSpPr/>
          <p:nvPr userDrawn="1"/>
        </p:nvGrpSpPr>
        <p:grpSpPr>
          <a:xfrm>
            <a:off x="11246062" y="1095053"/>
            <a:ext cx="594885" cy="488200"/>
            <a:chOff x="6572805" y="2461391"/>
            <a:chExt cx="594885" cy="488200"/>
          </a:xfrm>
        </p:grpSpPr>
        <p:pic>
          <p:nvPicPr>
            <p:cNvPr id="9" name="Graphic 8">
              <a:extLst>
                <a:ext uri="{FF2B5EF4-FFF2-40B4-BE49-F238E27FC236}">
                  <a16:creationId xmlns:a16="http://schemas.microsoft.com/office/drawing/2014/main" id="{03E44D7E-9938-7E9C-9B29-7DEDE4B6D09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6200000">
              <a:off x="6972428" y="2754328"/>
              <a:ext cx="152400" cy="238125"/>
            </a:xfrm>
            <a:prstGeom prst="rect">
              <a:avLst/>
            </a:prstGeom>
          </p:spPr>
        </p:pic>
        <p:pic>
          <p:nvPicPr>
            <p:cNvPr id="15" name="Graphic 14">
              <a:extLst>
                <a:ext uri="{FF2B5EF4-FFF2-40B4-BE49-F238E27FC236}">
                  <a16:creationId xmlns:a16="http://schemas.microsoft.com/office/drawing/2014/main" id="{955B68D2-EC87-C6C6-6A55-094CB640DFB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104491">
              <a:off x="6572805" y="2461391"/>
              <a:ext cx="152400" cy="238125"/>
            </a:xfrm>
            <a:prstGeom prst="rect">
              <a:avLst/>
            </a:prstGeom>
          </p:spPr>
        </p:pic>
        <p:pic>
          <p:nvPicPr>
            <p:cNvPr id="16" name="Graphic 15">
              <a:extLst>
                <a:ext uri="{FF2B5EF4-FFF2-40B4-BE49-F238E27FC236}">
                  <a16:creationId xmlns:a16="http://schemas.microsoft.com/office/drawing/2014/main" id="{9F8AF443-7C6F-3D76-FA2D-E31902FB8F5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8546752">
              <a:off x="6756473" y="2630671"/>
              <a:ext cx="257175" cy="66675"/>
            </a:xfrm>
            <a:prstGeom prst="rect">
              <a:avLst/>
            </a:prstGeom>
          </p:spPr>
        </p:pic>
      </p:grpSp>
      <p:sp>
        <p:nvSpPr>
          <p:cNvPr id="11" name="Rectangle: Top Corners Rounded 1">
            <a:extLst>
              <a:ext uri="{FF2B5EF4-FFF2-40B4-BE49-F238E27FC236}">
                <a16:creationId xmlns:a16="http://schemas.microsoft.com/office/drawing/2014/main" id="{8A98739D-F903-A455-735A-3DC20E91656E}"/>
              </a:ext>
              <a:ext uri="{C183D7F6-B498-43B3-948B-1728B52AA6E4}">
                <adec:decorative xmlns:adec="http://schemas.microsoft.com/office/drawing/2017/decorative" val="1"/>
              </a:ext>
            </a:extLst>
          </p:cNvPr>
          <p:cNvSpPr>
            <a:spLocks/>
          </p:cNvSpPr>
          <p:nvPr userDrawn="1"/>
        </p:nvSpPr>
        <p:spPr>
          <a:xfrm rot="10800000" flipV="1">
            <a:off x="167640" y="6226742"/>
            <a:ext cx="11856720" cy="631258"/>
          </a:xfrm>
          <a:prstGeom prst="round2SameRect">
            <a:avLst>
              <a:gd name="adj1" fmla="val 16755"/>
              <a:gd name="adj2" fmla="val 0"/>
            </a:avLst>
          </a:prstGeom>
          <a:gradFill flip="none" rotWithShape="1">
            <a:gsLst>
              <a:gs pos="5000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18" name="Table Placeholder 17">
            <a:extLst>
              <a:ext uri="{FF2B5EF4-FFF2-40B4-BE49-F238E27FC236}">
                <a16:creationId xmlns:a16="http://schemas.microsoft.com/office/drawing/2014/main" id="{2EA582DD-B819-E66E-9B78-F47A0AB222C2}"/>
              </a:ext>
            </a:extLst>
          </p:cNvPr>
          <p:cNvSpPr>
            <a:spLocks noGrp="1"/>
          </p:cNvSpPr>
          <p:nvPr>
            <p:ph type="tbl" sz="quarter" idx="11"/>
          </p:nvPr>
        </p:nvSpPr>
        <p:spPr>
          <a:xfrm>
            <a:off x="525536" y="1530451"/>
            <a:ext cx="11178480" cy="4362350"/>
          </a:xfrm>
        </p:spPr>
        <p:txBody>
          <a:bodyPr anchor="ctr" anchorCtr="0"/>
          <a:lstStyle>
            <a:lvl1pPr algn="ctr">
              <a:defRPr/>
            </a:lvl1pPr>
          </a:lstStyle>
          <a:p>
            <a:endParaRPr lang="en-US"/>
          </a:p>
        </p:txBody>
      </p:sp>
      <p:sp>
        <p:nvSpPr>
          <p:cNvPr id="12" name="Rectangle: Top Corners Rounded 1">
            <a:extLst>
              <a:ext uri="{FF2B5EF4-FFF2-40B4-BE49-F238E27FC236}">
                <a16:creationId xmlns:a16="http://schemas.microsoft.com/office/drawing/2014/main" id="{45E35425-08BE-1750-A58E-A183E78CA78E}"/>
              </a:ext>
            </a:extLst>
          </p:cNvPr>
          <p:cNvSpPr>
            <a:spLocks/>
          </p:cNvSpPr>
          <p:nvPr userDrawn="1"/>
        </p:nvSpPr>
        <p:spPr>
          <a:xfrm rot="10800000" flipV="1">
            <a:off x="336176" y="6377540"/>
            <a:ext cx="1512622" cy="329661"/>
          </a:xfrm>
          <a:prstGeom prst="roundRect">
            <a:avLst>
              <a:gd name="adj" fmla="val 16667"/>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rPr>
              <a:t>Université d’Angers</a:t>
            </a:r>
          </a:p>
        </p:txBody>
      </p:sp>
      <p:sp>
        <p:nvSpPr>
          <p:cNvPr id="2" name="Footer Placeholder 4">
            <a:extLst>
              <a:ext uri="{FF2B5EF4-FFF2-40B4-BE49-F238E27FC236}">
                <a16:creationId xmlns:a16="http://schemas.microsoft.com/office/drawing/2014/main" id="{F1BBECB0-22FE-1D93-0E47-A3394D793C8B}"/>
              </a:ext>
            </a:extLst>
          </p:cNvPr>
          <p:cNvSpPr>
            <a:spLocks noGrp="1"/>
          </p:cNvSpPr>
          <p:nvPr>
            <p:ph type="ftr" sz="quarter" idx="3"/>
          </p:nvPr>
        </p:nvSpPr>
        <p:spPr>
          <a:xfrm>
            <a:off x="2036830" y="6377005"/>
            <a:ext cx="1463699"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lvl1pPr algn="l">
              <a:defRPr lang="fr-FR" sz="900" smtClean="0">
                <a:solidFill>
                  <a:schemeClr val="tx1">
                    <a:alpha val="80000"/>
                  </a:schemeClr>
                </a:solidFill>
              </a:defRPr>
            </a:lvl1pPr>
          </a:lstStyle>
          <a:p>
            <a:r>
              <a:rPr lang="fr-FR" noProof="0"/>
              <a:t>Nom du document</a:t>
            </a:r>
          </a:p>
        </p:txBody>
      </p:sp>
      <p:sp>
        <p:nvSpPr>
          <p:cNvPr id="14" name="Slide Number Placeholder 5">
            <a:extLst>
              <a:ext uri="{FF2B5EF4-FFF2-40B4-BE49-F238E27FC236}">
                <a16:creationId xmlns:a16="http://schemas.microsoft.com/office/drawing/2014/main" id="{84E9AAF9-8FCD-618C-A77F-8699B687BC71}"/>
              </a:ext>
            </a:extLst>
          </p:cNvPr>
          <p:cNvSpPr>
            <a:spLocks noGrp="1"/>
          </p:cNvSpPr>
          <p:nvPr>
            <p:ph type="sldNum" sz="quarter" idx="4"/>
          </p:nvPr>
        </p:nvSpPr>
        <p:spPr>
          <a:xfrm>
            <a:off x="11552807" y="6377540"/>
            <a:ext cx="333166" cy="329661"/>
          </a:xfrm>
          <a:prstGeom prst="roundRect">
            <a:avLst/>
          </a:prstGeom>
          <a:solidFill>
            <a:schemeClr val="bg1"/>
          </a:solidFill>
          <a:ln>
            <a:gradFill>
              <a:gsLst>
                <a:gs pos="0">
                  <a:schemeClr val="bg1">
                    <a:alpha val="42000"/>
                  </a:schemeClr>
                </a:gs>
                <a:gs pos="100000">
                  <a:schemeClr val="bg1">
                    <a:alpha val="0"/>
                  </a:schemeClr>
                </a:gs>
              </a:gsLst>
              <a:lin ang="5400000" scaled="1"/>
            </a:gradFill>
          </a:ln>
        </p:spPr>
        <p:txBody>
          <a:bodyPr vert="horz" wrap="none" lIns="0" tIns="0" rIns="0" bIns="0" rtlCol="0" anchor="ctr">
            <a:noAutofit/>
          </a:bodyPr>
          <a:lstStyle>
            <a:lvl1pPr algn="ctr">
              <a:defRPr kumimoji="0" lang="en-US" sz="900" b="0" i="0" u="none" strike="noStrike" kern="1200" cap="none" spc="0" normalizeH="0" baseline="0" smtClean="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defRPr>
            </a:lvl1pPr>
          </a:lstStyle>
          <a:p>
            <a:fld id="{A5311C5C-DD0D-4634-AA58-1EB1FA85B81D}" type="slidenum">
              <a:rPr lang="en-US" smtClean="0"/>
              <a:pPr/>
              <a:t>‹N°›</a:t>
            </a:fld>
            <a:endParaRPr lang="en-US"/>
          </a:p>
        </p:txBody>
      </p:sp>
    </p:spTree>
    <p:extLst>
      <p:ext uri="{BB962C8B-B14F-4D97-AF65-F5344CB8AC3E}">
        <p14:creationId xmlns:p14="http://schemas.microsoft.com/office/powerpoint/2010/main" val="3212452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erci bleu foncé">
    <p:bg>
      <p:bgPr>
        <a:solidFill>
          <a:schemeClr val="accent3"/>
        </a:solidFill>
        <a:effectLst/>
      </p:bgPr>
    </p:bg>
    <p:spTree>
      <p:nvGrpSpPr>
        <p:cNvPr id="1" name=""/>
        <p:cNvGrpSpPr/>
        <p:nvPr/>
      </p:nvGrpSpPr>
      <p:grpSpPr>
        <a:xfrm>
          <a:off x="0" y="0"/>
          <a:ext cx="0" cy="0"/>
          <a:chOff x="0" y="0"/>
          <a:chExt cx="0" cy="0"/>
        </a:xfrm>
      </p:grpSpPr>
      <p:grpSp>
        <p:nvGrpSpPr>
          <p:cNvPr id="5" name="Grouper 281" descr="Merci !">
            <a:extLst>
              <a:ext uri="{FF2B5EF4-FFF2-40B4-BE49-F238E27FC236}">
                <a16:creationId xmlns:a16="http://schemas.microsoft.com/office/drawing/2014/main" id="{2E43EF77-04EC-E1A1-917D-C948D4F87C9E}"/>
              </a:ext>
            </a:extLst>
          </p:cNvPr>
          <p:cNvGrpSpPr/>
          <p:nvPr userDrawn="1"/>
        </p:nvGrpSpPr>
        <p:grpSpPr>
          <a:xfrm>
            <a:off x="3204353" y="2096988"/>
            <a:ext cx="5783293" cy="2664023"/>
            <a:chOff x="2282825" y="2911475"/>
            <a:chExt cx="3267076" cy="1504950"/>
          </a:xfrm>
        </p:grpSpPr>
        <p:grpSp>
          <p:nvGrpSpPr>
            <p:cNvPr id="6" name="Grouper 282">
              <a:extLst>
                <a:ext uri="{FF2B5EF4-FFF2-40B4-BE49-F238E27FC236}">
                  <a16:creationId xmlns:a16="http://schemas.microsoft.com/office/drawing/2014/main" id="{C7E615A2-050C-EB4E-63BB-EF21912764C9}"/>
                </a:ext>
              </a:extLst>
            </p:cNvPr>
            <p:cNvGrpSpPr/>
            <p:nvPr/>
          </p:nvGrpSpPr>
          <p:grpSpPr>
            <a:xfrm>
              <a:off x="3778250" y="2911475"/>
              <a:ext cx="1506538" cy="1504950"/>
              <a:chOff x="3778250" y="2911475"/>
              <a:chExt cx="1506538" cy="1504950"/>
            </a:xfrm>
          </p:grpSpPr>
          <p:sp>
            <p:nvSpPr>
              <p:cNvPr id="10" name="Freeform 67">
                <a:extLst>
                  <a:ext uri="{FF2B5EF4-FFF2-40B4-BE49-F238E27FC236}">
                    <a16:creationId xmlns:a16="http://schemas.microsoft.com/office/drawing/2014/main" id="{DE38B6AD-845A-3A6C-ED97-9F67F0E3FD3D}"/>
                  </a:ext>
                </a:extLst>
              </p:cNvPr>
              <p:cNvSpPr>
                <a:spLocks/>
              </p:cNvSpPr>
              <p:nvPr/>
            </p:nvSpPr>
            <p:spPr bwMode="auto">
              <a:xfrm>
                <a:off x="4541838" y="3576638"/>
                <a:ext cx="80963" cy="76200"/>
              </a:xfrm>
              <a:custGeom>
                <a:avLst/>
                <a:gdLst>
                  <a:gd name="T0" fmla="*/ 41 w 41"/>
                  <a:gd name="T1" fmla="*/ 19 h 38"/>
                  <a:gd name="T2" fmla="*/ 20 w 41"/>
                  <a:gd name="T3" fmla="*/ 0 h 38"/>
                  <a:gd name="T4" fmla="*/ 0 w 41"/>
                  <a:gd name="T5" fmla="*/ 0 h 38"/>
                  <a:gd name="T6" fmla="*/ 0 w 41"/>
                  <a:gd name="T7" fmla="*/ 38 h 38"/>
                  <a:gd name="T8" fmla="*/ 20 w 41"/>
                  <a:gd name="T9" fmla="*/ 38 h 38"/>
                  <a:gd name="T10" fmla="*/ 41 w 41"/>
                  <a:gd name="T11" fmla="*/ 19 h 38"/>
                </a:gdLst>
                <a:ahLst/>
                <a:cxnLst>
                  <a:cxn ang="0">
                    <a:pos x="T0" y="T1"/>
                  </a:cxn>
                  <a:cxn ang="0">
                    <a:pos x="T2" y="T3"/>
                  </a:cxn>
                  <a:cxn ang="0">
                    <a:pos x="T4" y="T5"/>
                  </a:cxn>
                  <a:cxn ang="0">
                    <a:pos x="T6" y="T7"/>
                  </a:cxn>
                  <a:cxn ang="0">
                    <a:pos x="T8" y="T9"/>
                  </a:cxn>
                  <a:cxn ang="0">
                    <a:pos x="T10" y="T11"/>
                  </a:cxn>
                </a:cxnLst>
                <a:rect l="0" t="0" r="r" b="b"/>
                <a:pathLst>
                  <a:path w="41" h="38">
                    <a:moveTo>
                      <a:pt x="41" y="19"/>
                    </a:moveTo>
                    <a:cubicBezTo>
                      <a:pt x="41" y="8"/>
                      <a:pt x="34" y="0"/>
                      <a:pt x="20" y="0"/>
                    </a:cubicBezTo>
                    <a:cubicBezTo>
                      <a:pt x="0" y="0"/>
                      <a:pt x="0" y="0"/>
                      <a:pt x="0" y="0"/>
                    </a:cubicBezTo>
                    <a:cubicBezTo>
                      <a:pt x="0" y="38"/>
                      <a:pt x="0" y="38"/>
                      <a:pt x="0" y="38"/>
                    </a:cubicBezTo>
                    <a:cubicBezTo>
                      <a:pt x="20" y="38"/>
                      <a:pt x="20" y="38"/>
                      <a:pt x="20" y="38"/>
                    </a:cubicBezTo>
                    <a:cubicBezTo>
                      <a:pt x="34" y="38"/>
                      <a:pt x="41" y="31"/>
                      <a:pt x="41" y="19"/>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8">
                <a:extLst>
                  <a:ext uri="{FF2B5EF4-FFF2-40B4-BE49-F238E27FC236}">
                    <a16:creationId xmlns:a16="http://schemas.microsoft.com/office/drawing/2014/main" id="{C75A1434-CE59-9C5C-298F-2C00F97C4DF5}"/>
                  </a:ext>
                </a:extLst>
              </p:cNvPr>
              <p:cNvSpPr>
                <a:spLocks noEditPoints="1"/>
              </p:cNvSpPr>
              <p:nvPr/>
            </p:nvSpPr>
            <p:spPr bwMode="auto">
              <a:xfrm>
                <a:off x="3778250" y="2911475"/>
                <a:ext cx="1506538" cy="1504950"/>
              </a:xfrm>
              <a:custGeom>
                <a:avLst/>
                <a:gdLst>
                  <a:gd name="T0" fmla="*/ 56 w 754"/>
                  <a:gd name="T1" fmla="*/ 275 h 753"/>
                  <a:gd name="T2" fmla="*/ 698 w 754"/>
                  <a:gd name="T3" fmla="*/ 478 h 753"/>
                  <a:gd name="T4" fmla="*/ 255 w 754"/>
                  <a:gd name="T5" fmla="*/ 431 h 753"/>
                  <a:gd name="T6" fmla="*/ 236 w 754"/>
                  <a:gd name="T7" fmla="*/ 354 h 753"/>
                  <a:gd name="T8" fmla="*/ 189 w 754"/>
                  <a:gd name="T9" fmla="*/ 431 h 753"/>
                  <a:gd name="T10" fmla="*/ 155 w 754"/>
                  <a:gd name="T11" fmla="*/ 431 h 753"/>
                  <a:gd name="T12" fmla="*/ 136 w 754"/>
                  <a:gd name="T13" fmla="*/ 319 h 753"/>
                  <a:gd name="T14" fmla="*/ 196 w 754"/>
                  <a:gd name="T15" fmla="*/ 407 h 753"/>
                  <a:gd name="T16" fmla="*/ 255 w 754"/>
                  <a:gd name="T17" fmla="*/ 319 h 753"/>
                  <a:gd name="T18" fmla="*/ 341 w 754"/>
                  <a:gd name="T19" fmla="*/ 333 h 753"/>
                  <a:gd name="T20" fmla="*/ 297 w 754"/>
                  <a:gd name="T21" fmla="*/ 367 h 753"/>
                  <a:gd name="T22" fmla="*/ 336 w 754"/>
                  <a:gd name="T23" fmla="*/ 381 h 753"/>
                  <a:gd name="T24" fmla="*/ 297 w 754"/>
                  <a:gd name="T25" fmla="*/ 417 h 753"/>
                  <a:gd name="T26" fmla="*/ 341 w 754"/>
                  <a:gd name="T27" fmla="*/ 431 h 753"/>
                  <a:gd name="T28" fmla="*/ 279 w 754"/>
                  <a:gd name="T29" fmla="*/ 319 h 753"/>
                  <a:gd name="T30" fmla="*/ 341 w 754"/>
                  <a:gd name="T31" fmla="*/ 333 h 753"/>
                  <a:gd name="T32" fmla="*/ 393 w 754"/>
                  <a:gd name="T33" fmla="*/ 386 h 753"/>
                  <a:gd name="T34" fmla="*/ 382 w 754"/>
                  <a:gd name="T35" fmla="*/ 431 h 753"/>
                  <a:gd name="T36" fmla="*/ 363 w 754"/>
                  <a:gd name="T37" fmla="*/ 319 h 753"/>
                  <a:gd name="T38" fmla="*/ 442 w 754"/>
                  <a:gd name="T39" fmla="*/ 352 h 753"/>
                  <a:gd name="T40" fmla="*/ 443 w 754"/>
                  <a:gd name="T41" fmla="*/ 431 h 753"/>
                  <a:gd name="T42" fmla="*/ 516 w 754"/>
                  <a:gd name="T43" fmla="*/ 416 h 753"/>
                  <a:gd name="T44" fmla="*/ 568 w 754"/>
                  <a:gd name="T45" fmla="*/ 399 h 753"/>
                  <a:gd name="T46" fmla="*/ 459 w 754"/>
                  <a:gd name="T47" fmla="*/ 375 h 753"/>
                  <a:gd name="T48" fmla="*/ 568 w 754"/>
                  <a:gd name="T49" fmla="*/ 351 h 753"/>
                  <a:gd name="T50" fmla="*/ 516 w 754"/>
                  <a:gd name="T51" fmla="*/ 334 h 753"/>
                  <a:gd name="T52" fmla="*/ 516 w 754"/>
                  <a:gd name="T53" fmla="*/ 416 h 753"/>
                  <a:gd name="T54" fmla="*/ 590 w 754"/>
                  <a:gd name="T55" fmla="*/ 431 h 753"/>
                  <a:gd name="T56" fmla="*/ 608 w 754"/>
                  <a:gd name="T57" fmla="*/ 319 h 753"/>
                  <a:gd name="T58" fmla="*/ 599 w 754"/>
                  <a:gd name="T59" fmla="*/ 307 h 753"/>
                  <a:gd name="T60" fmla="*/ 599 w 754"/>
                  <a:gd name="T61" fmla="*/ 283 h 753"/>
                  <a:gd name="T62" fmla="*/ 599 w 754"/>
                  <a:gd name="T63" fmla="*/ 307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4" h="753">
                    <a:moveTo>
                      <a:pt x="479" y="56"/>
                    </a:moveTo>
                    <a:cubicBezTo>
                      <a:pt x="302" y="0"/>
                      <a:pt x="112" y="98"/>
                      <a:pt x="56" y="275"/>
                    </a:cubicBezTo>
                    <a:cubicBezTo>
                      <a:pt x="0" y="452"/>
                      <a:pt x="99" y="641"/>
                      <a:pt x="276" y="697"/>
                    </a:cubicBezTo>
                    <a:cubicBezTo>
                      <a:pt x="452" y="753"/>
                      <a:pt x="642" y="655"/>
                      <a:pt x="698" y="478"/>
                    </a:cubicBezTo>
                    <a:cubicBezTo>
                      <a:pt x="754" y="301"/>
                      <a:pt x="656" y="112"/>
                      <a:pt x="479" y="56"/>
                    </a:cubicBezTo>
                    <a:close/>
                    <a:moveTo>
                      <a:pt x="255" y="431"/>
                    </a:moveTo>
                    <a:cubicBezTo>
                      <a:pt x="236" y="431"/>
                      <a:pt x="236" y="431"/>
                      <a:pt x="236" y="431"/>
                    </a:cubicBezTo>
                    <a:cubicBezTo>
                      <a:pt x="236" y="354"/>
                      <a:pt x="236" y="354"/>
                      <a:pt x="236" y="354"/>
                    </a:cubicBezTo>
                    <a:cubicBezTo>
                      <a:pt x="202" y="431"/>
                      <a:pt x="202" y="431"/>
                      <a:pt x="202" y="431"/>
                    </a:cubicBezTo>
                    <a:cubicBezTo>
                      <a:pt x="189" y="431"/>
                      <a:pt x="189" y="431"/>
                      <a:pt x="189" y="431"/>
                    </a:cubicBezTo>
                    <a:cubicBezTo>
                      <a:pt x="155" y="354"/>
                      <a:pt x="155" y="354"/>
                      <a:pt x="155" y="354"/>
                    </a:cubicBezTo>
                    <a:cubicBezTo>
                      <a:pt x="155" y="431"/>
                      <a:pt x="155" y="431"/>
                      <a:pt x="155" y="431"/>
                    </a:cubicBezTo>
                    <a:cubicBezTo>
                      <a:pt x="136" y="431"/>
                      <a:pt x="136" y="431"/>
                      <a:pt x="136" y="431"/>
                    </a:cubicBezTo>
                    <a:cubicBezTo>
                      <a:pt x="136" y="319"/>
                      <a:pt x="136" y="319"/>
                      <a:pt x="136" y="319"/>
                    </a:cubicBezTo>
                    <a:cubicBezTo>
                      <a:pt x="156" y="319"/>
                      <a:pt x="156" y="319"/>
                      <a:pt x="156" y="319"/>
                    </a:cubicBezTo>
                    <a:cubicBezTo>
                      <a:pt x="196" y="407"/>
                      <a:pt x="196" y="407"/>
                      <a:pt x="196" y="407"/>
                    </a:cubicBezTo>
                    <a:cubicBezTo>
                      <a:pt x="235" y="319"/>
                      <a:pt x="235" y="319"/>
                      <a:pt x="235" y="319"/>
                    </a:cubicBezTo>
                    <a:cubicBezTo>
                      <a:pt x="255" y="319"/>
                      <a:pt x="255" y="319"/>
                      <a:pt x="255" y="319"/>
                    </a:cubicBezTo>
                    <a:lnTo>
                      <a:pt x="255" y="431"/>
                    </a:lnTo>
                    <a:close/>
                    <a:moveTo>
                      <a:pt x="341" y="333"/>
                    </a:moveTo>
                    <a:cubicBezTo>
                      <a:pt x="297" y="333"/>
                      <a:pt x="297" y="333"/>
                      <a:pt x="297" y="333"/>
                    </a:cubicBezTo>
                    <a:cubicBezTo>
                      <a:pt x="297" y="367"/>
                      <a:pt x="297" y="367"/>
                      <a:pt x="297" y="367"/>
                    </a:cubicBezTo>
                    <a:cubicBezTo>
                      <a:pt x="336" y="367"/>
                      <a:pt x="336" y="367"/>
                      <a:pt x="336" y="367"/>
                    </a:cubicBezTo>
                    <a:cubicBezTo>
                      <a:pt x="336" y="381"/>
                      <a:pt x="336" y="381"/>
                      <a:pt x="336" y="381"/>
                    </a:cubicBezTo>
                    <a:cubicBezTo>
                      <a:pt x="297" y="381"/>
                      <a:pt x="297" y="381"/>
                      <a:pt x="297" y="381"/>
                    </a:cubicBezTo>
                    <a:cubicBezTo>
                      <a:pt x="297" y="417"/>
                      <a:pt x="297" y="417"/>
                      <a:pt x="297" y="417"/>
                    </a:cubicBezTo>
                    <a:cubicBezTo>
                      <a:pt x="341" y="417"/>
                      <a:pt x="341" y="417"/>
                      <a:pt x="341" y="417"/>
                    </a:cubicBezTo>
                    <a:cubicBezTo>
                      <a:pt x="341" y="431"/>
                      <a:pt x="341" y="431"/>
                      <a:pt x="341" y="431"/>
                    </a:cubicBezTo>
                    <a:cubicBezTo>
                      <a:pt x="279" y="431"/>
                      <a:pt x="279" y="431"/>
                      <a:pt x="279" y="431"/>
                    </a:cubicBezTo>
                    <a:cubicBezTo>
                      <a:pt x="279" y="319"/>
                      <a:pt x="279" y="319"/>
                      <a:pt x="279" y="319"/>
                    </a:cubicBezTo>
                    <a:cubicBezTo>
                      <a:pt x="341" y="319"/>
                      <a:pt x="341" y="319"/>
                      <a:pt x="341" y="319"/>
                    </a:cubicBezTo>
                    <a:lnTo>
                      <a:pt x="341" y="333"/>
                    </a:lnTo>
                    <a:close/>
                    <a:moveTo>
                      <a:pt x="421" y="431"/>
                    </a:moveTo>
                    <a:cubicBezTo>
                      <a:pt x="393" y="386"/>
                      <a:pt x="393" y="386"/>
                      <a:pt x="393" y="386"/>
                    </a:cubicBezTo>
                    <a:cubicBezTo>
                      <a:pt x="382" y="386"/>
                      <a:pt x="382" y="386"/>
                      <a:pt x="382" y="386"/>
                    </a:cubicBezTo>
                    <a:cubicBezTo>
                      <a:pt x="382" y="431"/>
                      <a:pt x="382" y="431"/>
                      <a:pt x="382" y="431"/>
                    </a:cubicBezTo>
                    <a:cubicBezTo>
                      <a:pt x="363" y="431"/>
                      <a:pt x="363" y="431"/>
                      <a:pt x="363" y="431"/>
                    </a:cubicBezTo>
                    <a:cubicBezTo>
                      <a:pt x="363" y="319"/>
                      <a:pt x="363" y="319"/>
                      <a:pt x="363" y="319"/>
                    </a:cubicBezTo>
                    <a:cubicBezTo>
                      <a:pt x="402" y="319"/>
                      <a:pt x="402" y="319"/>
                      <a:pt x="402" y="319"/>
                    </a:cubicBezTo>
                    <a:cubicBezTo>
                      <a:pt x="428" y="319"/>
                      <a:pt x="442" y="334"/>
                      <a:pt x="442" y="352"/>
                    </a:cubicBezTo>
                    <a:cubicBezTo>
                      <a:pt x="442" y="366"/>
                      <a:pt x="434" y="381"/>
                      <a:pt x="414" y="385"/>
                    </a:cubicBezTo>
                    <a:cubicBezTo>
                      <a:pt x="443" y="431"/>
                      <a:pt x="443" y="431"/>
                      <a:pt x="443" y="431"/>
                    </a:cubicBezTo>
                    <a:lnTo>
                      <a:pt x="421" y="431"/>
                    </a:lnTo>
                    <a:close/>
                    <a:moveTo>
                      <a:pt x="516" y="416"/>
                    </a:moveTo>
                    <a:cubicBezTo>
                      <a:pt x="530" y="416"/>
                      <a:pt x="540" y="410"/>
                      <a:pt x="546" y="399"/>
                    </a:cubicBezTo>
                    <a:cubicBezTo>
                      <a:pt x="568" y="399"/>
                      <a:pt x="568" y="399"/>
                      <a:pt x="568" y="399"/>
                    </a:cubicBezTo>
                    <a:cubicBezTo>
                      <a:pt x="560" y="421"/>
                      <a:pt x="540" y="432"/>
                      <a:pt x="516" y="432"/>
                    </a:cubicBezTo>
                    <a:cubicBezTo>
                      <a:pt x="485" y="432"/>
                      <a:pt x="459" y="409"/>
                      <a:pt x="459" y="375"/>
                    </a:cubicBezTo>
                    <a:cubicBezTo>
                      <a:pt x="459" y="341"/>
                      <a:pt x="485" y="318"/>
                      <a:pt x="516" y="318"/>
                    </a:cubicBezTo>
                    <a:cubicBezTo>
                      <a:pt x="540" y="318"/>
                      <a:pt x="560" y="329"/>
                      <a:pt x="568" y="351"/>
                    </a:cubicBezTo>
                    <a:cubicBezTo>
                      <a:pt x="546" y="351"/>
                      <a:pt x="546" y="351"/>
                      <a:pt x="546" y="351"/>
                    </a:cubicBezTo>
                    <a:cubicBezTo>
                      <a:pt x="540" y="340"/>
                      <a:pt x="530" y="334"/>
                      <a:pt x="516" y="334"/>
                    </a:cubicBezTo>
                    <a:cubicBezTo>
                      <a:pt x="494" y="334"/>
                      <a:pt x="478" y="350"/>
                      <a:pt x="478" y="375"/>
                    </a:cubicBezTo>
                    <a:cubicBezTo>
                      <a:pt x="478" y="400"/>
                      <a:pt x="494" y="416"/>
                      <a:pt x="516" y="416"/>
                    </a:cubicBezTo>
                    <a:close/>
                    <a:moveTo>
                      <a:pt x="608" y="431"/>
                    </a:moveTo>
                    <a:cubicBezTo>
                      <a:pt x="590" y="431"/>
                      <a:pt x="590" y="431"/>
                      <a:pt x="590" y="431"/>
                    </a:cubicBezTo>
                    <a:cubicBezTo>
                      <a:pt x="590" y="319"/>
                      <a:pt x="590" y="319"/>
                      <a:pt x="590" y="319"/>
                    </a:cubicBezTo>
                    <a:cubicBezTo>
                      <a:pt x="608" y="319"/>
                      <a:pt x="608" y="319"/>
                      <a:pt x="608" y="319"/>
                    </a:cubicBezTo>
                    <a:lnTo>
                      <a:pt x="608" y="431"/>
                    </a:lnTo>
                    <a:close/>
                    <a:moveTo>
                      <a:pt x="599" y="307"/>
                    </a:moveTo>
                    <a:cubicBezTo>
                      <a:pt x="592" y="307"/>
                      <a:pt x="587" y="302"/>
                      <a:pt x="587" y="295"/>
                    </a:cubicBezTo>
                    <a:cubicBezTo>
                      <a:pt x="587" y="289"/>
                      <a:pt x="592" y="283"/>
                      <a:pt x="599" y="283"/>
                    </a:cubicBezTo>
                    <a:cubicBezTo>
                      <a:pt x="605" y="283"/>
                      <a:pt x="611" y="289"/>
                      <a:pt x="611" y="295"/>
                    </a:cubicBezTo>
                    <a:cubicBezTo>
                      <a:pt x="611" y="302"/>
                      <a:pt x="605" y="307"/>
                      <a:pt x="599" y="307"/>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69B3"/>
                  </a:solidFill>
                </a:endParaRPr>
              </a:p>
            </p:txBody>
          </p:sp>
        </p:grpSp>
        <p:sp>
          <p:nvSpPr>
            <p:cNvPr id="7" name="Freeform 69">
              <a:extLst>
                <a:ext uri="{FF2B5EF4-FFF2-40B4-BE49-F238E27FC236}">
                  <a16:creationId xmlns:a16="http://schemas.microsoft.com/office/drawing/2014/main" id="{37A5BF76-F64B-6012-7710-3367461D4DBC}"/>
                </a:ext>
              </a:extLst>
            </p:cNvPr>
            <p:cNvSpPr>
              <a:spLocks noEditPoints="1"/>
            </p:cNvSpPr>
            <p:nvPr/>
          </p:nvSpPr>
          <p:spPr bwMode="auto">
            <a:xfrm>
              <a:off x="2282825" y="2911475"/>
              <a:ext cx="1506538" cy="1504950"/>
            </a:xfrm>
            <a:custGeom>
              <a:avLst/>
              <a:gdLst>
                <a:gd name="T0" fmla="*/ 276 w 754"/>
                <a:gd name="T1" fmla="*/ 697 h 753"/>
                <a:gd name="T2" fmla="*/ 56 w 754"/>
                <a:gd name="T3" fmla="*/ 275 h 753"/>
                <a:gd name="T4" fmla="*/ 479 w 754"/>
                <a:gd name="T5" fmla="*/ 56 h 753"/>
                <a:gd name="T6" fmla="*/ 698 w 754"/>
                <a:gd name="T7" fmla="*/ 478 h 753"/>
                <a:gd name="T8" fmla="*/ 276 w 754"/>
                <a:gd name="T9" fmla="*/ 697 h 753"/>
                <a:gd name="T10" fmla="*/ 472 w 754"/>
                <a:gd name="T11" fmla="*/ 75 h 753"/>
                <a:gd name="T12" fmla="*/ 76 w 754"/>
                <a:gd name="T13" fmla="*/ 281 h 753"/>
                <a:gd name="T14" fmla="*/ 282 w 754"/>
                <a:gd name="T15" fmla="*/ 678 h 753"/>
                <a:gd name="T16" fmla="*/ 678 w 754"/>
                <a:gd name="T17" fmla="*/ 472 h 753"/>
                <a:gd name="T18" fmla="*/ 472 w 754"/>
                <a:gd name="T19" fmla="*/ 75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4" h="753">
                  <a:moveTo>
                    <a:pt x="276" y="697"/>
                  </a:moveTo>
                  <a:cubicBezTo>
                    <a:pt x="99" y="641"/>
                    <a:pt x="0" y="452"/>
                    <a:pt x="56" y="275"/>
                  </a:cubicBezTo>
                  <a:cubicBezTo>
                    <a:pt x="112" y="98"/>
                    <a:pt x="302" y="0"/>
                    <a:pt x="479" y="56"/>
                  </a:cubicBezTo>
                  <a:cubicBezTo>
                    <a:pt x="655" y="112"/>
                    <a:pt x="754" y="301"/>
                    <a:pt x="698" y="478"/>
                  </a:cubicBezTo>
                  <a:cubicBezTo>
                    <a:pt x="642" y="655"/>
                    <a:pt x="452" y="753"/>
                    <a:pt x="276" y="697"/>
                  </a:cubicBezTo>
                  <a:close/>
                  <a:moveTo>
                    <a:pt x="472" y="75"/>
                  </a:moveTo>
                  <a:cubicBezTo>
                    <a:pt x="306" y="23"/>
                    <a:pt x="128" y="115"/>
                    <a:pt x="76" y="281"/>
                  </a:cubicBezTo>
                  <a:cubicBezTo>
                    <a:pt x="23" y="447"/>
                    <a:pt x="116" y="625"/>
                    <a:pt x="282" y="678"/>
                  </a:cubicBezTo>
                  <a:cubicBezTo>
                    <a:pt x="448" y="730"/>
                    <a:pt x="626" y="638"/>
                    <a:pt x="678" y="472"/>
                  </a:cubicBezTo>
                  <a:cubicBezTo>
                    <a:pt x="731" y="306"/>
                    <a:pt x="638" y="128"/>
                    <a:pt x="472" y="75"/>
                  </a:cubicBezTo>
                  <a:close/>
                </a:path>
              </a:pathLst>
            </a:custGeom>
            <a:solidFill>
              <a:srgbClr val="14BA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0">
              <a:extLst>
                <a:ext uri="{FF2B5EF4-FFF2-40B4-BE49-F238E27FC236}">
                  <a16:creationId xmlns:a16="http://schemas.microsoft.com/office/drawing/2014/main" id="{BFF945B7-3F35-1632-2A9D-A2955A0C8BE5}"/>
                </a:ext>
              </a:extLst>
            </p:cNvPr>
            <p:cNvSpPr>
              <a:spLocks noEditPoints="1"/>
            </p:cNvSpPr>
            <p:nvPr/>
          </p:nvSpPr>
          <p:spPr bwMode="auto">
            <a:xfrm>
              <a:off x="2719388" y="3267075"/>
              <a:ext cx="808038" cy="633413"/>
            </a:xfrm>
            <a:custGeom>
              <a:avLst/>
              <a:gdLst>
                <a:gd name="T0" fmla="*/ 131 w 404"/>
                <a:gd name="T1" fmla="*/ 300 h 317"/>
                <a:gd name="T2" fmla="*/ 64 w 404"/>
                <a:gd name="T3" fmla="*/ 208 h 317"/>
                <a:gd name="T4" fmla="*/ 76 w 404"/>
                <a:gd name="T5" fmla="*/ 197 h 317"/>
                <a:gd name="T6" fmla="*/ 87 w 404"/>
                <a:gd name="T7" fmla="*/ 208 h 317"/>
                <a:gd name="T8" fmla="*/ 138 w 404"/>
                <a:gd name="T9" fmla="*/ 278 h 317"/>
                <a:gd name="T10" fmla="*/ 220 w 404"/>
                <a:gd name="T11" fmla="*/ 250 h 317"/>
                <a:gd name="T12" fmla="*/ 236 w 404"/>
                <a:gd name="T13" fmla="*/ 247 h 317"/>
                <a:gd name="T14" fmla="*/ 239 w 404"/>
                <a:gd name="T15" fmla="*/ 263 h 317"/>
                <a:gd name="T16" fmla="*/ 131 w 404"/>
                <a:gd name="T17" fmla="*/ 300 h 317"/>
                <a:gd name="T18" fmla="*/ 253 w 404"/>
                <a:gd name="T19" fmla="*/ 157 h 317"/>
                <a:gd name="T20" fmla="*/ 246 w 404"/>
                <a:gd name="T21" fmla="*/ 143 h 317"/>
                <a:gd name="T22" fmla="*/ 289 w 404"/>
                <a:gd name="T23" fmla="*/ 88 h 317"/>
                <a:gd name="T24" fmla="*/ 345 w 404"/>
                <a:gd name="T25" fmla="*/ 84 h 317"/>
                <a:gd name="T26" fmla="*/ 389 w 404"/>
                <a:gd name="T27" fmla="*/ 119 h 317"/>
                <a:gd name="T28" fmla="*/ 392 w 404"/>
                <a:gd name="T29" fmla="*/ 188 h 317"/>
                <a:gd name="T30" fmla="*/ 377 w 404"/>
                <a:gd name="T31" fmla="*/ 196 h 317"/>
                <a:gd name="T32" fmla="*/ 370 w 404"/>
                <a:gd name="T33" fmla="*/ 181 h 317"/>
                <a:gd name="T34" fmla="*/ 368 w 404"/>
                <a:gd name="T35" fmla="*/ 129 h 317"/>
                <a:gd name="T36" fmla="*/ 338 w 404"/>
                <a:gd name="T37" fmla="*/ 106 h 317"/>
                <a:gd name="T38" fmla="*/ 300 w 404"/>
                <a:gd name="T39" fmla="*/ 108 h 317"/>
                <a:gd name="T40" fmla="*/ 268 w 404"/>
                <a:gd name="T41" fmla="*/ 149 h 317"/>
                <a:gd name="T42" fmla="*/ 253 w 404"/>
                <a:gd name="T43" fmla="*/ 157 h 317"/>
                <a:gd name="T44" fmla="*/ 253 w 404"/>
                <a:gd name="T45" fmla="*/ 157 h 317"/>
                <a:gd name="T46" fmla="*/ 10 w 404"/>
                <a:gd name="T47" fmla="*/ 80 h 317"/>
                <a:gd name="T48" fmla="*/ 2 w 404"/>
                <a:gd name="T49" fmla="*/ 66 h 317"/>
                <a:gd name="T50" fmla="*/ 45 w 404"/>
                <a:gd name="T51" fmla="*/ 10 h 317"/>
                <a:gd name="T52" fmla="*/ 101 w 404"/>
                <a:gd name="T53" fmla="*/ 7 h 317"/>
                <a:gd name="T54" fmla="*/ 145 w 404"/>
                <a:gd name="T55" fmla="*/ 42 h 317"/>
                <a:gd name="T56" fmla="*/ 148 w 404"/>
                <a:gd name="T57" fmla="*/ 111 h 317"/>
                <a:gd name="T58" fmla="*/ 133 w 404"/>
                <a:gd name="T59" fmla="*/ 119 h 317"/>
                <a:gd name="T60" fmla="*/ 126 w 404"/>
                <a:gd name="T61" fmla="*/ 104 h 317"/>
                <a:gd name="T62" fmla="*/ 124 w 404"/>
                <a:gd name="T63" fmla="*/ 52 h 317"/>
                <a:gd name="T64" fmla="*/ 94 w 404"/>
                <a:gd name="T65" fmla="*/ 29 h 317"/>
                <a:gd name="T66" fmla="*/ 56 w 404"/>
                <a:gd name="T67" fmla="*/ 31 h 317"/>
                <a:gd name="T68" fmla="*/ 24 w 404"/>
                <a:gd name="T69" fmla="*/ 72 h 317"/>
                <a:gd name="T70" fmla="*/ 10 w 404"/>
                <a:gd name="T71" fmla="*/ 80 h 317"/>
                <a:gd name="T72" fmla="*/ 10 w 404"/>
                <a:gd name="T73" fmla="*/ 8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4" h="317">
                  <a:moveTo>
                    <a:pt x="131" y="300"/>
                  </a:moveTo>
                  <a:cubicBezTo>
                    <a:pt x="76" y="282"/>
                    <a:pt x="63" y="232"/>
                    <a:pt x="64" y="208"/>
                  </a:cubicBezTo>
                  <a:cubicBezTo>
                    <a:pt x="64" y="201"/>
                    <a:pt x="70" y="196"/>
                    <a:pt x="76" y="197"/>
                  </a:cubicBezTo>
                  <a:cubicBezTo>
                    <a:pt x="82" y="197"/>
                    <a:pt x="87" y="202"/>
                    <a:pt x="87" y="208"/>
                  </a:cubicBezTo>
                  <a:cubicBezTo>
                    <a:pt x="87" y="211"/>
                    <a:pt x="86" y="261"/>
                    <a:pt x="138" y="278"/>
                  </a:cubicBezTo>
                  <a:cubicBezTo>
                    <a:pt x="189" y="294"/>
                    <a:pt x="218" y="252"/>
                    <a:pt x="220" y="250"/>
                  </a:cubicBezTo>
                  <a:cubicBezTo>
                    <a:pt x="223" y="245"/>
                    <a:pt x="230" y="243"/>
                    <a:pt x="236" y="247"/>
                  </a:cubicBezTo>
                  <a:cubicBezTo>
                    <a:pt x="241" y="250"/>
                    <a:pt x="242" y="257"/>
                    <a:pt x="239" y="263"/>
                  </a:cubicBezTo>
                  <a:cubicBezTo>
                    <a:pt x="225" y="283"/>
                    <a:pt x="185" y="317"/>
                    <a:pt x="131" y="300"/>
                  </a:cubicBezTo>
                  <a:close/>
                  <a:moveTo>
                    <a:pt x="253" y="157"/>
                  </a:moveTo>
                  <a:cubicBezTo>
                    <a:pt x="247" y="155"/>
                    <a:pt x="244" y="149"/>
                    <a:pt x="246" y="143"/>
                  </a:cubicBezTo>
                  <a:cubicBezTo>
                    <a:pt x="246" y="141"/>
                    <a:pt x="258" y="104"/>
                    <a:pt x="289" y="88"/>
                  </a:cubicBezTo>
                  <a:cubicBezTo>
                    <a:pt x="306" y="79"/>
                    <a:pt x="325" y="78"/>
                    <a:pt x="345" y="84"/>
                  </a:cubicBezTo>
                  <a:cubicBezTo>
                    <a:pt x="365" y="90"/>
                    <a:pt x="380" y="102"/>
                    <a:pt x="389" y="119"/>
                  </a:cubicBezTo>
                  <a:cubicBezTo>
                    <a:pt x="404" y="150"/>
                    <a:pt x="392" y="187"/>
                    <a:pt x="392" y="188"/>
                  </a:cubicBezTo>
                  <a:cubicBezTo>
                    <a:pt x="390" y="194"/>
                    <a:pt x="383" y="198"/>
                    <a:pt x="377" y="196"/>
                  </a:cubicBezTo>
                  <a:cubicBezTo>
                    <a:pt x="371" y="194"/>
                    <a:pt x="368" y="187"/>
                    <a:pt x="370" y="181"/>
                  </a:cubicBezTo>
                  <a:cubicBezTo>
                    <a:pt x="370" y="181"/>
                    <a:pt x="379" y="152"/>
                    <a:pt x="368" y="129"/>
                  </a:cubicBezTo>
                  <a:cubicBezTo>
                    <a:pt x="362" y="118"/>
                    <a:pt x="352" y="111"/>
                    <a:pt x="338" y="106"/>
                  </a:cubicBezTo>
                  <a:cubicBezTo>
                    <a:pt x="323" y="101"/>
                    <a:pt x="311" y="102"/>
                    <a:pt x="300" y="108"/>
                  </a:cubicBezTo>
                  <a:cubicBezTo>
                    <a:pt x="277" y="120"/>
                    <a:pt x="268" y="149"/>
                    <a:pt x="268" y="149"/>
                  </a:cubicBezTo>
                  <a:cubicBezTo>
                    <a:pt x="266" y="156"/>
                    <a:pt x="260" y="159"/>
                    <a:pt x="253" y="157"/>
                  </a:cubicBezTo>
                  <a:cubicBezTo>
                    <a:pt x="253" y="157"/>
                    <a:pt x="253" y="157"/>
                    <a:pt x="253" y="157"/>
                  </a:cubicBezTo>
                  <a:close/>
                  <a:moveTo>
                    <a:pt x="10" y="80"/>
                  </a:moveTo>
                  <a:cubicBezTo>
                    <a:pt x="4" y="78"/>
                    <a:pt x="0" y="72"/>
                    <a:pt x="2" y="66"/>
                  </a:cubicBezTo>
                  <a:cubicBezTo>
                    <a:pt x="3" y="64"/>
                    <a:pt x="14" y="27"/>
                    <a:pt x="45" y="10"/>
                  </a:cubicBezTo>
                  <a:cubicBezTo>
                    <a:pt x="62" y="2"/>
                    <a:pt x="81" y="0"/>
                    <a:pt x="101" y="7"/>
                  </a:cubicBezTo>
                  <a:cubicBezTo>
                    <a:pt x="122" y="13"/>
                    <a:pt x="136" y="25"/>
                    <a:pt x="145" y="42"/>
                  </a:cubicBezTo>
                  <a:cubicBezTo>
                    <a:pt x="161" y="73"/>
                    <a:pt x="149" y="110"/>
                    <a:pt x="148" y="111"/>
                  </a:cubicBezTo>
                  <a:cubicBezTo>
                    <a:pt x="146" y="117"/>
                    <a:pt x="139" y="121"/>
                    <a:pt x="133" y="119"/>
                  </a:cubicBezTo>
                  <a:cubicBezTo>
                    <a:pt x="127" y="116"/>
                    <a:pt x="124" y="110"/>
                    <a:pt x="126" y="104"/>
                  </a:cubicBezTo>
                  <a:cubicBezTo>
                    <a:pt x="126" y="104"/>
                    <a:pt x="136" y="75"/>
                    <a:pt x="124" y="52"/>
                  </a:cubicBezTo>
                  <a:cubicBezTo>
                    <a:pt x="119" y="41"/>
                    <a:pt x="109" y="33"/>
                    <a:pt x="94" y="29"/>
                  </a:cubicBezTo>
                  <a:cubicBezTo>
                    <a:pt x="80" y="24"/>
                    <a:pt x="67" y="25"/>
                    <a:pt x="56" y="31"/>
                  </a:cubicBezTo>
                  <a:cubicBezTo>
                    <a:pt x="34" y="43"/>
                    <a:pt x="24" y="72"/>
                    <a:pt x="24" y="72"/>
                  </a:cubicBezTo>
                  <a:cubicBezTo>
                    <a:pt x="22" y="78"/>
                    <a:pt x="16" y="82"/>
                    <a:pt x="10" y="80"/>
                  </a:cubicBezTo>
                  <a:cubicBezTo>
                    <a:pt x="10" y="80"/>
                    <a:pt x="10" y="80"/>
                    <a:pt x="10" y="80"/>
                  </a:cubicBezTo>
                  <a:close/>
                </a:path>
              </a:pathLst>
            </a:custGeom>
            <a:solidFill>
              <a:srgbClr val="14BA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5">
              <a:extLst>
                <a:ext uri="{FF2B5EF4-FFF2-40B4-BE49-F238E27FC236}">
                  <a16:creationId xmlns:a16="http://schemas.microsoft.com/office/drawing/2014/main" id="{762C6794-AB81-C3C9-374F-6E124C713B7F}"/>
                </a:ext>
              </a:extLst>
            </p:cNvPr>
            <p:cNvSpPr>
              <a:spLocks noEditPoints="1"/>
            </p:cNvSpPr>
            <p:nvPr/>
          </p:nvSpPr>
          <p:spPr bwMode="auto">
            <a:xfrm>
              <a:off x="5402263" y="3009900"/>
              <a:ext cx="147638" cy="1122363"/>
            </a:xfrm>
            <a:custGeom>
              <a:avLst/>
              <a:gdLst>
                <a:gd name="T0" fmla="*/ 0 w 74"/>
                <a:gd name="T1" fmla="*/ 525 h 562"/>
                <a:gd name="T2" fmla="*/ 37 w 74"/>
                <a:gd name="T3" fmla="*/ 489 h 562"/>
                <a:gd name="T4" fmla="*/ 74 w 74"/>
                <a:gd name="T5" fmla="*/ 525 h 562"/>
                <a:gd name="T6" fmla="*/ 37 w 74"/>
                <a:gd name="T7" fmla="*/ 562 h 562"/>
                <a:gd name="T8" fmla="*/ 0 w 74"/>
                <a:gd name="T9" fmla="*/ 525 h 562"/>
                <a:gd name="T10" fmla="*/ 62 w 74"/>
                <a:gd name="T11" fmla="*/ 0 h 562"/>
                <a:gd name="T12" fmla="*/ 56 w 74"/>
                <a:gd name="T13" fmla="*/ 415 h 562"/>
                <a:gd name="T14" fmla="*/ 15 w 74"/>
                <a:gd name="T15" fmla="*/ 415 h 562"/>
                <a:gd name="T16" fmla="*/ 9 w 74"/>
                <a:gd name="T17" fmla="*/ 0 h 562"/>
                <a:gd name="T18" fmla="*/ 62 w 74"/>
                <a:gd name="T19" fmla="*/ 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562">
                  <a:moveTo>
                    <a:pt x="0" y="525"/>
                  </a:moveTo>
                  <a:cubicBezTo>
                    <a:pt x="0" y="505"/>
                    <a:pt x="17" y="489"/>
                    <a:pt x="37" y="489"/>
                  </a:cubicBezTo>
                  <a:cubicBezTo>
                    <a:pt x="58" y="489"/>
                    <a:pt x="74" y="505"/>
                    <a:pt x="74" y="525"/>
                  </a:cubicBezTo>
                  <a:cubicBezTo>
                    <a:pt x="74" y="546"/>
                    <a:pt x="58" y="562"/>
                    <a:pt x="37" y="562"/>
                  </a:cubicBezTo>
                  <a:cubicBezTo>
                    <a:pt x="17" y="562"/>
                    <a:pt x="0" y="546"/>
                    <a:pt x="0" y="525"/>
                  </a:cubicBezTo>
                  <a:close/>
                  <a:moveTo>
                    <a:pt x="62" y="0"/>
                  </a:moveTo>
                  <a:cubicBezTo>
                    <a:pt x="56" y="415"/>
                    <a:pt x="56" y="415"/>
                    <a:pt x="56" y="415"/>
                  </a:cubicBezTo>
                  <a:cubicBezTo>
                    <a:pt x="15" y="415"/>
                    <a:pt x="15" y="415"/>
                    <a:pt x="15" y="415"/>
                  </a:cubicBezTo>
                  <a:cubicBezTo>
                    <a:pt x="9" y="0"/>
                    <a:pt x="9" y="0"/>
                    <a:pt x="9" y="0"/>
                  </a:cubicBezTo>
                  <a:lnTo>
                    <a:pt x="62" y="0"/>
                  </a:lnTo>
                  <a:close/>
                </a:path>
              </a:pathLst>
            </a:custGeom>
            <a:solidFill>
              <a:srgbClr val="14BA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133394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erci bleu clair">
    <p:bg>
      <p:bgPr>
        <a:solidFill>
          <a:schemeClr val="accent1"/>
        </a:solidFill>
        <a:effectLst/>
      </p:bgPr>
    </p:bg>
    <p:spTree>
      <p:nvGrpSpPr>
        <p:cNvPr id="1" name=""/>
        <p:cNvGrpSpPr/>
        <p:nvPr/>
      </p:nvGrpSpPr>
      <p:grpSpPr>
        <a:xfrm>
          <a:off x="0" y="0"/>
          <a:ext cx="0" cy="0"/>
          <a:chOff x="0" y="0"/>
          <a:chExt cx="0" cy="0"/>
        </a:xfrm>
      </p:grpSpPr>
      <p:grpSp>
        <p:nvGrpSpPr>
          <p:cNvPr id="2" name="Grouper 281" descr="Merci !">
            <a:extLst>
              <a:ext uri="{FF2B5EF4-FFF2-40B4-BE49-F238E27FC236}">
                <a16:creationId xmlns:a16="http://schemas.microsoft.com/office/drawing/2014/main" id="{D09339E0-D78C-0B2D-21CA-9AFD9A650592}"/>
              </a:ext>
            </a:extLst>
          </p:cNvPr>
          <p:cNvGrpSpPr/>
          <p:nvPr userDrawn="1"/>
        </p:nvGrpSpPr>
        <p:grpSpPr>
          <a:xfrm>
            <a:off x="3204353" y="2096988"/>
            <a:ext cx="5783293" cy="2664023"/>
            <a:chOff x="2282825" y="2911475"/>
            <a:chExt cx="3267076" cy="1504950"/>
          </a:xfrm>
        </p:grpSpPr>
        <p:grpSp>
          <p:nvGrpSpPr>
            <p:cNvPr id="3" name="Grouper 282">
              <a:extLst>
                <a:ext uri="{FF2B5EF4-FFF2-40B4-BE49-F238E27FC236}">
                  <a16:creationId xmlns:a16="http://schemas.microsoft.com/office/drawing/2014/main" id="{3A1FC165-A5B0-9F36-474D-4157DCC202DD}"/>
                </a:ext>
              </a:extLst>
            </p:cNvPr>
            <p:cNvGrpSpPr/>
            <p:nvPr/>
          </p:nvGrpSpPr>
          <p:grpSpPr>
            <a:xfrm>
              <a:off x="3778250" y="2911475"/>
              <a:ext cx="1506538" cy="1504950"/>
              <a:chOff x="3778250" y="2911475"/>
              <a:chExt cx="1506538" cy="1504950"/>
            </a:xfrm>
          </p:grpSpPr>
          <p:sp>
            <p:nvSpPr>
              <p:cNvPr id="14" name="Freeform 67">
                <a:extLst>
                  <a:ext uri="{FF2B5EF4-FFF2-40B4-BE49-F238E27FC236}">
                    <a16:creationId xmlns:a16="http://schemas.microsoft.com/office/drawing/2014/main" id="{54B58332-4332-45B6-7813-13E34B4EB108}"/>
                  </a:ext>
                </a:extLst>
              </p:cNvPr>
              <p:cNvSpPr>
                <a:spLocks/>
              </p:cNvSpPr>
              <p:nvPr/>
            </p:nvSpPr>
            <p:spPr bwMode="auto">
              <a:xfrm>
                <a:off x="4541838" y="3576638"/>
                <a:ext cx="80963" cy="76200"/>
              </a:xfrm>
              <a:custGeom>
                <a:avLst/>
                <a:gdLst>
                  <a:gd name="T0" fmla="*/ 41 w 41"/>
                  <a:gd name="T1" fmla="*/ 19 h 38"/>
                  <a:gd name="T2" fmla="*/ 20 w 41"/>
                  <a:gd name="T3" fmla="*/ 0 h 38"/>
                  <a:gd name="T4" fmla="*/ 0 w 41"/>
                  <a:gd name="T5" fmla="*/ 0 h 38"/>
                  <a:gd name="T6" fmla="*/ 0 w 41"/>
                  <a:gd name="T7" fmla="*/ 38 h 38"/>
                  <a:gd name="T8" fmla="*/ 20 w 41"/>
                  <a:gd name="T9" fmla="*/ 38 h 38"/>
                  <a:gd name="T10" fmla="*/ 41 w 41"/>
                  <a:gd name="T11" fmla="*/ 19 h 38"/>
                </a:gdLst>
                <a:ahLst/>
                <a:cxnLst>
                  <a:cxn ang="0">
                    <a:pos x="T0" y="T1"/>
                  </a:cxn>
                  <a:cxn ang="0">
                    <a:pos x="T2" y="T3"/>
                  </a:cxn>
                  <a:cxn ang="0">
                    <a:pos x="T4" y="T5"/>
                  </a:cxn>
                  <a:cxn ang="0">
                    <a:pos x="T6" y="T7"/>
                  </a:cxn>
                  <a:cxn ang="0">
                    <a:pos x="T8" y="T9"/>
                  </a:cxn>
                  <a:cxn ang="0">
                    <a:pos x="T10" y="T11"/>
                  </a:cxn>
                </a:cxnLst>
                <a:rect l="0" t="0" r="r" b="b"/>
                <a:pathLst>
                  <a:path w="41" h="38">
                    <a:moveTo>
                      <a:pt x="41" y="19"/>
                    </a:moveTo>
                    <a:cubicBezTo>
                      <a:pt x="41" y="8"/>
                      <a:pt x="34" y="0"/>
                      <a:pt x="20" y="0"/>
                    </a:cubicBezTo>
                    <a:cubicBezTo>
                      <a:pt x="0" y="0"/>
                      <a:pt x="0" y="0"/>
                      <a:pt x="0" y="0"/>
                    </a:cubicBezTo>
                    <a:cubicBezTo>
                      <a:pt x="0" y="38"/>
                      <a:pt x="0" y="38"/>
                      <a:pt x="0" y="38"/>
                    </a:cubicBezTo>
                    <a:cubicBezTo>
                      <a:pt x="20" y="38"/>
                      <a:pt x="20" y="38"/>
                      <a:pt x="20" y="38"/>
                    </a:cubicBezTo>
                    <a:cubicBezTo>
                      <a:pt x="34" y="38"/>
                      <a:pt x="41" y="31"/>
                      <a:pt x="41" y="19"/>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8">
                <a:extLst>
                  <a:ext uri="{FF2B5EF4-FFF2-40B4-BE49-F238E27FC236}">
                    <a16:creationId xmlns:a16="http://schemas.microsoft.com/office/drawing/2014/main" id="{C3525E94-8198-9C39-7198-AE458F319508}"/>
                  </a:ext>
                </a:extLst>
              </p:cNvPr>
              <p:cNvSpPr>
                <a:spLocks noEditPoints="1"/>
              </p:cNvSpPr>
              <p:nvPr/>
            </p:nvSpPr>
            <p:spPr bwMode="auto">
              <a:xfrm>
                <a:off x="3778250" y="2911475"/>
                <a:ext cx="1506538" cy="1504950"/>
              </a:xfrm>
              <a:custGeom>
                <a:avLst/>
                <a:gdLst>
                  <a:gd name="T0" fmla="*/ 56 w 754"/>
                  <a:gd name="T1" fmla="*/ 275 h 753"/>
                  <a:gd name="T2" fmla="*/ 698 w 754"/>
                  <a:gd name="T3" fmla="*/ 478 h 753"/>
                  <a:gd name="T4" fmla="*/ 255 w 754"/>
                  <a:gd name="T5" fmla="*/ 431 h 753"/>
                  <a:gd name="T6" fmla="*/ 236 w 754"/>
                  <a:gd name="T7" fmla="*/ 354 h 753"/>
                  <a:gd name="T8" fmla="*/ 189 w 754"/>
                  <a:gd name="T9" fmla="*/ 431 h 753"/>
                  <a:gd name="T10" fmla="*/ 155 w 754"/>
                  <a:gd name="T11" fmla="*/ 431 h 753"/>
                  <a:gd name="T12" fmla="*/ 136 w 754"/>
                  <a:gd name="T13" fmla="*/ 319 h 753"/>
                  <a:gd name="T14" fmla="*/ 196 w 754"/>
                  <a:gd name="T15" fmla="*/ 407 h 753"/>
                  <a:gd name="T16" fmla="*/ 255 w 754"/>
                  <a:gd name="T17" fmla="*/ 319 h 753"/>
                  <a:gd name="T18" fmla="*/ 341 w 754"/>
                  <a:gd name="T19" fmla="*/ 333 h 753"/>
                  <a:gd name="T20" fmla="*/ 297 w 754"/>
                  <a:gd name="T21" fmla="*/ 367 h 753"/>
                  <a:gd name="T22" fmla="*/ 336 w 754"/>
                  <a:gd name="T23" fmla="*/ 381 h 753"/>
                  <a:gd name="T24" fmla="*/ 297 w 754"/>
                  <a:gd name="T25" fmla="*/ 417 h 753"/>
                  <a:gd name="T26" fmla="*/ 341 w 754"/>
                  <a:gd name="T27" fmla="*/ 431 h 753"/>
                  <a:gd name="T28" fmla="*/ 279 w 754"/>
                  <a:gd name="T29" fmla="*/ 319 h 753"/>
                  <a:gd name="T30" fmla="*/ 341 w 754"/>
                  <a:gd name="T31" fmla="*/ 333 h 753"/>
                  <a:gd name="T32" fmla="*/ 393 w 754"/>
                  <a:gd name="T33" fmla="*/ 386 h 753"/>
                  <a:gd name="T34" fmla="*/ 382 w 754"/>
                  <a:gd name="T35" fmla="*/ 431 h 753"/>
                  <a:gd name="T36" fmla="*/ 363 w 754"/>
                  <a:gd name="T37" fmla="*/ 319 h 753"/>
                  <a:gd name="T38" fmla="*/ 442 w 754"/>
                  <a:gd name="T39" fmla="*/ 352 h 753"/>
                  <a:gd name="T40" fmla="*/ 443 w 754"/>
                  <a:gd name="T41" fmla="*/ 431 h 753"/>
                  <a:gd name="T42" fmla="*/ 516 w 754"/>
                  <a:gd name="T43" fmla="*/ 416 h 753"/>
                  <a:gd name="T44" fmla="*/ 568 w 754"/>
                  <a:gd name="T45" fmla="*/ 399 h 753"/>
                  <a:gd name="T46" fmla="*/ 459 w 754"/>
                  <a:gd name="T47" fmla="*/ 375 h 753"/>
                  <a:gd name="T48" fmla="*/ 568 w 754"/>
                  <a:gd name="T49" fmla="*/ 351 h 753"/>
                  <a:gd name="T50" fmla="*/ 516 w 754"/>
                  <a:gd name="T51" fmla="*/ 334 h 753"/>
                  <a:gd name="T52" fmla="*/ 516 w 754"/>
                  <a:gd name="T53" fmla="*/ 416 h 753"/>
                  <a:gd name="T54" fmla="*/ 590 w 754"/>
                  <a:gd name="T55" fmla="*/ 431 h 753"/>
                  <a:gd name="T56" fmla="*/ 608 w 754"/>
                  <a:gd name="T57" fmla="*/ 319 h 753"/>
                  <a:gd name="T58" fmla="*/ 599 w 754"/>
                  <a:gd name="T59" fmla="*/ 307 h 753"/>
                  <a:gd name="T60" fmla="*/ 599 w 754"/>
                  <a:gd name="T61" fmla="*/ 283 h 753"/>
                  <a:gd name="T62" fmla="*/ 599 w 754"/>
                  <a:gd name="T63" fmla="*/ 307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4" h="753">
                    <a:moveTo>
                      <a:pt x="479" y="56"/>
                    </a:moveTo>
                    <a:cubicBezTo>
                      <a:pt x="302" y="0"/>
                      <a:pt x="112" y="98"/>
                      <a:pt x="56" y="275"/>
                    </a:cubicBezTo>
                    <a:cubicBezTo>
                      <a:pt x="0" y="452"/>
                      <a:pt x="99" y="641"/>
                      <a:pt x="276" y="697"/>
                    </a:cubicBezTo>
                    <a:cubicBezTo>
                      <a:pt x="452" y="753"/>
                      <a:pt x="642" y="655"/>
                      <a:pt x="698" y="478"/>
                    </a:cubicBezTo>
                    <a:cubicBezTo>
                      <a:pt x="754" y="301"/>
                      <a:pt x="656" y="112"/>
                      <a:pt x="479" y="56"/>
                    </a:cubicBezTo>
                    <a:close/>
                    <a:moveTo>
                      <a:pt x="255" y="431"/>
                    </a:moveTo>
                    <a:cubicBezTo>
                      <a:pt x="236" y="431"/>
                      <a:pt x="236" y="431"/>
                      <a:pt x="236" y="431"/>
                    </a:cubicBezTo>
                    <a:cubicBezTo>
                      <a:pt x="236" y="354"/>
                      <a:pt x="236" y="354"/>
                      <a:pt x="236" y="354"/>
                    </a:cubicBezTo>
                    <a:cubicBezTo>
                      <a:pt x="202" y="431"/>
                      <a:pt x="202" y="431"/>
                      <a:pt x="202" y="431"/>
                    </a:cubicBezTo>
                    <a:cubicBezTo>
                      <a:pt x="189" y="431"/>
                      <a:pt x="189" y="431"/>
                      <a:pt x="189" y="431"/>
                    </a:cubicBezTo>
                    <a:cubicBezTo>
                      <a:pt x="155" y="354"/>
                      <a:pt x="155" y="354"/>
                      <a:pt x="155" y="354"/>
                    </a:cubicBezTo>
                    <a:cubicBezTo>
                      <a:pt x="155" y="431"/>
                      <a:pt x="155" y="431"/>
                      <a:pt x="155" y="431"/>
                    </a:cubicBezTo>
                    <a:cubicBezTo>
                      <a:pt x="136" y="431"/>
                      <a:pt x="136" y="431"/>
                      <a:pt x="136" y="431"/>
                    </a:cubicBezTo>
                    <a:cubicBezTo>
                      <a:pt x="136" y="319"/>
                      <a:pt x="136" y="319"/>
                      <a:pt x="136" y="319"/>
                    </a:cubicBezTo>
                    <a:cubicBezTo>
                      <a:pt x="156" y="319"/>
                      <a:pt x="156" y="319"/>
                      <a:pt x="156" y="319"/>
                    </a:cubicBezTo>
                    <a:cubicBezTo>
                      <a:pt x="196" y="407"/>
                      <a:pt x="196" y="407"/>
                      <a:pt x="196" y="407"/>
                    </a:cubicBezTo>
                    <a:cubicBezTo>
                      <a:pt x="235" y="319"/>
                      <a:pt x="235" y="319"/>
                      <a:pt x="235" y="319"/>
                    </a:cubicBezTo>
                    <a:cubicBezTo>
                      <a:pt x="255" y="319"/>
                      <a:pt x="255" y="319"/>
                      <a:pt x="255" y="319"/>
                    </a:cubicBezTo>
                    <a:lnTo>
                      <a:pt x="255" y="431"/>
                    </a:lnTo>
                    <a:close/>
                    <a:moveTo>
                      <a:pt x="341" y="333"/>
                    </a:moveTo>
                    <a:cubicBezTo>
                      <a:pt x="297" y="333"/>
                      <a:pt x="297" y="333"/>
                      <a:pt x="297" y="333"/>
                    </a:cubicBezTo>
                    <a:cubicBezTo>
                      <a:pt x="297" y="367"/>
                      <a:pt x="297" y="367"/>
                      <a:pt x="297" y="367"/>
                    </a:cubicBezTo>
                    <a:cubicBezTo>
                      <a:pt x="336" y="367"/>
                      <a:pt x="336" y="367"/>
                      <a:pt x="336" y="367"/>
                    </a:cubicBezTo>
                    <a:cubicBezTo>
                      <a:pt x="336" y="381"/>
                      <a:pt x="336" y="381"/>
                      <a:pt x="336" y="381"/>
                    </a:cubicBezTo>
                    <a:cubicBezTo>
                      <a:pt x="297" y="381"/>
                      <a:pt x="297" y="381"/>
                      <a:pt x="297" y="381"/>
                    </a:cubicBezTo>
                    <a:cubicBezTo>
                      <a:pt x="297" y="417"/>
                      <a:pt x="297" y="417"/>
                      <a:pt x="297" y="417"/>
                    </a:cubicBezTo>
                    <a:cubicBezTo>
                      <a:pt x="341" y="417"/>
                      <a:pt x="341" y="417"/>
                      <a:pt x="341" y="417"/>
                    </a:cubicBezTo>
                    <a:cubicBezTo>
                      <a:pt x="341" y="431"/>
                      <a:pt x="341" y="431"/>
                      <a:pt x="341" y="431"/>
                    </a:cubicBezTo>
                    <a:cubicBezTo>
                      <a:pt x="279" y="431"/>
                      <a:pt x="279" y="431"/>
                      <a:pt x="279" y="431"/>
                    </a:cubicBezTo>
                    <a:cubicBezTo>
                      <a:pt x="279" y="319"/>
                      <a:pt x="279" y="319"/>
                      <a:pt x="279" y="319"/>
                    </a:cubicBezTo>
                    <a:cubicBezTo>
                      <a:pt x="341" y="319"/>
                      <a:pt x="341" y="319"/>
                      <a:pt x="341" y="319"/>
                    </a:cubicBezTo>
                    <a:lnTo>
                      <a:pt x="341" y="333"/>
                    </a:lnTo>
                    <a:close/>
                    <a:moveTo>
                      <a:pt x="421" y="431"/>
                    </a:moveTo>
                    <a:cubicBezTo>
                      <a:pt x="393" y="386"/>
                      <a:pt x="393" y="386"/>
                      <a:pt x="393" y="386"/>
                    </a:cubicBezTo>
                    <a:cubicBezTo>
                      <a:pt x="382" y="386"/>
                      <a:pt x="382" y="386"/>
                      <a:pt x="382" y="386"/>
                    </a:cubicBezTo>
                    <a:cubicBezTo>
                      <a:pt x="382" y="431"/>
                      <a:pt x="382" y="431"/>
                      <a:pt x="382" y="431"/>
                    </a:cubicBezTo>
                    <a:cubicBezTo>
                      <a:pt x="363" y="431"/>
                      <a:pt x="363" y="431"/>
                      <a:pt x="363" y="431"/>
                    </a:cubicBezTo>
                    <a:cubicBezTo>
                      <a:pt x="363" y="319"/>
                      <a:pt x="363" y="319"/>
                      <a:pt x="363" y="319"/>
                    </a:cubicBezTo>
                    <a:cubicBezTo>
                      <a:pt x="402" y="319"/>
                      <a:pt x="402" y="319"/>
                      <a:pt x="402" y="319"/>
                    </a:cubicBezTo>
                    <a:cubicBezTo>
                      <a:pt x="428" y="319"/>
                      <a:pt x="442" y="334"/>
                      <a:pt x="442" y="352"/>
                    </a:cubicBezTo>
                    <a:cubicBezTo>
                      <a:pt x="442" y="366"/>
                      <a:pt x="434" y="381"/>
                      <a:pt x="414" y="385"/>
                    </a:cubicBezTo>
                    <a:cubicBezTo>
                      <a:pt x="443" y="431"/>
                      <a:pt x="443" y="431"/>
                      <a:pt x="443" y="431"/>
                    </a:cubicBezTo>
                    <a:lnTo>
                      <a:pt x="421" y="431"/>
                    </a:lnTo>
                    <a:close/>
                    <a:moveTo>
                      <a:pt x="516" y="416"/>
                    </a:moveTo>
                    <a:cubicBezTo>
                      <a:pt x="530" y="416"/>
                      <a:pt x="540" y="410"/>
                      <a:pt x="546" y="399"/>
                    </a:cubicBezTo>
                    <a:cubicBezTo>
                      <a:pt x="568" y="399"/>
                      <a:pt x="568" y="399"/>
                      <a:pt x="568" y="399"/>
                    </a:cubicBezTo>
                    <a:cubicBezTo>
                      <a:pt x="560" y="421"/>
                      <a:pt x="540" y="432"/>
                      <a:pt x="516" y="432"/>
                    </a:cubicBezTo>
                    <a:cubicBezTo>
                      <a:pt x="485" y="432"/>
                      <a:pt x="459" y="409"/>
                      <a:pt x="459" y="375"/>
                    </a:cubicBezTo>
                    <a:cubicBezTo>
                      <a:pt x="459" y="341"/>
                      <a:pt x="485" y="318"/>
                      <a:pt x="516" y="318"/>
                    </a:cubicBezTo>
                    <a:cubicBezTo>
                      <a:pt x="540" y="318"/>
                      <a:pt x="560" y="329"/>
                      <a:pt x="568" y="351"/>
                    </a:cubicBezTo>
                    <a:cubicBezTo>
                      <a:pt x="546" y="351"/>
                      <a:pt x="546" y="351"/>
                      <a:pt x="546" y="351"/>
                    </a:cubicBezTo>
                    <a:cubicBezTo>
                      <a:pt x="540" y="340"/>
                      <a:pt x="530" y="334"/>
                      <a:pt x="516" y="334"/>
                    </a:cubicBezTo>
                    <a:cubicBezTo>
                      <a:pt x="494" y="334"/>
                      <a:pt x="478" y="350"/>
                      <a:pt x="478" y="375"/>
                    </a:cubicBezTo>
                    <a:cubicBezTo>
                      <a:pt x="478" y="400"/>
                      <a:pt x="494" y="416"/>
                      <a:pt x="516" y="416"/>
                    </a:cubicBezTo>
                    <a:close/>
                    <a:moveTo>
                      <a:pt x="608" y="431"/>
                    </a:moveTo>
                    <a:cubicBezTo>
                      <a:pt x="590" y="431"/>
                      <a:pt x="590" y="431"/>
                      <a:pt x="590" y="431"/>
                    </a:cubicBezTo>
                    <a:cubicBezTo>
                      <a:pt x="590" y="319"/>
                      <a:pt x="590" y="319"/>
                      <a:pt x="590" y="319"/>
                    </a:cubicBezTo>
                    <a:cubicBezTo>
                      <a:pt x="608" y="319"/>
                      <a:pt x="608" y="319"/>
                      <a:pt x="608" y="319"/>
                    </a:cubicBezTo>
                    <a:lnTo>
                      <a:pt x="608" y="431"/>
                    </a:lnTo>
                    <a:close/>
                    <a:moveTo>
                      <a:pt x="599" y="307"/>
                    </a:moveTo>
                    <a:cubicBezTo>
                      <a:pt x="592" y="307"/>
                      <a:pt x="587" y="302"/>
                      <a:pt x="587" y="295"/>
                    </a:cubicBezTo>
                    <a:cubicBezTo>
                      <a:pt x="587" y="289"/>
                      <a:pt x="592" y="283"/>
                      <a:pt x="599" y="283"/>
                    </a:cubicBezTo>
                    <a:cubicBezTo>
                      <a:pt x="605" y="283"/>
                      <a:pt x="611" y="289"/>
                      <a:pt x="611" y="295"/>
                    </a:cubicBezTo>
                    <a:cubicBezTo>
                      <a:pt x="611" y="302"/>
                      <a:pt x="605" y="307"/>
                      <a:pt x="599" y="307"/>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69B3"/>
                  </a:solidFill>
                </a:endParaRPr>
              </a:p>
            </p:txBody>
          </p:sp>
        </p:grpSp>
        <p:sp>
          <p:nvSpPr>
            <p:cNvPr id="4" name="Freeform 69">
              <a:extLst>
                <a:ext uri="{FF2B5EF4-FFF2-40B4-BE49-F238E27FC236}">
                  <a16:creationId xmlns:a16="http://schemas.microsoft.com/office/drawing/2014/main" id="{71457DB7-17B4-EE14-6B42-C0DC1630EF08}"/>
                </a:ext>
              </a:extLst>
            </p:cNvPr>
            <p:cNvSpPr>
              <a:spLocks noEditPoints="1"/>
            </p:cNvSpPr>
            <p:nvPr/>
          </p:nvSpPr>
          <p:spPr bwMode="auto">
            <a:xfrm>
              <a:off x="2282825" y="2911475"/>
              <a:ext cx="1506538" cy="1504950"/>
            </a:xfrm>
            <a:custGeom>
              <a:avLst/>
              <a:gdLst>
                <a:gd name="T0" fmla="*/ 276 w 754"/>
                <a:gd name="T1" fmla="*/ 697 h 753"/>
                <a:gd name="T2" fmla="*/ 56 w 754"/>
                <a:gd name="T3" fmla="*/ 275 h 753"/>
                <a:gd name="T4" fmla="*/ 479 w 754"/>
                <a:gd name="T5" fmla="*/ 56 h 753"/>
                <a:gd name="T6" fmla="*/ 698 w 754"/>
                <a:gd name="T7" fmla="*/ 478 h 753"/>
                <a:gd name="T8" fmla="*/ 276 w 754"/>
                <a:gd name="T9" fmla="*/ 697 h 753"/>
                <a:gd name="T10" fmla="*/ 472 w 754"/>
                <a:gd name="T11" fmla="*/ 75 h 753"/>
                <a:gd name="T12" fmla="*/ 76 w 754"/>
                <a:gd name="T13" fmla="*/ 281 h 753"/>
                <a:gd name="T14" fmla="*/ 282 w 754"/>
                <a:gd name="T15" fmla="*/ 678 h 753"/>
                <a:gd name="T16" fmla="*/ 678 w 754"/>
                <a:gd name="T17" fmla="*/ 472 h 753"/>
                <a:gd name="T18" fmla="*/ 472 w 754"/>
                <a:gd name="T19" fmla="*/ 75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4" h="753">
                  <a:moveTo>
                    <a:pt x="276" y="697"/>
                  </a:moveTo>
                  <a:cubicBezTo>
                    <a:pt x="99" y="641"/>
                    <a:pt x="0" y="452"/>
                    <a:pt x="56" y="275"/>
                  </a:cubicBezTo>
                  <a:cubicBezTo>
                    <a:pt x="112" y="98"/>
                    <a:pt x="302" y="0"/>
                    <a:pt x="479" y="56"/>
                  </a:cubicBezTo>
                  <a:cubicBezTo>
                    <a:pt x="655" y="112"/>
                    <a:pt x="754" y="301"/>
                    <a:pt x="698" y="478"/>
                  </a:cubicBezTo>
                  <a:cubicBezTo>
                    <a:pt x="642" y="655"/>
                    <a:pt x="452" y="753"/>
                    <a:pt x="276" y="697"/>
                  </a:cubicBezTo>
                  <a:close/>
                  <a:moveTo>
                    <a:pt x="472" y="75"/>
                  </a:moveTo>
                  <a:cubicBezTo>
                    <a:pt x="306" y="23"/>
                    <a:pt x="128" y="115"/>
                    <a:pt x="76" y="281"/>
                  </a:cubicBezTo>
                  <a:cubicBezTo>
                    <a:pt x="23" y="447"/>
                    <a:pt x="116" y="625"/>
                    <a:pt x="282" y="678"/>
                  </a:cubicBezTo>
                  <a:cubicBezTo>
                    <a:pt x="448" y="730"/>
                    <a:pt x="626" y="638"/>
                    <a:pt x="678" y="472"/>
                  </a:cubicBezTo>
                  <a:cubicBezTo>
                    <a:pt x="731" y="306"/>
                    <a:pt x="638" y="128"/>
                    <a:pt x="472" y="75"/>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0">
              <a:extLst>
                <a:ext uri="{FF2B5EF4-FFF2-40B4-BE49-F238E27FC236}">
                  <a16:creationId xmlns:a16="http://schemas.microsoft.com/office/drawing/2014/main" id="{C199DEFE-DC65-D1FF-94E0-21451F37F45C}"/>
                </a:ext>
              </a:extLst>
            </p:cNvPr>
            <p:cNvSpPr>
              <a:spLocks noEditPoints="1"/>
            </p:cNvSpPr>
            <p:nvPr/>
          </p:nvSpPr>
          <p:spPr bwMode="auto">
            <a:xfrm>
              <a:off x="2719388" y="3267075"/>
              <a:ext cx="808038" cy="633413"/>
            </a:xfrm>
            <a:custGeom>
              <a:avLst/>
              <a:gdLst>
                <a:gd name="T0" fmla="*/ 131 w 404"/>
                <a:gd name="T1" fmla="*/ 300 h 317"/>
                <a:gd name="T2" fmla="*/ 64 w 404"/>
                <a:gd name="T3" fmla="*/ 208 h 317"/>
                <a:gd name="T4" fmla="*/ 76 w 404"/>
                <a:gd name="T5" fmla="*/ 197 h 317"/>
                <a:gd name="T6" fmla="*/ 87 w 404"/>
                <a:gd name="T7" fmla="*/ 208 h 317"/>
                <a:gd name="T8" fmla="*/ 138 w 404"/>
                <a:gd name="T9" fmla="*/ 278 h 317"/>
                <a:gd name="T10" fmla="*/ 220 w 404"/>
                <a:gd name="T11" fmla="*/ 250 h 317"/>
                <a:gd name="T12" fmla="*/ 236 w 404"/>
                <a:gd name="T13" fmla="*/ 247 h 317"/>
                <a:gd name="T14" fmla="*/ 239 w 404"/>
                <a:gd name="T15" fmla="*/ 263 h 317"/>
                <a:gd name="T16" fmla="*/ 131 w 404"/>
                <a:gd name="T17" fmla="*/ 300 h 317"/>
                <a:gd name="T18" fmla="*/ 253 w 404"/>
                <a:gd name="T19" fmla="*/ 157 h 317"/>
                <a:gd name="T20" fmla="*/ 246 w 404"/>
                <a:gd name="T21" fmla="*/ 143 h 317"/>
                <a:gd name="T22" fmla="*/ 289 w 404"/>
                <a:gd name="T23" fmla="*/ 88 h 317"/>
                <a:gd name="T24" fmla="*/ 345 w 404"/>
                <a:gd name="T25" fmla="*/ 84 h 317"/>
                <a:gd name="T26" fmla="*/ 389 w 404"/>
                <a:gd name="T27" fmla="*/ 119 h 317"/>
                <a:gd name="T28" fmla="*/ 392 w 404"/>
                <a:gd name="T29" fmla="*/ 188 h 317"/>
                <a:gd name="T30" fmla="*/ 377 w 404"/>
                <a:gd name="T31" fmla="*/ 196 h 317"/>
                <a:gd name="T32" fmla="*/ 370 w 404"/>
                <a:gd name="T33" fmla="*/ 181 h 317"/>
                <a:gd name="T34" fmla="*/ 368 w 404"/>
                <a:gd name="T35" fmla="*/ 129 h 317"/>
                <a:gd name="T36" fmla="*/ 338 w 404"/>
                <a:gd name="T37" fmla="*/ 106 h 317"/>
                <a:gd name="T38" fmla="*/ 300 w 404"/>
                <a:gd name="T39" fmla="*/ 108 h 317"/>
                <a:gd name="T40" fmla="*/ 268 w 404"/>
                <a:gd name="T41" fmla="*/ 149 h 317"/>
                <a:gd name="T42" fmla="*/ 253 w 404"/>
                <a:gd name="T43" fmla="*/ 157 h 317"/>
                <a:gd name="T44" fmla="*/ 253 w 404"/>
                <a:gd name="T45" fmla="*/ 157 h 317"/>
                <a:gd name="T46" fmla="*/ 10 w 404"/>
                <a:gd name="T47" fmla="*/ 80 h 317"/>
                <a:gd name="T48" fmla="*/ 2 w 404"/>
                <a:gd name="T49" fmla="*/ 66 h 317"/>
                <a:gd name="T50" fmla="*/ 45 w 404"/>
                <a:gd name="T51" fmla="*/ 10 h 317"/>
                <a:gd name="T52" fmla="*/ 101 w 404"/>
                <a:gd name="T53" fmla="*/ 7 h 317"/>
                <a:gd name="T54" fmla="*/ 145 w 404"/>
                <a:gd name="T55" fmla="*/ 42 h 317"/>
                <a:gd name="T56" fmla="*/ 148 w 404"/>
                <a:gd name="T57" fmla="*/ 111 h 317"/>
                <a:gd name="T58" fmla="*/ 133 w 404"/>
                <a:gd name="T59" fmla="*/ 119 h 317"/>
                <a:gd name="T60" fmla="*/ 126 w 404"/>
                <a:gd name="T61" fmla="*/ 104 h 317"/>
                <a:gd name="T62" fmla="*/ 124 w 404"/>
                <a:gd name="T63" fmla="*/ 52 h 317"/>
                <a:gd name="T64" fmla="*/ 94 w 404"/>
                <a:gd name="T65" fmla="*/ 29 h 317"/>
                <a:gd name="T66" fmla="*/ 56 w 404"/>
                <a:gd name="T67" fmla="*/ 31 h 317"/>
                <a:gd name="T68" fmla="*/ 24 w 404"/>
                <a:gd name="T69" fmla="*/ 72 h 317"/>
                <a:gd name="T70" fmla="*/ 10 w 404"/>
                <a:gd name="T71" fmla="*/ 80 h 317"/>
                <a:gd name="T72" fmla="*/ 10 w 404"/>
                <a:gd name="T73" fmla="*/ 8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4" h="317">
                  <a:moveTo>
                    <a:pt x="131" y="300"/>
                  </a:moveTo>
                  <a:cubicBezTo>
                    <a:pt x="76" y="282"/>
                    <a:pt x="63" y="232"/>
                    <a:pt x="64" y="208"/>
                  </a:cubicBezTo>
                  <a:cubicBezTo>
                    <a:pt x="64" y="201"/>
                    <a:pt x="70" y="196"/>
                    <a:pt x="76" y="197"/>
                  </a:cubicBezTo>
                  <a:cubicBezTo>
                    <a:pt x="82" y="197"/>
                    <a:pt x="87" y="202"/>
                    <a:pt x="87" y="208"/>
                  </a:cubicBezTo>
                  <a:cubicBezTo>
                    <a:pt x="87" y="211"/>
                    <a:pt x="86" y="261"/>
                    <a:pt x="138" y="278"/>
                  </a:cubicBezTo>
                  <a:cubicBezTo>
                    <a:pt x="189" y="294"/>
                    <a:pt x="218" y="252"/>
                    <a:pt x="220" y="250"/>
                  </a:cubicBezTo>
                  <a:cubicBezTo>
                    <a:pt x="223" y="245"/>
                    <a:pt x="230" y="243"/>
                    <a:pt x="236" y="247"/>
                  </a:cubicBezTo>
                  <a:cubicBezTo>
                    <a:pt x="241" y="250"/>
                    <a:pt x="242" y="257"/>
                    <a:pt x="239" y="263"/>
                  </a:cubicBezTo>
                  <a:cubicBezTo>
                    <a:pt x="225" y="283"/>
                    <a:pt x="185" y="317"/>
                    <a:pt x="131" y="300"/>
                  </a:cubicBezTo>
                  <a:close/>
                  <a:moveTo>
                    <a:pt x="253" y="157"/>
                  </a:moveTo>
                  <a:cubicBezTo>
                    <a:pt x="247" y="155"/>
                    <a:pt x="244" y="149"/>
                    <a:pt x="246" y="143"/>
                  </a:cubicBezTo>
                  <a:cubicBezTo>
                    <a:pt x="246" y="141"/>
                    <a:pt x="258" y="104"/>
                    <a:pt x="289" y="88"/>
                  </a:cubicBezTo>
                  <a:cubicBezTo>
                    <a:pt x="306" y="79"/>
                    <a:pt x="325" y="78"/>
                    <a:pt x="345" y="84"/>
                  </a:cubicBezTo>
                  <a:cubicBezTo>
                    <a:pt x="365" y="90"/>
                    <a:pt x="380" y="102"/>
                    <a:pt x="389" y="119"/>
                  </a:cubicBezTo>
                  <a:cubicBezTo>
                    <a:pt x="404" y="150"/>
                    <a:pt x="392" y="187"/>
                    <a:pt x="392" y="188"/>
                  </a:cubicBezTo>
                  <a:cubicBezTo>
                    <a:pt x="390" y="194"/>
                    <a:pt x="383" y="198"/>
                    <a:pt x="377" y="196"/>
                  </a:cubicBezTo>
                  <a:cubicBezTo>
                    <a:pt x="371" y="194"/>
                    <a:pt x="368" y="187"/>
                    <a:pt x="370" y="181"/>
                  </a:cubicBezTo>
                  <a:cubicBezTo>
                    <a:pt x="370" y="181"/>
                    <a:pt x="379" y="152"/>
                    <a:pt x="368" y="129"/>
                  </a:cubicBezTo>
                  <a:cubicBezTo>
                    <a:pt x="362" y="118"/>
                    <a:pt x="352" y="111"/>
                    <a:pt x="338" y="106"/>
                  </a:cubicBezTo>
                  <a:cubicBezTo>
                    <a:pt x="323" y="101"/>
                    <a:pt x="311" y="102"/>
                    <a:pt x="300" y="108"/>
                  </a:cubicBezTo>
                  <a:cubicBezTo>
                    <a:pt x="277" y="120"/>
                    <a:pt x="268" y="149"/>
                    <a:pt x="268" y="149"/>
                  </a:cubicBezTo>
                  <a:cubicBezTo>
                    <a:pt x="266" y="156"/>
                    <a:pt x="260" y="159"/>
                    <a:pt x="253" y="157"/>
                  </a:cubicBezTo>
                  <a:cubicBezTo>
                    <a:pt x="253" y="157"/>
                    <a:pt x="253" y="157"/>
                    <a:pt x="253" y="157"/>
                  </a:cubicBezTo>
                  <a:close/>
                  <a:moveTo>
                    <a:pt x="10" y="80"/>
                  </a:moveTo>
                  <a:cubicBezTo>
                    <a:pt x="4" y="78"/>
                    <a:pt x="0" y="72"/>
                    <a:pt x="2" y="66"/>
                  </a:cubicBezTo>
                  <a:cubicBezTo>
                    <a:pt x="3" y="64"/>
                    <a:pt x="14" y="27"/>
                    <a:pt x="45" y="10"/>
                  </a:cubicBezTo>
                  <a:cubicBezTo>
                    <a:pt x="62" y="2"/>
                    <a:pt x="81" y="0"/>
                    <a:pt x="101" y="7"/>
                  </a:cubicBezTo>
                  <a:cubicBezTo>
                    <a:pt x="122" y="13"/>
                    <a:pt x="136" y="25"/>
                    <a:pt x="145" y="42"/>
                  </a:cubicBezTo>
                  <a:cubicBezTo>
                    <a:pt x="161" y="73"/>
                    <a:pt x="149" y="110"/>
                    <a:pt x="148" y="111"/>
                  </a:cubicBezTo>
                  <a:cubicBezTo>
                    <a:pt x="146" y="117"/>
                    <a:pt x="139" y="121"/>
                    <a:pt x="133" y="119"/>
                  </a:cubicBezTo>
                  <a:cubicBezTo>
                    <a:pt x="127" y="116"/>
                    <a:pt x="124" y="110"/>
                    <a:pt x="126" y="104"/>
                  </a:cubicBezTo>
                  <a:cubicBezTo>
                    <a:pt x="126" y="104"/>
                    <a:pt x="136" y="75"/>
                    <a:pt x="124" y="52"/>
                  </a:cubicBezTo>
                  <a:cubicBezTo>
                    <a:pt x="119" y="41"/>
                    <a:pt x="109" y="33"/>
                    <a:pt x="94" y="29"/>
                  </a:cubicBezTo>
                  <a:cubicBezTo>
                    <a:pt x="80" y="24"/>
                    <a:pt x="67" y="25"/>
                    <a:pt x="56" y="31"/>
                  </a:cubicBezTo>
                  <a:cubicBezTo>
                    <a:pt x="34" y="43"/>
                    <a:pt x="24" y="72"/>
                    <a:pt x="24" y="72"/>
                  </a:cubicBezTo>
                  <a:cubicBezTo>
                    <a:pt x="22" y="78"/>
                    <a:pt x="16" y="82"/>
                    <a:pt x="10" y="80"/>
                  </a:cubicBezTo>
                  <a:cubicBezTo>
                    <a:pt x="10" y="80"/>
                    <a:pt x="10" y="80"/>
                    <a:pt x="10" y="80"/>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5">
              <a:extLst>
                <a:ext uri="{FF2B5EF4-FFF2-40B4-BE49-F238E27FC236}">
                  <a16:creationId xmlns:a16="http://schemas.microsoft.com/office/drawing/2014/main" id="{3A929C05-97A1-B23A-1A22-5D668A530BFA}"/>
                </a:ext>
              </a:extLst>
            </p:cNvPr>
            <p:cNvSpPr>
              <a:spLocks noEditPoints="1"/>
            </p:cNvSpPr>
            <p:nvPr/>
          </p:nvSpPr>
          <p:spPr bwMode="auto">
            <a:xfrm>
              <a:off x="5402263" y="3009900"/>
              <a:ext cx="147638" cy="1122363"/>
            </a:xfrm>
            <a:custGeom>
              <a:avLst/>
              <a:gdLst>
                <a:gd name="T0" fmla="*/ 0 w 74"/>
                <a:gd name="T1" fmla="*/ 525 h 562"/>
                <a:gd name="T2" fmla="*/ 37 w 74"/>
                <a:gd name="T3" fmla="*/ 489 h 562"/>
                <a:gd name="T4" fmla="*/ 74 w 74"/>
                <a:gd name="T5" fmla="*/ 525 h 562"/>
                <a:gd name="T6" fmla="*/ 37 w 74"/>
                <a:gd name="T7" fmla="*/ 562 h 562"/>
                <a:gd name="T8" fmla="*/ 0 w 74"/>
                <a:gd name="T9" fmla="*/ 525 h 562"/>
                <a:gd name="T10" fmla="*/ 62 w 74"/>
                <a:gd name="T11" fmla="*/ 0 h 562"/>
                <a:gd name="T12" fmla="*/ 56 w 74"/>
                <a:gd name="T13" fmla="*/ 415 h 562"/>
                <a:gd name="T14" fmla="*/ 15 w 74"/>
                <a:gd name="T15" fmla="*/ 415 h 562"/>
                <a:gd name="T16" fmla="*/ 9 w 74"/>
                <a:gd name="T17" fmla="*/ 0 h 562"/>
                <a:gd name="T18" fmla="*/ 62 w 74"/>
                <a:gd name="T19" fmla="*/ 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562">
                  <a:moveTo>
                    <a:pt x="0" y="525"/>
                  </a:moveTo>
                  <a:cubicBezTo>
                    <a:pt x="0" y="505"/>
                    <a:pt x="17" y="489"/>
                    <a:pt x="37" y="489"/>
                  </a:cubicBezTo>
                  <a:cubicBezTo>
                    <a:pt x="58" y="489"/>
                    <a:pt x="74" y="505"/>
                    <a:pt x="74" y="525"/>
                  </a:cubicBezTo>
                  <a:cubicBezTo>
                    <a:pt x="74" y="546"/>
                    <a:pt x="58" y="562"/>
                    <a:pt x="37" y="562"/>
                  </a:cubicBezTo>
                  <a:cubicBezTo>
                    <a:pt x="17" y="562"/>
                    <a:pt x="0" y="546"/>
                    <a:pt x="0" y="525"/>
                  </a:cubicBezTo>
                  <a:close/>
                  <a:moveTo>
                    <a:pt x="62" y="0"/>
                  </a:moveTo>
                  <a:cubicBezTo>
                    <a:pt x="56" y="415"/>
                    <a:pt x="56" y="415"/>
                    <a:pt x="56" y="415"/>
                  </a:cubicBezTo>
                  <a:cubicBezTo>
                    <a:pt x="15" y="415"/>
                    <a:pt x="15" y="415"/>
                    <a:pt x="15" y="415"/>
                  </a:cubicBezTo>
                  <a:cubicBezTo>
                    <a:pt x="9" y="0"/>
                    <a:pt x="9" y="0"/>
                    <a:pt x="9" y="0"/>
                  </a:cubicBezTo>
                  <a:lnTo>
                    <a:pt x="62" y="0"/>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68320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933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struction template cover">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2744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struction template light">
    <p:bg>
      <p:bgPr>
        <a:solidFill>
          <a:schemeClr val="accent3"/>
        </a:solidFill>
        <a:effectLst/>
      </p:bgPr>
    </p:bg>
    <p:spTree>
      <p:nvGrpSpPr>
        <p:cNvPr id="1" name=""/>
        <p:cNvGrpSpPr/>
        <p:nvPr/>
      </p:nvGrpSpPr>
      <p:grpSpPr>
        <a:xfrm>
          <a:off x="0" y="0"/>
          <a:ext cx="0" cy="0"/>
          <a:chOff x="0" y="0"/>
          <a:chExt cx="0" cy="0"/>
        </a:xfrm>
      </p:grpSpPr>
      <p:sp>
        <p:nvSpPr>
          <p:cNvPr id="17" name="Forme libre : forme 16">
            <a:extLst>
              <a:ext uri="{FF2B5EF4-FFF2-40B4-BE49-F238E27FC236}">
                <a16:creationId xmlns:a16="http://schemas.microsoft.com/office/drawing/2014/main" id="{0CEEA4CD-B30C-B332-E139-E557763C4034}"/>
              </a:ext>
              <a:ext uri="{C183D7F6-B498-43B3-948B-1728B52AA6E4}">
                <adec:decorative xmlns:adec="http://schemas.microsoft.com/office/drawing/2017/decorative" val="1"/>
              </a:ext>
            </a:extLst>
          </p:cNvPr>
          <p:cNvSpPr/>
          <p:nvPr userDrawn="1"/>
        </p:nvSpPr>
        <p:spPr>
          <a:xfrm>
            <a:off x="153909" y="486315"/>
            <a:ext cx="11884182" cy="6371685"/>
          </a:xfrm>
          <a:custGeom>
            <a:avLst/>
            <a:gdLst>
              <a:gd name="connsiteX0" fmla="*/ 139966 w 11884182"/>
              <a:gd name="connsiteY0" fmla="*/ 0 h 6371685"/>
              <a:gd name="connsiteX1" fmla="*/ 349674 w 11884182"/>
              <a:gd name="connsiteY1" fmla="*/ 0 h 6371685"/>
              <a:gd name="connsiteX2" fmla="*/ 11534508 w 11884182"/>
              <a:gd name="connsiteY2" fmla="*/ 0 h 6371685"/>
              <a:gd name="connsiteX3" fmla="*/ 11744216 w 11884182"/>
              <a:gd name="connsiteY3" fmla="*/ 0 h 6371685"/>
              <a:gd name="connsiteX4" fmla="*/ 11884182 w 11884182"/>
              <a:gd name="connsiteY4" fmla="*/ 139966 h 6371685"/>
              <a:gd name="connsiteX5" fmla="*/ 11884182 w 11884182"/>
              <a:gd name="connsiteY5" fmla="*/ 151343 h 6371685"/>
              <a:gd name="connsiteX6" fmla="*/ 11884182 w 11884182"/>
              <a:gd name="connsiteY6" fmla="*/ 221445 h 6371685"/>
              <a:gd name="connsiteX7" fmla="*/ 11884182 w 11884182"/>
              <a:gd name="connsiteY7" fmla="*/ 232822 h 6371685"/>
              <a:gd name="connsiteX8" fmla="*/ 11884182 w 11884182"/>
              <a:gd name="connsiteY8" fmla="*/ 5998897 h 6371685"/>
              <a:gd name="connsiteX9" fmla="*/ 11884182 w 11884182"/>
              <a:gd name="connsiteY9" fmla="*/ 6080376 h 6371685"/>
              <a:gd name="connsiteX10" fmla="*/ 11884182 w 11884182"/>
              <a:gd name="connsiteY10" fmla="*/ 6290206 h 6371685"/>
              <a:gd name="connsiteX11" fmla="*/ 11884182 w 11884182"/>
              <a:gd name="connsiteY11" fmla="*/ 6371685 h 6371685"/>
              <a:gd name="connsiteX12" fmla="*/ 11674474 w 11884182"/>
              <a:gd name="connsiteY12" fmla="*/ 6371685 h 6371685"/>
              <a:gd name="connsiteX13" fmla="*/ 209708 w 11884182"/>
              <a:gd name="connsiteY13" fmla="*/ 6371685 h 6371685"/>
              <a:gd name="connsiteX14" fmla="*/ 0 w 11884182"/>
              <a:gd name="connsiteY14" fmla="*/ 6371685 h 6371685"/>
              <a:gd name="connsiteX15" fmla="*/ 0 w 11884182"/>
              <a:gd name="connsiteY15" fmla="*/ 6290206 h 6371685"/>
              <a:gd name="connsiteX16" fmla="*/ 0 w 11884182"/>
              <a:gd name="connsiteY16" fmla="*/ 6080376 h 6371685"/>
              <a:gd name="connsiteX17" fmla="*/ 0 w 11884182"/>
              <a:gd name="connsiteY17" fmla="*/ 5998897 h 6371685"/>
              <a:gd name="connsiteX18" fmla="*/ 0 w 11884182"/>
              <a:gd name="connsiteY18" fmla="*/ 232822 h 6371685"/>
              <a:gd name="connsiteX19" fmla="*/ 0 w 11884182"/>
              <a:gd name="connsiteY19" fmla="*/ 221445 h 6371685"/>
              <a:gd name="connsiteX20" fmla="*/ 0 w 11884182"/>
              <a:gd name="connsiteY20" fmla="*/ 151343 h 6371685"/>
              <a:gd name="connsiteX21" fmla="*/ 0 w 11884182"/>
              <a:gd name="connsiteY21" fmla="*/ 139966 h 6371685"/>
              <a:gd name="connsiteX22" fmla="*/ 139966 w 11884182"/>
              <a:gd name="connsiteY22" fmla="*/ 0 h 637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884182" h="6371685">
                <a:moveTo>
                  <a:pt x="139966" y="0"/>
                </a:moveTo>
                <a:lnTo>
                  <a:pt x="349674" y="0"/>
                </a:lnTo>
                <a:lnTo>
                  <a:pt x="11534508" y="0"/>
                </a:lnTo>
                <a:lnTo>
                  <a:pt x="11744216" y="0"/>
                </a:lnTo>
                <a:cubicBezTo>
                  <a:pt x="11821517" y="0"/>
                  <a:pt x="11884182" y="62665"/>
                  <a:pt x="11884182" y="139966"/>
                </a:cubicBezTo>
                <a:lnTo>
                  <a:pt x="11884182" y="151343"/>
                </a:lnTo>
                <a:lnTo>
                  <a:pt x="11884182" y="221445"/>
                </a:lnTo>
                <a:lnTo>
                  <a:pt x="11884182" y="232822"/>
                </a:lnTo>
                <a:lnTo>
                  <a:pt x="11884182" y="5998897"/>
                </a:lnTo>
                <a:lnTo>
                  <a:pt x="11884182" y="6080376"/>
                </a:lnTo>
                <a:lnTo>
                  <a:pt x="11884182" y="6290206"/>
                </a:lnTo>
                <a:lnTo>
                  <a:pt x="11884182" y="6371685"/>
                </a:lnTo>
                <a:lnTo>
                  <a:pt x="11674474" y="6371685"/>
                </a:lnTo>
                <a:lnTo>
                  <a:pt x="209708" y="6371685"/>
                </a:lnTo>
                <a:lnTo>
                  <a:pt x="0" y="6371685"/>
                </a:lnTo>
                <a:lnTo>
                  <a:pt x="0" y="6290206"/>
                </a:lnTo>
                <a:lnTo>
                  <a:pt x="0" y="6080376"/>
                </a:lnTo>
                <a:lnTo>
                  <a:pt x="0" y="5998897"/>
                </a:lnTo>
                <a:lnTo>
                  <a:pt x="0" y="232822"/>
                </a:lnTo>
                <a:lnTo>
                  <a:pt x="0" y="221445"/>
                </a:lnTo>
                <a:lnTo>
                  <a:pt x="0" y="151343"/>
                </a:lnTo>
                <a:lnTo>
                  <a:pt x="0" y="139966"/>
                </a:lnTo>
                <a:cubicBezTo>
                  <a:pt x="0" y="62665"/>
                  <a:pt x="62665" y="0"/>
                  <a:pt x="1399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45"/>
            <a:endParaRPr lang="en-US" sz="2700">
              <a:solidFill>
                <a:prstClr val="white"/>
              </a:solidFill>
              <a:latin typeface="Bagoss Standard" panose="020B0504060102020204" pitchFamily="34" charset="0"/>
            </a:endParaRPr>
          </a:p>
        </p:txBody>
      </p:sp>
      <p:pic>
        <p:nvPicPr>
          <p:cNvPr id="3" name="Graphique 2">
            <a:extLst>
              <a:ext uri="{FF2B5EF4-FFF2-40B4-BE49-F238E27FC236}">
                <a16:creationId xmlns:a16="http://schemas.microsoft.com/office/drawing/2014/main" id="{41B09DE3-04ED-81BA-D78E-BE7BDB6702BA}"/>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53909" y="192143"/>
            <a:ext cx="732414" cy="180000"/>
          </a:xfrm>
          <a:prstGeom prst="rect">
            <a:avLst/>
          </a:prstGeom>
        </p:spPr>
      </p:pic>
    </p:spTree>
    <p:extLst>
      <p:ext uri="{BB962C8B-B14F-4D97-AF65-F5344CB8AC3E}">
        <p14:creationId xmlns:p14="http://schemas.microsoft.com/office/powerpoint/2010/main" val="28820551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verture avec photo">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076A52-F536-2EA0-084D-99BE96A9BF0D}"/>
              </a:ext>
              <a:ext uri="{C183D7F6-B498-43B3-948B-1728B52AA6E4}">
                <adec:decorative xmlns:adec="http://schemas.microsoft.com/office/drawing/2017/decorative" val="1"/>
              </a:ext>
            </a:extLst>
          </p:cNvPr>
          <p:cNvSpPr>
            <a:spLocks/>
          </p:cNvSpPr>
          <p:nvPr userDrawn="1"/>
        </p:nvSpPr>
        <p:spPr>
          <a:xfrm rot="10800000" flipV="1">
            <a:off x="0" y="0"/>
            <a:ext cx="12192000" cy="6858000"/>
          </a:xfrm>
          <a:prstGeom prst="rect">
            <a:avLst/>
          </a:prstGeom>
          <a:gradFill flip="none" rotWithShape="1">
            <a:gsLst>
              <a:gs pos="6700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Verdana Pro" panose="020B0604030504040204" pitchFamily="34" charset="0"/>
            </a:endParaRPr>
          </a:p>
        </p:txBody>
      </p:sp>
      <p:pic>
        <p:nvPicPr>
          <p:cNvPr id="21" name="Image 20" descr="Une image contenant plein air, véhicule, ciel, Véhicule terrestre&#10;&#10;Description générée automatiquement">
            <a:extLst>
              <a:ext uri="{FF2B5EF4-FFF2-40B4-BE49-F238E27FC236}">
                <a16:creationId xmlns:a16="http://schemas.microsoft.com/office/drawing/2014/main" id="{E21BD0D4-4414-E442-6C9A-65338D83D287}"/>
              </a:ext>
            </a:extLst>
          </p:cNvPr>
          <p:cNvPicPr>
            <a:picLocks noChangeAspect="1"/>
          </p:cNvPicPr>
          <p:nvPr userDrawn="1"/>
        </p:nvPicPr>
        <p:blipFill>
          <a:blip r:embed="rId3"/>
          <a:srcRect l="31" t="21501" r="31" b="-544"/>
          <a:stretch/>
        </p:blipFill>
        <p:spPr>
          <a:xfrm>
            <a:off x="234728" y="274289"/>
            <a:ext cx="11722544" cy="6629400"/>
          </a:xfrm>
          <a:custGeom>
            <a:avLst/>
            <a:gdLst>
              <a:gd name="connsiteX0" fmla="*/ 124655 w 11722544"/>
              <a:gd name="connsiteY0" fmla="*/ 0 h 6629400"/>
              <a:gd name="connsiteX1" fmla="*/ 11591760 w 11722544"/>
              <a:gd name="connsiteY1" fmla="*/ 0 h 6629400"/>
              <a:gd name="connsiteX2" fmla="*/ 11722544 w 11722544"/>
              <a:gd name="connsiteY2" fmla="*/ 130798 h 6629400"/>
              <a:gd name="connsiteX3" fmla="*/ 11722544 w 11722544"/>
              <a:gd name="connsiteY3" fmla="*/ 6629400 h 6629400"/>
              <a:gd name="connsiteX4" fmla="*/ 0 w 11722544"/>
              <a:gd name="connsiteY4" fmla="*/ 6629400 h 6629400"/>
              <a:gd name="connsiteX5" fmla="*/ 0 w 11722544"/>
              <a:gd name="connsiteY5" fmla="*/ 100436 h 6629400"/>
              <a:gd name="connsiteX6" fmla="*/ 4149 w 11722544"/>
              <a:gd name="connsiteY6" fmla="*/ 79886 h 6629400"/>
              <a:gd name="connsiteX7" fmla="*/ 124655 w 11722544"/>
              <a:gd name="connsiteY7" fmla="*/ 0 h 66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2544" h="6629400">
                <a:moveTo>
                  <a:pt x="124655" y="0"/>
                </a:moveTo>
                <a:lnTo>
                  <a:pt x="11591760" y="0"/>
                </a:lnTo>
                <a:cubicBezTo>
                  <a:pt x="11663990" y="0"/>
                  <a:pt x="11722544" y="58560"/>
                  <a:pt x="11722544" y="130798"/>
                </a:cubicBezTo>
                <a:lnTo>
                  <a:pt x="11722544" y="6629400"/>
                </a:lnTo>
                <a:lnTo>
                  <a:pt x="0" y="6629400"/>
                </a:lnTo>
                <a:lnTo>
                  <a:pt x="0" y="100436"/>
                </a:lnTo>
                <a:lnTo>
                  <a:pt x="4149" y="79886"/>
                </a:lnTo>
                <a:cubicBezTo>
                  <a:pt x="24003" y="32940"/>
                  <a:pt x="70483" y="0"/>
                  <a:pt x="124655" y="0"/>
                </a:cubicBezTo>
                <a:close/>
              </a:path>
            </a:pathLst>
          </a:custGeom>
        </p:spPr>
      </p:pic>
      <p:sp>
        <p:nvSpPr>
          <p:cNvPr id="7" name="Rectangle: Top Corners Rounded 6">
            <a:extLst>
              <a:ext uri="{FF2B5EF4-FFF2-40B4-BE49-F238E27FC236}">
                <a16:creationId xmlns:a16="http://schemas.microsoft.com/office/drawing/2014/main" id="{6483551E-7F1D-4BFF-D491-92BE6DA85C95}"/>
              </a:ext>
              <a:ext uri="{C183D7F6-B498-43B3-948B-1728B52AA6E4}">
                <adec:decorative xmlns:adec="http://schemas.microsoft.com/office/drawing/2017/decorative" val="1"/>
              </a:ext>
            </a:extLst>
          </p:cNvPr>
          <p:cNvSpPr>
            <a:spLocks/>
          </p:cNvSpPr>
          <p:nvPr userDrawn="1"/>
        </p:nvSpPr>
        <p:spPr>
          <a:xfrm>
            <a:off x="231027" y="274288"/>
            <a:ext cx="11729945" cy="6583711"/>
          </a:xfrm>
          <a:prstGeom prst="round2SameRect">
            <a:avLst>
              <a:gd name="adj1" fmla="val 1887"/>
              <a:gd name="adj2" fmla="val 0"/>
            </a:avLst>
          </a:prstGeom>
          <a:gradFill>
            <a:gsLst>
              <a:gs pos="0">
                <a:srgbClr val="000000">
                  <a:alpha val="0"/>
                </a:srgbClr>
              </a:gs>
              <a:gs pos="61000">
                <a:srgbClr val="000000">
                  <a:alpha val="55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grpSp>
        <p:nvGrpSpPr>
          <p:cNvPr id="11" name="Graphic 26">
            <a:extLst>
              <a:ext uri="{FF2B5EF4-FFF2-40B4-BE49-F238E27FC236}">
                <a16:creationId xmlns:a16="http://schemas.microsoft.com/office/drawing/2014/main" id="{08C18712-3E18-1821-8478-DFEDA3E37E1A}"/>
              </a:ext>
              <a:ext uri="{C183D7F6-B498-43B3-948B-1728B52AA6E4}">
                <adec:decorative xmlns:adec="http://schemas.microsoft.com/office/drawing/2017/decorative" val="1"/>
              </a:ext>
            </a:extLst>
          </p:cNvPr>
          <p:cNvGrpSpPr/>
          <p:nvPr userDrawn="1"/>
        </p:nvGrpSpPr>
        <p:grpSpPr>
          <a:xfrm>
            <a:off x="4993720" y="791030"/>
            <a:ext cx="2208078" cy="663713"/>
            <a:chOff x="4993720" y="791030"/>
            <a:chExt cx="2208078" cy="663713"/>
          </a:xfrm>
          <a:solidFill>
            <a:srgbClr val="FFFFFF"/>
          </a:solidFill>
        </p:grpSpPr>
        <p:grpSp>
          <p:nvGrpSpPr>
            <p:cNvPr id="12" name="Graphic 26">
              <a:extLst>
                <a:ext uri="{FF2B5EF4-FFF2-40B4-BE49-F238E27FC236}">
                  <a16:creationId xmlns:a16="http://schemas.microsoft.com/office/drawing/2014/main" id="{C0BBAE7F-A93B-2287-340A-BE8A81D21E78}"/>
                </a:ext>
              </a:extLst>
            </p:cNvPr>
            <p:cNvGrpSpPr/>
            <p:nvPr/>
          </p:nvGrpSpPr>
          <p:grpSpPr>
            <a:xfrm>
              <a:off x="5857954" y="948163"/>
              <a:ext cx="1343844" cy="472573"/>
              <a:chOff x="5857954" y="948163"/>
              <a:chExt cx="1343844" cy="472573"/>
            </a:xfrm>
            <a:solidFill>
              <a:srgbClr val="FFFFFF"/>
            </a:solidFill>
          </p:grpSpPr>
          <p:sp>
            <p:nvSpPr>
              <p:cNvPr id="14" name="Forme libre : forme 5">
                <a:extLst>
                  <a:ext uri="{FF2B5EF4-FFF2-40B4-BE49-F238E27FC236}">
                    <a16:creationId xmlns:a16="http://schemas.microsoft.com/office/drawing/2014/main" id="{2E3E993E-D403-3C51-7794-D2661FC42EC0}"/>
                  </a:ext>
                </a:extLst>
              </p:cNvPr>
              <p:cNvSpPr/>
              <p:nvPr/>
            </p:nvSpPr>
            <p:spPr>
              <a:xfrm>
                <a:off x="5857954" y="1145166"/>
                <a:ext cx="193485" cy="194657"/>
              </a:xfrm>
              <a:custGeom>
                <a:avLst/>
                <a:gdLst>
                  <a:gd name="connsiteX0" fmla="*/ 193485 w 193485"/>
                  <a:gd name="connsiteY0" fmla="*/ 187622 h 194657"/>
                  <a:gd name="connsiteX1" fmla="*/ 148925 w 193485"/>
                  <a:gd name="connsiteY1" fmla="*/ 194658 h 194657"/>
                  <a:gd name="connsiteX2" fmla="*/ 114919 w 193485"/>
                  <a:gd name="connsiteY2" fmla="*/ 167687 h 194657"/>
                  <a:gd name="connsiteX3" fmla="*/ 56287 w 193485"/>
                  <a:gd name="connsiteY3" fmla="*/ 194658 h 194657"/>
                  <a:gd name="connsiteX4" fmla="*/ 0 w 193485"/>
                  <a:gd name="connsiteY4" fmla="*/ 148925 h 194657"/>
                  <a:gd name="connsiteX5" fmla="*/ 113746 w 193485"/>
                  <a:gd name="connsiteY5" fmla="*/ 87948 h 194657"/>
                  <a:gd name="connsiteX6" fmla="*/ 113746 w 193485"/>
                  <a:gd name="connsiteY6" fmla="*/ 68013 h 194657"/>
                  <a:gd name="connsiteX7" fmla="*/ 84430 w 193485"/>
                  <a:gd name="connsiteY7" fmla="*/ 15244 h 194657"/>
                  <a:gd name="connsiteX8" fmla="*/ 32834 w 193485"/>
                  <a:gd name="connsiteY8" fmla="*/ 63322 h 194657"/>
                  <a:gd name="connsiteX9" fmla="*/ 8209 w 193485"/>
                  <a:gd name="connsiteY9" fmla="*/ 42215 h 194657"/>
                  <a:gd name="connsiteX10" fmla="*/ 86775 w 193485"/>
                  <a:gd name="connsiteY10" fmla="*/ 0 h 194657"/>
                  <a:gd name="connsiteX11" fmla="*/ 157134 w 193485"/>
                  <a:gd name="connsiteY11" fmla="*/ 66840 h 194657"/>
                  <a:gd name="connsiteX12" fmla="*/ 157134 w 193485"/>
                  <a:gd name="connsiteY12" fmla="*/ 147752 h 194657"/>
                  <a:gd name="connsiteX13" fmla="*/ 175896 w 193485"/>
                  <a:gd name="connsiteY13" fmla="*/ 181759 h 194657"/>
                  <a:gd name="connsiteX14" fmla="*/ 192313 w 193485"/>
                  <a:gd name="connsiteY14" fmla="*/ 178241 h 194657"/>
                  <a:gd name="connsiteX15" fmla="*/ 192313 w 193485"/>
                  <a:gd name="connsiteY15" fmla="*/ 187622 h 194657"/>
                  <a:gd name="connsiteX16" fmla="*/ 114919 w 193485"/>
                  <a:gd name="connsiteY16" fmla="*/ 102020 h 194657"/>
                  <a:gd name="connsiteX17" fmla="*/ 46906 w 193485"/>
                  <a:gd name="connsiteY17" fmla="*/ 143062 h 194657"/>
                  <a:gd name="connsiteX18" fmla="*/ 73876 w 193485"/>
                  <a:gd name="connsiteY18" fmla="*/ 172378 h 194657"/>
                  <a:gd name="connsiteX19" fmla="*/ 114919 w 193485"/>
                  <a:gd name="connsiteY19" fmla="*/ 126645 h 194657"/>
                  <a:gd name="connsiteX20" fmla="*/ 114919 w 193485"/>
                  <a:gd name="connsiteY20" fmla="*/ 102020 h 19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3485" h="194657">
                    <a:moveTo>
                      <a:pt x="193485" y="187622"/>
                    </a:moveTo>
                    <a:cubicBezTo>
                      <a:pt x="179414" y="192313"/>
                      <a:pt x="166515" y="194658"/>
                      <a:pt x="148925" y="194658"/>
                    </a:cubicBezTo>
                    <a:cubicBezTo>
                      <a:pt x="123127" y="194658"/>
                      <a:pt x="118437" y="180586"/>
                      <a:pt x="114919" y="167687"/>
                    </a:cubicBezTo>
                    <a:cubicBezTo>
                      <a:pt x="106710" y="177068"/>
                      <a:pt x="87948" y="194658"/>
                      <a:pt x="56287" y="194658"/>
                    </a:cubicBezTo>
                    <a:cubicBezTo>
                      <a:pt x="26971" y="194658"/>
                      <a:pt x="0" y="174723"/>
                      <a:pt x="0" y="148925"/>
                    </a:cubicBezTo>
                    <a:cubicBezTo>
                      <a:pt x="0" y="92638"/>
                      <a:pt x="87948" y="89121"/>
                      <a:pt x="113746" y="87948"/>
                    </a:cubicBezTo>
                    <a:lnTo>
                      <a:pt x="113746" y="68013"/>
                    </a:lnTo>
                    <a:cubicBezTo>
                      <a:pt x="113746" y="45733"/>
                      <a:pt x="113746" y="15244"/>
                      <a:pt x="84430" y="15244"/>
                    </a:cubicBezTo>
                    <a:cubicBezTo>
                      <a:pt x="42215" y="15244"/>
                      <a:pt x="71531" y="63322"/>
                      <a:pt x="32834" y="63322"/>
                    </a:cubicBezTo>
                    <a:cubicBezTo>
                      <a:pt x="21108" y="63322"/>
                      <a:pt x="8209" y="56287"/>
                      <a:pt x="8209" y="42215"/>
                    </a:cubicBezTo>
                    <a:cubicBezTo>
                      <a:pt x="8209" y="12899"/>
                      <a:pt x="51596" y="0"/>
                      <a:pt x="86775" y="0"/>
                    </a:cubicBezTo>
                    <a:cubicBezTo>
                      <a:pt x="140717" y="0"/>
                      <a:pt x="157134" y="19935"/>
                      <a:pt x="157134" y="66840"/>
                    </a:cubicBezTo>
                    <a:lnTo>
                      <a:pt x="157134" y="147752"/>
                    </a:lnTo>
                    <a:cubicBezTo>
                      <a:pt x="157134" y="172378"/>
                      <a:pt x="161824" y="181759"/>
                      <a:pt x="175896" y="181759"/>
                    </a:cubicBezTo>
                    <a:cubicBezTo>
                      <a:pt x="181759" y="181759"/>
                      <a:pt x="186450" y="179414"/>
                      <a:pt x="192313" y="178241"/>
                    </a:cubicBezTo>
                    <a:lnTo>
                      <a:pt x="192313" y="187622"/>
                    </a:lnTo>
                    <a:close/>
                    <a:moveTo>
                      <a:pt x="114919" y="102020"/>
                    </a:moveTo>
                    <a:cubicBezTo>
                      <a:pt x="98502" y="102020"/>
                      <a:pt x="46906" y="104365"/>
                      <a:pt x="46906" y="143062"/>
                    </a:cubicBezTo>
                    <a:cubicBezTo>
                      <a:pt x="46906" y="158306"/>
                      <a:pt x="56287" y="172378"/>
                      <a:pt x="73876" y="172378"/>
                    </a:cubicBezTo>
                    <a:cubicBezTo>
                      <a:pt x="98502" y="172378"/>
                      <a:pt x="114919" y="155961"/>
                      <a:pt x="114919" y="126645"/>
                    </a:cubicBezTo>
                    <a:lnTo>
                      <a:pt x="114919" y="102020"/>
                    </a:lnTo>
                    <a:close/>
                  </a:path>
                </a:pathLst>
              </a:custGeom>
              <a:solidFill>
                <a:srgbClr val="FFFFFF"/>
              </a:solidFill>
              <a:ln w="11704" cap="flat">
                <a:noFill/>
                <a:prstDash val="solid"/>
                <a:miter/>
              </a:ln>
            </p:spPr>
            <p:txBody>
              <a:bodyPr rtlCol="0" anchor="ctr"/>
              <a:lstStyle/>
              <a:p>
                <a:endParaRPr lang="en-US"/>
              </a:p>
            </p:txBody>
          </p:sp>
          <p:sp>
            <p:nvSpPr>
              <p:cNvPr id="22" name="Forme libre : forme 6">
                <a:extLst>
                  <a:ext uri="{FF2B5EF4-FFF2-40B4-BE49-F238E27FC236}">
                    <a16:creationId xmlns:a16="http://schemas.microsoft.com/office/drawing/2014/main" id="{80BB186B-74B5-B535-B29B-3A57BE24B9C3}"/>
                  </a:ext>
                </a:extLst>
              </p:cNvPr>
              <p:cNvSpPr/>
              <p:nvPr/>
            </p:nvSpPr>
            <p:spPr>
              <a:xfrm>
                <a:off x="6096000" y="1145166"/>
                <a:ext cx="229837" cy="191140"/>
              </a:xfrm>
              <a:custGeom>
                <a:avLst/>
                <a:gdLst>
                  <a:gd name="connsiteX0" fmla="*/ 0 w 229837"/>
                  <a:gd name="connsiteY0" fmla="*/ 181759 h 191140"/>
                  <a:gd name="connsiteX1" fmla="*/ 31661 w 229837"/>
                  <a:gd name="connsiteY1" fmla="*/ 146580 h 191140"/>
                  <a:gd name="connsiteX2" fmla="*/ 31661 w 229837"/>
                  <a:gd name="connsiteY2" fmla="*/ 51596 h 191140"/>
                  <a:gd name="connsiteX3" fmla="*/ 0 w 229837"/>
                  <a:gd name="connsiteY3" fmla="*/ 18762 h 191140"/>
                  <a:gd name="connsiteX4" fmla="*/ 0 w 229837"/>
                  <a:gd name="connsiteY4" fmla="*/ 9381 h 191140"/>
                  <a:gd name="connsiteX5" fmla="*/ 75049 w 229837"/>
                  <a:gd name="connsiteY5" fmla="*/ 0 h 191140"/>
                  <a:gd name="connsiteX6" fmla="*/ 75049 w 229837"/>
                  <a:gd name="connsiteY6" fmla="*/ 48078 h 191140"/>
                  <a:gd name="connsiteX7" fmla="*/ 76222 w 229837"/>
                  <a:gd name="connsiteY7" fmla="*/ 48078 h 191140"/>
                  <a:gd name="connsiteX8" fmla="*/ 146580 w 229837"/>
                  <a:gd name="connsiteY8" fmla="*/ 0 h 191140"/>
                  <a:gd name="connsiteX9" fmla="*/ 198176 w 229837"/>
                  <a:gd name="connsiteY9" fmla="*/ 53941 h 191140"/>
                  <a:gd name="connsiteX10" fmla="*/ 198176 w 229837"/>
                  <a:gd name="connsiteY10" fmla="*/ 146580 h 191140"/>
                  <a:gd name="connsiteX11" fmla="*/ 229837 w 229837"/>
                  <a:gd name="connsiteY11" fmla="*/ 181759 h 191140"/>
                  <a:gd name="connsiteX12" fmla="*/ 229837 w 229837"/>
                  <a:gd name="connsiteY12" fmla="*/ 191140 h 191140"/>
                  <a:gd name="connsiteX13" fmla="*/ 123127 w 229837"/>
                  <a:gd name="connsiteY13" fmla="*/ 191140 h 191140"/>
                  <a:gd name="connsiteX14" fmla="*/ 123127 w 229837"/>
                  <a:gd name="connsiteY14" fmla="*/ 181759 h 191140"/>
                  <a:gd name="connsiteX15" fmla="*/ 154788 w 229837"/>
                  <a:gd name="connsiteY15" fmla="*/ 146580 h 191140"/>
                  <a:gd name="connsiteX16" fmla="*/ 154788 w 229837"/>
                  <a:gd name="connsiteY16" fmla="*/ 86775 h 191140"/>
                  <a:gd name="connsiteX17" fmla="*/ 127818 w 229837"/>
                  <a:gd name="connsiteY17" fmla="*/ 24625 h 191140"/>
                  <a:gd name="connsiteX18" fmla="*/ 76222 w 229837"/>
                  <a:gd name="connsiteY18" fmla="*/ 91466 h 191140"/>
                  <a:gd name="connsiteX19" fmla="*/ 76222 w 229837"/>
                  <a:gd name="connsiteY19" fmla="*/ 145407 h 191140"/>
                  <a:gd name="connsiteX20" fmla="*/ 107883 w 229837"/>
                  <a:gd name="connsiteY20" fmla="*/ 180586 h 191140"/>
                  <a:gd name="connsiteX21" fmla="*/ 107883 w 229837"/>
                  <a:gd name="connsiteY21" fmla="*/ 189967 h 191140"/>
                  <a:gd name="connsiteX22" fmla="*/ 0 w 229837"/>
                  <a:gd name="connsiteY22" fmla="*/ 189967 h 191140"/>
                  <a:gd name="connsiteX23" fmla="*/ 0 w 229837"/>
                  <a:gd name="connsiteY23" fmla="*/ 181759 h 19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9837" h="191140">
                    <a:moveTo>
                      <a:pt x="0" y="181759"/>
                    </a:moveTo>
                    <a:cubicBezTo>
                      <a:pt x="24625" y="181759"/>
                      <a:pt x="31661" y="174723"/>
                      <a:pt x="31661" y="146580"/>
                    </a:cubicBezTo>
                    <a:lnTo>
                      <a:pt x="31661" y="51596"/>
                    </a:lnTo>
                    <a:cubicBezTo>
                      <a:pt x="31661" y="22280"/>
                      <a:pt x="16417" y="18762"/>
                      <a:pt x="0" y="18762"/>
                    </a:cubicBezTo>
                    <a:lnTo>
                      <a:pt x="0" y="9381"/>
                    </a:lnTo>
                    <a:lnTo>
                      <a:pt x="75049" y="0"/>
                    </a:lnTo>
                    <a:lnTo>
                      <a:pt x="75049" y="48078"/>
                    </a:lnTo>
                    <a:lnTo>
                      <a:pt x="76222" y="48078"/>
                    </a:lnTo>
                    <a:cubicBezTo>
                      <a:pt x="85603" y="31661"/>
                      <a:pt x="105537" y="0"/>
                      <a:pt x="146580" y="0"/>
                    </a:cubicBezTo>
                    <a:cubicBezTo>
                      <a:pt x="189967" y="0"/>
                      <a:pt x="198176" y="23453"/>
                      <a:pt x="198176" y="53941"/>
                    </a:cubicBezTo>
                    <a:lnTo>
                      <a:pt x="198176" y="146580"/>
                    </a:lnTo>
                    <a:cubicBezTo>
                      <a:pt x="198176" y="174723"/>
                      <a:pt x="205212" y="181759"/>
                      <a:pt x="229837" y="181759"/>
                    </a:cubicBezTo>
                    <a:lnTo>
                      <a:pt x="229837" y="191140"/>
                    </a:lnTo>
                    <a:lnTo>
                      <a:pt x="123127" y="191140"/>
                    </a:lnTo>
                    <a:lnTo>
                      <a:pt x="123127" y="181759"/>
                    </a:lnTo>
                    <a:cubicBezTo>
                      <a:pt x="147752" y="181759"/>
                      <a:pt x="154788" y="174723"/>
                      <a:pt x="154788" y="146580"/>
                    </a:cubicBezTo>
                    <a:lnTo>
                      <a:pt x="154788" y="86775"/>
                    </a:lnTo>
                    <a:cubicBezTo>
                      <a:pt x="154788" y="37524"/>
                      <a:pt x="148925" y="24625"/>
                      <a:pt x="127818" y="24625"/>
                    </a:cubicBezTo>
                    <a:cubicBezTo>
                      <a:pt x="103192" y="24625"/>
                      <a:pt x="76222" y="66840"/>
                      <a:pt x="76222" y="91466"/>
                    </a:cubicBezTo>
                    <a:lnTo>
                      <a:pt x="76222" y="145407"/>
                    </a:lnTo>
                    <a:cubicBezTo>
                      <a:pt x="76222" y="173551"/>
                      <a:pt x="83257" y="180586"/>
                      <a:pt x="107883" y="180586"/>
                    </a:cubicBezTo>
                    <a:lnTo>
                      <a:pt x="107883" y="189967"/>
                    </a:lnTo>
                    <a:lnTo>
                      <a:pt x="0" y="189967"/>
                    </a:lnTo>
                    <a:lnTo>
                      <a:pt x="0" y="181759"/>
                    </a:lnTo>
                    <a:close/>
                  </a:path>
                </a:pathLst>
              </a:custGeom>
              <a:solidFill>
                <a:srgbClr val="FFFFFF"/>
              </a:solidFill>
              <a:ln w="11704" cap="flat">
                <a:noFill/>
                <a:prstDash val="solid"/>
                <a:miter/>
              </a:ln>
            </p:spPr>
            <p:txBody>
              <a:bodyPr rtlCol="0" anchor="ctr"/>
              <a:lstStyle/>
              <a:p>
                <a:endParaRPr lang="en-US"/>
              </a:p>
            </p:txBody>
          </p:sp>
          <p:sp>
            <p:nvSpPr>
              <p:cNvPr id="23" name="Forme libre : forme 7">
                <a:extLst>
                  <a:ext uri="{FF2B5EF4-FFF2-40B4-BE49-F238E27FC236}">
                    <a16:creationId xmlns:a16="http://schemas.microsoft.com/office/drawing/2014/main" id="{E88818BF-1FC3-42DE-5525-C13C481FAEDD}"/>
                  </a:ext>
                </a:extLst>
              </p:cNvPr>
              <p:cNvSpPr/>
              <p:nvPr/>
            </p:nvSpPr>
            <p:spPr>
              <a:xfrm>
                <a:off x="6378606" y="1111160"/>
                <a:ext cx="206384" cy="309576"/>
              </a:xfrm>
              <a:custGeom>
                <a:avLst/>
                <a:gdLst>
                  <a:gd name="connsiteX0" fmla="*/ 132508 w 206384"/>
                  <a:gd name="connsiteY0" fmla="*/ 191140 h 309576"/>
                  <a:gd name="connsiteX1" fmla="*/ 197003 w 206384"/>
                  <a:gd name="connsiteY1" fmla="*/ 239218 h 309576"/>
                  <a:gd name="connsiteX2" fmla="*/ 87948 w 206384"/>
                  <a:gd name="connsiteY2" fmla="*/ 309577 h 309576"/>
                  <a:gd name="connsiteX3" fmla="*/ 0 w 206384"/>
                  <a:gd name="connsiteY3" fmla="*/ 261498 h 309576"/>
                  <a:gd name="connsiteX4" fmla="*/ 26971 w 206384"/>
                  <a:gd name="connsiteY4" fmla="*/ 222801 h 309576"/>
                  <a:gd name="connsiteX5" fmla="*/ 12899 w 206384"/>
                  <a:gd name="connsiteY5" fmla="*/ 199349 h 309576"/>
                  <a:gd name="connsiteX6" fmla="*/ 38697 w 206384"/>
                  <a:gd name="connsiteY6" fmla="*/ 152443 h 309576"/>
                  <a:gd name="connsiteX7" fmla="*/ 9381 w 206384"/>
                  <a:gd name="connsiteY7" fmla="*/ 99674 h 309576"/>
                  <a:gd name="connsiteX8" fmla="*/ 89121 w 206384"/>
                  <a:gd name="connsiteY8" fmla="*/ 32834 h 309576"/>
                  <a:gd name="connsiteX9" fmla="*/ 134854 w 206384"/>
                  <a:gd name="connsiteY9" fmla="*/ 44560 h 309576"/>
                  <a:gd name="connsiteX10" fmla="*/ 182932 w 206384"/>
                  <a:gd name="connsiteY10" fmla="*/ 0 h 309576"/>
                  <a:gd name="connsiteX11" fmla="*/ 206384 w 206384"/>
                  <a:gd name="connsiteY11" fmla="*/ 22280 h 309576"/>
                  <a:gd name="connsiteX12" fmla="*/ 182932 w 206384"/>
                  <a:gd name="connsiteY12" fmla="*/ 44560 h 309576"/>
                  <a:gd name="connsiteX13" fmla="*/ 168860 w 206384"/>
                  <a:gd name="connsiteY13" fmla="*/ 39870 h 309576"/>
                  <a:gd name="connsiteX14" fmla="*/ 160652 w 206384"/>
                  <a:gd name="connsiteY14" fmla="*/ 36352 h 309576"/>
                  <a:gd name="connsiteX15" fmla="*/ 145407 w 206384"/>
                  <a:gd name="connsiteY15" fmla="*/ 51596 h 309576"/>
                  <a:gd name="connsiteX16" fmla="*/ 168860 w 206384"/>
                  <a:gd name="connsiteY16" fmla="*/ 99674 h 309576"/>
                  <a:gd name="connsiteX17" fmla="*/ 90293 w 206384"/>
                  <a:gd name="connsiteY17" fmla="*/ 164169 h 309576"/>
                  <a:gd name="connsiteX18" fmla="*/ 53941 w 206384"/>
                  <a:gd name="connsiteY18" fmla="*/ 158306 h 309576"/>
                  <a:gd name="connsiteX19" fmla="*/ 45733 w 206384"/>
                  <a:gd name="connsiteY19" fmla="*/ 177068 h 309576"/>
                  <a:gd name="connsiteX20" fmla="*/ 68013 w 206384"/>
                  <a:gd name="connsiteY20" fmla="*/ 192313 h 309576"/>
                  <a:gd name="connsiteX21" fmla="*/ 132508 w 206384"/>
                  <a:gd name="connsiteY21" fmla="*/ 192313 h 309576"/>
                  <a:gd name="connsiteX22" fmla="*/ 38697 w 206384"/>
                  <a:gd name="connsiteY22" fmla="*/ 228665 h 309576"/>
                  <a:gd name="connsiteX23" fmla="*/ 30489 w 206384"/>
                  <a:gd name="connsiteY23" fmla="*/ 250945 h 309576"/>
                  <a:gd name="connsiteX24" fmla="*/ 89121 w 206384"/>
                  <a:gd name="connsiteY24" fmla="*/ 293160 h 309576"/>
                  <a:gd name="connsiteX25" fmla="*/ 159479 w 206384"/>
                  <a:gd name="connsiteY25" fmla="*/ 252117 h 309576"/>
                  <a:gd name="connsiteX26" fmla="*/ 120782 w 206384"/>
                  <a:gd name="connsiteY26" fmla="*/ 229837 h 309576"/>
                  <a:gd name="connsiteX27" fmla="*/ 38697 w 206384"/>
                  <a:gd name="connsiteY27" fmla="*/ 229837 h 309576"/>
                  <a:gd name="connsiteX28" fmla="*/ 87948 w 206384"/>
                  <a:gd name="connsiteY28" fmla="*/ 150098 h 309576"/>
                  <a:gd name="connsiteX29" fmla="*/ 123127 w 206384"/>
                  <a:gd name="connsiteY29" fmla="*/ 99674 h 309576"/>
                  <a:gd name="connsiteX30" fmla="*/ 87948 w 206384"/>
                  <a:gd name="connsiteY30" fmla="*/ 46906 h 309576"/>
                  <a:gd name="connsiteX31" fmla="*/ 51596 w 206384"/>
                  <a:gd name="connsiteY31" fmla="*/ 99674 h 309576"/>
                  <a:gd name="connsiteX32" fmla="*/ 87948 w 206384"/>
                  <a:gd name="connsiteY32" fmla="*/ 150098 h 3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6384" h="309576">
                    <a:moveTo>
                      <a:pt x="132508" y="191140"/>
                    </a:moveTo>
                    <a:cubicBezTo>
                      <a:pt x="164170" y="191140"/>
                      <a:pt x="197003" y="201694"/>
                      <a:pt x="197003" y="239218"/>
                    </a:cubicBezTo>
                    <a:cubicBezTo>
                      <a:pt x="197003" y="272052"/>
                      <a:pt x="155961" y="309577"/>
                      <a:pt x="87948" y="309577"/>
                    </a:cubicBezTo>
                    <a:cubicBezTo>
                      <a:pt x="24625" y="309577"/>
                      <a:pt x="0" y="281433"/>
                      <a:pt x="0" y="261498"/>
                    </a:cubicBezTo>
                    <a:cubicBezTo>
                      <a:pt x="0" y="242736"/>
                      <a:pt x="16417" y="231010"/>
                      <a:pt x="26971" y="222801"/>
                    </a:cubicBezTo>
                    <a:cubicBezTo>
                      <a:pt x="22280" y="218111"/>
                      <a:pt x="12899" y="212248"/>
                      <a:pt x="12899" y="199349"/>
                    </a:cubicBezTo>
                    <a:cubicBezTo>
                      <a:pt x="12899" y="178241"/>
                      <a:pt x="32834" y="160652"/>
                      <a:pt x="38697" y="152443"/>
                    </a:cubicBezTo>
                    <a:cubicBezTo>
                      <a:pt x="26971" y="144235"/>
                      <a:pt x="9381" y="132508"/>
                      <a:pt x="9381" y="99674"/>
                    </a:cubicBezTo>
                    <a:cubicBezTo>
                      <a:pt x="9381" y="58632"/>
                      <a:pt x="39870" y="32834"/>
                      <a:pt x="89121" y="32834"/>
                    </a:cubicBezTo>
                    <a:cubicBezTo>
                      <a:pt x="109055" y="32834"/>
                      <a:pt x="124300" y="38697"/>
                      <a:pt x="134854" y="44560"/>
                    </a:cubicBezTo>
                    <a:cubicBezTo>
                      <a:pt x="143062" y="29316"/>
                      <a:pt x="157134" y="0"/>
                      <a:pt x="182932" y="0"/>
                    </a:cubicBezTo>
                    <a:cubicBezTo>
                      <a:pt x="195831" y="0"/>
                      <a:pt x="206384" y="9381"/>
                      <a:pt x="206384" y="22280"/>
                    </a:cubicBezTo>
                    <a:cubicBezTo>
                      <a:pt x="206384" y="35179"/>
                      <a:pt x="197003" y="44560"/>
                      <a:pt x="182932" y="44560"/>
                    </a:cubicBezTo>
                    <a:cubicBezTo>
                      <a:pt x="175896" y="44560"/>
                      <a:pt x="172378" y="42215"/>
                      <a:pt x="168860" y="39870"/>
                    </a:cubicBezTo>
                    <a:cubicBezTo>
                      <a:pt x="165342" y="37524"/>
                      <a:pt x="164170" y="36352"/>
                      <a:pt x="160652" y="36352"/>
                    </a:cubicBezTo>
                    <a:cubicBezTo>
                      <a:pt x="152443" y="36352"/>
                      <a:pt x="147752" y="45733"/>
                      <a:pt x="145407" y="51596"/>
                    </a:cubicBezTo>
                    <a:cubicBezTo>
                      <a:pt x="157134" y="60977"/>
                      <a:pt x="168860" y="73876"/>
                      <a:pt x="168860" y="99674"/>
                    </a:cubicBezTo>
                    <a:cubicBezTo>
                      <a:pt x="168860" y="140717"/>
                      <a:pt x="136026" y="164169"/>
                      <a:pt x="90293" y="164169"/>
                    </a:cubicBezTo>
                    <a:cubicBezTo>
                      <a:pt x="71531" y="164169"/>
                      <a:pt x="62150" y="160652"/>
                      <a:pt x="53941" y="158306"/>
                    </a:cubicBezTo>
                    <a:cubicBezTo>
                      <a:pt x="49251" y="162997"/>
                      <a:pt x="45733" y="170033"/>
                      <a:pt x="45733" y="177068"/>
                    </a:cubicBezTo>
                    <a:cubicBezTo>
                      <a:pt x="45733" y="188795"/>
                      <a:pt x="55114" y="192313"/>
                      <a:pt x="68013" y="192313"/>
                    </a:cubicBezTo>
                    <a:lnTo>
                      <a:pt x="132508" y="192313"/>
                    </a:lnTo>
                    <a:close/>
                    <a:moveTo>
                      <a:pt x="38697" y="228665"/>
                    </a:moveTo>
                    <a:cubicBezTo>
                      <a:pt x="34007" y="235700"/>
                      <a:pt x="30489" y="242736"/>
                      <a:pt x="30489" y="250945"/>
                    </a:cubicBezTo>
                    <a:cubicBezTo>
                      <a:pt x="30489" y="267362"/>
                      <a:pt x="49251" y="293160"/>
                      <a:pt x="89121" y="293160"/>
                    </a:cubicBezTo>
                    <a:cubicBezTo>
                      <a:pt x="130163" y="293160"/>
                      <a:pt x="159479" y="270880"/>
                      <a:pt x="159479" y="252117"/>
                    </a:cubicBezTo>
                    <a:cubicBezTo>
                      <a:pt x="159479" y="234528"/>
                      <a:pt x="139544" y="229837"/>
                      <a:pt x="120782" y="229837"/>
                    </a:cubicBezTo>
                    <a:lnTo>
                      <a:pt x="38697" y="229837"/>
                    </a:lnTo>
                    <a:close/>
                    <a:moveTo>
                      <a:pt x="87948" y="150098"/>
                    </a:moveTo>
                    <a:cubicBezTo>
                      <a:pt x="113746" y="150098"/>
                      <a:pt x="123127" y="127818"/>
                      <a:pt x="123127" y="99674"/>
                    </a:cubicBezTo>
                    <a:cubicBezTo>
                      <a:pt x="123127" y="71531"/>
                      <a:pt x="113746" y="46906"/>
                      <a:pt x="87948" y="46906"/>
                    </a:cubicBezTo>
                    <a:cubicBezTo>
                      <a:pt x="56287" y="46906"/>
                      <a:pt x="51596" y="78567"/>
                      <a:pt x="51596" y="99674"/>
                    </a:cubicBezTo>
                    <a:cubicBezTo>
                      <a:pt x="51596" y="131336"/>
                      <a:pt x="59805" y="150098"/>
                      <a:pt x="87948" y="150098"/>
                    </a:cubicBezTo>
                  </a:path>
                </a:pathLst>
              </a:custGeom>
              <a:solidFill>
                <a:srgbClr val="FFFFFF"/>
              </a:solidFill>
              <a:ln w="11704" cap="flat">
                <a:noFill/>
                <a:prstDash val="solid"/>
                <a:miter/>
              </a:ln>
            </p:spPr>
            <p:txBody>
              <a:bodyPr rtlCol="0" anchor="ctr"/>
              <a:lstStyle/>
              <a:p>
                <a:endParaRPr lang="en-US"/>
              </a:p>
            </p:txBody>
          </p:sp>
          <p:sp>
            <p:nvSpPr>
              <p:cNvPr id="24" name="Forme libre : forme 9">
                <a:extLst>
                  <a:ext uri="{FF2B5EF4-FFF2-40B4-BE49-F238E27FC236}">
                    <a16:creationId xmlns:a16="http://schemas.microsoft.com/office/drawing/2014/main" id="{F9FA1683-200F-1A5F-3146-79C99BB77BA4}"/>
                  </a:ext>
                </a:extLst>
              </p:cNvPr>
              <p:cNvSpPr/>
              <p:nvPr/>
            </p:nvSpPr>
            <p:spPr>
              <a:xfrm>
                <a:off x="6635414" y="1146339"/>
                <a:ext cx="167687" cy="193485"/>
              </a:xfrm>
              <a:custGeom>
                <a:avLst/>
                <a:gdLst>
                  <a:gd name="connsiteX0" fmla="*/ 162997 w 167687"/>
                  <a:gd name="connsiteY0" fmla="*/ 182932 h 193485"/>
                  <a:gd name="connsiteX1" fmla="*/ 104365 w 167687"/>
                  <a:gd name="connsiteY1" fmla="*/ 193485 h 193485"/>
                  <a:gd name="connsiteX2" fmla="*/ 0 w 167687"/>
                  <a:gd name="connsiteY2" fmla="*/ 90293 h 193485"/>
                  <a:gd name="connsiteX3" fmla="*/ 89121 w 167687"/>
                  <a:gd name="connsiteY3" fmla="*/ 0 h 193485"/>
                  <a:gd name="connsiteX4" fmla="*/ 167687 w 167687"/>
                  <a:gd name="connsiteY4" fmla="*/ 76222 h 193485"/>
                  <a:gd name="connsiteX5" fmla="*/ 46906 w 167687"/>
                  <a:gd name="connsiteY5" fmla="*/ 76222 h 193485"/>
                  <a:gd name="connsiteX6" fmla="*/ 124300 w 167687"/>
                  <a:gd name="connsiteY6" fmla="*/ 175896 h 193485"/>
                  <a:gd name="connsiteX7" fmla="*/ 162997 w 167687"/>
                  <a:gd name="connsiteY7" fmla="*/ 168860 h 193485"/>
                  <a:gd name="connsiteX8" fmla="*/ 162997 w 167687"/>
                  <a:gd name="connsiteY8" fmla="*/ 182932 h 193485"/>
                  <a:gd name="connsiteX9" fmla="*/ 123127 w 167687"/>
                  <a:gd name="connsiteY9" fmla="*/ 58632 h 193485"/>
                  <a:gd name="connsiteX10" fmla="*/ 86775 w 167687"/>
                  <a:gd name="connsiteY10" fmla="*/ 12899 h 193485"/>
                  <a:gd name="connsiteX11" fmla="*/ 45733 w 167687"/>
                  <a:gd name="connsiteY11" fmla="*/ 58632 h 193485"/>
                  <a:gd name="connsiteX12" fmla="*/ 123127 w 167687"/>
                  <a:gd name="connsiteY12" fmla="*/ 58632 h 19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687" h="193485">
                    <a:moveTo>
                      <a:pt x="162997" y="182932"/>
                    </a:moveTo>
                    <a:cubicBezTo>
                      <a:pt x="154788" y="185277"/>
                      <a:pt x="132508" y="193485"/>
                      <a:pt x="104365" y="193485"/>
                    </a:cubicBezTo>
                    <a:cubicBezTo>
                      <a:pt x="38697" y="193485"/>
                      <a:pt x="0" y="157134"/>
                      <a:pt x="0" y="90293"/>
                    </a:cubicBezTo>
                    <a:cubicBezTo>
                      <a:pt x="0" y="29316"/>
                      <a:pt x="31661" y="0"/>
                      <a:pt x="89121" y="0"/>
                    </a:cubicBezTo>
                    <a:cubicBezTo>
                      <a:pt x="155961" y="0"/>
                      <a:pt x="167687" y="42215"/>
                      <a:pt x="167687" y="76222"/>
                    </a:cubicBezTo>
                    <a:lnTo>
                      <a:pt x="46906" y="76222"/>
                    </a:lnTo>
                    <a:cubicBezTo>
                      <a:pt x="46906" y="118437"/>
                      <a:pt x="64495" y="175896"/>
                      <a:pt x="124300" y="175896"/>
                    </a:cubicBezTo>
                    <a:cubicBezTo>
                      <a:pt x="141889" y="175896"/>
                      <a:pt x="155961" y="172378"/>
                      <a:pt x="162997" y="168860"/>
                    </a:cubicBezTo>
                    <a:lnTo>
                      <a:pt x="162997" y="182932"/>
                    </a:lnTo>
                    <a:close/>
                    <a:moveTo>
                      <a:pt x="123127" y="58632"/>
                    </a:moveTo>
                    <a:cubicBezTo>
                      <a:pt x="123127" y="32834"/>
                      <a:pt x="116091" y="12899"/>
                      <a:pt x="86775" y="12899"/>
                    </a:cubicBezTo>
                    <a:cubicBezTo>
                      <a:pt x="53941" y="12899"/>
                      <a:pt x="45733" y="43388"/>
                      <a:pt x="45733" y="58632"/>
                    </a:cubicBezTo>
                    <a:lnTo>
                      <a:pt x="123127" y="58632"/>
                    </a:lnTo>
                    <a:close/>
                  </a:path>
                </a:pathLst>
              </a:custGeom>
              <a:solidFill>
                <a:srgbClr val="FFFFFF"/>
              </a:solidFill>
              <a:ln w="11704" cap="flat">
                <a:noFill/>
                <a:prstDash val="solid"/>
                <a:miter/>
              </a:ln>
            </p:spPr>
            <p:txBody>
              <a:bodyPr rtlCol="0" anchor="ctr"/>
              <a:lstStyle/>
              <a:p>
                <a:endParaRPr lang="en-US"/>
              </a:p>
            </p:txBody>
          </p:sp>
          <p:sp>
            <p:nvSpPr>
              <p:cNvPr id="25" name="Forme libre : forme 11">
                <a:extLst>
                  <a:ext uri="{FF2B5EF4-FFF2-40B4-BE49-F238E27FC236}">
                    <a16:creationId xmlns:a16="http://schemas.microsoft.com/office/drawing/2014/main" id="{A869C451-6AC7-A5E0-C145-DBB96630E62D}"/>
                  </a:ext>
                </a:extLst>
              </p:cNvPr>
              <p:cNvSpPr/>
              <p:nvPr/>
            </p:nvSpPr>
            <p:spPr>
              <a:xfrm>
                <a:off x="6855870" y="1145166"/>
                <a:ext cx="158306" cy="191140"/>
              </a:xfrm>
              <a:custGeom>
                <a:avLst/>
                <a:gdLst>
                  <a:gd name="connsiteX0" fmla="*/ 0 w 158306"/>
                  <a:gd name="connsiteY0" fmla="*/ 181759 h 191140"/>
                  <a:gd name="connsiteX1" fmla="*/ 31661 w 158306"/>
                  <a:gd name="connsiteY1" fmla="*/ 146580 h 191140"/>
                  <a:gd name="connsiteX2" fmla="*/ 31661 w 158306"/>
                  <a:gd name="connsiteY2" fmla="*/ 51596 h 191140"/>
                  <a:gd name="connsiteX3" fmla="*/ 0 w 158306"/>
                  <a:gd name="connsiteY3" fmla="*/ 18762 h 191140"/>
                  <a:gd name="connsiteX4" fmla="*/ 0 w 158306"/>
                  <a:gd name="connsiteY4" fmla="*/ 9381 h 191140"/>
                  <a:gd name="connsiteX5" fmla="*/ 75049 w 158306"/>
                  <a:gd name="connsiteY5" fmla="*/ 0 h 191140"/>
                  <a:gd name="connsiteX6" fmla="*/ 75049 w 158306"/>
                  <a:gd name="connsiteY6" fmla="*/ 46906 h 191140"/>
                  <a:gd name="connsiteX7" fmla="*/ 76222 w 158306"/>
                  <a:gd name="connsiteY7" fmla="*/ 46906 h 191140"/>
                  <a:gd name="connsiteX8" fmla="*/ 134853 w 158306"/>
                  <a:gd name="connsiteY8" fmla="*/ 0 h 191140"/>
                  <a:gd name="connsiteX9" fmla="*/ 158306 w 158306"/>
                  <a:gd name="connsiteY9" fmla="*/ 21107 h 191140"/>
                  <a:gd name="connsiteX10" fmla="*/ 134853 w 158306"/>
                  <a:gd name="connsiteY10" fmla="*/ 43388 h 191140"/>
                  <a:gd name="connsiteX11" fmla="*/ 107883 w 158306"/>
                  <a:gd name="connsiteY11" fmla="*/ 34006 h 191140"/>
                  <a:gd name="connsiteX12" fmla="*/ 75049 w 158306"/>
                  <a:gd name="connsiteY12" fmla="*/ 100847 h 191140"/>
                  <a:gd name="connsiteX13" fmla="*/ 75049 w 158306"/>
                  <a:gd name="connsiteY13" fmla="*/ 146580 h 191140"/>
                  <a:gd name="connsiteX14" fmla="*/ 106710 w 158306"/>
                  <a:gd name="connsiteY14" fmla="*/ 181759 h 191140"/>
                  <a:gd name="connsiteX15" fmla="*/ 106710 w 158306"/>
                  <a:gd name="connsiteY15" fmla="*/ 191140 h 191140"/>
                  <a:gd name="connsiteX16" fmla="*/ 0 w 158306"/>
                  <a:gd name="connsiteY16" fmla="*/ 191140 h 191140"/>
                  <a:gd name="connsiteX17" fmla="*/ 0 w 158306"/>
                  <a:gd name="connsiteY17" fmla="*/ 181759 h 19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8306" h="191140">
                    <a:moveTo>
                      <a:pt x="0" y="181759"/>
                    </a:moveTo>
                    <a:cubicBezTo>
                      <a:pt x="24625" y="181759"/>
                      <a:pt x="31661" y="174723"/>
                      <a:pt x="31661" y="146580"/>
                    </a:cubicBezTo>
                    <a:lnTo>
                      <a:pt x="31661" y="51596"/>
                    </a:lnTo>
                    <a:cubicBezTo>
                      <a:pt x="31661" y="22280"/>
                      <a:pt x="16417" y="18762"/>
                      <a:pt x="0" y="18762"/>
                    </a:cubicBezTo>
                    <a:lnTo>
                      <a:pt x="0" y="9381"/>
                    </a:lnTo>
                    <a:lnTo>
                      <a:pt x="75049" y="0"/>
                    </a:lnTo>
                    <a:lnTo>
                      <a:pt x="75049" y="46906"/>
                    </a:lnTo>
                    <a:lnTo>
                      <a:pt x="76222" y="46906"/>
                    </a:lnTo>
                    <a:cubicBezTo>
                      <a:pt x="83257" y="28143"/>
                      <a:pt x="99674" y="0"/>
                      <a:pt x="134853" y="0"/>
                    </a:cubicBezTo>
                    <a:cubicBezTo>
                      <a:pt x="144235" y="0"/>
                      <a:pt x="158306" y="8208"/>
                      <a:pt x="158306" y="21107"/>
                    </a:cubicBezTo>
                    <a:cubicBezTo>
                      <a:pt x="158306" y="35179"/>
                      <a:pt x="147752" y="43388"/>
                      <a:pt x="134853" y="43388"/>
                    </a:cubicBezTo>
                    <a:cubicBezTo>
                      <a:pt x="119609" y="43388"/>
                      <a:pt x="121954" y="34006"/>
                      <a:pt x="107883" y="34006"/>
                    </a:cubicBezTo>
                    <a:cubicBezTo>
                      <a:pt x="94984" y="34006"/>
                      <a:pt x="75049" y="58632"/>
                      <a:pt x="75049" y="100847"/>
                    </a:cubicBezTo>
                    <a:lnTo>
                      <a:pt x="75049" y="146580"/>
                    </a:lnTo>
                    <a:cubicBezTo>
                      <a:pt x="75049" y="174723"/>
                      <a:pt x="82085" y="181759"/>
                      <a:pt x="106710" y="181759"/>
                    </a:cubicBezTo>
                    <a:lnTo>
                      <a:pt x="106710" y="191140"/>
                    </a:lnTo>
                    <a:lnTo>
                      <a:pt x="0" y="191140"/>
                    </a:lnTo>
                    <a:lnTo>
                      <a:pt x="0" y="181759"/>
                    </a:lnTo>
                    <a:close/>
                  </a:path>
                </a:pathLst>
              </a:custGeom>
              <a:solidFill>
                <a:srgbClr val="FFFFFF"/>
              </a:solidFill>
              <a:ln w="11704" cap="flat">
                <a:noFill/>
                <a:prstDash val="solid"/>
                <a:miter/>
              </a:ln>
            </p:spPr>
            <p:txBody>
              <a:bodyPr rtlCol="0" anchor="ctr"/>
              <a:lstStyle/>
              <a:p>
                <a:endParaRPr lang="en-US"/>
              </a:p>
            </p:txBody>
          </p:sp>
          <p:sp>
            <p:nvSpPr>
              <p:cNvPr id="26" name="Forme libre : forme 12">
                <a:extLst>
                  <a:ext uri="{FF2B5EF4-FFF2-40B4-BE49-F238E27FC236}">
                    <a16:creationId xmlns:a16="http://schemas.microsoft.com/office/drawing/2014/main" id="{B553B00B-A19D-78C9-5D34-5D492865A095}"/>
                  </a:ext>
                </a:extLst>
              </p:cNvPr>
              <p:cNvSpPr/>
              <p:nvPr/>
            </p:nvSpPr>
            <p:spPr>
              <a:xfrm>
                <a:off x="7062254" y="1146339"/>
                <a:ext cx="139544" cy="193485"/>
              </a:xfrm>
              <a:custGeom>
                <a:avLst/>
                <a:gdLst>
                  <a:gd name="connsiteX0" fmla="*/ 116091 w 139544"/>
                  <a:gd name="connsiteY0" fmla="*/ 53941 h 193485"/>
                  <a:gd name="connsiteX1" fmla="*/ 73876 w 139544"/>
                  <a:gd name="connsiteY1" fmla="*/ 12899 h 193485"/>
                  <a:gd name="connsiteX2" fmla="*/ 42215 w 139544"/>
                  <a:gd name="connsiteY2" fmla="*/ 38697 h 193485"/>
                  <a:gd name="connsiteX3" fmla="*/ 117264 w 139544"/>
                  <a:gd name="connsiteY3" fmla="*/ 94984 h 193485"/>
                  <a:gd name="connsiteX4" fmla="*/ 139544 w 139544"/>
                  <a:gd name="connsiteY4" fmla="*/ 138371 h 193485"/>
                  <a:gd name="connsiteX5" fmla="*/ 62150 w 139544"/>
                  <a:gd name="connsiteY5" fmla="*/ 193485 h 193485"/>
                  <a:gd name="connsiteX6" fmla="*/ 2345 w 139544"/>
                  <a:gd name="connsiteY6" fmla="*/ 186450 h 193485"/>
                  <a:gd name="connsiteX7" fmla="*/ 0 w 139544"/>
                  <a:gd name="connsiteY7" fmla="*/ 132508 h 193485"/>
                  <a:gd name="connsiteX8" fmla="*/ 12899 w 139544"/>
                  <a:gd name="connsiteY8" fmla="*/ 132508 h 193485"/>
                  <a:gd name="connsiteX9" fmla="*/ 60977 w 139544"/>
                  <a:gd name="connsiteY9" fmla="*/ 180586 h 193485"/>
                  <a:gd name="connsiteX10" fmla="*/ 99674 w 139544"/>
                  <a:gd name="connsiteY10" fmla="*/ 150098 h 193485"/>
                  <a:gd name="connsiteX11" fmla="*/ 31661 w 139544"/>
                  <a:gd name="connsiteY11" fmla="*/ 99674 h 193485"/>
                  <a:gd name="connsiteX12" fmla="*/ 1173 w 139544"/>
                  <a:gd name="connsiteY12" fmla="*/ 52769 h 193485"/>
                  <a:gd name="connsiteX13" fmla="*/ 75049 w 139544"/>
                  <a:gd name="connsiteY13" fmla="*/ 0 h 193485"/>
                  <a:gd name="connsiteX14" fmla="*/ 124300 w 139544"/>
                  <a:gd name="connsiteY14" fmla="*/ 7036 h 193485"/>
                  <a:gd name="connsiteX15" fmla="*/ 126645 w 139544"/>
                  <a:gd name="connsiteY15" fmla="*/ 55114 h 193485"/>
                  <a:gd name="connsiteX16" fmla="*/ 116091 w 139544"/>
                  <a:gd name="connsiteY16" fmla="*/ 55114 h 19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544" h="193485">
                    <a:moveTo>
                      <a:pt x="116091" y="53941"/>
                    </a:moveTo>
                    <a:cubicBezTo>
                      <a:pt x="114919" y="39870"/>
                      <a:pt x="105537" y="12899"/>
                      <a:pt x="73876" y="12899"/>
                    </a:cubicBezTo>
                    <a:cubicBezTo>
                      <a:pt x="55114" y="12899"/>
                      <a:pt x="42215" y="24625"/>
                      <a:pt x="42215" y="38697"/>
                    </a:cubicBezTo>
                    <a:cubicBezTo>
                      <a:pt x="42215" y="64495"/>
                      <a:pt x="91466" y="75049"/>
                      <a:pt x="117264" y="94984"/>
                    </a:cubicBezTo>
                    <a:cubicBezTo>
                      <a:pt x="130163" y="104365"/>
                      <a:pt x="139544" y="118437"/>
                      <a:pt x="139544" y="138371"/>
                    </a:cubicBezTo>
                    <a:cubicBezTo>
                      <a:pt x="139544" y="171205"/>
                      <a:pt x="111401" y="193485"/>
                      <a:pt x="62150" y="193485"/>
                    </a:cubicBezTo>
                    <a:cubicBezTo>
                      <a:pt x="36352" y="193485"/>
                      <a:pt x="12899" y="188795"/>
                      <a:pt x="2345" y="186450"/>
                    </a:cubicBezTo>
                    <a:lnTo>
                      <a:pt x="0" y="132508"/>
                    </a:lnTo>
                    <a:lnTo>
                      <a:pt x="12899" y="132508"/>
                    </a:lnTo>
                    <a:cubicBezTo>
                      <a:pt x="12899" y="155961"/>
                      <a:pt x="29316" y="180586"/>
                      <a:pt x="60977" y="180586"/>
                    </a:cubicBezTo>
                    <a:cubicBezTo>
                      <a:pt x="79739" y="180586"/>
                      <a:pt x="99674" y="170033"/>
                      <a:pt x="99674" y="150098"/>
                    </a:cubicBezTo>
                    <a:cubicBezTo>
                      <a:pt x="99674" y="124300"/>
                      <a:pt x="57459" y="116091"/>
                      <a:pt x="31661" y="99674"/>
                    </a:cubicBezTo>
                    <a:cubicBezTo>
                      <a:pt x="10554" y="85603"/>
                      <a:pt x="1173" y="75049"/>
                      <a:pt x="1173" y="52769"/>
                    </a:cubicBezTo>
                    <a:cubicBezTo>
                      <a:pt x="1173" y="16417"/>
                      <a:pt x="35179" y="0"/>
                      <a:pt x="75049" y="0"/>
                    </a:cubicBezTo>
                    <a:cubicBezTo>
                      <a:pt x="94984" y="0"/>
                      <a:pt x="110228" y="3518"/>
                      <a:pt x="124300" y="7036"/>
                    </a:cubicBezTo>
                    <a:lnTo>
                      <a:pt x="126645" y="55114"/>
                    </a:lnTo>
                    <a:lnTo>
                      <a:pt x="116091" y="55114"/>
                    </a:lnTo>
                    <a:close/>
                  </a:path>
                </a:pathLst>
              </a:custGeom>
              <a:solidFill>
                <a:srgbClr val="FFFFFF"/>
              </a:solidFill>
              <a:ln w="11704" cap="flat">
                <a:noFill/>
                <a:prstDash val="solid"/>
                <a:miter/>
              </a:ln>
            </p:spPr>
            <p:txBody>
              <a:bodyPr rtlCol="0" anchor="ctr"/>
              <a:lstStyle/>
              <a:p>
                <a:endParaRPr lang="en-US"/>
              </a:p>
            </p:txBody>
          </p:sp>
          <p:sp>
            <p:nvSpPr>
              <p:cNvPr id="27" name="Forme libre : forme 14">
                <a:extLst>
                  <a:ext uri="{FF2B5EF4-FFF2-40B4-BE49-F238E27FC236}">
                    <a16:creationId xmlns:a16="http://schemas.microsoft.com/office/drawing/2014/main" id="{37C301D6-324A-E56A-6B5D-D4A8172895FC}"/>
                  </a:ext>
                </a:extLst>
              </p:cNvPr>
              <p:cNvSpPr/>
              <p:nvPr/>
            </p:nvSpPr>
            <p:spPr>
              <a:xfrm>
                <a:off x="5881407" y="976306"/>
                <a:ext cx="93811" cy="93811"/>
              </a:xfrm>
              <a:custGeom>
                <a:avLst/>
                <a:gdLst>
                  <a:gd name="connsiteX0" fmla="*/ 93811 w 93811"/>
                  <a:gd name="connsiteY0" fmla="*/ 93811 h 93811"/>
                  <a:gd name="connsiteX1" fmla="*/ 0 w 93811"/>
                  <a:gd name="connsiteY1" fmla="*/ 93811 h 93811"/>
                  <a:gd name="connsiteX2" fmla="*/ 0 w 93811"/>
                  <a:gd name="connsiteY2" fmla="*/ 0 h 93811"/>
                  <a:gd name="connsiteX3" fmla="*/ 16417 w 93811"/>
                  <a:gd name="connsiteY3" fmla="*/ 0 h 93811"/>
                  <a:gd name="connsiteX4" fmla="*/ 16417 w 93811"/>
                  <a:gd name="connsiteY4" fmla="*/ 78567 h 93811"/>
                  <a:gd name="connsiteX5" fmla="*/ 77394 w 93811"/>
                  <a:gd name="connsiteY5" fmla="*/ 78567 h 93811"/>
                  <a:gd name="connsiteX6" fmla="*/ 77394 w 93811"/>
                  <a:gd name="connsiteY6" fmla="*/ 0 h 93811"/>
                  <a:gd name="connsiteX7" fmla="*/ 93811 w 93811"/>
                  <a:gd name="connsiteY7" fmla="*/ 0 h 9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11" h="93811">
                    <a:moveTo>
                      <a:pt x="93811" y="93811"/>
                    </a:moveTo>
                    <a:lnTo>
                      <a:pt x="0" y="93811"/>
                    </a:lnTo>
                    <a:lnTo>
                      <a:pt x="0" y="0"/>
                    </a:lnTo>
                    <a:lnTo>
                      <a:pt x="16417" y="0"/>
                    </a:lnTo>
                    <a:lnTo>
                      <a:pt x="16417" y="78567"/>
                    </a:lnTo>
                    <a:lnTo>
                      <a:pt x="77394" y="78567"/>
                    </a:lnTo>
                    <a:lnTo>
                      <a:pt x="77394" y="0"/>
                    </a:lnTo>
                    <a:lnTo>
                      <a:pt x="93811" y="0"/>
                    </a:lnTo>
                    <a:close/>
                  </a:path>
                </a:pathLst>
              </a:custGeom>
              <a:solidFill>
                <a:srgbClr val="FFFFFF"/>
              </a:solidFill>
              <a:ln w="11704" cap="flat">
                <a:noFill/>
                <a:prstDash val="solid"/>
                <a:miter/>
              </a:ln>
            </p:spPr>
            <p:txBody>
              <a:bodyPr rtlCol="0" anchor="ctr"/>
              <a:lstStyle/>
              <a:p>
                <a:endParaRPr lang="en-US"/>
              </a:p>
            </p:txBody>
          </p:sp>
          <p:sp>
            <p:nvSpPr>
              <p:cNvPr id="28" name="Forme libre : forme 15">
                <a:extLst>
                  <a:ext uri="{FF2B5EF4-FFF2-40B4-BE49-F238E27FC236}">
                    <a16:creationId xmlns:a16="http://schemas.microsoft.com/office/drawing/2014/main" id="{B8F2D221-5286-EA80-043C-4B35D2E2961F}"/>
                  </a:ext>
                </a:extLst>
              </p:cNvPr>
              <p:cNvSpPr/>
              <p:nvPr/>
            </p:nvSpPr>
            <p:spPr>
              <a:xfrm>
                <a:off x="6045576" y="976306"/>
                <a:ext cx="93811" cy="93811"/>
              </a:xfrm>
              <a:custGeom>
                <a:avLst/>
                <a:gdLst>
                  <a:gd name="connsiteX0" fmla="*/ 93811 w 93811"/>
                  <a:gd name="connsiteY0" fmla="*/ 0 h 93811"/>
                  <a:gd name="connsiteX1" fmla="*/ 93811 w 93811"/>
                  <a:gd name="connsiteY1" fmla="*/ 93811 h 93811"/>
                  <a:gd name="connsiteX2" fmla="*/ 77394 w 93811"/>
                  <a:gd name="connsiteY2" fmla="*/ 93811 h 93811"/>
                  <a:gd name="connsiteX3" fmla="*/ 77394 w 93811"/>
                  <a:gd name="connsiteY3" fmla="*/ 15244 h 93811"/>
                  <a:gd name="connsiteX4" fmla="*/ 16417 w 93811"/>
                  <a:gd name="connsiteY4" fmla="*/ 15244 h 93811"/>
                  <a:gd name="connsiteX5" fmla="*/ 16417 w 93811"/>
                  <a:gd name="connsiteY5" fmla="*/ 93811 h 93811"/>
                  <a:gd name="connsiteX6" fmla="*/ 0 w 93811"/>
                  <a:gd name="connsiteY6" fmla="*/ 93811 h 93811"/>
                  <a:gd name="connsiteX7" fmla="*/ 0 w 93811"/>
                  <a:gd name="connsiteY7" fmla="*/ 0 h 9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11" h="93811">
                    <a:moveTo>
                      <a:pt x="93811" y="0"/>
                    </a:moveTo>
                    <a:lnTo>
                      <a:pt x="93811" y="93811"/>
                    </a:lnTo>
                    <a:lnTo>
                      <a:pt x="77394" y="93811"/>
                    </a:lnTo>
                    <a:lnTo>
                      <a:pt x="77394" y="15244"/>
                    </a:lnTo>
                    <a:lnTo>
                      <a:pt x="16417" y="15244"/>
                    </a:lnTo>
                    <a:lnTo>
                      <a:pt x="16417" y="93811"/>
                    </a:lnTo>
                    <a:lnTo>
                      <a:pt x="0" y="93811"/>
                    </a:lnTo>
                    <a:lnTo>
                      <a:pt x="0" y="0"/>
                    </a:lnTo>
                    <a:close/>
                  </a:path>
                </a:pathLst>
              </a:custGeom>
              <a:solidFill>
                <a:srgbClr val="FFFFFF"/>
              </a:solidFill>
              <a:ln w="11704" cap="flat">
                <a:noFill/>
                <a:prstDash val="solid"/>
                <a:miter/>
              </a:ln>
            </p:spPr>
            <p:txBody>
              <a:bodyPr rtlCol="0" anchor="ctr"/>
              <a:lstStyle/>
              <a:p>
                <a:endParaRPr lang="en-US"/>
              </a:p>
            </p:txBody>
          </p:sp>
          <p:sp>
            <p:nvSpPr>
              <p:cNvPr id="29" name="Forme libre : forme 16">
                <a:extLst>
                  <a:ext uri="{FF2B5EF4-FFF2-40B4-BE49-F238E27FC236}">
                    <a16:creationId xmlns:a16="http://schemas.microsoft.com/office/drawing/2014/main" id="{C16BAB0F-AE69-547D-C576-F16E332AB83B}"/>
                  </a:ext>
                </a:extLst>
              </p:cNvPr>
              <p:cNvSpPr/>
              <p:nvPr/>
            </p:nvSpPr>
            <p:spPr>
              <a:xfrm>
                <a:off x="6209746" y="949336"/>
                <a:ext cx="16416" cy="120781"/>
              </a:xfrm>
              <a:custGeom>
                <a:avLst/>
                <a:gdLst>
                  <a:gd name="connsiteX0" fmla="*/ 16417 w 16416"/>
                  <a:gd name="connsiteY0" fmla="*/ 12899 h 120781"/>
                  <a:gd name="connsiteX1" fmla="*/ 0 w 16416"/>
                  <a:gd name="connsiteY1" fmla="*/ 12899 h 120781"/>
                  <a:gd name="connsiteX2" fmla="*/ 0 w 16416"/>
                  <a:gd name="connsiteY2" fmla="*/ 0 h 120781"/>
                  <a:gd name="connsiteX3" fmla="*/ 16417 w 16416"/>
                  <a:gd name="connsiteY3" fmla="*/ 0 h 120781"/>
                  <a:gd name="connsiteX4" fmla="*/ 16417 w 16416"/>
                  <a:gd name="connsiteY4" fmla="*/ 12899 h 120781"/>
                  <a:gd name="connsiteX5" fmla="*/ 16417 w 16416"/>
                  <a:gd name="connsiteY5" fmla="*/ 120782 h 120781"/>
                  <a:gd name="connsiteX6" fmla="*/ 0 w 16416"/>
                  <a:gd name="connsiteY6" fmla="*/ 120782 h 120781"/>
                  <a:gd name="connsiteX7" fmla="*/ 0 w 16416"/>
                  <a:gd name="connsiteY7" fmla="*/ 26971 h 120781"/>
                  <a:gd name="connsiteX8" fmla="*/ 16417 w 16416"/>
                  <a:gd name="connsiteY8" fmla="*/ 26971 h 120781"/>
                  <a:gd name="connsiteX9" fmla="*/ 16417 w 16416"/>
                  <a:gd name="connsiteY9" fmla="*/ 120782 h 12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16" h="120781">
                    <a:moveTo>
                      <a:pt x="16417" y="12899"/>
                    </a:moveTo>
                    <a:lnTo>
                      <a:pt x="0" y="12899"/>
                    </a:lnTo>
                    <a:lnTo>
                      <a:pt x="0" y="0"/>
                    </a:lnTo>
                    <a:lnTo>
                      <a:pt x="16417" y="0"/>
                    </a:lnTo>
                    <a:lnTo>
                      <a:pt x="16417" y="12899"/>
                    </a:lnTo>
                    <a:close/>
                    <a:moveTo>
                      <a:pt x="16417" y="120782"/>
                    </a:moveTo>
                    <a:lnTo>
                      <a:pt x="0" y="120782"/>
                    </a:lnTo>
                    <a:lnTo>
                      <a:pt x="0" y="26971"/>
                    </a:lnTo>
                    <a:lnTo>
                      <a:pt x="16417" y="26971"/>
                    </a:lnTo>
                    <a:lnTo>
                      <a:pt x="16417" y="120782"/>
                    </a:lnTo>
                    <a:close/>
                  </a:path>
                </a:pathLst>
              </a:custGeom>
              <a:solidFill>
                <a:srgbClr val="FFFFFF"/>
              </a:solidFill>
              <a:ln w="11704" cap="flat">
                <a:noFill/>
                <a:prstDash val="solid"/>
                <a:miter/>
              </a:ln>
            </p:spPr>
            <p:txBody>
              <a:bodyPr rtlCol="0" anchor="ctr"/>
              <a:lstStyle/>
              <a:p>
                <a:endParaRPr lang="en-US"/>
              </a:p>
            </p:txBody>
          </p:sp>
          <p:sp>
            <p:nvSpPr>
              <p:cNvPr id="30" name="Forme libre : forme 17">
                <a:extLst>
                  <a:ext uri="{FF2B5EF4-FFF2-40B4-BE49-F238E27FC236}">
                    <a16:creationId xmlns:a16="http://schemas.microsoft.com/office/drawing/2014/main" id="{4EF864EF-9C18-6DCA-8473-9D949353AD2A}"/>
                  </a:ext>
                </a:extLst>
              </p:cNvPr>
              <p:cNvSpPr/>
              <p:nvPr/>
            </p:nvSpPr>
            <p:spPr>
              <a:xfrm>
                <a:off x="6288313" y="976306"/>
                <a:ext cx="93811" cy="93811"/>
              </a:xfrm>
              <a:custGeom>
                <a:avLst/>
                <a:gdLst>
                  <a:gd name="connsiteX0" fmla="*/ 68013 w 93811"/>
                  <a:gd name="connsiteY0" fmla="*/ 93811 h 93811"/>
                  <a:gd name="connsiteX1" fmla="*/ 24625 w 93811"/>
                  <a:gd name="connsiteY1" fmla="*/ 93811 h 93811"/>
                  <a:gd name="connsiteX2" fmla="*/ 0 w 93811"/>
                  <a:gd name="connsiteY2" fmla="*/ 0 h 93811"/>
                  <a:gd name="connsiteX3" fmla="*/ 16417 w 93811"/>
                  <a:gd name="connsiteY3" fmla="*/ 0 h 93811"/>
                  <a:gd name="connsiteX4" fmla="*/ 39870 w 93811"/>
                  <a:gd name="connsiteY4" fmla="*/ 77394 h 93811"/>
                  <a:gd name="connsiteX5" fmla="*/ 55114 w 93811"/>
                  <a:gd name="connsiteY5" fmla="*/ 77394 h 93811"/>
                  <a:gd name="connsiteX6" fmla="*/ 77394 w 93811"/>
                  <a:gd name="connsiteY6" fmla="*/ 0 h 93811"/>
                  <a:gd name="connsiteX7" fmla="*/ 93811 w 93811"/>
                  <a:gd name="connsiteY7" fmla="*/ 0 h 93811"/>
                  <a:gd name="connsiteX8" fmla="*/ 68013 w 93811"/>
                  <a:gd name="connsiteY8" fmla="*/ 93811 h 9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811" h="93811">
                    <a:moveTo>
                      <a:pt x="68013" y="93811"/>
                    </a:moveTo>
                    <a:lnTo>
                      <a:pt x="24625" y="93811"/>
                    </a:lnTo>
                    <a:lnTo>
                      <a:pt x="0" y="0"/>
                    </a:lnTo>
                    <a:lnTo>
                      <a:pt x="16417" y="0"/>
                    </a:lnTo>
                    <a:lnTo>
                      <a:pt x="39870" y="77394"/>
                    </a:lnTo>
                    <a:lnTo>
                      <a:pt x="55114" y="77394"/>
                    </a:lnTo>
                    <a:cubicBezTo>
                      <a:pt x="55114" y="73876"/>
                      <a:pt x="77394" y="0"/>
                      <a:pt x="77394" y="0"/>
                    </a:cubicBezTo>
                    <a:lnTo>
                      <a:pt x="93811" y="0"/>
                    </a:lnTo>
                    <a:lnTo>
                      <a:pt x="68013" y="93811"/>
                    </a:lnTo>
                    <a:close/>
                  </a:path>
                </a:pathLst>
              </a:custGeom>
              <a:solidFill>
                <a:srgbClr val="FFFFFF"/>
              </a:solidFill>
              <a:ln w="11704" cap="flat">
                <a:noFill/>
                <a:prstDash val="solid"/>
                <a:miter/>
              </a:ln>
            </p:spPr>
            <p:txBody>
              <a:bodyPr rtlCol="0" anchor="ctr"/>
              <a:lstStyle/>
              <a:p>
                <a:endParaRPr lang="en-US"/>
              </a:p>
            </p:txBody>
          </p:sp>
          <p:sp>
            <p:nvSpPr>
              <p:cNvPr id="31" name="Forme libre : forme 18">
                <a:extLst>
                  <a:ext uri="{FF2B5EF4-FFF2-40B4-BE49-F238E27FC236}">
                    <a16:creationId xmlns:a16="http://schemas.microsoft.com/office/drawing/2014/main" id="{96F9A90F-7531-9922-C3D6-2B35E7E00365}"/>
                  </a:ext>
                </a:extLst>
              </p:cNvPr>
              <p:cNvSpPr/>
              <p:nvPr/>
            </p:nvSpPr>
            <p:spPr>
              <a:xfrm>
                <a:off x="6443101" y="976306"/>
                <a:ext cx="93811" cy="94983"/>
              </a:xfrm>
              <a:custGeom>
                <a:avLst/>
                <a:gdLst>
                  <a:gd name="connsiteX0" fmla="*/ 0 w 93811"/>
                  <a:gd name="connsiteY0" fmla="*/ 93811 h 94983"/>
                  <a:gd name="connsiteX1" fmla="*/ 0 w 93811"/>
                  <a:gd name="connsiteY1" fmla="*/ 0 h 94983"/>
                  <a:gd name="connsiteX2" fmla="*/ 93811 w 93811"/>
                  <a:gd name="connsiteY2" fmla="*/ 0 h 94983"/>
                  <a:gd name="connsiteX3" fmla="*/ 93811 w 93811"/>
                  <a:gd name="connsiteY3" fmla="*/ 55114 h 94983"/>
                  <a:gd name="connsiteX4" fmla="*/ 16417 w 93811"/>
                  <a:gd name="connsiteY4" fmla="*/ 55114 h 94983"/>
                  <a:gd name="connsiteX5" fmla="*/ 16417 w 93811"/>
                  <a:gd name="connsiteY5" fmla="*/ 78567 h 94983"/>
                  <a:gd name="connsiteX6" fmla="*/ 76222 w 93811"/>
                  <a:gd name="connsiteY6" fmla="*/ 78567 h 94983"/>
                  <a:gd name="connsiteX7" fmla="*/ 76222 w 93811"/>
                  <a:gd name="connsiteY7" fmla="*/ 94984 h 94983"/>
                  <a:gd name="connsiteX8" fmla="*/ 0 w 93811"/>
                  <a:gd name="connsiteY8" fmla="*/ 94984 h 94983"/>
                  <a:gd name="connsiteX9" fmla="*/ 16417 w 93811"/>
                  <a:gd name="connsiteY9" fmla="*/ 38697 h 94983"/>
                  <a:gd name="connsiteX10" fmla="*/ 76222 w 93811"/>
                  <a:gd name="connsiteY10" fmla="*/ 38697 h 94983"/>
                  <a:gd name="connsiteX11" fmla="*/ 76222 w 93811"/>
                  <a:gd name="connsiteY11" fmla="*/ 15244 h 94983"/>
                  <a:gd name="connsiteX12" fmla="*/ 16417 w 93811"/>
                  <a:gd name="connsiteY12" fmla="*/ 15244 h 94983"/>
                  <a:gd name="connsiteX13" fmla="*/ 16417 w 93811"/>
                  <a:gd name="connsiteY13" fmla="*/ 38697 h 9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811" h="94983">
                    <a:moveTo>
                      <a:pt x="0" y="93811"/>
                    </a:moveTo>
                    <a:lnTo>
                      <a:pt x="0" y="0"/>
                    </a:lnTo>
                    <a:lnTo>
                      <a:pt x="93811" y="0"/>
                    </a:lnTo>
                    <a:lnTo>
                      <a:pt x="93811" y="55114"/>
                    </a:lnTo>
                    <a:lnTo>
                      <a:pt x="16417" y="55114"/>
                    </a:lnTo>
                    <a:lnTo>
                      <a:pt x="16417" y="78567"/>
                    </a:lnTo>
                    <a:lnTo>
                      <a:pt x="76222" y="78567"/>
                    </a:lnTo>
                    <a:lnTo>
                      <a:pt x="76222" y="94984"/>
                    </a:lnTo>
                    <a:lnTo>
                      <a:pt x="0" y="94984"/>
                    </a:lnTo>
                    <a:close/>
                    <a:moveTo>
                      <a:pt x="16417" y="38697"/>
                    </a:moveTo>
                    <a:lnTo>
                      <a:pt x="76222" y="38697"/>
                    </a:lnTo>
                    <a:lnTo>
                      <a:pt x="76222" y="15244"/>
                    </a:lnTo>
                    <a:lnTo>
                      <a:pt x="16417" y="15244"/>
                    </a:lnTo>
                    <a:lnTo>
                      <a:pt x="16417" y="38697"/>
                    </a:lnTo>
                    <a:close/>
                  </a:path>
                </a:pathLst>
              </a:custGeom>
              <a:solidFill>
                <a:srgbClr val="FFFFFF"/>
              </a:solidFill>
              <a:ln w="11704" cap="flat">
                <a:noFill/>
                <a:prstDash val="solid"/>
                <a:miter/>
              </a:ln>
            </p:spPr>
            <p:txBody>
              <a:bodyPr rtlCol="0" anchor="ctr"/>
              <a:lstStyle/>
              <a:p>
                <a:endParaRPr lang="en-US"/>
              </a:p>
            </p:txBody>
          </p:sp>
          <p:sp>
            <p:nvSpPr>
              <p:cNvPr id="32" name="Forme libre : forme 19">
                <a:extLst>
                  <a:ext uri="{FF2B5EF4-FFF2-40B4-BE49-F238E27FC236}">
                    <a16:creationId xmlns:a16="http://schemas.microsoft.com/office/drawing/2014/main" id="{5281FE77-FCFE-2A4E-91D6-A5D848FA755F}"/>
                  </a:ext>
                </a:extLst>
              </p:cNvPr>
              <p:cNvSpPr/>
              <p:nvPr/>
            </p:nvSpPr>
            <p:spPr>
              <a:xfrm>
                <a:off x="6599062" y="976306"/>
                <a:ext cx="58631" cy="93811"/>
              </a:xfrm>
              <a:custGeom>
                <a:avLst/>
                <a:gdLst>
                  <a:gd name="connsiteX0" fmla="*/ 58632 w 58631"/>
                  <a:gd name="connsiteY0" fmla="*/ 15244 h 93811"/>
                  <a:gd name="connsiteX1" fmla="*/ 16417 w 58631"/>
                  <a:gd name="connsiteY1" fmla="*/ 15244 h 93811"/>
                  <a:gd name="connsiteX2" fmla="*/ 16417 w 58631"/>
                  <a:gd name="connsiteY2" fmla="*/ 93811 h 93811"/>
                  <a:gd name="connsiteX3" fmla="*/ 0 w 58631"/>
                  <a:gd name="connsiteY3" fmla="*/ 93811 h 93811"/>
                  <a:gd name="connsiteX4" fmla="*/ 0 w 58631"/>
                  <a:gd name="connsiteY4" fmla="*/ 0 h 93811"/>
                  <a:gd name="connsiteX5" fmla="*/ 58632 w 58631"/>
                  <a:gd name="connsiteY5" fmla="*/ 0 h 9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1" h="93811">
                    <a:moveTo>
                      <a:pt x="58632" y="15244"/>
                    </a:moveTo>
                    <a:lnTo>
                      <a:pt x="16417" y="15244"/>
                    </a:lnTo>
                    <a:lnTo>
                      <a:pt x="16417" y="93811"/>
                    </a:lnTo>
                    <a:lnTo>
                      <a:pt x="0" y="93811"/>
                    </a:lnTo>
                    <a:lnTo>
                      <a:pt x="0" y="0"/>
                    </a:lnTo>
                    <a:lnTo>
                      <a:pt x="58632" y="0"/>
                    </a:lnTo>
                    <a:close/>
                  </a:path>
                </a:pathLst>
              </a:custGeom>
              <a:solidFill>
                <a:srgbClr val="FFFFFF"/>
              </a:solidFill>
              <a:ln w="11704" cap="flat">
                <a:noFill/>
                <a:prstDash val="solid"/>
                <a:miter/>
              </a:ln>
            </p:spPr>
            <p:txBody>
              <a:bodyPr rtlCol="0" anchor="ctr"/>
              <a:lstStyle/>
              <a:p>
                <a:endParaRPr lang="en-US"/>
              </a:p>
            </p:txBody>
          </p:sp>
          <p:sp>
            <p:nvSpPr>
              <p:cNvPr id="33" name="Forme libre : forme 20">
                <a:extLst>
                  <a:ext uri="{FF2B5EF4-FFF2-40B4-BE49-F238E27FC236}">
                    <a16:creationId xmlns:a16="http://schemas.microsoft.com/office/drawing/2014/main" id="{1B0755AF-3EFE-932C-8D31-8CBCE9413353}"/>
                  </a:ext>
                </a:extLst>
              </p:cNvPr>
              <p:cNvSpPr/>
              <p:nvPr/>
            </p:nvSpPr>
            <p:spPr>
              <a:xfrm>
                <a:off x="6717499" y="976306"/>
                <a:ext cx="93811" cy="93811"/>
              </a:xfrm>
              <a:custGeom>
                <a:avLst/>
                <a:gdLst>
                  <a:gd name="connsiteX0" fmla="*/ 0 w 93811"/>
                  <a:gd name="connsiteY0" fmla="*/ 93811 h 93811"/>
                  <a:gd name="connsiteX1" fmla="*/ 0 w 93811"/>
                  <a:gd name="connsiteY1" fmla="*/ 77394 h 93811"/>
                  <a:gd name="connsiteX2" fmla="*/ 77394 w 93811"/>
                  <a:gd name="connsiteY2" fmla="*/ 77394 h 93811"/>
                  <a:gd name="connsiteX3" fmla="*/ 77394 w 93811"/>
                  <a:gd name="connsiteY3" fmla="*/ 55114 h 93811"/>
                  <a:gd name="connsiteX4" fmla="*/ 38697 w 93811"/>
                  <a:gd name="connsiteY4" fmla="*/ 55114 h 93811"/>
                  <a:gd name="connsiteX5" fmla="*/ 0 w 93811"/>
                  <a:gd name="connsiteY5" fmla="*/ 55114 h 93811"/>
                  <a:gd name="connsiteX6" fmla="*/ 0 w 93811"/>
                  <a:gd name="connsiteY6" fmla="*/ 0 h 93811"/>
                  <a:gd name="connsiteX7" fmla="*/ 78567 w 93811"/>
                  <a:gd name="connsiteY7" fmla="*/ 0 h 93811"/>
                  <a:gd name="connsiteX8" fmla="*/ 78567 w 93811"/>
                  <a:gd name="connsiteY8" fmla="*/ 15244 h 93811"/>
                  <a:gd name="connsiteX9" fmla="*/ 17590 w 93811"/>
                  <a:gd name="connsiteY9" fmla="*/ 15244 h 93811"/>
                  <a:gd name="connsiteX10" fmla="*/ 17590 w 93811"/>
                  <a:gd name="connsiteY10" fmla="*/ 38697 h 93811"/>
                  <a:gd name="connsiteX11" fmla="*/ 93811 w 93811"/>
                  <a:gd name="connsiteY11" fmla="*/ 38697 h 93811"/>
                  <a:gd name="connsiteX12" fmla="*/ 93811 w 93811"/>
                  <a:gd name="connsiteY12" fmla="*/ 93811 h 9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811" h="93811">
                    <a:moveTo>
                      <a:pt x="0" y="93811"/>
                    </a:moveTo>
                    <a:lnTo>
                      <a:pt x="0" y="77394"/>
                    </a:lnTo>
                    <a:lnTo>
                      <a:pt x="77394" y="77394"/>
                    </a:lnTo>
                    <a:lnTo>
                      <a:pt x="77394" y="55114"/>
                    </a:lnTo>
                    <a:lnTo>
                      <a:pt x="38697" y="55114"/>
                    </a:lnTo>
                    <a:lnTo>
                      <a:pt x="0" y="55114"/>
                    </a:lnTo>
                    <a:lnTo>
                      <a:pt x="0" y="0"/>
                    </a:lnTo>
                    <a:lnTo>
                      <a:pt x="78567" y="0"/>
                    </a:lnTo>
                    <a:lnTo>
                      <a:pt x="78567" y="15244"/>
                    </a:lnTo>
                    <a:lnTo>
                      <a:pt x="17590" y="15244"/>
                    </a:lnTo>
                    <a:lnTo>
                      <a:pt x="17590" y="38697"/>
                    </a:lnTo>
                    <a:lnTo>
                      <a:pt x="93811" y="38697"/>
                    </a:lnTo>
                    <a:lnTo>
                      <a:pt x="93811" y="93811"/>
                    </a:lnTo>
                    <a:close/>
                  </a:path>
                </a:pathLst>
              </a:custGeom>
              <a:solidFill>
                <a:srgbClr val="FFFFFF"/>
              </a:solidFill>
              <a:ln w="11704" cap="flat">
                <a:noFill/>
                <a:prstDash val="solid"/>
                <a:miter/>
              </a:ln>
            </p:spPr>
            <p:txBody>
              <a:bodyPr rtlCol="0" anchor="ctr"/>
              <a:lstStyle/>
              <a:p>
                <a:endParaRPr lang="en-US"/>
              </a:p>
            </p:txBody>
          </p:sp>
          <p:sp>
            <p:nvSpPr>
              <p:cNvPr id="34" name="Forme libre : forme 21">
                <a:extLst>
                  <a:ext uri="{FF2B5EF4-FFF2-40B4-BE49-F238E27FC236}">
                    <a16:creationId xmlns:a16="http://schemas.microsoft.com/office/drawing/2014/main" id="{AA0951C0-C901-6DEF-C910-69A8E3FF58DD}"/>
                  </a:ext>
                </a:extLst>
              </p:cNvPr>
              <p:cNvSpPr/>
              <p:nvPr/>
            </p:nvSpPr>
            <p:spPr>
              <a:xfrm>
                <a:off x="6881668" y="949336"/>
                <a:ext cx="16416" cy="120781"/>
              </a:xfrm>
              <a:custGeom>
                <a:avLst/>
                <a:gdLst>
                  <a:gd name="connsiteX0" fmla="*/ 16417 w 16416"/>
                  <a:gd name="connsiteY0" fmla="*/ 12899 h 120781"/>
                  <a:gd name="connsiteX1" fmla="*/ 0 w 16416"/>
                  <a:gd name="connsiteY1" fmla="*/ 12899 h 120781"/>
                  <a:gd name="connsiteX2" fmla="*/ 0 w 16416"/>
                  <a:gd name="connsiteY2" fmla="*/ 0 h 120781"/>
                  <a:gd name="connsiteX3" fmla="*/ 16417 w 16416"/>
                  <a:gd name="connsiteY3" fmla="*/ 0 h 120781"/>
                  <a:gd name="connsiteX4" fmla="*/ 16417 w 16416"/>
                  <a:gd name="connsiteY4" fmla="*/ 12899 h 120781"/>
                  <a:gd name="connsiteX5" fmla="*/ 16417 w 16416"/>
                  <a:gd name="connsiteY5" fmla="*/ 120782 h 120781"/>
                  <a:gd name="connsiteX6" fmla="*/ 0 w 16416"/>
                  <a:gd name="connsiteY6" fmla="*/ 120782 h 120781"/>
                  <a:gd name="connsiteX7" fmla="*/ 0 w 16416"/>
                  <a:gd name="connsiteY7" fmla="*/ 26971 h 120781"/>
                  <a:gd name="connsiteX8" fmla="*/ 16417 w 16416"/>
                  <a:gd name="connsiteY8" fmla="*/ 26971 h 120781"/>
                  <a:gd name="connsiteX9" fmla="*/ 16417 w 16416"/>
                  <a:gd name="connsiteY9" fmla="*/ 120782 h 12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16" h="120781">
                    <a:moveTo>
                      <a:pt x="16417" y="12899"/>
                    </a:moveTo>
                    <a:lnTo>
                      <a:pt x="0" y="12899"/>
                    </a:lnTo>
                    <a:lnTo>
                      <a:pt x="0" y="0"/>
                    </a:lnTo>
                    <a:lnTo>
                      <a:pt x="16417" y="0"/>
                    </a:lnTo>
                    <a:lnTo>
                      <a:pt x="16417" y="12899"/>
                    </a:lnTo>
                    <a:close/>
                    <a:moveTo>
                      <a:pt x="16417" y="120782"/>
                    </a:moveTo>
                    <a:lnTo>
                      <a:pt x="0" y="120782"/>
                    </a:lnTo>
                    <a:lnTo>
                      <a:pt x="0" y="26971"/>
                    </a:lnTo>
                    <a:lnTo>
                      <a:pt x="16417" y="26971"/>
                    </a:lnTo>
                    <a:lnTo>
                      <a:pt x="16417" y="120782"/>
                    </a:lnTo>
                    <a:close/>
                  </a:path>
                </a:pathLst>
              </a:custGeom>
              <a:solidFill>
                <a:srgbClr val="FFFFFF"/>
              </a:solidFill>
              <a:ln w="11704" cap="flat">
                <a:noFill/>
                <a:prstDash val="solid"/>
                <a:miter/>
              </a:ln>
            </p:spPr>
            <p:txBody>
              <a:bodyPr rtlCol="0" anchor="ctr"/>
              <a:lstStyle/>
              <a:p>
                <a:endParaRPr lang="en-US"/>
              </a:p>
            </p:txBody>
          </p:sp>
          <p:sp>
            <p:nvSpPr>
              <p:cNvPr id="35" name="Forme libre : forme 22">
                <a:extLst>
                  <a:ext uri="{FF2B5EF4-FFF2-40B4-BE49-F238E27FC236}">
                    <a16:creationId xmlns:a16="http://schemas.microsoft.com/office/drawing/2014/main" id="{DF8745B7-AE0D-9616-7E61-83ACDC074F90}"/>
                  </a:ext>
                </a:extLst>
              </p:cNvPr>
              <p:cNvSpPr/>
              <p:nvPr/>
            </p:nvSpPr>
            <p:spPr>
              <a:xfrm>
                <a:off x="6971961" y="949336"/>
                <a:ext cx="60977" cy="120781"/>
              </a:xfrm>
              <a:custGeom>
                <a:avLst/>
                <a:gdLst>
                  <a:gd name="connsiteX0" fmla="*/ 48078 w 60977"/>
                  <a:gd name="connsiteY0" fmla="*/ 42215 h 120781"/>
                  <a:gd name="connsiteX1" fmla="*/ 16417 w 60977"/>
                  <a:gd name="connsiteY1" fmla="*/ 42215 h 120781"/>
                  <a:gd name="connsiteX2" fmla="*/ 16417 w 60977"/>
                  <a:gd name="connsiteY2" fmla="*/ 104365 h 120781"/>
                  <a:gd name="connsiteX3" fmla="*/ 60977 w 60977"/>
                  <a:gd name="connsiteY3" fmla="*/ 104365 h 120781"/>
                  <a:gd name="connsiteX4" fmla="*/ 60977 w 60977"/>
                  <a:gd name="connsiteY4" fmla="*/ 120782 h 120781"/>
                  <a:gd name="connsiteX5" fmla="*/ 0 w 60977"/>
                  <a:gd name="connsiteY5" fmla="*/ 120782 h 120781"/>
                  <a:gd name="connsiteX6" fmla="*/ 0 w 60977"/>
                  <a:gd name="connsiteY6" fmla="*/ 59805 h 120781"/>
                  <a:gd name="connsiteX7" fmla="*/ 0 w 60977"/>
                  <a:gd name="connsiteY7" fmla="*/ 0 h 120781"/>
                  <a:gd name="connsiteX8" fmla="*/ 16417 w 60977"/>
                  <a:gd name="connsiteY8" fmla="*/ 0 h 120781"/>
                  <a:gd name="connsiteX9" fmla="*/ 16417 w 60977"/>
                  <a:gd name="connsiteY9" fmla="*/ 26971 h 120781"/>
                  <a:gd name="connsiteX10" fmla="*/ 48078 w 60977"/>
                  <a:gd name="connsiteY10" fmla="*/ 26971 h 12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77" h="120781">
                    <a:moveTo>
                      <a:pt x="48078" y="42215"/>
                    </a:moveTo>
                    <a:lnTo>
                      <a:pt x="16417" y="42215"/>
                    </a:lnTo>
                    <a:lnTo>
                      <a:pt x="16417" y="104365"/>
                    </a:lnTo>
                    <a:lnTo>
                      <a:pt x="60977" y="104365"/>
                    </a:lnTo>
                    <a:lnTo>
                      <a:pt x="60977" y="120782"/>
                    </a:lnTo>
                    <a:lnTo>
                      <a:pt x="0" y="120782"/>
                    </a:lnTo>
                    <a:lnTo>
                      <a:pt x="0" y="59805"/>
                    </a:lnTo>
                    <a:lnTo>
                      <a:pt x="0" y="0"/>
                    </a:lnTo>
                    <a:lnTo>
                      <a:pt x="16417" y="0"/>
                    </a:lnTo>
                    <a:lnTo>
                      <a:pt x="16417" y="26971"/>
                    </a:lnTo>
                    <a:lnTo>
                      <a:pt x="48078" y="26971"/>
                    </a:lnTo>
                    <a:close/>
                  </a:path>
                </a:pathLst>
              </a:custGeom>
              <a:solidFill>
                <a:srgbClr val="FFFFFF"/>
              </a:solidFill>
              <a:ln w="11704" cap="flat">
                <a:noFill/>
                <a:prstDash val="solid"/>
                <a:miter/>
              </a:ln>
            </p:spPr>
            <p:txBody>
              <a:bodyPr rtlCol="0" anchor="ctr"/>
              <a:lstStyle/>
              <a:p>
                <a:endParaRPr lang="en-US"/>
              </a:p>
            </p:txBody>
          </p:sp>
          <p:sp>
            <p:nvSpPr>
              <p:cNvPr id="36" name="Forme libre : forme 24">
                <a:extLst>
                  <a:ext uri="{FF2B5EF4-FFF2-40B4-BE49-F238E27FC236}">
                    <a16:creationId xmlns:a16="http://schemas.microsoft.com/office/drawing/2014/main" id="{58C906AE-71DD-48FF-1852-DC4C495C1799}"/>
                  </a:ext>
                </a:extLst>
              </p:cNvPr>
              <p:cNvSpPr/>
              <p:nvPr/>
            </p:nvSpPr>
            <p:spPr>
              <a:xfrm>
                <a:off x="7104469" y="948163"/>
                <a:ext cx="93811" cy="120781"/>
              </a:xfrm>
              <a:custGeom>
                <a:avLst/>
                <a:gdLst>
                  <a:gd name="connsiteX0" fmla="*/ 93811 w 93811"/>
                  <a:gd name="connsiteY0" fmla="*/ 82085 h 120781"/>
                  <a:gd name="connsiteX1" fmla="*/ 93811 w 93811"/>
                  <a:gd name="connsiteY1" fmla="*/ 26971 h 120781"/>
                  <a:gd name="connsiteX2" fmla="*/ 52769 w 93811"/>
                  <a:gd name="connsiteY2" fmla="*/ 26971 h 120781"/>
                  <a:gd name="connsiteX3" fmla="*/ 71531 w 93811"/>
                  <a:gd name="connsiteY3" fmla="*/ 0 h 120781"/>
                  <a:gd name="connsiteX4" fmla="*/ 55114 w 93811"/>
                  <a:gd name="connsiteY4" fmla="*/ 0 h 120781"/>
                  <a:gd name="connsiteX5" fmla="*/ 34006 w 93811"/>
                  <a:gd name="connsiteY5" fmla="*/ 26971 h 120781"/>
                  <a:gd name="connsiteX6" fmla="*/ 0 w 93811"/>
                  <a:gd name="connsiteY6" fmla="*/ 26971 h 120781"/>
                  <a:gd name="connsiteX7" fmla="*/ 0 w 93811"/>
                  <a:gd name="connsiteY7" fmla="*/ 120782 h 120781"/>
                  <a:gd name="connsiteX8" fmla="*/ 77394 w 93811"/>
                  <a:gd name="connsiteY8" fmla="*/ 120782 h 120781"/>
                  <a:gd name="connsiteX9" fmla="*/ 77394 w 93811"/>
                  <a:gd name="connsiteY9" fmla="*/ 104365 h 120781"/>
                  <a:gd name="connsiteX10" fmla="*/ 17590 w 93811"/>
                  <a:gd name="connsiteY10" fmla="*/ 104365 h 120781"/>
                  <a:gd name="connsiteX11" fmla="*/ 17590 w 93811"/>
                  <a:gd name="connsiteY11" fmla="*/ 80912 h 120781"/>
                  <a:gd name="connsiteX12" fmla="*/ 93811 w 93811"/>
                  <a:gd name="connsiteY12" fmla="*/ 80912 h 120781"/>
                  <a:gd name="connsiteX13" fmla="*/ 17590 w 93811"/>
                  <a:gd name="connsiteY13" fmla="*/ 43388 h 120781"/>
                  <a:gd name="connsiteX14" fmla="*/ 77394 w 93811"/>
                  <a:gd name="connsiteY14" fmla="*/ 43388 h 120781"/>
                  <a:gd name="connsiteX15" fmla="*/ 77394 w 93811"/>
                  <a:gd name="connsiteY15" fmla="*/ 66840 h 120781"/>
                  <a:gd name="connsiteX16" fmla="*/ 17590 w 93811"/>
                  <a:gd name="connsiteY16" fmla="*/ 66840 h 120781"/>
                  <a:gd name="connsiteX17" fmla="*/ 17590 w 93811"/>
                  <a:gd name="connsiteY17" fmla="*/ 43388 h 12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3811" h="120781">
                    <a:moveTo>
                      <a:pt x="93811" y="82085"/>
                    </a:moveTo>
                    <a:lnTo>
                      <a:pt x="93811" y="26971"/>
                    </a:lnTo>
                    <a:lnTo>
                      <a:pt x="52769" y="26971"/>
                    </a:lnTo>
                    <a:lnTo>
                      <a:pt x="71531" y="0"/>
                    </a:lnTo>
                    <a:lnTo>
                      <a:pt x="55114" y="0"/>
                    </a:lnTo>
                    <a:cubicBezTo>
                      <a:pt x="55114" y="0"/>
                      <a:pt x="39870" y="18762"/>
                      <a:pt x="34006" y="26971"/>
                    </a:cubicBezTo>
                    <a:lnTo>
                      <a:pt x="0" y="26971"/>
                    </a:lnTo>
                    <a:lnTo>
                      <a:pt x="0" y="120782"/>
                    </a:lnTo>
                    <a:lnTo>
                      <a:pt x="77394" y="120782"/>
                    </a:lnTo>
                    <a:lnTo>
                      <a:pt x="77394" y="104365"/>
                    </a:lnTo>
                    <a:lnTo>
                      <a:pt x="17590" y="104365"/>
                    </a:lnTo>
                    <a:lnTo>
                      <a:pt x="17590" y="80912"/>
                    </a:lnTo>
                    <a:lnTo>
                      <a:pt x="93811" y="80912"/>
                    </a:lnTo>
                    <a:close/>
                    <a:moveTo>
                      <a:pt x="17590" y="43388"/>
                    </a:moveTo>
                    <a:lnTo>
                      <a:pt x="77394" y="43388"/>
                    </a:lnTo>
                    <a:lnTo>
                      <a:pt x="77394" y="66840"/>
                    </a:lnTo>
                    <a:lnTo>
                      <a:pt x="17590" y="66840"/>
                    </a:lnTo>
                    <a:lnTo>
                      <a:pt x="17590" y="43388"/>
                    </a:lnTo>
                    <a:close/>
                  </a:path>
                </a:pathLst>
              </a:custGeom>
              <a:solidFill>
                <a:srgbClr val="FFFFFF"/>
              </a:solidFill>
              <a:ln w="11704" cap="flat">
                <a:noFill/>
                <a:prstDash val="solid"/>
                <a:miter/>
              </a:ln>
            </p:spPr>
            <p:txBody>
              <a:bodyPr rtlCol="0" anchor="ctr"/>
              <a:lstStyle/>
              <a:p>
                <a:endParaRPr lang="en-US"/>
              </a:p>
            </p:txBody>
          </p:sp>
        </p:grpSp>
        <p:sp>
          <p:nvSpPr>
            <p:cNvPr id="13" name="Forme libre : forme 25">
              <a:extLst>
                <a:ext uri="{FF2B5EF4-FFF2-40B4-BE49-F238E27FC236}">
                  <a16:creationId xmlns:a16="http://schemas.microsoft.com/office/drawing/2014/main" id="{A390919D-6041-EDBC-088C-1C8692FBC76B}"/>
                </a:ext>
              </a:extLst>
            </p:cNvPr>
            <p:cNvSpPr/>
            <p:nvPr/>
          </p:nvSpPr>
          <p:spPr>
            <a:xfrm>
              <a:off x="4993720" y="791030"/>
              <a:ext cx="741107" cy="663713"/>
            </a:xfrm>
            <a:custGeom>
              <a:avLst/>
              <a:gdLst>
                <a:gd name="connsiteX0" fmla="*/ 630880 w 741107"/>
                <a:gd name="connsiteY0" fmla="*/ 491336 h 663713"/>
                <a:gd name="connsiteX1" fmla="*/ 630880 w 741107"/>
                <a:gd name="connsiteY1" fmla="*/ 304886 h 663713"/>
                <a:gd name="connsiteX2" fmla="*/ 505407 w 741107"/>
                <a:gd name="connsiteY2" fmla="*/ 185277 h 663713"/>
                <a:gd name="connsiteX3" fmla="*/ 376417 w 741107"/>
                <a:gd name="connsiteY3" fmla="*/ 259153 h 663713"/>
                <a:gd name="connsiteX4" fmla="*/ 413942 w 741107"/>
                <a:gd name="connsiteY4" fmla="*/ 293160 h 663713"/>
                <a:gd name="connsiteX5" fmla="*/ 450293 w 741107"/>
                <a:gd name="connsiteY5" fmla="*/ 254463 h 663713"/>
                <a:gd name="connsiteX6" fmla="*/ 504235 w 741107"/>
                <a:gd name="connsiteY6" fmla="*/ 211075 h 663713"/>
                <a:gd name="connsiteX7" fmla="*/ 569902 w 741107"/>
                <a:gd name="connsiteY7" fmla="*/ 318958 h 663713"/>
                <a:gd name="connsiteX8" fmla="*/ 569902 w 741107"/>
                <a:gd name="connsiteY8" fmla="*/ 347101 h 663713"/>
                <a:gd name="connsiteX9" fmla="*/ 364691 w 741107"/>
                <a:gd name="connsiteY9" fmla="*/ 460847 h 663713"/>
                <a:gd name="connsiteX10" fmla="*/ 458502 w 741107"/>
                <a:gd name="connsiteY10" fmla="*/ 545277 h 663713"/>
                <a:gd name="connsiteX11" fmla="*/ 568730 w 741107"/>
                <a:gd name="connsiteY11" fmla="*/ 490163 h 663713"/>
                <a:gd name="connsiteX12" fmla="*/ 569902 w 741107"/>
                <a:gd name="connsiteY12" fmla="*/ 490163 h 663713"/>
                <a:gd name="connsiteX13" fmla="*/ 628534 w 741107"/>
                <a:gd name="connsiteY13" fmla="*/ 545277 h 663713"/>
                <a:gd name="connsiteX14" fmla="*/ 667232 w 741107"/>
                <a:gd name="connsiteY14" fmla="*/ 542932 h 663713"/>
                <a:gd name="connsiteX15" fmla="*/ 654332 w 741107"/>
                <a:gd name="connsiteY15" fmla="*/ 557003 h 663713"/>
                <a:gd name="connsiteX16" fmla="*/ 375244 w 741107"/>
                <a:gd name="connsiteY16" fmla="*/ 663713 h 663713"/>
                <a:gd name="connsiteX17" fmla="*/ 0 w 741107"/>
                <a:gd name="connsiteY17" fmla="*/ 438567 h 663713"/>
                <a:gd name="connsiteX18" fmla="*/ 97329 w 741107"/>
                <a:gd name="connsiteY18" fmla="*/ 259153 h 663713"/>
                <a:gd name="connsiteX19" fmla="*/ 97329 w 741107"/>
                <a:gd name="connsiteY19" fmla="*/ 451466 h 663713"/>
                <a:gd name="connsiteX20" fmla="*/ 308404 w 741107"/>
                <a:gd name="connsiteY20" fmla="*/ 451466 h 663713"/>
                <a:gd name="connsiteX21" fmla="*/ 308404 w 741107"/>
                <a:gd name="connsiteY21" fmla="*/ 240391 h 663713"/>
                <a:gd name="connsiteX22" fmla="*/ 238046 w 741107"/>
                <a:gd name="connsiteY22" fmla="*/ 240391 h 663713"/>
                <a:gd name="connsiteX23" fmla="*/ 238046 w 741107"/>
                <a:gd name="connsiteY23" fmla="*/ 381108 h 663713"/>
                <a:gd name="connsiteX24" fmla="*/ 167687 w 741107"/>
                <a:gd name="connsiteY24" fmla="*/ 381108 h 663713"/>
                <a:gd name="connsiteX25" fmla="*/ 167687 w 741107"/>
                <a:gd name="connsiteY25" fmla="*/ 240391 h 663713"/>
                <a:gd name="connsiteX26" fmla="*/ 117264 w 741107"/>
                <a:gd name="connsiteY26" fmla="*/ 240391 h 663713"/>
                <a:gd name="connsiteX27" fmla="*/ 294332 w 741107"/>
                <a:gd name="connsiteY27" fmla="*/ 117264 h 663713"/>
                <a:gd name="connsiteX28" fmla="*/ 294332 w 741107"/>
                <a:gd name="connsiteY28" fmla="*/ 193485 h 663713"/>
                <a:gd name="connsiteX29" fmla="*/ 294332 w 741107"/>
                <a:gd name="connsiteY29" fmla="*/ 193485 h 663713"/>
                <a:gd name="connsiteX30" fmla="*/ 364691 w 741107"/>
                <a:gd name="connsiteY30" fmla="*/ 193485 h 663713"/>
                <a:gd name="connsiteX31" fmla="*/ 364691 w 741107"/>
                <a:gd name="connsiteY31" fmla="*/ 175896 h 663713"/>
                <a:gd name="connsiteX32" fmla="*/ 311922 w 741107"/>
                <a:gd name="connsiteY32" fmla="*/ 175896 h 663713"/>
                <a:gd name="connsiteX33" fmla="*/ 311922 w 741107"/>
                <a:gd name="connsiteY33" fmla="*/ 0 h 663713"/>
                <a:gd name="connsiteX34" fmla="*/ 382280 w 741107"/>
                <a:gd name="connsiteY34" fmla="*/ 0 h 663713"/>
                <a:gd name="connsiteX35" fmla="*/ 382280 w 741107"/>
                <a:gd name="connsiteY35" fmla="*/ 83257 h 663713"/>
                <a:gd name="connsiteX36" fmla="*/ 486645 w 741107"/>
                <a:gd name="connsiteY36" fmla="*/ 66840 h 663713"/>
                <a:gd name="connsiteX37" fmla="*/ 741108 w 741107"/>
                <a:gd name="connsiteY37" fmla="*/ 333029 h 663713"/>
                <a:gd name="connsiteX38" fmla="*/ 681303 w 741107"/>
                <a:gd name="connsiteY38" fmla="*/ 525342 h 663713"/>
                <a:gd name="connsiteX39" fmla="*/ 663714 w 741107"/>
                <a:gd name="connsiteY39" fmla="*/ 526515 h 663713"/>
                <a:gd name="connsiteX40" fmla="*/ 630880 w 741107"/>
                <a:gd name="connsiteY40" fmla="*/ 491336 h 663713"/>
                <a:gd name="connsiteX41" fmla="*/ 486645 w 741107"/>
                <a:gd name="connsiteY41" fmla="*/ 514788 h 663713"/>
                <a:gd name="connsiteX42" fmla="*/ 569902 w 741107"/>
                <a:gd name="connsiteY42" fmla="*/ 416287 h 663713"/>
                <a:gd name="connsiteX43" fmla="*/ 569902 w 741107"/>
                <a:gd name="connsiteY43" fmla="*/ 371726 h 663713"/>
                <a:gd name="connsiteX44" fmla="*/ 433876 w 741107"/>
                <a:gd name="connsiteY44" fmla="*/ 449121 h 663713"/>
                <a:gd name="connsiteX45" fmla="*/ 486645 w 741107"/>
                <a:gd name="connsiteY45" fmla="*/ 514788 h 66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41107" h="663713">
                  <a:moveTo>
                    <a:pt x="630880" y="491336"/>
                  </a:moveTo>
                  <a:lnTo>
                    <a:pt x="630880" y="304886"/>
                  </a:lnTo>
                  <a:cubicBezTo>
                    <a:pt x="630880" y="234528"/>
                    <a:pt x="610945" y="185277"/>
                    <a:pt x="505407" y="185277"/>
                  </a:cubicBezTo>
                  <a:cubicBezTo>
                    <a:pt x="451466" y="185277"/>
                    <a:pt x="376417" y="209902"/>
                    <a:pt x="376417" y="259153"/>
                  </a:cubicBezTo>
                  <a:cubicBezTo>
                    <a:pt x="376417" y="279088"/>
                    <a:pt x="392834" y="293160"/>
                    <a:pt x="413942" y="293160"/>
                  </a:cubicBezTo>
                  <a:cubicBezTo>
                    <a:pt x="426841" y="293160"/>
                    <a:pt x="450293" y="284951"/>
                    <a:pt x="450293" y="254463"/>
                  </a:cubicBezTo>
                  <a:cubicBezTo>
                    <a:pt x="450293" y="231010"/>
                    <a:pt x="456157" y="211075"/>
                    <a:pt x="504235" y="211075"/>
                  </a:cubicBezTo>
                  <a:cubicBezTo>
                    <a:pt x="569902" y="211075"/>
                    <a:pt x="569902" y="266189"/>
                    <a:pt x="569902" y="318958"/>
                  </a:cubicBezTo>
                  <a:lnTo>
                    <a:pt x="569902" y="347101"/>
                  </a:lnTo>
                  <a:cubicBezTo>
                    <a:pt x="511271" y="351792"/>
                    <a:pt x="364691" y="351792"/>
                    <a:pt x="364691" y="460847"/>
                  </a:cubicBezTo>
                  <a:cubicBezTo>
                    <a:pt x="364691" y="510098"/>
                    <a:pt x="404560" y="545277"/>
                    <a:pt x="458502" y="545277"/>
                  </a:cubicBezTo>
                  <a:cubicBezTo>
                    <a:pt x="511271" y="545277"/>
                    <a:pt x="545277" y="524169"/>
                    <a:pt x="568730" y="490163"/>
                  </a:cubicBezTo>
                  <a:lnTo>
                    <a:pt x="569902" y="490163"/>
                  </a:lnTo>
                  <a:cubicBezTo>
                    <a:pt x="569902" y="522997"/>
                    <a:pt x="582802" y="545277"/>
                    <a:pt x="628534" y="545277"/>
                  </a:cubicBezTo>
                  <a:cubicBezTo>
                    <a:pt x="637916" y="545277"/>
                    <a:pt x="647297" y="545277"/>
                    <a:pt x="667232" y="542932"/>
                  </a:cubicBezTo>
                  <a:lnTo>
                    <a:pt x="654332" y="557003"/>
                  </a:lnTo>
                  <a:cubicBezTo>
                    <a:pt x="595701" y="619153"/>
                    <a:pt x="505407" y="663713"/>
                    <a:pt x="375244" y="663713"/>
                  </a:cubicBezTo>
                  <a:cubicBezTo>
                    <a:pt x="140717" y="663713"/>
                    <a:pt x="0" y="545277"/>
                    <a:pt x="0" y="438567"/>
                  </a:cubicBezTo>
                  <a:cubicBezTo>
                    <a:pt x="0" y="388143"/>
                    <a:pt x="26971" y="328339"/>
                    <a:pt x="97329" y="259153"/>
                  </a:cubicBezTo>
                  <a:lnTo>
                    <a:pt x="97329" y="451466"/>
                  </a:lnTo>
                  <a:lnTo>
                    <a:pt x="308404" y="451466"/>
                  </a:lnTo>
                  <a:lnTo>
                    <a:pt x="308404" y="240391"/>
                  </a:lnTo>
                  <a:lnTo>
                    <a:pt x="238046" y="240391"/>
                  </a:lnTo>
                  <a:lnTo>
                    <a:pt x="238046" y="381108"/>
                  </a:lnTo>
                  <a:lnTo>
                    <a:pt x="167687" y="381108"/>
                  </a:lnTo>
                  <a:lnTo>
                    <a:pt x="167687" y="240391"/>
                  </a:lnTo>
                  <a:lnTo>
                    <a:pt x="117264" y="240391"/>
                  </a:lnTo>
                  <a:cubicBezTo>
                    <a:pt x="177068" y="187622"/>
                    <a:pt x="236873" y="146580"/>
                    <a:pt x="294332" y="117264"/>
                  </a:cubicBezTo>
                  <a:lnTo>
                    <a:pt x="294332" y="193485"/>
                  </a:lnTo>
                  <a:lnTo>
                    <a:pt x="294332" y="193485"/>
                  </a:lnTo>
                  <a:lnTo>
                    <a:pt x="364691" y="193485"/>
                  </a:lnTo>
                  <a:lnTo>
                    <a:pt x="364691" y="175896"/>
                  </a:lnTo>
                  <a:lnTo>
                    <a:pt x="311922" y="175896"/>
                  </a:lnTo>
                  <a:lnTo>
                    <a:pt x="311922" y="0"/>
                  </a:lnTo>
                  <a:lnTo>
                    <a:pt x="382280" y="0"/>
                  </a:lnTo>
                  <a:lnTo>
                    <a:pt x="382280" y="83257"/>
                  </a:lnTo>
                  <a:cubicBezTo>
                    <a:pt x="418632" y="72704"/>
                    <a:pt x="453811" y="66840"/>
                    <a:pt x="486645" y="66840"/>
                  </a:cubicBezTo>
                  <a:cubicBezTo>
                    <a:pt x="640261" y="66840"/>
                    <a:pt x="741108" y="187622"/>
                    <a:pt x="741108" y="333029"/>
                  </a:cubicBezTo>
                  <a:cubicBezTo>
                    <a:pt x="741108" y="396352"/>
                    <a:pt x="723518" y="466710"/>
                    <a:pt x="681303" y="525342"/>
                  </a:cubicBezTo>
                  <a:cubicBezTo>
                    <a:pt x="668404" y="526515"/>
                    <a:pt x="666059" y="526515"/>
                    <a:pt x="663714" y="526515"/>
                  </a:cubicBezTo>
                  <a:cubicBezTo>
                    <a:pt x="639088" y="526515"/>
                    <a:pt x="630880" y="517134"/>
                    <a:pt x="630880" y="491336"/>
                  </a:cubicBezTo>
                  <a:close/>
                  <a:moveTo>
                    <a:pt x="486645" y="514788"/>
                  </a:moveTo>
                  <a:cubicBezTo>
                    <a:pt x="537069" y="514788"/>
                    <a:pt x="569902" y="467883"/>
                    <a:pt x="569902" y="416287"/>
                  </a:cubicBezTo>
                  <a:lnTo>
                    <a:pt x="569902" y="371726"/>
                  </a:lnTo>
                  <a:cubicBezTo>
                    <a:pt x="533551" y="372899"/>
                    <a:pt x="433876" y="378762"/>
                    <a:pt x="433876" y="449121"/>
                  </a:cubicBezTo>
                  <a:cubicBezTo>
                    <a:pt x="433876" y="487818"/>
                    <a:pt x="459674" y="514788"/>
                    <a:pt x="486645" y="514788"/>
                  </a:cubicBezTo>
                  <a:close/>
                </a:path>
              </a:pathLst>
            </a:custGeom>
            <a:solidFill>
              <a:srgbClr val="FFFFFF"/>
            </a:solidFill>
            <a:ln w="11704" cap="flat">
              <a:noFill/>
              <a:prstDash val="solid"/>
              <a:miter/>
            </a:ln>
          </p:spPr>
          <p:txBody>
            <a:bodyPr rtlCol="0" anchor="ctr"/>
            <a:lstStyle/>
            <a:p>
              <a:endParaRPr lang="en-US"/>
            </a:p>
          </p:txBody>
        </p:sp>
      </p:grpSp>
      <p:sp>
        <p:nvSpPr>
          <p:cNvPr id="40" name="Title 29">
            <a:extLst>
              <a:ext uri="{FF2B5EF4-FFF2-40B4-BE49-F238E27FC236}">
                <a16:creationId xmlns:a16="http://schemas.microsoft.com/office/drawing/2014/main" id="{BC3FF2C5-5FF3-AEBA-31BA-80C356D097B2}"/>
              </a:ext>
            </a:extLst>
          </p:cNvPr>
          <p:cNvSpPr>
            <a:spLocks noGrp="1"/>
          </p:cNvSpPr>
          <p:nvPr>
            <p:ph type="title" hasCustomPrompt="1"/>
          </p:nvPr>
        </p:nvSpPr>
        <p:spPr>
          <a:xfrm>
            <a:off x="4993720" y="2021864"/>
            <a:ext cx="6470435" cy="1629011"/>
          </a:xfrm>
        </p:spPr>
        <p:txBody>
          <a:bodyPr bIns="0" anchor="t" anchorCtr="0">
            <a:noAutofit/>
          </a:bodyPr>
          <a:lstStyle>
            <a:lvl1pPr>
              <a:lnSpc>
                <a:spcPct val="90000"/>
              </a:lnSpc>
              <a:defRPr sz="6000">
                <a:solidFill>
                  <a:schemeClr val="bg1"/>
                </a:solidFill>
                <a:effectLst/>
              </a:defRPr>
            </a:lvl1pPr>
          </a:lstStyle>
          <a:p>
            <a:r>
              <a:rPr lang="fr-FR" noProof="0"/>
              <a:t>Titre de la couverture</a:t>
            </a:r>
          </a:p>
        </p:txBody>
      </p:sp>
      <p:sp>
        <p:nvSpPr>
          <p:cNvPr id="41" name="Text Placeholder 38">
            <a:extLst>
              <a:ext uri="{FF2B5EF4-FFF2-40B4-BE49-F238E27FC236}">
                <a16:creationId xmlns:a16="http://schemas.microsoft.com/office/drawing/2014/main" id="{EB29C9E1-D0C4-DC2B-FA06-A537D9B896F9}"/>
              </a:ext>
            </a:extLst>
          </p:cNvPr>
          <p:cNvSpPr>
            <a:spLocks noGrp="1"/>
          </p:cNvSpPr>
          <p:nvPr>
            <p:ph type="body" sz="quarter" idx="10" hasCustomPrompt="1"/>
          </p:nvPr>
        </p:nvSpPr>
        <p:spPr>
          <a:xfrm>
            <a:off x="4993721" y="3738440"/>
            <a:ext cx="6470435" cy="479556"/>
          </a:xfrm>
        </p:spPr>
        <p:txBody>
          <a:bodyPr anchor="t" anchorCtr="0">
            <a:noAutofit/>
          </a:bodyPr>
          <a:lstStyle>
            <a:lvl1pPr>
              <a:lnSpc>
                <a:spcPct val="100000"/>
              </a:lnSpc>
              <a:spcAft>
                <a:spcPts val="0"/>
              </a:spcAft>
              <a:buFontTx/>
              <a:buNone/>
              <a:defRPr sz="2800">
                <a:solidFill>
                  <a:schemeClr val="bg1"/>
                </a:solidFill>
                <a:latin typeface="Verdana Pro Semibold" panose="020B0704030504040204" pitchFamily="34" charset="0"/>
              </a:defRPr>
            </a:lvl1pPr>
            <a:lvl2pPr>
              <a:buFontTx/>
              <a:buNone/>
              <a:defRPr sz="2800">
                <a:solidFill>
                  <a:schemeClr val="bg1"/>
                </a:solidFill>
                <a:latin typeface="Verdana Pro Semibold" panose="020B0704030504040204" pitchFamily="34" charset="0"/>
              </a:defRPr>
            </a:lvl2pPr>
            <a:lvl3pPr marL="0" indent="0">
              <a:buFontTx/>
              <a:buNone/>
              <a:defRPr sz="2800">
                <a:solidFill>
                  <a:schemeClr val="bg1"/>
                </a:solidFill>
                <a:latin typeface="Verdana Pro Semibold" panose="020B0704030504040204" pitchFamily="34" charset="0"/>
              </a:defRPr>
            </a:lvl3pPr>
            <a:lvl4pPr marL="0" indent="0">
              <a:buFontTx/>
              <a:buNone/>
              <a:defRPr sz="2800">
                <a:solidFill>
                  <a:schemeClr val="bg1"/>
                </a:solidFill>
                <a:latin typeface="Verdana Pro Semibold" panose="020B0704030504040204" pitchFamily="34" charset="0"/>
              </a:defRPr>
            </a:lvl4pPr>
            <a:lvl5pPr marL="0" indent="0">
              <a:buFontTx/>
              <a:buNone/>
              <a:defRPr sz="2800">
                <a:solidFill>
                  <a:schemeClr val="bg1"/>
                </a:solidFill>
                <a:latin typeface="Verdana Pro Semibold" panose="020B0704030504040204" pitchFamily="34" charset="0"/>
              </a:defRPr>
            </a:lvl5pPr>
            <a:lvl6pPr marL="0" indent="0">
              <a:buFontTx/>
              <a:buNone/>
              <a:defRPr sz="2800">
                <a:solidFill>
                  <a:schemeClr val="bg1"/>
                </a:solidFill>
                <a:latin typeface="Verdana Pro Semibold" panose="020B0704030504040204" pitchFamily="34" charset="0"/>
              </a:defRPr>
            </a:lvl6pPr>
            <a:lvl7pPr marL="0" indent="0">
              <a:buFontTx/>
              <a:buNone/>
              <a:defRPr sz="2800">
                <a:solidFill>
                  <a:schemeClr val="bg1"/>
                </a:solidFill>
                <a:latin typeface="Verdana Pro Semibold" panose="020B0704030504040204" pitchFamily="34" charset="0"/>
              </a:defRPr>
            </a:lvl7pPr>
            <a:lvl8pPr marL="0" indent="0">
              <a:buFontTx/>
              <a:buNone/>
              <a:defRPr sz="2800">
                <a:solidFill>
                  <a:schemeClr val="bg1"/>
                </a:solidFill>
                <a:latin typeface="Verdana Pro Semibold" panose="020B0704030504040204" pitchFamily="34" charset="0"/>
              </a:defRPr>
            </a:lvl8pPr>
            <a:lvl9pPr marL="0" indent="0">
              <a:buFontTx/>
              <a:buNone/>
              <a:defRPr sz="2800">
                <a:solidFill>
                  <a:schemeClr val="bg1"/>
                </a:solidFill>
                <a:latin typeface="Verdana Pro Semibold" panose="020B0704030504040204" pitchFamily="34" charset="0"/>
              </a:defRPr>
            </a:lvl9pPr>
          </a:lstStyle>
          <a:p>
            <a:pPr lvl="0"/>
            <a:r>
              <a:rPr lang="fr-FR" noProof="0"/>
              <a:t>Sous-titre</a:t>
            </a:r>
          </a:p>
        </p:txBody>
      </p:sp>
      <p:sp>
        <p:nvSpPr>
          <p:cNvPr id="2" name="Espace réservé du texte 4">
            <a:extLst>
              <a:ext uri="{FF2B5EF4-FFF2-40B4-BE49-F238E27FC236}">
                <a16:creationId xmlns:a16="http://schemas.microsoft.com/office/drawing/2014/main" id="{B4491742-EAEE-4C86-7E6D-D575F73DC5CD}"/>
              </a:ext>
            </a:extLst>
          </p:cNvPr>
          <p:cNvSpPr>
            <a:spLocks noGrp="1"/>
          </p:cNvSpPr>
          <p:nvPr>
            <p:ph type="body" sz="quarter" idx="14" hasCustomPrompt="1"/>
          </p:nvPr>
        </p:nvSpPr>
        <p:spPr>
          <a:xfrm>
            <a:off x="4991290" y="4562593"/>
            <a:ext cx="832359" cy="479676"/>
          </a:xfrm>
          <a:prstGeom prst="roundRect">
            <a:avLst/>
          </a:prstGeom>
          <a:solidFill>
            <a:schemeClr val="bg1"/>
          </a:solidFill>
        </p:spPr>
        <p:txBody>
          <a:bodyPr wrap="none" lIns="180000" tIns="108000" rIns="180000" bIns="108000">
            <a:spAutoFit/>
          </a:bodyPr>
          <a:lstStyle>
            <a:lvl1pPr marL="0" indent="0" algn="l">
              <a:lnSpc>
                <a:spcPct val="100000"/>
              </a:lnSpc>
              <a:spcAft>
                <a:spcPts val="0"/>
              </a:spcAft>
              <a:buFont typeface="+mj-lt"/>
              <a:buNone/>
              <a:defRPr sz="1400" b="0">
                <a:latin typeface="+mj-lt"/>
              </a:defRPr>
            </a:lvl1pPr>
            <a:lvl2pPr marL="0" indent="0" algn="ctr">
              <a:lnSpc>
                <a:spcPct val="100000"/>
              </a:lnSpc>
              <a:spcAft>
                <a:spcPts val="0"/>
              </a:spcAft>
              <a:buFont typeface="+mj-lt"/>
              <a:buNone/>
              <a:defRPr sz="1400" b="0">
                <a:latin typeface="+mj-lt"/>
              </a:defRPr>
            </a:lvl2pPr>
            <a:lvl3pPr marL="0" indent="0" algn="ctr">
              <a:lnSpc>
                <a:spcPct val="100000"/>
              </a:lnSpc>
              <a:spcAft>
                <a:spcPts val="0"/>
              </a:spcAft>
              <a:buFont typeface="+mj-lt"/>
              <a:buNone/>
              <a:defRPr sz="1400" b="0">
                <a:latin typeface="+mj-lt"/>
              </a:defRPr>
            </a:lvl3pPr>
            <a:lvl4pPr marL="0" indent="0" algn="ctr">
              <a:lnSpc>
                <a:spcPct val="100000"/>
              </a:lnSpc>
              <a:spcAft>
                <a:spcPts val="0"/>
              </a:spcAft>
              <a:buFont typeface="+mj-lt"/>
              <a:buNone/>
              <a:defRPr sz="1400" b="0">
                <a:latin typeface="+mj-lt"/>
              </a:defRPr>
            </a:lvl4pPr>
            <a:lvl5pPr marL="0" indent="0" algn="ctr">
              <a:lnSpc>
                <a:spcPct val="100000"/>
              </a:lnSpc>
              <a:spcAft>
                <a:spcPts val="0"/>
              </a:spcAft>
              <a:buFont typeface="+mj-lt"/>
              <a:buNone/>
              <a:defRPr sz="1400" b="0">
                <a:latin typeface="+mj-lt"/>
              </a:defRPr>
            </a:lvl5pPr>
            <a:lvl6pPr marL="0" indent="0" algn="ctr">
              <a:lnSpc>
                <a:spcPct val="100000"/>
              </a:lnSpc>
              <a:spcAft>
                <a:spcPts val="0"/>
              </a:spcAft>
              <a:buFont typeface="+mj-lt"/>
              <a:buNone/>
              <a:defRPr sz="1400" b="0">
                <a:latin typeface="+mj-lt"/>
              </a:defRPr>
            </a:lvl6pPr>
            <a:lvl7pPr marL="0" indent="0" algn="ctr">
              <a:lnSpc>
                <a:spcPct val="100000"/>
              </a:lnSpc>
              <a:spcAft>
                <a:spcPts val="0"/>
              </a:spcAft>
              <a:buFont typeface="+mj-lt"/>
              <a:buNone/>
              <a:defRPr sz="1400" b="0">
                <a:latin typeface="+mj-lt"/>
              </a:defRPr>
            </a:lvl7pPr>
            <a:lvl8pPr marL="0" indent="0" algn="ctr">
              <a:lnSpc>
                <a:spcPct val="100000"/>
              </a:lnSpc>
              <a:spcAft>
                <a:spcPts val="0"/>
              </a:spcAft>
              <a:buFont typeface="+mj-lt"/>
              <a:buNone/>
              <a:defRPr sz="1400" b="0">
                <a:latin typeface="+mj-lt"/>
              </a:defRPr>
            </a:lvl8pPr>
            <a:lvl9pPr marL="0" indent="0" algn="ctr">
              <a:lnSpc>
                <a:spcPct val="100000"/>
              </a:lnSpc>
              <a:spcAft>
                <a:spcPts val="0"/>
              </a:spcAft>
              <a:buFont typeface="+mj-lt"/>
              <a:buNone/>
              <a:defRPr sz="1400" b="0">
                <a:latin typeface="+mj-lt"/>
              </a:defRPr>
            </a:lvl9pPr>
          </a:lstStyle>
          <a:p>
            <a:pPr lvl="0"/>
            <a:r>
              <a:rPr lang="fr-FR" noProof="0"/>
              <a:t>Date</a:t>
            </a:r>
          </a:p>
        </p:txBody>
      </p:sp>
    </p:spTree>
    <p:extLst>
      <p:ext uri="{BB962C8B-B14F-4D97-AF65-F5344CB8AC3E}">
        <p14:creationId xmlns:p14="http://schemas.microsoft.com/office/powerpoint/2010/main" val="1303663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uverture avec photo personnalisée">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076A52-F536-2EA0-084D-99BE96A9BF0D}"/>
              </a:ext>
              <a:ext uri="{C183D7F6-B498-43B3-948B-1728B52AA6E4}">
                <adec:decorative xmlns:adec="http://schemas.microsoft.com/office/drawing/2017/decorative" val="1"/>
              </a:ext>
            </a:extLst>
          </p:cNvPr>
          <p:cNvSpPr>
            <a:spLocks/>
          </p:cNvSpPr>
          <p:nvPr userDrawn="1"/>
        </p:nvSpPr>
        <p:spPr>
          <a:xfrm rot="10800000" flipV="1">
            <a:off x="0" y="0"/>
            <a:ext cx="12192000" cy="6858000"/>
          </a:xfrm>
          <a:prstGeom prst="rect">
            <a:avLst/>
          </a:prstGeom>
          <a:gradFill flip="none" rotWithShape="1">
            <a:gsLst>
              <a:gs pos="6700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Verdana Pro" panose="020B0604030504040204" pitchFamily="34" charset="0"/>
            </a:endParaRPr>
          </a:p>
        </p:txBody>
      </p:sp>
      <p:sp>
        <p:nvSpPr>
          <p:cNvPr id="3" name="Picture Placeholder 2">
            <a:extLst>
              <a:ext uri="{FF2B5EF4-FFF2-40B4-BE49-F238E27FC236}">
                <a16:creationId xmlns:a16="http://schemas.microsoft.com/office/drawing/2014/main" id="{33D2A9DA-403C-DF37-0632-836D70F989E3}"/>
              </a:ext>
              <a:ext uri="{C183D7F6-B498-43B3-948B-1728B52AA6E4}">
                <adec:decorative xmlns:adec="http://schemas.microsoft.com/office/drawing/2017/decorative" val="1"/>
              </a:ext>
            </a:extLst>
          </p:cNvPr>
          <p:cNvSpPr>
            <a:spLocks noGrp="1"/>
          </p:cNvSpPr>
          <p:nvPr>
            <p:ph type="pic" sz="quarter" idx="13"/>
          </p:nvPr>
        </p:nvSpPr>
        <p:spPr>
          <a:xfrm>
            <a:off x="228598" y="228600"/>
            <a:ext cx="11729945" cy="6629400"/>
          </a:xfrm>
          <a:prstGeom prst="round2SameRect">
            <a:avLst>
              <a:gd name="adj1" fmla="val 1998"/>
              <a:gd name="adj2" fmla="val 0"/>
            </a:avLst>
          </a:prstGeom>
          <a:solidFill>
            <a:schemeClr val="accent1"/>
          </a:solidFill>
        </p:spPr>
        <p:txBody>
          <a:bodyPr wrap="square" anchor="ctr" anchorCtr="0">
            <a:noAutofit/>
          </a:bodyPr>
          <a:lstStyle>
            <a:lvl1pPr algn="ctr">
              <a:defRPr/>
            </a:lvl1pPr>
          </a:lstStyle>
          <a:p>
            <a:endParaRPr lang="en-US"/>
          </a:p>
        </p:txBody>
      </p:sp>
      <p:sp>
        <p:nvSpPr>
          <p:cNvPr id="17" name="Text Placeholder 16">
            <a:extLst>
              <a:ext uri="{FF2B5EF4-FFF2-40B4-BE49-F238E27FC236}">
                <a16:creationId xmlns:a16="http://schemas.microsoft.com/office/drawing/2014/main" id="{70CEBD72-FBA9-0584-E593-D0FE0CCBE27D}"/>
              </a:ext>
              <a:ext uri="{C183D7F6-B498-43B3-948B-1728B52AA6E4}">
                <adec:decorative xmlns:adec="http://schemas.microsoft.com/office/drawing/2017/decorative" val="1"/>
              </a:ext>
            </a:extLst>
          </p:cNvPr>
          <p:cNvSpPr>
            <a:spLocks noGrp="1"/>
          </p:cNvSpPr>
          <p:nvPr>
            <p:ph type="body" sz="quarter" idx="15"/>
          </p:nvPr>
        </p:nvSpPr>
        <p:spPr>
          <a:xfrm>
            <a:off x="690673" y="791031"/>
            <a:ext cx="2208078" cy="663713"/>
          </a:xfrm>
          <a:custGeom>
            <a:avLst/>
            <a:gdLst>
              <a:gd name="connsiteX0" fmla="*/ 1423583 w 2208078"/>
              <a:gd name="connsiteY0" fmla="*/ 548795 h 663713"/>
              <a:gd name="connsiteX1" fmla="*/ 1415375 w 2208078"/>
              <a:gd name="connsiteY1" fmla="*/ 571075 h 663713"/>
              <a:gd name="connsiteX2" fmla="*/ 1474007 w 2208078"/>
              <a:gd name="connsiteY2" fmla="*/ 613290 h 663713"/>
              <a:gd name="connsiteX3" fmla="*/ 1544365 w 2208078"/>
              <a:gd name="connsiteY3" fmla="*/ 572247 h 663713"/>
              <a:gd name="connsiteX4" fmla="*/ 1505668 w 2208078"/>
              <a:gd name="connsiteY4" fmla="*/ 549967 h 663713"/>
              <a:gd name="connsiteX5" fmla="*/ 1423583 w 2208078"/>
              <a:gd name="connsiteY5" fmla="*/ 549967 h 663713"/>
              <a:gd name="connsiteX6" fmla="*/ 979153 w 2208078"/>
              <a:gd name="connsiteY6" fmla="*/ 456156 h 663713"/>
              <a:gd name="connsiteX7" fmla="*/ 911140 w 2208078"/>
              <a:gd name="connsiteY7" fmla="*/ 497198 h 663713"/>
              <a:gd name="connsiteX8" fmla="*/ 938110 w 2208078"/>
              <a:gd name="connsiteY8" fmla="*/ 526514 h 663713"/>
              <a:gd name="connsiteX9" fmla="*/ 979153 w 2208078"/>
              <a:gd name="connsiteY9" fmla="*/ 480781 h 663713"/>
              <a:gd name="connsiteX10" fmla="*/ 569902 w 2208078"/>
              <a:gd name="connsiteY10" fmla="*/ 371726 h 663713"/>
              <a:gd name="connsiteX11" fmla="*/ 569902 w 2208078"/>
              <a:gd name="connsiteY11" fmla="*/ 416287 h 663713"/>
              <a:gd name="connsiteX12" fmla="*/ 486645 w 2208078"/>
              <a:gd name="connsiteY12" fmla="*/ 514788 h 663713"/>
              <a:gd name="connsiteX13" fmla="*/ 433876 w 2208078"/>
              <a:gd name="connsiteY13" fmla="*/ 449121 h 663713"/>
              <a:gd name="connsiteX14" fmla="*/ 569902 w 2208078"/>
              <a:gd name="connsiteY14" fmla="*/ 371726 h 663713"/>
              <a:gd name="connsiteX15" fmla="*/ 1728469 w 2208078"/>
              <a:gd name="connsiteY15" fmla="*/ 368208 h 663713"/>
              <a:gd name="connsiteX16" fmla="*/ 1687427 w 2208078"/>
              <a:gd name="connsiteY16" fmla="*/ 413941 h 663713"/>
              <a:gd name="connsiteX17" fmla="*/ 1764821 w 2208078"/>
              <a:gd name="connsiteY17" fmla="*/ 413941 h 663713"/>
              <a:gd name="connsiteX18" fmla="*/ 1728469 w 2208078"/>
              <a:gd name="connsiteY18" fmla="*/ 368208 h 663713"/>
              <a:gd name="connsiteX19" fmla="*/ 1472834 w 2208078"/>
              <a:gd name="connsiteY19" fmla="*/ 367036 h 663713"/>
              <a:gd name="connsiteX20" fmla="*/ 1436482 w 2208078"/>
              <a:gd name="connsiteY20" fmla="*/ 419804 h 663713"/>
              <a:gd name="connsiteX21" fmla="*/ 1472834 w 2208078"/>
              <a:gd name="connsiteY21" fmla="*/ 470228 h 663713"/>
              <a:gd name="connsiteX22" fmla="*/ 1508013 w 2208078"/>
              <a:gd name="connsiteY22" fmla="*/ 419804 h 663713"/>
              <a:gd name="connsiteX23" fmla="*/ 1472834 w 2208078"/>
              <a:gd name="connsiteY23" fmla="*/ 367036 h 663713"/>
              <a:gd name="connsiteX24" fmla="*/ 2143583 w 2208078"/>
              <a:gd name="connsiteY24" fmla="*/ 355309 h 663713"/>
              <a:gd name="connsiteX25" fmla="*/ 2192834 w 2208078"/>
              <a:gd name="connsiteY25" fmla="*/ 362345 h 663713"/>
              <a:gd name="connsiteX26" fmla="*/ 2195179 w 2208078"/>
              <a:gd name="connsiteY26" fmla="*/ 410423 h 663713"/>
              <a:gd name="connsiteX27" fmla="*/ 2184625 w 2208078"/>
              <a:gd name="connsiteY27" fmla="*/ 410423 h 663713"/>
              <a:gd name="connsiteX28" fmla="*/ 2184625 w 2208078"/>
              <a:gd name="connsiteY28" fmla="*/ 409250 h 663713"/>
              <a:gd name="connsiteX29" fmla="*/ 2142410 w 2208078"/>
              <a:gd name="connsiteY29" fmla="*/ 368208 h 663713"/>
              <a:gd name="connsiteX30" fmla="*/ 2110749 w 2208078"/>
              <a:gd name="connsiteY30" fmla="*/ 394006 h 663713"/>
              <a:gd name="connsiteX31" fmla="*/ 2185798 w 2208078"/>
              <a:gd name="connsiteY31" fmla="*/ 450293 h 663713"/>
              <a:gd name="connsiteX32" fmla="*/ 2208078 w 2208078"/>
              <a:gd name="connsiteY32" fmla="*/ 493680 h 663713"/>
              <a:gd name="connsiteX33" fmla="*/ 2130684 w 2208078"/>
              <a:gd name="connsiteY33" fmla="*/ 548794 h 663713"/>
              <a:gd name="connsiteX34" fmla="*/ 2070879 w 2208078"/>
              <a:gd name="connsiteY34" fmla="*/ 541759 h 663713"/>
              <a:gd name="connsiteX35" fmla="*/ 2068534 w 2208078"/>
              <a:gd name="connsiteY35" fmla="*/ 487817 h 663713"/>
              <a:gd name="connsiteX36" fmla="*/ 2081433 w 2208078"/>
              <a:gd name="connsiteY36" fmla="*/ 487817 h 663713"/>
              <a:gd name="connsiteX37" fmla="*/ 2129511 w 2208078"/>
              <a:gd name="connsiteY37" fmla="*/ 535895 h 663713"/>
              <a:gd name="connsiteX38" fmla="*/ 2168208 w 2208078"/>
              <a:gd name="connsiteY38" fmla="*/ 505407 h 663713"/>
              <a:gd name="connsiteX39" fmla="*/ 2100195 w 2208078"/>
              <a:gd name="connsiteY39" fmla="*/ 454983 h 663713"/>
              <a:gd name="connsiteX40" fmla="*/ 2069707 w 2208078"/>
              <a:gd name="connsiteY40" fmla="*/ 408078 h 663713"/>
              <a:gd name="connsiteX41" fmla="*/ 2143583 w 2208078"/>
              <a:gd name="connsiteY41" fmla="*/ 355309 h 663713"/>
              <a:gd name="connsiteX42" fmla="*/ 1730815 w 2208078"/>
              <a:gd name="connsiteY42" fmla="*/ 355309 h 663713"/>
              <a:gd name="connsiteX43" fmla="*/ 1809381 w 2208078"/>
              <a:gd name="connsiteY43" fmla="*/ 431531 h 663713"/>
              <a:gd name="connsiteX44" fmla="*/ 1688600 w 2208078"/>
              <a:gd name="connsiteY44" fmla="*/ 431531 h 663713"/>
              <a:gd name="connsiteX45" fmla="*/ 1765994 w 2208078"/>
              <a:gd name="connsiteY45" fmla="*/ 531205 h 663713"/>
              <a:gd name="connsiteX46" fmla="*/ 1804691 w 2208078"/>
              <a:gd name="connsiteY46" fmla="*/ 524169 h 663713"/>
              <a:gd name="connsiteX47" fmla="*/ 1804691 w 2208078"/>
              <a:gd name="connsiteY47" fmla="*/ 538241 h 663713"/>
              <a:gd name="connsiteX48" fmla="*/ 1746059 w 2208078"/>
              <a:gd name="connsiteY48" fmla="*/ 548794 h 663713"/>
              <a:gd name="connsiteX49" fmla="*/ 1641694 w 2208078"/>
              <a:gd name="connsiteY49" fmla="*/ 445602 h 663713"/>
              <a:gd name="connsiteX50" fmla="*/ 1730815 w 2208078"/>
              <a:gd name="connsiteY50" fmla="*/ 355309 h 663713"/>
              <a:gd name="connsiteX51" fmla="*/ 1937199 w 2208078"/>
              <a:gd name="connsiteY51" fmla="*/ 354136 h 663713"/>
              <a:gd name="connsiteX52" fmla="*/ 1937199 w 2208078"/>
              <a:gd name="connsiteY52" fmla="*/ 401042 h 663713"/>
              <a:gd name="connsiteX53" fmla="*/ 1938372 w 2208078"/>
              <a:gd name="connsiteY53" fmla="*/ 401042 h 663713"/>
              <a:gd name="connsiteX54" fmla="*/ 1997003 w 2208078"/>
              <a:gd name="connsiteY54" fmla="*/ 354136 h 663713"/>
              <a:gd name="connsiteX55" fmla="*/ 2020456 w 2208078"/>
              <a:gd name="connsiteY55" fmla="*/ 375243 h 663713"/>
              <a:gd name="connsiteX56" fmla="*/ 1997003 w 2208078"/>
              <a:gd name="connsiteY56" fmla="*/ 397524 h 663713"/>
              <a:gd name="connsiteX57" fmla="*/ 1970033 w 2208078"/>
              <a:gd name="connsiteY57" fmla="*/ 388142 h 663713"/>
              <a:gd name="connsiteX58" fmla="*/ 1937199 w 2208078"/>
              <a:gd name="connsiteY58" fmla="*/ 454983 h 663713"/>
              <a:gd name="connsiteX59" fmla="*/ 1937199 w 2208078"/>
              <a:gd name="connsiteY59" fmla="*/ 500716 h 663713"/>
              <a:gd name="connsiteX60" fmla="*/ 1968860 w 2208078"/>
              <a:gd name="connsiteY60" fmla="*/ 535895 h 663713"/>
              <a:gd name="connsiteX61" fmla="*/ 1968860 w 2208078"/>
              <a:gd name="connsiteY61" fmla="*/ 545276 h 663713"/>
              <a:gd name="connsiteX62" fmla="*/ 1862150 w 2208078"/>
              <a:gd name="connsiteY62" fmla="*/ 545276 h 663713"/>
              <a:gd name="connsiteX63" fmla="*/ 1862150 w 2208078"/>
              <a:gd name="connsiteY63" fmla="*/ 535895 h 663713"/>
              <a:gd name="connsiteX64" fmla="*/ 1893811 w 2208078"/>
              <a:gd name="connsiteY64" fmla="*/ 500716 h 663713"/>
              <a:gd name="connsiteX65" fmla="*/ 1893811 w 2208078"/>
              <a:gd name="connsiteY65" fmla="*/ 405732 h 663713"/>
              <a:gd name="connsiteX66" fmla="*/ 1862150 w 2208078"/>
              <a:gd name="connsiteY66" fmla="*/ 372898 h 663713"/>
              <a:gd name="connsiteX67" fmla="*/ 1862150 w 2208078"/>
              <a:gd name="connsiteY67" fmla="*/ 363517 h 663713"/>
              <a:gd name="connsiteX68" fmla="*/ 1177329 w 2208078"/>
              <a:gd name="connsiteY68" fmla="*/ 354136 h 663713"/>
              <a:gd name="connsiteX69" fmla="*/ 1177329 w 2208078"/>
              <a:gd name="connsiteY69" fmla="*/ 402214 h 663713"/>
              <a:gd name="connsiteX70" fmla="*/ 1178502 w 2208078"/>
              <a:gd name="connsiteY70" fmla="*/ 402214 h 663713"/>
              <a:gd name="connsiteX71" fmla="*/ 1248860 w 2208078"/>
              <a:gd name="connsiteY71" fmla="*/ 354136 h 663713"/>
              <a:gd name="connsiteX72" fmla="*/ 1300456 w 2208078"/>
              <a:gd name="connsiteY72" fmla="*/ 408077 h 663713"/>
              <a:gd name="connsiteX73" fmla="*/ 1300456 w 2208078"/>
              <a:gd name="connsiteY73" fmla="*/ 500716 h 663713"/>
              <a:gd name="connsiteX74" fmla="*/ 1332117 w 2208078"/>
              <a:gd name="connsiteY74" fmla="*/ 535895 h 663713"/>
              <a:gd name="connsiteX75" fmla="*/ 1332117 w 2208078"/>
              <a:gd name="connsiteY75" fmla="*/ 545276 h 663713"/>
              <a:gd name="connsiteX76" fmla="*/ 1225407 w 2208078"/>
              <a:gd name="connsiteY76" fmla="*/ 545276 h 663713"/>
              <a:gd name="connsiteX77" fmla="*/ 1225407 w 2208078"/>
              <a:gd name="connsiteY77" fmla="*/ 535895 h 663713"/>
              <a:gd name="connsiteX78" fmla="*/ 1257068 w 2208078"/>
              <a:gd name="connsiteY78" fmla="*/ 500716 h 663713"/>
              <a:gd name="connsiteX79" fmla="*/ 1257068 w 2208078"/>
              <a:gd name="connsiteY79" fmla="*/ 440911 h 663713"/>
              <a:gd name="connsiteX80" fmla="*/ 1230098 w 2208078"/>
              <a:gd name="connsiteY80" fmla="*/ 378761 h 663713"/>
              <a:gd name="connsiteX81" fmla="*/ 1178502 w 2208078"/>
              <a:gd name="connsiteY81" fmla="*/ 445602 h 663713"/>
              <a:gd name="connsiteX82" fmla="*/ 1178502 w 2208078"/>
              <a:gd name="connsiteY82" fmla="*/ 499543 h 663713"/>
              <a:gd name="connsiteX83" fmla="*/ 1210163 w 2208078"/>
              <a:gd name="connsiteY83" fmla="*/ 534722 h 663713"/>
              <a:gd name="connsiteX84" fmla="*/ 1210163 w 2208078"/>
              <a:gd name="connsiteY84" fmla="*/ 544103 h 663713"/>
              <a:gd name="connsiteX85" fmla="*/ 1102280 w 2208078"/>
              <a:gd name="connsiteY85" fmla="*/ 544103 h 663713"/>
              <a:gd name="connsiteX86" fmla="*/ 1102280 w 2208078"/>
              <a:gd name="connsiteY86" fmla="*/ 535895 h 663713"/>
              <a:gd name="connsiteX87" fmla="*/ 1133941 w 2208078"/>
              <a:gd name="connsiteY87" fmla="*/ 500716 h 663713"/>
              <a:gd name="connsiteX88" fmla="*/ 1133941 w 2208078"/>
              <a:gd name="connsiteY88" fmla="*/ 405732 h 663713"/>
              <a:gd name="connsiteX89" fmla="*/ 1102280 w 2208078"/>
              <a:gd name="connsiteY89" fmla="*/ 372898 h 663713"/>
              <a:gd name="connsiteX90" fmla="*/ 1102280 w 2208078"/>
              <a:gd name="connsiteY90" fmla="*/ 363517 h 663713"/>
              <a:gd name="connsiteX91" fmla="*/ 951009 w 2208078"/>
              <a:gd name="connsiteY91" fmla="*/ 354136 h 663713"/>
              <a:gd name="connsiteX92" fmla="*/ 1021368 w 2208078"/>
              <a:gd name="connsiteY92" fmla="*/ 420976 h 663713"/>
              <a:gd name="connsiteX93" fmla="*/ 1021368 w 2208078"/>
              <a:gd name="connsiteY93" fmla="*/ 501888 h 663713"/>
              <a:gd name="connsiteX94" fmla="*/ 1040130 w 2208078"/>
              <a:gd name="connsiteY94" fmla="*/ 535895 h 663713"/>
              <a:gd name="connsiteX95" fmla="*/ 1056547 w 2208078"/>
              <a:gd name="connsiteY95" fmla="*/ 532377 h 663713"/>
              <a:gd name="connsiteX96" fmla="*/ 1056547 w 2208078"/>
              <a:gd name="connsiteY96" fmla="*/ 541758 h 663713"/>
              <a:gd name="connsiteX97" fmla="*/ 1057719 w 2208078"/>
              <a:gd name="connsiteY97" fmla="*/ 541758 h 663713"/>
              <a:gd name="connsiteX98" fmla="*/ 1013159 w 2208078"/>
              <a:gd name="connsiteY98" fmla="*/ 548794 h 663713"/>
              <a:gd name="connsiteX99" fmla="*/ 979153 w 2208078"/>
              <a:gd name="connsiteY99" fmla="*/ 521823 h 663713"/>
              <a:gd name="connsiteX100" fmla="*/ 920521 w 2208078"/>
              <a:gd name="connsiteY100" fmla="*/ 548794 h 663713"/>
              <a:gd name="connsiteX101" fmla="*/ 864234 w 2208078"/>
              <a:gd name="connsiteY101" fmla="*/ 503061 h 663713"/>
              <a:gd name="connsiteX102" fmla="*/ 977980 w 2208078"/>
              <a:gd name="connsiteY102" fmla="*/ 442084 h 663713"/>
              <a:gd name="connsiteX103" fmla="*/ 977980 w 2208078"/>
              <a:gd name="connsiteY103" fmla="*/ 422149 h 663713"/>
              <a:gd name="connsiteX104" fmla="*/ 948664 w 2208078"/>
              <a:gd name="connsiteY104" fmla="*/ 369380 h 663713"/>
              <a:gd name="connsiteX105" fmla="*/ 897068 w 2208078"/>
              <a:gd name="connsiteY105" fmla="*/ 417458 h 663713"/>
              <a:gd name="connsiteX106" fmla="*/ 872443 w 2208078"/>
              <a:gd name="connsiteY106" fmla="*/ 396351 h 663713"/>
              <a:gd name="connsiteX107" fmla="*/ 951009 w 2208078"/>
              <a:gd name="connsiteY107" fmla="*/ 354136 h 663713"/>
              <a:gd name="connsiteX108" fmla="*/ 1567818 w 2208078"/>
              <a:gd name="connsiteY108" fmla="*/ 320130 h 663713"/>
              <a:gd name="connsiteX109" fmla="*/ 1591270 w 2208078"/>
              <a:gd name="connsiteY109" fmla="*/ 342410 h 663713"/>
              <a:gd name="connsiteX110" fmla="*/ 1567818 w 2208078"/>
              <a:gd name="connsiteY110" fmla="*/ 364690 h 663713"/>
              <a:gd name="connsiteX111" fmla="*/ 1553746 w 2208078"/>
              <a:gd name="connsiteY111" fmla="*/ 360000 h 663713"/>
              <a:gd name="connsiteX112" fmla="*/ 1545538 w 2208078"/>
              <a:gd name="connsiteY112" fmla="*/ 356482 h 663713"/>
              <a:gd name="connsiteX113" fmla="*/ 1530293 w 2208078"/>
              <a:gd name="connsiteY113" fmla="*/ 371726 h 663713"/>
              <a:gd name="connsiteX114" fmla="*/ 1553746 w 2208078"/>
              <a:gd name="connsiteY114" fmla="*/ 419804 h 663713"/>
              <a:gd name="connsiteX115" fmla="*/ 1475179 w 2208078"/>
              <a:gd name="connsiteY115" fmla="*/ 484299 h 663713"/>
              <a:gd name="connsiteX116" fmla="*/ 1438827 w 2208078"/>
              <a:gd name="connsiteY116" fmla="*/ 478436 h 663713"/>
              <a:gd name="connsiteX117" fmla="*/ 1430619 w 2208078"/>
              <a:gd name="connsiteY117" fmla="*/ 497198 h 663713"/>
              <a:gd name="connsiteX118" fmla="*/ 1452899 w 2208078"/>
              <a:gd name="connsiteY118" fmla="*/ 512443 h 663713"/>
              <a:gd name="connsiteX119" fmla="*/ 1517394 w 2208078"/>
              <a:gd name="connsiteY119" fmla="*/ 512443 h 663713"/>
              <a:gd name="connsiteX120" fmla="*/ 1517394 w 2208078"/>
              <a:gd name="connsiteY120" fmla="*/ 511270 h 663713"/>
              <a:gd name="connsiteX121" fmla="*/ 1581889 w 2208078"/>
              <a:gd name="connsiteY121" fmla="*/ 559348 h 663713"/>
              <a:gd name="connsiteX122" fmla="*/ 1472834 w 2208078"/>
              <a:gd name="connsiteY122" fmla="*/ 629707 h 663713"/>
              <a:gd name="connsiteX123" fmla="*/ 1384886 w 2208078"/>
              <a:gd name="connsiteY123" fmla="*/ 581628 h 663713"/>
              <a:gd name="connsiteX124" fmla="*/ 1411857 w 2208078"/>
              <a:gd name="connsiteY124" fmla="*/ 542931 h 663713"/>
              <a:gd name="connsiteX125" fmla="*/ 1397785 w 2208078"/>
              <a:gd name="connsiteY125" fmla="*/ 519479 h 663713"/>
              <a:gd name="connsiteX126" fmla="*/ 1423583 w 2208078"/>
              <a:gd name="connsiteY126" fmla="*/ 472573 h 663713"/>
              <a:gd name="connsiteX127" fmla="*/ 1394267 w 2208078"/>
              <a:gd name="connsiteY127" fmla="*/ 419804 h 663713"/>
              <a:gd name="connsiteX128" fmla="*/ 1474007 w 2208078"/>
              <a:gd name="connsiteY128" fmla="*/ 352964 h 663713"/>
              <a:gd name="connsiteX129" fmla="*/ 1519740 w 2208078"/>
              <a:gd name="connsiteY129" fmla="*/ 364690 h 663713"/>
              <a:gd name="connsiteX130" fmla="*/ 1567818 w 2208078"/>
              <a:gd name="connsiteY130" fmla="*/ 320130 h 663713"/>
              <a:gd name="connsiteX131" fmla="*/ 2128339 w 2208078"/>
              <a:gd name="connsiteY131" fmla="*/ 200521 h 663713"/>
              <a:gd name="connsiteX132" fmla="*/ 2128339 w 2208078"/>
              <a:gd name="connsiteY132" fmla="*/ 223973 h 663713"/>
              <a:gd name="connsiteX133" fmla="*/ 2188143 w 2208078"/>
              <a:gd name="connsiteY133" fmla="*/ 223973 h 663713"/>
              <a:gd name="connsiteX134" fmla="*/ 2188143 w 2208078"/>
              <a:gd name="connsiteY134" fmla="*/ 200521 h 663713"/>
              <a:gd name="connsiteX135" fmla="*/ 1465798 w 2208078"/>
              <a:gd name="connsiteY135" fmla="*/ 200520 h 663713"/>
              <a:gd name="connsiteX136" fmla="*/ 1465798 w 2208078"/>
              <a:gd name="connsiteY136" fmla="*/ 223973 h 663713"/>
              <a:gd name="connsiteX137" fmla="*/ 1525603 w 2208078"/>
              <a:gd name="connsiteY137" fmla="*/ 223973 h 663713"/>
              <a:gd name="connsiteX138" fmla="*/ 1525603 w 2208078"/>
              <a:gd name="connsiteY138" fmla="*/ 200520 h 663713"/>
              <a:gd name="connsiteX139" fmla="*/ 1887948 w 2208078"/>
              <a:gd name="connsiteY139" fmla="*/ 185277 h 663713"/>
              <a:gd name="connsiteX140" fmla="*/ 1904365 w 2208078"/>
              <a:gd name="connsiteY140" fmla="*/ 185277 h 663713"/>
              <a:gd name="connsiteX141" fmla="*/ 1904365 w 2208078"/>
              <a:gd name="connsiteY141" fmla="*/ 279088 h 663713"/>
              <a:gd name="connsiteX142" fmla="*/ 1887948 w 2208078"/>
              <a:gd name="connsiteY142" fmla="*/ 279088 h 663713"/>
              <a:gd name="connsiteX143" fmla="*/ 1216026 w 2208078"/>
              <a:gd name="connsiteY143" fmla="*/ 185277 h 663713"/>
              <a:gd name="connsiteX144" fmla="*/ 1232443 w 2208078"/>
              <a:gd name="connsiteY144" fmla="*/ 185277 h 663713"/>
              <a:gd name="connsiteX145" fmla="*/ 1232443 w 2208078"/>
              <a:gd name="connsiteY145" fmla="*/ 279088 h 663713"/>
              <a:gd name="connsiteX146" fmla="*/ 1216026 w 2208078"/>
              <a:gd name="connsiteY146" fmla="*/ 279088 h 663713"/>
              <a:gd name="connsiteX147" fmla="*/ 1723779 w 2208078"/>
              <a:gd name="connsiteY147" fmla="*/ 185276 h 663713"/>
              <a:gd name="connsiteX148" fmla="*/ 1802346 w 2208078"/>
              <a:gd name="connsiteY148" fmla="*/ 185276 h 663713"/>
              <a:gd name="connsiteX149" fmla="*/ 1802346 w 2208078"/>
              <a:gd name="connsiteY149" fmla="*/ 200520 h 663713"/>
              <a:gd name="connsiteX150" fmla="*/ 1741369 w 2208078"/>
              <a:gd name="connsiteY150" fmla="*/ 200520 h 663713"/>
              <a:gd name="connsiteX151" fmla="*/ 1741369 w 2208078"/>
              <a:gd name="connsiteY151" fmla="*/ 223973 h 663713"/>
              <a:gd name="connsiteX152" fmla="*/ 1817590 w 2208078"/>
              <a:gd name="connsiteY152" fmla="*/ 223973 h 663713"/>
              <a:gd name="connsiteX153" fmla="*/ 1817590 w 2208078"/>
              <a:gd name="connsiteY153" fmla="*/ 279087 h 663713"/>
              <a:gd name="connsiteX154" fmla="*/ 1723779 w 2208078"/>
              <a:gd name="connsiteY154" fmla="*/ 279087 h 663713"/>
              <a:gd name="connsiteX155" fmla="*/ 1723779 w 2208078"/>
              <a:gd name="connsiteY155" fmla="*/ 262670 h 663713"/>
              <a:gd name="connsiteX156" fmla="*/ 1801173 w 2208078"/>
              <a:gd name="connsiteY156" fmla="*/ 262670 h 663713"/>
              <a:gd name="connsiteX157" fmla="*/ 1801173 w 2208078"/>
              <a:gd name="connsiteY157" fmla="*/ 240390 h 663713"/>
              <a:gd name="connsiteX158" fmla="*/ 1762476 w 2208078"/>
              <a:gd name="connsiteY158" fmla="*/ 240390 h 663713"/>
              <a:gd name="connsiteX159" fmla="*/ 1723779 w 2208078"/>
              <a:gd name="connsiteY159" fmla="*/ 240390 h 663713"/>
              <a:gd name="connsiteX160" fmla="*/ 1605342 w 2208078"/>
              <a:gd name="connsiteY160" fmla="*/ 185276 h 663713"/>
              <a:gd name="connsiteX161" fmla="*/ 1663974 w 2208078"/>
              <a:gd name="connsiteY161" fmla="*/ 185276 h 663713"/>
              <a:gd name="connsiteX162" fmla="*/ 1663974 w 2208078"/>
              <a:gd name="connsiteY162" fmla="*/ 200520 h 663713"/>
              <a:gd name="connsiteX163" fmla="*/ 1621759 w 2208078"/>
              <a:gd name="connsiteY163" fmla="*/ 200520 h 663713"/>
              <a:gd name="connsiteX164" fmla="*/ 1621759 w 2208078"/>
              <a:gd name="connsiteY164" fmla="*/ 279087 h 663713"/>
              <a:gd name="connsiteX165" fmla="*/ 1605342 w 2208078"/>
              <a:gd name="connsiteY165" fmla="*/ 279087 h 663713"/>
              <a:gd name="connsiteX166" fmla="*/ 1449381 w 2208078"/>
              <a:gd name="connsiteY166" fmla="*/ 185276 h 663713"/>
              <a:gd name="connsiteX167" fmla="*/ 1543192 w 2208078"/>
              <a:gd name="connsiteY167" fmla="*/ 185276 h 663713"/>
              <a:gd name="connsiteX168" fmla="*/ 1543192 w 2208078"/>
              <a:gd name="connsiteY168" fmla="*/ 240390 h 663713"/>
              <a:gd name="connsiteX169" fmla="*/ 1465798 w 2208078"/>
              <a:gd name="connsiteY169" fmla="*/ 240390 h 663713"/>
              <a:gd name="connsiteX170" fmla="*/ 1465798 w 2208078"/>
              <a:gd name="connsiteY170" fmla="*/ 263843 h 663713"/>
              <a:gd name="connsiteX171" fmla="*/ 1525603 w 2208078"/>
              <a:gd name="connsiteY171" fmla="*/ 263843 h 663713"/>
              <a:gd name="connsiteX172" fmla="*/ 1525603 w 2208078"/>
              <a:gd name="connsiteY172" fmla="*/ 280260 h 663713"/>
              <a:gd name="connsiteX173" fmla="*/ 1449381 w 2208078"/>
              <a:gd name="connsiteY173" fmla="*/ 280260 h 663713"/>
              <a:gd name="connsiteX174" fmla="*/ 1449381 w 2208078"/>
              <a:gd name="connsiteY174" fmla="*/ 279087 h 663713"/>
              <a:gd name="connsiteX175" fmla="*/ 1294593 w 2208078"/>
              <a:gd name="connsiteY175" fmla="*/ 185276 h 663713"/>
              <a:gd name="connsiteX176" fmla="*/ 1311010 w 2208078"/>
              <a:gd name="connsiteY176" fmla="*/ 185276 h 663713"/>
              <a:gd name="connsiteX177" fmla="*/ 1334463 w 2208078"/>
              <a:gd name="connsiteY177" fmla="*/ 262670 h 663713"/>
              <a:gd name="connsiteX178" fmla="*/ 1349707 w 2208078"/>
              <a:gd name="connsiteY178" fmla="*/ 262670 h 663713"/>
              <a:gd name="connsiteX179" fmla="*/ 1371987 w 2208078"/>
              <a:gd name="connsiteY179" fmla="*/ 185276 h 663713"/>
              <a:gd name="connsiteX180" fmla="*/ 1388404 w 2208078"/>
              <a:gd name="connsiteY180" fmla="*/ 185276 h 663713"/>
              <a:gd name="connsiteX181" fmla="*/ 1362606 w 2208078"/>
              <a:gd name="connsiteY181" fmla="*/ 279087 h 663713"/>
              <a:gd name="connsiteX182" fmla="*/ 1319218 w 2208078"/>
              <a:gd name="connsiteY182" fmla="*/ 279087 h 663713"/>
              <a:gd name="connsiteX183" fmla="*/ 1051856 w 2208078"/>
              <a:gd name="connsiteY183" fmla="*/ 185276 h 663713"/>
              <a:gd name="connsiteX184" fmla="*/ 1145667 w 2208078"/>
              <a:gd name="connsiteY184" fmla="*/ 185276 h 663713"/>
              <a:gd name="connsiteX185" fmla="*/ 1145667 w 2208078"/>
              <a:gd name="connsiteY185" fmla="*/ 279087 h 663713"/>
              <a:gd name="connsiteX186" fmla="*/ 1129250 w 2208078"/>
              <a:gd name="connsiteY186" fmla="*/ 279087 h 663713"/>
              <a:gd name="connsiteX187" fmla="*/ 1129250 w 2208078"/>
              <a:gd name="connsiteY187" fmla="*/ 200520 h 663713"/>
              <a:gd name="connsiteX188" fmla="*/ 1068273 w 2208078"/>
              <a:gd name="connsiteY188" fmla="*/ 200520 h 663713"/>
              <a:gd name="connsiteX189" fmla="*/ 1068273 w 2208078"/>
              <a:gd name="connsiteY189" fmla="*/ 279087 h 663713"/>
              <a:gd name="connsiteX190" fmla="*/ 1051856 w 2208078"/>
              <a:gd name="connsiteY190" fmla="*/ 279087 h 663713"/>
              <a:gd name="connsiteX191" fmla="*/ 887687 w 2208078"/>
              <a:gd name="connsiteY191" fmla="*/ 185276 h 663713"/>
              <a:gd name="connsiteX192" fmla="*/ 904104 w 2208078"/>
              <a:gd name="connsiteY192" fmla="*/ 185276 h 663713"/>
              <a:gd name="connsiteX193" fmla="*/ 904104 w 2208078"/>
              <a:gd name="connsiteY193" fmla="*/ 263843 h 663713"/>
              <a:gd name="connsiteX194" fmla="*/ 965081 w 2208078"/>
              <a:gd name="connsiteY194" fmla="*/ 263843 h 663713"/>
              <a:gd name="connsiteX195" fmla="*/ 965081 w 2208078"/>
              <a:gd name="connsiteY195" fmla="*/ 185276 h 663713"/>
              <a:gd name="connsiteX196" fmla="*/ 981498 w 2208078"/>
              <a:gd name="connsiteY196" fmla="*/ 185276 h 663713"/>
              <a:gd name="connsiteX197" fmla="*/ 981498 w 2208078"/>
              <a:gd name="connsiteY197" fmla="*/ 279087 h 663713"/>
              <a:gd name="connsiteX198" fmla="*/ 887687 w 2208078"/>
              <a:gd name="connsiteY198" fmla="*/ 279087 h 663713"/>
              <a:gd name="connsiteX199" fmla="*/ 1978241 w 2208078"/>
              <a:gd name="connsiteY199" fmla="*/ 158306 h 663713"/>
              <a:gd name="connsiteX200" fmla="*/ 1994658 w 2208078"/>
              <a:gd name="connsiteY200" fmla="*/ 158306 h 663713"/>
              <a:gd name="connsiteX201" fmla="*/ 1994658 w 2208078"/>
              <a:gd name="connsiteY201" fmla="*/ 185277 h 663713"/>
              <a:gd name="connsiteX202" fmla="*/ 2026319 w 2208078"/>
              <a:gd name="connsiteY202" fmla="*/ 185277 h 663713"/>
              <a:gd name="connsiteX203" fmla="*/ 2026319 w 2208078"/>
              <a:gd name="connsiteY203" fmla="*/ 200521 h 663713"/>
              <a:gd name="connsiteX204" fmla="*/ 1994658 w 2208078"/>
              <a:gd name="connsiteY204" fmla="*/ 200521 h 663713"/>
              <a:gd name="connsiteX205" fmla="*/ 1994658 w 2208078"/>
              <a:gd name="connsiteY205" fmla="*/ 262671 h 663713"/>
              <a:gd name="connsiteX206" fmla="*/ 2039218 w 2208078"/>
              <a:gd name="connsiteY206" fmla="*/ 262671 h 663713"/>
              <a:gd name="connsiteX207" fmla="*/ 2039218 w 2208078"/>
              <a:gd name="connsiteY207" fmla="*/ 279088 h 663713"/>
              <a:gd name="connsiteX208" fmla="*/ 1978241 w 2208078"/>
              <a:gd name="connsiteY208" fmla="*/ 279088 h 663713"/>
              <a:gd name="connsiteX209" fmla="*/ 1978241 w 2208078"/>
              <a:gd name="connsiteY209" fmla="*/ 218111 h 663713"/>
              <a:gd name="connsiteX210" fmla="*/ 1887948 w 2208078"/>
              <a:gd name="connsiteY210" fmla="*/ 158306 h 663713"/>
              <a:gd name="connsiteX211" fmla="*/ 1904365 w 2208078"/>
              <a:gd name="connsiteY211" fmla="*/ 158306 h 663713"/>
              <a:gd name="connsiteX212" fmla="*/ 1904365 w 2208078"/>
              <a:gd name="connsiteY212" fmla="*/ 171205 h 663713"/>
              <a:gd name="connsiteX213" fmla="*/ 1887948 w 2208078"/>
              <a:gd name="connsiteY213" fmla="*/ 171205 h 663713"/>
              <a:gd name="connsiteX214" fmla="*/ 1216026 w 2208078"/>
              <a:gd name="connsiteY214" fmla="*/ 158306 h 663713"/>
              <a:gd name="connsiteX215" fmla="*/ 1232443 w 2208078"/>
              <a:gd name="connsiteY215" fmla="*/ 158306 h 663713"/>
              <a:gd name="connsiteX216" fmla="*/ 1232443 w 2208078"/>
              <a:gd name="connsiteY216" fmla="*/ 171205 h 663713"/>
              <a:gd name="connsiteX217" fmla="*/ 1216026 w 2208078"/>
              <a:gd name="connsiteY217" fmla="*/ 171205 h 663713"/>
              <a:gd name="connsiteX218" fmla="*/ 2165863 w 2208078"/>
              <a:gd name="connsiteY218" fmla="*/ 157133 h 663713"/>
              <a:gd name="connsiteX219" fmla="*/ 2182280 w 2208078"/>
              <a:gd name="connsiteY219" fmla="*/ 157133 h 663713"/>
              <a:gd name="connsiteX220" fmla="*/ 2163518 w 2208078"/>
              <a:gd name="connsiteY220" fmla="*/ 184104 h 663713"/>
              <a:gd name="connsiteX221" fmla="*/ 2204560 w 2208078"/>
              <a:gd name="connsiteY221" fmla="*/ 184104 h 663713"/>
              <a:gd name="connsiteX222" fmla="*/ 2204560 w 2208078"/>
              <a:gd name="connsiteY222" fmla="*/ 238045 h 663713"/>
              <a:gd name="connsiteX223" fmla="*/ 2128339 w 2208078"/>
              <a:gd name="connsiteY223" fmla="*/ 238045 h 663713"/>
              <a:gd name="connsiteX224" fmla="*/ 2128339 w 2208078"/>
              <a:gd name="connsiteY224" fmla="*/ 261498 h 663713"/>
              <a:gd name="connsiteX225" fmla="*/ 2188143 w 2208078"/>
              <a:gd name="connsiteY225" fmla="*/ 261498 h 663713"/>
              <a:gd name="connsiteX226" fmla="*/ 2188143 w 2208078"/>
              <a:gd name="connsiteY226" fmla="*/ 277915 h 663713"/>
              <a:gd name="connsiteX227" fmla="*/ 2110749 w 2208078"/>
              <a:gd name="connsiteY227" fmla="*/ 277915 h 663713"/>
              <a:gd name="connsiteX228" fmla="*/ 2110749 w 2208078"/>
              <a:gd name="connsiteY228" fmla="*/ 184104 h 663713"/>
              <a:gd name="connsiteX229" fmla="*/ 2144755 w 2208078"/>
              <a:gd name="connsiteY229" fmla="*/ 184104 h 663713"/>
              <a:gd name="connsiteX230" fmla="*/ 2165863 w 2208078"/>
              <a:gd name="connsiteY230" fmla="*/ 157133 h 663713"/>
              <a:gd name="connsiteX231" fmla="*/ 311922 w 2208078"/>
              <a:gd name="connsiteY231" fmla="*/ 0 h 663713"/>
              <a:gd name="connsiteX232" fmla="*/ 382280 w 2208078"/>
              <a:gd name="connsiteY232" fmla="*/ 0 h 663713"/>
              <a:gd name="connsiteX233" fmla="*/ 382280 w 2208078"/>
              <a:gd name="connsiteY233" fmla="*/ 83257 h 663713"/>
              <a:gd name="connsiteX234" fmla="*/ 486645 w 2208078"/>
              <a:gd name="connsiteY234" fmla="*/ 66840 h 663713"/>
              <a:gd name="connsiteX235" fmla="*/ 741108 w 2208078"/>
              <a:gd name="connsiteY235" fmla="*/ 333029 h 663713"/>
              <a:gd name="connsiteX236" fmla="*/ 681303 w 2208078"/>
              <a:gd name="connsiteY236" fmla="*/ 525342 h 663713"/>
              <a:gd name="connsiteX237" fmla="*/ 663714 w 2208078"/>
              <a:gd name="connsiteY237" fmla="*/ 526515 h 663713"/>
              <a:gd name="connsiteX238" fmla="*/ 630880 w 2208078"/>
              <a:gd name="connsiteY238" fmla="*/ 491336 h 663713"/>
              <a:gd name="connsiteX239" fmla="*/ 630880 w 2208078"/>
              <a:gd name="connsiteY239" fmla="*/ 304886 h 663713"/>
              <a:gd name="connsiteX240" fmla="*/ 505407 w 2208078"/>
              <a:gd name="connsiteY240" fmla="*/ 185277 h 663713"/>
              <a:gd name="connsiteX241" fmla="*/ 376417 w 2208078"/>
              <a:gd name="connsiteY241" fmla="*/ 259153 h 663713"/>
              <a:gd name="connsiteX242" fmla="*/ 413942 w 2208078"/>
              <a:gd name="connsiteY242" fmla="*/ 293160 h 663713"/>
              <a:gd name="connsiteX243" fmla="*/ 450293 w 2208078"/>
              <a:gd name="connsiteY243" fmla="*/ 254463 h 663713"/>
              <a:gd name="connsiteX244" fmla="*/ 504235 w 2208078"/>
              <a:gd name="connsiteY244" fmla="*/ 211075 h 663713"/>
              <a:gd name="connsiteX245" fmla="*/ 569902 w 2208078"/>
              <a:gd name="connsiteY245" fmla="*/ 318958 h 663713"/>
              <a:gd name="connsiteX246" fmla="*/ 569902 w 2208078"/>
              <a:gd name="connsiteY246" fmla="*/ 347101 h 663713"/>
              <a:gd name="connsiteX247" fmla="*/ 364691 w 2208078"/>
              <a:gd name="connsiteY247" fmla="*/ 460847 h 663713"/>
              <a:gd name="connsiteX248" fmla="*/ 458502 w 2208078"/>
              <a:gd name="connsiteY248" fmla="*/ 545277 h 663713"/>
              <a:gd name="connsiteX249" fmla="*/ 568730 w 2208078"/>
              <a:gd name="connsiteY249" fmla="*/ 490163 h 663713"/>
              <a:gd name="connsiteX250" fmla="*/ 569902 w 2208078"/>
              <a:gd name="connsiteY250" fmla="*/ 490163 h 663713"/>
              <a:gd name="connsiteX251" fmla="*/ 628534 w 2208078"/>
              <a:gd name="connsiteY251" fmla="*/ 545277 h 663713"/>
              <a:gd name="connsiteX252" fmla="*/ 667232 w 2208078"/>
              <a:gd name="connsiteY252" fmla="*/ 542932 h 663713"/>
              <a:gd name="connsiteX253" fmla="*/ 654332 w 2208078"/>
              <a:gd name="connsiteY253" fmla="*/ 557003 h 663713"/>
              <a:gd name="connsiteX254" fmla="*/ 375244 w 2208078"/>
              <a:gd name="connsiteY254" fmla="*/ 663713 h 663713"/>
              <a:gd name="connsiteX255" fmla="*/ 0 w 2208078"/>
              <a:gd name="connsiteY255" fmla="*/ 438567 h 663713"/>
              <a:gd name="connsiteX256" fmla="*/ 97329 w 2208078"/>
              <a:gd name="connsiteY256" fmla="*/ 259153 h 663713"/>
              <a:gd name="connsiteX257" fmla="*/ 97329 w 2208078"/>
              <a:gd name="connsiteY257" fmla="*/ 451466 h 663713"/>
              <a:gd name="connsiteX258" fmla="*/ 308404 w 2208078"/>
              <a:gd name="connsiteY258" fmla="*/ 451466 h 663713"/>
              <a:gd name="connsiteX259" fmla="*/ 308404 w 2208078"/>
              <a:gd name="connsiteY259" fmla="*/ 240391 h 663713"/>
              <a:gd name="connsiteX260" fmla="*/ 238046 w 2208078"/>
              <a:gd name="connsiteY260" fmla="*/ 240391 h 663713"/>
              <a:gd name="connsiteX261" fmla="*/ 238046 w 2208078"/>
              <a:gd name="connsiteY261" fmla="*/ 381108 h 663713"/>
              <a:gd name="connsiteX262" fmla="*/ 167687 w 2208078"/>
              <a:gd name="connsiteY262" fmla="*/ 381108 h 663713"/>
              <a:gd name="connsiteX263" fmla="*/ 167687 w 2208078"/>
              <a:gd name="connsiteY263" fmla="*/ 240391 h 663713"/>
              <a:gd name="connsiteX264" fmla="*/ 117264 w 2208078"/>
              <a:gd name="connsiteY264" fmla="*/ 240391 h 663713"/>
              <a:gd name="connsiteX265" fmla="*/ 294332 w 2208078"/>
              <a:gd name="connsiteY265" fmla="*/ 117264 h 663713"/>
              <a:gd name="connsiteX266" fmla="*/ 294332 w 2208078"/>
              <a:gd name="connsiteY266" fmla="*/ 193485 h 663713"/>
              <a:gd name="connsiteX267" fmla="*/ 364691 w 2208078"/>
              <a:gd name="connsiteY267" fmla="*/ 193485 h 663713"/>
              <a:gd name="connsiteX268" fmla="*/ 364691 w 2208078"/>
              <a:gd name="connsiteY268" fmla="*/ 175896 h 663713"/>
              <a:gd name="connsiteX269" fmla="*/ 311922 w 2208078"/>
              <a:gd name="connsiteY269" fmla="*/ 175896 h 66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2208078" h="663713">
                <a:moveTo>
                  <a:pt x="1423583" y="548795"/>
                </a:moveTo>
                <a:cubicBezTo>
                  <a:pt x="1418893" y="555830"/>
                  <a:pt x="1415375" y="562866"/>
                  <a:pt x="1415375" y="571075"/>
                </a:cubicBezTo>
                <a:cubicBezTo>
                  <a:pt x="1415375" y="587492"/>
                  <a:pt x="1434137" y="613290"/>
                  <a:pt x="1474007" y="613290"/>
                </a:cubicBezTo>
                <a:cubicBezTo>
                  <a:pt x="1515049" y="613290"/>
                  <a:pt x="1544365" y="591010"/>
                  <a:pt x="1544365" y="572247"/>
                </a:cubicBezTo>
                <a:cubicBezTo>
                  <a:pt x="1544365" y="554658"/>
                  <a:pt x="1524430" y="549967"/>
                  <a:pt x="1505668" y="549967"/>
                </a:cubicBezTo>
                <a:lnTo>
                  <a:pt x="1423583" y="549967"/>
                </a:lnTo>
                <a:close/>
                <a:moveTo>
                  <a:pt x="979153" y="456156"/>
                </a:moveTo>
                <a:cubicBezTo>
                  <a:pt x="962736" y="456156"/>
                  <a:pt x="911140" y="458501"/>
                  <a:pt x="911140" y="497198"/>
                </a:cubicBezTo>
                <a:cubicBezTo>
                  <a:pt x="911140" y="512442"/>
                  <a:pt x="920521" y="526514"/>
                  <a:pt x="938110" y="526514"/>
                </a:cubicBezTo>
                <a:cubicBezTo>
                  <a:pt x="962736" y="526514"/>
                  <a:pt x="979153" y="510097"/>
                  <a:pt x="979153" y="480781"/>
                </a:cubicBezTo>
                <a:close/>
                <a:moveTo>
                  <a:pt x="569902" y="371726"/>
                </a:moveTo>
                <a:lnTo>
                  <a:pt x="569902" y="416287"/>
                </a:lnTo>
                <a:cubicBezTo>
                  <a:pt x="569902" y="467883"/>
                  <a:pt x="537069" y="514788"/>
                  <a:pt x="486645" y="514788"/>
                </a:cubicBezTo>
                <a:cubicBezTo>
                  <a:pt x="459674" y="514788"/>
                  <a:pt x="433876" y="487818"/>
                  <a:pt x="433876" y="449121"/>
                </a:cubicBezTo>
                <a:cubicBezTo>
                  <a:pt x="433876" y="378762"/>
                  <a:pt x="533551" y="372899"/>
                  <a:pt x="569902" y="371726"/>
                </a:cubicBezTo>
                <a:close/>
                <a:moveTo>
                  <a:pt x="1728469" y="368208"/>
                </a:moveTo>
                <a:cubicBezTo>
                  <a:pt x="1695635" y="368208"/>
                  <a:pt x="1687427" y="398697"/>
                  <a:pt x="1687427" y="413941"/>
                </a:cubicBezTo>
                <a:lnTo>
                  <a:pt x="1764821" y="413941"/>
                </a:lnTo>
                <a:cubicBezTo>
                  <a:pt x="1764821" y="388143"/>
                  <a:pt x="1757785" y="368208"/>
                  <a:pt x="1728469" y="368208"/>
                </a:cubicBezTo>
                <a:close/>
                <a:moveTo>
                  <a:pt x="1472834" y="367036"/>
                </a:moveTo>
                <a:cubicBezTo>
                  <a:pt x="1441173" y="367036"/>
                  <a:pt x="1436482" y="398697"/>
                  <a:pt x="1436482" y="419804"/>
                </a:cubicBezTo>
                <a:cubicBezTo>
                  <a:pt x="1436482" y="451466"/>
                  <a:pt x="1444691" y="470228"/>
                  <a:pt x="1472834" y="470228"/>
                </a:cubicBezTo>
                <a:cubicBezTo>
                  <a:pt x="1498632" y="470228"/>
                  <a:pt x="1508013" y="447948"/>
                  <a:pt x="1508013" y="419804"/>
                </a:cubicBezTo>
                <a:cubicBezTo>
                  <a:pt x="1508013" y="391661"/>
                  <a:pt x="1498632" y="367036"/>
                  <a:pt x="1472834" y="367036"/>
                </a:cubicBezTo>
                <a:close/>
                <a:moveTo>
                  <a:pt x="2143583" y="355309"/>
                </a:moveTo>
                <a:cubicBezTo>
                  <a:pt x="2163518" y="355309"/>
                  <a:pt x="2178762" y="358827"/>
                  <a:pt x="2192834" y="362345"/>
                </a:cubicBezTo>
                <a:lnTo>
                  <a:pt x="2195179" y="410423"/>
                </a:lnTo>
                <a:lnTo>
                  <a:pt x="2184625" y="410423"/>
                </a:lnTo>
                <a:lnTo>
                  <a:pt x="2184625" y="409250"/>
                </a:lnTo>
                <a:cubicBezTo>
                  <a:pt x="2183453" y="395179"/>
                  <a:pt x="2174071" y="368208"/>
                  <a:pt x="2142410" y="368208"/>
                </a:cubicBezTo>
                <a:cubicBezTo>
                  <a:pt x="2123648" y="368208"/>
                  <a:pt x="2110749" y="379934"/>
                  <a:pt x="2110749" y="394006"/>
                </a:cubicBezTo>
                <a:cubicBezTo>
                  <a:pt x="2110749" y="419804"/>
                  <a:pt x="2160000" y="430358"/>
                  <a:pt x="2185798" y="450293"/>
                </a:cubicBezTo>
                <a:cubicBezTo>
                  <a:pt x="2198697" y="459674"/>
                  <a:pt x="2208078" y="473746"/>
                  <a:pt x="2208078" y="493680"/>
                </a:cubicBezTo>
                <a:cubicBezTo>
                  <a:pt x="2208078" y="526514"/>
                  <a:pt x="2179935" y="548794"/>
                  <a:pt x="2130684" y="548794"/>
                </a:cubicBezTo>
                <a:cubicBezTo>
                  <a:pt x="2104886" y="548794"/>
                  <a:pt x="2081433" y="544104"/>
                  <a:pt x="2070879" y="541759"/>
                </a:cubicBezTo>
                <a:lnTo>
                  <a:pt x="2068534" y="487817"/>
                </a:lnTo>
                <a:lnTo>
                  <a:pt x="2081433" y="487817"/>
                </a:lnTo>
                <a:cubicBezTo>
                  <a:pt x="2081433" y="511270"/>
                  <a:pt x="2097850" y="535895"/>
                  <a:pt x="2129511" y="535895"/>
                </a:cubicBezTo>
                <a:cubicBezTo>
                  <a:pt x="2148273" y="535895"/>
                  <a:pt x="2168208" y="525342"/>
                  <a:pt x="2168208" y="505407"/>
                </a:cubicBezTo>
                <a:cubicBezTo>
                  <a:pt x="2168208" y="479609"/>
                  <a:pt x="2125993" y="471400"/>
                  <a:pt x="2100195" y="454983"/>
                </a:cubicBezTo>
                <a:cubicBezTo>
                  <a:pt x="2079088" y="440912"/>
                  <a:pt x="2069707" y="430358"/>
                  <a:pt x="2069707" y="408078"/>
                </a:cubicBezTo>
                <a:cubicBezTo>
                  <a:pt x="2069707" y="371726"/>
                  <a:pt x="2103713" y="355309"/>
                  <a:pt x="2143583" y="355309"/>
                </a:cubicBezTo>
                <a:close/>
                <a:moveTo>
                  <a:pt x="1730815" y="355309"/>
                </a:moveTo>
                <a:cubicBezTo>
                  <a:pt x="1797655" y="355309"/>
                  <a:pt x="1809381" y="397524"/>
                  <a:pt x="1809381" y="431531"/>
                </a:cubicBezTo>
                <a:lnTo>
                  <a:pt x="1688600" y="431531"/>
                </a:lnTo>
                <a:cubicBezTo>
                  <a:pt x="1688600" y="473746"/>
                  <a:pt x="1706189" y="531205"/>
                  <a:pt x="1765994" y="531205"/>
                </a:cubicBezTo>
                <a:cubicBezTo>
                  <a:pt x="1783583" y="531205"/>
                  <a:pt x="1797655" y="527687"/>
                  <a:pt x="1804691" y="524169"/>
                </a:cubicBezTo>
                <a:lnTo>
                  <a:pt x="1804691" y="538241"/>
                </a:lnTo>
                <a:cubicBezTo>
                  <a:pt x="1796482" y="540586"/>
                  <a:pt x="1774202" y="548794"/>
                  <a:pt x="1746059" y="548794"/>
                </a:cubicBezTo>
                <a:cubicBezTo>
                  <a:pt x="1680391" y="548794"/>
                  <a:pt x="1641694" y="512443"/>
                  <a:pt x="1641694" y="445602"/>
                </a:cubicBezTo>
                <a:cubicBezTo>
                  <a:pt x="1641694" y="384625"/>
                  <a:pt x="1673355" y="355309"/>
                  <a:pt x="1730815" y="355309"/>
                </a:cubicBezTo>
                <a:close/>
                <a:moveTo>
                  <a:pt x="1937199" y="354136"/>
                </a:moveTo>
                <a:lnTo>
                  <a:pt x="1937199" y="401042"/>
                </a:lnTo>
                <a:lnTo>
                  <a:pt x="1938372" y="401042"/>
                </a:lnTo>
                <a:cubicBezTo>
                  <a:pt x="1945407" y="382279"/>
                  <a:pt x="1961824" y="354136"/>
                  <a:pt x="1997003" y="354136"/>
                </a:cubicBezTo>
                <a:cubicBezTo>
                  <a:pt x="2006385" y="354136"/>
                  <a:pt x="2020456" y="362344"/>
                  <a:pt x="2020456" y="375243"/>
                </a:cubicBezTo>
                <a:cubicBezTo>
                  <a:pt x="2020456" y="389315"/>
                  <a:pt x="2009902" y="397524"/>
                  <a:pt x="1997003" y="397524"/>
                </a:cubicBezTo>
                <a:cubicBezTo>
                  <a:pt x="1981759" y="397524"/>
                  <a:pt x="1984104" y="388142"/>
                  <a:pt x="1970033" y="388142"/>
                </a:cubicBezTo>
                <a:cubicBezTo>
                  <a:pt x="1957134" y="388142"/>
                  <a:pt x="1937199" y="412768"/>
                  <a:pt x="1937199" y="454983"/>
                </a:cubicBezTo>
                <a:lnTo>
                  <a:pt x="1937199" y="500716"/>
                </a:lnTo>
                <a:cubicBezTo>
                  <a:pt x="1937199" y="528859"/>
                  <a:pt x="1944235" y="535895"/>
                  <a:pt x="1968860" y="535895"/>
                </a:cubicBezTo>
                <a:lnTo>
                  <a:pt x="1968860" y="545276"/>
                </a:lnTo>
                <a:lnTo>
                  <a:pt x="1862150" y="545276"/>
                </a:lnTo>
                <a:lnTo>
                  <a:pt x="1862150" y="535895"/>
                </a:lnTo>
                <a:cubicBezTo>
                  <a:pt x="1886775" y="535895"/>
                  <a:pt x="1893811" y="528859"/>
                  <a:pt x="1893811" y="500716"/>
                </a:cubicBezTo>
                <a:lnTo>
                  <a:pt x="1893811" y="405732"/>
                </a:lnTo>
                <a:cubicBezTo>
                  <a:pt x="1893811" y="376416"/>
                  <a:pt x="1878567" y="372898"/>
                  <a:pt x="1862150" y="372898"/>
                </a:cubicBezTo>
                <a:lnTo>
                  <a:pt x="1862150" y="363517"/>
                </a:lnTo>
                <a:close/>
                <a:moveTo>
                  <a:pt x="1177329" y="354136"/>
                </a:moveTo>
                <a:lnTo>
                  <a:pt x="1177329" y="402214"/>
                </a:lnTo>
                <a:lnTo>
                  <a:pt x="1178502" y="402214"/>
                </a:lnTo>
                <a:cubicBezTo>
                  <a:pt x="1187883" y="385797"/>
                  <a:pt x="1207817" y="354136"/>
                  <a:pt x="1248860" y="354136"/>
                </a:cubicBezTo>
                <a:cubicBezTo>
                  <a:pt x="1292247" y="354136"/>
                  <a:pt x="1300456" y="377589"/>
                  <a:pt x="1300456" y="408077"/>
                </a:cubicBezTo>
                <a:lnTo>
                  <a:pt x="1300456" y="500716"/>
                </a:lnTo>
                <a:cubicBezTo>
                  <a:pt x="1300456" y="528859"/>
                  <a:pt x="1307492" y="535895"/>
                  <a:pt x="1332117" y="535895"/>
                </a:cubicBezTo>
                <a:lnTo>
                  <a:pt x="1332117" y="545276"/>
                </a:lnTo>
                <a:lnTo>
                  <a:pt x="1225407" y="545276"/>
                </a:lnTo>
                <a:lnTo>
                  <a:pt x="1225407" y="535895"/>
                </a:lnTo>
                <a:cubicBezTo>
                  <a:pt x="1250032" y="535895"/>
                  <a:pt x="1257068" y="528859"/>
                  <a:pt x="1257068" y="500716"/>
                </a:cubicBezTo>
                <a:lnTo>
                  <a:pt x="1257068" y="440911"/>
                </a:lnTo>
                <a:cubicBezTo>
                  <a:pt x="1257068" y="391660"/>
                  <a:pt x="1251205" y="378761"/>
                  <a:pt x="1230098" y="378761"/>
                </a:cubicBezTo>
                <a:cubicBezTo>
                  <a:pt x="1205472" y="378761"/>
                  <a:pt x="1178502" y="420976"/>
                  <a:pt x="1178502" y="445602"/>
                </a:cubicBezTo>
                <a:lnTo>
                  <a:pt x="1178502" y="499543"/>
                </a:lnTo>
                <a:cubicBezTo>
                  <a:pt x="1178502" y="527687"/>
                  <a:pt x="1185537" y="534722"/>
                  <a:pt x="1210163" y="534722"/>
                </a:cubicBezTo>
                <a:lnTo>
                  <a:pt x="1210163" y="544103"/>
                </a:lnTo>
                <a:lnTo>
                  <a:pt x="1102280" y="544103"/>
                </a:lnTo>
                <a:lnTo>
                  <a:pt x="1102280" y="535895"/>
                </a:lnTo>
                <a:cubicBezTo>
                  <a:pt x="1126905" y="535895"/>
                  <a:pt x="1133941" y="528859"/>
                  <a:pt x="1133941" y="500716"/>
                </a:cubicBezTo>
                <a:lnTo>
                  <a:pt x="1133941" y="405732"/>
                </a:lnTo>
                <a:cubicBezTo>
                  <a:pt x="1133941" y="376416"/>
                  <a:pt x="1118697" y="372898"/>
                  <a:pt x="1102280" y="372898"/>
                </a:cubicBezTo>
                <a:lnTo>
                  <a:pt x="1102280" y="363517"/>
                </a:lnTo>
                <a:close/>
                <a:moveTo>
                  <a:pt x="951009" y="354136"/>
                </a:moveTo>
                <a:cubicBezTo>
                  <a:pt x="1004951" y="354136"/>
                  <a:pt x="1021368" y="374071"/>
                  <a:pt x="1021368" y="420976"/>
                </a:cubicBezTo>
                <a:lnTo>
                  <a:pt x="1021368" y="501888"/>
                </a:lnTo>
                <a:cubicBezTo>
                  <a:pt x="1021368" y="526514"/>
                  <a:pt x="1026058" y="535895"/>
                  <a:pt x="1040130" y="535895"/>
                </a:cubicBezTo>
                <a:cubicBezTo>
                  <a:pt x="1045993" y="535895"/>
                  <a:pt x="1050684" y="533550"/>
                  <a:pt x="1056547" y="532377"/>
                </a:cubicBezTo>
                <a:lnTo>
                  <a:pt x="1056547" y="541758"/>
                </a:lnTo>
                <a:lnTo>
                  <a:pt x="1057719" y="541758"/>
                </a:lnTo>
                <a:cubicBezTo>
                  <a:pt x="1043648" y="546449"/>
                  <a:pt x="1030749" y="548794"/>
                  <a:pt x="1013159" y="548794"/>
                </a:cubicBezTo>
                <a:cubicBezTo>
                  <a:pt x="987361" y="548794"/>
                  <a:pt x="982671" y="534722"/>
                  <a:pt x="979153" y="521823"/>
                </a:cubicBezTo>
                <a:cubicBezTo>
                  <a:pt x="970944" y="531204"/>
                  <a:pt x="952182" y="548794"/>
                  <a:pt x="920521" y="548794"/>
                </a:cubicBezTo>
                <a:cubicBezTo>
                  <a:pt x="891205" y="548794"/>
                  <a:pt x="864234" y="528859"/>
                  <a:pt x="864234" y="503061"/>
                </a:cubicBezTo>
                <a:cubicBezTo>
                  <a:pt x="864234" y="446774"/>
                  <a:pt x="952182" y="443257"/>
                  <a:pt x="977980" y="442084"/>
                </a:cubicBezTo>
                <a:lnTo>
                  <a:pt x="977980" y="422149"/>
                </a:lnTo>
                <a:cubicBezTo>
                  <a:pt x="977980" y="399869"/>
                  <a:pt x="977980" y="369380"/>
                  <a:pt x="948664" y="369380"/>
                </a:cubicBezTo>
                <a:cubicBezTo>
                  <a:pt x="906449" y="369380"/>
                  <a:pt x="935765" y="417458"/>
                  <a:pt x="897068" y="417458"/>
                </a:cubicBezTo>
                <a:cubicBezTo>
                  <a:pt x="885342" y="417458"/>
                  <a:pt x="872443" y="410423"/>
                  <a:pt x="872443" y="396351"/>
                </a:cubicBezTo>
                <a:cubicBezTo>
                  <a:pt x="872443" y="367035"/>
                  <a:pt x="915830" y="354136"/>
                  <a:pt x="951009" y="354136"/>
                </a:cubicBezTo>
                <a:close/>
                <a:moveTo>
                  <a:pt x="1567818" y="320130"/>
                </a:moveTo>
                <a:cubicBezTo>
                  <a:pt x="1580717" y="320130"/>
                  <a:pt x="1591270" y="329511"/>
                  <a:pt x="1591270" y="342410"/>
                </a:cubicBezTo>
                <a:cubicBezTo>
                  <a:pt x="1591270" y="355309"/>
                  <a:pt x="1581889" y="364690"/>
                  <a:pt x="1567818" y="364690"/>
                </a:cubicBezTo>
                <a:cubicBezTo>
                  <a:pt x="1560782" y="364690"/>
                  <a:pt x="1557264" y="362345"/>
                  <a:pt x="1553746" y="360000"/>
                </a:cubicBezTo>
                <a:cubicBezTo>
                  <a:pt x="1550228" y="357654"/>
                  <a:pt x="1549056" y="356482"/>
                  <a:pt x="1545538" y="356482"/>
                </a:cubicBezTo>
                <a:cubicBezTo>
                  <a:pt x="1537329" y="356482"/>
                  <a:pt x="1532638" y="365863"/>
                  <a:pt x="1530293" y="371726"/>
                </a:cubicBezTo>
                <a:cubicBezTo>
                  <a:pt x="1542020" y="381107"/>
                  <a:pt x="1553746" y="394006"/>
                  <a:pt x="1553746" y="419804"/>
                </a:cubicBezTo>
                <a:cubicBezTo>
                  <a:pt x="1553746" y="460847"/>
                  <a:pt x="1520912" y="484299"/>
                  <a:pt x="1475179" y="484299"/>
                </a:cubicBezTo>
                <a:cubicBezTo>
                  <a:pt x="1456417" y="484299"/>
                  <a:pt x="1447036" y="480782"/>
                  <a:pt x="1438827" y="478436"/>
                </a:cubicBezTo>
                <a:cubicBezTo>
                  <a:pt x="1434137" y="483127"/>
                  <a:pt x="1430619" y="490163"/>
                  <a:pt x="1430619" y="497198"/>
                </a:cubicBezTo>
                <a:cubicBezTo>
                  <a:pt x="1430619" y="508925"/>
                  <a:pt x="1440000" y="512443"/>
                  <a:pt x="1452899" y="512443"/>
                </a:cubicBezTo>
                <a:lnTo>
                  <a:pt x="1517394" y="512443"/>
                </a:lnTo>
                <a:lnTo>
                  <a:pt x="1517394" y="511270"/>
                </a:lnTo>
                <a:cubicBezTo>
                  <a:pt x="1549056" y="511270"/>
                  <a:pt x="1581889" y="521824"/>
                  <a:pt x="1581889" y="559348"/>
                </a:cubicBezTo>
                <a:cubicBezTo>
                  <a:pt x="1581889" y="592182"/>
                  <a:pt x="1540847" y="629707"/>
                  <a:pt x="1472834" y="629707"/>
                </a:cubicBezTo>
                <a:cubicBezTo>
                  <a:pt x="1409511" y="629707"/>
                  <a:pt x="1384886" y="601563"/>
                  <a:pt x="1384886" y="581628"/>
                </a:cubicBezTo>
                <a:cubicBezTo>
                  <a:pt x="1384886" y="562866"/>
                  <a:pt x="1401303" y="551140"/>
                  <a:pt x="1411857" y="542931"/>
                </a:cubicBezTo>
                <a:cubicBezTo>
                  <a:pt x="1407166" y="538241"/>
                  <a:pt x="1397785" y="532378"/>
                  <a:pt x="1397785" y="519479"/>
                </a:cubicBezTo>
                <a:cubicBezTo>
                  <a:pt x="1397785" y="498371"/>
                  <a:pt x="1417720" y="480782"/>
                  <a:pt x="1423583" y="472573"/>
                </a:cubicBezTo>
                <a:cubicBezTo>
                  <a:pt x="1411857" y="464365"/>
                  <a:pt x="1394267" y="452638"/>
                  <a:pt x="1394267" y="419804"/>
                </a:cubicBezTo>
                <a:cubicBezTo>
                  <a:pt x="1394267" y="378762"/>
                  <a:pt x="1424756" y="352964"/>
                  <a:pt x="1474007" y="352964"/>
                </a:cubicBezTo>
                <a:cubicBezTo>
                  <a:pt x="1493941" y="352964"/>
                  <a:pt x="1509186" y="358827"/>
                  <a:pt x="1519740" y="364690"/>
                </a:cubicBezTo>
                <a:cubicBezTo>
                  <a:pt x="1527948" y="349446"/>
                  <a:pt x="1542020" y="320130"/>
                  <a:pt x="1567818" y="320130"/>
                </a:cubicBezTo>
                <a:close/>
                <a:moveTo>
                  <a:pt x="2128339" y="200521"/>
                </a:moveTo>
                <a:lnTo>
                  <a:pt x="2128339" y="223973"/>
                </a:lnTo>
                <a:lnTo>
                  <a:pt x="2188143" y="223973"/>
                </a:lnTo>
                <a:lnTo>
                  <a:pt x="2188143" y="200521"/>
                </a:lnTo>
                <a:close/>
                <a:moveTo>
                  <a:pt x="1465798" y="200520"/>
                </a:moveTo>
                <a:lnTo>
                  <a:pt x="1465798" y="223973"/>
                </a:lnTo>
                <a:lnTo>
                  <a:pt x="1525603" y="223973"/>
                </a:lnTo>
                <a:lnTo>
                  <a:pt x="1525603" y="200520"/>
                </a:lnTo>
                <a:close/>
                <a:moveTo>
                  <a:pt x="1887948" y="185277"/>
                </a:moveTo>
                <a:lnTo>
                  <a:pt x="1904365" y="185277"/>
                </a:lnTo>
                <a:lnTo>
                  <a:pt x="1904365" y="279088"/>
                </a:lnTo>
                <a:lnTo>
                  <a:pt x="1887948" y="279088"/>
                </a:lnTo>
                <a:close/>
                <a:moveTo>
                  <a:pt x="1216026" y="185277"/>
                </a:moveTo>
                <a:lnTo>
                  <a:pt x="1232443" y="185277"/>
                </a:lnTo>
                <a:lnTo>
                  <a:pt x="1232443" y="279088"/>
                </a:lnTo>
                <a:lnTo>
                  <a:pt x="1216026" y="279088"/>
                </a:lnTo>
                <a:close/>
                <a:moveTo>
                  <a:pt x="1723779" y="185276"/>
                </a:moveTo>
                <a:lnTo>
                  <a:pt x="1802346" y="185276"/>
                </a:lnTo>
                <a:lnTo>
                  <a:pt x="1802346" y="200520"/>
                </a:lnTo>
                <a:lnTo>
                  <a:pt x="1741369" y="200520"/>
                </a:lnTo>
                <a:lnTo>
                  <a:pt x="1741369" y="223973"/>
                </a:lnTo>
                <a:lnTo>
                  <a:pt x="1817590" y="223973"/>
                </a:lnTo>
                <a:lnTo>
                  <a:pt x="1817590" y="279087"/>
                </a:lnTo>
                <a:lnTo>
                  <a:pt x="1723779" y="279087"/>
                </a:lnTo>
                <a:lnTo>
                  <a:pt x="1723779" y="262670"/>
                </a:lnTo>
                <a:lnTo>
                  <a:pt x="1801173" y="262670"/>
                </a:lnTo>
                <a:lnTo>
                  <a:pt x="1801173" y="240390"/>
                </a:lnTo>
                <a:lnTo>
                  <a:pt x="1762476" y="240390"/>
                </a:lnTo>
                <a:lnTo>
                  <a:pt x="1723779" y="240390"/>
                </a:lnTo>
                <a:close/>
                <a:moveTo>
                  <a:pt x="1605342" y="185276"/>
                </a:moveTo>
                <a:lnTo>
                  <a:pt x="1663974" y="185276"/>
                </a:lnTo>
                <a:lnTo>
                  <a:pt x="1663974" y="200520"/>
                </a:lnTo>
                <a:lnTo>
                  <a:pt x="1621759" y="200520"/>
                </a:lnTo>
                <a:lnTo>
                  <a:pt x="1621759" y="279087"/>
                </a:lnTo>
                <a:lnTo>
                  <a:pt x="1605342" y="279087"/>
                </a:lnTo>
                <a:close/>
                <a:moveTo>
                  <a:pt x="1449381" y="185276"/>
                </a:moveTo>
                <a:lnTo>
                  <a:pt x="1543192" y="185276"/>
                </a:lnTo>
                <a:lnTo>
                  <a:pt x="1543192" y="240390"/>
                </a:lnTo>
                <a:lnTo>
                  <a:pt x="1465798" y="240390"/>
                </a:lnTo>
                <a:lnTo>
                  <a:pt x="1465798" y="263843"/>
                </a:lnTo>
                <a:lnTo>
                  <a:pt x="1525603" y="263843"/>
                </a:lnTo>
                <a:lnTo>
                  <a:pt x="1525603" y="280260"/>
                </a:lnTo>
                <a:lnTo>
                  <a:pt x="1449381" y="280260"/>
                </a:lnTo>
                <a:lnTo>
                  <a:pt x="1449381" y="279087"/>
                </a:lnTo>
                <a:close/>
                <a:moveTo>
                  <a:pt x="1294593" y="185276"/>
                </a:moveTo>
                <a:lnTo>
                  <a:pt x="1311010" y="185276"/>
                </a:lnTo>
                <a:lnTo>
                  <a:pt x="1334463" y="262670"/>
                </a:lnTo>
                <a:lnTo>
                  <a:pt x="1349707" y="262670"/>
                </a:lnTo>
                <a:cubicBezTo>
                  <a:pt x="1349707" y="259152"/>
                  <a:pt x="1371987" y="185276"/>
                  <a:pt x="1371987" y="185276"/>
                </a:cubicBezTo>
                <a:lnTo>
                  <a:pt x="1388404" y="185276"/>
                </a:lnTo>
                <a:lnTo>
                  <a:pt x="1362606" y="279087"/>
                </a:lnTo>
                <a:lnTo>
                  <a:pt x="1319218" y="279087"/>
                </a:lnTo>
                <a:close/>
                <a:moveTo>
                  <a:pt x="1051856" y="185276"/>
                </a:moveTo>
                <a:lnTo>
                  <a:pt x="1145667" y="185276"/>
                </a:lnTo>
                <a:lnTo>
                  <a:pt x="1145667" y="279087"/>
                </a:lnTo>
                <a:lnTo>
                  <a:pt x="1129250" y="279087"/>
                </a:lnTo>
                <a:lnTo>
                  <a:pt x="1129250" y="200520"/>
                </a:lnTo>
                <a:lnTo>
                  <a:pt x="1068273" y="200520"/>
                </a:lnTo>
                <a:lnTo>
                  <a:pt x="1068273" y="279087"/>
                </a:lnTo>
                <a:lnTo>
                  <a:pt x="1051856" y="279087"/>
                </a:lnTo>
                <a:close/>
                <a:moveTo>
                  <a:pt x="887687" y="185276"/>
                </a:moveTo>
                <a:lnTo>
                  <a:pt x="904104" y="185276"/>
                </a:lnTo>
                <a:lnTo>
                  <a:pt x="904104" y="263843"/>
                </a:lnTo>
                <a:lnTo>
                  <a:pt x="965081" y="263843"/>
                </a:lnTo>
                <a:lnTo>
                  <a:pt x="965081" y="185276"/>
                </a:lnTo>
                <a:lnTo>
                  <a:pt x="981498" y="185276"/>
                </a:lnTo>
                <a:lnTo>
                  <a:pt x="981498" y="279087"/>
                </a:lnTo>
                <a:lnTo>
                  <a:pt x="887687" y="279087"/>
                </a:lnTo>
                <a:close/>
                <a:moveTo>
                  <a:pt x="1978241" y="158306"/>
                </a:moveTo>
                <a:lnTo>
                  <a:pt x="1994658" y="158306"/>
                </a:lnTo>
                <a:lnTo>
                  <a:pt x="1994658" y="185277"/>
                </a:lnTo>
                <a:lnTo>
                  <a:pt x="2026319" y="185277"/>
                </a:lnTo>
                <a:lnTo>
                  <a:pt x="2026319" y="200521"/>
                </a:lnTo>
                <a:lnTo>
                  <a:pt x="1994658" y="200521"/>
                </a:lnTo>
                <a:lnTo>
                  <a:pt x="1994658" y="262671"/>
                </a:lnTo>
                <a:lnTo>
                  <a:pt x="2039218" y="262671"/>
                </a:lnTo>
                <a:lnTo>
                  <a:pt x="2039218" y="279088"/>
                </a:lnTo>
                <a:lnTo>
                  <a:pt x="1978241" y="279088"/>
                </a:lnTo>
                <a:lnTo>
                  <a:pt x="1978241" y="218111"/>
                </a:lnTo>
                <a:close/>
                <a:moveTo>
                  <a:pt x="1887948" y="158306"/>
                </a:moveTo>
                <a:lnTo>
                  <a:pt x="1904365" y="158306"/>
                </a:lnTo>
                <a:lnTo>
                  <a:pt x="1904365" y="171205"/>
                </a:lnTo>
                <a:lnTo>
                  <a:pt x="1887948" y="171205"/>
                </a:lnTo>
                <a:close/>
                <a:moveTo>
                  <a:pt x="1216026" y="158306"/>
                </a:moveTo>
                <a:lnTo>
                  <a:pt x="1232443" y="158306"/>
                </a:lnTo>
                <a:lnTo>
                  <a:pt x="1232443" y="171205"/>
                </a:lnTo>
                <a:lnTo>
                  <a:pt x="1216026" y="171205"/>
                </a:lnTo>
                <a:close/>
                <a:moveTo>
                  <a:pt x="2165863" y="157133"/>
                </a:moveTo>
                <a:lnTo>
                  <a:pt x="2182280" y="157133"/>
                </a:lnTo>
                <a:lnTo>
                  <a:pt x="2163518" y="184104"/>
                </a:lnTo>
                <a:lnTo>
                  <a:pt x="2204560" y="184104"/>
                </a:lnTo>
                <a:lnTo>
                  <a:pt x="2204560" y="238045"/>
                </a:lnTo>
                <a:lnTo>
                  <a:pt x="2128339" y="238045"/>
                </a:lnTo>
                <a:lnTo>
                  <a:pt x="2128339" y="261498"/>
                </a:lnTo>
                <a:lnTo>
                  <a:pt x="2188143" y="261498"/>
                </a:lnTo>
                <a:lnTo>
                  <a:pt x="2188143" y="277915"/>
                </a:lnTo>
                <a:lnTo>
                  <a:pt x="2110749" y="277915"/>
                </a:lnTo>
                <a:lnTo>
                  <a:pt x="2110749" y="184104"/>
                </a:lnTo>
                <a:lnTo>
                  <a:pt x="2144755" y="184104"/>
                </a:lnTo>
                <a:cubicBezTo>
                  <a:pt x="2150619" y="175895"/>
                  <a:pt x="2165863" y="157133"/>
                  <a:pt x="2165863" y="157133"/>
                </a:cubicBezTo>
                <a:close/>
                <a:moveTo>
                  <a:pt x="311922" y="0"/>
                </a:moveTo>
                <a:lnTo>
                  <a:pt x="382280" y="0"/>
                </a:lnTo>
                <a:lnTo>
                  <a:pt x="382280" y="83257"/>
                </a:lnTo>
                <a:cubicBezTo>
                  <a:pt x="418632" y="72704"/>
                  <a:pt x="453811" y="66840"/>
                  <a:pt x="486645" y="66840"/>
                </a:cubicBezTo>
                <a:cubicBezTo>
                  <a:pt x="640261" y="66840"/>
                  <a:pt x="741108" y="187622"/>
                  <a:pt x="741108" y="333029"/>
                </a:cubicBezTo>
                <a:cubicBezTo>
                  <a:pt x="741108" y="396352"/>
                  <a:pt x="723518" y="466710"/>
                  <a:pt x="681303" y="525342"/>
                </a:cubicBezTo>
                <a:cubicBezTo>
                  <a:pt x="668404" y="526515"/>
                  <a:pt x="666059" y="526515"/>
                  <a:pt x="663714" y="526515"/>
                </a:cubicBezTo>
                <a:cubicBezTo>
                  <a:pt x="639088" y="526515"/>
                  <a:pt x="630880" y="517134"/>
                  <a:pt x="630880" y="491336"/>
                </a:cubicBezTo>
                <a:lnTo>
                  <a:pt x="630880" y="304886"/>
                </a:lnTo>
                <a:cubicBezTo>
                  <a:pt x="630880" y="234528"/>
                  <a:pt x="610945" y="185277"/>
                  <a:pt x="505407" y="185277"/>
                </a:cubicBezTo>
                <a:cubicBezTo>
                  <a:pt x="451466" y="185277"/>
                  <a:pt x="376417" y="209902"/>
                  <a:pt x="376417" y="259153"/>
                </a:cubicBezTo>
                <a:cubicBezTo>
                  <a:pt x="376417" y="279088"/>
                  <a:pt x="392834" y="293160"/>
                  <a:pt x="413942" y="293160"/>
                </a:cubicBezTo>
                <a:cubicBezTo>
                  <a:pt x="426841" y="293160"/>
                  <a:pt x="450293" y="284951"/>
                  <a:pt x="450293" y="254463"/>
                </a:cubicBezTo>
                <a:cubicBezTo>
                  <a:pt x="450293" y="231010"/>
                  <a:pt x="456157" y="211075"/>
                  <a:pt x="504235" y="211075"/>
                </a:cubicBezTo>
                <a:cubicBezTo>
                  <a:pt x="569902" y="211075"/>
                  <a:pt x="569902" y="266189"/>
                  <a:pt x="569902" y="318958"/>
                </a:cubicBezTo>
                <a:lnTo>
                  <a:pt x="569902" y="347101"/>
                </a:lnTo>
                <a:cubicBezTo>
                  <a:pt x="511271" y="351792"/>
                  <a:pt x="364691" y="351792"/>
                  <a:pt x="364691" y="460847"/>
                </a:cubicBezTo>
                <a:cubicBezTo>
                  <a:pt x="364691" y="510098"/>
                  <a:pt x="404560" y="545277"/>
                  <a:pt x="458502" y="545277"/>
                </a:cubicBezTo>
                <a:cubicBezTo>
                  <a:pt x="511271" y="545277"/>
                  <a:pt x="545277" y="524169"/>
                  <a:pt x="568730" y="490163"/>
                </a:cubicBezTo>
                <a:lnTo>
                  <a:pt x="569902" y="490163"/>
                </a:lnTo>
                <a:cubicBezTo>
                  <a:pt x="569902" y="522997"/>
                  <a:pt x="582802" y="545277"/>
                  <a:pt x="628534" y="545277"/>
                </a:cubicBezTo>
                <a:cubicBezTo>
                  <a:pt x="637916" y="545277"/>
                  <a:pt x="647297" y="545277"/>
                  <a:pt x="667232" y="542932"/>
                </a:cubicBezTo>
                <a:lnTo>
                  <a:pt x="654332" y="557003"/>
                </a:lnTo>
                <a:cubicBezTo>
                  <a:pt x="595701" y="619153"/>
                  <a:pt x="505407" y="663713"/>
                  <a:pt x="375244" y="663713"/>
                </a:cubicBezTo>
                <a:cubicBezTo>
                  <a:pt x="140717" y="663713"/>
                  <a:pt x="0" y="545277"/>
                  <a:pt x="0" y="438567"/>
                </a:cubicBezTo>
                <a:cubicBezTo>
                  <a:pt x="0" y="388143"/>
                  <a:pt x="26971" y="328339"/>
                  <a:pt x="97329" y="259153"/>
                </a:cubicBezTo>
                <a:lnTo>
                  <a:pt x="97329" y="451466"/>
                </a:lnTo>
                <a:lnTo>
                  <a:pt x="308404" y="451466"/>
                </a:lnTo>
                <a:lnTo>
                  <a:pt x="308404" y="240391"/>
                </a:lnTo>
                <a:lnTo>
                  <a:pt x="238046" y="240391"/>
                </a:lnTo>
                <a:lnTo>
                  <a:pt x="238046" y="381108"/>
                </a:lnTo>
                <a:lnTo>
                  <a:pt x="167687" y="381108"/>
                </a:lnTo>
                <a:lnTo>
                  <a:pt x="167687" y="240391"/>
                </a:lnTo>
                <a:lnTo>
                  <a:pt x="117264" y="240391"/>
                </a:lnTo>
                <a:cubicBezTo>
                  <a:pt x="177068" y="187622"/>
                  <a:pt x="236873" y="146580"/>
                  <a:pt x="294332" y="117264"/>
                </a:cubicBezTo>
                <a:lnTo>
                  <a:pt x="294332" y="193485"/>
                </a:lnTo>
                <a:lnTo>
                  <a:pt x="364691" y="193485"/>
                </a:lnTo>
                <a:lnTo>
                  <a:pt x="364691" y="175896"/>
                </a:lnTo>
                <a:lnTo>
                  <a:pt x="311922" y="175896"/>
                </a:lnTo>
                <a:close/>
              </a:path>
            </a:pathLst>
          </a:custGeom>
          <a:solidFill>
            <a:schemeClr val="bg1"/>
          </a:solidFill>
        </p:spPr>
        <p:txBody>
          <a:bodyPr wrap="square">
            <a:noAutofit/>
          </a:bodyPr>
          <a:lstStyle>
            <a:lvl1pPr>
              <a:buFontTx/>
              <a:buNone/>
              <a:defRPr sz="100">
                <a:noFill/>
                <a:latin typeface="+mj-lt"/>
              </a:defRPr>
            </a:lvl1pPr>
            <a:lvl2pPr marL="0" indent="0">
              <a:buFontTx/>
              <a:buNone/>
              <a:defRPr sz="100"/>
            </a:lvl2pPr>
            <a:lvl3pPr marL="0" indent="0">
              <a:buClr>
                <a:schemeClr val="accent2"/>
              </a:buClr>
              <a:buFontTx/>
              <a:buNone/>
              <a:defRPr sz="100"/>
            </a:lvl3pPr>
            <a:lvl4pPr marL="0" indent="0">
              <a:buFontTx/>
              <a:buNone/>
              <a:defRPr sz="100"/>
            </a:lvl4pPr>
            <a:lvl5pPr marL="0" indent="0">
              <a:buFontTx/>
              <a:buNone/>
              <a:defRPr sz="100"/>
            </a:lvl5pPr>
            <a:lvl6pPr marL="0" indent="0">
              <a:buFontTx/>
              <a:buNone/>
              <a:defRPr sz="100"/>
            </a:lvl6pPr>
            <a:lvl7pPr marL="0" indent="0">
              <a:buFontTx/>
              <a:buNone/>
              <a:defRPr sz="100"/>
            </a:lvl7pPr>
            <a:lvl8pPr marL="0" indent="0">
              <a:buFontTx/>
              <a:buNone/>
              <a:defRPr sz="100"/>
            </a:lvl8pPr>
            <a:lvl9pPr marL="0" indent="0">
              <a:buFontTx/>
              <a:buNone/>
              <a:defRPr sz="100"/>
            </a:lvl9pPr>
          </a:lstStyle>
          <a:p>
            <a:pPr lvl="0"/>
            <a:endParaRPr lang="en-US"/>
          </a:p>
        </p:txBody>
      </p:sp>
      <p:sp>
        <p:nvSpPr>
          <p:cNvPr id="40" name="Title 29">
            <a:extLst>
              <a:ext uri="{FF2B5EF4-FFF2-40B4-BE49-F238E27FC236}">
                <a16:creationId xmlns:a16="http://schemas.microsoft.com/office/drawing/2014/main" id="{BC3FF2C5-5FF3-AEBA-31BA-80C356D097B2}"/>
              </a:ext>
            </a:extLst>
          </p:cNvPr>
          <p:cNvSpPr>
            <a:spLocks noGrp="1"/>
          </p:cNvSpPr>
          <p:nvPr userDrawn="1">
            <p:ph type="title" hasCustomPrompt="1"/>
          </p:nvPr>
        </p:nvSpPr>
        <p:spPr>
          <a:xfrm>
            <a:off x="690674" y="2021864"/>
            <a:ext cx="6470435" cy="1629011"/>
          </a:xfrm>
        </p:spPr>
        <p:txBody>
          <a:bodyPr bIns="0" anchor="t" anchorCtr="0">
            <a:noAutofit/>
          </a:bodyPr>
          <a:lstStyle>
            <a:lvl1pPr>
              <a:lnSpc>
                <a:spcPct val="90000"/>
              </a:lnSpc>
              <a:defRPr sz="6000">
                <a:solidFill>
                  <a:schemeClr val="bg1"/>
                </a:solidFill>
                <a:effectLst/>
              </a:defRPr>
            </a:lvl1pPr>
          </a:lstStyle>
          <a:p>
            <a:r>
              <a:rPr lang="fr-FR" noProof="0"/>
              <a:t>Titre de la couverture</a:t>
            </a:r>
          </a:p>
        </p:txBody>
      </p:sp>
      <p:sp>
        <p:nvSpPr>
          <p:cNvPr id="41" name="Text Placeholder 38">
            <a:extLst>
              <a:ext uri="{FF2B5EF4-FFF2-40B4-BE49-F238E27FC236}">
                <a16:creationId xmlns:a16="http://schemas.microsoft.com/office/drawing/2014/main" id="{EB29C9E1-D0C4-DC2B-FA06-A537D9B896F9}"/>
              </a:ext>
            </a:extLst>
          </p:cNvPr>
          <p:cNvSpPr>
            <a:spLocks noGrp="1"/>
          </p:cNvSpPr>
          <p:nvPr userDrawn="1">
            <p:ph type="body" sz="quarter" idx="10" hasCustomPrompt="1"/>
          </p:nvPr>
        </p:nvSpPr>
        <p:spPr>
          <a:xfrm>
            <a:off x="690674" y="3738440"/>
            <a:ext cx="6470435" cy="479556"/>
          </a:xfrm>
        </p:spPr>
        <p:txBody>
          <a:bodyPr anchor="t" anchorCtr="0">
            <a:noAutofit/>
          </a:bodyPr>
          <a:lstStyle>
            <a:lvl1pPr>
              <a:lnSpc>
                <a:spcPct val="100000"/>
              </a:lnSpc>
              <a:spcAft>
                <a:spcPts val="0"/>
              </a:spcAft>
              <a:buFontTx/>
              <a:buNone/>
              <a:defRPr sz="2800">
                <a:solidFill>
                  <a:schemeClr val="bg1"/>
                </a:solidFill>
                <a:latin typeface="Verdana Pro Semibold" panose="020B0704030504040204" pitchFamily="34" charset="0"/>
              </a:defRPr>
            </a:lvl1pPr>
            <a:lvl2pPr>
              <a:buFontTx/>
              <a:buNone/>
              <a:defRPr sz="2800">
                <a:solidFill>
                  <a:schemeClr val="bg1"/>
                </a:solidFill>
                <a:latin typeface="Verdana Pro Semibold" panose="020B0704030504040204" pitchFamily="34" charset="0"/>
              </a:defRPr>
            </a:lvl2pPr>
            <a:lvl3pPr marL="0" indent="0">
              <a:buFontTx/>
              <a:buNone/>
              <a:defRPr sz="2800">
                <a:solidFill>
                  <a:schemeClr val="bg1"/>
                </a:solidFill>
                <a:latin typeface="Verdana Pro Semibold" panose="020B0704030504040204" pitchFamily="34" charset="0"/>
              </a:defRPr>
            </a:lvl3pPr>
            <a:lvl4pPr marL="0" indent="0">
              <a:buFontTx/>
              <a:buNone/>
              <a:defRPr sz="2800">
                <a:solidFill>
                  <a:schemeClr val="bg1"/>
                </a:solidFill>
                <a:latin typeface="Verdana Pro Semibold" panose="020B0704030504040204" pitchFamily="34" charset="0"/>
              </a:defRPr>
            </a:lvl4pPr>
            <a:lvl5pPr marL="0" indent="0">
              <a:buFontTx/>
              <a:buNone/>
              <a:defRPr sz="2800">
                <a:solidFill>
                  <a:schemeClr val="bg1"/>
                </a:solidFill>
                <a:latin typeface="Verdana Pro Semibold" panose="020B0704030504040204" pitchFamily="34" charset="0"/>
              </a:defRPr>
            </a:lvl5pPr>
            <a:lvl6pPr marL="0" indent="0">
              <a:buFontTx/>
              <a:buNone/>
              <a:defRPr sz="2800">
                <a:solidFill>
                  <a:schemeClr val="bg1"/>
                </a:solidFill>
                <a:latin typeface="Verdana Pro Semibold" panose="020B0704030504040204" pitchFamily="34" charset="0"/>
              </a:defRPr>
            </a:lvl6pPr>
            <a:lvl7pPr marL="0" indent="0">
              <a:buFontTx/>
              <a:buNone/>
              <a:defRPr sz="2800">
                <a:solidFill>
                  <a:schemeClr val="bg1"/>
                </a:solidFill>
                <a:latin typeface="Verdana Pro Semibold" panose="020B0704030504040204" pitchFamily="34" charset="0"/>
              </a:defRPr>
            </a:lvl7pPr>
            <a:lvl8pPr marL="0" indent="0">
              <a:buFontTx/>
              <a:buNone/>
              <a:defRPr sz="2800">
                <a:solidFill>
                  <a:schemeClr val="bg1"/>
                </a:solidFill>
                <a:latin typeface="Verdana Pro Semibold" panose="020B0704030504040204" pitchFamily="34" charset="0"/>
              </a:defRPr>
            </a:lvl8pPr>
            <a:lvl9pPr marL="0" indent="0">
              <a:buFontTx/>
              <a:buNone/>
              <a:defRPr sz="2800">
                <a:solidFill>
                  <a:schemeClr val="bg1"/>
                </a:solidFill>
                <a:latin typeface="Verdana Pro Semibold" panose="020B0704030504040204" pitchFamily="34" charset="0"/>
              </a:defRPr>
            </a:lvl9pPr>
          </a:lstStyle>
          <a:p>
            <a:pPr lvl="0"/>
            <a:r>
              <a:rPr lang="fr-FR" noProof="0"/>
              <a:t>Sous-titre</a:t>
            </a:r>
          </a:p>
        </p:txBody>
      </p:sp>
      <p:sp>
        <p:nvSpPr>
          <p:cNvPr id="2" name="Espace réservé du texte 4">
            <a:extLst>
              <a:ext uri="{FF2B5EF4-FFF2-40B4-BE49-F238E27FC236}">
                <a16:creationId xmlns:a16="http://schemas.microsoft.com/office/drawing/2014/main" id="{DFA3BA3C-7101-A7E3-AE4D-5BEB4D28B7CC}"/>
              </a:ext>
            </a:extLst>
          </p:cNvPr>
          <p:cNvSpPr>
            <a:spLocks noGrp="1"/>
          </p:cNvSpPr>
          <p:nvPr>
            <p:ph type="body" sz="quarter" idx="14" hasCustomPrompt="1"/>
          </p:nvPr>
        </p:nvSpPr>
        <p:spPr>
          <a:xfrm>
            <a:off x="690674" y="4562593"/>
            <a:ext cx="832359" cy="479676"/>
          </a:xfrm>
          <a:prstGeom prst="roundRect">
            <a:avLst/>
          </a:prstGeom>
          <a:solidFill>
            <a:schemeClr val="bg1"/>
          </a:solidFill>
        </p:spPr>
        <p:txBody>
          <a:bodyPr wrap="none" lIns="180000" tIns="108000" rIns="180000" bIns="108000">
            <a:spAutoFit/>
          </a:bodyPr>
          <a:lstStyle>
            <a:lvl1pPr marL="0" indent="0" algn="l">
              <a:lnSpc>
                <a:spcPct val="100000"/>
              </a:lnSpc>
              <a:spcAft>
                <a:spcPts val="0"/>
              </a:spcAft>
              <a:buFont typeface="+mj-lt"/>
              <a:buNone/>
              <a:defRPr sz="1400" b="0">
                <a:latin typeface="+mj-lt"/>
              </a:defRPr>
            </a:lvl1pPr>
            <a:lvl2pPr marL="0" indent="0" algn="ctr">
              <a:lnSpc>
                <a:spcPct val="100000"/>
              </a:lnSpc>
              <a:spcAft>
                <a:spcPts val="0"/>
              </a:spcAft>
              <a:buFont typeface="+mj-lt"/>
              <a:buNone/>
              <a:defRPr sz="1400" b="0">
                <a:latin typeface="+mj-lt"/>
              </a:defRPr>
            </a:lvl2pPr>
            <a:lvl3pPr marL="0" indent="0" algn="ctr">
              <a:lnSpc>
                <a:spcPct val="100000"/>
              </a:lnSpc>
              <a:spcAft>
                <a:spcPts val="0"/>
              </a:spcAft>
              <a:buFont typeface="+mj-lt"/>
              <a:buNone/>
              <a:defRPr sz="1400" b="0">
                <a:latin typeface="+mj-lt"/>
              </a:defRPr>
            </a:lvl3pPr>
            <a:lvl4pPr marL="0" indent="0" algn="ctr">
              <a:lnSpc>
                <a:spcPct val="100000"/>
              </a:lnSpc>
              <a:spcAft>
                <a:spcPts val="0"/>
              </a:spcAft>
              <a:buFont typeface="+mj-lt"/>
              <a:buNone/>
              <a:defRPr sz="1400" b="0">
                <a:latin typeface="+mj-lt"/>
              </a:defRPr>
            </a:lvl4pPr>
            <a:lvl5pPr marL="0" indent="0" algn="ctr">
              <a:lnSpc>
                <a:spcPct val="100000"/>
              </a:lnSpc>
              <a:spcAft>
                <a:spcPts val="0"/>
              </a:spcAft>
              <a:buFont typeface="+mj-lt"/>
              <a:buNone/>
              <a:defRPr sz="1400" b="0">
                <a:latin typeface="+mj-lt"/>
              </a:defRPr>
            </a:lvl5pPr>
            <a:lvl6pPr marL="0" indent="0" algn="ctr">
              <a:lnSpc>
                <a:spcPct val="100000"/>
              </a:lnSpc>
              <a:spcAft>
                <a:spcPts val="0"/>
              </a:spcAft>
              <a:buFont typeface="+mj-lt"/>
              <a:buNone/>
              <a:defRPr sz="1400" b="0">
                <a:latin typeface="+mj-lt"/>
              </a:defRPr>
            </a:lvl6pPr>
            <a:lvl7pPr marL="0" indent="0" algn="ctr">
              <a:lnSpc>
                <a:spcPct val="100000"/>
              </a:lnSpc>
              <a:spcAft>
                <a:spcPts val="0"/>
              </a:spcAft>
              <a:buFont typeface="+mj-lt"/>
              <a:buNone/>
              <a:defRPr sz="1400" b="0">
                <a:latin typeface="+mj-lt"/>
              </a:defRPr>
            </a:lvl7pPr>
            <a:lvl8pPr marL="0" indent="0" algn="ctr">
              <a:lnSpc>
                <a:spcPct val="100000"/>
              </a:lnSpc>
              <a:spcAft>
                <a:spcPts val="0"/>
              </a:spcAft>
              <a:buFont typeface="+mj-lt"/>
              <a:buNone/>
              <a:defRPr sz="1400" b="0">
                <a:latin typeface="+mj-lt"/>
              </a:defRPr>
            </a:lvl8pPr>
            <a:lvl9pPr marL="0" indent="0" algn="ctr">
              <a:lnSpc>
                <a:spcPct val="100000"/>
              </a:lnSpc>
              <a:spcAft>
                <a:spcPts val="0"/>
              </a:spcAft>
              <a:buFont typeface="+mj-lt"/>
              <a:buNone/>
              <a:defRPr sz="1400" b="0">
                <a:latin typeface="+mj-lt"/>
              </a:defRPr>
            </a:lvl9pPr>
          </a:lstStyle>
          <a:p>
            <a:pPr lvl="0"/>
            <a:r>
              <a:rPr lang="fr-FR" noProof="0"/>
              <a:t>Date</a:t>
            </a:r>
          </a:p>
        </p:txBody>
      </p:sp>
    </p:spTree>
    <p:extLst>
      <p:ext uri="{BB962C8B-B14F-4D97-AF65-F5344CB8AC3E}">
        <p14:creationId xmlns:p14="http://schemas.microsoft.com/office/powerpoint/2010/main" val="14366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uverture sans photo">
    <p:bg>
      <p:bgPr>
        <a:solidFill>
          <a:srgbClr val="F1F4F9"/>
        </a:solidFill>
        <a:effectLst/>
      </p:bgPr>
    </p:bg>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93641271-6930-251C-8771-36E992CFCB73}"/>
              </a:ext>
              <a:ext uri="{C183D7F6-B498-43B3-948B-1728B52AA6E4}">
                <adec:decorative xmlns:adec="http://schemas.microsoft.com/office/drawing/2017/decorative" val="1"/>
              </a:ext>
            </a:extLst>
          </p:cNvPr>
          <p:cNvSpPr>
            <a:spLocks/>
          </p:cNvSpPr>
          <p:nvPr userDrawn="1"/>
        </p:nvSpPr>
        <p:spPr>
          <a:xfrm rot="10800000" flipV="1">
            <a:off x="0" y="4362450"/>
            <a:ext cx="12192000" cy="2495551"/>
          </a:xfrm>
          <a:prstGeom prst="round2SameRect">
            <a:avLst>
              <a:gd name="adj1" fmla="val 16755"/>
              <a:gd name="adj2" fmla="val 0"/>
            </a:avLst>
          </a:prstGeom>
          <a:gradFill flip="none" rotWithShape="1">
            <a:gsLst>
              <a:gs pos="0">
                <a:schemeClr val="accent2">
                  <a:lumMod val="50000"/>
                </a:schemeClr>
              </a:gs>
              <a:gs pos="100000">
                <a:schemeClr val="accent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35" name="Title 29">
            <a:extLst>
              <a:ext uri="{FF2B5EF4-FFF2-40B4-BE49-F238E27FC236}">
                <a16:creationId xmlns:a16="http://schemas.microsoft.com/office/drawing/2014/main" id="{A6B7E365-7E1F-9E83-BEA4-358CD69B142F}"/>
              </a:ext>
            </a:extLst>
          </p:cNvPr>
          <p:cNvSpPr>
            <a:spLocks noGrp="1"/>
          </p:cNvSpPr>
          <p:nvPr>
            <p:ph type="title" hasCustomPrompt="1"/>
          </p:nvPr>
        </p:nvSpPr>
        <p:spPr>
          <a:xfrm>
            <a:off x="690674" y="2130415"/>
            <a:ext cx="10441783" cy="1661993"/>
          </a:xfrm>
        </p:spPr>
        <p:txBody>
          <a:bodyPr bIns="0" anchor="t" anchorCtr="0">
            <a:noAutofit/>
          </a:bodyPr>
          <a:lstStyle>
            <a:lvl1pPr>
              <a:lnSpc>
                <a:spcPct val="90000"/>
              </a:lnSpc>
              <a:defRPr sz="6000">
                <a:solidFill>
                  <a:schemeClr val="accent3"/>
                </a:solidFill>
                <a:effectLst/>
              </a:defRPr>
            </a:lvl1pPr>
          </a:lstStyle>
          <a:p>
            <a:r>
              <a:rPr lang="fr-FR" noProof="0"/>
              <a:t>Titre de la couverture </a:t>
            </a:r>
            <a:br>
              <a:rPr lang="fr-FR" noProof="0"/>
            </a:br>
            <a:r>
              <a:rPr lang="fr-FR" noProof="0"/>
              <a:t>sur deux lignes</a:t>
            </a:r>
          </a:p>
        </p:txBody>
      </p:sp>
      <p:sp>
        <p:nvSpPr>
          <p:cNvPr id="37" name="Text Placeholder 49">
            <a:extLst>
              <a:ext uri="{FF2B5EF4-FFF2-40B4-BE49-F238E27FC236}">
                <a16:creationId xmlns:a16="http://schemas.microsoft.com/office/drawing/2014/main" id="{9CA9005E-ACBC-DDF8-D47B-0EF5FECD9B59}"/>
              </a:ext>
            </a:extLst>
          </p:cNvPr>
          <p:cNvSpPr>
            <a:spLocks noGrp="1"/>
          </p:cNvSpPr>
          <p:nvPr>
            <p:ph type="body" sz="quarter" idx="13" hasCustomPrompt="1"/>
          </p:nvPr>
        </p:nvSpPr>
        <p:spPr>
          <a:xfrm>
            <a:off x="690674" y="4976692"/>
            <a:ext cx="5748226" cy="359457"/>
          </a:xfrm>
        </p:spPr>
        <p:txBody>
          <a:bodyPr>
            <a:noAutofit/>
          </a:bodyPr>
          <a:lstStyle>
            <a:lvl1pPr>
              <a:buFontTx/>
              <a:buNone/>
              <a:defRPr sz="1800">
                <a:solidFill>
                  <a:schemeClr val="bg1"/>
                </a:solidFill>
                <a:latin typeface="+mn-lt"/>
              </a:defRPr>
            </a:lvl1pPr>
            <a:lvl2pPr>
              <a:buFontTx/>
              <a:buNone/>
              <a:defRPr sz="1800">
                <a:solidFill>
                  <a:schemeClr val="bg1"/>
                </a:solidFill>
                <a:latin typeface="+mn-lt"/>
              </a:defRPr>
            </a:lvl2pPr>
            <a:lvl3pPr marL="0" indent="0">
              <a:buFontTx/>
              <a:buNone/>
              <a:defRPr sz="1800">
                <a:solidFill>
                  <a:schemeClr val="bg1"/>
                </a:solidFill>
                <a:latin typeface="+mn-lt"/>
              </a:defRPr>
            </a:lvl3pPr>
            <a:lvl4pPr marL="0" indent="0">
              <a:buFontTx/>
              <a:buNone/>
              <a:defRPr sz="1800">
                <a:solidFill>
                  <a:schemeClr val="bg1"/>
                </a:solidFill>
                <a:latin typeface="+mn-lt"/>
              </a:defRPr>
            </a:lvl4pPr>
            <a:lvl5pPr marL="0" indent="0">
              <a:buFontTx/>
              <a:buNone/>
              <a:defRPr sz="1800">
                <a:solidFill>
                  <a:schemeClr val="bg1"/>
                </a:solidFill>
                <a:latin typeface="+mn-lt"/>
              </a:defRPr>
            </a:lvl5pPr>
            <a:lvl6pPr marL="0" indent="0">
              <a:buFontTx/>
              <a:buNone/>
              <a:defRPr sz="1800">
                <a:solidFill>
                  <a:schemeClr val="bg1"/>
                </a:solidFill>
                <a:latin typeface="+mn-lt"/>
              </a:defRPr>
            </a:lvl6pPr>
            <a:lvl7pPr marL="0" indent="0">
              <a:buFontTx/>
              <a:buNone/>
              <a:defRPr sz="1800">
                <a:solidFill>
                  <a:schemeClr val="bg1"/>
                </a:solidFill>
                <a:latin typeface="+mn-lt"/>
              </a:defRPr>
            </a:lvl7pPr>
            <a:lvl8pPr marL="0" indent="0">
              <a:buFontTx/>
              <a:buNone/>
              <a:defRPr sz="1800">
                <a:solidFill>
                  <a:schemeClr val="bg1"/>
                </a:solidFill>
                <a:latin typeface="+mn-lt"/>
              </a:defRPr>
            </a:lvl8pPr>
            <a:lvl9pPr marL="0" indent="0">
              <a:buFontTx/>
              <a:buNone/>
              <a:defRPr sz="1800">
                <a:solidFill>
                  <a:schemeClr val="bg1"/>
                </a:solidFill>
                <a:latin typeface="+mn-lt"/>
              </a:defRPr>
            </a:lvl9pPr>
          </a:lstStyle>
          <a:p>
            <a:pPr lvl="0"/>
            <a:r>
              <a:rPr lang="fr-FR" noProof="0"/>
              <a:t>Sous-titre</a:t>
            </a:r>
          </a:p>
        </p:txBody>
      </p:sp>
      <p:pic>
        <p:nvPicPr>
          <p:cNvPr id="6" name="Graphic 5">
            <a:extLst>
              <a:ext uri="{FF2B5EF4-FFF2-40B4-BE49-F238E27FC236}">
                <a16:creationId xmlns:a16="http://schemas.microsoft.com/office/drawing/2014/main" id="{EE3D1F48-1280-D830-DBF5-27BBDAF98600}"/>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t="30479" b="8"/>
          <a:stretch>
            <a:fillRect/>
          </a:stretch>
        </p:blipFill>
        <p:spPr>
          <a:xfrm>
            <a:off x="7051617" y="4362450"/>
            <a:ext cx="2356556" cy="2495550"/>
          </a:xfrm>
          <a:custGeom>
            <a:avLst/>
            <a:gdLst>
              <a:gd name="connsiteX0" fmla="*/ 0 w 2356556"/>
              <a:gd name="connsiteY0" fmla="*/ 0 h 2495550"/>
              <a:gd name="connsiteX1" fmla="*/ 2356556 w 2356556"/>
              <a:gd name="connsiteY1" fmla="*/ 0 h 2495550"/>
              <a:gd name="connsiteX2" fmla="*/ 2356556 w 2356556"/>
              <a:gd name="connsiteY2" fmla="*/ 2495550 h 2495550"/>
              <a:gd name="connsiteX3" fmla="*/ 0 w 2356556"/>
              <a:gd name="connsiteY3" fmla="*/ 2495550 h 2495550"/>
            </a:gdLst>
            <a:ahLst/>
            <a:cxnLst>
              <a:cxn ang="0">
                <a:pos x="connsiteX0" y="connsiteY0"/>
              </a:cxn>
              <a:cxn ang="0">
                <a:pos x="connsiteX1" y="connsiteY1"/>
              </a:cxn>
              <a:cxn ang="0">
                <a:pos x="connsiteX2" y="connsiteY2"/>
              </a:cxn>
              <a:cxn ang="0">
                <a:pos x="connsiteX3" y="connsiteY3"/>
              </a:cxn>
            </a:cxnLst>
            <a:rect l="l" t="t" r="r" b="b"/>
            <a:pathLst>
              <a:path w="2356556" h="2495550">
                <a:moveTo>
                  <a:pt x="0" y="0"/>
                </a:moveTo>
                <a:lnTo>
                  <a:pt x="2356556" y="0"/>
                </a:lnTo>
                <a:lnTo>
                  <a:pt x="2356556" y="2495550"/>
                </a:lnTo>
                <a:lnTo>
                  <a:pt x="0" y="2495550"/>
                </a:lnTo>
                <a:close/>
              </a:path>
            </a:pathLst>
          </a:custGeom>
        </p:spPr>
      </p:pic>
      <p:pic>
        <p:nvPicPr>
          <p:cNvPr id="7" name="Graphic 6">
            <a:extLst>
              <a:ext uri="{FF2B5EF4-FFF2-40B4-BE49-F238E27FC236}">
                <a16:creationId xmlns:a16="http://schemas.microsoft.com/office/drawing/2014/main" id="{7DA36EEC-2307-29D7-97AE-C01CBA08982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t="30479" b="8"/>
          <a:stretch>
            <a:fillRect/>
          </a:stretch>
        </p:blipFill>
        <p:spPr>
          <a:xfrm>
            <a:off x="8347495" y="4362450"/>
            <a:ext cx="2356556" cy="2495550"/>
          </a:xfrm>
          <a:custGeom>
            <a:avLst/>
            <a:gdLst>
              <a:gd name="connsiteX0" fmla="*/ 0 w 2356556"/>
              <a:gd name="connsiteY0" fmla="*/ 0 h 2495550"/>
              <a:gd name="connsiteX1" fmla="*/ 2356556 w 2356556"/>
              <a:gd name="connsiteY1" fmla="*/ 0 h 2495550"/>
              <a:gd name="connsiteX2" fmla="*/ 2356556 w 2356556"/>
              <a:gd name="connsiteY2" fmla="*/ 2495550 h 2495550"/>
              <a:gd name="connsiteX3" fmla="*/ 0 w 2356556"/>
              <a:gd name="connsiteY3" fmla="*/ 2495550 h 2495550"/>
            </a:gdLst>
            <a:ahLst/>
            <a:cxnLst>
              <a:cxn ang="0">
                <a:pos x="connsiteX0" y="connsiteY0"/>
              </a:cxn>
              <a:cxn ang="0">
                <a:pos x="connsiteX1" y="connsiteY1"/>
              </a:cxn>
              <a:cxn ang="0">
                <a:pos x="connsiteX2" y="connsiteY2"/>
              </a:cxn>
              <a:cxn ang="0">
                <a:pos x="connsiteX3" y="connsiteY3"/>
              </a:cxn>
            </a:cxnLst>
            <a:rect l="l" t="t" r="r" b="b"/>
            <a:pathLst>
              <a:path w="2356556" h="2495550">
                <a:moveTo>
                  <a:pt x="0" y="0"/>
                </a:moveTo>
                <a:lnTo>
                  <a:pt x="2356556" y="0"/>
                </a:lnTo>
                <a:lnTo>
                  <a:pt x="2356556" y="2495550"/>
                </a:lnTo>
                <a:lnTo>
                  <a:pt x="0" y="2495550"/>
                </a:lnTo>
                <a:close/>
              </a:path>
            </a:pathLst>
          </a:custGeom>
        </p:spPr>
      </p:pic>
      <p:pic>
        <p:nvPicPr>
          <p:cNvPr id="8" name="Graphic 7">
            <a:extLst>
              <a:ext uri="{FF2B5EF4-FFF2-40B4-BE49-F238E27FC236}">
                <a16:creationId xmlns:a16="http://schemas.microsoft.com/office/drawing/2014/main" id="{AD97D360-5AAB-8F1B-2BBF-DA247273148E}"/>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t="30479" b="8"/>
          <a:stretch>
            <a:fillRect/>
          </a:stretch>
        </p:blipFill>
        <p:spPr>
          <a:xfrm>
            <a:off x="9643373" y="4362450"/>
            <a:ext cx="2356556" cy="2495550"/>
          </a:xfrm>
          <a:custGeom>
            <a:avLst/>
            <a:gdLst>
              <a:gd name="connsiteX0" fmla="*/ 0 w 2356556"/>
              <a:gd name="connsiteY0" fmla="*/ 0 h 2495550"/>
              <a:gd name="connsiteX1" fmla="*/ 2356556 w 2356556"/>
              <a:gd name="connsiteY1" fmla="*/ 0 h 2495550"/>
              <a:gd name="connsiteX2" fmla="*/ 2356556 w 2356556"/>
              <a:gd name="connsiteY2" fmla="*/ 2495550 h 2495550"/>
              <a:gd name="connsiteX3" fmla="*/ 0 w 2356556"/>
              <a:gd name="connsiteY3" fmla="*/ 2495550 h 2495550"/>
            </a:gdLst>
            <a:ahLst/>
            <a:cxnLst>
              <a:cxn ang="0">
                <a:pos x="connsiteX0" y="connsiteY0"/>
              </a:cxn>
              <a:cxn ang="0">
                <a:pos x="connsiteX1" y="connsiteY1"/>
              </a:cxn>
              <a:cxn ang="0">
                <a:pos x="connsiteX2" y="connsiteY2"/>
              </a:cxn>
              <a:cxn ang="0">
                <a:pos x="connsiteX3" y="connsiteY3"/>
              </a:cxn>
            </a:cxnLst>
            <a:rect l="l" t="t" r="r" b="b"/>
            <a:pathLst>
              <a:path w="2356556" h="2495550">
                <a:moveTo>
                  <a:pt x="0" y="0"/>
                </a:moveTo>
                <a:lnTo>
                  <a:pt x="2356556" y="0"/>
                </a:lnTo>
                <a:lnTo>
                  <a:pt x="2356556" y="2495550"/>
                </a:lnTo>
                <a:lnTo>
                  <a:pt x="0" y="2495550"/>
                </a:lnTo>
                <a:close/>
              </a:path>
            </a:pathLst>
          </a:custGeom>
        </p:spPr>
      </p:pic>
      <p:pic>
        <p:nvPicPr>
          <p:cNvPr id="9" name="Graphic 8">
            <a:extLst>
              <a:ext uri="{FF2B5EF4-FFF2-40B4-BE49-F238E27FC236}">
                <a16:creationId xmlns:a16="http://schemas.microsoft.com/office/drawing/2014/main" id="{8081A650-9B15-1198-FA37-EE3916C72088}"/>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t="30479" r="46840" b="12"/>
          <a:stretch>
            <a:fillRect/>
          </a:stretch>
        </p:blipFill>
        <p:spPr>
          <a:xfrm>
            <a:off x="10939252" y="4362450"/>
            <a:ext cx="1252748" cy="2495422"/>
          </a:xfrm>
          <a:custGeom>
            <a:avLst/>
            <a:gdLst>
              <a:gd name="connsiteX0" fmla="*/ 0 w 1252748"/>
              <a:gd name="connsiteY0" fmla="*/ 0 h 2495422"/>
              <a:gd name="connsiteX1" fmla="*/ 834619 w 1252748"/>
              <a:gd name="connsiteY1" fmla="*/ 0 h 2495422"/>
              <a:gd name="connsiteX2" fmla="*/ 1252748 w 1252748"/>
              <a:gd name="connsiteY2" fmla="*/ 418129 h 2495422"/>
              <a:gd name="connsiteX3" fmla="*/ 1252748 w 1252748"/>
              <a:gd name="connsiteY3" fmla="*/ 2495422 h 2495422"/>
              <a:gd name="connsiteX4" fmla="*/ 0 w 1252748"/>
              <a:gd name="connsiteY4" fmla="*/ 2495422 h 2495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748" h="2495422">
                <a:moveTo>
                  <a:pt x="0" y="0"/>
                </a:moveTo>
                <a:lnTo>
                  <a:pt x="834619" y="0"/>
                </a:lnTo>
                <a:cubicBezTo>
                  <a:pt x="1065545" y="0"/>
                  <a:pt x="1252748" y="187203"/>
                  <a:pt x="1252748" y="418129"/>
                </a:cubicBezTo>
                <a:lnTo>
                  <a:pt x="1252748" y="2495422"/>
                </a:lnTo>
                <a:lnTo>
                  <a:pt x="0" y="2495422"/>
                </a:lnTo>
                <a:close/>
              </a:path>
            </a:pathLst>
          </a:custGeom>
        </p:spPr>
      </p:pic>
      <p:grpSp>
        <p:nvGrpSpPr>
          <p:cNvPr id="11" name="Groupe 33">
            <a:extLst>
              <a:ext uri="{FF2B5EF4-FFF2-40B4-BE49-F238E27FC236}">
                <a16:creationId xmlns:a16="http://schemas.microsoft.com/office/drawing/2014/main" id="{C1BC4BC9-A847-F943-747B-44A5D116CFC1}"/>
              </a:ext>
              <a:ext uri="{C183D7F6-B498-43B3-948B-1728B52AA6E4}">
                <adec:decorative xmlns:adec="http://schemas.microsoft.com/office/drawing/2017/decorative" val="1"/>
              </a:ext>
            </a:extLst>
          </p:cNvPr>
          <p:cNvGrpSpPr/>
          <p:nvPr userDrawn="1"/>
        </p:nvGrpSpPr>
        <p:grpSpPr>
          <a:xfrm>
            <a:off x="9408173" y="538066"/>
            <a:ext cx="2088365" cy="627950"/>
            <a:chOff x="8664576" y="4273550"/>
            <a:chExt cx="1150937" cy="346075"/>
          </a:xfrm>
        </p:grpSpPr>
        <p:sp>
          <p:nvSpPr>
            <p:cNvPr id="12" name="Freeform 139">
              <a:extLst>
                <a:ext uri="{FF2B5EF4-FFF2-40B4-BE49-F238E27FC236}">
                  <a16:creationId xmlns:a16="http://schemas.microsoft.com/office/drawing/2014/main" id="{44B875F6-782E-9E73-EA40-C160EE9ADD04}"/>
                </a:ext>
              </a:extLst>
            </p:cNvPr>
            <p:cNvSpPr>
              <a:spLocks noEditPoints="1"/>
            </p:cNvSpPr>
            <p:nvPr/>
          </p:nvSpPr>
          <p:spPr bwMode="auto">
            <a:xfrm>
              <a:off x="9115426" y="4457700"/>
              <a:ext cx="100013" cy="101600"/>
            </a:xfrm>
            <a:custGeom>
              <a:avLst/>
              <a:gdLst>
                <a:gd name="T0" fmla="*/ 206 w 206"/>
                <a:gd name="T1" fmla="*/ 200 h 207"/>
                <a:gd name="T2" fmla="*/ 159 w 206"/>
                <a:gd name="T3" fmla="*/ 207 h 207"/>
                <a:gd name="T4" fmla="*/ 122 w 206"/>
                <a:gd name="T5" fmla="*/ 178 h 207"/>
                <a:gd name="T6" fmla="*/ 60 w 206"/>
                <a:gd name="T7" fmla="*/ 207 h 207"/>
                <a:gd name="T8" fmla="*/ 0 w 206"/>
                <a:gd name="T9" fmla="*/ 158 h 207"/>
                <a:gd name="T10" fmla="*/ 121 w 206"/>
                <a:gd name="T11" fmla="*/ 93 h 207"/>
                <a:gd name="T12" fmla="*/ 121 w 206"/>
                <a:gd name="T13" fmla="*/ 72 h 207"/>
                <a:gd name="T14" fmla="*/ 90 w 206"/>
                <a:gd name="T15" fmla="*/ 16 h 207"/>
                <a:gd name="T16" fmla="*/ 35 w 206"/>
                <a:gd name="T17" fmla="*/ 67 h 207"/>
                <a:gd name="T18" fmla="*/ 9 w 206"/>
                <a:gd name="T19" fmla="*/ 45 h 207"/>
                <a:gd name="T20" fmla="*/ 92 w 206"/>
                <a:gd name="T21" fmla="*/ 0 h 207"/>
                <a:gd name="T22" fmla="*/ 167 w 206"/>
                <a:gd name="T23" fmla="*/ 71 h 207"/>
                <a:gd name="T24" fmla="*/ 167 w 206"/>
                <a:gd name="T25" fmla="*/ 157 h 207"/>
                <a:gd name="T26" fmla="*/ 187 w 206"/>
                <a:gd name="T27" fmla="*/ 193 h 207"/>
                <a:gd name="T28" fmla="*/ 205 w 206"/>
                <a:gd name="T29" fmla="*/ 190 h 207"/>
                <a:gd name="T30" fmla="*/ 205 w 206"/>
                <a:gd name="T31" fmla="*/ 200 h 207"/>
                <a:gd name="T32" fmla="*/ 206 w 206"/>
                <a:gd name="T33" fmla="*/ 200 h 207"/>
                <a:gd name="T34" fmla="*/ 122 w 206"/>
                <a:gd name="T35" fmla="*/ 108 h 207"/>
                <a:gd name="T36" fmla="*/ 50 w 206"/>
                <a:gd name="T37" fmla="*/ 152 h 207"/>
                <a:gd name="T38" fmla="*/ 79 w 206"/>
                <a:gd name="T39" fmla="*/ 183 h 207"/>
                <a:gd name="T40" fmla="*/ 122 w 206"/>
                <a:gd name="T41" fmla="*/ 135 h 207"/>
                <a:gd name="T42" fmla="*/ 122 w 206"/>
                <a:gd name="T43" fmla="*/ 10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207">
                  <a:moveTo>
                    <a:pt x="206" y="200"/>
                  </a:moveTo>
                  <a:cubicBezTo>
                    <a:pt x="191" y="205"/>
                    <a:pt x="177" y="207"/>
                    <a:pt x="159" y="207"/>
                  </a:cubicBezTo>
                  <a:cubicBezTo>
                    <a:pt x="131" y="207"/>
                    <a:pt x="126" y="192"/>
                    <a:pt x="122" y="178"/>
                  </a:cubicBezTo>
                  <a:cubicBezTo>
                    <a:pt x="114" y="188"/>
                    <a:pt x="94" y="207"/>
                    <a:pt x="60" y="207"/>
                  </a:cubicBezTo>
                  <a:cubicBezTo>
                    <a:pt x="29" y="207"/>
                    <a:pt x="0" y="186"/>
                    <a:pt x="0" y="158"/>
                  </a:cubicBezTo>
                  <a:cubicBezTo>
                    <a:pt x="0" y="98"/>
                    <a:pt x="94" y="95"/>
                    <a:pt x="121" y="93"/>
                  </a:cubicBezTo>
                  <a:lnTo>
                    <a:pt x="121" y="72"/>
                  </a:lnTo>
                  <a:cubicBezTo>
                    <a:pt x="121" y="48"/>
                    <a:pt x="121" y="16"/>
                    <a:pt x="90" y="16"/>
                  </a:cubicBezTo>
                  <a:cubicBezTo>
                    <a:pt x="45" y="16"/>
                    <a:pt x="76" y="67"/>
                    <a:pt x="35" y="67"/>
                  </a:cubicBezTo>
                  <a:cubicBezTo>
                    <a:pt x="22" y="67"/>
                    <a:pt x="9" y="60"/>
                    <a:pt x="9" y="45"/>
                  </a:cubicBezTo>
                  <a:cubicBezTo>
                    <a:pt x="9" y="13"/>
                    <a:pt x="55" y="0"/>
                    <a:pt x="92" y="0"/>
                  </a:cubicBezTo>
                  <a:cubicBezTo>
                    <a:pt x="150" y="0"/>
                    <a:pt x="167" y="21"/>
                    <a:pt x="167" y="71"/>
                  </a:cubicBezTo>
                  <a:lnTo>
                    <a:pt x="167" y="157"/>
                  </a:lnTo>
                  <a:cubicBezTo>
                    <a:pt x="167" y="183"/>
                    <a:pt x="172" y="193"/>
                    <a:pt x="187" y="193"/>
                  </a:cubicBezTo>
                  <a:cubicBezTo>
                    <a:pt x="194" y="193"/>
                    <a:pt x="199" y="191"/>
                    <a:pt x="205" y="190"/>
                  </a:cubicBezTo>
                  <a:lnTo>
                    <a:pt x="205" y="200"/>
                  </a:lnTo>
                  <a:lnTo>
                    <a:pt x="206" y="200"/>
                  </a:lnTo>
                  <a:close/>
                  <a:moveTo>
                    <a:pt x="122" y="108"/>
                  </a:moveTo>
                  <a:cubicBezTo>
                    <a:pt x="105" y="108"/>
                    <a:pt x="50" y="111"/>
                    <a:pt x="50" y="152"/>
                  </a:cubicBezTo>
                  <a:cubicBezTo>
                    <a:pt x="50" y="168"/>
                    <a:pt x="60" y="183"/>
                    <a:pt x="79" y="183"/>
                  </a:cubicBezTo>
                  <a:cubicBezTo>
                    <a:pt x="105" y="183"/>
                    <a:pt x="122" y="166"/>
                    <a:pt x="122" y="135"/>
                  </a:cubicBezTo>
                  <a:lnTo>
                    <a:pt x="122" y="10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40">
              <a:extLst>
                <a:ext uri="{FF2B5EF4-FFF2-40B4-BE49-F238E27FC236}">
                  <a16:creationId xmlns:a16="http://schemas.microsoft.com/office/drawing/2014/main" id="{923E6FB7-F740-258C-8FFA-DCB75A569C88}"/>
                </a:ext>
              </a:extLst>
            </p:cNvPr>
            <p:cNvSpPr>
              <a:spLocks/>
            </p:cNvSpPr>
            <p:nvPr/>
          </p:nvSpPr>
          <p:spPr bwMode="auto">
            <a:xfrm>
              <a:off x="9239251" y="4457700"/>
              <a:ext cx="119063" cy="100013"/>
            </a:xfrm>
            <a:custGeom>
              <a:avLst/>
              <a:gdLst>
                <a:gd name="T0" fmla="*/ 0 w 245"/>
                <a:gd name="T1" fmla="*/ 193 h 203"/>
                <a:gd name="T2" fmla="*/ 33 w 245"/>
                <a:gd name="T3" fmla="*/ 156 h 203"/>
                <a:gd name="T4" fmla="*/ 33 w 245"/>
                <a:gd name="T5" fmla="*/ 55 h 203"/>
                <a:gd name="T6" fmla="*/ 0 w 245"/>
                <a:gd name="T7" fmla="*/ 20 h 203"/>
                <a:gd name="T8" fmla="*/ 0 w 245"/>
                <a:gd name="T9" fmla="*/ 10 h 203"/>
                <a:gd name="T10" fmla="*/ 80 w 245"/>
                <a:gd name="T11" fmla="*/ 0 h 203"/>
                <a:gd name="T12" fmla="*/ 80 w 245"/>
                <a:gd name="T13" fmla="*/ 51 h 203"/>
                <a:gd name="T14" fmla="*/ 81 w 245"/>
                <a:gd name="T15" fmla="*/ 51 h 203"/>
                <a:gd name="T16" fmla="*/ 156 w 245"/>
                <a:gd name="T17" fmla="*/ 0 h 203"/>
                <a:gd name="T18" fmla="*/ 211 w 245"/>
                <a:gd name="T19" fmla="*/ 57 h 203"/>
                <a:gd name="T20" fmla="*/ 211 w 245"/>
                <a:gd name="T21" fmla="*/ 156 h 203"/>
                <a:gd name="T22" fmla="*/ 245 w 245"/>
                <a:gd name="T23" fmla="*/ 193 h 203"/>
                <a:gd name="T24" fmla="*/ 245 w 245"/>
                <a:gd name="T25" fmla="*/ 203 h 203"/>
                <a:gd name="T26" fmla="*/ 131 w 245"/>
                <a:gd name="T27" fmla="*/ 203 h 203"/>
                <a:gd name="T28" fmla="*/ 131 w 245"/>
                <a:gd name="T29" fmla="*/ 193 h 203"/>
                <a:gd name="T30" fmla="*/ 165 w 245"/>
                <a:gd name="T31" fmla="*/ 156 h 203"/>
                <a:gd name="T32" fmla="*/ 165 w 245"/>
                <a:gd name="T33" fmla="*/ 92 h 203"/>
                <a:gd name="T34" fmla="*/ 136 w 245"/>
                <a:gd name="T35" fmla="*/ 26 h 203"/>
                <a:gd name="T36" fmla="*/ 81 w 245"/>
                <a:gd name="T37" fmla="*/ 97 h 203"/>
                <a:gd name="T38" fmla="*/ 81 w 245"/>
                <a:gd name="T39" fmla="*/ 155 h 203"/>
                <a:gd name="T40" fmla="*/ 115 w 245"/>
                <a:gd name="T41" fmla="*/ 192 h 203"/>
                <a:gd name="T42" fmla="*/ 115 w 245"/>
                <a:gd name="T43" fmla="*/ 202 h 203"/>
                <a:gd name="T44" fmla="*/ 0 w 245"/>
                <a:gd name="T45" fmla="*/ 202 h 203"/>
                <a:gd name="T46" fmla="*/ 0 w 245"/>
                <a:gd name="T47"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5" h="203">
                  <a:moveTo>
                    <a:pt x="0" y="193"/>
                  </a:moveTo>
                  <a:cubicBezTo>
                    <a:pt x="26" y="193"/>
                    <a:pt x="33" y="186"/>
                    <a:pt x="33" y="156"/>
                  </a:cubicBezTo>
                  <a:lnTo>
                    <a:pt x="33" y="55"/>
                  </a:lnTo>
                  <a:cubicBezTo>
                    <a:pt x="33" y="23"/>
                    <a:pt x="17" y="20"/>
                    <a:pt x="0" y="20"/>
                  </a:cubicBezTo>
                  <a:lnTo>
                    <a:pt x="0" y="10"/>
                  </a:lnTo>
                  <a:lnTo>
                    <a:pt x="80" y="0"/>
                  </a:lnTo>
                  <a:lnTo>
                    <a:pt x="80" y="51"/>
                  </a:lnTo>
                  <a:lnTo>
                    <a:pt x="81" y="51"/>
                  </a:lnTo>
                  <a:cubicBezTo>
                    <a:pt x="91" y="33"/>
                    <a:pt x="112" y="0"/>
                    <a:pt x="156" y="0"/>
                  </a:cubicBezTo>
                  <a:cubicBezTo>
                    <a:pt x="202" y="0"/>
                    <a:pt x="211" y="25"/>
                    <a:pt x="211" y="57"/>
                  </a:cubicBezTo>
                  <a:lnTo>
                    <a:pt x="211" y="156"/>
                  </a:lnTo>
                  <a:cubicBezTo>
                    <a:pt x="211" y="186"/>
                    <a:pt x="218" y="193"/>
                    <a:pt x="245" y="193"/>
                  </a:cubicBezTo>
                  <a:lnTo>
                    <a:pt x="245" y="203"/>
                  </a:lnTo>
                  <a:lnTo>
                    <a:pt x="131" y="203"/>
                  </a:lnTo>
                  <a:lnTo>
                    <a:pt x="131" y="193"/>
                  </a:lnTo>
                  <a:cubicBezTo>
                    <a:pt x="157" y="193"/>
                    <a:pt x="165" y="186"/>
                    <a:pt x="165" y="156"/>
                  </a:cubicBezTo>
                  <a:lnTo>
                    <a:pt x="165" y="92"/>
                  </a:lnTo>
                  <a:cubicBezTo>
                    <a:pt x="165" y="40"/>
                    <a:pt x="158" y="26"/>
                    <a:pt x="136" y="26"/>
                  </a:cubicBezTo>
                  <a:cubicBezTo>
                    <a:pt x="110" y="26"/>
                    <a:pt x="81" y="71"/>
                    <a:pt x="81" y="97"/>
                  </a:cubicBezTo>
                  <a:lnTo>
                    <a:pt x="81" y="155"/>
                  </a:lnTo>
                  <a:cubicBezTo>
                    <a:pt x="81" y="185"/>
                    <a:pt x="88" y="192"/>
                    <a:pt x="115" y="192"/>
                  </a:cubicBezTo>
                  <a:lnTo>
                    <a:pt x="115" y="202"/>
                  </a:lnTo>
                  <a:lnTo>
                    <a:pt x="0" y="202"/>
                  </a:lnTo>
                  <a:lnTo>
                    <a:pt x="0" y="19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41">
              <a:extLst>
                <a:ext uri="{FF2B5EF4-FFF2-40B4-BE49-F238E27FC236}">
                  <a16:creationId xmlns:a16="http://schemas.microsoft.com/office/drawing/2014/main" id="{4DB4279A-5085-B09D-6C23-87E8F08C0DB0}"/>
                </a:ext>
              </a:extLst>
            </p:cNvPr>
            <p:cNvSpPr>
              <a:spLocks noEditPoints="1"/>
            </p:cNvSpPr>
            <p:nvPr/>
          </p:nvSpPr>
          <p:spPr bwMode="auto">
            <a:xfrm>
              <a:off x="9386888" y="4440238"/>
              <a:ext cx="107950" cy="160338"/>
            </a:xfrm>
            <a:custGeom>
              <a:avLst/>
              <a:gdLst>
                <a:gd name="T0" fmla="*/ 141 w 220"/>
                <a:gd name="T1" fmla="*/ 204 h 330"/>
                <a:gd name="T2" fmla="*/ 210 w 220"/>
                <a:gd name="T3" fmla="*/ 255 h 330"/>
                <a:gd name="T4" fmla="*/ 94 w 220"/>
                <a:gd name="T5" fmla="*/ 330 h 330"/>
                <a:gd name="T6" fmla="*/ 0 w 220"/>
                <a:gd name="T7" fmla="*/ 279 h 330"/>
                <a:gd name="T8" fmla="*/ 29 w 220"/>
                <a:gd name="T9" fmla="*/ 238 h 330"/>
                <a:gd name="T10" fmla="*/ 14 w 220"/>
                <a:gd name="T11" fmla="*/ 213 h 330"/>
                <a:gd name="T12" fmla="*/ 41 w 220"/>
                <a:gd name="T13" fmla="*/ 163 h 330"/>
                <a:gd name="T14" fmla="*/ 10 w 220"/>
                <a:gd name="T15" fmla="*/ 107 h 330"/>
                <a:gd name="T16" fmla="*/ 95 w 220"/>
                <a:gd name="T17" fmla="*/ 35 h 330"/>
                <a:gd name="T18" fmla="*/ 144 w 220"/>
                <a:gd name="T19" fmla="*/ 48 h 330"/>
                <a:gd name="T20" fmla="*/ 195 w 220"/>
                <a:gd name="T21" fmla="*/ 0 h 330"/>
                <a:gd name="T22" fmla="*/ 220 w 220"/>
                <a:gd name="T23" fmla="*/ 24 h 330"/>
                <a:gd name="T24" fmla="*/ 195 w 220"/>
                <a:gd name="T25" fmla="*/ 48 h 330"/>
                <a:gd name="T26" fmla="*/ 180 w 220"/>
                <a:gd name="T27" fmla="*/ 43 h 330"/>
                <a:gd name="T28" fmla="*/ 171 w 220"/>
                <a:gd name="T29" fmla="*/ 39 h 330"/>
                <a:gd name="T30" fmla="*/ 155 w 220"/>
                <a:gd name="T31" fmla="*/ 55 h 330"/>
                <a:gd name="T32" fmla="*/ 180 w 220"/>
                <a:gd name="T33" fmla="*/ 107 h 330"/>
                <a:gd name="T34" fmla="*/ 96 w 220"/>
                <a:gd name="T35" fmla="*/ 175 h 330"/>
                <a:gd name="T36" fmla="*/ 57 w 220"/>
                <a:gd name="T37" fmla="*/ 169 h 330"/>
                <a:gd name="T38" fmla="*/ 49 w 220"/>
                <a:gd name="T39" fmla="*/ 189 h 330"/>
                <a:gd name="T40" fmla="*/ 72 w 220"/>
                <a:gd name="T41" fmla="*/ 205 h 330"/>
                <a:gd name="T42" fmla="*/ 141 w 220"/>
                <a:gd name="T43" fmla="*/ 205 h 330"/>
                <a:gd name="T44" fmla="*/ 141 w 220"/>
                <a:gd name="T45" fmla="*/ 204 h 330"/>
                <a:gd name="T46" fmla="*/ 41 w 220"/>
                <a:gd name="T47" fmla="*/ 244 h 330"/>
                <a:gd name="T48" fmla="*/ 32 w 220"/>
                <a:gd name="T49" fmla="*/ 268 h 330"/>
                <a:gd name="T50" fmla="*/ 95 w 220"/>
                <a:gd name="T51" fmla="*/ 313 h 330"/>
                <a:gd name="T52" fmla="*/ 170 w 220"/>
                <a:gd name="T53" fmla="*/ 269 h 330"/>
                <a:gd name="T54" fmla="*/ 129 w 220"/>
                <a:gd name="T55" fmla="*/ 245 h 330"/>
                <a:gd name="T56" fmla="*/ 41 w 220"/>
                <a:gd name="T57" fmla="*/ 245 h 330"/>
                <a:gd name="T58" fmla="*/ 41 w 220"/>
                <a:gd name="T59" fmla="*/ 244 h 330"/>
                <a:gd name="T60" fmla="*/ 94 w 220"/>
                <a:gd name="T61" fmla="*/ 160 h 330"/>
                <a:gd name="T62" fmla="*/ 131 w 220"/>
                <a:gd name="T63" fmla="*/ 107 h 330"/>
                <a:gd name="T64" fmla="*/ 94 w 220"/>
                <a:gd name="T65" fmla="*/ 50 h 330"/>
                <a:gd name="T66" fmla="*/ 55 w 220"/>
                <a:gd name="T67" fmla="*/ 107 h 330"/>
                <a:gd name="T68" fmla="*/ 94 w 220"/>
                <a:gd name="T69" fmla="*/ 16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 h="330">
                  <a:moveTo>
                    <a:pt x="141" y="204"/>
                  </a:moveTo>
                  <a:cubicBezTo>
                    <a:pt x="175" y="204"/>
                    <a:pt x="210" y="215"/>
                    <a:pt x="210" y="255"/>
                  </a:cubicBezTo>
                  <a:cubicBezTo>
                    <a:pt x="210" y="290"/>
                    <a:pt x="166" y="330"/>
                    <a:pt x="94" y="330"/>
                  </a:cubicBezTo>
                  <a:cubicBezTo>
                    <a:pt x="26" y="330"/>
                    <a:pt x="0" y="300"/>
                    <a:pt x="0" y="279"/>
                  </a:cubicBezTo>
                  <a:cubicBezTo>
                    <a:pt x="0" y="259"/>
                    <a:pt x="17" y="247"/>
                    <a:pt x="29" y="238"/>
                  </a:cubicBezTo>
                  <a:cubicBezTo>
                    <a:pt x="24" y="233"/>
                    <a:pt x="14" y="227"/>
                    <a:pt x="14" y="213"/>
                  </a:cubicBezTo>
                  <a:cubicBezTo>
                    <a:pt x="14" y="190"/>
                    <a:pt x="35" y="172"/>
                    <a:pt x="41" y="163"/>
                  </a:cubicBezTo>
                  <a:cubicBezTo>
                    <a:pt x="29" y="154"/>
                    <a:pt x="10" y="142"/>
                    <a:pt x="10" y="107"/>
                  </a:cubicBezTo>
                  <a:cubicBezTo>
                    <a:pt x="10" y="63"/>
                    <a:pt x="42" y="35"/>
                    <a:pt x="95" y="35"/>
                  </a:cubicBezTo>
                  <a:cubicBezTo>
                    <a:pt x="116" y="35"/>
                    <a:pt x="132" y="42"/>
                    <a:pt x="144" y="48"/>
                  </a:cubicBezTo>
                  <a:cubicBezTo>
                    <a:pt x="152" y="32"/>
                    <a:pt x="167" y="0"/>
                    <a:pt x="195" y="0"/>
                  </a:cubicBezTo>
                  <a:cubicBezTo>
                    <a:pt x="209" y="0"/>
                    <a:pt x="220" y="10"/>
                    <a:pt x="220" y="24"/>
                  </a:cubicBezTo>
                  <a:cubicBezTo>
                    <a:pt x="220" y="38"/>
                    <a:pt x="210" y="48"/>
                    <a:pt x="195" y="48"/>
                  </a:cubicBezTo>
                  <a:cubicBezTo>
                    <a:pt x="187" y="48"/>
                    <a:pt x="184" y="45"/>
                    <a:pt x="180" y="43"/>
                  </a:cubicBezTo>
                  <a:cubicBezTo>
                    <a:pt x="176" y="40"/>
                    <a:pt x="175" y="39"/>
                    <a:pt x="171" y="39"/>
                  </a:cubicBezTo>
                  <a:cubicBezTo>
                    <a:pt x="162" y="39"/>
                    <a:pt x="157" y="49"/>
                    <a:pt x="155" y="55"/>
                  </a:cubicBezTo>
                  <a:cubicBezTo>
                    <a:pt x="167" y="65"/>
                    <a:pt x="180" y="79"/>
                    <a:pt x="180" y="107"/>
                  </a:cubicBezTo>
                  <a:cubicBezTo>
                    <a:pt x="180" y="150"/>
                    <a:pt x="145" y="175"/>
                    <a:pt x="96" y="175"/>
                  </a:cubicBezTo>
                  <a:cubicBezTo>
                    <a:pt x="76" y="175"/>
                    <a:pt x="66" y="172"/>
                    <a:pt x="57" y="169"/>
                  </a:cubicBezTo>
                  <a:cubicBezTo>
                    <a:pt x="52" y="174"/>
                    <a:pt x="49" y="182"/>
                    <a:pt x="49" y="189"/>
                  </a:cubicBezTo>
                  <a:cubicBezTo>
                    <a:pt x="49" y="202"/>
                    <a:pt x="59" y="205"/>
                    <a:pt x="72" y="205"/>
                  </a:cubicBezTo>
                  <a:lnTo>
                    <a:pt x="141" y="205"/>
                  </a:lnTo>
                  <a:lnTo>
                    <a:pt x="141" y="204"/>
                  </a:lnTo>
                  <a:close/>
                  <a:moveTo>
                    <a:pt x="41" y="244"/>
                  </a:moveTo>
                  <a:cubicBezTo>
                    <a:pt x="36" y="252"/>
                    <a:pt x="32" y="259"/>
                    <a:pt x="32" y="268"/>
                  </a:cubicBezTo>
                  <a:cubicBezTo>
                    <a:pt x="32" y="285"/>
                    <a:pt x="52" y="313"/>
                    <a:pt x="95" y="313"/>
                  </a:cubicBezTo>
                  <a:cubicBezTo>
                    <a:pt x="139" y="313"/>
                    <a:pt x="170" y="289"/>
                    <a:pt x="170" y="269"/>
                  </a:cubicBezTo>
                  <a:cubicBezTo>
                    <a:pt x="170" y="250"/>
                    <a:pt x="149" y="245"/>
                    <a:pt x="129" y="245"/>
                  </a:cubicBezTo>
                  <a:lnTo>
                    <a:pt x="41" y="245"/>
                  </a:lnTo>
                  <a:lnTo>
                    <a:pt x="41" y="244"/>
                  </a:lnTo>
                  <a:close/>
                  <a:moveTo>
                    <a:pt x="94" y="160"/>
                  </a:moveTo>
                  <a:cubicBezTo>
                    <a:pt x="121" y="160"/>
                    <a:pt x="131" y="137"/>
                    <a:pt x="131" y="107"/>
                  </a:cubicBezTo>
                  <a:cubicBezTo>
                    <a:pt x="131" y="77"/>
                    <a:pt x="121" y="50"/>
                    <a:pt x="94" y="50"/>
                  </a:cubicBezTo>
                  <a:cubicBezTo>
                    <a:pt x="60" y="50"/>
                    <a:pt x="55" y="84"/>
                    <a:pt x="55" y="107"/>
                  </a:cubicBezTo>
                  <a:cubicBezTo>
                    <a:pt x="55" y="140"/>
                    <a:pt x="64" y="160"/>
                    <a:pt x="94" y="160"/>
                  </a:cubicBezTo>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2">
              <a:extLst>
                <a:ext uri="{FF2B5EF4-FFF2-40B4-BE49-F238E27FC236}">
                  <a16:creationId xmlns:a16="http://schemas.microsoft.com/office/drawing/2014/main" id="{AB4EA858-4777-441D-3143-6E123894B6BA}"/>
                </a:ext>
              </a:extLst>
            </p:cNvPr>
            <p:cNvSpPr>
              <a:spLocks noEditPoints="1"/>
            </p:cNvSpPr>
            <p:nvPr/>
          </p:nvSpPr>
          <p:spPr bwMode="auto">
            <a:xfrm>
              <a:off x="9520238" y="4457700"/>
              <a:ext cx="87313" cy="101600"/>
            </a:xfrm>
            <a:custGeom>
              <a:avLst/>
              <a:gdLst>
                <a:gd name="T0" fmla="*/ 173 w 178"/>
                <a:gd name="T1" fmla="*/ 195 h 206"/>
                <a:gd name="T2" fmla="*/ 111 w 178"/>
                <a:gd name="T3" fmla="*/ 206 h 206"/>
                <a:gd name="T4" fmla="*/ 0 w 178"/>
                <a:gd name="T5" fmla="*/ 96 h 206"/>
                <a:gd name="T6" fmla="*/ 95 w 178"/>
                <a:gd name="T7" fmla="*/ 0 h 206"/>
                <a:gd name="T8" fmla="*/ 178 w 178"/>
                <a:gd name="T9" fmla="*/ 81 h 206"/>
                <a:gd name="T10" fmla="*/ 50 w 178"/>
                <a:gd name="T11" fmla="*/ 81 h 206"/>
                <a:gd name="T12" fmla="*/ 132 w 178"/>
                <a:gd name="T13" fmla="*/ 187 h 206"/>
                <a:gd name="T14" fmla="*/ 173 w 178"/>
                <a:gd name="T15" fmla="*/ 180 h 206"/>
                <a:gd name="T16" fmla="*/ 173 w 178"/>
                <a:gd name="T17" fmla="*/ 195 h 206"/>
                <a:gd name="T18" fmla="*/ 131 w 178"/>
                <a:gd name="T19" fmla="*/ 62 h 206"/>
                <a:gd name="T20" fmla="*/ 92 w 178"/>
                <a:gd name="T21" fmla="*/ 14 h 206"/>
                <a:gd name="T22" fmla="*/ 48 w 178"/>
                <a:gd name="T23" fmla="*/ 62 h 206"/>
                <a:gd name="T24" fmla="*/ 131 w 178"/>
                <a:gd name="T25" fmla="*/ 6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 h="206">
                  <a:moveTo>
                    <a:pt x="173" y="195"/>
                  </a:moveTo>
                  <a:cubicBezTo>
                    <a:pt x="165" y="197"/>
                    <a:pt x="141" y="206"/>
                    <a:pt x="111" y="206"/>
                  </a:cubicBezTo>
                  <a:cubicBezTo>
                    <a:pt x="41" y="206"/>
                    <a:pt x="0" y="167"/>
                    <a:pt x="0" y="96"/>
                  </a:cubicBezTo>
                  <a:cubicBezTo>
                    <a:pt x="0" y="31"/>
                    <a:pt x="33" y="0"/>
                    <a:pt x="95" y="0"/>
                  </a:cubicBezTo>
                  <a:cubicBezTo>
                    <a:pt x="166" y="0"/>
                    <a:pt x="178" y="45"/>
                    <a:pt x="178" y="81"/>
                  </a:cubicBezTo>
                  <a:lnTo>
                    <a:pt x="50" y="81"/>
                  </a:lnTo>
                  <a:cubicBezTo>
                    <a:pt x="50" y="126"/>
                    <a:pt x="68" y="187"/>
                    <a:pt x="132" y="187"/>
                  </a:cubicBezTo>
                  <a:cubicBezTo>
                    <a:pt x="151" y="187"/>
                    <a:pt x="166" y="184"/>
                    <a:pt x="173" y="180"/>
                  </a:cubicBezTo>
                  <a:lnTo>
                    <a:pt x="173" y="195"/>
                  </a:lnTo>
                  <a:close/>
                  <a:moveTo>
                    <a:pt x="131" y="62"/>
                  </a:moveTo>
                  <a:cubicBezTo>
                    <a:pt x="131" y="35"/>
                    <a:pt x="123" y="14"/>
                    <a:pt x="92" y="14"/>
                  </a:cubicBezTo>
                  <a:cubicBezTo>
                    <a:pt x="57" y="14"/>
                    <a:pt x="48" y="46"/>
                    <a:pt x="48" y="62"/>
                  </a:cubicBezTo>
                  <a:lnTo>
                    <a:pt x="131" y="62"/>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43">
              <a:extLst>
                <a:ext uri="{FF2B5EF4-FFF2-40B4-BE49-F238E27FC236}">
                  <a16:creationId xmlns:a16="http://schemas.microsoft.com/office/drawing/2014/main" id="{2EF1A6D1-9673-6131-1DA0-BA9783DB4579}"/>
                </a:ext>
              </a:extLst>
            </p:cNvPr>
            <p:cNvSpPr>
              <a:spLocks/>
            </p:cNvSpPr>
            <p:nvPr/>
          </p:nvSpPr>
          <p:spPr bwMode="auto">
            <a:xfrm>
              <a:off x="9636126" y="4457700"/>
              <a:ext cx="80963" cy="100013"/>
            </a:xfrm>
            <a:custGeom>
              <a:avLst/>
              <a:gdLst>
                <a:gd name="T0" fmla="*/ 0 w 168"/>
                <a:gd name="T1" fmla="*/ 193 h 203"/>
                <a:gd name="T2" fmla="*/ 33 w 168"/>
                <a:gd name="T3" fmla="*/ 156 h 203"/>
                <a:gd name="T4" fmla="*/ 33 w 168"/>
                <a:gd name="T5" fmla="*/ 55 h 203"/>
                <a:gd name="T6" fmla="*/ 0 w 168"/>
                <a:gd name="T7" fmla="*/ 20 h 203"/>
                <a:gd name="T8" fmla="*/ 0 w 168"/>
                <a:gd name="T9" fmla="*/ 10 h 203"/>
                <a:gd name="T10" fmla="*/ 80 w 168"/>
                <a:gd name="T11" fmla="*/ 0 h 203"/>
                <a:gd name="T12" fmla="*/ 80 w 168"/>
                <a:gd name="T13" fmla="*/ 50 h 203"/>
                <a:gd name="T14" fmla="*/ 81 w 168"/>
                <a:gd name="T15" fmla="*/ 50 h 203"/>
                <a:gd name="T16" fmla="*/ 143 w 168"/>
                <a:gd name="T17" fmla="*/ 0 h 203"/>
                <a:gd name="T18" fmla="*/ 168 w 168"/>
                <a:gd name="T19" fmla="*/ 22 h 203"/>
                <a:gd name="T20" fmla="*/ 143 w 168"/>
                <a:gd name="T21" fmla="*/ 46 h 203"/>
                <a:gd name="T22" fmla="*/ 115 w 168"/>
                <a:gd name="T23" fmla="*/ 36 h 203"/>
                <a:gd name="T24" fmla="*/ 80 w 168"/>
                <a:gd name="T25" fmla="*/ 107 h 203"/>
                <a:gd name="T26" fmla="*/ 80 w 168"/>
                <a:gd name="T27" fmla="*/ 156 h 203"/>
                <a:gd name="T28" fmla="*/ 113 w 168"/>
                <a:gd name="T29" fmla="*/ 193 h 203"/>
                <a:gd name="T30" fmla="*/ 113 w 168"/>
                <a:gd name="T31" fmla="*/ 203 h 203"/>
                <a:gd name="T32" fmla="*/ 0 w 168"/>
                <a:gd name="T33" fmla="*/ 203 h 203"/>
                <a:gd name="T34" fmla="*/ 0 w 168"/>
                <a:gd name="T35"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 h="203">
                  <a:moveTo>
                    <a:pt x="0" y="193"/>
                  </a:moveTo>
                  <a:cubicBezTo>
                    <a:pt x="26" y="193"/>
                    <a:pt x="33" y="186"/>
                    <a:pt x="33" y="156"/>
                  </a:cubicBezTo>
                  <a:lnTo>
                    <a:pt x="33" y="55"/>
                  </a:lnTo>
                  <a:cubicBezTo>
                    <a:pt x="33" y="23"/>
                    <a:pt x="17" y="20"/>
                    <a:pt x="0" y="20"/>
                  </a:cubicBezTo>
                  <a:lnTo>
                    <a:pt x="0" y="10"/>
                  </a:lnTo>
                  <a:lnTo>
                    <a:pt x="80" y="0"/>
                  </a:lnTo>
                  <a:lnTo>
                    <a:pt x="80" y="50"/>
                  </a:lnTo>
                  <a:lnTo>
                    <a:pt x="81" y="50"/>
                  </a:lnTo>
                  <a:cubicBezTo>
                    <a:pt x="88" y="30"/>
                    <a:pt x="106" y="0"/>
                    <a:pt x="143" y="0"/>
                  </a:cubicBezTo>
                  <a:cubicBezTo>
                    <a:pt x="153" y="0"/>
                    <a:pt x="168" y="8"/>
                    <a:pt x="168" y="22"/>
                  </a:cubicBezTo>
                  <a:cubicBezTo>
                    <a:pt x="168" y="37"/>
                    <a:pt x="157" y="46"/>
                    <a:pt x="143" y="46"/>
                  </a:cubicBezTo>
                  <a:cubicBezTo>
                    <a:pt x="127" y="46"/>
                    <a:pt x="130" y="36"/>
                    <a:pt x="115" y="36"/>
                  </a:cubicBezTo>
                  <a:cubicBezTo>
                    <a:pt x="101" y="36"/>
                    <a:pt x="80" y="62"/>
                    <a:pt x="80" y="107"/>
                  </a:cubicBezTo>
                  <a:lnTo>
                    <a:pt x="80" y="156"/>
                  </a:lnTo>
                  <a:cubicBezTo>
                    <a:pt x="80" y="186"/>
                    <a:pt x="87" y="193"/>
                    <a:pt x="113" y="193"/>
                  </a:cubicBezTo>
                  <a:lnTo>
                    <a:pt x="113" y="203"/>
                  </a:lnTo>
                  <a:lnTo>
                    <a:pt x="0" y="203"/>
                  </a:lnTo>
                  <a:lnTo>
                    <a:pt x="0" y="19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44">
              <a:extLst>
                <a:ext uri="{FF2B5EF4-FFF2-40B4-BE49-F238E27FC236}">
                  <a16:creationId xmlns:a16="http://schemas.microsoft.com/office/drawing/2014/main" id="{7A4E43B0-98F1-576C-2392-1441F048C0F1}"/>
                </a:ext>
              </a:extLst>
            </p:cNvPr>
            <p:cNvSpPr>
              <a:spLocks/>
            </p:cNvSpPr>
            <p:nvPr/>
          </p:nvSpPr>
          <p:spPr bwMode="auto">
            <a:xfrm>
              <a:off x="9742488" y="4457700"/>
              <a:ext cx="73025" cy="101600"/>
            </a:xfrm>
            <a:custGeom>
              <a:avLst/>
              <a:gdLst>
                <a:gd name="T0" fmla="*/ 123 w 148"/>
                <a:gd name="T1" fmla="*/ 57 h 206"/>
                <a:gd name="T2" fmla="*/ 78 w 148"/>
                <a:gd name="T3" fmla="*/ 14 h 206"/>
                <a:gd name="T4" fmla="*/ 45 w 148"/>
                <a:gd name="T5" fmla="*/ 41 h 206"/>
                <a:gd name="T6" fmla="*/ 125 w 148"/>
                <a:gd name="T7" fmla="*/ 101 h 206"/>
                <a:gd name="T8" fmla="*/ 148 w 148"/>
                <a:gd name="T9" fmla="*/ 147 h 206"/>
                <a:gd name="T10" fmla="*/ 66 w 148"/>
                <a:gd name="T11" fmla="*/ 206 h 206"/>
                <a:gd name="T12" fmla="*/ 2 w 148"/>
                <a:gd name="T13" fmla="*/ 199 h 206"/>
                <a:gd name="T14" fmla="*/ 0 w 148"/>
                <a:gd name="T15" fmla="*/ 141 h 206"/>
                <a:gd name="T16" fmla="*/ 13 w 148"/>
                <a:gd name="T17" fmla="*/ 141 h 206"/>
                <a:gd name="T18" fmla="*/ 65 w 148"/>
                <a:gd name="T19" fmla="*/ 192 h 206"/>
                <a:gd name="T20" fmla="*/ 106 w 148"/>
                <a:gd name="T21" fmla="*/ 160 h 206"/>
                <a:gd name="T22" fmla="*/ 33 w 148"/>
                <a:gd name="T23" fmla="*/ 106 h 206"/>
                <a:gd name="T24" fmla="*/ 1 w 148"/>
                <a:gd name="T25" fmla="*/ 56 h 206"/>
                <a:gd name="T26" fmla="*/ 80 w 148"/>
                <a:gd name="T27" fmla="*/ 0 h 206"/>
                <a:gd name="T28" fmla="*/ 132 w 148"/>
                <a:gd name="T29" fmla="*/ 7 h 206"/>
                <a:gd name="T30" fmla="*/ 135 w 148"/>
                <a:gd name="T31" fmla="*/ 59 h 206"/>
                <a:gd name="T32" fmla="*/ 123 w 148"/>
                <a:gd name="T33" fmla="*/ 59 h 206"/>
                <a:gd name="T34" fmla="*/ 123 w 148"/>
                <a:gd name="T35" fmla="*/ 5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206">
                  <a:moveTo>
                    <a:pt x="123" y="57"/>
                  </a:moveTo>
                  <a:cubicBezTo>
                    <a:pt x="122" y="42"/>
                    <a:pt x="112" y="14"/>
                    <a:pt x="78" y="14"/>
                  </a:cubicBezTo>
                  <a:cubicBezTo>
                    <a:pt x="58" y="14"/>
                    <a:pt x="45" y="26"/>
                    <a:pt x="45" y="41"/>
                  </a:cubicBezTo>
                  <a:cubicBezTo>
                    <a:pt x="45" y="69"/>
                    <a:pt x="97" y="80"/>
                    <a:pt x="125" y="101"/>
                  </a:cubicBezTo>
                  <a:cubicBezTo>
                    <a:pt x="138" y="111"/>
                    <a:pt x="148" y="126"/>
                    <a:pt x="148" y="147"/>
                  </a:cubicBezTo>
                  <a:cubicBezTo>
                    <a:pt x="148" y="182"/>
                    <a:pt x="118" y="206"/>
                    <a:pt x="66" y="206"/>
                  </a:cubicBezTo>
                  <a:cubicBezTo>
                    <a:pt x="38" y="206"/>
                    <a:pt x="13" y="201"/>
                    <a:pt x="2" y="199"/>
                  </a:cubicBezTo>
                  <a:lnTo>
                    <a:pt x="0" y="141"/>
                  </a:lnTo>
                  <a:lnTo>
                    <a:pt x="13" y="141"/>
                  </a:lnTo>
                  <a:cubicBezTo>
                    <a:pt x="13" y="166"/>
                    <a:pt x="31" y="192"/>
                    <a:pt x="65" y="192"/>
                  </a:cubicBezTo>
                  <a:cubicBezTo>
                    <a:pt x="85" y="192"/>
                    <a:pt x="106" y="181"/>
                    <a:pt x="106" y="160"/>
                  </a:cubicBezTo>
                  <a:cubicBezTo>
                    <a:pt x="106" y="132"/>
                    <a:pt x="61" y="124"/>
                    <a:pt x="33" y="106"/>
                  </a:cubicBezTo>
                  <a:cubicBezTo>
                    <a:pt x="11" y="91"/>
                    <a:pt x="1" y="80"/>
                    <a:pt x="1" y="56"/>
                  </a:cubicBezTo>
                  <a:cubicBezTo>
                    <a:pt x="1" y="17"/>
                    <a:pt x="37" y="0"/>
                    <a:pt x="80" y="0"/>
                  </a:cubicBezTo>
                  <a:cubicBezTo>
                    <a:pt x="101" y="0"/>
                    <a:pt x="117" y="4"/>
                    <a:pt x="132" y="7"/>
                  </a:cubicBezTo>
                  <a:lnTo>
                    <a:pt x="135" y="59"/>
                  </a:lnTo>
                  <a:lnTo>
                    <a:pt x="123" y="59"/>
                  </a:lnTo>
                  <a:lnTo>
                    <a:pt x="123" y="57"/>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45">
              <a:extLst>
                <a:ext uri="{FF2B5EF4-FFF2-40B4-BE49-F238E27FC236}">
                  <a16:creationId xmlns:a16="http://schemas.microsoft.com/office/drawing/2014/main" id="{885F9E6C-BEA2-F3C2-10C9-3B9FD3F4AFC9}"/>
                </a:ext>
              </a:extLst>
            </p:cNvPr>
            <p:cNvSpPr>
              <a:spLocks/>
            </p:cNvSpPr>
            <p:nvPr/>
          </p:nvSpPr>
          <p:spPr bwMode="auto">
            <a:xfrm>
              <a:off x="9126538" y="4370388"/>
              <a:ext cx="49213" cy="49213"/>
            </a:xfrm>
            <a:custGeom>
              <a:avLst/>
              <a:gdLst>
                <a:gd name="T0" fmla="*/ 17 w 100"/>
                <a:gd name="T1" fmla="*/ 0 h 100"/>
                <a:gd name="T2" fmla="*/ 17 w 100"/>
                <a:gd name="T3" fmla="*/ 83 h 100"/>
                <a:gd name="T4" fmla="*/ 82 w 100"/>
                <a:gd name="T5" fmla="*/ 83 h 100"/>
                <a:gd name="T6" fmla="*/ 82 w 100"/>
                <a:gd name="T7" fmla="*/ 0 h 100"/>
                <a:gd name="T8" fmla="*/ 100 w 100"/>
                <a:gd name="T9" fmla="*/ 0 h 100"/>
                <a:gd name="T10" fmla="*/ 100 w 100"/>
                <a:gd name="T11" fmla="*/ 100 h 100"/>
                <a:gd name="T12" fmla="*/ 0 w 100"/>
                <a:gd name="T13" fmla="*/ 100 h 100"/>
                <a:gd name="T14" fmla="*/ 0 w 100"/>
                <a:gd name="T15" fmla="*/ 0 h 100"/>
                <a:gd name="T16" fmla="*/ 17 w 100"/>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17" y="0"/>
                  </a:moveTo>
                  <a:lnTo>
                    <a:pt x="17" y="83"/>
                  </a:lnTo>
                  <a:lnTo>
                    <a:pt x="82" y="83"/>
                  </a:lnTo>
                  <a:lnTo>
                    <a:pt x="82" y="0"/>
                  </a:lnTo>
                  <a:lnTo>
                    <a:pt x="100" y="0"/>
                  </a:lnTo>
                  <a:lnTo>
                    <a:pt x="100" y="100"/>
                  </a:lnTo>
                  <a:lnTo>
                    <a:pt x="0" y="100"/>
                  </a:lnTo>
                  <a:lnTo>
                    <a:pt x="0" y="0"/>
                  </a:lnTo>
                  <a:lnTo>
                    <a:pt x="1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46">
              <a:extLst>
                <a:ext uri="{FF2B5EF4-FFF2-40B4-BE49-F238E27FC236}">
                  <a16:creationId xmlns:a16="http://schemas.microsoft.com/office/drawing/2014/main" id="{2FC02853-AAD8-F7C5-4583-5097899E8688}"/>
                </a:ext>
              </a:extLst>
            </p:cNvPr>
            <p:cNvSpPr>
              <a:spLocks/>
            </p:cNvSpPr>
            <p:nvPr/>
          </p:nvSpPr>
          <p:spPr bwMode="auto">
            <a:xfrm>
              <a:off x="9212263" y="4370388"/>
              <a:ext cx="49213" cy="49213"/>
            </a:xfrm>
            <a:custGeom>
              <a:avLst/>
              <a:gdLst>
                <a:gd name="T0" fmla="*/ 82 w 100"/>
                <a:gd name="T1" fmla="*/ 16 h 100"/>
                <a:gd name="T2" fmla="*/ 17 w 100"/>
                <a:gd name="T3" fmla="*/ 16 h 100"/>
                <a:gd name="T4" fmla="*/ 17 w 100"/>
                <a:gd name="T5" fmla="*/ 100 h 100"/>
                <a:gd name="T6" fmla="*/ 0 w 100"/>
                <a:gd name="T7" fmla="*/ 100 h 100"/>
                <a:gd name="T8" fmla="*/ 0 w 100"/>
                <a:gd name="T9" fmla="*/ 0 h 100"/>
                <a:gd name="T10" fmla="*/ 100 w 100"/>
                <a:gd name="T11" fmla="*/ 0 h 100"/>
                <a:gd name="T12" fmla="*/ 100 w 100"/>
                <a:gd name="T13" fmla="*/ 100 h 100"/>
                <a:gd name="T14" fmla="*/ 82 w 100"/>
                <a:gd name="T15" fmla="*/ 100 h 100"/>
                <a:gd name="T16" fmla="*/ 82 w 100"/>
                <a:gd name="T1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82" y="16"/>
                  </a:moveTo>
                  <a:lnTo>
                    <a:pt x="17" y="16"/>
                  </a:lnTo>
                  <a:lnTo>
                    <a:pt x="17" y="100"/>
                  </a:lnTo>
                  <a:lnTo>
                    <a:pt x="0" y="100"/>
                  </a:lnTo>
                  <a:lnTo>
                    <a:pt x="0" y="0"/>
                  </a:lnTo>
                  <a:lnTo>
                    <a:pt x="100" y="0"/>
                  </a:lnTo>
                  <a:lnTo>
                    <a:pt x="100" y="100"/>
                  </a:lnTo>
                  <a:lnTo>
                    <a:pt x="82" y="100"/>
                  </a:lnTo>
                  <a:lnTo>
                    <a:pt x="82" y="1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47">
              <a:extLst>
                <a:ext uri="{FF2B5EF4-FFF2-40B4-BE49-F238E27FC236}">
                  <a16:creationId xmlns:a16="http://schemas.microsoft.com/office/drawing/2014/main" id="{EADE742C-26CE-EE28-2198-6981DE882C25}"/>
                </a:ext>
              </a:extLst>
            </p:cNvPr>
            <p:cNvSpPr>
              <a:spLocks noEditPoints="1"/>
            </p:cNvSpPr>
            <p:nvPr/>
          </p:nvSpPr>
          <p:spPr bwMode="auto">
            <a:xfrm>
              <a:off x="9297988" y="4356100"/>
              <a:ext cx="7938" cy="63500"/>
            </a:xfrm>
            <a:custGeom>
              <a:avLst/>
              <a:gdLst>
                <a:gd name="T0" fmla="*/ 17 w 17"/>
                <a:gd name="T1" fmla="*/ 14 h 129"/>
                <a:gd name="T2" fmla="*/ 0 w 17"/>
                <a:gd name="T3" fmla="*/ 14 h 129"/>
                <a:gd name="T4" fmla="*/ 0 w 17"/>
                <a:gd name="T5" fmla="*/ 0 h 129"/>
                <a:gd name="T6" fmla="*/ 17 w 17"/>
                <a:gd name="T7" fmla="*/ 0 h 129"/>
                <a:gd name="T8" fmla="*/ 17 w 17"/>
                <a:gd name="T9" fmla="*/ 14 h 129"/>
                <a:gd name="T10" fmla="*/ 17 w 17"/>
                <a:gd name="T11" fmla="*/ 129 h 129"/>
                <a:gd name="T12" fmla="*/ 0 w 17"/>
                <a:gd name="T13" fmla="*/ 129 h 129"/>
                <a:gd name="T14" fmla="*/ 0 w 17"/>
                <a:gd name="T15" fmla="*/ 29 h 129"/>
                <a:gd name="T16" fmla="*/ 17 w 17"/>
                <a:gd name="T17" fmla="*/ 29 h 129"/>
                <a:gd name="T18" fmla="*/ 17 w 17"/>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9">
                  <a:moveTo>
                    <a:pt x="17" y="14"/>
                  </a:moveTo>
                  <a:lnTo>
                    <a:pt x="0" y="14"/>
                  </a:lnTo>
                  <a:lnTo>
                    <a:pt x="0" y="0"/>
                  </a:lnTo>
                  <a:lnTo>
                    <a:pt x="17" y="0"/>
                  </a:lnTo>
                  <a:lnTo>
                    <a:pt x="17" y="14"/>
                  </a:lnTo>
                  <a:close/>
                  <a:moveTo>
                    <a:pt x="17" y="129"/>
                  </a:moveTo>
                  <a:lnTo>
                    <a:pt x="0" y="129"/>
                  </a:lnTo>
                  <a:lnTo>
                    <a:pt x="0" y="29"/>
                  </a:lnTo>
                  <a:lnTo>
                    <a:pt x="17" y="29"/>
                  </a:lnTo>
                  <a:lnTo>
                    <a:pt x="17" y="129"/>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48">
              <a:extLst>
                <a:ext uri="{FF2B5EF4-FFF2-40B4-BE49-F238E27FC236}">
                  <a16:creationId xmlns:a16="http://schemas.microsoft.com/office/drawing/2014/main" id="{B8E5EE6D-A91E-68AF-9564-F5F76E77B92C}"/>
                </a:ext>
              </a:extLst>
            </p:cNvPr>
            <p:cNvSpPr>
              <a:spLocks/>
            </p:cNvSpPr>
            <p:nvPr/>
          </p:nvSpPr>
          <p:spPr bwMode="auto">
            <a:xfrm>
              <a:off x="9339263" y="4370388"/>
              <a:ext cx="49213" cy="49213"/>
            </a:xfrm>
            <a:custGeom>
              <a:avLst/>
              <a:gdLst>
                <a:gd name="T0" fmla="*/ 72 w 100"/>
                <a:gd name="T1" fmla="*/ 100 h 100"/>
                <a:gd name="T2" fmla="*/ 26 w 100"/>
                <a:gd name="T3" fmla="*/ 100 h 100"/>
                <a:gd name="T4" fmla="*/ 0 w 100"/>
                <a:gd name="T5" fmla="*/ 0 h 100"/>
                <a:gd name="T6" fmla="*/ 17 w 100"/>
                <a:gd name="T7" fmla="*/ 0 h 100"/>
                <a:gd name="T8" fmla="*/ 42 w 100"/>
                <a:gd name="T9" fmla="*/ 82 h 100"/>
                <a:gd name="T10" fmla="*/ 58 w 100"/>
                <a:gd name="T11" fmla="*/ 82 h 100"/>
                <a:gd name="T12" fmla="*/ 82 w 100"/>
                <a:gd name="T13" fmla="*/ 0 h 100"/>
                <a:gd name="T14" fmla="*/ 100 w 100"/>
                <a:gd name="T15" fmla="*/ 0 h 100"/>
                <a:gd name="T16" fmla="*/ 72 w 100"/>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72" y="100"/>
                  </a:moveTo>
                  <a:lnTo>
                    <a:pt x="26" y="100"/>
                  </a:lnTo>
                  <a:lnTo>
                    <a:pt x="0" y="0"/>
                  </a:lnTo>
                  <a:lnTo>
                    <a:pt x="17" y="0"/>
                  </a:lnTo>
                  <a:lnTo>
                    <a:pt x="42" y="82"/>
                  </a:lnTo>
                  <a:lnTo>
                    <a:pt x="58" y="82"/>
                  </a:lnTo>
                  <a:cubicBezTo>
                    <a:pt x="58" y="78"/>
                    <a:pt x="82" y="0"/>
                    <a:pt x="82" y="0"/>
                  </a:cubicBezTo>
                  <a:lnTo>
                    <a:pt x="100" y="0"/>
                  </a:lnTo>
                  <a:lnTo>
                    <a:pt x="72" y="10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49">
              <a:extLst>
                <a:ext uri="{FF2B5EF4-FFF2-40B4-BE49-F238E27FC236}">
                  <a16:creationId xmlns:a16="http://schemas.microsoft.com/office/drawing/2014/main" id="{0204F942-E233-2BF9-2E18-B37509F14372}"/>
                </a:ext>
              </a:extLst>
            </p:cNvPr>
            <p:cNvSpPr>
              <a:spLocks noEditPoints="1"/>
            </p:cNvSpPr>
            <p:nvPr/>
          </p:nvSpPr>
          <p:spPr bwMode="auto">
            <a:xfrm>
              <a:off x="9420226" y="4370388"/>
              <a:ext cx="49213" cy="49213"/>
            </a:xfrm>
            <a:custGeom>
              <a:avLst/>
              <a:gdLst>
                <a:gd name="T0" fmla="*/ 0 w 100"/>
                <a:gd name="T1" fmla="*/ 100 h 101"/>
                <a:gd name="T2" fmla="*/ 0 w 100"/>
                <a:gd name="T3" fmla="*/ 0 h 101"/>
                <a:gd name="T4" fmla="*/ 100 w 100"/>
                <a:gd name="T5" fmla="*/ 0 h 101"/>
                <a:gd name="T6" fmla="*/ 100 w 100"/>
                <a:gd name="T7" fmla="*/ 58 h 101"/>
                <a:gd name="T8" fmla="*/ 17 w 100"/>
                <a:gd name="T9" fmla="*/ 58 h 101"/>
                <a:gd name="T10" fmla="*/ 17 w 100"/>
                <a:gd name="T11" fmla="*/ 83 h 101"/>
                <a:gd name="T12" fmla="*/ 81 w 100"/>
                <a:gd name="T13" fmla="*/ 83 h 101"/>
                <a:gd name="T14" fmla="*/ 81 w 100"/>
                <a:gd name="T15" fmla="*/ 101 h 101"/>
                <a:gd name="T16" fmla="*/ 0 w 100"/>
                <a:gd name="T17" fmla="*/ 101 h 101"/>
                <a:gd name="T18" fmla="*/ 0 w 100"/>
                <a:gd name="T19" fmla="*/ 100 h 101"/>
                <a:gd name="T20" fmla="*/ 17 w 100"/>
                <a:gd name="T21" fmla="*/ 41 h 101"/>
                <a:gd name="T22" fmla="*/ 81 w 100"/>
                <a:gd name="T23" fmla="*/ 41 h 101"/>
                <a:gd name="T24" fmla="*/ 81 w 100"/>
                <a:gd name="T25" fmla="*/ 16 h 101"/>
                <a:gd name="T26" fmla="*/ 17 w 100"/>
                <a:gd name="T27" fmla="*/ 16 h 101"/>
                <a:gd name="T28" fmla="*/ 17 w 100"/>
                <a:gd name="T29"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101">
                  <a:moveTo>
                    <a:pt x="0" y="100"/>
                  </a:moveTo>
                  <a:lnTo>
                    <a:pt x="0" y="0"/>
                  </a:lnTo>
                  <a:lnTo>
                    <a:pt x="100" y="0"/>
                  </a:lnTo>
                  <a:lnTo>
                    <a:pt x="100" y="58"/>
                  </a:lnTo>
                  <a:lnTo>
                    <a:pt x="17" y="58"/>
                  </a:lnTo>
                  <a:lnTo>
                    <a:pt x="17" y="83"/>
                  </a:lnTo>
                  <a:lnTo>
                    <a:pt x="81" y="83"/>
                  </a:lnTo>
                  <a:lnTo>
                    <a:pt x="81" y="101"/>
                  </a:lnTo>
                  <a:lnTo>
                    <a:pt x="0" y="101"/>
                  </a:lnTo>
                  <a:lnTo>
                    <a:pt x="0" y="100"/>
                  </a:lnTo>
                  <a:close/>
                  <a:moveTo>
                    <a:pt x="17" y="41"/>
                  </a:moveTo>
                  <a:lnTo>
                    <a:pt x="81" y="41"/>
                  </a:lnTo>
                  <a:lnTo>
                    <a:pt x="81" y="16"/>
                  </a:lnTo>
                  <a:lnTo>
                    <a:pt x="17" y="16"/>
                  </a:lnTo>
                  <a:lnTo>
                    <a:pt x="17" y="4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50">
              <a:extLst>
                <a:ext uri="{FF2B5EF4-FFF2-40B4-BE49-F238E27FC236}">
                  <a16:creationId xmlns:a16="http://schemas.microsoft.com/office/drawing/2014/main" id="{E8691FAA-47BF-04B3-3C8F-BE483FE8D5F8}"/>
                </a:ext>
              </a:extLst>
            </p:cNvPr>
            <p:cNvSpPr>
              <a:spLocks/>
            </p:cNvSpPr>
            <p:nvPr/>
          </p:nvSpPr>
          <p:spPr bwMode="auto">
            <a:xfrm>
              <a:off x="9501188" y="4370388"/>
              <a:ext cx="30163" cy="49213"/>
            </a:xfrm>
            <a:custGeom>
              <a:avLst/>
              <a:gdLst>
                <a:gd name="T0" fmla="*/ 0 w 62"/>
                <a:gd name="T1" fmla="*/ 100 h 100"/>
                <a:gd name="T2" fmla="*/ 0 w 62"/>
                <a:gd name="T3" fmla="*/ 0 h 100"/>
                <a:gd name="T4" fmla="*/ 62 w 62"/>
                <a:gd name="T5" fmla="*/ 0 h 100"/>
                <a:gd name="T6" fmla="*/ 62 w 62"/>
                <a:gd name="T7" fmla="*/ 16 h 100"/>
                <a:gd name="T8" fmla="*/ 17 w 62"/>
                <a:gd name="T9" fmla="*/ 16 h 100"/>
                <a:gd name="T10" fmla="*/ 17 w 62"/>
                <a:gd name="T11" fmla="*/ 100 h 100"/>
                <a:gd name="T12" fmla="*/ 0 w 62"/>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62" h="100">
                  <a:moveTo>
                    <a:pt x="0" y="100"/>
                  </a:moveTo>
                  <a:lnTo>
                    <a:pt x="0" y="0"/>
                  </a:lnTo>
                  <a:lnTo>
                    <a:pt x="62" y="0"/>
                  </a:lnTo>
                  <a:lnTo>
                    <a:pt x="62" y="16"/>
                  </a:lnTo>
                  <a:lnTo>
                    <a:pt x="17" y="16"/>
                  </a:lnTo>
                  <a:lnTo>
                    <a:pt x="17" y="100"/>
                  </a:lnTo>
                  <a:lnTo>
                    <a:pt x="0" y="10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51">
              <a:extLst>
                <a:ext uri="{FF2B5EF4-FFF2-40B4-BE49-F238E27FC236}">
                  <a16:creationId xmlns:a16="http://schemas.microsoft.com/office/drawing/2014/main" id="{5DDA76F7-CFEB-4BCF-6BFB-2D59F9A5F31D}"/>
                </a:ext>
              </a:extLst>
            </p:cNvPr>
            <p:cNvSpPr>
              <a:spLocks/>
            </p:cNvSpPr>
            <p:nvPr/>
          </p:nvSpPr>
          <p:spPr bwMode="auto">
            <a:xfrm>
              <a:off x="9563101" y="4370388"/>
              <a:ext cx="49213" cy="49213"/>
            </a:xfrm>
            <a:custGeom>
              <a:avLst/>
              <a:gdLst>
                <a:gd name="T0" fmla="*/ 83 w 100"/>
                <a:gd name="T1" fmla="*/ 58 h 100"/>
                <a:gd name="T2" fmla="*/ 41 w 100"/>
                <a:gd name="T3" fmla="*/ 58 h 100"/>
                <a:gd name="T4" fmla="*/ 0 w 100"/>
                <a:gd name="T5" fmla="*/ 58 h 100"/>
                <a:gd name="T6" fmla="*/ 0 w 100"/>
                <a:gd name="T7" fmla="*/ 0 h 100"/>
                <a:gd name="T8" fmla="*/ 84 w 100"/>
                <a:gd name="T9" fmla="*/ 0 h 100"/>
                <a:gd name="T10" fmla="*/ 84 w 100"/>
                <a:gd name="T11" fmla="*/ 16 h 100"/>
                <a:gd name="T12" fmla="*/ 19 w 100"/>
                <a:gd name="T13" fmla="*/ 16 h 100"/>
                <a:gd name="T14" fmla="*/ 19 w 100"/>
                <a:gd name="T15" fmla="*/ 41 h 100"/>
                <a:gd name="T16" fmla="*/ 100 w 100"/>
                <a:gd name="T17" fmla="*/ 41 h 100"/>
                <a:gd name="T18" fmla="*/ 100 w 100"/>
                <a:gd name="T19" fmla="*/ 100 h 100"/>
                <a:gd name="T20" fmla="*/ 0 w 100"/>
                <a:gd name="T21" fmla="*/ 100 h 100"/>
                <a:gd name="T22" fmla="*/ 0 w 100"/>
                <a:gd name="T23" fmla="*/ 82 h 100"/>
                <a:gd name="T24" fmla="*/ 83 w 100"/>
                <a:gd name="T25" fmla="*/ 82 h 100"/>
                <a:gd name="T26" fmla="*/ 83 w 100"/>
                <a:gd name="T2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100">
                  <a:moveTo>
                    <a:pt x="83" y="58"/>
                  </a:moveTo>
                  <a:lnTo>
                    <a:pt x="41" y="58"/>
                  </a:lnTo>
                  <a:lnTo>
                    <a:pt x="0" y="58"/>
                  </a:lnTo>
                  <a:lnTo>
                    <a:pt x="0" y="0"/>
                  </a:lnTo>
                  <a:lnTo>
                    <a:pt x="84" y="0"/>
                  </a:lnTo>
                  <a:lnTo>
                    <a:pt x="84" y="16"/>
                  </a:lnTo>
                  <a:lnTo>
                    <a:pt x="19" y="16"/>
                  </a:lnTo>
                  <a:lnTo>
                    <a:pt x="19" y="41"/>
                  </a:lnTo>
                  <a:lnTo>
                    <a:pt x="100" y="41"/>
                  </a:lnTo>
                  <a:lnTo>
                    <a:pt x="100" y="100"/>
                  </a:lnTo>
                  <a:lnTo>
                    <a:pt x="0" y="100"/>
                  </a:lnTo>
                  <a:lnTo>
                    <a:pt x="0" y="82"/>
                  </a:lnTo>
                  <a:lnTo>
                    <a:pt x="83" y="82"/>
                  </a:lnTo>
                  <a:lnTo>
                    <a:pt x="83" y="5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52">
              <a:extLst>
                <a:ext uri="{FF2B5EF4-FFF2-40B4-BE49-F238E27FC236}">
                  <a16:creationId xmlns:a16="http://schemas.microsoft.com/office/drawing/2014/main" id="{BBDC970F-FC07-36C4-B709-C00C66F7628E}"/>
                </a:ext>
              </a:extLst>
            </p:cNvPr>
            <p:cNvSpPr>
              <a:spLocks noEditPoints="1"/>
            </p:cNvSpPr>
            <p:nvPr/>
          </p:nvSpPr>
          <p:spPr bwMode="auto">
            <a:xfrm>
              <a:off x="9648826" y="4356100"/>
              <a:ext cx="9525" cy="63500"/>
            </a:xfrm>
            <a:custGeom>
              <a:avLst/>
              <a:gdLst>
                <a:gd name="T0" fmla="*/ 18 w 18"/>
                <a:gd name="T1" fmla="*/ 14 h 129"/>
                <a:gd name="T2" fmla="*/ 0 w 18"/>
                <a:gd name="T3" fmla="*/ 14 h 129"/>
                <a:gd name="T4" fmla="*/ 0 w 18"/>
                <a:gd name="T5" fmla="*/ 0 h 129"/>
                <a:gd name="T6" fmla="*/ 18 w 18"/>
                <a:gd name="T7" fmla="*/ 0 h 129"/>
                <a:gd name="T8" fmla="*/ 18 w 18"/>
                <a:gd name="T9" fmla="*/ 14 h 129"/>
                <a:gd name="T10" fmla="*/ 18 w 18"/>
                <a:gd name="T11" fmla="*/ 129 h 129"/>
                <a:gd name="T12" fmla="*/ 0 w 18"/>
                <a:gd name="T13" fmla="*/ 129 h 129"/>
                <a:gd name="T14" fmla="*/ 0 w 18"/>
                <a:gd name="T15" fmla="*/ 29 h 129"/>
                <a:gd name="T16" fmla="*/ 18 w 18"/>
                <a:gd name="T17" fmla="*/ 29 h 129"/>
                <a:gd name="T18" fmla="*/ 18 w 18"/>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9">
                  <a:moveTo>
                    <a:pt x="18" y="14"/>
                  </a:moveTo>
                  <a:lnTo>
                    <a:pt x="0" y="14"/>
                  </a:lnTo>
                  <a:lnTo>
                    <a:pt x="0" y="0"/>
                  </a:lnTo>
                  <a:lnTo>
                    <a:pt x="18" y="0"/>
                  </a:lnTo>
                  <a:lnTo>
                    <a:pt x="18" y="14"/>
                  </a:lnTo>
                  <a:close/>
                  <a:moveTo>
                    <a:pt x="18" y="129"/>
                  </a:moveTo>
                  <a:lnTo>
                    <a:pt x="0" y="129"/>
                  </a:lnTo>
                  <a:lnTo>
                    <a:pt x="0" y="29"/>
                  </a:lnTo>
                  <a:lnTo>
                    <a:pt x="18" y="29"/>
                  </a:lnTo>
                  <a:lnTo>
                    <a:pt x="18" y="129"/>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53">
              <a:extLst>
                <a:ext uri="{FF2B5EF4-FFF2-40B4-BE49-F238E27FC236}">
                  <a16:creationId xmlns:a16="http://schemas.microsoft.com/office/drawing/2014/main" id="{B155FC8C-2B32-8050-5AE5-3733FFCA5FC3}"/>
                </a:ext>
              </a:extLst>
            </p:cNvPr>
            <p:cNvSpPr>
              <a:spLocks/>
            </p:cNvSpPr>
            <p:nvPr/>
          </p:nvSpPr>
          <p:spPr bwMode="auto">
            <a:xfrm>
              <a:off x="9696451" y="4356100"/>
              <a:ext cx="31750" cy="63500"/>
            </a:xfrm>
            <a:custGeom>
              <a:avLst/>
              <a:gdLst>
                <a:gd name="T0" fmla="*/ 65 w 65"/>
                <a:gd name="T1" fmla="*/ 111 h 129"/>
                <a:gd name="T2" fmla="*/ 65 w 65"/>
                <a:gd name="T3" fmla="*/ 129 h 129"/>
                <a:gd name="T4" fmla="*/ 0 w 65"/>
                <a:gd name="T5" fmla="*/ 129 h 129"/>
                <a:gd name="T6" fmla="*/ 0 w 65"/>
                <a:gd name="T7" fmla="*/ 64 h 129"/>
                <a:gd name="T8" fmla="*/ 0 w 65"/>
                <a:gd name="T9" fmla="*/ 0 h 129"/>
                <a:gd name="T10" fmla="*/ 18 w 65"/>
                <a:gd name="T11" fmla="*/ 0 h 129"/>
                <a:gd name="T12" fmla="*/ 18 w 65"/>
                <a:gd name="T13" fmla="*/ 29 h 129"/>
                <a:gd name="T14" fmla="*/ 52 w 65"/>
                <a:gd name="T15" fmla="*/ 29 h 129"/>
                <a:gd name="T16" fmla="*/ 52 w 65"/>
                <a:gd name="T17" fmla="*/ 45 h 129"/>
                <a:gd name="T18" fmla="*/ 18 w 65"/>
                <a:gd name="T19" fmla="*/ 45 h 129"/>
                <a:gd name="T20" fmla="*/ 18 w 65"/>
                <a:gd name="T21" fmla="*/ 111 h 129"/>
                <a:gd name="T22" fmla="*/ 65 w 65"/>
                <a:gd name="T23" fmla="*/ 11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129">
                  <a:moveTo>
                    <a:pt x="65" y="111"/>
                  </a:moveTo>
                  <a:lnTo>
                    <a:pt x="65" y="129"/>
                  </a:lnTo>
                  <a:lnTo>
                    <a:pt x="0" y="129"/>
                  </a:lnTo>
                  <a:lnTo>
                    <a:pt x="0" y="64"/>
                  </a:lnTo>
                  <a:lnTo>
                    <a:pt x="0" y="0"/>
                  </a:lnTo>
                  <a:lnTo>
                    <a:pt x="18" y="0"/>
                  </a:lnTo>
                  <a:lnTo>
                    <a:pt x="18" y="29"/>
                  </a:lnTo>
                  <a:lnTo>
                    <a:pt x="52" y="29"/>
                  </a:lnTo>
                  <a:lnTo>
                    <a:pt x="52" y="45"/>
                  </a:lnTo>
                  <a:lnTo>
                    <a:pt x="18" y="45"/>
                  </a:lnTo>
                  <a:lnTo>
                    <a:pt x="18" y="111"/>
                  </a:lnTo>
                  <a:lnTo>
                    <a:pt x="65" y="11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54">
              <a:extLst>
                <a:ext uri="{FF2B5EF4-FFF2-40B4-BE49-F238E27FC236}">
                  <a16:creationId xmlns:a16="http://schemas.microsoft.com/office/drawing/2014/main" id="{97B4B5C1-0CB3-9092-AFB0-872AD8D944CD}"/>
                </a:ext>
              </a:extLst>
            </p:cNvPr>
            <p:cNvSpPr>
              <a:spLocks noEditPoints="1"/>
            </p:cNvSpPr>
            <p:nvPr/>
          </p:nvSpPr>
          <p:spPr bwMode="auto">
            <a:xfrm>
              <a:off x="9764713" y="4354513"/>
              <a:ext cx="49213" cy="63500"/>
            </a:xfrm>
            <a:custGeom>
              <a:avLst/>
              <a:gdLst>
                <a:gd name="T0" fmla="*/ 100 w 100"/>
                <a:gd name="T1" fmla="*/ 87 h 128"/>
                <a:gd name="T2" fmla="*/ 100 w 100"/>
                <a:gd name="T3" fmla="*/ 28 h 128"/>
                <a:gd name="T4" fmla="*/ 56 w 100"/>
                <a:gd name="T5" fmla="*/ 28 h 128"/>
                <a:gd name="T6" fmla="*/ 76 w 100"/>
                <a:gd name="T7" fmla="*/ 0 h 128"/>
                <a:gd name="T8" fmla="*/ 58 w 100"/>
                <a:gd name="T9" fmla="*/ 0 h 128"/>
                <a:gd name="T10" fmla="*/ 36 w 100"/>
                <a:gd name="T11" fmla="*/ 28 h 128"/>
                <a:gd name="T12" fmla="*/ 0 w 100"/>
                <a:gd name="T13" fmla="*/ 28 h 128"/>
                <a:gd name="T14" fmla="*/ 0 w 100"/>
                <a:gd name="T15" fmla="*/ 128 h 128"/>
                <a:gd name="T16" fmla="*/ 82 w 100"/>
                <a:gd name="T17" fmla="*/ 128 h 128"/>
                <a:gd name="T18" fmla="*/ 82 w 100"/>
                <a:gd name="T19" fmla="*/ 111 h 128"/>
                <a:gd name="T20" fmla="*/ 18 w 100"/>
                <a:gd name="T21" fmla="*/ 111 h 128"/>
                <a:gd name="T22" fmla="*/ 18 w 100"/>
                <a:gd name="T23" fmla="*/ 86 h 128"/>
                <a:gd name="T24" fmla="*/ 100 w 100"/>
                <a:gd name="T25" fmla="*/ 86 h 128"/>
                <a:gd name="T26" fmla="*/ 100 w 100"/>
                <a:gd name="T27" fmla="*/ 87 h 128"/>
                <a:gd name="T28" fmla="*/ 18 w 100"/>
                <a:gd name="T29" fmla="*/ 46 h 128"/>
                <a:gd name="T30" fmla="*/ 82 w 100"/>
                <a:gd name="T31" fmla="*/ 46 h 128"/>
                <a:gd name="T32" fmla="*/ 82 w 100"/>
                <a:gd name="T33" fmla="*/ 71 h 128"/>
                <a:gd name="T34" fmla="*/ 18 w 100"/>
                <a:gd name="T35" fmla="*/ 71 h 128"/>
                <a:gd name="T36" fmla="*/ 18 w 100"/>
                <a:gd name="T37" fmla="*/ 4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128">
                  <a:moveTo>
                    <a:pt x="100" y="87"/>
                  </a:moveTo>
                  <a:lnTo>
                    <a:pt x="100" y="28"/>
                  </a:lnTo>
                  <a:lnTo>
                    <a:pt x="56" y="28"/>
                  </a:lnTo>
                  <a:lnTo>
                    <a:pt x="76" y="0"/>
                  </a:lnTo>
                  <a:lnTo>
                    <a:pt x="58" y="0"/>
                  </a:lnTo>
                  <a:cubicBezTo>
                    <a:pt x="58" y="0"/>
                    <a:pt x="42" y="20"/>
                    <a:pt x="36" y="28"/>
                  </a:cubicBezTo>
                  <a:lnTo>
                    <a:pt x="0" y="28"/>
                  </a:lnTo>
                  <a:lnTo>
                    <a:pt x="0" y="128"/>
                  </a:lnTo>
                  <a:lnTo>
                    <a:pt x="82" y="128"/>
                  </a:lnTo>
                  <a:lnTo>
                    <a:pt x="82" y="111"/>
                  </a:lnTo>
                  <a:lnTo>
                    <a:pt x="18" y="111"/>
                  </a:lnTo>
                  <a:lnTo>
                    <a:pt x="18" y="86"/>
                  </a:lnTo>
                  <a:lnTo>
                    <a:pt x="100" y="86"/>
                  </a:lnTo>
                  <a:lnTo>
                    <a:pt x="100" y="87"/>
                  </a:lnTo>
                  <a:close/>
                  <a:moveTo>
                    <a:pt x="18" y="46"/>
                  </a:moveTo>
                  <a:lnTo>
                    <a:pt x="82" y="46"/>
                  </a:lnTo>
                  <a:lnTo>
                    <a:pt x="82" y="71"/>
                  </a:lnTo>
                  <a:lnTo>
                    <a:pt x="18" y="71"/>
                  </a:lnTo>
                  <a:lnTo>
                    <a:pt x="18" y="4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55">
              <a:extLst>
                <a:ext uri="{FF2B5EF4-FFF2-40B4-BE49-F238E27FC236}">
                  <a16:creationId xmlns:a16="http://schemas.microsoft.com/office/drawing/2014/main" id="{0B5EDFC3-070D-CDFA-761C-BBA0D86877D4}"/>
                </a:ext>
              </a:extLst>
            </p:cNvPr>
            <p:cNvSpPr>
              <a:spLocks/>
            </p:cNvSpPr>
            <p:nvPr/>
          </p:nvSpPr>
          <p:spPr bwMode="auto">
            <a:xfrm>
              <a:off x="8853488" y="4370388"/>
              <a:ext cx="166688" cy="187325"/>
            </a:xfrm>
            <a:custGeom>
              <a:avLst/>
              <a:gdLst>
                <a:gd name="T0" fmla="*/ 319 w 338"/>
                <a:gd name="T1" fmla="*/ 363 h 383"/>
                <a:gd name="T2" fmla="*/ 284 w 338"/>
                <a:gd name="T3" fmla="*/ 326 h 383"/>
                <a:gd name="T4" fmla="*/ 284 w 338"/>
                <a:gd name="T5" fmla="*/ 127 h 383"/>
                <a:gd name="T6" fmla="*/ 150 w 338"/>
                <a:gd name="T7" fmla="*/ 0 h 383"/>
                <a:gd name="T8" fmla="*/ 13 w 338"/>
                <a:gd name="T9" fmla="*/ 78 h 383"/>
                <a:gd name="T10" fmla="*/ 53 w 338"/>
                <a:gd name="T11" fmla="*/ 115 h 383"/>
                <a:gd name="T12" fmla="*/ 92 w 338"/>
                <a:gd name="T13" fmla="*/ 73 h 383"/>
                <a:gd name="T14" fmla="*/ 149 w 338"/>
                <a:gd name="T15" fmla="*/ 27 h 383"/>
                <a:gd name="T16" fmla="*/ 219 w 338"/>
                <a:gd name="T17" fmla="*/ 142 h 383"/>
                <a:gd name="T18" fmla="*/ 219 w 338"/>
                <a:gd name="T19" fmla="*/ 172 h 383"/>
                <a:gd name="T20" fmla="*/ 0 w 338"/>
                <a:gd name="T21" fmla="*/ 293 h 383"/>
                <a:gd name="T22" fmla="*/ 100 w 338"/>
                <a:gd name="T23" fmla="*/ 383 h 383"/>
                <a:gd name="T24" fmla="*/ 218 w 338"/>
                <a:gd name="T25" fmla="*/ 325 h 383"/>
                <a:gd name="T26" fmla="*/ 219 w 338"/>
                <a:gd name="T27" fmla="*/ 325 h 383"/>
                <a:gd name="T28" fmla="*/ 282 w 338"/>
                <a:gd name="T29" fmla="*/ 383 h 383"/>
                <a:gd name="T30" fmla="*/ 323 w 338"/>
                <a:gd name="T31" fmla="*/ 381 h 383"/>
                <a:gd name="T32" fmla="*/ 328 w 338"/>
                <a:gd name="T33" fmla="*/ 376 h 383"/>
                <a:gd name="T34" fmla="*/ 338 w 338"/>
                <a:gd name="T35" fmla="*/ 361 h 383"/>
                <a:gd name="T36" fmla="*/ 319 w 338"/>
                <a:gd name="T37" fmla="*/ 3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8" h="383">
                  <a:moveTo>
                    <a:pt x="319" y="363"/>
                  </a:moveTo>
                  <a:cubicBezTo>
                    <a:pt x="293" y="363"/>
                    <a:pt x="284" y="353"/>
                    <a:pt x="284" y="326"/>
                  </a:cubicBezTo>
                  <a:lnTo>
                    <a:pt x="284" y="127"/>
                  </a:lnTo>
                  <a:cubicBezTo>
                    <a:pt x="284" y="52"/>
                    <a:pt x="263" y="0"/>
                    <a:pt x="150" y="0"/>
                  </a:cubicBezTo>
                  <a:cubicBezTo>
                    <a:pt x="93" y="0"/>
                    <a:pt x="13" y="26"/>
                    <a:pt x="13" y="78"/>
                  </a:cubicBezTo>
                  <a:cubicBezTo>
                    <a:pt x="13" y="100"/>
                    <a:pt x="30" y="115"/>
                    <a:pt x="53" y="115"/>
                  </a:cubicBezTo>
                  <a:cubicBezTo>
                    <a:pt x="67" y="115"/>
                    <a:pt x="92" y="106"/>
                    <a:pt x="92" y="73"/>
                  </a:cubicBezTo>
                  <a:cubicBezTo>
                    <a:pt x="92" y="48"/>
                    <a:pt x="98" y="27"/>
                    <a:pt x="149" y="27"/>
                  </a:cubicBezTo>
                  <a:cubicBezTo>
                    <a:pt x="219" y="27"/>
                    <a:pt x="219" y="86"/>
                    <a:pt x="219" y="142"/>
                  </a:cubicBezTo>
                  <a:lnTo>
                    <a:pt x="219" y="172"/>
                  </a:lnTo>
                  <a:cubicBezTo>
                    <a:pt x="157" y="177"/>
                    <a:pt x="0" y="177"/>
                    <a:pt x="0" y="293"/>
                  </a:cubicBezTo>
                  <a:cubicBezTo>
                    <a:pt x="0" y="346"/>
                    <a:pt x="43" y="383"/>
                    <a:pt x="100" y="383"/>
                  </a:cubicBezTo>
                  <a:cubicBezTo>
                    <a:pt x="157" y="383"/>
                    <a:pt x="193" y="361"/>
                    <a:pt x="218" y="325"/>
                  </a:cubicBezTo>
                  <a:lnTo>
                    <a:pt x="219" y="325"/>
                  </a:lnTo>
                  <a:cubicBezTo>
                    <a:pt x="219" y="360"/>
                    <a:pt x="233" y="383"/>
                    <a:pt x="282" y="383"/>
                  </a:cubicBezTo>
                  <a:cubicBezTo>
                    <a:pt x="292" y="383"/>
                    <a:pt x="302" y="383"/>
                    <a:pt x="323" y="381"/>
                  </a:cubicBezTo>
                  <a:lnTo>
                    <a:pt x="328" y="376"/>
                  </a:lnTo>
                  <a:cubicBezTo>
                    <a:pt x="332" y="371"/>
                    <a:pt x="335" y="366"/>
                    <a:pt x="338" y="361"/>
                  </a:cubicBezTo>
                  <a:cubicBezTo>
                    <a:pt x="324" y="363"/>
                    <a:pt x="322" y="363"/>
                    <a:pt x="319" y="36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56">
              <a:extLst>
                <a:ext uri="{FF2B5EF4-FFF2-40B4-BE49-F238E27FC236}">
                  <a16:creationId xmlns:a16="http://schemas.microsoft.com/office/drawing/2014/main" id="{043E88FD-8D19-9552-26C3-D28912AB1220}"/>
                </a:ext>
              </a:extLst>
            </p:cNvPr>
            <p:cNvSpPr>
              <a:spLocks/>
            </p:cNvSpPr>
            <p:nvPr/>
          </p:nvSpPr>
          <p:spPr bwMode="auto">
            <a:xfrm>
              <a:off x="8715376" y="4398963"/>
              <a:ext cx="109538" cy="109538"/>
            </a:xfrm>
            <a:custGeom>
              <a:avLst/>
              <a:gdLst>
                <a:gd name="T0" fmla="*/ 22 w 225"/>
                <a:gd name="T1" fmla="*/ 0 h 224"/>
                <a:gd name="T2" fmla="*/ 0 w 225"/>
                <a:gd name="T3" fmla="*/ 19 h 224"/>
                <a:gd name="T4" fmla="*/ 0 w 225"/>
                <a:gd name="T5" fmla="*/ 224 h 224"/>
                <a:gd name="T6" fmla="*/ 225 w 225"/>
                <a:gd name="T7" fmla="*/ 224 h 224"/>
                <a:gd name="T8" fmla="*/ 225 w 225"/>
                <a:gd name="T9" fmla="*/ 0 h 224"/>
                <a:gd name="T10" fmla="*/ 150 w 225"/>
                <a:gd name="T11" fmla="*/ 0 h 224"/>
                <a:gd name="T12" fmla="*/ 150 w 225"/>
                <a:gd name="T13" fmla="*/ 149 h 224"/>
                <a:gd name="T14" fmla="*/ 75 w 225"/>
                <a:gd name="T15" fmla="*/ 149 h 224"/>
                <a:gd name="T16" fmla="*/ 75 w 225"/>
                <a:gd name="T17" fmla="*/ 0 h 224"/>
                <a:gd name="T18" fmla="*/ 22 w 225"/>
                <a:gd name="T1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224">
                  <a:moveTo>
                    <a:pt x="22" y="0"/>
                  </a:moveTo>
                  <a:lnTo>
                    <a:pt x="0" y="19"/>
                  </a:lnTo>
                  <a:lnTo>
                    <a:pt x="0" y="224"/>
                  </a:lnTo>
                  <a:lnTo>
                    <a:pt x="225" y="224"/>
                  </a:lnTo>
                  <a:lnTo>
                    <a:pt x="225" y="0"/>
                  </a:lnTo>
                  <a:lnTo>
                    <a:pt x="150" y="0"/>
                  </a:lnTo>
                  <a:lnTo>
                    <a:pt x="150" y="149"/>
                  </a:lnTo>
                  <a:lnTo>
                    <a:pt x="75" y="149"/>
                  </a:lnTo>
                  <a:lnTo>
                    <a:pt x="75" y="0"/>
                  </a:lnTo>
                  <a:lnTo>
                    <a:pt x="2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57">
              <a:extLst>
                <a:ext uri="{FF2B5EF4-FFF2-40B4-BE49-F238E27FC236}">
                  <a16:creationId xmlns:a16="http://schemas.microsoft.com/office/drawing/2014/main" id="{5AC128F7-9804-DBF6-3D41-31647190AD46}"/>
                </a:ext>
              </a:extLst>
            </p:cNvPr>
            <p:cNvSpPr>
              <a:spLocks noEditPoints="1"/>
            </p:cNvSpPr>
            <p:nvPr/>
          </p:nvSpPr>
          <p:spPr bwMode="auto">
            <a:xfrm>
              <a:off x="8664576" y="4308475"/>
              <a:ext cx="385763" cy="311150"/>
            </a:xfrm>
            <a:custGeom>
              <a:avLst/>
              <a:gdLst>
                <a:gd name="T0" fmla="*/ 462 w 790"/>
                <a:gd name="T1" fmla="*/ 408 h 638"/>
                <a:gd name="T2" fmla="*/ 607 w 790"/>
                <a:gd name="T3" fmla="*/ 325 h 638"/>
                <a:gd name="T4" fmla="*/ 607 w 790"/>
                <a:gd name="T5" fmla="*/ 373 h 638"/>
                <a:gd name="T6" fmla="*/ 518 w 790"/>
                <a:gd name="T7" fmla="*/ 478 h 638"/>
                <a:gd name="T8" fmla="*/ 462 w 790"/>
                <a:gd name="T9" fmla="*/ 408 h 638"/>
                <a:gd name="T10" fmla="*/ 707 w 790"/>
                <a:gd name="T11" fmla="*/ 490 h 638"/>
                <a:gd name="T12" fmla="*/ 726 w 790"/>
                <a:gd name="T13" fmla="*/ 489 h 638"/>
                <a:gd name="T14" fmla="*/ 790 w 790"/>
                <a:gd name="T15" fmla="*/ 284 h 638"/>
                <a:gd name="T16" fmla="*/ 518 w 790"/>
                <a:gd name="T17" fmla="*/ 0 h 638"/>
                <a:gd name="T18" fmla="*/ 407 w 790"/>
                <a:gd name="T19" fmla="*/ 18 h 638"/>
                <a:gd name="T20" fmla="*/ 407 w 790"/>
                <a:gd name="T21" fmla="*/ 117 h 638"/>
                <a:gd name="T22" fmla="*/ 388 w 790"/>
                <a:gd name="T23" fmla="*/ 117 h 638"/>
                <a:gd name="T24" fmla="*/ 388 w 790"/>
                <a:gd name="T25" fmla="*/ 135 h 638"/>
                <a:gd name="T26" fmla="*/ 313 w 790"/>
                <a:gd name="T27" fmla="*/ 135 h 638"/>
                <a:gd name="T28" fmla="*/ 313 w 790"/>
                <a:gd name="T29" fmla="*/ 135 h 638"/>
                <a:gd name="T30" fmla="*/ 313 w 790"/>
                <a:gd name="T31" fmla="*/ 54 h 638"/>
                <a:gd name="T32" fmla="*/ 125 w 790"/>
                <a:gd name="T33" fmla="*/ 188 h 638"/>
                <a:gd name="T34" fmla="*/ 178 w 790"/>
                <a:gd name="T35" fmla="*/ 188 h 638"/>
                <a:gd name="T36" fmla="*/ 178 w 790"/>
                <a:gd name="T37" fmla="*/ 338 h 638"/>
                <a:gd name="T38" fmla="*/ 253 w 790"/>
                <a:gd name="T39" fmla="*/ 338 h 638"/>
                <a:gd name="T40" fmla="*/ 253 w 790"/>
                <a:gd name="T41" fmla="*/ 188 h 638"/>
                <a:gd name="T42" fmla="*/ 328 w 790"/>
                <a:gd name="T43" fmla="*/ 188 h 638"/>
                <a:gd name="T44" fmla="*/ 328 w 790"/>
                <a:gd name="T45" fmla="*/ 413 h 638"/>
                <a:gd name="T46" fmla="*/ 103 w 790"/>
                <a:gd name="T47" fmla="*/ 413 h 638"/>
                <a:gd name="T48" fmla="*/ 103 w 790"/>
                <a:gd name="T49" fmla="*/ 207 h 638"/>
                <a:gd name="T50" fmla="*/ 0 w 790"/>
                <a:gd name="T51" fmla="*/ 398 h 638"/>
                <a:gd name="T52" fmla="*/ 400 w 790"/>
                <a:gd name="T53" fmla="*/ 638 h 638"/>
                <a:gd name="T54" fmla="*/ 697 w 790"/>
                <a:gd name="T55" fmla="*/ 524 h 638"/>
                <a:gd name="T56" fmla="*/ 711 w 790"/>
                <a:gd name="T57" fmla="*/ 509 h 638"/>
                <a:gd name="T58" fmla="*/ 670 w 790"/>
                <a:gd name="T59" fmla="*/ 512 h 638"/>
                <a:gd name="T60" fmla="*/ 607 w 790"/>
                <a:gd name="T61" fmla="*/ 453 h 638"/>
                <a:gd name="T62" fmla="*/ 606 w 790"/>
                <a:gd name="T63" fmla="*/ 453 h 638"/>
                <a:gd name="T64" fmla="*/ 488 w 790"/>
                <a:gd name="T65" fmla="*/ 512 h 638"/>
                <a:gd name="T66" fmla="*/ 388 w 790"/>
                <a:gd name="T67" fmla="*/ 422 h 638"/>
                <a:gd name="T68" fmla="*/ 607 w 790"/>
                <a:gd name="T69" fmla="*/ 300 h 638"/>
                <a:gd name="T70" fmla="*/ 607 w 790"/>
                <a:gd name="T71" fmla="*/ 270 h 638"/>
                <a:gd name="T72" fmla="*/ 537 w 790"/>
                <a:gd name="T73" fmla="*/ 155 h 638"/>
                <a:gd name="T74" fmla="*/ 480 w 790"/>
                <a:gd name="T75" fmla="*/ 202 h 638"/>
                <a:gd name="T76" fmla="*/ 441 w 790"/>
                <a:gd name="T77" fmla="*/ 243 h 638"/>
                <a:gd name="T78" fmla="*/ 401 w 790"/>
                <a:gd name="T79" fmla="*/ 207 h 638"/>
                <a:gd name="T80" fmla="*/ 538 w 790"/>
                <a:gd name="T81" fmla="*/ 128 h 638"/>
                <a:gd name="T82" fmla="*/ 672 w 790"/>
                <a:gd name="T83" fmla="*/ 255 h 638"/>
                <a:gd name="T84" fmla="*/ 672 w 790"/>
                <a:gd name="T85" fmla="*/ 454 h 638"/>
                <a:gd name="T86" fmla="*/ 707 w 790"/>
                <a:gd name="T87" fmla="*/ 49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0" h="638">
                  <a:moveTo>
                    <a:pt x="462" y="408"/>
                  </a:moveTo>
                  <a:cubicBezTo>
                    <a:pt x="462" y="333"/>
                    <a:pt x="568" y="327"/>
                    <a:pt x="607" y="325"/>
                  </a:cubicBezTo>
                  <a:lnTo>
                    <a:pt x="607" y="373"/>
                  </a:lnTo>
                  <a:cubicBezTo>
                    <a:pt x="607" y="428"/>
                    <a:pt x="572" y="478"/>
                    <a:pt x="518" y="478"/>
                  </a:cubicBezTo>
                  <a:cubicBezTo>
                    <a:pt x="490" y="478"/>
                    <a:pt x="462" y="449"/>
                    <a:pt x="462" y="408"/>
                  </a:cubicBezTo>
                  <a:close/>
                  <a:moveTo>
                    <a:pt x="707" y="490"/>
                  </a:moveTo>
                  <a:cubicBezTo>
                    <a:pt x="710" y="490"/>
                    <a:pt x="712" y="490"/>
                    <a:pt x="726" y="489"/>
                  </a:cubicBezTo>
                  <a:cubicBezTo>
                    <a:pt x="770" y="427"/>
                    <a:pt x="790" y="352"/>
                    <a:pt x="790" y="284"/>
                  </a:cubicBezTo>
                  <a:cubicBezTo>
                    <a:pt x="790" y="129"/>
                    <a:pt x="683" y="0"/>
                    <a:pt x="518" y="0"/>
                  </a:cubicBezTo>
                  <a:cubicBezTo>
                    <a:pt x="483" y="0"/>
                    <a:pt x="446" y="7"/>
                    <a:pt x="407" y="18"/>
                  </a:cubicBezTo>
                  <a:lnTo>
                    <a:pt x="407" y="117"/>
                  </a:lnTo>
                  <a:lnTo>
                    <a:pt x="388" y="117"/>
                  </a:lnTo>
                  <a:lnTo>
                    <a:pt x="388" y="135"/>
                  </a:lnTo>
                  <a:lnTo>
                    <a:pt x="313" y="135"/>
                  </a:lnTo>
                  <a:lnTo>
                    <a:pt x="313" y="135"/>
                  </a:lnTo>
                  <a:lnTo>
                    <a:pt x="313" y="54"/>
                  </a:lnTo>
                  <a:cubicBezTo>
                    <a:pt x="252" y="85"/>
                    <a:pt x="188" y="129"/>
                    <a:pt x="125" y="188"/>
                  </a:cubicBezTo>
                  <a:lnTo>
                    <a:pt x="178" y="188"/>
                  </a:lnTo>
                  <a:lnTo>
                    <a:pt x="178" y="338"/>
                  </a:lnTo>
                  <a:lnTo>
                    <a:pt x="253" y="338"/>
                  </a:lnTo>
                  <a:lnTo>
                    <a:pt x="253" y="188"/>
                  </a:lnTo>
                  <a:lnTo>
                    <a:pt x="328" y="188"/>
                  </a:lnTo>
                  <a:lnTo>
                    <a:pt x="328" y="413"/>
                  </a:lnTo>
                  <a:lnTo>
                    <a:pt x="103" y="413"/>
                  </a:lnTo>
                  <a:lnTo>
                    <a:pt x="103" y="207"/>
                  </a:lnTo>
                  <a:cubicBezTo>
                    <a:pt x="28" y="280"/>
                    <a:pt x="0" y="344"/>
                    <a:pt x="0" y="398"/>
                  </a:cubicBezTo>
                  <a:cubicBezTo>
                    <a:pt x="0" y="512"/>
                    <a:pt x="151" y="638"/>
                    <a:pt x="400" y="638"/>
                  </a:cubicBezTo>
                  <a:cubicBezTo>
                    <a:pt x="538" y="638"/>
                    <a:pt x="635" y="590"/>
                    <a:pt x="697" y="524"/>
                  </a:cubicBezTo>
                  <a:lnTo>
                    <a:pt x="711" y="509"/>
                  </a:lnTo>
                  <a:cubicBezTo>
                    <a:pt x="688" y="512"/>
                    <a:pt x="680" y="512"/>
                    <a:pt x="670" y="512"/>
                  </a:cubicBezTo>
                  <a:cubicBezTo>
                    <a:pt x="622" y="512"/>
                    <a:pt x="607" y="488"/>
                    <a:pt x="607" y="453"/>
                  </a:cubicBezTo>
                  <a:lnTo>
                    <a:pt x="606" y="453"/>
                  </a:lnTo>
                  <a:cubicBezTo>
                    <a:pt x="580" y="489"/>
                    <a:pt x="545" y="512"/>
                    <a:pt x="488" y="512"/>
                  </a:cubicBezTo>
                  <a:cubicBezTo>
                    <a:pt x="431" y="512"/>
                    <a:pt x="388" y="473"/>
                    <a:pt x="388" y="422"/>
                  </a:cubicBezTo>
                  <a:cubicBezTo>
                    <a:pt x="388" y="305"/>
                    <a:pt x="545" y="305"/>
                    <a:pt x="607" y="300"/>
                  </a:cubicBezTo>
                  <a:lnTo>
                    <a:pt x="607" y="270"/>
                  </a:lnTo>
                  <a:cubicBezTo>
                    <a:pt x="607" y="214"/>
                    <a:pt x="606" y="155"/>
                    <a:pt x="537" y="155"/>
                  </a:cubicBezTo>
                  <a:cubicBezTo>
                    <a:pt x="486" y="155"/>
                    <a:pt x="480" y="177"/>
                    <a:pt x="480" y="202"/>
                  </a:cubicBezTo>
                  <a:cubicBezTo>
                    <a:pt x="480" y="234"/>
                    <a:pt x="455" y="243"/>
                    <a:pt x="441" y="243"/>
                  </a:cubicBezTo>
                  <a:cubicBezTo>
                    <a:pt x="418" y="243"/>
                    <a:pt x="401" y="228"/>
                    <a:pt x="401" y="207"/>
                  </a:cubicBezTo>
                  <a:cubicBezTo>
                    <a:pt x="401" y="154"/>
                    <a:pt x="481" y="128"/>
                    <a:pt x="538" y="128"/>
                  </a:cubicBezTo>
                  <a:cubicBezTo>
                    <a:pt x="652" y="128"/>
                    <a:pt x="672" y="180"/>
                    <a:pt x="672" y="255"/>
                  </a:cubicBezTo>
                  <a:lnTo>
                    <a:pt x="672" y="454"/>
                  </a:lnTo>
                  <a:cubicBezTo>
                    <a:pt x="672" y="480"/>
                    <a:pt x="681" y="490"/>
                    <a:pt x="707" y="49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158">
              <a:extLst>
                <a:ext uri="{FF2B5EF4-FFF2-40B4-BE49-F238E27FC236}">
                  <a16:creationId xmlns:a16="http://schemas.microsoft.com/office/drawing/2014/main" id="{773A30B0-9EF7-7F3A-8D6D-F4607FE12523}"/>
                </a:ext>
              </a:extLst>
            </p:cNvPr>
            <p:cNvSpPr>
              <a:spLocks noChangeArrowheads="1"/>
            </p:cNvSpPr>
            <p:nvPr/>
          </p:nvSpPr>
          <p:spPr bwMode="auto">
            <a:xfrm>
              <a:off x="8826501" y="4273550"/>
              <a:ext cx="36513" cy="92075"/>
            </a:xfrm>
            <a:prstGeom prst="rect">
              <a:avLst/>
            </a:prstGeom>
            <a:solidFill>
              <a:srgbClr val="23ACF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BBBEF"/>
                </a:solidFill>
              </a:endParaRPr>
            </a:p>
          </p:txBody>
        </p:sp>
      </p:grpSp>
      <p:sp>
        <p:nvSpPr>
          <p:cNvPr id="5" name="Espace réservé du texte 4">
            <a:extLst>
              <a:ext uri="{FF2B5EF4-FFF2-40B4-BE49-F238E27FC236}">
                <a16:creationId xmlns:a16="http://schemas.microsoft.com/office/drawing/2014/main" id="{DC43DF51-E5EF-0611-ABF1-8DD3C546BD95}"/>
              </a:ext>
            </a:extLst>
          </p:cNvPr>
          <p:cNvSpPr>
            <a:spLocks noGrp="1"/>
          </p:cNvSpPr>
          <p:nvPr>
            <p:ph type="body" sz="quarter" idx="14" hasCustomPrompt="1"/>
          </p:nvPr>
        </p:nvSpPr>
        <p:spPr>
          <a:xfrm>
            <a:off x="690674" y="5665339"/>
            <a:ext cx="832359" cy="479676"/>
          </a:xfrm>
          <a:prstGeom prst="roundRect">
            <a:avLst/>
          </a:prstGeom>
          <a:solidFill>
            <a:schemeClr val="bg1"/>
          </a:solidFill>
        </p:spPr>
        <p:txBody>
          <a:bodyPr wrap="none" lIns="180000" tIns="108000" rIns="180000" bIns="108000">
            <a:spAutoFit/>
          </a:bodyPr>
          <a:lstStyle>
            <a:lvl1pPr marL="0" indent="0" algn="l">
              <a:lnSpc>
                <a:spcPct val="100000"/>
              </a:lnSpc>
              <a:spcAft>
                <a:spcPts val="0"/>
              </a:spcAft>
              <a:buFont typeface="+mj-lt"/>
              <a:buNone/>
              <a:defRPr sz="1400" b="0">
                <a:latin typeface="+mj-lt"/>
              </a:defRPr>
            </a:lvl1pPr>
            <a:lvl2pPr marL="0" indent="0" algn="ctr">
              <a:lnSpc>
                <a:spcPct val="100000"/>
              </a:lnSpc>
              <a:spcAft>
                <a:spcPts val="0"/>
              </a:spcAft>
              <a:buFont typeface="+mj-lt"/>
              <a:buNone/>
              <a:defRPr sz="1400" b="0">
                <a:latin typeface="+mj-lt"/>
              </a:defRPr>
            </a:lvl2pPr>
            <a:lvl3pPr marL="0" indent="0" algn="ctr">
              <a:lnSpc>
                <a:spcPct val="100000"/>
              </a:lnSpc>
              <a:spcAft>
                <a:spcPts val="0"/>
              </a:spcAft>
              <a:buFont typeface="+mj-lt"/>
              <a:buNone/>
              <a:defRPr sz="1400" b="0">
                <a:latin typeface="+mj-lt"/>
              </a:defRPr>
            </a:lvl3pPr>
            <a:lvl4pPr marL="0" indent="0" algn="ctr">
              <a:lnSpc>
                <a:spcPct val="100000"/>
              </a:lnSpc>
              <a:spcAft>
                <a:spcPts val="0"/>
              </a:spcAft>
              <a:buFont typeface="+mj-lt"/>
              <a:buNone/>
              <a:defRPr sz="1400" b="0">
                <a:latin typeface="+mj-lt"/>
              </a:defRPr>
            </a:lvl4pPr>
            <a:lvl5pPr marL="0" indent="0" algn="ctr">
              <a:lnSpc>
                <a:spcPct val="100000"/>
              </a:lnSpc>
              <a:spcAft>
                <a:spcPts val="0"/>
              </a:spcAft>
              <a:buFont typeface="+mj-lt"/>
              <a:buNone/>
              <a:defRPr sz="1400" b="0">
                <a:latin typeface="+mj-lt"/>
              </a:defRPr>
            </a:lvl5pPr>
            <a:lvl6pPr marL="0" indent="0" algn="ctr">
              <a:lnSpc>
                <a:spcPct val="100000"/>
              </a:lnSpc>
              <a:spcAft>
                <a:spcPts val="0"/>
              </a:spcAft>
              <a:buFont typeface="+mj-lt"/>
              <a:buNone/>
              <a:defRPr sz="1400" b="0">
                <a:latin typeface="+mj-lt"/>
              </a:defRPr>
            </a:lvl6pPr>
            <a:lvl7pPr marL="0" indent="0" algn="ctr">
              <a:lnSpc>
                <a:spcPct val="100000"/>
              </a:lnSpc>
              <a:spcAft>
                <a:spcPts val="0"/>
              </a:spcAft>
              <a:buFont typeface="+mj-lt"/>
              <a:buNone/>
              <a:defRPr sz="1400" b="0">
                <a:latin typeface="+mj-lt"/>
              </a:defRPr>
            </a:lvl7pPr>
            <a:lvl8pPr marL="0" indent="0" algn="ctr">
              <a:lnSpc>
                <a:spcPct val="100000"/>
              </a:lnSpc>
              <a:spcAft>
                <a:spcPts val="0"/>
              </a:spcAft>
              <a:buFont typeface="+mj-lt"/>
              <a:buNone/>
              <a:defRPr sz="1400" b="0">
                <a:latin typeface="+mj-lt"/>
              </a:defRPr>
            </a:lvl8pPr>
            <a:lvl9pPr marL="0" indent="0" algn="ctr">
              <a:lnSpc>
                <a:spcPct val="100000"/>
              </a:lnSpc>
              <a:spcAft>
                <a:spcPts val="0"/>
              </a:spcAft>
              <a:buFont typeface="+mj-lt"/>
              <a:buNone/>
              <a:defRPr sz="1400" b="0">
                <a:latin typeface="+mj-lt"/>
              </a:defRPr>
            </a:lvl9pPr>
          </a:lstStyle>
          <a:p>
            <a:pPr lvl="0"/>
            <a:r>
              <a:rPr lang="fr-FR" noProof="0"/>
              <a:t>Date</a:t>
            </a:r>
          </a:p>
        </p:txBody>
      </p:sp>
    </p:spTree>
    <p:extLst>
      <p:ext uri="{BB962C8B-B14F-4D97-AF65-F5344CB8AC3E}">
        <p14:creationId xmlns:p14="http://schemas.microsoft.com/office/powerpoint/2010/main" val="165763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maire">
    <p:bg>
      <p:bgPr>
        <a:solidFill>
          <a:srgbClr val="F1F4F9"/>
        </a:solidFill>
        <a:effectLst/>
      </p:bgPr>
    </p:bg>
    <p:spTree>
      <p:nvGrpSpPr>
        <p:cNvPr id="1" name=""/>
        <p:cNvGrpSpPr/>
        <p:nvPr/>
      </p:nvGrpSpPr>
      <p:grpSpPr>
        <a:xfrm>
          <a:off x="0" y="0"/>
          <a:ext cx="0" cy="0"/>
          <a:chOff x="0" y="0"/>
          <a:chExt cx="0" cy="0"/>
        </a:xfrm>
      </p:grpSpPr>
      <p:sp>
        <p:nvSpPr>
          <p:cNvPr id="2" name="Rectangle: Top Corners Rounded 20">
            <a:extLst>
              <a:ext uri="{FF2B5EF4-FFF2-40B4-BE49-F238E27FC236}">
                <a16:creationId xmlns:a16="http://schemas.microsoft.com/office/drawing/2014/main" id="{C68CC2DC-48A9-9F35-62B8-F1519AD24878}"/>
              </a:ext>
              <a:ext uri="{C183D7F6-B498-43B3-948B-1728B52AA6E4}">
                <adec:decorative xmlns:adec="http://schemas.microsoft.com/office/drawing/2017/decorative" val="1"/>
              </a:ext>
            </a:extLst>
          </p:cNvPr>
          <p:cNvSpPr>
            <a:spLocks/>
          </p:cNvSpPr>
          <p:nvPr userDrawn="1"/>
        </p:nvSpPr>
        <p:spPr>
          <a:xfrm rot="10800000" flipV="1">
            <a:off x="0" y="2952748"/>
            <a:ext cx="12187132" cy="3905252"/>
          </a:xfrm>
          <a:prstGeom prst="round2SameRect">
            <a:avLst>
              <a:gd name="adj1" fmla="val 6419"/>
              <a:gd name="adj2" fmla="val 0"/>
            </a:avLst>
          </a:prstGeom>
          <a:solidFill>
            <a:schemeClr val="bg2">
              <a:lumMod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Verdana Pro" panose="020B0604030504040204" pitchFamily="34" charset="0"/>
            </a:endParaRPr>
          </a:p>
        </p:txBody>
      </p:sp>
      <p:sp>
        <p:nvSpPr>
          <p:cNvPr id="61" name="Title 27">
            <a:extLst>
              <a:ext uri="{FF2B5EF4-FFF2-40B4-BE49-F238E27FC236}">
                <a16:creationId xmlns:a16="http://schemas.microsoft.com/office/drawing/2014/main" id="{7AABFE58-213F-40A3-5011-3892158EED4F}"/>
              </a:ext>
            </a:extLst>
          </p:cNvPr>
          <p:cNvSpPr>
            <a:spLocks noGrp="1"/>
          </p:cNvSpPr>
          <p:nvPr>
            <p:ph type="title" hasCustomPrompt="1"/>
          </p:nvPr>
        </p:nvSpPr>
        <p:spPr>
          <a:xfrm>
            <a:off x="690676" y="383223"/>
            <a:ext cx="5561332" cy="1107996"/>
          </a:xfrm>
        </p:spPr>
        <p:txBody>
          <a:bodyPr bIns="0" anchor="t" anchorCtr="0">
            <a:noAutofit/>
          </a:bodyPr>
          <a:lstStyle>
            <a:lvl1pPr>
              <a:lnSpc>
                <a:spcPct val="90000"/>
              </a:lnSpc>
              <a:defRPr sz="8000"/>
            </a:lvl1pPr>
          </a:lstStyle>
          <a:p>
            <a:r>
              <a:rPr lang="fr-FR" noProof="0"/>
              <a:t>Sommaire</a:t>
            </a:r>
          </a:p>
        </p:txBody>
      </p:sp>
      <p:sp>
        <p:nvSpPr>
          <p:cNvPr id="45" name="Text Placeholder 29">
            <a:extLst>
              <a:ext uri="{FF2B5EF4-FFF2-40B4-BE49-F238E27FC236}">
                <a16:creationId xmlns:a16="http://schemas.microsoft.com/office/drawing/2014/main" id="{A1E940EB-CABD-D709-6ACA-6848A6B23EF3}"/>
              </a:ext>
            </a:extLst>
          </p:cNvPr>
          <p:cNvSpPr>
            <a:spLocks noGrp="1"/>
          </p:cNvSpPr>
          <p:nvPr>
            <p:ph type="body" sz="quarter" idx="15" hasCustomPrompt="1"/>
          </p:nvPr>
        </p:nvSpPr>
        <p:spPr>
          <a:xfrm>
            <a:off x="336176" y="1946570"/>
            <a:ext cx="3646481" cy="1770556"/>
          </a:xfrm>
          <a:prstGeom prst="roundRect">
            <a:avLst>
              <a:gd name="adj" fmla="val 9157"/>
            </a:avLst>
          </a:prstGeom>
          <a:solidFill>
            <a:schemeClr val="bg1"/>
          </a:solidFill>
          <a:ln>
            <a:gradFill>
              <a:gsLst>
                <a:gs pos="0">
                  <a:srgbClr val="F1F4F9">
                    <a:alpha val="42000"/>
                  </a:srgbClr>
                </a:gs>
                <a:gs pos="100000">
                  <a:schemeClr val="bg1">
                    <a:alpha val="0"/>
                  </a:schemeClr>
                </a:gs>
              </a:gsLst>
              <a:lin ang="5400000" scaled="1"/>
            </a:gradFill>
          </a:ln>
        </p:spPr>
        <p:txBody>
          <a:bodyPr lIns="180000" tIns="180000" rIns="180000" bIns="180000" anchor="t" anchorCtr="0">
            <a:noAutofit/>
          </a:bodyPr>
          <a:lstStyle>
            <a:lvl1pPr>
              <a:lnSpc>
                <a:spcPct val="100000"/>
              </a:lnSpc>
              <a:buFontTx/>
              <a:buNone/>
              <a:defRPr sz="3200">
                <a:solidFill>
                  <a:schemeClr val="accent2"/>
                </a:solidFill>
                <a:latin typeface="Verdana Pro Semibold" panose="020B0704030504040204" pitchFamily="34" charset="0"/>
              </a:defRPr>
            </a:lvl1pPr>
            <a:lvl2pPr marL="0" indent="0">
              <a:lnSpc>
                <a:spcPct val="100000"/>
              </a:lnSpc>
              <a:buSzPct val="130000"/>
              <a:buFontTx/>
              <a:buNone/>
              <a:defRPr sz="2000">
                <a:latin typeface="+mn-lt"/>
              </a:defRPr>
            </a:lvl2pPr>
            <a:lvl3pPr marL="0" indent="0">
              <a:lnSpc>
                <a:spcPct val="100000"/>
              </a:lnSpc>
              <a:buClr>
                <a:schemeClr val="accent2"/>
              </a:buClr>
              <a:buSzPct val="130000"/>
              <a:buFontTx/>
              <a:buNone/>
              <a:defRPr sz="2000">
                <a:latin typeface="+mn-lt"/>
              </a:defRPr>
            </a:lvl3pPr>
            <a:lvl4pPr marL="0" indent="0">
              <a:lnSpc>
                <a:spcPct val="100000"/>
              </a:lnSpc>
              <a:buSzPct val="130000"/>
              <a:buFontTx/>
              <a:buNone/>
              <a:defRPr sz="2000">
                <a:latin typeface="+mn-lt"/>
              </a:defRPr>
            </a:lvl4pPr>
            <a:lvl5pPr marL="0" indent="0">
              <a:lnSpc>
                <a:spcPct val="100000"/>
              </a:lnSpc>
              <a:buSzPct val="130000"/>
              <a:buFontTx/>
              <a:buNone/>
              <a:defRPr sz="2000">
                <a:latin typeface="+mn-lt"/>
              </a:defRPr>
            </a:lvl5pPr>
            <a:lvl6pPr marL="0" indent="0">
              <a:lnSpc>
                <a:spcPct val="100000"/>
              </a:lnSpc>
              <a:buSzPct val="130000"/>
              <a:buFontTx/>
              <a:buNone/>
              <a:defRPr sz="2000">
                <a:latin typeface="+mn-lt"/>
              </a:defRPr>
            </a:lvl6pPr>
            <a:lvl7pPr marL="0" indent="0">
              <a:lnSpc>
                <a:spcPct val="100000"/>
              </a:lnSpc>
              <a:buSzPct val="130000"/>
              <a:buFontTx/>
              <a:buNone/>
              <a:defRPr sz="2000">
                <a:latin typeface="+mn-lt"/>
              </a:defRPr>
            </a:lvl7pPr>
            <a:lvl8pPr marL="0" indent="0">
              <a:lnSpc>
                <a:spcPct val="100000"/>
              </a:lnSpc>
              <a:buSzPct val="130000"/>
              <a:buFontTx/>
              <a:buNone/>
              <a:defRPr sz="2000">
                <a:latin typeface="+mn-lt"/>
              </a:defRPr>
            </a:lvl8pPr>
            <a:lvl9pPr marL="0" indent="0">
              <a:lnSpc>
                <a:spcPct val="100000"/>
              </a:lnSpc>
              <a:buSzPct val="130000"/>
              <a:buFontTx/>
              <a:buNone/>
              <a:defRPr sz="2000">
                <a:latin typeface="+mn-lt"/>
              </a:defRPr>
            </a:lvl9pPr>
          </a:lstStyle>
          <a:p>
            <a:pPr lvl="0"/>
            <a:r>
              <a:rPr lang="fr-FR" noProof="0"/>
              <a:t>00</a:t>
            </a:r>
          </a:p>
          <a:p>
            <a:pPr lvl="1"/>
            <a:r>
              <a:rPr lang="fr-FR" noProof="0"/>
              <a:t>Lorem ipsum </a:t>
            </a:r>
            <a:br>
              <a:rPr lang="fr-FR" noProof="0"/>
            </a:br>
            <a:r>
              <a:rPr lang="fr-FR" noProof="0" err="1"/>
              <a:t>consectetur</a:t>
            </a:r>
            <a:r>
              <a:rPr lang="fr-FR" noProof="0"/>
              <a:t> </a:t>
            </a:r>
            <a:r>
              <a:rPr lang="fr-FR" noProof="0" err="1"/>
              <a:t>adipiscing</a:t>
            </a:r>
            <a:endParaRPr lang="fr-FR" noProof="0"/>
          </a:p>
        </p:txBody>
      </p:sp>
      <p:sp>
        <p:nvSpPr>
          <p:cNvPr id="57" name="Text Placeholder 29">
            <a:extLst>
              <a:ext uri="{FF2B5EF4-FFF2-40B4-BE49-F238E27FC236}">
                <a16:creationId xmlns:a16="http://schemas.microsoft.com/office/drawing/2014/main" id="{F5CF4DA0-27D0-2DB1-590B-BBAF748F5924}"/>
              </a:ext>
            </a:extLst>
          </p:cNvPr>
          <p:cNvSpPr>
            <a:spLocks noGrp="1"/>
          </p:cNvSpPr>
          <p:nvPr>
            <p:ph type="body" sz="quarter" idx="17" hasCustomPrompt="1"/>
          </p:nvPr>
        </p:nvSpPr>
        <p:spPr>
          <a:xfrm>
            <a:off x="4272760" y="1946570"/>
            <a:ext cx="3646481" cy="1770556"/>
          </a:xfrm>
          <a:prstGeom prst="roundRect">
            <a:avLst>
              <a:gd name="adj" fmla="val 9157"/>
            </a:avLst>
          </a:prstGeom>
          <a:solidFill>
            <a:schemeClr val="bg1"/>
          </a:solidFill>
          <a:ln>
            <a:gradFill>
              <a:gsLst>
                <a:gs pos="0">
                  <a:srgbClr val="F1F4F9">
                    <a:alpha val="42000"/>
                  </a:srgbClr>
                </a:gs>
                <a:gs pos="100000">
                  <a:schemeClr val="bg1">
                    <a:alpha val="0"/>
                  </a:schemeClr>
                </a:gs>
              </a:gsLst>
              <a:lin ang="5400000" scaled="1"/>
            </a:gradFill>
          </a:ln>
        </p:spPr>
        <p:txBody>
          <a:bodyPr lIns="180000" tIns="180000" rIns="180000" bIns="180000" anchor="t" anchorCtr="0">
            <a:noAutofit/>
          </a:bodyPr>
          <a:lstStyle>
            <a:lvl1pPr>
              <a:lnSpc>
                <a:spcPct val="100000"/>
              </a:lnSpc>
              <a:buFontTx/>
              <a:buNone/>
              <a:defRPr sz="3200">
                <a:solidFill>
                  <a:schemeClr val="accent2"/>
                </a:solidFill>
                <a:latin typeface="Verdana Pro Semibold" panose="020B0704030504040204" pitchFamily="34" charset="0"/>
              </a:defRPr>
            </a:lvl1pPr>
            <a:lvl2pPr marL="0" indent="0">
              <a:lnSpc>
                <a:spcPct val="100000"/>
              </a:lnSpc>
              <a:buSzPct val="130000"/>
              <a:buFontTx/>
              <a:buNone/>
              <a:defRPr sz="2000">
                <a:latin typeface="+mn-lt"/>
              </a:defRPr>
            </a:lvl2pPr>
            <a:lvl3pPr marL="0" indent="0">
              <a:lnSpc>
                <a:spcPct val="100000"/>
              </a:lnSpc>
              <a:buClr>
                <a:schemeClr val="accent2"/>
              </a:buClr>
              <a:buSzPct val="130000"/>
              <a:buFontTx/>
              <a:buNone/>
              <a:defRPr sz="2000">
                <a:latin typeface="+mn-lt"/>
              </a:defRPr>
            </a:lvl3pPr>
            <a:lvl4pPr marL="0" indent="0">
              <a:lnSpc>
                <a:spcPct val="100000"/>
              </a:lnSpc>
              <a:buSzPct val="130000"/>
              <a:buFontTx/>
              <a:buNone/>
              <a:defRPr sz="2000">
                <a:latin typeface="+mn-lt"/>
              </a:defRPr>
            </a:lvl4pPr>
            <a:lvl5pPr marL="0" indent="0">
              <a:lnSpc>
                <a:spcPct val="100000"/>
              </a:lnSpc>
              <a:buSzPct val="130000"/>
              <a:buFontTx/>
              <a:buNone/>
              <a:defRPr sz="2000">
                <a:latin typeface="+mn-lt"/>
              </a:defRPr>
            </a:lvl5pPr>
            <a:lvl6pPr marL="0" indent="0">
              <a:lnSpc>
                <a:spcPct val="100000"/>
              </a:lnSpc>
              <a:buSzPct val="130000"/>
              <a:buFontTx/>
              <a:buNone/>
              <a:defRPr sz="2000">
                <a:latin typeface="+mn-lt"/>
              </a:defRPr>
            </a:lvl6pPr>
            <a:lvl7pPr marL="0" indent="0">
              <a:lnSpc>
                <a:spcPct val="100000"/>
              </a:lnSpc>
              <a:buSzPct val="130000"/>
              <a:buFontTx/>
              <a:buNone/>
              <a:defRPr sz="2000">
                <a:latin typeface="+mn-lt"/>
              </a:defRPr>
            </a:lvl7pPr>
            <a:lvl8pPr marL="0" indent="0">
              <a:lnSpc>
                <a:spcPct val="100000"/>
              </a:lnSpc>
              <a:buSzPct val="130000"/>
              <a:buFontTx/>
              <a:buNone/>
              <a:defRPr sz="2000">
                <a:latin typeface="+mn-lt"/>
              </a:defRPr>
            </a:lvl8pPr>
            <a:lvl9pPr marL="0" indent="0">
              <a:lnSpc>
                <a:spcPct val="100000"/>
              </a:lnSpc>
              <a:buSzPct val="130000"/>
              <a:buFontTx/>
              <a:buNone/>
              <a:defRPr sz="2000">
                <a:latin typeface="+mn-lt"/>
              </a:defRPr>
            </a:lvl9pPr>
          </a:lstStyle>
          <a:p>
            <a:pPr lvl="0"/>
            <a:r>
              <a:rPr lang="fr-FR" noProof="0"/>
              <a:t>00</a:t>
            </a:r>
          </a:p>
          <a:p>
            <a:pPr lvl="1"/>
            <a:r>
              <a:rPr lang="fr-FR" noProof="0"/>
              <a:t>Lorem ipsum </a:t>
            </a:r>
            <a:br>
              <a:rPr lang="fr-FR" noProof="0"/>
            </a:br>
            <a:r>
              <a:rPr lang="fr-FR" noProof="0" err="1"/>
              <a:t>consectetur</a:t>
            </a:r>
            <a:r>
              <a:rPr lang="fr-FR" noProof="0"/>
              <a:t> </a:t>
            </a:r>
            <a:r>
              <a:rPr lang="fr-FR" noProof="0" err="1"/>
              <a:t>adipiscing</a:t>
            </a:r>
            <a:endParaRPr lang="fr-FR" noProof="0"/>
          </a:p>
        </p:txBody>
      </p:sp>
      <p:sp>
        <p:nvSpPr>
          <p:cNvPr id="59" name="Text Placeholder 29">
            <a:extLst>
              <a:ext uri="{FF2B5EF4-FFF2-40B4-BE49-F238E27FC236}">
                <a16:creationId xmlns:a16="http://schemas.microsoft.com/office/drawing/2014/main" id="{74A665C9-DE51-D704-E15C-F3F63234AF76}"/>
              </a:ext>
            </a:extLst>
          </p:cNvPr>
          <p:cNvSpPr>
            <a:spLocks noGrp="1"/>
          </p:cNvSpPr>
          <p:nvPr>
            <p:ph type="body" sz="quarter" idx="19" hasCustomPrompt="1"/>
          </p:nvPr>
        </p:nvSpPr>
        <p:spPr>
          <a:xfrm>
            <a:off x="8209343" y="1946570"/>
            <a:ext cx="3646481" cy="1770556"/>
          </a:xfrm>
          <a:prstGeom prst="roundRect">
            <a:avLst>
              <a:gd name="adj" fmla="val 9157"/>
            </a:avLst>
          </a:prstGeom>
          <a:solidFill>
            <a:schemeClr val="bg1"/>
          </a:solidFill>
          <a:ln>
            <a:gradFill>
              <a:gsLst>
                <a:gs pos="0">
                  <a:srgbClr val="F1F4F9">
                    <a:alpha val="42000"/>
                  </a:srgbClr>
                </a:gs>
                <a:gs pos="100000">
                  <a:schemeClr val="bg1">
                    <a:alpha val="0"/>
                  </a:schemeClr>
                </a:gs>
              </a:gsLst>
              <a:lin ang="5400000" scaled="1"/>
            </a:gradFill>
          </a:ln>
        </p:spPr>
        <p:txBody>
          <a:bodyPr lIns="180000" tIns="180000" rIns="180000" bIns="180000" anchor="t" anchorCtr="0">
            <a:noAutofit/>
          </a:bodyPr>
          <a:lstStyle>
            <a:lvl1pPr>
              <a:lnSpc>
                <a:spcPct val="100000"/>
              </a:lnSpc>
              <a:buFontTx/>
              <a:buNone/>
              <a:defRPr sz="3200">
                <a:solidFill>
                  <a:schemeClr val="accent2"/>
                </a:solidFill>
                <a:latin typeface="Verdana Pro Semibold" panose="020B0704030504040204" pitchFamily="34" charset="0"/>
              </a:defRPr>
            </a:lvl1pPr>
            <a:lvl2pPr marL="0" indent="0">
              <a:lnSpc>
                <a:spcPct val="100000"/>
              </a:lnSpc>
              <a:buSzPct val="130000"/>
              <a:buFontTx/>
              <a:buNone/>
              <a:defRPr sz="2000">
                <a:latin typeface="+mn-lt"/>
              </a:defRPr>
            </a:lvl2pPr>
            <a:lvl3pPr marL="0" indent="0">
              <a:lnSpc>
                <a:spcPct val="100000"/>
              </a:lnSpc>
              <a:buClr>
                <a:schemeClr val="accent2"/>
              </a:buClr>
              <a:buSzPct val="130000"/>
              <a:buFontTx/>
              <a:buNone/>
              <a:defRPr sz="2000">
                <a:latin typeface="+mn-lt"/>
              </a:defRPr>
            </a:lvl3pPr>
            <a:lvl4pPr marL="0" indent="0">
              <a:lnSpc>
                <a:spcPct val="100000"/>
              </a:lnSpc>
              <a:buSzPct val="130000"/>
              <a:buFontTx/>
              <a:buNone/>
              <a:defRPr sz="2000">
                <a:latin typeface="+mn-lt"/>
              </a:defRPr>
            </a:lvl4pPr>
            <a:lvl5pPr marL="0" indent="0">
              <a:lnSpc>
                <a:spcPct val="100000"/>
              </a:lnSpc>
              <a:buSzPct val="130000"/>
              <a:buFontTx/>
              <a:buNone/>
              <a:defRPr sz="2000">
                <a:latin typeface="+mn-lt"/>
              </a:defRPr>
            </a:lvl5pPr>
            <a:lvl6pPr marL="0" indent="0">
              <a:lnSpc>
                <a:spcPct val="100000"/>
              </a:lnSpc>
              <a:buSzPct val="130000"/>
              <a:buFontTx/>
              <a:buNone/>
              <a:defRPr sz="2000">
                <a:latin typeface="+mn-lt"/>
              </a:defRPr>
            </a:lvl6pPr>
            <a:lvl7pPr marL="0" indent="0">
              <a:lnSpc>
                <a:spcPct val="100000"/>
              </a:lnSpc>
              <a:buSzPct val="130000"/>
              <a:buFontTx/>
              <a:buNone/>
              <a:defRPr sz="2000">
                <a:latin typeface="+mn-lt"/>
              </a:defRPr>
            </a:lvl7pPr>
            <a:lvl8pPr marL="0" indent="0">
              <a:lnSpc>
                <a:spcPct val="100000"/>
              </a:lnSpc>
              <a:buSzPct val="130000"/>
              <a:buFontTx/>
              <a:buNone/>
              <a:defRPr sz="2000">
                <a:latin typeface="+mn-lt"/>
              </a:defRPr>
            </a:lvl8pPr>
            <a:lvl9pPr marL="0" indent="0">
              <a:lnSpc>
                <a:spcPct val="100000"/>
              </a:lnSpc>
              <a:buSzPct val="130000"/>
              <a:buFontTx/>
              <a:buNone/>
              <a:defRPr sz="2000">
                <a:latin typeface="+mn-lt"/>
              </a:defRPr>
            </a:lvl9pPr>
          </a:lstStyle>
          <a:p>
            <a:pPr lvl="0"/>
            <a:r>
              <a:rPr lang="fr-FR" noProof="0"/>
              <a:t>00</a:t>
            </a:r>
          </a:p>
          <a:p>
            <a:pPr lvl="1"/>
            <a:r>
              <a:rPr lang="fr-FR" noProof="0"/>
              <a:t>Lorem ipsum </a:t>
            </a:r>
            <a:br>
              <a:rPr lang="fr-FR" noProof="0"/>
            </a:br>
            <a:r>
              <a:rPr lang="fr-FR" noProof="0" err="1"/>
              <a:t>consectetur</a:t>
            </a:r>
            <a:r>
              <a:rPr lang="fr-FR" noProof="0"/>
              <a:t> </a:t>
            </a:r>
            <a:r>
              <a:rPr lang="fr-FR" noProof="0" err="1"/>
              <a:t>adipiscing</a:t>
            </a:r>
            <a:endParaRPr lang="fr-FR" noProof="0"/>
          </a:p>
        </p:txBody>
      </p:sp>
      <p:sp>
        <p:nvSpPr>
          <p:cNvPr id="56" name="Text Placeholder 29">
            <a:extLst>
              <a:ext uri="{FF2B5EF4-FFF2-40B4-BE49-F238E27FC236}">
                <a16:creationId xmlns:a16="http://schemas.microsoft.com/office/drawing/2014/main" id="{C4B188DB-F672-566B-969C-F4B66BF2A284}"/>
              </a:ext>
            </a:extLst>
          </p:cNvPr>
          <p:cNvSpPr>
            <a:spLocks noGrp="1"/>
          </p:cNvSpPr>
          <p:nvPr>
            <p:ph type="body" sz="quarter" idx="16" hasCustomPrompt="1"/>
          </p:nvPr>
        </p:nvSpPr>
        <p:spPr>
          <a:xfrm>
            <a:off x="336176" y="4040309"/>
            <a:ext cx="3646481" cy="1770556"/>
          </a:xfrm>
          <a:prstGeom prst="roundRect">
            <a:avLst>
              <a:gd name="adj" fmla="val 9157"/>
            </a:avLst>
          </a:prstGeom>
          <a:solidFill>
            <a:schemeClr val="bg1"/>
          </a:solidFill>
          <a:ln>
            <a:gradFill>
              <a:gsLst>
                <a:gs pos="0">
                  <a:srgbClr val="F1F4F9">
                    <a:alpha val="42000"/>
                  </a:srgbClr>
                </a:gs>
                <a:gs pos="100000">
                  <a:schemeClr val="bg1">
                    <a:alpha val="0"/>
                  </a:schemeClr>
                </a:gs>
              </a:gsLst>
              <a:lin ang="5400000" scaled="1"/>
            </a:gradFill>
          </a:ln>
        </p:spPr>
        <p:txBody>
          <a:bodyPr lIns="180000" tIns="180000" rIns="180000" bIns="180000" anchor="t" anchorCtr="0">
            <a:noAutofit/>
          </a:bodyPr>
          <a:lstStyle>
            <a:lvl1pPr>
              <a:lnSpc>
                <a:spcPct val="100000"/>
              </a:lnSpc>
              <a:buFontTx/>
              <a:buNone/>
              <a:defRPr sz="3200">
                <a:solidFill>
                  <a:schemeClr val="accent2"/>
                </a:solidFill>
                <a:latin typeface="Verdana Pro Semibold" panose="020B0704030504040204" pitchFamily="34" charset="0"/>
              </a:defRPr>
            </a:lvl1pPr>
            <a:lvl2pPr marL="0" indent="0">
              <a:lnSpc>
                <a:spcPct val="100000"/>
              </a:lnSpc>
              <a:buSzPct val="130000"/>
              <a:buFontTx/>
              <a:buNone/>
              <a:defRPr sz="2000">
                <a:latin typeface="+mn-lt"/>
              </a:defRPr>
            </a:lvl2pPr>
            <a:lvl3pPr marL="0" indent="0">
              <a:lnSpc>
                <a:spcPct val="100000"/>
              </a:lnSpc>
              <a:buClr>
                <a:schemeClr val="accent2"/>
              </a:buClr>
              <a:buSzPct val="130000"/>
              <a:buFontTx/>
              <a:buNone/>
              <a:defRPr sz="2000">
                <a:latin typeface="+mn-lt"/>
              </a:defRPr>
            </a:lvl3pPr>
            <a:lvl4pPr marL="0" indent="0">
              <a:lnSpc>
                <a:spcPct val="100000"/>
              </a:lnSpc>
              <a:buSzPct val="130000"/>
              <a:buFontTx/>
              <a:buNone/>
              <a:defRPr sz="2000">
                <a:latin typeface="+mn-lt"/>
              </a:defRPr>
            </a:lvl4pPr>
            <a:lvl5pPr marL="0" indent="0">
              <a:lnSpc>
                <a:spcPct val="100000"/>
              </a:lnSpc>
              <a:buSzPct val="130000"/>
              <a:buFontTx/>
              <a:buNone/>
              <a:defRPr sz="2000">
                <a:latin typeface="+mn-lt"/>
              </a:defRPr>
            </a:lvl5pPr>
            <a:lvl6pPr marL="0" indent="0">
              <a:lnSpc>
                <a:spcPct val="100000"/>
              </a:lnSpc>
              <a:buSzPct val="130000"/>
              <a:buFontTx/>
              <a:buNone/>
              <a:defRPr sz="2000">
                <a:latin typeface="+mn-lt"/>
              </a:defRPr>
            </a:lvl6pPr>
            <a:lvl7pPr marL="0" indent="0">
              <a:lnSpc>
                <a:spcPct val="100000"/>
              </a:lnSpc>
              <a:buSzPct val="130000"/>
              <a:buFontTx/>
              <a:buNone/>
              <a:defRPr sz="2000">
                <a:latin typeface="+mn-lt"/>
              </a:defRPr>
            </a:lvl7pPr>
            <a:lvl8pPr marL="0" indent="0">
              <a:lnSpc>
                <a:spcPct val="100000"/>
              </a:lnSpc>
              <a:buSzPct val="130000"/>
              <a:buFontTx/>
              <a:buNone/>
              <a:defRPr sz="2000">
                <a:latin typeface="+mn-lt"/>
              </a:defRPr>
            </a:lvl8pPr>
            <a:lvl9pPr marL="0" indent="0">
              <a:lnSpc>
                <a:spcPct val="100000"/>
              </a:lnSpc>
              <a:buSzPct val="130000"/>
              <a:buFontTx/>
              <a:buNone/>
              <a:defRPr sz="2000">
                <a:latin typeface="+mn-lt"/>
              </a:defRPr>
            </a:lvl9pPr>
          </a:lstStyle>
          <a:p>
            <a:pPr lvl="0"/>
            <a:r>
              <a:rPr lang="fr-FR" noProof="0"/>
              <a:t>00</a:t>
            </a:r>
          </a:p>
          <a:p>
            <a:pPr lvl="1"/>
            <a:r>
              <a:rPr lang="fr-FR" noProof="0"/>
              <a:t>Lorem ipsum </a:t>
            </a:r>
            <a:br>
              <a:rPr lang="fr-FR" noProof="0"/>
            </a:br>
            <a:r>
              <a:rPr lang="fr-FR" noProof="0" err="1"/>
              <a:t>consectetur</a:t>
            </a:r>
            <a:r>
              <a:rPr lang="fr-FR" noProof="0"/>
              <a:t> </a:t>
            </a:r>
            <a:r>
              <a:rPr lang="fr-FR" noProof="0" err="1"/>
              <a:t>adipiscing</a:t>
            </a:r>
            <a:endParaRPr lang="fr-FR" noProof="0"/>
          </a:p>
        </p:txBody>
      </p:sp>
      <p:sp>
        <p:nvSpPr>
          <p:cNvPr id="58" name="Text Placeholder 29">
            <a:extLst>
              <a:ext uri="{FF2B5EF4-FFF2-40B4-BE49-F238E27FC236}">
                <a16:creationId xmlns:a16="http://schemas.microsoft.com/office/drawing/2014/main" id="{53113FFB-9E23-84C6-3CB4-EF619AEFB3ED}"/>
              </a:ext>
            </a:extLst>
          </p:cNvPr>
          <p:cNvSpPr>
            <a:spLocks noGrp="1"/>
          </p:cNvSpPr>
          <p:nvPr>
            <p:ph type="body" sz="quarter" idx="18" hasCustomPrompt="1"/>
          </p:nvPr>
        </p:nvSpPr>
        <p:spPr>
          <a:xfrm>
            <a:off x="4272760" y="4040309"/>
            <a:ext cx="3646481" cy="1770556"/>
          </a:xfrm>
          <a:prstGeom prst="roundRect">
            <a:avLst>
              <a:gd name="adj" fmla="val 9157"/>
            </a:avLst>
          </a:prstGeom>
          <a:solidFill>
            <a:schemeClr val="bg1"/>
          </a:solidFill>
          <a:ln>
            <a:gradFill>
              <a:gsLst>
                <a:gs pos="0">
                  <a:srgbClr val="F1F4F9">
                    <a:alpha val="42000"/>
                  </a:srgbClr>
                </a:gs>
                <a:gs pos="100000">
                  <a:schemeClr val="bg1">
                    <a:alpha val="0"/>
                  </a:schemeClr>
                </a:gs>
              </a:gsLst>
              <a:lin ang="5400000" scaled="1"/>
            </a:gradFill>
          </a:ln>
        </p:spPr>
        <p:txBody>
          <a:bodyPr lIns="180000" tIns="180000" rIns="180000" bIns="180000" anchor="t" anchorCtr="0">
            <a:noAutofit/>
          </a:bodyPr>
          <a:lstStyle>
            <a:lvl1pPr>
              <a:lnSpc>
                <a:spcPct val="100000"/>
              </a:lnSpc>
              <a:buFontTx/>
              <a:buNone/>
              <a:defRPr sz="3200">
                <a:solidFill>
                  <a:schemeClr val="accent2"/>
                </a:solidFill>
                <a:latin typeface="Verdana Pro Semibold" panose="020B0704030504040204" pitchFamily="34" charset="0"/>
              </a:defRPr>
            </a:lvl1pPr>
            <a:lvl2pPr marL="0" indent="0">
              <a:lnSpc>
                <a:spcPct val="100000"/>
              </a:lnSpc>
              <a:buSzPct val="130000"/>
              <a:buFontTx/>
              <a:buNone/>
              <a:defRPr sz="2000">
                <a:latin typeface="+mn-lt"/>
              </a:defRPr>
            </a:lvl2pPr>
            <a:lvl3pPr marL="0" indent="0">
              <a:lnSpc>
                <a:spcPct val="100000"/>
              </a:lnSpc>
              <a:buClr>
                <a:schemeClr val="accent2"/>
              </a:buClr>
              <a:buSzPct val="130000"/>
              <a:buFontTx/>
              <a:buNone/>
              <a:defRPr sz="2000">
                <a:latin typeface="+mn-lt"/>
              </a:defRPr>
            </a:lvl3pPr>
            <a:lvl4pPr marL="0" indent="0">
              <a:lnSpc>
                <a:spcPct val="100000"/>
              </a:lnSpc>
              <a:buSzPct val="130000"/>
              <a:buFontTx/>
              <a:buNone/>
              <a:defRPr sz="2000">
                <a:latin typeface="+mn-lt"/>
              </a:defRPr>
            </a:lvl4pPr>
            <a:lvl5pPr marL="0" indent="0">
              <a:lnSpc>
                <a:spcPct val="100000"/>
              </a:lnSpc>
              <a:buSzPct val="130000"/>
              <a:buFontTx/>
              <a:buNone/>
              <a:defRPr sz="2000">
                <a:latin typeface="+mn-lt"/>
              </a:defRPr>
            </a:lvl5pPr>
            <a:lvl6pPr marL="0" indent="0">
              <a:lnSpc>
                <a:spcPct val="100000"/>
              </a:lnSpc>
              <a:buSzPct val="130000"/>
              <a:buFontTx/>
              <a:buNone/>
              <a:defRPr sz="2000">
                <a:latin typeface="+mn-lt"/>
              </a:defRPr>
            </a:lvl6pPr>
            <a:lvl7pPr marL="0" indent="0">
              <a:lnSpc>
                <a:spcPct val="100000"/>
              </a:lnSpc>
              <a:buSzPct val="130000"/>
              <a:buFontTx/>
              <a:buNone/>
              <a:defRPr sz="2000">
                <a:latin typeface="+mn-lt"/>
              </a:defRPr>
            </a:lvl7pPr>
            <a:lvl8pPr marL="0" indent="0">
              <a:lnSpc>
                <a:spcPct val="100000"/>
              </a:lnSpc>
              <a:buSzPct val="130000"/>
              <a:buFontTx/>
              <a:buNone/>
              <a:defRPr sz="2000">
                <a:latin typeface="+mn-lt"/>
              </a:defRPr>
            </a:lvl8pPr>
            <a:lvl9pPr marL="0" indent="0">
              <a:lnSpc>
                <a:spcPct val="100000"/>
              </a:lnSpc>
              <a:buSzPct val="130000"/>
              <a:buFontTx/>
              <a:buNone/>
              <a:defRPr sz="2000">
                <a:latin typeface="+mn-lt"/>
              </a:defRPr>
            </a:lvl9pPr>
          </a:lstStyle>
          <a:p>
            <a:pPr lvl="0"/>
            <a:r>
              <a:rPr lang="fr-FR" noProof="0"/>
              <a:t>00</a:t>
            </a:r>
          </a:p>
          <a:p>
            <a:pPr lvl="1"/>
            <a:r>
              <a:rPr lang="fr-FR" noProof="0"/>
              <a:t>Lorem ipsum </a:t>
            </a:r>
            <a:br>
              <a:rPr lang="fr-FR" noProof="0"/>
            </a:br>
            <a:r>
              <a:rPr lang="fr-FR" noProof="0" err="1"/>
              <a:t>consectetur</a:t>
            </a:r>
            <a:r>
              <a:rPr lang="fr-FR" noProof="0"/>
              <a:t> </a:t>
            </a:r>
            <a:r>
              <a:rPr lang="fr-FR" noProof="0" err="1"/>
              <a:t>adipiscing</a:t>
            </a:r>
            <a:endParaRPr lang="fr-FR" noProof="0"/>
          </a:p>
        </p:txBody>
      </p:sp>
      <p:sp>
        <p:nvSpPr>
          <p:cNvPr id="60" name="Text Placeholder 29">
            <a:extLst>
              <a:ext uri="{FF2B5EF4-FFF2-40B4-BE49-F238E27FC236}">
                <a16:creationId xmlns:a16="http://schemas.microsoft.com/office/drawing/2014/main" id="{61C4DC69-F409-3F5A-2735-AC65DE7EF9C7}"/>
              </a:ext>
            </a:extLst>
          </p:cNvPr>
          <p:cNvSpPr>
            <a:spLocks noGrp="1"/>
          </p:cNvSpPr>
          <p:nvPr>
            <p:ph type="body" sz="quarter" idx="20" hasCustomPrompt="1"/>
          </p:nvPr>
        </p:nvSpPr>
        <p:spPr>
          <a:xfrm>
            <a:off x="8209343" y="4040309"/>
            <a:ext cx="3646481" cy="1770556"/>
          </a:xfrm>
          <a:prstGeom prst="roundRect">
            <a:avLst>
              <a:gd name="adj" fmla="val 9157"/>
            </a:avLst>
          </a:prstGeom>
          <a:solidFill>
            <a:schemeClr val="bg1"/>
          </a:solidFill>
          <a:ln>
            <a:gradFill>
              <a:gsLst>
                <a:gs pos="0">
                  <a:srgbClr val="F1F4F9">
                    <a:alpha val="42000"/>
                  </a:srgbClr>
                </a:gs>
                <a:gs pos="100000">
                  <a:schemeClr val="bg1">
                    <a:alpha val="0"/>
                  </a:schemeClr>
                </a:gs>
              </a:gsLst>
              <a:lin ang="5400000" scaled="1"/>
            </a:gradFill>
          </a:ln>
        </p:spPr>
        <p:txBody>
          <a:bodyPr lIns="180000" tIns="180000" rIns="180000" bIns="180000" anchor="t" anchorCtr="0">
            <a:noAutofit/>
          </a:bodyPr>
          <a:lstStyle>
            <a:lvl1pPr>
              <a:lnSpc>
                <a:spcPct val="100000"/>
              </a:lnSpc>
              <a:buFontTx/>
              <a:buNone/>
              <a:defRPr sz="3200">
                <a:solidFill>
                  <a:schemeClr val="accent2"/>
                </a:solidFill>
                <a:latin typeface="Verdana Pro Semibold" panose="020B0704030504040204" pitchFamily="34" charset="0"/>
              </a:defRPr>
            </a:lvl1pPr>
            <a:lvl2pPr marL="0" indent="0">
              <a:lnSpc>
                <a:spcPct val="100000"/>
              </a:lnSpc>
              <a:buSzPct val="130000"/>
              <a:buFontTx/>
              <a:buNone/>
              <a:defRPr sz="2000">
                <a:latin typeface="+mn-lt"/>
              </a:defRPr>
            </a:lvl2pPr>
            <a:lvl3pPr marL="0" indent="0">
              <a:lnSpc>
                <a:spcPct val="100000"/>
              </a:lnSpc>
              <a:buClr>
                <a:schemeClr val="accent2"/>
              </a:buClr>
              <a:buSzPct val="130000"/>
              <a:buFontTx/>
              <a:buNone/>
              <a:defRPr sz="2000">
                <a:latin typeface="+mn-lt"/>
              </a:defRPr>
            </a:lvl3pPr>
            <a:lvl4pPr marL="0" indent="0">
              <a:lnSpc>
                <a:spcPct val="100000"/>
              </a:lnSpc>
              <a:buSzPct val="130000"/>
              <a:buFontTx/>
              <a:buNone/>
              <a:defRPr sz="2000">
                <a:latin typeface="+mn-lt"/>
              </a:defRPr>
            </a:lvl4pPr>
            <a:lvl5pPr marL="0" indent="0">
              <a:lnSpc>
                <a:spcPct val="100000"/>
              </a:lnSpc>
              <a:buSzPct val="130000"/>
              <a:buFontTx/>
              <a:buNone/>
              <a:defRPr sz="2000">
                <a:latin typeface="+mn-lt"/>
              </a:defRPr>
            </a:lvl5pPr>
            <a:lvl6pPr marL="0" indent="0">
              <a:lnSpc>
                <a:spcPct val="100000"/>
              </a:lnSpc>
              <a:buSzPct val="130000"/>
              <a:buFontTx/>
              <a:buNone/>
              <a:defRPr sz="2000">
                <a:latin typeface="+mn-lt"/>
              </a:defRPr>
            </a:lvl6pPr>
            <a:lvl7pPr marL="0" indent="0">
              <a:lnSpc>
                <a:spcPct val="100000"/>
              </a:lnSpc>
              <a:buSzPct val="130000"/>
              <a:buFontTx/>
              <a:buNone/>
              <a:defRPr sz="2000">
                <a:latin typeface="+mn-lt"/>
              </a:defRPr>
            </a:lvl7pPr>
            <a:lvl8pPr marL="0" indent="0">
              <a:lnSpc>
                <a:spcPct val="100000"/>
              </a:lnSpc>
              <a:buSzPct val="130000"/>
              <a:buFontTx/>
              <a:buNone/>
              <a:defRPr sz="2000">
                <a:latin typeface="+mn-lt"/>
              </a:defRPr>
            </a:lvl8pPr>
            <a:lvl9pPr marL="0" indent="0">
              <a:lnSpc>
                <a:spcPct val="100000"/>
              </a:lnSpc>
              <a:buSzPct val="130000"/>
              <a:buFontTx/>
              <a:buNone/>
              <a:defRPr sz="2000">
                <a:latin typeface="+mn-lt"/>
              </a:defRPr>
            </a:lvl9pPr>
          </a:lstStyle>
          <a:p>
            <a:pPr lvl="0"/>
            <a:r>
              <a:rPr lang="fr-FR" noProof="0"/>
              <a:t>00</a:t>
            </a:r>
          </a:p>
          <a:p>
            <a:pPr lvl="1"/>
            <a:r>
              <a:rPr lang="fr-FR" noProof="0"/>
              <a:t>Lorem ipsum </a:t>
            </a:r>
            <a:br>
              <a:rPr lang="fr-FR" noProof="0"/>
            </a:br>
            <a:r>
              <a:rPr lang="fr-FR" noProof="0" err="1"/>
              <a:t>consectetur</a:t>
            </a:r>
            <a:r>
              <a:rPr lang="fr-FR" noProof="0"/>
              <a:t> </a:t>
            </a:r>
            <a:r>
              <a:rPr lang="fr-FR" noProof="0" err="1"/>
              <a:t>adipiscing</a:t>
            </a:r>
            <a:endParaRPr lang="fr-FR" noProof="0"/>
          </a:p>
        </p:txBody>
      </p:sp>
      <p:sp>
        <p:nvSpPr>
          <p:cNvPr id="5" name="Rectangle: Top Corners Rounded 1">
            <a:extLst>
              <a:ext uri="{FF2B5EF4-FFF2-40B4-BE49-F238E27FC236}">
                <a16:creationId xmlns:a16="http://schemas.microsoft.com/office/drawing/2014/main" id="{8F2B6F82-44DE-7462-B5C2-9B085755C848}"/>
              </a:ext>
              <a:ext uri="{C183D7F6-B498-43B3-948B-1728B52AA6E4}">
                <adec:decorative xmlns:adec="http://schemas.microsoft.com/office/drawing/2017/decorative" val="1"/>
              </a:ext>
            </a:extLst>
          </p:cNvPr>
          <p:cNvSpPr>
            <a:spLocks/>
          </p:cNvSpPr>
          <p:nvPr userDrawn="1"/>
        </p:nvSpPr>
        <p:spPr>
          <a:xfrm rot="10800000" flipV="1">
            <a:off x="167640" y="6226742"/>
            <a:ext cx="11856720" cy="631258"/>
          </a:xfrm>
          <a:prstGeom prst="round2SameRect">
            <a:avLst>
              <a:gd name="adj1" fmla="val 16755"/>
              <a:gd name="adj2" fmla="val 0"/>
            </a:avLst>
          </a:prstGeom>
          <a:gradFill flip="none" rotWithShape="1">
            <a:gsLst>
              <a:gs pos="5000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6" name="Rectangle: Top Corners Rounded 1">
            <a:extLst>
              <a:ext uri="{FF2B5EF4-FFF2-40B4-BE49-F238E27FC236}">
                <a16:creationId xmlns:a16="http://schemas.microsoft.com/office/drawing/2014/main" id="{E96FF048-BF71-E4BC-0041-2E3907BFAD80}"/>
              </a:ext>
            </a:extLst>
          </p:cNvPr>
          <p:cNvSpPr>
            <a:spLocks/>
          </p:cNvSpPr>
          <p:nvPr userDrawn="1"/>
        </p:nvSpPr>
        <p:spPr>
          <a:xfrm rot="10800000" flipV="1">
            <a:off x="336176" y="6377540"/>
            <a:ext cx="1512622" cy="329661"/>
          </a:xfrm>
          <a:prstGeom prst="roundRect">
            <a:avLst>
              <a:gd name="adj" fmla="val 16667"/>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rPr>
              <a:t>Université d’Angers</a:t>
            </a:r>
          </a:p>
        </p:txBody>
      </p:sp>
      <p:sp>
        <p:nvSpPr>
          <p:cNvPr id="3" name="Footer Placeholder 4">
            <a:extLst>
              <a:ext uri="{FF2B5EF4-FFF2-40B4-BE49-F238E27FC236}">
                <a16:creationId xmlns:a16="http://schemas.microsoft.com/office/drawing/2014/main" id="{D150E936-8592-5772-C0FC-53F1DBC89DCD}"/>
              </a:ext>
            </a:extLst>
          </p:cNvPr>
          <p:cNvSpPr>
            <a:spLocks noGrp="1"/>
          </p:cNvSpPr>
          <p:nvPr>
            <p:ph type="ftr" sz="quarter" idx="3"/>
          </p:nvPr>
        </p:nvSpPr>
        <p:spPr>
          <a:xfrm>
            <a:off x="2036830" y="6377005"/>
            <a:ext cx="1463699"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lvl1pPr algn="l">
              <a:defRPr lang="fr-FR" sz="900" smtClean="0">
                <a:solidFill>
                  <a:schemeClr val="tx1">
                    <a:alpha val="80000"/>
                  </a:schemeClr>
                </a:solidFill>
              </a:defRPr>
            </a:lvl1pPr>
          </a:lstStyle>
          <a:p>
            <a:r>
              <a:rPr lang="fr-FR" noProof="0"/>
              <a:t>Nom du document</a:t>
            </a:r>
          </a:p>
        </p:txBody>
      </p:sp>
      <p:sp>
        <p:nvSpPr>
          <p:cNvPr id="27" name="Slide Number Placeholder 5">
            <a:extLst>
              <a:ext uri="{FF2B5EF4-FFF2-40B4-BE49-F238E27FC236}">
                <a16:creationId xmlns:a16="http://schemas.microsoft.com/office/drawing/2014/main" id="{02636D01-FCCB-0E3F-69FE-FF1B2342425B}"/>
              </a:ext>
            </a:extLst>
          </p:cNvPr>
          <p:cNvSpPr>
            <a:spLocks noGrp="1"/>
          </p:cNvSpPr>
          <p:nvPr>
            <p:ph type="sldNum" sz="quarter" idx="4"/>
          </p:nvPr>
        </p:nvSpPr>
        <p:spPr>
          <a:xfrm>
            <a:off x="11552807" y="6377540"/>
            <a:ext cx="333166" cy="329661"/>
          </a:xfrm>
          <a:prstGeom prst="roundRect">
            <a:avLst/>
          </a:prstGeom>
          <a:solidFill>
            <a:schemeClr val="bg1"/>
          </a:solidFill>
          <a:ln>
            <a:gradFill>
              <a:gsLst>
                <a:gs pos="0">
                  <a:schemeClr val="bg1">
                    <a:alpha val="42000"/>
                  </a:schemeClr>
                </a:gs>
                <a:gs pos="100000">
                  <a:schemeClr val="bg1">
                    <a:alpha val="0"/>
                  </a:schemeClr>
                </a:gs>
              </a:gsLst>
              <a:lin ang="5400000" scaled="1"/>
            </a:gradFill>
          </a:ln>
        </p:spPr>
        <p:txBody>
          <a:bodyPr vert="horz" wrap="none" lIns="0" tIns="0" rIns="0" bIns="0" rtlCol="0" anchor="ctr">
            <a:noAutofit/>
          </a:bodyPr>
          <a:lstStyle>
            <a:lvl1pPr algn="ctr">
              <a:defRPr kumimoji="0" lang="en-US" sz="900" b="0" i="0" u="none" strike="noStrike" kern="1200" cap="none" spc="0" normalizeH="0" baseline="0" smtClean="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defRPr>
            </a:lvl1pPr>
          </a:lstStyle>
          <a:p>
            <a:fld id="{A5311C5C-DD0D-4634-AA58-1EB1FA85B81D}" type="slidenum">
              <a:rPr lang="en-US" smtClean="0"/>
              <a:pPr/>
              <a:t>‹N°›</a:t>
            </a:fld>
            <a:endParaRPr lang="en-US"/>
          </a:p>
        </p:txBody>
      </p:sp>
    </p:spTree>
    <p:extLst>
      <p:ext uri="{BB962C8B-B14F-4D97-AF65-F5344CB8AC3E}">
        <p14:creationId xmlns:p14="http://schemas.microsoft.com/office/powerpoint/2010/main" val="176993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calaire bleu V1">
    <p:bg>
      <p:bgPr>
        <a:solidFill>
          <a:schemeClr val="accent1"/>
        </a:solidFill>
        <a:effectLst/>
      </p:bgPr>
    </p:bg>
    <p:spTree>
      <p:nvGrpSpPr>
        <p:cNvPr id="1" name=""/>
        <p:cNvGrpSpPr/>
        <p:nvPr/>
      </p:nvGrpSpPr>
      <p:grpSpPr>
        <a:xfrm>
          <a:off x="0" y="0"/>
          <a:ext cx="0" cy="0"/>
          <a:chOff x="0" y="0"/>
          <a:chExt cx="0" cy="0"/>
        </a:xfrm>
      </p:grpSpPr>
      <p:sp>
        <p:nvSpPr>
          <p:cNvPr id="47" name="Text Placeholder 31">
            <a:extLst>
              <a:ext uri="{FF2B5EF4-FFF2-40B4-BE49-F238E27FC236}">
                <a16:creationId xmlns:a16="http://schemas.microsoft.com/office/drawing/2014/main" id="{64D3D430-7ABD-C451-0AF3-8849A031AFE5}"/>
              </a:ext>
            </a:extLst>
          </p:cNvPr>
          <p:cNvSpPr>
            <a:spLocks noGrp="1"/>
          </p:cNvSpPr>
          <p:nvPr>
            <p:ph type="body" sz="quarter" idx="10" hasCustomPrompt="1"/>
          </p:nvPr>
        </p:nvSpPr>
        <p:spPr>
          <a:xfrm>
            <a:off x="-843404" y="742583"/>
            <a:ext cx="5789945" cy="4764381"/>
          </a:xfrm>
        </p:spPr>
        <p:txBody>
          <a:bodyPr>
            <a:noAutofit/>
          </a:bodyPr>
          <a:lstStyle>
            <a:lvl1pPr>
              <a:lnSpc>
                <a:spcPct val="100000"/>
              </a:lnSpc>
              <a:spcAft>
                <a:spcPts val="0"/>
              </a:spcAft>
              <a:buFontTx/>
              <a:buNone/>
              <a:defRPr sz="34400">
                <a:solidFill>
                  <a:schemeClr val="bg1"/>
                </a:solidFill>
                <a:effectLst>
                  <a:outerShdw blurRad="38100" dist="38100" dir="2700000" algn="tl">
                    <a:srgbClr val="000000">
                      <a:alpha val="43137"/>
                    </a:srgbClr>
                  </a:outerShdw>
                </a:effectLst>
                <a:latin typeface="Verdana Pro Semibold" panose="020B0704030504040204" pitchFamily="34" charset="0"/>
              </a:defRPr>
            </a:lvl1pPr>
            <a:lvl2pPr>
              <a:buFontTx/>
              <a:buNone/>
              <a:defRPr sz="34400">
                <a:solidFill>
                  <a:schemeClr val="bg1"/>
                </a:solidFill>
                <a:latin typeface="Verdana Pro Semibold" panose="020B0704030504040204" pitchFamily="34" charset="0"/>
              </a:defRPr>
            </a:lvl2pPr>
            <a:lvl3pPr marL="0" indent="0">
              <a:buFontTx/>
              <a:buNone/>
              <a:defRPr sz="34400">
                <a:solidFill>
                  <a:schemeClr val="bg1"/>
                </a:solidFill>
                <a:latin typeface="Verdana Pro Semibold" panose="020B0704030504040204" pitchFamily="34" charset="0"/>
              </a:defRPr>
            </a:lvl3pPr>
            <a:lvl4pPr marL="0" indent="0">
              <a:buFontTx/>
              <a:buNone/>
              <a:defRPr sz="34400">
                <a:solidFill>
                  <a:schemeClr val="bg1"/>
                </a:solidFill>
                <a:latin typeface="Verdana Pro Semibold" panose="020B0704030504040204" pitchFamily="34" charset="0"/>
              </a:defRPr>
            </a:lvl4pPr>
            <a:lvl5pPr marL="0" indent="0">
              <a:buFontTx/>
              <a:buNone/>
              <a:defRPr sz="34400">
                <a:solidFill>
                  <a:schemeClr val="bg1"/>
                </a:solidFill>
                <a:latin typeface="Verdana Pro Semibold" panose="020B0704030504040204" pitchFamily="34" charset="0"/>
              </a:defRPr>
            </a:lvl5pPr>
            <a:lvl6pPr marL="0" indent="0">
              <a:buFontTx/>
              <a:buNone/>
              <a:defRPr sz="34400">
                <a:solidFill>
                  <a:schemeClr val="bg1"/>
                </a:solidFill>
                <a:latin typeface="Verdana Pro Semibold" panose="020B0704030504040204" pitchFamily="34" charset="0"/>
              </a:defRPr>
            </a:lvl6pPr>
            <a:lvl7pPr marL="0" indent="0">
              <a:buFontTx/>
              <a:buNone/>
              <a:defRPr sz="34400">
                <a:solidFill>
                  <a:schemeClr val="bg1"/>
                </a:solidFill>
                <a:latin typeface="Verdana Pro Semibold" panose="020B0704030504040204" pitchFamily="34" charset="0"/>
              </a:defRPr>
            </a:lvl7pPr>
            <a:lvl8pPr marL="0" indent="0">
              <a:buFontTx/>
              <a:buNone/>
              <a:defRPr sz="34400">
                <a:solidFill>
                  <a:schemeClr val="bg1"/>
                </a:solidFill>
                <a:latin typeface="Verdana Pro Semibold" panose="020B0704030504040204" pitchFamily="34" charset="0"/>
              </a:defRPr>
            </a:lvl8pPr>
            <a:lvl9pPr marL="0" indent="0">
              <a:buFontTx/>
              <a:buNone/>
              <a:defRPr sz="34400">
                <a:solidFill>
                  <a:schemeClr val="bg1"/>
                </a:solidFill>
                <a:latin typeface="Verdana Pro Semibold" panose="020B0704030504040204" pitchFamily="34" charset="0"/>
              </a:defRPr>
            </a:lvl9pPr>
          </a:lstStyle>
          <a:p>
            <a:pPr lvl="0"/>
            <a:r>
              <a:rPr lang="en-US"/>
              <a:t>00</a:t>
            </a:r>
          </a:p>
        </p:txBody>
      </p:sp>
      <p:sp>
        <p:nvSpPr>
          <p:cNvPr id="7" name="Freeform: Shape 6">
            <a:extLst>
              <a:ext uri="{FF2B5EF4-FFF2-40B4-BE49-F238E27FC236}">
                <a16:creationId xmlns:a16="http://schemas.microsoft.com/office/drawing/2014/main" id="{C6CA9719-B7CE-A104-39B1-33687A0833CC}"/>
              </a:ext>
              <a:ext uri="{C183D7F6-B498-43B3-948B-1728B52AA6E4}">
                <adec:decorative xmlns:adec="http://schemas.microsoft.com/office/drawing/2017/decorative" val="1"/>
              </a:ext>
            </a:extLst>
          </p:cNvPr>
          <p:cNvSpPr>
            <a:spLocks/>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4804228 w 12192000"/>
              <a:gd name="connsiteY3" fmla="*/ 6858000 h 6858000"/>
              <a:gd name="connsiteX4" fmla="*/ 4804228 w 12192000"/>
              <a:gd name="connsiteY4" fmla="*/ 912239 h 6858000"/>
              <a:gd name="connsiteX5" fmla="*/ 4303152 w 12192000"/>
              <a:gd name="connsiteY5" fmla="*/ 411163 h 6858000"/>
              <a:gd name="connsiteX6" fmla="*/ 668715 w 12192000"/>
              <a:gd name="connsiteY6" fmla="*/ 411163 h 6858000"/>
              <a:gd name="connsiteX7" fmla="*/ 167639 w 12192000"/>
              <a:gd name="connsiteY7" fmla="*/ 912239 h 6858000"/>
              <a:gd name="connsiteX8" fmla="*/ 167639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4804228" y="6858000"/>
                </a:lnTo>
                <a:lnTo>
                  <a:pt x="4804228" y="912239"/>
                </a:lnTo>
                <a:cubicBezTo>
                  <a:pt x="4804228" y="635502"/>
                  <a:pt x="4579889" y="411163"/>
                  <a:pt x="4303152" y="411163"/>
                </a:cubicBezTo>
                <a:lnTo>
                  <a:pt x="668715" y="411163"/>
                </a:lnTo>
                <a:cubicBezTo>
                  <a:pt x="391978" y="411163"/>
                  <a:pt x="167639" y="635502"/>
                  <a:pt x="167639" y="912239"/>
                </a:cubicBezTo>
                <a:lnTo>
                  <a:pt x="167639" y="6858000"/>
                </a:lnTo>
                <a:lnTo>
                  <a:pt x="0" y="6858000"/>
                </a:lnTo>
                <a:close/>
              </a:path>
            </a:pathLst>
          </a:custGeom>
          <a:solidFill>
            <a:srgbClr val="F1F4F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ro" panose="020B0604030504040204" pitchFamily="34" charset="0"/>
              <a:ea typeface="+mn-ea"/>
              <a:cs typeface="+mn-cs"/>
            </a:endParaRPr>
          </a:p>
        </p:txBody>
      </p:sp>
      <p:sp>
        <p:nvSpPr>
          <p:cNvPr id="44" name="Title 29">
            <a:extLst>
              <a:ext uri="{FF2B5EF4-FFF2-40B4-BE49-F238E27FC236}">
                <a16:creationId xmlns:a16="http://schemas.microsoft.com/office/drawing/2014/main" id="{E97D5E87-6D00-7944-6ECC-F499962F7762}"/>
              </a:ext>
            </a:extLst>
          </p:cNvPr>
          <p:cNvSpPr>
            <a:spLocks noGrp="1"/>
          </p:cNvSpPr>
          <p:nvPr>
            <p:ph type="title" hasCustomPrompt="1"/>
          </p:nvPr>
        </p:nvSpPr>
        <p:spPr>
          <a:xfrm>
            <a:off x="5184984" y="1685991"/>
            <a:ext cx="6470435" cy="2492990"/>
          </a:xfrm>
        </p:spPr>
        <p:txBody>
          <a:bodyPr bIns="0" anchor="t" anchorCtr="0">
            <a:noAutofit/>
          </a:bodyPr>
          <a:lstStyle>
            <a:lvl1pPr>
              <a:lnSpc>
                <a:spcPct val="90000"/>
              </a:lnSpc>
              <a:defRPr sz="6000">
                <a:solidFill>
                  <a:schemeClr val="accent3"/>
                </a:solidFill>
                <a:effectLst/>
              </a:defRPr>
            </a:lvl1pPr>
          </a:lstStyle>
          <a:p>
            <a:r>
              <a:rPr lang="fr-FR" noProof="0"/>
              <a:t>Titre très long sur un total de trois lignes</a:t>
            </a:r>
          </a:p>
        </p:txBody>
      </p:sp>
      <p:sp>
        <p:nvSpPr>
          <p:cNvPr id="50" name="Text Placeholder 49">
            <a:extLst>
              <a:ext uri="{FF2B5EF4-FFF2-40B4-BE49-F238E27FC236}">
                <a16:creationId xmlns:a16="http://schemas.microsoft.com/office/drawing/2014/main" id="{BEA3E3B4-0CA7-336B-01EC-BBE2EACC47A4}"/>
              </a:ext>
            </a:extLst>
          </p:cNvPr>
          <p:cNvSpPr>
            <a:spLocks noGrp="1"/>
          </p:cNvSpPr>
          <p:nvPr>
            <p:ph type="body" sz="quarter" idx="13" hasCustomPrompt="1"/>
          </p:nvPr>
        </p:nvSpPr>
        <p:spPr>
          <a:xfrm>
            <a:off x="5184984" y="4632731"/>
            <a:ext cx="6470434" cy="774956"/>
          </a:xfrm>
        </p:spPr>
        <p:txBody>
          <a:bodyPr>
            <a:noAutofit/>
          </a:bodyPr>
          <a:lstStyle>
            <a:lvl1pPr>
              <a:buFontTx/>
              <a:buNone/>
              <a:defRPr sz="1800">
                <a:solidFill>
                  <a:schemeClr val="accent3"/>
                </a:solidFill>
                <a:latin typeface="+mn-lt"/>
              </a:defRPr>
            </a:lvl1pPr>
            <a:lvl2pPr>
              <a:buFontTx/>
              <a:buNone/>
              <a:defRPr sz="1800">
                <a:solidFill>
                  <a:schemeClr val="accent3"/>
                </a:solidFill>
                <a:latin typeface="+mn-lt"/>
              </a:defRPr>
            </a:lvl2pPr>
            <a:lvl3pPr marL="0" indent="0">
              <a:buFontTx/>
              <a:buNone/>
              <a:defRPr sz="1800">
                <a:solidFill>
                  <a:schemeClr val="accent3"/>
                </a:solidFill>
                <a:latin typeface="+mn-lt"/>
              </a:defRPr>
            </a:lvl3pPr>
            <a:lvl4pPr marL="0" indent="0">
              <a:buFontTx/>
              <a:buNone/>
              <a:defRPr sz="1800">
                <a:solidFill>
                  <a:schemeClr val="accent3"/>
                </a:solidFill>
                <a:latin typeface="+mn-lt"/>
              </a:defRPr>
            </a:lvl4pPr>
            <a:lvl5pPr marL="0" indent="0">
              <a:buFontTx/>
              <a:buNone/>
              <a:defRPr sz="1800">
                <a:solidFill>
                  <a:schemeClr val="accent3"/>
                </a:solidFill>
                <a:latin typeface="+mn-lt"/>
              </a:defRPr>
            </a:lvl5pPr>
            <a:lvl6pPr marL="0" indent="0">
              <a:buFontTx/>
              <a:buNone/>
              <a:defRPr sz="1800">
                <a:solidFill>
                  <a:schemeClr val="accent3"/>
                </a:solidFill>
                <a:latin typeface="+mn-lt"/>
              </a:defRPr>
            </a:lvl6pPr>
            <a:lvl7pPr marL="0" indent="0">
              <a:buFontTx/>
              <a:buNone/>
              <a:defRPr sz="1800">
                <a:solidFill>
                  <a:schemeClr val="accent3"/>
                </a:solidFill>
                <a:latin typeface="+mn-lt"/>
              </a:defRPr>
            </a:lvl7pPr>
            <a:lvl8pPr marL="0" indent="0">
              <a:buFontTx/>
              <a:buNone/>
              <a:defRPr sz="1800">
                <a:solidFill>
                  <a:schemeClr val="accent3"/>
                </a:solidFill>
                <a:latin typeface="+mn-lt"/>
              </a:defRPr>
            </a:lvl8pPr>
            <a:lvl9pPr marL="0" indent="0">
              <a:buFontTx/>
              <a:buNone/>
              <a:defRPr sz="1800">
                <a:solidFill>
                  <a:schemeClr val="accent3"/>
                </a:solidFill>
                <a:latin typeface="+mn-lt"/>
              </a:defRPr>
            </a:lvl9pPr>
          </a:lstStyle>
          <a:p>
            <a:pPr lvl="0"/>
            <a:r>
              <a:rPr lang="fr-FR" noProof="0"/>
              <a:t>Sous-titre</a:t>
            </a:r>
          </a:p>
        </p:txBody>
      </p:sp>
      <p:grpSp>
        <p:nvGrpSpPr>
          <p:cNvPr id="13" name="Group 12">
            <a:extLst>
              <a:ext uri="{FF2B5EF4-FFF2-40B4-BE49-F238E27FC236}">
                <a16:creationId xmlns:a16="http://schemas.microsoft.com/office/drawing/2014/main" id="{7190ECA1-E46A-2639-2E29-2AD5CED223CB}"/>
              </a:ext>
              <a:ext uri="{C183D7F6-B498-43B3-948B-1728B52AA6E4}">
                <adec:decorative xmlns:adec="http://schemas.microsoft.com/office/drawing/2017/decorative" val="1"/>
              </a:ext>
            </a:extLst>
          </p:cNvPr>
          <p:cNvGrpSpPr/>
          <p:nvPr userDrawn="1"/>
        </p:nvGrpSpPr>
        <p:grpSpPr>
          <a:xfrm rot="1529564" flipH="1">
            <a:off x="4955398" y="1338163"/>
            <a:ext cx="459173" cy="376824"/>
            <a:chOff x="6572805" y="2461391"/>
            <a:chExt cx="594885" cy="488200"/>
          </a:xfrm>
          <a:solidFill>
            <a:schemeClr val="accent4"/>
          </a:solidFill>
        </p:grpSpPr>
        <p:pic>
          <p:nvPicPr>
            <p:cNvPr id="14" name="Graphic 13">
              <a:extLst>
                <a:ext uri="{FF2B5EF4-FFF2-40B4-BE49-F238E27FC236}">
                  <a16:creationId xmlns:a16="http://schemas.microsoft.com/office/drawing/2014/main" id="{B9697065-320A-64F7-5A57-8C64AE8C6E2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6200000">
              <a:off x="6972428" y="2754328"/>
              <a:ext cx="152400" cy="238125"/>
            </a:xfrm>
            <a:prstGeom prst="rect">
              <a:avLst/>
            </a:prstGeom>
          </p:spPr>
        </p:pic>
        <p:pic>
          <p:nvPicPr>
            <p:cNvPr id="15" name="Graphic 14">
              <a:extLst>
                <a:ext uri="{FF2B5EF4-FFF2-40B4-BE49-F238E27FC236}">
                  <a16:creationId xmlns:a16="http://schemas.microsoft.com/office/drawing/2014/main" id="{819EBEF2-ED8D-FA20-1570-051614269A2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104491">
              <a:off x="6572805" y="2461391"/>
              <a:ext cx="152400" cy="238125"/>
            </a:xfrm>
            <a:prstGeom prst="rect">
              <a:avLst/>
            </a:prstGeom>
          </p:spPr>
        </p:pic>
        <p:pic>
          <p:nvPicPr>
            <p:cNvPr id="16" name="Graphic 15">
              <a:extLst>
                <a:ext uri="{FF2B5EF4-FFF2-40B4-BE49-F238E27FC236}">
                  <a16:creationId xmlns:a16="http://schemas.microsoft.com/office/drawing/2014/main" id="{00FA39CD-E842-F194-9B94-23734937A69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8546752">
              <a:off x="6756473" y="2630671"/>
              <a:ext cx="257175" cy="66675"/>
            </a:xfrm>
            <a:prstGeom prst="rect">
              <a:avLst/>
            </a:prstGeom>
          </p:spPr>
        </p:pic>
      </p:grpSp>
      <p:grpSp>
        <p:nvGrpSpPr>
          <p:cNvPr id="17" name="Groupe 9">
            <a:extLst>
              <a:ext uri="{FF2B5EF4-FFF2-40B4-BE49-F238E27FC236}">
                <a16:creationId xmlns:a16="http://schemas.microsoft.com/office/drawing/2014/main" id="{C46EFADF-B314-81C6-5FC8-3878190945B6}"/>
              </a:ext>
              <a:ext uri="{C183D7F6-B498-43B3-948B-1728B52AA6E4}">
                <adec:decorative xmlns:adec="http://schemas.microsoft.com/office/drawing/2017/decorative" val="1"/>
              </a:ext>
            </a:extLst>
          </p:cNvPr>
          <p:cNvGrpSpPr/>
          <p:nvPr userDrawn="1"/>
        </p:nvGrpSpPr>
        <p:grpSpPr>
          <a:xfrm>
            <a:off x="9402411" y="538066"/>
            <a:ext cx="2088365" cy="627950"/>
            <a:chOff x="8664576" y="4273550"/>
            <a:chExt cx="1150937" cy="346075"/>
          </a:xfrm>
        </p:grpSpPr>
        <p:sp>
          <p:nvSpPr>
            <p:cNvPr id="18" name="Freeform 139">
              <a:extLst>
                <a:ext uri="{FF2B5EF4-FFF2-40B4-BE49-F238E27FC236}">
                  <a16:creationId xmlns:a16="http://schemas.microsoft.com/office/drawing/2014/main" id="{EF5479FE-DD7F-997E-B922-F559E2D663FE}"/>
                </a:ext>
              </a:extLst>
            </p:cNvPr>
            <p:cNvSpPr>
              <a:spLocks noEditPoints="1"/>
            </p:cNvSpPr>
            <p:nvPr/>
          </p:nvSpPr>
          <p:spPr bwMode="auto">
            <a:xfrm>
              <a:off x="9115426" y="4457700"/>
              <a:ext cx="100013" cy="101600"/>
            </a:xfrm>
            <a:custGeom>
              <a:avLst/>
              <a:gdLst>
                <a:gd name="T0" fmla="*/ 206 w 206"/>
                <a:gd name="T1" fmla="*/ 200 h 207"/>
                <a:gd name="T2" fmla="*/ 159 w 206"/>
                <a:gd name="T3" fmla="*/ 207 h 207"/>
                <a:gd name="T4" fmla="*/ 122 w 206"/>
                <a:gd name="T5" fmla="*/ 178 h 207"/>
                <a:gd name="T6" fmla="*/ 60 w 206"/>
                <a:gd name="T7" fmla="*/ 207 h 207"/>
                <a:gd name="T8" fmla="*/ 0 w 206"/>
                <a:gd name="T9" fmla="*/ 158 h 207"/>
                <a:gd name="T10" fmla="*/ 121 w 206"/>
                <a:gd name="T11" fmla="*/ 93 h 207"/>
                <a:gd name="T12" fmla="*/ 121 w 206"/>
                <a:gd name="T13" fmla="*/ 72 h 207"/>
                <a:gd name="T14" fmla="*/ 90 w 206"/>
                <a:gd name="T15" fmla="*/ 16 h 207"/>
                <a:gd name="T16" fmla="*/ 35 w 206"/>
                <a:gd name="T17" fmla="*/ 67 h 207"/>
                <a:gd name="T18" fmla="*/ 9 w 206"/>
                <a:gd name="T19" fmla="*/ 45 h 207"/>
                <a:gd name="T20" fmla="*/ 92 w 206"/>
                <a:gd name="T21" fmla="*/ 0 h 207"/>
                <a:gd name="T22" fmla="*/ 167 w 206"/>
                <a:gd name="T23" fmla="*/ 71 h 207"/>
                <a:gd name="T24" fmla="*/ 167 w 206"/>
                <a:gd name="T25" fmla="*/ 157 h 207"/>
                <a:gd name="T26" fmla="*/ 187 w 206"/>
                <a:gd name="T27" fmla="*/ 193 h 207"/>
                <a:gd name="T28" fmla="*/ 205 w 206"/>
                <a:gd name="T29" fmla="*/ 190 h 207"/>
                <a:gd name="T30" fmla="*/ 205 w 206"/>
                <a:gd name="T31" fmla="*/ 200 h 207"/>
                <a:gd name="T32" fmla="*/ 206 w 206"/>
                <a:gd name="T33" fmla="*/ 200 h 207"/>
                <a:gd name="T34" fmla="*/ 122 w 206"/>
                <a:gd name="T35" fmla="*/ 108 h 207"/>
                <a:gd name="T36" fmla="*/ 50 w 206"/>
                <a:gd name="T37" fmla="*/ 152 h 207"/>
                <a:gd name="T38" fmla="*/ 79 w 206"/>
                <a:gd name="T39" fmla="*/ 183 h 207"/>
                <a:gd name="T40" fmla="*/ 122 w 206"/>
                <a:gd name="T41" fmla="*/ 135 h 207"/>
                <a:gd name="T42" fmla="*/ 122 w 206"/>
                <a:gd name="T43" fmla="*/ 10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207">
                  <a:moveTo>
                    <a:pt x="206" y="200"/>
                  </a:moveTo>
                  <a:cubicBezTo>
                    <a:pt x="191" y="205"/>
                    <a:pt x="177" y="207"/>
                    <a:pt x="159" y="207"/>
                  </a:cubicBezTo>
                  <a:cubicBezTo>
                    <a:pt x="131" y="207"/>
                    <a:pt x="126" y="192"/>
                    <a:pt x="122" y="178"/>
                  </a:cubicBezTo>
                  <a:cubicBezTo>
                    <a:pt x="114" y="188"/>
                    <a:pt x="94" y="207"/>
                    <a:pt x="60" y="207"/>
                  </a:cubicBezTo>
                  <a:cubicBezTo>
                    <a:pt x="29" y="207"/>
                    <a:pt x="0" y="186"/>
                    <a:pt x="0" y="158"/>
                  </a:cubicBezTo>
                  <a:cubicBezTo>
                    <a:pt x="0" y="98"/>
                    <a:pt x="94" y="95"/>
                    <a:pt x="121" y="93"/>
                  </a:cubicBezTo>
                  <a:lnTo>
                    <a:pt x="121" y="72"/>
                  </a:lnTo>
                  <a:cubicBezTo>
                    <a:pt x="121" y="48"/>
                    <a:pt x="121" y="16"/>
                    <a:pt x="90" y="16"/>
                  </a:cubicBezTo>
                  <a:cubicBezTo>
                    <a:pt x="45" y="16"/>
                    <a:pt x="76" y="67"/>
                    <a:pt x="35" y="67"/>
                  </a:cubicBezTo>
                  <a:cubicBezTo>
                    <a:pt x="22" y="67"/>
                    <a:pt x="9" y="60"/>
                    <a:pt x="9" y="45"/>
                  </a:cubicBezTo>
                  <a:cubicBezTo>
                    <a:pt x="9" y="13"/>
                    <a:pt x="55" y="0"/>
                    <a:pt x="92" y="0"/>
                  </a:cubicBezTo>
                  <a:cubicBezTo>
                    <a:pt x="150" y="0"/>
                    <a:pt x="167" y="21"/>
                    <a:pt x="167" y="71"/>
                  </a:cubicBezTo>
                  <a:lnTo>
                    <a:pt x="167" y="157"/>
                  </a:lnTo>
                  <a:cubicBezTo>
                    <a:pt x="167" y="183"/>
                    <a:pt x="172" y="193"/>
                    <a:pt x="187" y="193"/>
                  </a:cubicBezTo>
                  <a:cubicBezTo>
                    <a:pt x="194" y="193"/>
                    <a:pt x="199" y="191"/>
                    <a:pt x="205" y="190"/>
                  </a:cubicBezTo>
                  <a:lnTo>
                    <a:pt x="205" y="200"/>
                  </a:lnTo>
                  <a:lnTo>
                    <a:pt x="206" y="200"/>
                  </a:lnTo>
                  <a:close/>
                  <a:moveTo>
                    <a:pt x="122" y="108"/>
                  </a:moveTo>
                  <a:cubicBezTo>
                    <a:pt x="105" y="108"/>
                    <a:pt x="50" y="111"/>
                    <a:pt x="50" y="152"/>
                  </a:cubicBezTo>
                  <a:cubicBezTo>
                    <a:pt x="50" y="168"/>
                    <a:pt x="60" y="183"/>
                    <a:pt x="79" y="183"/>
                  </a:cubicBezTo>
                  <a:cubicBezTo>
                    <a:pt x="105" y="183"/>
                    <a:pt x="122" y="166"/>
                    <a:pt x="122" y="135"/>
                  </a:cubicBezTo>
                  <a:lnTo>
                    <a:pt x="122" y="10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40">
              <a:extLst>
                <a:ext uri="{FF2B5EF4-FFF2-40B4-BE49-F238E27FC236}">
                  <a16:creationId xmlns:a16="http://schemas.microsoft.com/office/drawing/2014/main" id="{324080DD-B8BE-9165-6D5A-28ACC77251FC}"/>
                </a:ext>
              </a:extLst>
            </p:cNvPr>
            <p:cNvSpPr>
              <a:spLocks/>
            </p:cNvSpPr>
            <p:nvPr/>
          </p:nvSpPr>
          <p:spPr bwMode="auto">
            <a:xfrm>
              <a:off x="9239251" y="4457700"/>
              <a:ext cx="119063" cy="100013"/>
            </a:xfrm>
            <a:custGeom>
              <a:avLst/>
              <a:gdLst>
                <a:gd name="T0" fmla="*/ 0 w 245"/>
                <a:gd name="T1" fmla="*/ 193 h 203"/>
                <a:gd name="T2" fmla="*/ 33 w 245"/>
                <a:gd name="T3" fmla="*/ 156 h 203"/>
                <a:gd name="T4" fmla="*/ 33 w 245"/>
                <a:gd name="T5" fmla="*/ 55 h 203"/>
                <a:gd name="T6" fmla="*/ 0 w 245"/>
                <a:gd name="T7" fmla="*/ 20 h 203"/>
                <a:gd name="T8" fmla="*/ 0 w 245"/>
                <a:gd name="T9" fmla="*/ 10 h 203"/>
                <a:gd name="T10" fmla="*/ 80 w 245"/>
                <a:gd name="T11" fmla="*/ 0 h 203"/>
                <a:gd name="T12" fmla="*/ 80 w 245"/>
                <a:gd name="T13" fmla="*/ 51 h 203"/>
                <a:gd name="T14" fmla="*/ 81 w 245"/>
                <a:gd name="T15" fmla="*/ 51 h 203"/>
                <a:gd name="T16" fmla="*/ 156 w 245"/>
                <a:gd name="T17" fmla="*/ 0 h 203"/>
                <a:gd name="T18" fmla="*/ 211 w 245"/>
                <a:gd name="T19" fmla="*/ 57 h 203"/>
                <a:gd name="T20" fmla="*/ 211 w 245"/>
                <a:gd name="T21" fmla="*/ 156 h 203"/>
                <a:gd name="T22" fmla="*/ 245 w 245"/>
                <a:gd name="T23" fmla="*/ 193 h 203"/>
                <a:gd name="T24" fmla="*/ 245 w 245"/>
                <a:gd name="T25" fmla="*/ 203 h 203"/>
                <a:gd name="T26" fmla="*/ 131 w 245"/>
                <a:gd name="T27" fmla="*/ 203 h 203"/>
                <a:gd name="T28" fmla="*/ 131 w 245"/>
                <a:gd name="T29" fmla="*/ 193 h 203"/>
                <a:gd name="T30" fmla="*/ 165 w 245"/>
                <a:gd name="T31" fmla="*/ 156 h 203"/>
                <a:gd name="T32" fmla="*/ 165 w 245"/>
                <a:gd name="T33" fmla="*/ 92 h 203"/>
                <a:gd name="T34" fmla="*/ 136 w 245"/>
                <a:gd name="T35" fmla="*/ 26 h 203"/>
                <a:gd name="T36" fmla="*/ 81 w 245"/>
                <a:gd name="T37" fmla="*/ 97 h 203"/>
                <a:gd name="T38" fmla="*/ 81 w 245"/>
                <a:gd name="T39" fmla="*/ 155 h 203"/>
                <a:gd name="T40" fmla="*/ 115 w 245"/>
                <a:gd name="T41" fmla="*/ 192 h 203"/>
                <a:gd name="T42" fmla="*/ 115 w 245"/>
                <a:gd name="T43" fmla="*/ 202 h 203"/>
                <a:gd name="T44" fmla="*/ 0 w 245"/>
                <a:gd name="T45" fmla="*/ 202 h 203"/>
                <a:gd name="T46" fmla="*/ 0 w 245"/>
                <a:gd name="T47"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5" h="203">
                  <a:moveTo>
                    <a:pt x="0" y="193"/>
                  </a:moveTo>
                  <a:cubicBezTo>
                    <a:pt x="26" y="193"/>
                    <a:pt x="33" y="186"/>
                    <a:pt x="33" y="156"/>
                  </a:cubicBezTo>
                  <a:lnTo>
                    <a:pt x="33" y="55"/>
                  </a:lnTo>
                  <a:cubicBezTo>
                    <a:pt x="33" y="23"/>
                    <a:pt x="17" y="20"/>
                    <a:pt x="0" y="20"/>
                  </a:cubicBezTo>
                  <a:lnTo>
                    <a:pt x="0" y="10"/>
                  </a:lnTo>
                  <a:lnTo>
                    <a:pt x="80" y="0"/>
                  </a:lnTo>
                  <a:lnTo>
                    <a:pt x="80" y="51"/>
                  </a:lnTo>
                  <a:lnTo>
                    <a:pt x="81" y="51"/>
                  </a:lnTo>
                  <a:cubicBezTo>
                    <a:pt x="91" y="33"/>
                    <a:pt x="112" y="0"/>
                    <a:pt x="156" y="0"/>
                  </a:cubicBezTo>
                  <a:cubicBezTo>
                    <a:pt x="202" y="0"/>
                    <a:pt x="211" y="25"/>
                    <a:pt x="211" y="57"/>
                  </a:cubicBezTo>
                  <a:lnTo>
                    <a:pt x="211" y="156"/>
                  </a:lnTo>
                  <a:cubicBezTo>
                    <a:pt x="211" y="186"/>
                    <a:pt x="218" y="193"/>
                    <a:pt x="245" y="193"/>
                  </a:cubicBezTo>
                  <a:lnTo>
                    <a:pt x="245" y="203"/>
                  </a:lnTo>
                  <a:lnTo>
                    <a:pt x="131" y="203"/>
                  </a:lnTo>
                  <a:lnTo>
                    <a:pt x="131" y="193"/>
                  </a:lnTo>
                  <a:cubicBezTo>
                    <a:pt x="157" y="193"/>
                    <a:pt x="165" y="186"/>
                    <a:pt x="165" y="156"/>
                  </a:cubicBezTo>
                  <a:lnTo>
                    <a:pt x="165" y="92"/>
                  </a:lnTo>
                  <a:cubicBezTo>
                    <a:pt x="165" y="40"/>
                    <a:pt x="158" y="26"/>
                    <a:pt x="136" y="26"/>
                  </a:cubicBezTo>
                  <a:cubicBezTo>
                    <a:pt x="110" y="26"/>
                    <a:pt x="81" y="71"/>
                    <a:pt x="81" y="97"/>
                  </a:cubicBezTo>
                  <a:lnTo>
                    <a:pt x="81" y="155"/>
                  </a:lnTo>
                  <a:cubicBezTo>
                    <a:pt x="81" y="185"/>
                    <a:pt x="88" y="192"/>
                    <a:pt x="115" y="192"/>
                  </a:cubicBezTo>
                  <a:lnTo>
                    <a:pt x="115" y="202"/>
                  </a:lnTo>
                  <a:lnTo>
                    <a:pt x="0" y="202"/>
                  </a:lnTo>
                  <a:lnTo>
                    <a:pt x="0" y="19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41">
              <a:extLst>
                <a:ext uri="{FF2B5EF4-FFF2-40B4-BE49-F238E27FC236}">
                  <a16:creationId xmlns:a16="http://schemas.microsoft.com/office/drawing/2014/main" id="{FB01C7A3-883C-E009-6430-4EC9D5CA1960}"/>
                </a:ext>
              </a:extLst>
            </p:cNvPr>
            <p:cNvSpPr>
              <a:spLocks noEditPoints="1"/>
            </p:cNvSpPr>
            <p:nvPr/>
          </p:nvSpPr>
          <p:spPr bwMode="auto">
            <a:xfrm>
              <a:off x="9386888" y="4440238"/>
              <a:ext cx="107950" cy="160338"/>
            </a:xfrm>
            <a:custGeom>
              <a:avLst/>
              <a:gdLst>
                <a:gd name="T0" fmla="*/ 141 w 220"/>
                <a:gd name="T1" fmla="*/ 204 h 330"/>
                <a:gd name="T2" fmla="*/ 210 w 220"/>
                <a:gd name="T3" fmla="*/ 255 h 330"/>
                <a:gd name="T4" fmla="*/ 94 w 220"/>
                <a:gd name="T5" fmla="*/ 330 h 330"/>
                <a:gd name="T6" fmla="*/ 0 w 220"/>
                <a:gd name="T7" fmla="*/ 279 h 330"/>
                <a:gd name="T8" fmla="*/ 29 w 220"/>
                <a:gd name="T9" fmla="*/ 238 h 330"/>
                <a:gd name="T10" fmla="*/ 14 w 220"/>
                <a:gd name="T11" fmla="*/ 213 h 330"/>
                <a:gd name="T12" fmla="*/ 41 w 220"/>
                <a:gd name="T13" fmla="*/ 163 h 330"/>
                <a:gd name="T14" fmla="*/ 10 w 220"/>
                <a:gd name="T15" fmla="*/ 107 h 330"/>
                <a:gd name="T16" fmla="*/ 95 w 220"/>
                <a:gd name="T17" fmla="*/ 35 h 330"/>
                <a:gd name="T18" fmla="*/ 144 w 220"/>
                <a:gd name="T19" fmla="*/ 48 h 330"/>
                <a:gd name="T20" fmla="*/ 195 w 220"/>
                <a:gd name="T21" fmla="*/ 0 h 330"/>
                <a:gd name="T22" fmla="*/ 220 w 220"/>
                <a:gd name="T23" fmla="*/ 24 h 330"/>
                <a:gd name="T24" fmla="*/ 195 w 220"/>
                <a:gd name="T25" fmla="*/ 48 h 330"/>
                <a:gd name="T26" fmla="*/ 180 w 220"/>
                <a:gd name="T27" fmla="*/ 43 h 330"/>
                <a:gd name="T28" fmla="*/ 171 w 220"/>
                <a:gd name="T29" fmla="*/ 39 h 330"/>
                <a:gd name="T30" fmla="*/ 155 w 220"/>
                <a:gd name="T31" fmla="*/ 55 h 330"/>
                <a:gd name="T32" fmla="*/ 180 w 220"/>
                <a:gd name="T33" fmla="*/ 107 h 330"/>
                <a:gd name="T34" fmla="*/ 96 w 220"/>
                <a:gd name="T35" fmla="*/ 175 h 330"/>
                <a:gd name="T36" fmla="*/ 57 w 220"/>
                <a:gd name="T37" fmla="*/ 169 h 330"/>
                <a:gd name="T38" fmla="*/ 49 w 220"/>
                <a:gd name="T39" fmla="*/ 189 h 330"/>
                <a:gd name="T40" fmla="*/ 72 w 220"/>
                <a:gd name="T41" fmla="*/ 205 h 330"/>
                <a:gd name="T42" fmla="*/ 141 w 220"/>
                <a:gd name="T43" fmla="*/ 205 h 330"/>
                <a:gd name="T44" fmla="*/ 141 w 220"/>
                <a:gd name="T45" fmla="*/ 204 h 330"/>
                <a:gd name="T46" fmla="*/ 41 w 220"/>
                <a:gd name="T47" fmla="*/ 244 h 330"/>
                <a:gd name="T48" fmla="*/ 32 w 220"/>
                <a:gd name="T49" fmla="*/ 268 h 330"/>
                <a:gd name="T50" fmla="*/ 95 w 220"/>
                <a:gd name="T51" fmla="*/ 313 h 330"/>
                <a:gd name="T52" fmla="*/ 170 w 220"/>
                <a:gd name="T53" fmla="*/ 269 h 330"/>
                <a:gd name="T54" fmla="*/ 129 w 220"/>
                <a:gd name="T55" fmla="*/ 245 h 330"/>
                <a:gd name="T56" fmla="*/ 41 w 220"/>
                <a:gd name="T57" fmla="*/ 245 h 330"/>
                <a:gd name="T58" fmla="*/ 41 w 220"/>
                <a:gd name="T59" fmla="*/ 244 h 330"/>
                <a:gd name="T60" fmla="*/ 94 w 220"/>
                <a:gd name="T61" fmla="*/ 160 h 330"/>
                <a:gd name="T62" fmla="*/ 131 w 220"/>
                <a:gd name="T63" fmla="*/ 107 h 330"/>
                <a:gd name="T64" fmla="*/ 94 w 220"/>
                <a:gd name="T65" fmla="*/ 50 h 330"/>
                <a:gd name="T66" fmla="*/ 55 w 220"/>
                <a:gd name="T67" fmla="*/ 107 h 330"/>
                <a:gd name="T68" fmla="*/ 94 w 220"/>
                <a:gd name="T69" fmla="*/ 16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 h="330">
                  <a:moveTo>
                    <a:pt x="141" y="204"/>
                  </a:moveTo>
                  <a:cubicBezTo>
                    <a:pt x="175" y="204"/>
                    <a:pt x="210" y="215"/>
                    <a:pt x="210" y="255"/>
                  </a:cubicBezTo>
                  <a:cubicBezTo>
                    <a:pt x="210" y="290"/>
                    <a:pt x="166" y="330"/>
                    <a:pt x="94" y="330"/>
                  </a:cubicBezTo>
                  <a:cubicBezTo>
                    <a:pt x="26" y="330"/>
                    <a:pt x="0" y="300"/>
                    <a:pt x="0" y="279"/>
                  </a:cubicBezTo>
                  <a:cubicBezTo>
                    <a:pt x="0" y="259"/>
                    <a:pt x="17" y="247"/>
                    <a:pt x="29" y="238"/>
                  </a:cubicBezTo>
                  <a:cubicBezTo>
                    <a:pt x="24" y="233"/>
                    <a:pt x="14" y="227"/>
                    <a:pt x="14" y="213"/>
                  </a:cubicBezTo>
                  <a:cubicBezTo>
                    <a:pt x="14" y="190"/>
                    <a:pt x="35" y="172"/>
                    <a:pt x="41" y="163"/>
                  </a:cubicBezTo>
                  <a:cubicBezTo>
                    <a:pt x="29" y="154"/>
                    <a:pt x="10" y="142"/>
                    <a:pt x="10" y="107"/>
                  </a:cubicBezTo>
                  <a:cubicBezTo>
                    <a:pt x="10" y="63"/>
                    <a:pt x="42" y="35"/>
                    <a:pt x="95" y="35"/>
                  </a:cubicBezTo>
                  <a:cubicBezTo>
                    <a:pt x="116" y="35"/>
                    <a:pt x="132" y="42"/>
                    <a:pt x="144" y="48"/>
                  </a:cubicBezTo>
                  <a:cubicBezTo>
                    <a:pt x="152" y="32"/>
                    <a:pt x="167" y="0"/>
                    <a:pt x="195" y="0"/>
                  </a:cubicBezTo>
                  <a:cubicBezTo>
                    <a:pt x="209" y="0"/>
                    <a:pt x="220" y="10"/>
                    <a:pt x="220" y="24"/>
                  </a:cubicBezTo>
                  <a:cubicBezTo>
                    <a:pt x="220" y="38"/>
                    <a:pt x="210" y="48"/>
                    <a:pt x="195" y="48"/>
                  </a:cubicBezTo>
                  <a:cubicBezTo>
                    <a:pt x="187" y="48"/>
                    <a:pt x="184" y="45"/>
                    <a:pt x="180" y="43"/>
                  </a:cubicBezTo>
                  <a:cubicBezTo>
                    <a:pt x="176" y="40"/>
                    <a:pt x="175" y="39"/>
                    <a:pt x="171" y="39"/>
                  </a:cubicBezTo>
                  <a:cubicBezTo>
                    <a:pt x="162" y="39"/>
                    <a:pt x="157" y="49"/>
                    <a:pt x="155" y="55"/>
                  </a:cubicBezTo>
                  <a:cubicBezTo>
                    <a:pt x="167" y="65"/>
                    <a:pt x="180" y="79"/>
                    <a:pt x="180" y="107"/>
                  </a:cubicBezTo>
                  <a:cubicBezTo>
                    <a:pt x="180" y="150"/>
                    <a:pt x="145" y="175"/>
                    <a:pt x="96" y="175"/>
                  </a:cubicBezTo>
                  <a:cubicBezTo>
                    <a:pt x="76" y="175"/>
                    <a:pt x="66" y="172"/>
                    <a:pt x="57" y="169"/>
                  </a:cubicBezTo>
                  <a:cubicBezTo>
                    <a:pt x="52" y="174"/>
                    <a:pt x="49" y="182"/>
                    <a:pt x="49" y="189"/>
                  </a:cubicBezTo>
                  <a:cubicBezTo>
                    <a:pt x="49" y="202"/>
                    <a:pt x="59" y="205"/>
                    <a:pt x="72" y="205"/>
                  </a:cubicBezTo>
                  <a:lnTo>
                    <a:pt x="141" y="205"/>
                  </a:lnTo>
                  <a:lnTo>
                    <a:pt x="141" y="204"/>
                  </a:lnTo>
                  <a:close/>
                  <a:moveTo>
                    <a:pt x="41" y="244"/>
                  </a:moveTo>
                  <a:cubicBezTo>
                    <a:pt x="36" y="252"/>
                    <a:pt x="32" y="259"/>
                    <a:pt x="32" y="268"/>
                  </a:cubicBezTo>
                  <a:cubicBezTo>
                    <a:pt x="32" y="285"/>
                    <a:pt x="52" y="313"/>
                    <a:pt x="95" y="313"/>
                  </a:cubicBezTo>
                  <a:cubicBezTo>
                    <a:pt x="139" y="313"/>
                    <a:pt x="170" y="289"/>
                    <a:pt x="170" y="269"/>
                  </a:cubicBezTo>
                  <a:cubicBezTo>
                    <a:pt x="170" y="250"/>
                    <a:pt x="149" y="245"/>
                    <a:pt x="129" y="245"/>
                  </a:cubicBezTo>
                  <a:lnTo>
                    <a:pt x="41" y="245"/>
                  </a:lnTo>
                  <a:lnTo>
                    <a:pt x="41" y="244"/>
                  </a:lnTo>
                  <a:close/>
                  <a:moveTo>
                    <a:pt x="94" y="160"/>
                  </a:moveTo>
                  <a:cubicBezTo>
                    <a:pt x="121" y="160"/>
                    <a:pt x="131" y="137"/>
                    <a:pt x="131" y="107"/>
                  </a:cubicBezTo>
                  <a:cubicBezTo>
                    <a:pt x="131" y="77"/>
                    <a:pt x="121" y="50"/>
                    <a:pt x="94" y="50"/>
                  </a:cubicBezTo>
                  <a:cubicBezTo>
                    <a:pt x="60" y="50"/>
                    <a:pt x="55" y="84"/>
                    <a:pt x="55" y="107"/>
                  </a:cubicBezTo>
                  <a:cubicBezTo>
                    <a:pt x="55" y="140"/>
                    <a:pt x="64" y="160"/>
                    <a:pt x="94" y="160"/>
                  </a:cubicBezTo>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42">
              <a:extLst>
                <a:ext uri="{FF2B5EF4-FFF2-40B4-BE49-F238E27FC236}">
                  <a16:creationId xmlns:a16="http://schemas.microsoft.com/office/drawing/2014/main" id="{7C5521C4-1302-A7CD-F38D-0BFD7ADC1123}"/>
                </a:ext>
              </a:extLst>
            </p:cNvPr>
            <p:cNvSpPr>
              <a:spLocks noEditPoints="1"/>
            </p:cNvSpPr>
            <p:nvPr/>
          </p:nvSpPr>
          <p:spPr bwMode="auto">
            <a:xfrm>
              <a:off x="9520238" y="4457700"/>
              <a:ext cx="87313" cy="101600"/>
            </a:xfrm>
            <a:custGeom>
              <a:avLst/>
              <a:gdLst>
                <a:gd name="T0" fmla="*/ 173 w 178"/>
                <a:gd name="T1" fmla="*/ 195 h 206"/>
                <a:gd name="T2" fmla="*/ 111 w 178"/>
                <a:gd name="T3" fmla="*/ 206 h 206"/>
                <a:gd name="T4" fmla="*/ 0 w 178"/>
                <a:gd name="T5" fmla="*/ 96 h 206"/>
                <a:gd name="T6" fmla="*/ 95 w 178"/>
                <a:gd name="T7" fmla="*/ 0 h 206"/>
                <a:gd name="T8" fmla="*/ 178 w 178"/>
                <a:gd name="T9" fmla="*/ 81 h 206"/>
                <a:gd name="T10" fmla="*/ 50 w 178"/>
                <a:gd name="T11" fmla="*/ 81 h 206"/>
                <a:gd name="T12" fmla="*/ 132 w 178"/>
                <a:gd name="T13" fmla="*/ 187 h 206"/>
                <a:gd name="T14" fmla="*/ 173 w 178"/>
                <a:gd name="T15" fmla="*/ 180 h 206"/>
                <a:gd name="T16" fmla="*/ 173 w 178"/>
                <a:gd name="T17" fmla="*/ 195 h 206"/>
                <a:gd name="T18" fmla="*/ 131 w 178"/>
                <a:gd name="T19" fmla="*/ 62 h 206"/>
                <a:gd name="T20" fmla="*/ 92 w 178"/>
                <a:gd name="T21" fmla="*/ 14 h 206"/>
                <a:gd name="T22" fmla="*/ 48 w 178"/>
                <a:gd name="T23" fmla="*/ 62 h 206"/>
                <a:gd name="T24" fmla="*/ 131 w 178"/>
                <a:gd name="T25" fmla="*/ 6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 h="206">
                  <a:moveTo>
                    <a:pt x="173" y="195"/>
                  </a:moveTo>
                  <a:cubicBezTo>
                    <a:pt x="165" y="197"/>
                    <a:pt x="141" y="206"/>
                    <a:pt x="111" y="206"/>
                  </a:cubicBezTo>
                  <a:cubicBezTo>
                    <a:pt x="41" y="206"/>
                    <a:pt x="0" y="167"/>
                    <a:pt x="0" y="96"/>
                  </a:cubicBezTo>
                  <a:cubicBezTo>
                    <a:pt x="0" y="31"/>
                    <a:pt x="33" y="0"/>
                    <a:pt x="95" y="0"/>
                  </a:cubicBezTo>
                  <a:cubicBezTo>
                    <a:pt x="166" y="0"/>
                    <a:pt x="178" y="45"/>
                    <a:pt x="178" y="81"/>
                  </a:cubicBezTo>
                  <a:lnTo>
                    <a:pt x="50" y="81"/>
                  </a:lnTo>
                  <a:cubicBezTo>
                    <a:pt x="50" y="126"/>
                    <a:pt x="68" y="187"/>
                    <a:pt x="132" y="187"/>
                  </a:cubicBezTo>
                  <a:cubicBezTo>
                    <a:pt x="151" y="187"/>
                    <a:pt x="166" y="184"/>
                    <a:pt x="173" y="180"/>
                  </a:cubicBezTo>
                  <a:lnTo>
                    <a:pt x="173" y="195"/>
                  </a:lnTo>
                  <a:close/>
                  <a:moveTo>
                    <a:pt x="131" y="62"/>
                  </a:moveTo>
                  <a:cubicBezTo>
                    <a:pt x="131" y="35"/>
                    <a:pt x="123" y="14"/>
                    <a:pt x="92" y="14"/>
                  </a:cubicBezTo>
                  <a:cubicBezTo>
                    <a:pt x="57" y="14"/>
                    <a:pt x="48" y="46"/>
                    <a:pt x="48" y="62"/>
                  </a:cubicBezTo>
                  <a:lnTo>
                    <a:pt x="131" y="62"/>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43">
              <a:extLst>
                <a:ext uri="{FF2B5EF4-FFF2-40B4-BE49-F238E27FC236}">
                  <a16:creationId xmlns:a16="http://schemas.microsoft.com/office/drawing/2014/main" id="{515D5516-2762-A0DA-2CA5-A850D02A8061}"/>
                </a:ext>
              </a:extLst>
            </p:cNvPr>
            <p:cNvSpPr>
              <a:spLocks/>
            </p:cNvSpPr>
            <p:nvPr/>
          </p:nvSpPr>
          <p:spPr bwMode="auto">
            <a:xfrm>
              <a:off x="9636126" y="4457700"/>
              <a:ext cx="80963" cy="100013"/>
            </a:xfrm>
            <a:custGeom>
              <a:avLst/>
              <a:gdLst>
                <a:gd name="T0" fmla="*/ 0 w 168"/>
                <a:gd name="T1" fmla="*/ 193 h 203"/>
                <a:gd name="T2" fmla="*/ 33 w 168"/>
                <a:gd name="T3" fmla="*/ 156 h 203"/>
                <a:gd name="T4" fmla="*/ 33 w 168"/>
                <a:gd name="T5" fmla="*/ 55 h 203"/>
                <a:gd name="T6" fmla="*/ 0 w 168"/>
                <a:gd name="T7" fmla="*/ 20 h 203"/>
                <a:gd name="T8" fmla="*/ 0 w 168"/>
                <a:gd name="T9" fmla="*/ 10 h 203"/>
                <a:gd name="T10" fmla="*/ 80 w 168"/>
                <a:gd name="T11" fmla="*/ 0 h 203"/>
                <a:gd name="T12" fmla="*/ 80 w 168"/>
                <a:gd name="T13" fmla="*/ 50 h 203"/>
                <a:gd name="T14" fmla="*/ 81 w 168"/>
                <a:gd name="T15" fmla="*/ 50 h 203"/>
                <a:gd name="T16" fmla="*/ 143 w 168"/>
                <a:gd name="T17" fmla="*/ 0 h 203"/>
                <a:gd name="T18" fmla="*/ 168 w 168"/>
                <a:gd name="T19" fmla="*/ 22 h 203"/>
                <a:gd name="T20" fmla="*/ 143 w 168"/>
                <a:gd name="T21" fmla="*/ 46 h 203"/>
                <a:gd name="T22" fmla="*/ 115 w 168"/>
                <a:gd name="T23" fmla="*/ 36 h 203"/>
                <a:gd name="T24" fmla="*/ 80 w 168"/>
                <a:gd name="T25" fmla="*/ 107 h 203"/>
                <a:gd name="T26" fmla="*/ 80 w 168"/>
                <a:gd name="T27" fmla="*/ 156 h 203"/>
                <a:gd name="T28" fmla="*/ 113 w 168"/>
                <a:gd name="T29" fmla="*/ 193 h 203"/>
                <a:gd name="T30" fmla="*/ 113 w 168"/>
                <a:gd name="T31" fmla="*/ 203 h 203"/>
                <a:gd name="T32" fmla="*/ 0 w 168"/>
                <a:gd name="T33" fmla="*/ 203 h 203"/>
                <a:gd name="T34" fmla="*/ 0 w 168"/>
                <a:gd name="T35"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 h="203">
                  <a:moveTo>
                    <a:pt x="0" y="193"/>
                  </a:moveTo>
                  <a:cubicBezTo>
                    <a:pt x="26" y="193"/>
                    <a:pt x="33" y="186"/>
                    <a:pt x="33" y="156"/>
                  </a:cubicBezTo>
                  <a:lnTo>
                    <a:pt x="33" y="55"/>
                  </a:lnTo>
                  <a:cubicBezTo>
                    <a:pt x="33" y="23"/>
                    <a:pt x="17" y="20"/>
                    <a:pt x="0" y="20"/>
                  </a:cubicBezTo>
                  <a:lnTo>
                    <a:pt x="0" y="10"/>
                  </a:lnTo>
                  <a:lnTo>
                    <a:pt x="80" y="0"/>
                  </a:lnTo>
                  <a:lnTo>
                    <a:pt x="80" y="50"/>
                  </a:lnTo>
                  <a:lnTo>
                    <a:pt x="81" y="50"/>
                  </a:lnTo>
                  <a:cubicBezTo>
                    <a:pt x="88" y="30"/>
                    <a:pt x="106" y="0"/>
                    <a:pt x="143" y="0"/>
                  </a:cubicBezTo>
                  <a:cubicBezTo>
                    <a:pt x="153" y="0"/>
                    <a:pt x="168" y="8"/>
                    <a:pt x="168" y="22"/>
                  </a:cubicBezTo>
                  <a:cubicBezTo>
                    <a:pt x="168" y="37"/>
                    <a:pt x="157" y="46"/>
                    <a:pt x="143" y="46"/>
                  </a:cubicBezTo>
                  <a:cubicBezTo>
                    <a:pt x="127" y="46"/>
                    <a:pt x="130" y="36"/>
                    <a:pt x="115" y="36"/>
                  </a:cubicBezTo>
                  <a:cubicBezTo>
                    <a:pt x="101" y="36"/>
                    <a:pt x="80" y="62"/>
                    <a:pt x="80" y="107"/>
                  </a:cubicBezTo>
                  <a:lnTo>
                    <a:pt x="80" y="156"/>
                  </a:lnTo>
                  <a:cubicBezTo>
                    <a:pt x="80" y="186"/>
                    <a:pt x="87" y="193"/>
                    <a:pt x="113" y="193"/>
                  </a:cubicBezTo>
                  <a:lnTo>
                    <a:pt x="113" y="203"/>
                  </a:lnTo>
                  <a:lnTo>
                    <a:pt x="0" y="203"/>
                  </a:lnTo>
                  <a:lnTo>
                    <a:pt x="0" y="19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44">
              <a:extLst>
                <a:ext uri="{FF2B5EF4-FFF2-40B4-BE49-F238E27FC236}">
                  <a16:creationId xmlns:a16="http://schemas.microsoft.com/office/drawing/2014/main" id="{6FB1BE35-34FF-8935-8DBE-29FB834729B9}"/>
                </a:ext>
              </a:extLst>
            </p:cNvPr>
            <p:cNvSpPr>
              <a:spLocks/>
            </p:cNvSpPr>
            <p:nvPr/>
          </p:nvSpPr>
          <p:spPr bwMode="auto">
            <a:xfrm>
              <a:off x="9742488" y="4457700"/>
              <a:ext cx="73025" cy="101600"/>
            </a:xfrm>
            <a:custGeom>
              <a:avLst/>
              <a:gdLst>
                <a:gd name="T0" fmla="*/ 123 w 148"/>
                <a:gd name="T1" fmla="*/ 57 h 206"/>
                <a:gd name="T2" fmla="*/ 78 w 148"/>
                <a:gd name="T3" fmla="*/ 14 h 206"/>
                <a:gd name="T4" fmla="*/ 45 w 148"/>
                <a:gd name="T5" fmla="*/ 41 h 206"/>
                <a:gd name="T6" fmla="*/ 125 w 148"/>
                <a:gd name="T7" fmla="*/ 101 h 206"/>
                <a:gd name="T8" fmla="*/ 148 w 148"/>
                <a:gd name="T9" fmla="*/ 147 h 206"/>
                <a:gd name="T10" fmla="*/ 66 w 148"/>
                <a:gd name="T11" fmla="*/ 206 h 206"/>
                <a:gd name="T12" fmla="*/ 2 w 148"/>
                <a:gd name="T13" fmla="*/ 199 h 206"/>
                <a:gd name="T14" fmla="*/ 0 w 148"/>
                <a:gd name="T15" fmla="*/ 141 h 206"/>
                <a:gd name="T16" fmla="*/ 13 w 148"/>
                <a:gd name="T17" fmla="*/ 141 h 206"/>
                <a:gd name="T18" fmla="*/ 65 w 148"/>
                <a:gd name="T19" fmla="*/ 192 h 206"/>
                <a:gd name="T20" fmla="*/ 106 w 148"/>
                <a:gd name="T21" fmla="*/ 160 h 206"/>
                <a:gd name="T22" fmla="*/ 33 w 148"/>
                <a:gd name="T23" fmla="*/ 106 h 206"/>
                <a:gd name="T24" fmla="*/ 1 w 148"/>
                <a:gd name="T25" fmla="*/ 56 h 206"/>
                <a:gd name="T26" fmla="*/ 80 w 148"/>
                <a:gd name="T27" fmla="*/ 0 h 206"/>
                <a:gd name="T28" fmla="*/ 132 w 148"/>
                <a:gd name="T29" fmla="*/ 7 h 206"/>
                <a:gd name="T30" fmla="*/ 135 w 148"/>
                <a:gd name="T31" fmla="*/ 59 h 206"/>
                <a:gd name="T32" fmla="*/ 123 w 148"/>
                <a:gd name="T33" fmla="*/ 59 h 206"/>
                <a:gd name="T34" fmla="*/ 123 w 148"/>
                <a:gd name="T35" fmla="*/ 5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206">
                  <a:moveTo>
                    <a:pt x="123" y="57"/>
                  </a:moveTo>
                  <a:cubicBezTo>
                    <a:pt x="122" y="42"/>
                    <a:pt x="112" y="14"/>
                    <a:pt x="78" y="14"/>
                  </a:cubicBezTo>
                  <a:cubicBezTo>
                    <a:pt x="58" y="14"/>
                    <a:pt x="45" y="26"/>
                    <a:pt x="45" y="41"/>
                  </a:cubicBezTo>
                  <a:cubicBezTo>
                    <a:pt x="45" y="69"/>
                    <a:pt x="97" y="80"/>
                    <a:pt x="125" y="101"/>
                  </a:cubicBezTo>
                  <a:cubicBezTo>
                    <a:pt x="138" y="111"/>
                    <a:pt x="148" y="126"/>
                    <a:pt x="148" y="147"/>
                  </a:cubicBezTo>
                  <a:cubicBezTo>
                    <a:pt x="148" y="182"/>
                    <a:pt x="118" y="206"/>
                    <a:pt x="66" y="206"/>
                  </a:cubicBezTo>
                  <a:cubicBezTo>
                    <a:pt x="38" y="206"/>
                    <a:pt x="13" y="201"/>
                    <a:pt x="2" y="199"/>
                  </a:cubicBezTo>
                  <a:lnTo>
                    <a:pt x="0" y="141"/>
                  </a:lnTo>
                  <a:lnTo>
                    <a:pt x="13" y="141"/>
                  </a:lnTo>
                  <a:cubicBezTo>
                    <a:pt x="13" y="166"/>
                    <a:pt x="31" y="192"/>
                    <a:pt x="65" y="192"/>
                  </a:cubicBezTo>
                  <a:cubicBezTo>
                    <a:pt x="85" y="192"/>
                    <a:pt x="106" y="181"/>
                    <a:pt x="106" y="160"/>
                  </a:cubicBezTo>
                  <a:cubicBezTo>
                    <a:pt x="106" y="132"/>
                    <a:pt x="61" y="124"/>
                    <a:pt x="33" y="106"/>
                  </a:cubicBezTo>
                  <a:cubicBezTo>
                    <a:pt x="11" y="91"/>
                    <a:pt x="1" y="80"/>
                    <a:pt x="1" y="56"/>
                  </a:cubicBezTo>
                  <a:cubicBezTo>
                    <a:pt x="1" y="17"/>
                    <a:pt x="37" y="0"/>
                    <a:pt x="80" y="0"/>
                  </a:cubicBezTo>
                  <a:cubicBezTo>
                    <a:pt x="101" y="0"/>
                    <a:pt x="117" y="4"/>
                    <a:pt x="132" y="7"/>
                  </a:cubicBezTo>
                  <a:lnTo>
                    <a:pt x="135" y="59"/>
                  </a:lnTo>
                  <a:lnTo>
                    <a:pt x="123" y="59"/>
                  </a:lnTo>
                  <a:lnTo>
                    <a:pt x="123" y="57"/>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45">
              <a:extLst>
                <a:ext uri="{FF2B5EF4-FFF2-40B4-BE49-F238E27FC236}">
                  <a16:creationId xmlns:a16="http://schemas.microsoft.com/office/drawing/2014/main" id="{65931108-2358-2CD6-AC90-3EFE12934044}"/>
                </a:ext>
              </a:extLst>
            </p:cNvPr>
            <p:cNvSpPr>
              <a:spLocks/>
            </p:cNvSpPr>
            <p:nvPr/>
          </p:nvSpPr>
          <p:spPr bwMode="auto">
            <a:xfrm>
              <a:off x="9126538" y="4370388"/>
              <a:ext cx="49213" cy="49213"/>
            </a:xfrm>
            <a:custGeom>
              <a:avLst/>
              <a:gdLst>
                <a:gd name="T0" fmla="*/ 17 w 100"/>
                <a:gd name="T1" fmla="*/ 0 h 100"/>
                <a:gd name="T2" fmla="*/ 17 w 100"/>
                <a:gd name="T3" fmla="*/ 83 h 100"/>
                <a:gd name="T4" fmla="*/ 82 w 100"/>
                <a:gd name="T5" fmla="*/ 83 h 100"/>
                <a:gd name="T6" fmla="*/ 82 w 100"/>
                <a:gd name="T7" fmla="*/ 0 h 100"/>
                <a:gd name="T8" fmla="*/ 100 w 100"/>
                <a:gd name="T9" fmla="*/ 0 h 100"/>
                <a:gd name="T10" fmla="*/ 100 w 100"/>
                <a:gd name="T11" fmla="*/ 100 h 100"/>
                <a:gd name="T12" fmla="*/ 0 w 100"/>
                <a:gd name="T13" fmla="*/ 100 h 100"/>
                <a:gd name="T14" fmla="*/ 0 w 100"/>
                <a:gd name="T15" fmla="*/ 0 h 100"/>
                <a:gd name="T16" fmla="*/ 17 w 100"/>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17" y="0"/>
                  </a:moveTo>
                  <a:lnTo>
                    <a:pt x="17" y="83"/>
                  </a:lnTo>
                  <a:lnTo>
                    <a:pt x="82" y="83"/>
                  </a:lnTo>
                  <a:lnTo>
                    <a:pt x="82" y="0"/>
                  </a:lnTo>
                  <a:lnTo>
                    <a:pt x="100" y="0"/>
                  </a:lnTo>
                  <a:lnTo>
                    <a:pt x="100" y="100"/>
                  </a:lnTo>
                  <a:lnTo>
                    <a:pt x="0" y="100"/>
                  </a:lnTo>
                  <a:lnTo>
                    <a:pt x="0" y="0"/>
                  </a:lnTo>
                  <a:lnTo>
                    <a:pt x="1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46">
              <a:extLst>
                <a:ext uri="{FF2B5EF4-FFF2-40B4-BE49-F238E27FC236}">
                  <a16:creationId xmlns:a16="http://schemas.microsoft.com/office/drawing/2014/main" id="{2CBAA705-A7AC-8815-6E79-D38C997C8245}"/>
                </a:ext>
              </a:extLst>
            </p:cNvPr>
            <p:cNvSpPr>
              <a:spLocks/>
            </p:cNvSpPr>
            <p:nvPr/>
          </p:nvSpPr>
          <p:spPr bwMode="auto">
            <a:xfrm>
              <a:off x="9212263" y="4370388"/>
              <a:ext cx="49213" cy="49213"/>
            </a:xfrm>
            <a:custGeom>
              <a:avLst/>
              <a:gdLst>
                <a:gd name="T0" fmla="*/ 82 w 100"/>
                <a:gd name="T1" fmla="*/ 16 h 100"/>
                <a:gd name="T2" fmla="*/ 17 w 100"/>
                <a:gd name="T3" fmla="*/ 16 h 100"/>
                <a:gd name="T4" fmla="*/ 17 w 100"/>
                <a:gd name="T5" fmla="*/ 100 h 100"/>
                <a:gd name="T6" fmla="*/ 0 w 100"/>
                <a:gd name="T7" fmla="*/ 100 h 100"/>
                <a:gd name="T8" fmla="*/ 0 w 100"/>
                <a:gd name="T9" fmla="*/ 0 h 100"/>
                <a:gd name="T10" fmla="*/ 100 w 100"/>
                <a:gd name="T11" fmla="*/ 0 h 100"/>
                <a:gd name="T12" fmla="*/ 100 w 100"/>
                <a:gd name="T13" fmla="*/ 100 h 100"/>
                <a:gd name="T14" fmla="*/ 82 w 100"/>
                <a:gd name="T15" fmla="*/ 100 h 100"/>
                <a:gd name="T16" fmla="*/ 82 w 100"/>
                <a:gd name="T1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82" y="16"/>
                  </a:moveTo>
                  <a:lnTo>
                    <a:pt x="17" y="16"/>
                  </a:lnTo>
                  <a:lnTo>
                    <a:pt x="17" y="100"/>
                  </a:lnTo>
                  <a:lnTo>
                    <a:pt x="0" y="100"/>
                  </a:lnTo>
                  <a:lnTo>
                    <a:pt x="0" y="0"/>
                  </a:lnTo>
                  <a:lnTo>
                    <a:pt x="100" y="0"/>
                  </a:lnTo>
                  <a:lnTo>
                    <a:pt x="100" y="100"/>
                  </a:lnTo>
                  <a:lnTo>
                    <a:pt x="82" y="100"/>
                  </a:lnTo>
                  <a:lnTo>
                    <a:pt x="82" y="1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47">
              <a:extLst>
                <a:ext uri="{FF2B5EF4-FFF2-40B4-BE49-F238E27FC236}">
                  <a16:creationId xmlns:a16="http://schemas.microsoft.com/office/drawing/2014/main" id="{F2F46DE8-B1D3-FC76-BB91-1F38BB99F046}"/>
                </a:ext>
              </a:extLst>
            </p:cNvPr>
            <p:cNvSpPr>
              <a:spLocks noEditPoints="1"/>
            </p:cNvSpPr>
            <p:nvPr/>
          </p:nvSpPr>
          <p:spPr bwMode="auto">
            <a:xfrm>
              <a:off x="9297988" y="4356100"/>
              <a:ext cx="7938" cy="63500"/>
            </a:xfrm>
            <a:custGeom>
              <a:avLst/>
              <a:gdLst>
                <a:gd name="T0" fmla="*/ 17 w 17"/>
                <a:gd name="T1" fmla="*/ 14 h 129"/>
                <a:gd name="T2" fmla="*/ 0 w 17"/>
                <a:gd name="T3" fmla="*/ 14 h 129"/>
                <a:gd name="T4" fmla="*/ 0 w 17"/>
                <a:gd name="T5" fmla="*/ 0 h 129"/>
                <a:gd name="T6" fmla="*/ 17 w 17"/>
                <a:gd name="T7" fmla="*/ 0 h 129"/>
                <a:gd name="T8" fmla="*/ 17 w 17"/>
                <a:gd name="T9" fmla="*/ 14 h 129"/>
                <a:gd name="T10" fmla="*/ 17 w 17"/>
                <a:gd name="T11" fmla="*/ 129 h 129"/>
                <a:gd name="T12" fmla="*/ 0 w 17"/>
                <a:gd name="T13" fmla="*/ 129 h 129"/>
                <a:gd name="T14" fmla="*/ 0 w 17"/>
                <a:gd name="T15" fmla="*/ 29 h 129"/>
                <a:gd name="T16" fmla="*/ 17 w 17"/>
                <a:gd name="T17" fmla="*/ 29 h 129"/>
                <a:gd name="T18" fmla="*/ 17 w 17"/>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9">
                  <a:moveTo>
                    <a:pt x="17" y="14"/>
                  </a:moveTo>
                  <a:lnTo>
                    <a:pt x="0" y="14"/>
                  </a:lnTo>
                  <a:lnTo>
                    <a:pt x="0" y="0"/>
                  </a:lnTo>
                  <a:lnTo>
                    <a:pt x="17" y="0"/>
                  </a:lnTo>
                  <a:lnTo>
                    <a:pt x="17" y="14"/>
                  </a:lnTo>
                  <a:close/>
                  <a:moveTo>
                    <a:pt x="17" y="129"/>
                  </a:moveTo>
                  <a:lnTo>
                    <a:pt x="0" y="129"/>
                  </a:lnTo>
                  <a:lnTo>
                    <a:pt x="0" y="29"/>
                  </a:lnTo>
                  <a:lnTo>
                    <a:pt x="17" y="29"/>
                  </a:lnTo>
                  <a:lnTo>
                    <a:pt x="17" y="129"/>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48">
              <a:extLst>
                <a:ext uri="{FF2B5EF4-FFF2-40B4-BE49-F238E27FC236}">
                  <a16:creationId xmlns:a16="http://schemas.microsoft.com/office/drawing/2014/main" id="{B187B751-507F-AD2D-D255-60B10E0D2093}"/>
                </a:ext>
              </a:extLst>
            </p:cNvPr>
            <p:cNvSpPr>
              <a:spLocks/>
            </p:cNvSpPr>
            <p:nvPr/>
          </p:nvSpPr>
          <p:spPr bwMode="auto">
            <a:xfrm>
              <a:off x="9339263" y="4370388"/>
              <a:ext cx="49213" cy="49213"/>
            </a:xfrm>
            <a:custGeom>
              <a:avLst/>
              <a:gdLst>
                <a:gd name="T0" fmla="*/ 72 w 100"/>
                <a:gd name="T1" fmla="*/ 100 h 100"/>
                <a:gd name="T2" fmla="*/ 26 w 100"/>
                <a:gd name="T3" fmla="*/ 100 h 100"/>
                <a:gd name="T4" fmla="*/ 0 w 100"/>
                <a:gd name="T5" fmla="*/ 0 h 100"/>
                <a:gd name="T6" fmla="*/ 17 w 100"/>
                <a:gd name="T7" fmla="*/ 0 h 100"/>
                <a:gd name="T8" fmla="*/ 42 w 100"/>
                <a:gd name="T9" fmla="*/ 82 h 100"/>
                <a:gd name="T10" fmla="*/ 58 w 100"/>
                <a:gd name="T11" fmla="*/ 82 h 100"/>
                <a:gd name="T12" fmla="*/ 82 w 100"/>
                <a:gd name="T13" fmla="*/ 0 h 100"/>
                <a:gd name="T14" fmla="*/ 100 w 100"/>
                <a:gd name="T15" fmla="*/ 0 h 100"/>
                <a:gd name="T16" fmla="*/ 72 w 100"/>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72" y="100"/>
                  </a:moveTo>
                  <a:lnTo>
                    <a:pt x="26" y="100"/>
                  </a:lnTo>
                  <a:lnTo>
                    <a:pt x="0" y="0"/>
                  </a:lnTo>
                  <a:lnTo>
                    <a:pt x="17" y="0"/>
                  </a:lnTo>
                  <a:lnTo>
                    <a:pt x="42" y="82"/>
                  </a:lnTo>
                  <a:lnTo>
                    <a:pt x="58" y="82"/>
                  </a:lnTo>
                  <a:cubicBezTo>
                    <a:pt x="58" y="78"/>
                    <a:pt x="82" y="0"/>
                    <a:pt x="82" y="0"/>
                  </a:cubicBezTo>
                  <a:lnTo>
                    <a:pt x="100" y="0"/>
                  </a:lnTo>
                  <a:lnTo>
                    <a:pt x="72" y="10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49">
              <a:extLst>
                <a:ext uri="{FF2B5EF4-FFF2-40B4-BE49-F238E27FC236}">
                  <a16:creationId xmlns:a16="http://schemas.microsoft.com/office/drawing/2014/main" id="{799DFDCB-5EF7-86E8-DE71-B175A1B771E1}"/>
                </a:ext>
              </a:extLst>
            </p:cNvPr>
            <p:cNvSpPr>
              <a:spLocks noEditPoints="1"/>
            </p:cNvSpPr>
            <p:nvPr/>
          </p:nvSpPr>
          <p:spPr bwMode="auto">
            <a:xfrm>
              <a:off x="9420226" y="4370388"/>
              <a:ext cx="49213" cy="49213"/>
            </a:xfrm>
            <a:custGeom>
              <a:avLst/>
              <a:gdLst>
                <a:gd name="T0" fmla="*/ 0 w 100"/>
                <a:gd name="T1" fmla="*/ 100 h 101"/>
                <a:gd name="T2" fmla="*/ 0 w 100"/>
                <a:gd name="T3" fmla="*/ 0 h 101"/>
                <a:gd name="T4" fmla="*/ 100 w 100"/>
                <a:gd name="T5" fmla="*/ 0 h 101"/>
                <a:gd name="T6" fmla="*/ 100 w 100"/>
                <a:gd name="T7" fmla="*/ 58 h 101"/>
                <a:gd name="T8" fmla="*/ 17 w 100"/>
                <a:gd name="T9" fmla="*/ 58 h 101"/>
                <a:gd name="T10" fmla="*/ 17 w 100"/>
                <a:gd name="T11" fmla="*/ 83 h 101"/>
                <a:gd name="T12" fmla="*/ 81 w 100"/>
                <a:gd name="T13" fmla="*/ 83 h 101"/>
                <a:gd name="T14" fmla="*/ 81 w 100"/>
                <a:gd name="T15" fmla="*/ 101 h 101"/>
                <a:gd name="T16" fmla="*/ 0 w 100"/>
                <a:gd name="T17" fmla="*/ 101 h 101"/>
                <a:gd name="T18" fmla="*/ 0 w 100"/>
                <a:gd name="T19" fmla="*/ 100 h 101"/>
                <a:gd name="T20" fmla="*/ 17 w 100"/>
                <a:gd name="T21" fmla="*/ 41 h 101"/>
                <a:gd name="T22" fmla="*/ 81 w 100"/>
                <a:gd name="T23" fmla="*/ 41 h 101"/>
                <a:gd name="T24" fmla="*/ 81 w 100"/>
                <a:gd name="T25" fmla="*/ 16 h 101"/>
                <a:gd name="T26" fmla="*/ 17 w 100"/>
                <a:gd name="T27" fmla="*/ 16 h 101"/>
                <a:gd name="T28" fmla="*/ 17 w 100"/>
                <a:gd name="T29"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101">
                  <a:moveTo>
                    <a:pt x="0" y="100"/>
                  </a:moveTo>
                  <a:lnTo>
                    <a:pt x="0" y="0"/>
                  </a:lnTo>
                  <a:lnTo>
                    <a:pt x="100" y="0"/>
                  </a:lnTo>
                  <a:lnTo>
                    <a:pt x="100" y="58"/>
                  </a:lnTo>
                  <a:lnTo>
                    <a:pt x="17" y="58"/>
                  </a:lnTo>
                  <a:lnTo>
                    <a:pt x="17" y="83"/>
                  </a:lnTo>
                  <a:lnTo>
                    <a:pt x="81" y="83"/>
                  </a:lnTo>
                  <a:lnTo>
                    <a:pt x="81" y="101"/>
                  </a:lnTo>
                  <a:lnTo>
                    <a:pt x="0" y="101"/>
                  </a:lnTo>
                  <a:lnTo>
                    <a:pt x="0" y="100"/>
                  </a:lnTo>
                  <a:close/>
                  <a:moveTo>
                    <a:pt x="17" y="41"/>
                  </a:moveTo>
                  <a:lnTo>
                    <a:pt x="81" y="41"/>
                  </a:lnTo>
                  <a:lnTo>
                    <a:pt x="81" y="16"/>
                  </a:lnTo>
                  <a:lnTo>
                    <a:pt x="17" y="16"/>
                  </a:lnTo>
                  <a:lnTo>
                    <a:pt x="17" y="4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50">
              <a:extLst>
                <a:ext uri="{FF2B5EF4-FFF2-40B4-BE49-F238E27FC236}">
                  <a16:creationId xmlns:a16="http://schemas.microsoft.com/office/drawing/2014/main" id="{7C0653C6-8827-71E6-DD3E-C6CD2C4B89CC}"/>
                </a:ext>
              </a:extLst>
            </p:cNvPr>
            <p:cNvSpPr>
              <a:spLocks/>
            </p:cNvSpPr>
            <p:nvPr/>
          </p:nvSpPr>
          <p:spPr bwMode="auto">
            <a:xfrm>
              <a:off x="9501188" y="4370388"/>
              <a:ext cx="30163" cy="49213"/>
            </a:xfrm>
            <a:custGeom>
              <a:avLst/>
              <a:gdLst>
                <a:gd name="T0" fmla="*/ 0 w 62"/>
                <a:gd name="T1" fmla="*/ 100 h 100"/>
                <a:gd name="T2" fmla="*/ 0 w 62"/>
                <a:gd name="T3" fmla="*/ 0 h 100"/>
                <a:gd name="T4" fmla="*/ 62 w 62"/>
                <a:gd name="T5" fmla="*/ 0 h 100"/>
                <a:gd name="T6" fmla="*/ 62 w 62"/>
                <a:gd name="T7" fmla="*/ 16 h 100"/>
                <a:gd name="T8" fmla="*/ 17 w 62"/>
                <a:gd name="T9" fmla="*/ 16 h 100"/>
                <a:gd name="T10" fmla="*/ 17 w 62"/>
                <a:gd name="T11" fmla="*/ 100 h 100"/>
                <a:gd name="T12" fmla="*/ 0 w 62"/>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62" h="100">
                  <a:moveTo>
                    <a:pt x="0" y="100"/>
                  </a:moveTo>
                  <a:lnTo>
                    <a:pt x="0" y="0"/>
                  </a:lnTo>
                  <a:lnTo>
                    <a:pt x="62" y="0"/>
                  </a:lnTo>
                  <a:lnTo>
                    <a:pt x="62" y="16"/>
                  </a:lnTo>
                  <a:lnTo>
                    <a:pt x="17" y="16"/>
                  </a:lnTo>
                  <a:lnTo>
                    <a:pt x="17" y="100"/>
                  </a:lnTo>
                  <a:lnTo>
                    <a:pt x="0" y="10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51">
              <a:extLst>
                <a:ext uri="{FF2B5EF4-FFF2-40B4-BE49-F238E27FC236}">
                  <a16:creationId xmlns:a16="http://schemas.microsoft.com/office/drawing/2014/main" id="{370CA9E2-E18F-5494-66B8-B4CF78A47A0C}"/>
                </a:ext>
              </a:extLst>
            </p:cNvPr>
            <p:cNvSpPr>
              <a:spLocks/>
            </p:cNvSpPr>
            <p:nvPr/>
          </p:nvSpPr>
          <p:spPr bwMode="auto">
            <a:xfrm>
              <a:off x="9563101" y="4370388"/>
              <a:ext cx="49213" cy="49213"/>
            </a:xfrm>
            <a:custGeom>
              <a:avLst/>
              <a:gdLst>
                <a:gd name="T0" fmla="*/ 83 w 100"/>
                <a:gd name="T1" fmla="*/ 58 h 100"/>
                <a:gd name="T2" fmla="*/ 41 w 100"/>
                <a:gd name="T3" fmla="*/ 58 h 100"/>
                <a:gd name="T4" fmla="*/ 0 w 100"/>
                <a:gd name="T5" fmla="*/ 58 h 100"/>
                <a:gd name="T6" fmla="*/ 0 w 100"/>
                <a:gd name="T7" fmla="*/ 0 h 100"/>
                <a:gd name="T8" fmla="*/ 84 w 100"/>
                <a:gd name="T9" fmla="*/ 0 h 100"/>
                <a:gd name="T10" fmla="*/ 84 w 100"/>
                <a:gd name="T11" fmla="*/ 16 h 100"/>
                <a:gd name="T12" fmla="*/ 19 w 100"/>
                <a:gd name="T13" fmla="*/ 16 h 100"/>
                <a:gd name="T14" fmla="*/ 19 w 100"/>
                <a:gd name="T15" fmla="*/ 41 h 100"/>
                <a:gd name="T16" fmla="*/ 100 w 100"/>
                <a:gd name="T17" fmla="*/ 41 h 100"/>
                <a:gd name="T18" fmla="*/ 100 w 100"/>
                <a:gd name="T19" fmla="*/ 100 h 100"/>
                <a:gd name="T20" fmla="*/ 0 w 100"/>
                <a:gd name="T21" fmla="*/ 100 h 100"/>
                <a:gd name="T22" fmla="*/ 0 w 100"/>
                <a:gd name="T23" fmla="*/ 82 h 100"/>
                <a:gd name="T24" fmla="*/ 83 w 100"/>
                <a:gd name="T25" fmla="*/ 82 h 100"/>
                <a:gd name="T26" fmla="*/ 83 w 100"/>
                <a:gd name="T2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100">
                  <a:moveTo>
                    <a:pt x="83" y="58"/>
                  </a:moveTo>
                  <a:lnTo>
                    <a:pt x="41" y="58"/>
                  </a:lnTo>
                  <a:lnTo>
                    <a:pt x="0" y="58"/>
                  </a:lnTo>
                  <a:lnTo>
                    <a:pt x="0" y="0"/>
                  </a:lnTo>
                  <a:lnTo>
                    <a:pt x="84" y="0"/>
                  </a:lnTo>
                  <a:lnTo>
                    <a:pt x="84" y="16"/>
                  </a:lnTo>
                  <a:lnTo>
                    <a:pt x="19" y="16"/>
                  </a:lnTo>
                  <a:lnTo>
                    <a:pt x="19" y="41"/>
                  </a:lnTo>
                  <a:lnTo>
                    <a:pt x="100" y="41"/>
                  </a:lnTo>
                  <a:lnTo>
                    <a:pt x="100" y="100"/>
                  </a:lnTo>
                  <a:lnTo>
                    <a:pt x="0" y="100"/>
                  </a:lnTo>
                  <a:lnTo>
                    <a:pt x="0" y="82"/>
                  </a:lnTo>
                  <a:lnTo>
                    <a:pt x="83" y="82"/>
                  </a:lnTo>
                  <a:lnTo>
                    <a:pt x="83" y="5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52">
              <a:extLst>
                <a:ext uri="{FF2B5EF4-FFF2-40B4-BE49-F238E27FC236}">
                  <a16:creationId xmlns:a16="http://schemas.microsoft.com/office/drawing/2014/main" id="{7D91B749-D91D-1A3F-5CDC-A319668C35DE}"/>
                </a:ext>
              </a:extLst>
            </p:cNvPr>
            <p:cNvSpPr>
              <a:spLocks noEditPoints="1"/>
            </p:cNvSpPr>
            <p:nvPr/>
          </p:nvSpPr>
          <p:spPr bwMode="auto">
            <a:xfrm>
              <a:off x="9648826" y="4356100"/>
              <a:ext cx="9525" cy="63500"/>
            </a:xfrm>
            <a:custGeom>
              <a:avLst/>
              <a:gdLst>
                <a:gd name="T0" fmla="*/ 18 w 18"/>
                <a:gd name="T1" fmla="*/ 14 h 129"/>
                <a:gd name="T2" fmla="*/ 0 w 18"/>
                <a:gd name="T3" fmla="*/ 14 h 129"/>
                <a:gd name="T4" fmla="*/ 0 w 18"/>
                <a:gd name="T5" fmla="*/ 0 h 129"/>
                <a:gd name="T6" fmla="*/ 18 w 18"/>
                <a:gd name="T7" fmla="*/ 0 h 129"/>
                <a:gd name="T8" fmla="*/ 18 w 18"/>
                <a:gd name="T9" fmla="*/ 14 h 129"/>
                <a:gd name="T10" fmla="*/ 18 w 18"/>
                <a:gd name="T11" fmla="*/ 129 h 129"/>
                <a:gd name="T12" fmla="*/ 0 w 18"/>
                <a:gd name="T13" fmla="*/ 129 h 129"/>
                <a:gd name="T14" fmla="*/ 0 w 18"/>
                <a:gd name="T15" fmla="*/ 29 h 129"/>
                <a:gd name="T16" fmla="*/ 18 w 18"/>
                <a:gd name="T17" fmla="*/ 29 h 129"/>
                <a:gd name="T18" fmla="*/ 18 w 18"/>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9">
                  <a:moveTo>
                    <a:pt x="18" y="14"/>
                  </a:moveTo>
                  <a:lnTo>
                    <a:pt x="0" y="14"/>
                  </a:lnTo>
                  <a:lnTo>
                    <a:pt x="0" y="0"/>
                  </a:lnTo>
                  <a:lnTo>
                    <a:pt x="18" y="0"/>
                  </a:lnTo>
                  <a:lnTo>
                    <a:pt x="18" y="14"/>
                  </a:lnTo>
                  <a:close/>
                  <a:moveTo>
                    <a:pt x="18" y="129"/>
                  </a:moveTo>
                  <a:lnTo>
                    <a:pt x="0" y="129"/>
                  </a:lnTo>
                  <a:lnTo>
                    <a:pt x="0" y="29"/>
                  </a:lnTo>
                  <a:lnTo>
                    <a:pt x="18" y="29"/>
                  </a:lnTo>
                  <a:lnTo>
                    <a:pt x="18" y="129"/>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53">
              <a:extLst>
                <a:ext uri="{FF2B5EF4-FFF2-40B4-BE49-F238E27FC236}">
                  <a16:creationId xmlns:a16="http://schemas.microsoft.com/office/drawing/2014/main" id="{B3469ED7-E243-0229-365F-090536ADC54D}"/>
                </a:ext>
              </a:extLst>
            </p:cNvPr>
            <p:cNvSpPr>
              <a:spLocks/>
            </p:cNvSpPr>
            <p:nvPr/>
          </p:nvSpPr>
          <p:spPr bwMode="auto">
            <a:xfrm>
              <a:off x="9696451" y="4356100"/>
              <a:ext cx="31750" cy="63500"/>
            </a:xfrm>
            <a:custGeom>
              <a:avLst/>
              <a:gdLst>
                <a:gd name="T0" fmla="*/ 65 w 65"/>
                <a:gd name="T1" fmla="*/ 111 h 129"/>
                <a:gd name="T2" fmla="*/ 65 w 65"/>
                <a:gd name="T3" fmla="*/ 129 h 129"/>
                <a:gd name="T4" fmla="*/ 0 w 65"/>
                <a:gd name="T5" fmla="*/ 129 h 129"/>
                <a:gd name="T6" fmla="*/ 0 w 65"/>
                <a:gd name="T7" fmla="*/ 64 h 129"/>
                <a:gd name="T8" fmla="*/ 0 w 65"/>
                <a:gd name="T9" fmla="*/ 0 h 129"/>
                <a:gd name="T10" fmla="*/ 18 w 65"/>
                <a:gd name="T11" fmla="*/ 0 h 129"/>
                <a:gd name="T12" fmla="*/ 18 w 65"/>
                <a:gd name="T13" fmla="*/ 29 h 129"/>
                <a:gd name="T14" fmla="*/ 52 w 65"/>
                <a:gd name="T15" fmla="*/ 29 h 129"/>
                <a:gd name="T16" fmla="*/ 52 w 65"/>
                <a:gd name="T17" fmla="*/ 45 h 129"/>
                <a:gd name="T18" fmla="*/ 18 w 65"/>
                <a:gd name="T19" fmla="*/ 45 h 129"/>
                <a:gd name="T20" fmla="*/ 18 w 65"/>
                <a:gd name="T21" fmla="*/ 111 h 129"/>
                <a:gd name="T22" fmla="*/ 65 w 65"/>
                <a:gd name="T23" fmla="*/ 11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129">
                  <a:moveTo>
                    <a:pt x="65" y="111"/>
                  </a:moveTo>
                  <a:lnTo>
                    <a:pt x="65" y="129"/>
                  </a:lnTo>
                  <a:lnTo>
                    <a:pt x="0" y="129"/>
                  </a:lnTo>
                  <a:lnTo>
                    <a:pt x="0" y="64"/>
                  </a:lnTo>
                  <a:lnTo>
                    <a:pt x="0" y="0"/>
                  </a:lnTo>
                  <a:lnTo>
                    <a:pt x="18" y="0"/>
                  </a:lnTo>
                  <a:lnTo>
                    <a:pt x="18" y="29"/>
                  </a:lnTo>
                  <a:lnTo>
                    <a:pt x="52" y="29"/>
                  </a:lnTo>
                  <a:lnTo>
                    <a:pt x="52" y="45"/>
                  </a:lnTo>
                  <a:lnTo>
                    <a:pt x="18" y="45"/>
                  </a:lnTo>
                  <a:lnTo>
                    <a:pt x="18" y="111"/>
                  </a:lnTo>
                  <a:lnTo>
                    <a:pt x="65" y="11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54">
              <a:extLst>
                <a:ext uri="{FF2B5EF4-FFF2-40B4-BE49-F238E27FC236}">
                  <a16:creationId xmlns:a16="http://schemas.microsoft.com/office/drawing/2014/main" id="{6D296A19-1693-D737-F09B-EBD331CC5A40}"/>
                </a:ext>
              </a:extLst>
            </p:cNvPr>
            <p:cNvSpPr>
              <a:spLocks noEditPoints="1"/>
            </p:cNvSpPr>
            <p:nvPr/>
          </p:nvSpPr>
          <p:spPr bwMode="auto">
            <a:xfrm>
              <a:off x="9764713" y="4354513"/>
              <a:ext cx="49213" cy="63500"/>
            </a:xfrm>
            <a:custGeom>
              <a:avLst/>
              <a:gdLst>
                <a:gd name="T0" fmla="*/ 100 w 100"/>
                <a:gd name="T1" fmla="*/ 87 h 128"/>
                <a:gd name="T2" fmla="*/ 100 w 100"/>
                <a:gd name="T3" fmla="*/ 28 h 128"/>
                <a:gd name="T4" fmla="*/ 56 w 100"/>
                <a:gd name="T5" fmla="*/ 28 h 128"/>
                <a:gd name="T6" fmla="*/ 76 w 100"/>
                <a:gd name="T7" fmla="*/ 0 h 128"/>
                <a:gd name="T8" fmla="*/ 58 w 100"/>
                <a:gd name="T9" fmla="*/ 0 h 128"/>
                <a:gd name="T10" fmla="*/ 36 w 100"/>
                <a:gd name="T11" fmla="*/ 28 h 128"/>
                <a:gd name="T12" fmla="*/ 0 w 100"/>
                <a:gd name="T13" fmla="*/ 28 h 128"/>
                <a:gd name="T14" fmla="*/ 0 w 100"/>
                <a:gd name="T15" fmla="*/ 128 h 128"/>
                <a:gd name="T16" fmla="*/ 82 w 100"/>
                <a:gd name="T17" fmla="*/ 128 h 128"/>
                <a:gd name="T18" fmla="*/ 82 w 100"/>
                <a:gd name="T19" fmla="*/ 111 h 128"/>
                <a:gd name="T20" fmla="*/ 18 w 100"/>
                <a:gd name="T21" fmla="*/ 111 h 128"/>
                <a:gd name="T22" fmla="*/ 18 w 100"/>
                <a:gd name="T23" fmla="*/ 86 h 128"/>
                <a:gd name="T24" fmla="*/ 100 w 100"/>
                <a:gd name="T25" fmla="*/ 86 h 128"/>
                <a:gd name="T26" fmla="*/ 100 w 100"/>
                <a:gd name="T27" fmla="*/ 87 h 128"/>
                <a:gd name="T28" fmla="*/ 18 w 100"/>
                <a:gd name="T29" fmla="*/ 46 h 128"/>
                <a:gd name="T30" fmla="*/ 82 w 100"/>
                <a:gd name="T31" fmla="*/ 46 h 128"/>
                <a:gd name="T32" fmla="*/ 82 w 100"/>
                <a:gd name="T33" fmla="*/ 71 h 128"/>
                <a:gd name="T34" fmla="*/ 18 w 100"/>
                <a:gd name="T35" fmla="*/ 71 h 128"/>
                <a:gd name="T36" fmla="*/ 18 w 100"/>
                <a:gd name="T37" fmla="*/ 4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128">
                  <a:moveTo>
                    <a:pt x="100" y="87"/>
                  </a:moveTo>
                  <a:lnTo>
                    <a:pt x="100" y="28"/>
                  </a:lnTo>
                  <a:lnTo>
                    <a:pt x="56" y="28"/>
                  </a:lnTo>
                  <a:lnTo>
                    <a:pt x="76" y="0"/>
                  </a:lnTo>
                  <a:lnTo>
                    <a:pt x="58" y="0"/>
                  </a:lnTo>
                  <a:cubicBezTo>
                    <a:pt x="58" y="0"/>
                    <a:pt x="42" y="20"/>
                    <a:pt x="36" y="28"/>
                  </a:cubicBezTo>
                  <a:lnTo>
                    <a:pt x="0" y="28"/>
                  </a:lnTo>
                  <a:lnTo>
                    <a:pt x="0" y="128"/>
                  </a:lnTo>
                  <a:lnTo>
                    <a:pt x="82" y="128"/>
                  </a:lnTo>
                  <a:lnTo>
                    <a:pt x="82" y="111"/>
                  </a:lnTo>
                  <a:lnTo>
                    <a:pt x="18" y="111"/>
                  </a:lnTo>
                  <a:lnTo>
                    <a:pt x="18" y="86"/>
                  </a:lnTo>
                  <a:lnTo>
                    <a:pt x="100" y="86"/>
                  </a:lnTo>
                  <a:lnTo>
                    <a:pt x="100" y="87"/>
                  </a:lnTo>
                  <a:close/>
                  <a:moveTo>
                    <a:pt x="18" y="46"/>
                  </a:moveTo>
                  <a:lnTo>
                    <a:pt x="82" y="46"/>
                  </a:lnTo>
                  <a:lnTo>
                    <a:pt x="82" y="71"/>
                  </a:lnTo>
                  <a:lnTo>
                    <a:pt x="18" y="71"/>
                  </a:lnTo>
                  <a:lnTo>
                    <a:pt x="18" y="4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55">
              <a:extLst>
                <a:ext uri="{FF2B5EF4-FFF2-40B4-BE49-F238E27FC236}">
                  <a16:creationId xmlns:a16="http://schemas.microsoft.com/office/drawing/2014/main" id="{EF296952-6899-B9CD-B15E-173A9EA9B5DC}"/>
                </a:ext>
              </a:extLst>
            </p:cNvPr>
            <p:cNvSpPr>
              <a:spLocks/>
            </p:cNvSpPr>
            <p:nvPr/>
          </p:nvSpPr>
          <p:spPr bwMode="auto">
            <a:xfrm>
              <a:off x="8853488" y="4370388"/>
              <a:ext cx="166688" cy="187325"/>
            </a:xfrm>
            <a:custGeom>
              <a:avLst/>
              <a:gdLst>
                <a:gd name="T0" fmla="*/ 319 w 338"/>
                <a:gd name="T1" fmla="*/ 363 h 383"/>
                <a:gd name="T2" fmla="*/ 284 w 338"/>
                <a:gd name="T3" fmla="*/ 326 h 383"/>
                <a:gd name="T4" fmla="*/ 284 w 338"/>
                <a:gd name="T5" fmla="*/ 127 h 383"/>
                <a:gd name="T6" fmla="*/ 150 w 338"/>
                <a:gd name="T7" fmla="*/ 0 h 383"/>
                <a:gd name="T8" fmla="*/ 13 w 338"/>
                <a:gd name="T9" fmla="*/ 78 h 383"/>
                <a:gd name="T10" fmla="*/ 53 w 338"/>
                <a:gd name="T11" fmla="*/ 115 h 383"/>
                <a:gd name="T12" fmla="*/ 92 w 338"/>
                <a:gd name="T13" fmla="*/ 73 h 383"/>
                <a:gd name="T14" fmla="*/ 149 w 338"/>
                <a:gd name="T15" fmla="*/ 27 h 383"/>
                <a:gd name="T16" fmla="*/ 219 w 338"/>
                <a:gd name="T17" fmla="*/ 142 h 383"/>
                <a:gd name="T18" fmla="*/ 219 w 338"/>
                <a:gd name="T19" fmla="*/ 172 h 383"/>
                <a:gd name="T20" fmla="*/ 0 w 338"/>
                <a:gd name="T21" fmla="*/ 293 h 383"/>
                <a:gd name="T22" fmla="*/ 100 w 338"/>
                <a:gd name="T23" fmla="*/ 383 h 383"/>
                <a:gd name="T24" fmla="*/ 218 w 338"/>
                <a:gd name="T25" fmla="*/ 325 h 383"/>
                <a:gd name="T26" fmla="*/ 219 w 338"/>
                <a:gd name="T27" fmla="*/ 325 h 383"/>
                <a:gd name="T28" fmla="*/ 282 w 338"/>
                <a:gd name="T29" fmla="*/ 383 h 383"/>
                <a:gd name="T30" fmla="*/ 323 w 338"/>
                <a:gd name="T31" fmla="*/ 381 h 383"/>
                <a:gd name="T32" fmla="*/ 328 w 338"/>
                <a:gd name="T33" fmla="*/ 376 h 383"/>
                <a:gd name="T34" fmla="*/ 338 w 338"/>
                <a:gd name="T35" fmla="*/ 361 h 383"/>
                <a:gd name="T36" fmla="*/ 319 w 338"/>
                <a:gd name="T37" fmla="*/ 3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8" h="383">
                  <a:moveTo>
                    <a:pt x="319" y="363"/>
                  </a:moveTo>
                  <a:cubicBezTo>
                    <a:pt x="293" y="363"/>
                    <a:pt x="284" y="353"/>
                    <a:pt x="284" y="326"/>
                  </a:cubicBezTo>
                  <a:lnTo>
                    <a:pt x="284" y="127"/>
                  </a:lnTo>
                  <a:cubicBezTo>
                    <a:pt x="284" y="52"/>
                    <a:pt x="263" y="0"/>
                    <a:pt x="150" y="0"/>
                  </a:cubicBezTo>
                  <a:cubicBezTo>
                    <a:pt x="93" y="0"/>
                    <a:pt x="13" y="26"/>
                    <a:pt x="13" y="78"/>
                  </a:cubicBezTo>
                  <a:cubicBezTo>
                    <a:pt x="13" y="100"/>
                    <a:pt x="30" y="115"/>
                    <a:pt x="53" y="115"/>
                  </a:cubicBezTo>
                  <a:cubicBezTo>
                    <a:pt x="67" y="115"/>
                    <a:pt x="92" y="106"/>
                    <a:pt x="92" y="73"/>
                  </a:cubicBezTo>
                  <a:cubicBezTo>
                    <a:pt x="92" y="48"/>
                    <a:pt x="98" y="27"/>
                    <a:pt x="149" y="27"/>
                  </a:cubicBezTo>
                  <a:cubicBezTo>
                    <a:pt x="219" y="27"/>
                    <a:pt x="219" y="86"/>
                    <a:pt x="219" y="142"/>
                  </a:cubicBezTo>
                  <a:lnTo>
                    <a:pt x="219" y="172"/>
                  </a:lnTo>
                  <a:cubicBezTo>
                    <a:pt x="157" y="177"/>
                    <a:pt x="0" y="177"/>
                    <a:pt x="0" y="293"/>
                  </a:cubicBezTo>
                  <a:cubicBezTo>
                    <a:pt x="0" y="346"/>
                    <a:pt x="43" y="383"/>
                    <a:pt x="100" y="383"/>
                  </a:cubicBezTo>
                  <a:cubicBezTo>
                    <a:pt x="157" y="383"/>
                    <a:pt x="193" y="361"/>
                    <a:pt x="218" y="325"/>
                  </a:cubicBezTo>
                  <a:lnTo>
                    <a:pt x="219" y="325"/>
                  </a:lnTo>
                  <a:cubicBezTo>
                    <a:pt x="219" y="360"/>
                    <a:pt x="233" y="383"/>
                    <a:pt x="282" y="383"/>
                  </a:cubicBezTo>
                  <a:cubicBezTo>
                    <a:pt x="292" y="383"/>
                    <a:pt x="302" y="383"/>
                    <a:pt x="323" y="381"/>
                  </a:cubicBezTo>
                  <a:lnTo>
                    <a:pt x="328" y="376"/>
                  </a:lnTo>
                  <a:cubicBezTo>
                    <a:pt x="332" y="371"/>
                    <a:pt x="335" y="366"/>
                    <a:pt x="338" y="361"/>
                  </a:cubicBezTo>
                  <a:cubicBezTo>
                    <a:pt x="324" y="363"/>
                    <a:pt x="322" y="363"/>
                    <a:pt x="319" y="36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56">
              <a:extLst>
                <a:ext uri="{FF2B5EF4-FFF2-40B4-BE49-F238E27FC236}">
                  <a16:creationId xmlns:a16="http://schemas.microsoft.com/office/drawing/2014/main" id="{AC560FFC-99ED-D452-3B00-9F63F5176A0A}"/>
                </a:ext>
              </a:extLst>
            </p:cNvPr>
            <p:cNvSpPr>
              <a:spLocks/>
            </p:cNvSpPr>
            <p:nvPr/>
          </p:nvSpPr>
          <p:spPr bwMode="auto">
            <a:xfrm>
              <a:off x="8715376" y="4398963"/>
              <a:ext cx="109538" cy="109538"/>
            </a:xfrm>
            <a:custGeom>
              <a:avLst/>
              <a:gdLst>
                <a:gd name="T0" fmla="*/ 22 w 225"/>
                <a:gd name="T1" fmla="*/ 0 h 224"/>
                <a:gd name="T2" fmla="*/ 0 w 225"/>
                <a:gd name="T3" fmla="*/ 19 h 224"/>
                <a:gd name="T4" fmla="*/ 0 w 225"/>
                <a:gd name="T5" fmla="*/ 224 h 224"/>
                <a:gd name="T6" fmla="*/ 225 w 225"/>
                <a:gd name="T7" fmla="*/ 224 h 224"/>
                <a:gd name="T8" fmla="*/ 225 w 225"/>
                <a:gd name="T9" fmla="*/ 0 h 224"/>
                <a:gd name="T10" fmla="*/ 150 w 225"/>
                <a:gd name="T11" fmla="*/ 0 h 224"/>
                <a:gd name="T12" fmla="*/ 150 w 225"/>
                <a:gd name="T13" fmla="*/ 149 h 224"/>
                <a:gd name="T14" fmla="*/ 75 w 225"/>
                <a:gd name="T15" fmla="*/ 149 h 224"/>
                <a:gd name="T16" fmla="*/ 75 w 225"/>
                <a:gd name="T17" fmla="*/ 0 h 224"/>
                <a:gd name="T18" fmla="*/ 22 w 225"/>
                <a:gd name="T1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224">
                  <a:moveTo>
                    <a:pt x="22" y="0"/>
                  </a:moveTo>
                  <a:lnTo>
                    <a:pt x="0" y="19"/>
                  </a:lnTo>
                  <a:lnTo>
                    <a:pt x="0" y="224"/>
                  </a:lnTo>
                  <a:lnTo>
                    <a:pt x="225" y="224"/>
                  </a:lnTo>
                  <a:lnTo>
                    <a:pt x="225" y="0"/>
                  </a:lnTo>
                  <a:lnTo>
                    <a:pt x="150" y="0"/>
                  </a:lnTo>
                  <a:lnTo>
                    <a:pt x="150" y="149"/>
                  </a:lnTo>
                  <a:lnTo>
                    <a:pt x="75" y="149"/>
                  </a:lnTo>
                  <a:lnTo>
                    <a:pt x="75" y="0"/>
                  </a:lnTo>
                  <a:lnTo>
                    <a:pt x="2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57">
              <a:extLst>
                <a:ext uri="{FF2B5EF4-FFF2-40B4-BE49-F238E27FC236}">
                  <a16:creationId xmlns:a16="http://schemas.microsoft.com/office/drawing/2014/main" id="{6B85393B-2814-D2D8-0796-F65BD270AAB7}"/>
                </a:ext>
              </a:extLst>
            </p:cNvPr>
            <p:cNvSpPr>
              <a:spLocks noEditPoints="1"/>
            </p:cNvSpPr>
            <p:nvPr/>
          </p:nvSpPr>
          <p:spPr bwMode="auto">
            <a:xfrm>
              <a:off x="8664576" y="4308475"/>
              <a:ext cx="385763" cy="311150"/>
            </a:xfrm>
            <a:custGeom>
              <a:avLst/>
              <a:gdLst>
                <a:gd name="T0" fmla="*/ 462 w 790"/>
                <a:gd name="T1" fmla="*/ 408 h 638"/>
                <a:gd name="T2" fmla="*/ 607 w 790"/>
                <a:gd name="T3" fmla="*/ 325 h 638"/>
                <a:gd name="T4" fmla="*/ 607 w 790"/>
                <a:gd name="T5" fmla="*/ 373 h 638"/>
                <a:gd name="T6" fmla="*/ 518 w 790"/>
                <a:gd name="T7" fmla="*/ 478 h 638"/>
                <a:gd name="T8" fmla="*/ 462 w 790"/>
                <a:gd name="T9" fmla="*/ 408 h 638"/>
                <a:gd name="T10" fmla="*/ 707 w 790"/>
                <a:gd name="T11" fmla="*/ 490 h 638"/>
                <a:gd name="T12" fmla="*/ 726 w 790"/>
                <a:gd name="T13" fmla="*/ 489 h 638"/>
                <a:gd name="T14" fmla="*/ 790 w 790"/>
                <a:gd name="T15" fmla="*/ 284 h 638"/>
                <a:gd name="T16" fmla="*/ 518 w 790"/>
                <a:gd name="T17" fmla="*/ 0 h 638"/>
                <a:gd name="T18" fmla="*/ 407 w 790"/>
                <a:gd name="T19" fmla="*/ 18 h 638"/>
                <a:gd name="T20" fmla="*/ 407 w 790"/>
                <a:gd name="T21" fmla="*/ 117 h 638"/>
                <a:gd name="T22" fmla="*/ 388 w 790"/>
                <a:gd name="T23" fmla="*/ 117 h 638"/>
                <a:gd name="T24" fmla="*/ 388 w 790"/>
                <a:gd name="T25" fmla="*/ 135 h 638"/>
                <a:gd name="T26" fmla="*/ 313 w 790"/>
                <a:gd name="T27" fmla="*/ 135 h 638"/>
                <a:gd name="T28" fmla="*/ 313 w 790"/>
                <a:gd name="T29" fmla="*/ 135 h 638"/>
                <a:gd name="T30" fmla="*/ 313 w 790"/>
                <a:gd name="T31" fmla="*/ 54 h 638"/>
                <a:gd name="T32" fmla="*/ 125 w 790"/>
                <a:gd name="T33" fmla="*/ 188 h 638"/>
                <a:gd name="T34" fmla="*/ 178 w 790"/>
                <a:gd name="T35" fmla="*/ 188 h 638"/>
                <a:gd name="T36" fmla="*/ 178 w 790"/>
                <a:gd name="T37" fmla="*/ 338 h 638"/>
                <a:gd name="T38" fmla="*/ 253 w 790"/>
                <a:gd name="T39" fmla="*/ 338 h 638"/>
                <a:gd name="T40" fmla="*/ 253 w 790"/>
                <a:gd name="T41" fmla="*/ 188 h 638"/>
                <a:gd name="T42" fmla="*/ 328 w 790"/>
                <a:gd name="T43" fmla="*/ 188 h 638"/>
                <a:gd name="T44" fmla="*/ 328 w 790"/>
                <a:gd name="T45" fmla="*/ 413 h 638"/>
                <a:gd name="T46" fmla="*/ 103 w 790"/>
                <a:gd name="T47" fmla="*/ 413 h 638"/>
                <a:gd name="T48" fmla="*/ 103 w 790"/>
                <a:gd name="T49" fmla="*/ 207 h 638"/>
                <a:gd name="T50" fmla="*/ 0 w 790"/>
                <a:gd name="T51" fmla="*/ 398 h 638"/>
                <a:gd name="T52" fmla="*/ 400 w 790"/>
                <a:gd name="T53" fmla="*/ 638 h 638"/>
                <a:gd name="T54" fmla="*/ 697 w 790"/>
                <a:gd name="T55" fmla="*/ 524 h 638"/>
                <a:gd name="T56" fmla="*/ 711 w 790"/>
                <a:gd name="T57" fmla="*/ 509 h 638"/>
                <a:gd name="T58" fmla="*/ 670 w 790"/>
                <a:gd name="T59" fmla="*/ 512 h 638"/>
                <a:gd name="T60" fmla="*/ 607 w 790"/>
                <a:gd name="T61" fmla="*/ 453 h 638"/>
                <a:gd name="T62" fmla="*/ 606 w 790"/>
                <a:gd name="T63" fmla="*/ 453 h 638"/>
                <a:gd name="T64" fmla="*/ 488 w 790"/>
                <a:gd name="T65" fmla="*/ 512 h 638"/>
                <a:gd name="T66" fmla="*/ 388 w 790"/>
                <a:gd name="T67" fmla="*/ 422 h 638"/>
                <a:gd name="T68" fmla="*/ 607 w 790"/>
                <a:gd name="T69" fmla="*/ 300 h 638"/>
                <a:gd name="T70" fmla="*/ 607 w 790"/>
                <a:gd name="T71" fmla="*/ 270 h 638"/>
                <a:gd name="T72" fmla="*/ 537 w 790"/>
                <a:gd name="T73" fmla="*/ 155 h 638"/>
                <a:gd name="T74" fmla="*/ 480 w 790"/>
                <a:gd name="T75" fmla="*/ 202 h 638"/>
                <a:gd name="T76" fmla="*/ 441 w 790"/>
                <a:gd name="T77" fmla="*/ 243 h 638"/>
                <a:gd name="T78" fmla="*/ 401 w 790"/>
                <a:gd name="T79" fmla="*/ 207 h 638"/>
                <a:gd name="T80" fmla="*/ 538 w 790"/>
                <a:gd name="T81" fmla="*/ 128 h 638"/>
                <a:gd name="T82" fmla="*/ 672 w 790"/>
                <a:gd name="T83" fmla="*/ 255 h 638"/>
                <a:gd name="T84" fmla="*/ 672 w 790"/>
                <a:gd name="T85" fmla="*/ 454 h 638"/>
                <a:gd name="T86" fmla="*/ 707 w 790"/>
                <a:gd name="T87" fmla="*/ 49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0" h="638">
                  <a:moveTo>
                    <a:pt x="462" y="408"/>
                  </a:moveTo>
                  <a:cubicBezTo>
                    <a:pt x="462" y="333"/>
                    <a:pt x="568" y="327"/>
                    <a:pt x="607" y="325"/>
                  </a:cubicBezTo>
                  <a:lnTo>
                    <a:pt x="607" y="373"/>
                  </a:lnTo>
                  <a:cubicBezTo>
                    <a:pt x="607" y="428"/>
                    <a:pt x="572" y="478"/>
                    <a:pt x="518" y="478"/>
                  </a:cubicBezTo>
                  <a:cubicBezTo>
                    <a:pt x="490" y="478"/>
                    <a:pt x="462" y="449"/>
                    <a:pt x="462" y="408"/>
                  </a:cubicBezTo>
                  <a:close/>
                  <a:moveTo>
                    <a:pt x="707" y="490"/>
                  </a:moveTo>
                  <a:cubicBezTo>
                    <a:pt x="710" y="490"/>
                    <a:pt x="712" y="490"/>
                    <a:pt x="726" y="489"/>
                  </a:cubicBezTo>
                  <a:cubicBezTo>
                    <a:pt x="770" y="427"/>
                    <a:pt x="790" y="352"/>
                    <a:pt x="790" y="284"/>
                  </a:cubicBezTo>
                  <a:cubicBezTo>
                    <a:pt x="790" y="129"/>
                    <a:pt x="683" y="0"/>
                    <a:pt x="518" y="0"/>
                  </a:cubicBezTo>
                  <a:cubicBezTo>
                    <a:pt x="483" y="0"/>
                    <a:pt x="446" y="7"/>
                    <a:pt x="407" y="18"/>
                  </a:cubicBezTo>
                  <a:lnTo>
                    <a:pt x="407" y="117"/>
                  </a:lnTo>
                  <a:lnTo>
                    <a:pt x="388" y="117"/>
                  </a:lnTo>
                  <a:lnTo>
                    <a:pt x="388" y="135"/>
                  </a:lnTo>
                  <a:lnTo>
                    <a:pt x="313" y="135"/>
                  </a:lnTo>
                  <a:lnTo>
                    <a:pt x="313" y="135"/>
                  </a:lnTo>
                  <a:lnTo>
                    <a:pt x="313" y="54"/>
                  </a:lnTo>
                  <a:cubicBezTo>
                    <a:pt x="252" y="85"/>
                    <a:pt x="188" y="129"/>
                    <a:pt x="125" y="188"/>
                  </a:cubicBezTo>
                  <a:lnTo>
                    <a:pt x="178" y="188"/>
                  </a:lnTo>
                  <a:lnTo>
                    <a:pt x="178" y="338"/>
                  </a:lnTo>
                  <a:lnTo>
                    <a:pt x="253" y="338"/>
                  </a:lnTo>
                  <a:lnTo>
                    <a:pt x="253" y="188"/>
                  </a:lnTo>
                  <a:lnTo>
                    <a:pt x="328" y="188"/>
                  </a:lnTo>
                  <a:lnTo>
                    <a:pt x="328" y="413"/>
                  </a:lnTo>
                  <a:lnTo>
                    <a:pt x="103" y="413"/>
                  </a:lnTo>
                  <a:lnTo>
                    <a:pt x="103" y="207"/>
                  </a:lnTo>
                  <a:cubicBezTo>
                    <a:pt x="28" y="280"/>
                    <a:pt x="0" y="344"/>
                    <a:pt x="0" y="398"/>
                  </a:cubicBezTo>
                  <a:cubicBezTo>
                    <a:pt x="0" y="512"/>
                    <a:pt x="151" y="638"/>
                    <a:pt x="400" y="638"/>
                  </a:cubicBezTo>
                  <a:cubicBezTo>
                    <a:pt x="538" y="638"/>
                    <a:pt x="635" y="590"/>
                    <a:pt x="697" y="524"/>
                  </a:cubicBezTo>
                  <a:lnTo>
                    <a:pt x="711" y="509"/>
                  </a:lnTo>
                  <a:cubicBezTo>
                    <a:pt x="688" y="512"/>
                    <a:pt x="680" y="512"/>
                    <a:pt x="670" y="512"/>
                  </a:cubicBezTo>
                  <a:cubicBezTo>
                    <a:pt x="622" y="512"/>
                    <a:pt x="607" y="488"/>
                    <a:pt x="607" y="453"/>
                  </a:cubicBezTo>
                  <a:lnTo>
                    <a:pt x="606" y="453"/>
                  </a:lnTo>
                  <a:cubicBezTo>
                    <a:pt x="580" y="489"/>
                    <a:pt x="545" y="512"/>
                    <a:pt x="488" y="512"/>
                  </a:cubicBezTo>
                  <a:cubicBezTo>
                    <a:pt x="431" y="512"/>
                    <a:pt x="388" y="473"/>
                    <a:pt x="388" y="422"/>
                  </a:cubicBezTo>
                  <a:cubicBezTo>
                    <a:pt x="388" y="305"/>
                    <a:pt x="545" y="305"/>
                    <a:pt x="607" y="300"/>
                  </a:cubicBezTo>
                  <a:lnTo>
                    <a:pt x="607" y="270"/>
                  </a:lnTo>
                  <a:cubicBezTo>
                    <a:pt x="607" y="214"/>
                    <a:pt x="606" y="155"/>
                    <a:pt x="537" y="155"/>
                  </a:cubicBezTo>
                  <a:cubicBezTo>
                    <a:pt x="486" y="155"/>
                    <a:pt x="480" y="177"/>
                    <a:pt x="480" y="202"/>
                  </a:cubicBezTo>
                  <a:cubicBezTo>
                    <a:pt x="480" y="234"/>
                    <a:pt x="455" y="243"/>
                    <a:pt x="441" y="243"/>
                  </a:cubicBezTo>
                  <a:cubicBezTo>
                    <a:pt x="418" y="243"/>
                    <a:pt x="401" y="228"/>
                    <a:pt x="401" y="207"/>
                  </a:cubicBezTo>
                  <a:cubicBezTo>
                    <a:pt x="401" y="154"/>
                    <a:pt x="481" y="128"/>
                    <a:pt x="538" y="128"/>
                  </a:cubicBezTo>
                  <a:cubicBezTo>
                    <a:pt x="652" y="128"/>
                    <a:pt x="672" y="180"/>
                    <a:pt x="672" y="255"/>
                  </a:cubicBezTo>
                  <a:lnTo>
                    <a:pt x="672" y="454"/>
                  </a:lnTo>
                  <a:cubicBezTo>
                    <a:pt x="672" y="480"/>
                    <a:pt x="681" y="490"/>
                    <a:pt x="707" y="49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158">
              <a:extLst>
                <a:ext uri="{FF2B5EF4-FFF2-40B4-BE49-F238E27FC236}">
                  <a16:creationId xmlns:a16="http://schemas.microsoft.com/office/drawing/2014/main" id="{88D99EA8-2410-454A-B861-C01EFD5955A3}"/>
                </a:ext>
              </a:extLst>
            </p:cNvPr>
            <p:cNvSpPr>
              <a:spLocks noChangeArrowheads="1"/>
            </p:cNvSpPr>
            <p:nvPr/>
          </p:nvSpPr>
          <p:spPr bwMode="auto">
            <a:xfrm>
              <a:off x="8826501" y="4273550"/>
              <a:ext cx="36513" cy="92075"/>
            </a:xfrm>
            <a:prstGeom prst="rect">
              <a:avLst/>
            </a:prstGeom>
            <a:solidFill>
              <a:srgbClr val="23ACF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BBBEF"/>
                </a:solidFill>
              </a:endParaRPr>
            </a:p>
          </p:txBody>
        </p:sp>
      </p:grpSp>
      <p:sp>
        <p:nvSpPr>
          <p:cNvPr id="2" name="Rectangle: Top Corners Rounded 1">
            <a:extLst>
              <a:ext uri="{FF2B5EF4-FFF2-40B4-BE49-F238E27FC236}">
                <a16:creationId xmlns:a16="http://schemas.microsoft.com/office/drawing/2014/main" id="{1F327AB1-DE27-8081-626C-33E2FD034436}"/>
              </a:ext>
              <a:ext uri="{C183D7F6-B498-43B3-948B-1728B52AA6E4}">
                <adec:decorative xmlns:adec="http://schemas.microsoft.com/office/drawing/2017/decorative" val="1"/>
              </a:ext>
            </a:extLst>
          </p:cNvPr>
          <p:cNvSpPr>
            <a:spLocks/>
          </p:cNvSpPr>
          <p:nvPr userDrawn="1"/>
        </p:nvSpPr>
        <p:spPr>
          <a:xfrm rot="10800000" flipV="1">
            <a:off x="167640" y="6226742"/>
            <a:ext cx="11856720" cy="631258"/>
          </a:xfrm>
          <a:prstGeom prst="round2SameRect">
            <a:avLst>
              <a:gd name="adj1" fmla="val 16755"/>
              <a:gd name="adj2" fmla="val 0"/>
            </a:avLst>
          </a:prstGeom>
          <a:gradFill flip="none" rotWithShape="1">
            <a:gsLst>
              <a:gs pos="0">
                <a:schemeClr val="accent2">
                  <a:lumMod val="50000"/>
                </a:schemeClr>
              </a:gs>
              <a:gs pos="100000">
                <a:schemeClr val="accent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Verdana Pro" panose="020B0604030504040204" pitchFamily="34" charset="0"/>
            </a:endParaRPr>
          </a:p>
        </p:txBody>
      </p:sp>
      <p:sp>
        <p:nvSpPr>
          <p:cNvPr id="6" name="Rectangle: Top Corners Rounded 1">
            <a:extLst>
              <a:ext uri="{FF2B5EF4-FFF2-40B4-BE49-F238E27FC236}">
                <a16:creationId xmlns:a16="http://schemas.microsoft.com/office/drawing/2014/main" id="{E96FF048-BF71-E4BC-0041-2E3907BFAD80}"/>
              </a:ext>
            </a:extLst>
          </p:cNvPr>
          <p:cNvSpPr>
            <a:spLocks/>
          </p:cNvSpPr>
          <p:nvPr userDrawn="1"/>
        </p:nvSpPr>
        <p:spPr>
          <a:xfrm rot="10800000" flipV="1">
            <a:off x="336176" y="6377540"/>
            <a:ext cx="1512622" cy="329661"/>
          </a:xfrm>
          <a:prstGeom prst="roundRect">
            <a:avLst>
              <a:gd name="adj" fmla="val 16667"/>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rPr>
              <a:t>Université d’Angers</a:t>
            </a:r>
          </a:p>
        </p:txBody>
      </p:sp>
      <p:sp>
        <p:nvSpPr>
          <p:cNvPr id="5" name="Footer Placeholder 4">
            <a:extLst>
              <a:ext uri="{FF2B5EF4-FFF2-40B4-BE49-F238E27FC236}">
                <a16:creationId xmlns:a16="http://schemas.microsoft.com/office/drawing/2014/main" id="{9A2B8953-145E-1D9F-8F89-511636DFA675}"/>
              </a:ext>
            </a:extLst>
          </p:cNvPr>
          <p:cNvSpPr>
            <a:spLocks noGrp="1"/>
          </p:cNvSpPr>
          <p:nvPr>
            <p:ph type="ftr" sz="quarter" idx="3"/>
          </p:nvPr>
        </p:nvSpPr>
        <p:spPr>
          <a:xfrm>
            <a:off x="2036830" y="6377005"/>
            <a:ext cx="1463699"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lvl1pPr algn="l">
              <a:defRPr lang="fr-FR" sz="900" smtClean="0">
                <a:solidFill>
                  <a:schemeClr val="tx1">
                    <a:alpha val="80000"/>
                  </a:schemeClr>
                </a:solidFill>
              </a:defRPr>
            </a:lvl1pPr>
          </a:lstStyle>
          <a:p>
            <a:r>
              <a:rPr lang="fr-FR" noProof="0"/>
              <a:t>Nom du document</a:t>
            </a:r>
          </a:p>
        </p:txBody>
      </p:sp>
      <p:sp>
        <p:nvSpPr>
          <p:cNvPr id="27" name="Slide Number Placeholder 5">
            <a:extLst>
              <a:ext uri="{FF2B5EF4-FFF2-40B4-BE49-F238E27FC236}">
                <a16:creationId xmlns:a16="http://schemas.microsoft.com/office/drawing/2014/main" id="{02636D01-FCCB-0E3F-69FE-FF1B2342425B}"/>
              </a:ext>
            </a:extLst>
          </p:cNvPr>
          <p:cNvSpPr>
            <a:spLocks noGrp="1"/>
          </p:cNvSpPr>
          <p:nvPr>
            <p:ph type="sldNum" sz="quarter" idx="4"/>
          </p:nvPr>
        </p:nvSpPr>
        <p:spPr>
          <a:xfrm>
            <a:off x="11552807" y="6377540"/>
            <a:ext cx="333166" cy="329661"/>
          </a:xfrm>
          <a:prstGeom prst="roundRect">
            <a:avLst/>
          </a:prstGeom>
          <a:solidFill>
            <a:schemeClr val="bg1"/>
          </a:solidFill>
          <a:ln>
            <a:gradFill>
              <a:gsLst>
                <a:gs pos="0">
                  <a:schemeClr val="bg1">
                    <a:alpha val="42000"/>
                  </a:schemeClr>
                </a:gs>
                <a:gs pos="100000">
                  <a:schemeClr val="bg1">
                    <a:alpha val="0"/>
                  </a:schemeClr>
                </a:gs>
              </a:gsLst>
              <a:lin ang="5400000" scaled="1"/>
            </a:gradFill>
          </a:ln>
        </p:spPr>
        <p:txBody>
          <a:bodyPr vert="horz" wrap="none" lIns="0" tIns="0" rIns="0" bIns="0" rtlCol="0" anchor="ctr">
            <a:noAutofit/>
          </a:bodyPr>
          <a:lstStyle>
            <a:lvl1pPr algn="ctr">
              <a:defRPr kumimoji="0" lang="en-US" sz="900" b="0" i="0" u="none" strike="noStrike" kern="1200" cap="none" spc="0" normalizeH="0" baseline="0" smtClean="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defRPr>
            </a:lvl1pPr>
          </a:lstStyle>
          <a:p>
            <a:fld id="{A5311C5C-DD0D-4634-AA58-1EB1FA85B81D}" type="slidenum">
              <a:rPr lang="en-US" smtClean="0"/>
              <a:pPr/>
              <a:t>‹N°›</a:t>
            </a:fld>
            <a:endParaRPr lang="en-US"/>
          </a:p>
        </p:txBody>
      </p:sp>
      <p:sp>
        <p:nvSpPr>
          <p:cNvPr id="48" name="Text Placeholder 47">
            <a:extLst>
              <a:ext uri="{FF2B5EF4-FFF2-40B4-BE49-F238E27FC236}">
                <a16:creationId xmlns:a16="http://schemas.microsoft.com/office/drawing/2014/main" id="{4240D55B-B18D-F28C-90FB-ACDEFA6589DD}"/>
              </a:ext>
              <a:ext uri="{C183D7F6-B498-43B3-948B-1728B52AA6E4}">
                <adec:decorative xmlns:adec="http://schemas.microsoft.com/office/drawing/2017/decorative" val="1"/>
              </a:ext>
            </a:extLst>
          </p:cNvPr>
          <p:cNvSpPr>
            <a:spLocks noGrp="1"/>
          </p:cNvSpPr>
          <p:nvPr>
            <p:ph type="body" sz="quarter" idx="12"/>
          </p:nvPr>
        </p:nvSpPr>
        <p:spPr>
          <a:xfrm>
            <a:off x="5184984" y="4395056"/>
            <a:ext cx="5153790" cy="21600"/>
          </a:xfrm>
          <a:custGeom>
            <a:avLst/>
            <a:gdLst>
              <a:gd name="connsiteX0" fmla="*/ 0 w 10805788"/>
              <a:gd name="connsiteY0" fmla="*/ 0 h 21600"/>
              <a:gd name="connsiteX1" fmla="*/ 10805788 w 10805788"/>
              <a:gd name="connsiteY1" fmla="*/ 0 h 21600"/>
              <a:gd name="connsiteX2" fmla="*/ 10805788 w 10805788"/>
              <a:gd name="connsiteY2" fmla="*/ 21600 h 21600"/>
              <a:gd name="connsiteX3" fmla="*/ 0 w 10805788"/>
              <a:gd name="connsiteY3" fmla="*/ 21600 h 21600"/>
            </a:gdLst>
            <a:ahLst/>
            <a:cxnLst>
              <a:cxn ang="0">
                <a:pos x="connsiteX0" y="connsiteY0"/>
              </a:cxn>
              <a:cxn ang="0">
                <a:pos x="connsiteX1" y="connsiteY1"/>
              </a:cxn>
              <a:cxn ang="0">
                <a:pos x="connsiteX2" y="connsiteY2"/>
              </a:cxn>
              <a:cxn ang="0">
                <a:pos x="connsiteX3" y="connsiteY3"/>
              </a:cxn>
            </a:cxnLst>
            <a:rect l="l" t="t" r="r" b="b"/>
            <a:pathLst>
              <a:path w="10805788" h="21600">
                <a:moveTo>
                  <a:pt x="0" y="0"/>
                </a:moveTo>
                <a:lnTo>
                  <a:pt x="10805788" y="0"/>
                </a:lnTo>
                <a:lnTo>
                  <a:pt x="10805788" y="21600"/>
                </a:lnTo>
                <a:lnTo>
                  <a:pt x="0" y="21600"/>
                </a:lnTo>
                <a:close/>
              </a:path>
            </a:pathLst>
          </a:custGeom>
          <a:blipFill>
            <a:blip>
              <a:extLst>
                <a:ext uri="{96DAC541-7B7A-43D3-8B79-37D633B846F1}">
                  <asvg:svgBlip xmlns:asvg="http://schemas.microsoft.com/office/drawing/2016/SVG/main" r:embed="rId4"/>
                </a:ext>
              </a:extLst>
            </a:blip>
            <a:stretch>
              <a:fillRect/>
            </a:stretch>
          </a:blipFill>
        </p:spPr>
        <p:txBody>
          <a:bodyPr wrap="square">
            <a:noAutofit/>
          </a:bodyPr>
          <a:lstStyle>
            <a:lvl1pPr>
              <a:buFontTx/>
              <a:buNone/>
              <a:defRPr sz="100">
                <a:noFill/>
                <a:latin typeface="+mj-lt"/>
              </a:defRPr>
            </a:lvl1pPr>
            <a:lvl2pPr marL="0" indent="0">
              <a:buFontTx/>
              <a:buNone/>
              <a:defRPr sz="100"/>
            </a:lvl2pPr>
            <a:lvl3pPr marL="0" indent="0">
              <a:buClr>
                <a:schemeClr val="accent2"/>
              </a:buClr>
              <a:buFontTx/>
              <a:buNone/>
              <a:defRPr sz="100"/>
            </a:lvl3pPr>
            <a:lvl4pPr marL="0" indent="0">
              <a:buFontTx/>
              <a:buNone/>
              <a:defRPr sz="100"/>
            </a:lvl4pPr>
            <a:lvl5pPr marL="0" indent="0">
              <a:buFontTx/>
              <a:buNone/>
              <a:defRPr sz="100"/>
            </a:lvl5pPr>
            <a:lvl6pPr marL="0" indent="0">
              <a:buFontTx/>
              <a:buNone/>
              <a:defRPr sz="100"/>
            </a:lvl6pPr>
            <a:lvl7pPr marL="0" indent="0">
              <a:buFontTx/>
              <a:buNone/>
              <a:defRPr sz="100"/>
            </a:lvl7pPr>
            <a:lvl8pPr marL="0" indent="0">
              <a:buFontTx/>
              <a:buNone/>
              <a:defRPr sz="100"/>
            </a:lvl8pPr>
            <a:lvl9pPr marL="0" indent="0">
              <a:buFontTx/>
              <a:buNone/>
              <a:defRPr sz="100"/>
            </a:lvl9pPr>
          </a:lstStyle>
          <a:p>
            <a:pPr lvl="0"/>
            <a:endParaRPr lang="en-US"/>
          </a:p>
        </p:txBody>
      </p:sp>
      <p:sp>
        <p:nvSpPr>
          <p:cNvPr id="3" name="Text Placeholder 47">
            <a:extLst>
              <a:ext uri="{FF2B5EF4-FFF2-40B4-BE49-F238E27FC236}">
                <a16:creationId xmlns:a16="http://schemas.microsoft.com/office/drawing/2014/main" id="{BAB436B2-43EF-0395-E0D6-983469EB0242}"/>
              </a:ext>
              <a:ext uri="{C183D7F6-B498-43B3-948B-1728B52AA6E4}">
                <adec:decorative xmlns:adec="http://schemas.microsoft.com/office/drawing/2017/decorative" val="1"/>
              </a:ext>
            </a:extLst>
          </p:cNvPr>
          <p:cNvSpPr>
            <a:spLocks noGrp="1"/>
          </p:cNvSpPr>
          <p:nvPr>
            <p:ph type="body" sz="quarter" idx="14"/>
          </p:nvPr>
        </p:nvSpPr>
        <p:spPr>
          <a:xfrm>
            <a:off x="0" y="0"/>
            <a:ext cx="167640" cy="6858000"/>
          </a:xfrm>
          <a:custGeom>
            <a:avLst/>
            <a:gdLst>
              <a:gd name="connsiteX0" fmla="*/ 0 w 10805788"/>
              <a:gd name="connsiteY0" fmla="*/ 0 h 21600"/>
              <a:gd name="connsiteX1" fmla="*/ 10805788 w 10805788"/>
              <a:gd name="connsiteY1" fmla="*/ 0 h 21600"/>
              <a:gd name="connsiteX2" fmla="*/ 10805788 w 10805788"/>
              <a:gd name="connsiteY2" fmla="*/ 21600 h 21600"/>
              <a:gd name="connsiteX3" fmla="*/ 0 w 10805788"/>
              <a:gd name="connsiteY3" fmla="*/ 21600 h 21600"/>
            </a:gdLst>
            <a:ahLst/>
            <a:cxnLst>
              <a:cxn ang="0">
                <a:pos x="connsiteX0" y="connsiteY0"/>
              </a:cxn>
              <a:cxn ang="0">
                <a:pos x="connsiteX1" y="connsiteY1"/>
              </a:cxn>
              <a:cxn ang="0">
                <a:pos x="connsiteX2" y="connsiteY2"/>
              </a:cxn>
              <a:cxn ang="0">
                <a:pos x="connsiteX3" y="connsiteY3"/>
              </a:cxn>
            </a:cxnLst>
            <a:rect l="l" t="t" r="r" b="b"/>
            <a:pathLst>
              <a:path w="10805788" h="21600">
                <a:moveTo>
                  <a:pt x="0" y="0"/>
                </a:moveTo>
                <a:lnTo>
                  <a:pt x="10805788" y="0"/>
                </a:lnTo>
                <a:lnTo>
                  <a:pt x="10805788" y="21600"/>
                </a:lnTo>
                <a:lnTo>
                  <a:pt x="0" y="21600"/>
                </a:lnTo>
                <a:close/>
              </a:path>
            </a:pathLst>
          </a:custGeom>
          <a:solidFill>
            <a:srgbClr val="F1F4F9"/>
          </a:solidFill>
        </p:spPr>
        <p:txBody>
          <a:bodyPr wrap="square">
            <a:noAutofit/>
          </a:bodyPr>
          <a:lstStyle>
            <a:lvl1pPr>
              <a:buFontTx/>
              <a:buNone/>
              <a:defRPr sz="100">
                <a:noFill/>
                <a:latin typeface="+mj-lt"/>
              </a:defRPr>
            </a:lvl1pPr>
            <a:lvl2pPr marL="0" indent="0">
              <a:buFontTx/>
              <a:buNone/>
              <a:defRPr sz="100"/>
            </a:lvl2pPr>
            <a:lvl3pPr marL="0" indent="0">
              <a:buClr>
                <a:schemeClr val="accent2"/>
              </a:buClr>
              <a:buFontTx/>
              <a:buNone/>
              <a:defRPr sz="100"/>
            </a:lvl3pPr>
            <a:lvl4pPr marL="0" indent="0">
              <a:buFontTx/>
              <a:buNone/>
              <a:defRPr sz="100"/>
            </a:lvl4pPr>
            <a:lvl5pPr marL="0" indent="0">
              <a:buFontTx/>
              <a:buNone/>
              <a:defRPr sz="100"/>
            </a:lvl5pPr>
            <a:lvl6pPr marL="0" indent="0">
              <a:buFontTx/>
              <a:buNone/>
              <a:defRPr sz="100"/>
            </a:lvl6pPr>
            <a:lvl7pPr marL="0" indent="0">
              <a:buFontTx/>
              <a:buNone/>
              <a:defRPr sz="100"/>
            </a:lvl7pPr>
            <a:lvl8pPr marL="0" indent="0">
              <a:buFontTx/>
              <a:buNone/>
              <a:defRPr sz="100"/>
            </a:lvl8pPr>
            <a:lvl9pPr marL="0" indent="0">
              <a:buFontTx/>
              <a:buNone/>
              <a:defRPr sz="100"/>
            </a:lvl9pPr>
          </a:lstStyle>
          <a:p>
            <a:pPr lvl="0"/>
            <a:endParaRPr lang="en-US"/>
          </a:p>
        </p:txBody>
      </p:sp>
    </p:spTree>
    <p:extLst>
      <p:ext uri="{BB962C8B-B14F-4D97-AF65-F5344CB8AC3E}">
        <p14:creationId xmlns:p14="http://schemas.microsoft.com/office/powerpoint/2010/main" val="764238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calaire corail V1">
    <p:bg>
      <p:bgPr>
        <a:solidFill>
          <a:schemeClr val="accent4"/>
        </a:solidFill>
        <a:effectLst/>
      </p:bgPr>
    </p:bg>
    <p:spTree>
      <p:nvGrpSpPr>
        <p:cNvPr id="1" name=""/>
        <p:cNvGrpSpPr/>
        <p:nvPr/>
      </p:nvGrpSpPr>
      <p:grpSpPr>
        <a:xfrm>
          <a:off x="0" y="0"/>
          <a:ext cx="0" cy="0"/>
          <a:chOff x="0" y="0"/>
          <a:chExt cx="0" cy="0"/>
        </a:xfrm>
      </p:grpSpPr>
      <p:sp>
        <p:nvSpPr>
          <p:cNvPr id="47" name="Text Placeholder 31">
            <a:extLst>
              <a:ext uri="{FF2B5EF4-FFF2-40B4-BE49-F238E27FC236}">
                <a16:creationId xmlns:a16="http://schemas.microsoft.com/office/drawing/2014/main" id="{64D3D430-7ABD-C451-0AF3-8849A031AFE5}"/>
              </a:ext>
            </a:extLst>
          </p:cNvPr>
          <p:cNvSpPr>
            <a:spLocks noGrp="1"/>
          </p:cNvSpPr>
          <p:nvPr>
            <p:ph type="body" sz="quarter" idx="10" hasCustomPrompt="1"/>
          </p:nvPr>
        </p:nvSpPr>
        <p:spPr>
          <a:xfrm>
            <a:off x="-843404" y="742583"/>
            <a:ext cx="5789945" cy="4764381"/>
          </a:xfrm>
        </p:spPr>
        <p:txBody>
          <a:bodyPr>
            <a:noAutofit/>
          </a:bodyPr>
          <a:lstStyle>
            <a:lvl1pPr>
              <a:lnSpc>
                <a:spcPct val="100000"/>
              </a:lnSpc>
              <a:spcAft>
                <a:spcPts val="0"/>
              </a:spcAft>
              <a:buFontTx/>
              <a:buNone/>
              <a:defRPr sz="34400">
                <a:solidFill>
                  <a:schemeClr val="bg1"/>
                </a:solidFill>
                <a:effectLst>
                  <a:outerShdw blurRad="38100" dist="38100" dir="2700000" algn="tl">
                    <a:srgbClr val="000000">
                      <a:alpha val="43137"/>
                    </a:srgbClr>
                  </a:outerShdw>
                </a:effectLst>
                <a:latin typeface="Verdana Pro Semibold" panose="020B0704030504040204" pitchFamily="34" charset="0"/>
              </a:defRPr>
            </a:lvl1pPr>
            <a:lvl2pPr>
              <a:buFontTx/>
              <a:buNone/>
              <a:defRPr sz="34400">
                <a:solidFill>
                  <a:schemeClr val="bg1"/>
                </a:solidFill>
                <a:latin typeface="Verdana Pro Semibold" panose="020B0704030504040204" pitchFamily="34" charset="0"/>
              </a:defRPr>
            </a:lvl2pPr>
            <a:lvl3pPr marL="0" indent="0">
              <a:buFontTx/>
              <a:buNone/>
              <a:defRPr sz="34400">
                <a:solidFill>
                  <a:schemeClr val="bg1"/>
                </a:solidFill>
                <a:latin typeface="Verdana Pro Semibold" panose="020B0704030504040204" pitchFamily="34" charset="0"/>
              </a:defRPr>
            </a:lvl3pPr>
            <a:lvl4pPr marL="0" indent="0">
              <a:buFontTx/>
              <a:buNone/>
              <a:defRPr sz="34400">
                <a:solidFill>
                  <a:schemeClr val="bg1"/>
                </a:solidFill>
                <a:latin typeface="Verdana Pro Semibold" panose="020B0704030504040204" pitchFamily="34" charset="0"/>
              </a:defRPr>
            </a:lvl4pPr>
            <a:lvl5pPr marL="0" indent="0">
              <a:buFontTx/>
              <a:buNone/>
              <a:defRPr sz="34400">
                <a:solidFill>
                  <a:schemeClr val="bg1"/>
                </a:solidFill>
                <a:latin typeface="Verdana Pro Semibold" panose="020B0704030504040204" pitchFamily="34" charset="0"/>
              </a:defRPr>
            </a:lvl5pPr>
            <a:lvl6pPr marL="0" indent="0">
              <a:buFontTx/>
              <a:buNone/>
              <a:defRPr sz="34400">
                <a:solidFill>
                  <a:schemeClr val="bg1"/>
                </a:solidFill>
                <a:latin typeface="Verdana Pro Semibold" panose="020B0704030504040204" pitchFamily="34" charset="0"/>
              </a:defRPr>
            </a:lvl6pPr>
            <a:lvl7pPr marL="0" indent="0">
              <a:buFontTx/>
              <a:buNone/>
              <a:defRPr sz="34400">
                <a:solidFill>
                  <a:schemeClr val="bg1"/>
                </a:solidFill>
                <a:latin typeface="Verdana Pro Semibold" panose="020B0704030504040204" pitchFamily="34" charset="0"/>
              </a:defRPr>
            </a:lvl7pPr>
            <a:lvl8pPr marL="0" indent="0">
              <a:buFontTx/>
              <a:buNone/>
              <a:defRPr sz="34400">
                <a:solidFill>
                  <a:schemeClr val="bg1"/>
                </a:solidFill>
                <a:latin typeface="Verdana Pro Semibold" panose="020B0704030504040204" pitchFamily="34" charset="0"/>
              </a:defRPr>
            </a:lvl8pPr>
            <a:lvl9pPr marL="0" indent="0">
              <a:buFontTx/>
              <a:buNone/>
              <a:defRPr sz="34400">
                <a:solidFill>
                  <a:schemeClr val="bg1"/>
                </a:solidFill>
                <a:latin typeface="Verdana Pro Semibold" panose="020B0704030504040204" pitchFamily="34" charset="0"/>
              </a:defRPr>
            </a:lvl9pPr>
          </a:lstStyle>
          <a:p>
            <a:pPr lvl="0"/>
            <a:r>
              <a:rPr lang="en-US"/>
              <a:t>00</a:t>
            </a:r>
          </a:p>
        </p:txBody>
      </p:sp>
      <p:sp>
        <p:nvSpPr>
          <p:cNvPr id="7" name="Freeform: Shape 6">
            <a:extLst>
              <a:ext uri="{FF2B5EF4-FFF2-40B4-BE49-F238E27FC236}">
                <a16:creationId xmlns:a16="http://schemas.microsoft.com/office/drawing/2014/main" id="{C6CA9719-B7CE-A104-39B1-33687A0833CC}"/>
              </a:ext>
              <a:ext uri="{C183D7F6-B498-43B3-948B-1728B52AA6E4}">
                <adec:decorative xmlns:adec="http://schemas.microsoft.com/office/drawing/2017/decorative" val="1"/>
              </a:ext>
            </a:extLst>
          </p:cNvPr>
          <p:cNvSpPr>
            <a:spLocks/>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4804228 w 12192000"/>
              <a:gd name="connsiteY3" fmla="*/ 6858000 h 6858000"/>
              <a:gd name="connsiteX4" fmla="*/ 4804228 w 12192000"/>
              <a:gd name="connsiteY4" fmla="*/ 912239 h 6858000"/>
              <a:gd name="connsiteX5" fmla="*/ 4303152 w 12192000"/>
              <a:gd name="connsiteY5" fmla="*/ 411163 h 6858000"/>
              <a:gd name="connsiteX6" fmla="*/ 668715 w 12192000"/>
              <a:gd name="connsiteY6" fmla="*/ 411163 h 6858000"/>
              <a:gd name="connsiteX7" fmla="*/ 167639 w 12192000"/>
              <a:gd name="connsiteY7" fmla="*/ 912239 h 6858000"/>
              <a:gd name="connsiteX8" fmla="*/ 167639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4804228" y="6858000"/>
                </a:lnTo>
                <a:lnTo>
                  <a:pt x="4804228" y="912239"/>
                </a:lnTo>
                <a:cubicBezTo>
                  <a:pt x="4804228" y="635502"/>
                  <a:pt x="4579889" y="411163"/>
                  <a:pt x="4303152" y="411163"/>
                </a:cubicBezTo>
                <a:lnTo>
                  <a:pt x="668715" y="411163"/>
                </a:lnTo>
                <a:cubicBezTo>
                  <a:pt x="391978" y="411163"/>
                  <a:pt x="167639" y="635502"/>
                  <a:pt x="167639" y="912239"/>
                </a:cubicBezTo>
                <a:lnTo>
                  <a:pt x="167639" y="6858000"/>
                </a:lnTo>
                <a:lnTo>
                  <a:pt x="0" y="6858000"/>
                </a:lnTo>
                <a:close/>
              </a:path>
            </a:pathLst>
          </a:custGeom>
          <a:solidFill>
            <a:srgbClr val="F1F4F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ro" panose="020B0604030504040204" pitchFamily="34" charset="0"/>
              <a:ea typeface="+mn-ea"/>
              <a:cs typeface="+mn-cs"/>
            </a:endParaRPr>
          </a:p>
        </p:txBody>
      </p:sp>
      <p:sp>
        <p:nvSpPr>
          <p:cNvPr id="44" name="Title 29">
            <a:extLst>
              <a:ext uri="{FF2B5EF4-FFF2-40B4-BE49-F238E27FC236}">
                <a16:creationId xmlns:a16="http://schemas.microsoft.com/office/drawing/2014/main" id="{E97D5E87-6D00-7944-6ECC-F499962F7762}"/>
              </a:ext>
            </a:extLst>
          </p:cNvPr>
          <p:cNvSpPr>
            <a:spLocks noGrp="1"/>
          </p:cNvSpPr>
          <p:nvPr>
            <p:ph type="title" hasCustomPrompt="1"/>
          </p:nvPr>
        </p:nvSpPr>
        <p:spPr>
          <a:xfrm>
            <a:off x="5184984" y="1685991"/>
            <a:ext cx="6470435" cy="2492990"/>
          </a:xfrm>
        </p:spPr>
        <p:txBody>
          <a:bodyPr bIns="0" anchor="t" anchorCtr="0">
            <a:noAutofit/>
          </a:bodyPr>
          <a:lstStyle>
            <a:lvl1pPr>
              <a:lnSpc>
                <a:spcPct val="90000"/>
              </a:lnSpc>
              <a:defRPr sz="6000">
                <a:solidFill>
                  <a:schemeClr val="accent3"/>
                </a:solidFill>
                <a:effectLst/>
              </a:defRPr>
            </a:lvl1pPr>
          </a:lstStyle>
          <a:p>
            <a:r>
              <a:rPr lang="fr-FR" noProof="0"/>
              <a:t>Titre très long sur un total de trois lignes</a:t>
            </a:r>
          </a:p>
        </p:txBody>
      </p:sp>
      <p:sp>
        <p:nvSpPr>
          <p:cNvPr id="50" name="Text Placeholder 49">
            <a:extLst>
              <a:ext uri="{FF2B5EF4-FFF2-40B4-BE49-F238E27FC236}">
                <a16:creationId xmlns:a16="http://schemas.microsoft.com/office/drawing/2014/main" id="{BEA3E3B4-0CA7-336B-01EC-BBE2EACC47A4}"/>
              </a:ext>
            </a:extLst>
          </p:cNvPr>
          <p:cNvSpPr>
            <a:spLocks noGrp="1"/>
          </p:cNvSpPr>
          <p:nvPr>
            <p:ph type="body" sz="quarter" idx="13" hasCustomPrompt="1"/>
          </p:nvPr>
        </p:nvSpPr>
        <p:spPr>
          <a:xfrm>
            <a:off x="5184984" y="4632731"/>
            <a:ext cx="6470434" cy="774956"/>
          </a:xfrm>
        </p:spPr>
        <p:txBody>
          <a:bodyPr>
            <a:noAutofit/>
          </a:bodyPr>
          <a:lstStyle>
            <a:lvl1pPr>
              <a:buFontTx/>
              <a:buNone/>
              <a:defRPr sz="1800">
                <a:solidFill>
                  <a:schemeClr val="accent3"/>
                </a:solidFill>
                <a:latin typeface="+mn-lt"/>
              </a:defRPr>
            </a:lvl1pPr>
            <a:lvl2pPr>
              <a:buFontTx/>
              <a:buNone/>
              <a:defRPr sz="1800">
                <a:solidFill>
                  <a:schemeClr val="accent3"/>
                </a:solidFill>
                <a:latin typeface="+mn-lt"/>
              </a:defRPr>
            </a:lvl2pPr>
            <a:lvl3pPr marL="0" indent="0">
              <a:buFontTx/>
              <a:buNone/>
              <a:defRPr sz="1800">
                <a:solidFill>
                  <a:schemeClr val="accent3"/>
                </a:solidFill>
                <a:latin typeface="+mn-lt"/>
              </a:defRPr>
            </a:lvl3pPr>
            <a:lvl4pPr marL="0" indent="0">
              <a:buFontTx/>
              <a:buNone/>
              <a:defRPr sz="1800">
                <a:solidFill>
                  <a:schemeClr val="accent3"/>
                </a:solidFill>
                <a:latin typeface="+mn-lt"/>
              </a:defRPr>
            </a:lvl4pPr>
            <a:lvl5pPr marL="0" indent="0">
              <a:buFontTx/>
              <a:buNone/>
              <a:defRPr sz="1800">
                <a:solidFill>
                  <a:schemeClr val="accent3"/>
                </a:solidFill>
                <a:latin typeface="+mn-lt"/>
              </a:defRPr>
            </a:lvl5pPr>
            <a:lvl6pPr marL="0" indent="0">
              <a:buFontTx/>
              <a:buNone/>
              <a:defRPr sz="1800">
                <a:solidFill>
                  <a:schemeClr val="accent3"/>
                </a:solidFill>
                <a:latin typeface="+mn-lt"/>
              </a:defRPr>
            </a:lvl6pPr>
            <a:lvl7pPr marL="0" indent="0">
              <a:buFontTx/>
              <a:buNone/>
              <a:defRPr sz="1800">
                <a:solidFill>
                  <a:schemeClr val="accent3"/>
                </a:solidFill>
                <a:latin typeface="+mn-lt"/>
              </a:defRPr>
            </a:lvl7pPr>
            <a:lvl8pPr marL="0" indent="0">
              <a:buFontTx/>
              <a:buNone/>
              <a:defRPr sz="1800">
                <a:solidFill>
                  <a:schemeClr val="accent3"/>
                </a:solidFill>
                <a:latin typeface="+mn-lt"/>
              </a:defRPr>
            </a:lvl8pPr>
            <a:lvl9pPr marL="0" indent="0">
              <a:buFontTx/>
              <a:buNone/>
              <a:defRPr sz="1800">
                <a:solidFill>
                  <a:schemeClr val="accent3"/>
                </a:solidFill>
                <a:latin typeface="+mn-lt"/>
              </a:defRPr>
            </a:lvl9pPr>
          </a:lstStyle>
          <a:p>
            <a:pPr lvl="0"/>
            <a:r>
              <a:rPr lang="fr-FR" noProof="0"/>
              <a:t>Sous-titre</a:t>
            </a:r>
          </a:p>
        </p:txBody>
      </p:sp>
      <p:grpSp>
        <p:nvGrpSpPr>
          <p:cNvPr id="13" name="Group 12">
            <a:extLst>
              <a:ext uri="{FF2B5EF4-FFF2-40B4-BE49-F238E27FC236}">
                <a16:creationId xmlns:a16="http://schemas.microsoft.com/office/drawing/2014/main" id="{7190ECA1-E46A-2639-2E29-2AD5CED223CB}"/>
              </a:ext>
              <a:ext uri="{C183D7F6-B498-43B3-948B-1728B52AA6E4}">
                <adec:decorative xmlns:adec="http://schemas.microsoft.com/office/drawing/2017/decorative" val="1"/>
              </a:ext>
            </a:extLst>
          </p:cNvPr>
          <p:cNvGrpSpPr/>
          <p:nvPr userDrawn="1"/>
        </p:nvGrpSpPr>
        <p:grpSpPr>
          <a:xfrm rot="1529564" flipH="1">
            <a:off x="4955398" y="1338163"/>
            <a:ext cx="459173" cy="376824"/>
            <a:chOff x="6572805" y="2461391"/>
            <a:chExt cx="594885" cy="488200"/>
          </a:xfrm>
          <a:solidFill>
            <a:schemeClr val="accent4"/>
          </a:solidFill>
        </p:grpSpPr>
        <p:pic>
          <p:nvPicPr>
            <p:cNvPr id="14" name="Graphic 13">
              <a:extLst>
                <a:ext uri="{FF2B5EF4-FFF2-40B4-BE49-F238E27FC236}">
                  <a16:creationId xmlns:a16="http://schemas.microsoft.com/office/drawing/2014/main" id="{B9697065-320A-64F7-5A57-8C64AE8C6E2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6200000">
              <a:off x="6972428" y="2754328"/>
              <a:ext cx="152400" cy="238125"/>
            </a:xfrm>
            <a:prstGeom prst="rect">
              <a:avLst/>
            </a:prstGeom>
          </p:spPr>
        </p:pic>
        <p:pic>
          <p:nvPicPr>
            <p:cNvPr id="15" name="Graphic 14">
              <a:extLst>
                <a:ext uri="{FF2B5EF4-FFF2-40B4-BE49-F238E27FC236}">
                  <a16:creationId xmlns:a16="http://schemas.microsoft.com/office/drawing/2014/main" id="{819EBEF2-ED8D-FA20-1570-051614269A2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104491">
              <a:off x="6572805" y="2461391"/>
              <a:ext cx="152400" cy="238125"/>
            </a:xfrm>
            <a:prstGeom prst="rect">
              <a:avLst/>
            </a:prstGeom>
          </p:spPr>
        </p:pic>
        <p:pic>
          <p:nvPicPr>
            <p:cNvPr id="16" name="Graphic 15">
              <a:extLst>
                <a:ext uri="{FF2B5EF4-FFF2-40B4-BE49-F238E27FC236}">
                  <a16:creationId xmlns:a16="http://schemas.microsoft.com/office/drawing/2014/main" id="{00FA39CD-E842-F194-9B94-23734937A69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8546752">
              <a:off x="6756473" y="2630671"/>
              <a:ext cx="257175" cy="66675"/>
            </a:xfrm>
            <a:prstGeom prst="rect">
              <a:avLst/>
            </a:prstGeom>
          </p:spPr>
        </p:pic>
      </p:grpSp>
      <p:grpSp>
        <p:nvGrpSpPr>
          <p:cNvPr id="17" name="Groupe 9">
            <a:extLst>
              <a:ext uri="{FF2B5EF4-FFF2-40B4-BE49-F238E27FC236}">
                <a16:creationId xmlns:a16="http://schemas.microsoft.com/office/drawing/2014/main" id="{C46EFADF-B314-81C6-5FC8-3878190945B6}"/>
              </a:ext>
              <a:ext uri="{C183D7F6-B498-43B3-948B-1728B52AA6E4}">
                <adec:decorative xmlns:adec="http://schemas.microsoft.com/office/drawing/2017/decorative" val="1"/>
              </a:ext>
            </a:extLst>
          </p:cNvPr>
          <p:cNvGrpSpPr/>
          <p:nvPr userDrawn="1"/>
        </p:nvGrpSpPr>
        <p:grpSpPr>
          <a:xfrm>
            <a:off x="9402411" y="538066"/>
            <a:ext cx="2088365" cy="627950"/>
            <a:chOff x="8664576" y="4273550"/>
            <a:chExt cx="1150937" cy="346075"/>
          </a:xfrm>
        </p:grpSpPr>
        <p:sp>
          <p:nvSpPr>
            <p:cNvPr id="18" name="Freeform 139">
              <a:extLst>
                <a:ext uri="{FF2B5EF4-FFF2-40B4-BE49-F238E27FC236}">
                  <a16:creationId xmlns:a16="http://schemas.microsoft.com/office/drawing/2014/main" id="{EF5479FE-DD7F-997E-B922-F559E2D663FE}"/>
                </a:ext>
              </a:extLst>
            </p:cNvPr>
            <p:cNvSpPr>
              <a:spLocks noEditPoints="1"/>
            </p:cNvSpPr>
            <p:nvPr/>
          </p:nvSpPr>
          <p:spPr bwMode="auto">
            <a:xfrm>
              <a:off x="9115426" y="4457700"/>
              <a:ext cx="100013" cy="101600"/>
            </a:xfrm>
            <a:custGeom>
              <a:avLst/>
              <a:gdLst>
                <a:gd name="T0" fmla="*/ 206 w 206"/>
                <a:gd name="T1" fmla="*/ 200 h 207"/>
                <a:gd name="T2" fmla="*/ 159 w 206"/>
                <a:gd name="T3" fmla="*/ 207 h 207"/>
                <a:gd name="T4" fmla="*/ 122 w 206"/>
                <a:gd name="T5" fmla="*/ 178 h 207"/>
                <a:gd name="T6" fmla="*/ 60 w 206"/>
                <a:gd name="T7" fmla="*/ 207 h 207"/>
                <a:gd name="T8" fmla="*/ 0 w 206"/>
                <a:gd name="T9" fmla="*/ 158 h 207"/>
                <a:gd name="T10" fmla="*/ 121 w 206"/>
                <a:gd name="T11" fmla="*/ 93 h 207"/>
                <a:gd name="T12" fmla="*/ 121 w 206"/>
                <a:gd name="T13" fmla="*/ 72 h 207"/>
                <a:gd name="T14" fmla="*/ 90 w 206"/>
                <a:gd name="T15" fmla="*/ 16 h 207"/>
                <a:gd name="T16" fmla="*/ 35 w 206"/>
                <a:gd name="T17" fmla="*/ 67 h 207"/>
                <a:gd name="T18" fmla="*/ 9 w 206"/>
                <a:gd name="T19" fmla="*/ 45 h 207"/>
                <a:gd name="T20" fmla="*/ 92 w 206"/>
                <a:gd name="T21" fmla="*/ 0 h 207"/>
                <a:gd name="T22" fmla="*/ 167 w 206"/>
                <a:gd name="T23" fmla="*/ 71 h 207"/>
                <a:gd name="T24" fmla="*/ 167 w 206"/>
                <a:gd name="T25" fmla="*/ 157 h 207"/>
                <a:gd name="T26" fmla="*/ 187 w 206"/>
                <a:gd name="T27" fmla="*/ 193 h 207"/>
                <a:gd name="T28" fmla="*/ 205 w 206"/>
                <a:gd name="T29" fmla="*/ 190 h 207"/>
                <a:gd name="T30" fmla="*/ 205 w 206"/>
                <a:gd name="T31" fmla="*/ 200 h 207"/>
                <a:gd name="T32" fmla="*/ 206 w 206"/>
                <a:gd name="T33" fmla="*/ 200 h 207"/>
                <a:gd name="T34" fmla="*/ 122 w 206"/>
                <a:gd name="T35" fmla="*/ 108 h 207"/>
                <a:gd name="T36" fmla="*/ 50 w 206"/>
                <a:gd name="T37" fmla="*/ 152 h 207"/>
                <a:gd name="T38" fmla="*/ 79 w 206"/>
                <a:gd name="T39" fmla="*/ 183 h 207"/>
                <a:gd name="T40" fmla="*/ 122 w 206"/>
                <a:gd name="T41" fmla="*/ 135 h 207"/>
                <a:gd name="T42" fmla="*/ 122 w 206"/>
                <a:gd name="T43" fmla="*/ 10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207">
                  <a:moveTo>
                    <a:pt x="206" y="200"/>
                  </a:moveTo>
                  <a:cubicBezTo>
                    <a:pt x="191" y="205"/>
                    <a:pt x="177" y="207"/>
                    <a:pt x="159" y="207"/>
                  </a:cubicBezTo>
                  <a:cubicBezTo>
                    <a:pt x="131" y="207"/>
                    <a:pt x="126" y="192"/>
                    <a:pt x="122" y="178"/>
                  </a:cubicBezTo>
                  <a:cubicBezTo>
                    <a:pt x="114" y="188"/>
                    <a:pt x="94" y="207"/>
                    <a:pt x="60" y="207"/>
                  </a:cubicBezTo>
                  <a:cubicBezTo>
                    <a:pt x="29" y="207"/>
                    <a:pt x="0" y="186"/>
                    <a:pt x="0" y="158"/>
                  </a:cubicBezTo>
                  <a:cubicBezTo>
                    <a:pt x="0" y="98"/>
                    <a:pt x="94" y="95"/>
                    <a:pt x="121" y="93"/>
                  </a:cubicBezTo>
                  <a:lnTo>
                    <a:pt x="121" y="72"/>
                  </a:lnTo>
                  <a:cubicBezTo>
                    <a:pt x="121" y="48"/>
                    <a:pt x="121" y="16"/>
                    <a:pt x="90" y="16"/>
                  </a:cubicBezTo>
                  <a:cubicBezTo>
                    <a:pt x="45" y="16"/>
                    <a:pt x="76" y="67"/>
                    <a:pt x="35" y="67"/>
                  </a:cubicBezTo>
                  <a:cubicBezTo>
                    <a:pt x="22" y="67"/>
                    <a:pt x="9" y="60"/>
                    <a:pt x="9" y="45"/>
                  </a:cubicBezTo>
                  <a:cubicBezTo>
                    <a:pt x="9" y="13"/>
                    <a:pt x="55" y="0"/>
                    <a:pt x="92" y="0"/>
                  </a:cubicBezTo>
                  <a:cubicBezTo>
                    <a:pt x="150" y="0"/>
                    <a:pt x="167" y="21"/>
                    <a:pt x="167" y="71"/>
                  </a:cubicBezTo>
                  <a:lnTo>
                    <a:pt x="167" y="157"/>
                  </a:lnTo>
                  <a:cubicBezTo>
                    <a:pt x="167" y="183"/>
                    <a:pt x="172" y="193"/>
                    <a:pt x="187" y="193"/>
                  </a:cubicBezTo>
                  <a:cubicBezTo>
                    <a:pt x="194" y="193"/>
                    <a:pt x="199" y="191"/>
                    <a:pt x="205" y="190"/>
                  </a:cubicBezTo>
                  <a:lnTo>
                    <a:pt x="205" y="200"/>
                  </a:lnTo>
                  <a:lnTo>
                    <a:pt x="206" y="200"/>
                  </a:lnTo>
                  <a:close/>
                  <a:moveTo>
                    <a:pt x="122" y="108"/>
                  </a:moveTo>
                  <a:cubicBezTo>
                    <a:pt x="105" y="108"/>
                    <a:pt x="50" y="111"/>
                    <a:pt x="50" y="152"/>
                  </a:cubicBezTo>
                  <a:cubicBezTo>
                    <a:pt x="50" y="168"/>
                    <a:pt x="60" y="183"/>
                    <a:pt x="79" y="183"/>
                  </a:cubicBezTo>
                  <a:cubicBezTo>
                    <a:pt x="105" y="183"/>
                    <a:pt x="122" y="166"/>
                    <a:pt x="122" y="135"/>
                  </a:cubicBezTo>
                  <a:lnTo>
                    <a:pt x="122" y="10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40">
              <a:extLst>
                <a:ext uri="{FF2B5EF4-FFF2-40B4-BE49-F238E27FC236}">
                  <a16:creationId xmlns:a16="http://schemas.microsoft.com/office/drawing/2014/main" id="{324080DD-B8BE-9165-6D5A-28ACC77251FC}"/>
                </a:ext>
              </a:extLst>
            </p:cNvPr>
            <p:cNvSpPr>
              <a:spLocks/>
            </p:cNvSpPr>
            <p:nvPr/>
          </p:nvSpPr>
          <p:spPr bwMode="auto">
            <a:xfrm>
              <a:off x="9239251" y="4457700"/>
              <a:ext cx="119063" cy="100013"/>
            </a:xfrm>
            <a:custGeom>
              <a:avLst/>
              <a:gdLst>
                <a:gd name="T0" fmla="*/ 0 w 245"/>
                <a:gd name="T1" fmla="*/ 193 h 203"/>
                <a:gd name="T2" fmla="*/ 33 w 245"/>
                <a:gd name="T3" fmla="*/ 156 h 203"/>
                <a:gd name="T4" fmla="*/ 33 w 245"/>
                <a:gd name="T5" fmla="*/ 55 h 203"/>
                <a:gd name="T6" fmla="*/ 0 w 245"/>
                <a:gd name="T7" fmla="*/ 20 h 203"/>
                <a:gd name="T8" fmla="*/ 0 w 245"/>
                <a:gd name="T9" fmla="*/ 10 h 203"/>
                <a:gd name="T10" fmla="*/ 80 w 245"/>
                <a:gd name="T11" fmla="*/ 0 h 203"/>
                <a:gd name="T12" fmla="*/ 80 w 245"/>
                <a:gd name="T13" fmla="*/ 51 h 203"/>
                <a:gd name="T14" fmla="*/ 81 w 245"/>
                <a:gd name="T15" fmla="*/ 51 h 203"/>
                <a:gd name="T16" fmla="*/ 156 w 245"/>
                <a:gd name="T17" fmla="*/ 0 h 203"/>
                <a:gd name="T18" fmla="*/ 211 w 245"/>
                <a:gd name="T19" fmla="*/ 57 h 203"/>
                <a:gd name="T20" fmla="*/ 211 w 245"/>
                <a:gd name="T21" fmla="*/ 156 h 203"/>
                <a:gd name="T22" fmla="*/ 245 w 245"/>
                <a:gd name="T23" fmla="*/ 193 h 203"/>
                <a:gd name="T24" fmla="*/ 245 w 245"/>
                <a:gd name="T25" fmla="*/ 203 h 203"/>
                <a:gd name="T26" fmla="*/ 131 w 245"/>
                <a:gd name="T27" fmla="*/ 203 h 203"/>
                <a:gd name="T28" fmla="*/ 131 w 245"/>
                <a:gd name="T29" fmla="*/ 193 h 203"/>
                <a:gd name="T30" fmla="*/ 165 w 245"/>
                <a:gd name="T31" fmla="*/ 156 h 203"/>
                <a:gd name="T32" fmla="*/ 165 w 245"/>
                <a:gd name="T33" fmla="*/ 92 h 203"/>
                <a:gd name="T34" fmla="*/ 136 w 245"/>
                <a:gd name="T35" fmla="*/ 26 h 203"/>
                <a:gd name="T36" fmla="*/ 81 w 245"/>
                <a:gd name="T37" fmla="*/ 97 h 203"/>
                <a:gd name="T38" fmla="*/ 81 w 245"/>
                <a:gd name="T39" fmla="*/ 155 h 203"/>
                <a:gd name="T40" fmla="*/ 115 w 245"/>
                <a:gd name="T41" fmla="*/ 192 h 203"/>
                <a:gd name="T42" fmla="*/ 115 w 245"/>
                <a:gd name="T43" fmla="*/ 202 h 203"/>
                <a:gd name="T44" fmla="*/ 0 w 245"/>
                <a:gd name="T45" fmla="*/ 202 h 203"/>
                <a:gd name="T46" fmla="*/ 0 w 245"/>
                <a:gd name="T47"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5" h="203">
                  <a:moveTo>
                    <a:pt x="0" y="193"/>
                  </a:moveTo>
                  <a:cubicBezTo>
                    <a:pt x="26" y="193"/>
                    <a:pt x="33" y="186"/>
                    <a:pt x="33" y="156"/>
                  </a:cubicBezTo>
                  <a:lnTo>
                    <a:pt x="33" y="55"/>
                  </a:lnTo>
                  <a:cubicBezTo>
                    <a:pt x="33" y="23"/>
                    <a:pt x="17" y="20"/>
                    <a:pt x="0" y="20"/>
                  </a:cubicBezTo>
                  <a:lnTo>
                    <a:pt x="0" y="10"/>
                  </a:lnTo>
                  <a:lnTo>
                    <a:pt x="80" y="0"/>
                  </a:lnTo>
                  <a:lnTo>
                    <a:pt x="80" y="51"/>
                  </a:lnTo>
                  <a:lnTo>
                    <a:pt x="81" y="51"/>
                  </a:lnTo>
                  <a:cubicBezTo>
                    <a:pt x="91" y="33"/>
                    <a:pt x="112" y="0"/>
                    <a:pt x="156" y="0"/>
                  </a:cubicBezTo>
                  <a:cubicBezTo>
                    <a:pt x="202" y="0"/>
                    <a:pt x="211" y="25"/>
                    <a:pt x="211" y="57"/>
                  </a:cubicBezTo>
                  <a:lnTo>
                    <a:pt x="211" y="156"/>
                  </a:lnTo>
                  <a:cubicBezTo>
                    <a:pt x="211" y="186"/>
                    <a:pt x="218" y="193"/>
                    <a:pt x="245" y="193"/>
                  </a:cubicBezTo>
                  <a:lnTo>
                    <a:pt x="245" y="203"/>
                  </a:lnTo>
                  <a:lnTo>
                    <a:pt x="131" y="203"/>
                  </a:lnTo>
                  <a:lnTo>
                    <a:pt x="131" y="193"/>
                  </a:lnTo>
                  <a:cubicBezTo>
                    <a:pt x="157" y="193"/>
                    <a:pt x="165" y="186"/>
                    <a:pt x="165" y="156"/>
                  </a:cubicBezTo>
                  <a:lnTo>
                    <a:pt x="165" y="92"/>
                  </a:lnTo>
                  <a:cubicBezTo>
                    <a:pt x="165" y="40"/>
                    <a:pt x="158" y="26"/>
                    <a:pt x="136" y="26"/>
                  </a:cubicBezTo>
                  <a:cubicBezTo>
                    <a:pt x="110" y="26"/>
                    <a:pt x="81" y="71"/>
                    <a:pt x="81" y="97"/>
                  </a:cubicBezTo>
                  <a:lnTo>
                    <a:pt x="81" y="155"/>
                  </a:lnTo>
                  <a:cubicBezTo>
                    <a:pt x="81" y="185"/>
                    <a:pt x="88" y="192"/>
                    <a:pt x="115" y="192"/>
                  </a:cubicBezTo>
                  <a:lnTo>
                    <a:pt x="115" y="202"/>
                  </a:lnTo>
                  <a:lnTo>
                    <a:pt x="0" y="202"/>
                  </a:lnTo>
                  <a:lnTo>
                    <a:pt x="0" y="19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41">
              <a:extLst>
                <a:ext uri="{FF2B5EF4-FFF2-40B4-BE49-F238E27FC236}">
                  <a16:creationId xmlns:a16="http://schemas.microsoft.com/office/drawing/2014/main" id="{FB01C7A3-883C-E009-6430-4EC9D5CA1960}"/>
                </a:ext>
              </a:extLst>
            </p:cNvPr>
            <p:cNvSpPr>
              <a:spLocks noEditPoints="1"/>
            </p:cNvSpPr>
            <p:nvPr/>
          </p:nvSpPr>
          <p:spPr bwMode="auto">
            <a:xfrm>
              <a:off x="9386888" y="4440238"/>
              <a:ext cx="107950" cy="160338"/>
            </a:xfrm>
            <a:custGeom>
              <a:avLst/>
              <a:gdLst>
                <a:gd name="T0" fmla="*/ 141 w 220"/>
                <a:gd name="T1" fmla="*/ 204 h 330"/>
                <a:gd name="T2" fmla="*/ 210 w 220"/>
                <a:gd name="T3" fmla="*/ 255 h 330"/>
                <a:gd name="T4" fmla="*/ 94 w 220"/>
                <a:gd name="T5" fmla="*/ 330 h 330"/>
                <a:gd name="T6" fmla="*/ 0 w 220"/>
                <a:gd name="T7" fmla="*/ 279 h 330"/>
                <a:gd name="T8" fmla="*/ 29 w 220"/>
                <a:gd name="T9" fmla="*/ 238 h 330"/>
                <a:gd name="T10" fmla="*/ 14 w 220"/>
                <a:gd name="T11" fmla="*/ 213 h 330"/>
                <a:gd name="T12" fmla="*/ 41 w 220"/>
                <a:gd name="T13" fmla="*/ 163 h 330"/>
                <a:gd name="T14" fmla="*/ 10 w 220"/>
                <a:gd name="T15" fmla="*/ 107 h 330"/>
                <a:gd name="T16" fmla="*/ 95 w 220"/>
                <a:gd name="T17" fmla="*/ 35 h 330"/>
                <a:gd name="T18" fmla="*/ 144 w 220"/>
                <a:gd name="T19" fmla="*/ 48 h 330"/>
                <a:gd name="T20" fmla="*/ 195 w 220"/>
                <a:gd name="T21" fmla="*/ 0 h 330"/>
                <a:gd name="T22" fmla="*/ 220 w 220"/>
                <a:gd name="T23" fmla="*/ 24 h 330"/>
                <a:gd name="T24" fmla="*/ 195 w 220"/>
                <a:gd name="T25" fmla="*/ 48 h 330"/>
                <a:gd name="T26" fmla="*/ 180 w 220"/>
                <a:gd name="T27" fmla="*/ 43 h 330"/>
                <a:gd name="T28" fmla="*/ 171 w 220"/>
                <a:gd name="T29" fmla="*/ 39 h 330"/>
                <a:gd name="T30" fmla="*/ 155 w 220"/>
                <a:gd name="T31" fmla="*/ 55 h 330"/>
                <a:gd name="T32" fmla="*/ 180 w 220"/>
                <a:gd name="T33" fmla="*/ 107 h 330"/>
                <a:gd name="T34" fmla="*/ 96 w 220"/>
                <a:gd name="T35" fmla="*/ 175 h 330"/>
                <a:gd name="T36" fmla="*/ 57 w 220"/>
                <a:gd name="T37" fmla="*/ 169 h 330"/>
                <a:gd name="T38" fmla="*/ 49 w 220"/>
                <a:gd name="T39" fmla="*/ 189 h 330"/>
                <a:gd name="T40" fmla="*/ 72 w 220"/>
                <a:gd name="T41" fmla="*/ 205 h 330"/>
                <a:gd name="T42" fmla="*/ 141 w 220"/>
                <a:gd name="T43" fmla="*/ 205 h 330"/>
                <a:gd name="T44" fmla="*/ 141 w 220"/>
                <a:gd name="T45" fmla="*/ 204 h 330"/>
                <a:gd name="T46" fmla="*/ 41 w 220"/>
                <a:gd name="T47" fmla="*/ 244 h 330"/>
                <a:gd name="T48" fmla="*/ 32 w 220"/>
                <a:gd name="T49" fmla="*/ 268 h 330"/>
                <a:gd name="T50" fmla="*/ 95 w 220"/>
                <a:gd name="T51" fmla="*/ 313 h 330"/>
                <a:gd name="T52" fmla="*/ 170 w 220"/>
                <a:gd name="T53" fmla="*/ 269 h 330"/>
                <a:gd name="T54" fmla="*/ 129 w 220"/>
                <a:gd name="T55" fmla="*/ 245 h 330"/>
                <a:gd name="T56" fmla="*/ 41 w 220"/>
                <a:gd name="T57" fmla="*/ 245 h 330"/>
                <a:gd name="T58" fmla="*/ 41 w 220"/>
                <a:gd name="T59" fmla="*/ 244 h 330"/>
                <a:gd name="T60" fmla="*/ 94 w 220"/>
                <a:gd name="T61" fmla="*/ 160 h 330"/>
                <a:gd name="T62" fmla="*/ 131 w 220"/>
                <a:gd name="T63" fmla="*/ 107 h 330"/>
                <a:gd name="T64" fmla="*/ 94 w 220"/>
                <a:gd name="T65" fmla="*/ 50 h 330"/>
                <a:gd name="T66" fmla="*/ 55 w 220"/>
                <a:gd name="T67" fmla="*/ 107 h 330"/>
                <a:gd name="T68" fmla="*/ 94 w 220"/>
                <a:gd name="T69" fmla="*/ 16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 h="330">
                  <a:moveTo>
                    <a:pt x="141" y="204"/>
                  </a:moveTo>
                  <a:cubicBezTo>
                    <a:pt x="175" y="204"/>
                    <a:pt x="210" y="215"/>
                    <a:pt x="210" y="255"/>
                  </a:cubicBezTo>
                  <a:cubicBezTo>
                    <a:pt x="210" y="290"/>
                    <a:pt x="166" y="330"/>
                    <a:pt x="94" y="330"/>
                  </a:cubicBezTo>
                  <a:cubicBezTo>
                    <a:pt x="26" y="330"/>
                    <a:pt x="0" y="300"/>
                    <a:pt x="0" y="279"/>
                  </a:cubicBezTo>
                  <a:cubicBezTo>
                    <a:pt x="0" y="259"/>
                    <a:pt x="17" y="247"/>
                    <a:pt x="29" y="238"/>
                  </a:cubicBezTo>
                  <a:cubicBezTo>
                    <a:pt x="24" y="233"/>
                    <a:pt x="14" y="227"/>
                    <a:pt x="14" y="213"/>
                  </a:cubicBezTo>
                  <a:cubicBezTo>
                    <a:pt x="14" y="190"/>
                    <a:pt x="35" y="172"/>
                    <a:pt x="41" y="163"/>
                  </a:cubicBezTo>
                  <a:cubicBezTo>
                    <a:pt x="29" y="154"/>
                    <a:pt x="10" y="142"/>
                    <a:pt x="10" y="107"/>
                  </a:cubicBezTo>
                  <a:cubicBezTo>
                    <a:pt x="10" y="63"/>
                    <a:pt x="42" y="35"/>
                    <a:pt x="95" y="35"/>
                  </a:cubicBezTo>
                  <a:cubicBezTo>
                    <a:pt x="116" y="35"/>
                    <a:pt x="132" y="42"/>
                    <a:pt x="144" y="48"/>
                  </a:cubicBezTo>
                  <a:cubicBezTo>
                    <a:pt x="152" y="32"/>
                    <a:pt x="167" y="0"/>
                    <a:pt x="195" y="0"/>
                  </a:cubicBezTo>
                  <a:cubicBezTo>
                    <a:pt x="209" y="0"/>
                    <a:pt x="220" y="10"/>
                    <a:pt x="220" y="24"/>
                  </a:cubicBezTo>
                  <a:cubicBezTo>
                    <a:pt x="220" y="38"/>
                    <a:pt x="210" y="48"/>
                    <a:pt x="195" y="48"/>
                  </a:cubicBezTo>
                  <a:cubicBezTo>
                    <a:pt x="187" y="48"/>
                    <a:pt x="184" y="45"/>
                    <a:pt x="180" y="43"/>
                  </a:cubicBezTo>
                  <a:cubicBezTo>
                    <a:pt x="176" y="40"/>
                    <a:pt x="175" y="39"/>
                    <a:pt x="171" y="39"/>
                  </a:cubicBezTo>
                  <a:cubicBezTo>
                    <a:pt x="162" y="39"/>
                    <a:pt x="157" y="49"/>
                    <a:pt x="155" y="55"/>
                  </a:cubicBezTo>
                  <a:cubicBezTo>
                    <a:pt x="167" y="65"/>
                    <a:pt x="180" y="79"/>
                    <a:pt x="180" y="107"/>
                  </a:cubicBezTo>
                  <a:cubicBezTo>
                    <a:pt x="180" y="150"/>
                    <a:pt x="145" y="175"/>
                    <a:pt x="96" y="175"/>
                  </a:cubicBezTo>
                  <a:cubicBezTo>
                    <a:pt x="76" y="175"/>
                    <a:pt x="66" y="172"/>
                    <a:pt x="57" y="169"/>
                  </a:cubicBezTo>
                  <a:cubicBezTo>
                    <a:pt x="52" y="174"/>
                    <a:pt x="49" y="182"/>
                    <a:pt x="49" y="189"/>
                  </a:cubicBezTo>
                  <a:cubicBezTo>
                    <a:pt x="49" y="202"/>
                    <a:pt x="59" y="205"/>
                    <a:pt x="72" y="205"/>
                  </a:cubicBezTo>
                  <a:lnTo>
                    <a:pt x="141" y="205"/>
                  </a:lnTo>
                  <a:lnTo>
                    <a:pt x="141" y="204"/>
                  </a:lnTo>
                  <a:close/>
                  <a:moveTo>
                    <a:pt x="41" y="244"/>
                  </a:moveTo>
                  <a:cubicBezTo>
                    <a:pt x="36" y="252"/>
                    <a:pt x="32" y="259"/>
                    <a:pt x="32" y="268"/>
                  </a:cubicBezTo>
                  <a:cubicBezTo>
                    <a:pt x="32" y="285"/>
                    <a:pt x="52" y="313"/>
                    <a:pt x="95" y="313"/>
                  </a:cubicBezTo>
                  <a:cubicBezTo>
                    <a:pt x="139" y="313"/>
                    <a:pt x="170" y="289"/>
                    <a:pt x="170" y="269"/>
                  </a:cubicBezTo>
                  <a:cubicBezTo>
                    <a:pt x="170" y="250"/>
                    <a:pt x="149" y="245"/>
                    <a:pt x="129" y="245"/>
                  </a:cubicBezTo>
                  <a:lnTo>
                    <a:pt x="41" y="245"/>
                  </a:lnTo>
                  <a:lnTo>
                    <a:pt x="41" y="244"/>
                  </a:lnTo>
                  <a:close/>
                  <a:moveTo>
                    <a:pt x="94" y="160"/>
                  </a:moveTo>
                  <a:cubicBezTo>
                    <a:pt x="121" y="160"/>
                    <a:pt x="131" y="137"/>
                    <a:pt x="131" y="107"/>
                  </a:cubicBezTo>
                  <a:cubicBezTo>
                    <a:pt x="131" y="77"/>
                    <a:pt x="121" y="50"/>
                    <a:pt x="94" y="50"/>
                  </a:cubicBezTo>
                  <a:cubicBezTo>
                    <a:pt x="60" y="50"/>
                    <a:pt x="55" y="84"/>
                    <a:pt x="55" y="107"/>
                  </a:cubicBezTo>
                  <a:cubicBezTo>
                    <a:pt x="55" y="140"/>
                    <a:pt x="64" y="160"/>
                    <a:pt x="94" y="160"/>
                  </a:cubicBezTo>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42">
              <a:extLst>
                <a:ext uri="{FF2B5EF4-FFF2-40B4-BE49-F238E27FC236}">
                  <a16:creationId xmlns:a16="http://schemas.microsoft.com/office/drawing/2014/main" id="{7C5521C4-1302-A7CD-F38D-0BFD7ADC1123}"/>
                </a:ext>
              </a:extLst>
            </p:cNvPr>
            <p:cNvSpPr>
              <a:spLocks noEditPoints="1"/>
            </p:cNvSpPr>
            <p:nvPr/>
          </p:nvSpPr>
          <p:spPr bwMode="auto">
            <a:xfrm>
              <a:off x="9520238" y="4457700"/>
              <a:ext cx="87313" cy="101600"/>
            </a:xfrm>
            <a:custGeom>
              <a:avLst/>
              <a:gdLst>
                <a:gd name="T0" fmla="*/ 173 w 178"/>
                <a:gd name="T1" fmla="*/ 195 h 206"/>
                <a:gd name="T2" fmla="*/ 111 w 178"/>
                <a:gd name="T3" fmla="*/ 206 h 206"/>
                <a:gd name="T4" fmla="*/ 0 w 178"/>
                <a:gd name="T5" fmla="*/ 96 h 206"/>
                <a:gd name="T6" fmla="*/ 95 w 178"/>
                <a:gd name="T7" fmla="*/ 0 h 206"/>
                <a:gd name="T8" fmla="*/ 178 w 178"/>
                <a:gd name="T9" fmla="*/ 81 h 206"/>
                <a:gd name="T10" fmla="*/ 50 w 178"/>
                <a:gd name="T11" fmla="*/ 81 h 206"/>
                <a:gd name="T12" fmla="*/ 132 w 178"/>
                <a:gd name="T13" fmla="*/ 187 h 206"/>
                <a:gd name="T14" fmla="*/ 173 w 178"/>
                <a:gd name="T15" fmla="*/ 180 h 206"/>
                <a:gd name="T16" fmla="*/ 173 w 178"/>
                <a:gd name="T17" fmla="*/ 195 h 206"/>
                <a:gd name="T18" fmla="*/ 131 w 178"/>
                <a:gd name="T19" fmla="*/ 62 h 206"/>
                <a:gd name="T20" fmla="*/ 92 w 178"/>
                <a:gd name="T21" fmla="*/ 14 h 206"/>
                <a:gd name="T22" fmla="*/ 48 w 178"/>
                <a:gd name="T23" fmla="*/ 62 h 206"/>
                <a:gd name="T24" fmla="*/ 131 w 178"/>
                <a:gd name="T25" fmla="*/ 6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 h="206">
                  <a:moveTo>
                    <a:pt x="173" y="195"/>
                  </a:moveTo>
                  <a:cubicBezTo>
                    <a:pt x="165" y="197"/>
                    <a:pt x="141" y="206"/>
                    <a:pt x="111" y="206"/>
                  </a:cubicBezTo>
                  <a:cubicBezTo>
                    <a:pt x="41" y="206"/>
                    <a:pt x="0" y="167"/>
                    <a:pt x="0" y="96"/>
                  </a:cubicBezTo>
                  <a:cubicBezTo>
                    <a:pt x="0" y="31"/>
                    <a:pt x="33" y="0"/>
                    <a:pt x="95" y="0"/>
                  </a:cubicBezTo>
                  <a:cubicBezTo>
                    <a:pt x="166" y="0"/>
                    <a:pt x="178" y="45"/>
                    <a:pt x="178" y="81"/>
                  </a:cubicBezTo>
                  <a:lnTo>
                    <a:pt x="50" y="81"/>
                  </a:lnTo>
                  <a:cubicBezTo>
                    <a:pt x="50" y="126"/>
                    <a:pt x="68" y="187"/>
                    <a:pt x="132" y="187"/>
                  </a:cubicBezTo>
                  <a:cubicBezTo>
                    <a:pt x="151" y="187"/>
                    <a:pt x="166" y="184"/>
                    <a:pt x="173" y="180"/>
                  </a:cubicBezTo>
                  <a:lnTo>
                    <a:pt x="173" y="195"/>
                  </a:lnTo>
                  <a:close/>
                  <a:moveTo>
                    <a:pt x="131" y="62"/>
                  </a:moveTo>
                  <a:cubicBezTo>
                    <a:pt x="131" y="35"/>
                    <a:pt x="123" y="14"/>
                    <a:pt x="92" y="14"/>
                  </a:cubicBezTo>
                  <a:cubicBezTo>
                    <a:pt x="57" y="14"/>
                    <a:pt x="48" y="46"/>
                    <a:pt x="48" y="62"/>
                  </a:cubicBezTo>
                  <a:lnTo>
                    <a:pt x="131" y="62"/>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43">
              <a:extLst>
                <a:ext uri="{FF2B5EF4-FFF2-40B4-BE49-F238E27FC236}">
                  <a16:creationId xmlns:a16="http://schemas.microsoft.com/office/drawing/2014/main" id="{515D5516-2762-A0DA-2CA5-A850D02A8061}"/>
                </a:ext>
              </a:extLst>
            </p:cNvPr>
            <p:cNvSpPr>
              <a:spLocks/>
            </p:cNvSpPr>
            <p:nvPr/>
          </p:nvSpPr>
          <p:spPr bwMode="auto">
            <a:xfrm>
              <a:off x="9636126" y="4457700"/>
              <a:ext cx="80963" cy="100013"/>
            </a:xfrm>
            <a:custGeom>
              <a:avLst/>
              <a:gdLst>
                <a:gd name="T0" fmla="*/ 0 w 168"/>
                <a:gd name="T1" fmla="*/ 193 h 203"/>
                <a:gd name="T2" fmla="*/ 33 w 168"/>
                <a:gd name="T3" fmla="*/ 156 h 203"/>
                <a:gd name="T4" fmla="*/ 33 w 168"/>
                <a:gd name="T5" fmla="*/ 55 h 203"/>
                <a:gd name="T6" fmla="*/ 0 w 168"/>
                <a:gd name="T7" fmla="*/ 20 h 203"/>
                <a:gd name="T8" fmla="*/ 0 w 168"/>
                <a:gd name="T9" fmla="*/ 10 h 203"/>
                <a:gd name="T10" fmla="*/ 80 w 168"/>
                <a:gd name="T11" fmla="*/ 0 h 203"/>
                <a:gd name="T12" fmla="*/ 80 w 168"/>
                <a:gd name="T13" fmla="*/ 50 h 203"/>
                <a:gd name="T14" fmla="*/ 81 w 168"/>
                <a:gd name="T15" fmla="*/ 50 h 203"/>
                <a:gd name="T16" fmla="*/ 143 w 168"/>
                <a:gd name="T17" fmla="*/ 0 h 203"/>
                <a:gd name="T18" fmla="*/ 168 w 168"/>
                <a:gd name="T19" fmla="*/ 22 h 203"/>
                <a:gd name="T20" fmla="*/ 143 w 168"/>
                <a:gd name="T21" fmla="*/ 46 h 203"/>
                <a:gd name="T22" fmla="*/ 115 w 168"/>
                <a:gd name="T23" fmla="*/ 36 h 203"/>
                <a:gd name="T24" fmla="*/ 80 w 168"/>
                <a:gd name="T25" fmla="*/ 107 h 203"/>
                <a:gd name="T26" fmla="*/ 80 w 168"/>
                <a:gd name="T27" fmla="*/ 156 h 203"/>
                <a:gd name="T28" fmla="*/ 113 w 168"/>
                <a:gd name="T29" fmla="*/ 193 h 203"/>
                <a:gd name="T30" fmla="*/ 113 w 168"/>
                <a:gd name="T31" fmla="*/ 203 h 203"/>
                <a:gd name="T32" fmla="*/ 0 w 168"/>
                <a:gd name="T33" fmla="*/ 203 h 203"/>
                <a:gd name="T34" fmla="*/ 0 w 168"/>
                <a:gd name="T35"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 h="203">
                  <a:moveTo>
                    <a:pt x="0" y="193"/>
                  </a:moveTo>
                  <a:cubicBezTo>
                    <a:pt x="26" y="193"/>
                    <a:pt x="33" y="186"/>
                    <a:pt x="33" y="156"/>
                  </a:cubicBezTo>
                  <a:lnTo>
                    <a:pt x="33" y="55"/>
                  </a:lnTo>
                  <a:cubicBezTo>
                    <a:pt x="33" y="23"/>
                    <a:pt x="17" y="20"/>
                    <a:pt x="0" y="20"/>
                  </a:cubicBezTo>
                  <a:lnTo>
                    <a:pt x="0" y="10"/>
                  </a:lnTo>
                  <a:lnTo>
                    <a:pt x="80" y="0"/>
                  </a:lnTo>
                  <a:lnTo>
                    <a:pt x="80" y="50"/>
                  </a:lnTo>
                  <a:lnTo>
                    <a:pt x="81" y="50"/>
                  </a:lnTo>
                  <a:cubicBezTo>
                    <a:pt x="88" y="30"/>
                    <a:pt x="106" y="0"/>
                    <a:pt x="143" y="0"/>
                  </a:cubicBezTo>
                  <a:cubicBezTo>
                    <a:pt x="153" y="0"/>
                    <a:pt x="168" y="8"/>
                    <a:pt x="168" y="22"/>
                  </a:cubicBezTo>
                  <a:cubicBezTo>
                    <a:pt x="168" y="37"/>
                    <a:pt x="157" y="46"/>
                    <a:pt x="143" y="46"/>
                  </a:cubicBezTo>
                  <a:cubicBezTo>
                    <a:pt x="127" y="46"/>
                    <a:pt x="130" y="36"/>
                    <a:pt x="115" y="36"/>
                  </a:cubicBezTo>
                  <a:cubicBezTo>
                    <a:pt x="101" y="36"/>
                    <a:pt x="80" y="62"/>
                    <a:pt x="80" y="107"/>
                  </a:cubicBezTo>
                  <a:lnTo>
                    <a:pt x="80" y="156"/>
                  </a:lnTo>
                  <a:cubicBezTo>
                    <a:pt x="80" y="186"/>
                    <a:pt x="87" y="193"/>
                    <a:pt x="113" y="193"/>
                  </a:cubicBezTo>
                  <a:lnTo>
                    <a:pt x="113" y="203"/>
                  </a:lnTo>
                  <a:lnTo>
                    <a:pt x="0" y="203"/>
                  </a:lnTo>
                  <a:lnTo>
                    <a:pt x="0" y="19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44">
              <a:extLst>
                <a:ext uri="{FF2B5EF4-FFF2-40B4-BE49-F238E27FC236}">
                  <a16:creationId xmlns:a16="http://schemas.microsoft.com/office/drawing/2014/main" id="{6FB1BE35-34FF-8935-8DBE-29FB834729B9}"/>
                </a:ext>
              </a:extLst>
            </p:cNvPr>
            <p:cNvSpPr>
              <a:spLocks/>
            </p:cNvSpPr>
            <p:nvPr/>
          </p:nvSpPr>
          <p:spPr bwMode="auto">
            <a:xfrm>
              <a:off x="9742488" y="4457700"/>
              <a:ext cx="73025" cy="101600"/>
            </a:xfrm>
            <a:custGeom>
              <a:avLst/>
              <a:gdLst>
                <a:gd name="T0" fmla="*/ 123 w 148"/>
                <a:gd name="T1" fmla="*/ 57 h 206"/>
                <a:gd name="T2" fmla="*/ 78 w 148"/>
                <a:gd name="T3" fmla="*/ 14 h 206"/>
                <a:gd name="T4" fmla="*/ 45 w 148"/>
                <a:gd name="T5" fmla="*/ 41 h 206"/>
                <a:gd name="T6" fmla="*/ 125 w 148"/>
                <a:gd name="T7" fmla="*/ 101 h 206"/>
                <a:gd name="T8" fmla="*/ 148 w 148"/>
                <a:gd name="T9" fmla="*/ 147 h 206"/>
                <a:gd name="T10" fmla="*/ 66 w 148"/>
                <a:gd name="T11" fmla="*/ 206 h 206"/>
                <a:gd name="T12" fmla="*/ 2 w 148"/>
                <a:gd name="T13" fmla="*/ 199 h 206"/>
                <a:gd name="T14" fmla="*/ 0 w 148"/>
                <a:gd name="T15" fmla="*/ 141 h 206"/>
                <a:gd name="T16" fmla="*/ 13 w 148"/>
                <a:gd name="T17" fmla="*/ 141 h 206"/>
                <a:gd name="T18" fmla="*/ 65 w 148"/>
                <a:gd name="T19" fmla="*/ 192 h 206"/>
                <a:gd name="T20" fmla="*/ 106 w 148"/>
                <a:gd name="T21" fmla="*/ 160 h 206"/>
                <a:gd name="T22" fmla="*/ 33 w 148"/>
                <a:gd name="T23" fmla="*/ 106 h 206"/>
                <a:gd name="T24" fmla="*/ 1 w 148"/>
                <a:gd name="T25" fmla="*/ 56 h 206"/>
                <a:gd name="T26" fmla="*/ 80 w 148"/>
                <a:gd name="T27" fmla="*/ 0 h 206"/>
                <a:gd name="T28" fmla="*/ 132 w 148"/>
                <a:gd name="T29" fmla="*/ 7 h 206"/>
                <a:gd name="T30" fmla="*/ 135 w 148"/>
                <a:gd name="T31" fmla="*/ 59 h 206"/>
                <a:gd name="T32" fmla="*/ 123 w 148"/>
                <a:gd name="T33" fmla="*/ 59 h 206"/>
                <a:gd name="T34" fmla="*/ 123 w 148"/>
                <a:gd name="T35" fmla="*/ 5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206">
                  <a:moveTo>
                    <a:pt x="123" y="57"/>
                  </a:moveTo>
                  <a:cubicBezTo>
                    <a:pt x="122" y="42"/>
                    <a:pt x="112" y="14"/>
                    <a:pt x="78" y="14"/>
                  </a:cubicBezTo>
                  <a:cubicBezTo>
                    <a:pt x="58" y="14"/>
                    <a:pt x="45" y="26"/>
                    <a:pt x="45" y="41"/>
                  </a:cubicBezTo>
                  <a:cubicBezTo>
                    <a:pt x="45" y="69"/>
                    <a:pt x="97" y="80"/>
                    <a:pt x="125" y="101"/>
                  </a:cubicBezTo>
                  <a:cubicBezTo>
                    <a:pt x="138" y="111"/>
                    <a:pt x="148" y="126"/>
                    <a:pt x="148" y="147"/>
                  </a:cubicBezTo>
                  <a:cubicBezTo>
                    <a:pt x="148" y="182"/>
                    <a:pt x="118" y="206"/>
                    <a:pt x="66" y="206"/>
                  </a:cubicBezTo>
                  <a:cubicBezTo>
                    <a:pt x="38" y="206"/>
                    <a:pt x="13" y="201"/>
                    <a:pt x="2" y="199"/>
                  </a:cubicBezTo>
                  <a:lnTo>
                    <a:pt x="0" y="141"/>
                  </a:lnTo>
                  <a:lnTo>
                    <a:pt x="13" y="141"/>
                  </a:lnTo>
                  <a:cubicBezTo>
                    <a:pt x="13" y="166"/>
                    <a:pt x="31" y="192"/>
                    <a:pt x="65" y="192"/>
                  </a:cubicBezTo>
                  <a:cubicBezTo>
                    <a:pt x="85" y="192"/>
                    <a:pt x="106" y="181"/>
                    <a:pt x="106" y="160"/>
                  </a:cubicBezTo>
                  <a:cubicBezTo>
                    <a:pt x="106" y="132"/>
                    <a:pt x="61" y="124"/>
                    <a:pt x="33" y="106"/>
                  </a:cubicBezTo>
                  <a:cubicBezTo>
                    <a:pt x="11" y="91"/>
                    <a:pt x="1" y="80"/>
                    <a:pt x="1" y="56"/>
                  </a:cubicBezTo>
                  <a:cubicBezTo>
                    <a:pt x="1" y="17"/>
                    <a:pt x="37" y="0"/>
                    <a:pt x="80" y="0"/>
                  </a:cubicBezTo>
                  <a:cubicBezTo>
                    <a:pt x="101" y="0"/>
                    <a:pt x="117" y="4"/>
                    <a:pt x="132" y="7"/>
                  </a:cubicBezTo>
                  <a:lnTo>
                    <a:pt x="135" y="59"/>
                  </a:lnTo>
                  <a:lnTo>
                    <a:pt x="123" y="59"/>
                  </a:lnTo>
                  <a:lnTo>
                    <a:pt x="123" y="57"/>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45">
              <a:extLst>
                <a:ext uri="{FF2B5EF4-FFF2-40B4-BE49-F238E27FC236}">
                  <a16:creationId xmlns:a16="http://schemas.microsoft.com/office/drawing/2014/main" id="{65931108-2358-2CD6-AC90-3EFE12934044}"/>
                </a:ext>
              </a:extLst>
            </p:cNvPr>
            <p:cNvSpPr>
              <a:spLocks/>
            </p:cNvSpPr>
            <p:nvPr/>
          </p:nvSpPr>
          <p:spPr bwMode="auto">
            <a:xfrm>
              <a:off x="9126538" y="4370388"/>
              <a:ext cx="49213" cy="49213"/>
            </a:xfrm>
            <a:custGeom>
              <a:avLst/>
              <a:gdLst>
                <a:gd name="T0" fmla="*/ 17 w 100"/>
                <a:gd name="T1" fmla="*/ 0 h 100"/>
                <a:gd name="T2" fmla="*/ 17 w 100"/>
                <a:gd name="T3" fmla="*/ 83 h 100"/>
                <a:gd name="T4" fmla="*/ 82 w 100"/>
                <a:gd name="T5" fmla="*/ 83 h 100"/>
                <a:gd name="T6" fmla="*/ 82 w 100"/>
                <a:gd name="T7" fmla="*/ 0 h 100"/>
                <a:gd name="T8" fmla="*/ 100 w 100"/>
                <a:gd name="T9" fmla="*/ 0 h 100"/>
                <a:gd name="T10" fmla="*/ 100 w 100"/>
                <a:gd name="T11" fmla="*/ 100 h 100"/>
                <a:gd name="T12" fmla="*/ 0 w 100"/>
                <a:gd name="T13" fmla="*/ 100 h 100"/>
                <a:gd name="T14" fmla="*/ 0 w 100"/>
                <a:gd name="T15" fmla="*/ 0 h 100"/>
                <a:gd name="T16" fmla="*/ 17 w 100"/>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17" y="0"/>
                  </a:moveTo>
                  <a:lnTo>
                    <a:pt x="17" y="83"/>
                  </a:lnTo>
                  <a:lnTo>
                    <a:pt x="82" y="83"/>
                  </a:lnTo>
                  <a:lnTo>
                    <a:pt x="82" y="0"/>
                  </a:lnTo>
                  <a:lnTo>
                    <a:pt x="100" y="0"/>
                  </a:lnTo>
                  <a:lnTo>
                    <a:pt x="100" y="100"/>
                  </a:lnTo>
                  <a:lnTo>
                    <a:pt x="0" y="100"/>
                  </a:lnTo>
                  <a:lnTo>
                    <a:pt x="0" y="0"/>
                  </a:lnTo>
                  <a:lnTo>
                    <a:pt x="1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46">
              <a:extLst>
                <a:ext uri="{FF2B5EF4-FFF2-40B4-BE49-F238E27FC236}">
                  <a16:creationId xmlns:a16="http://schemas.microsoft.com/office/drawing/2014/main" id="{2CBAA705-A7AC-8815-6E79-D38C997C8245}"/>
                </a:ext>
              </a:extLst>
            </p:cNvPr>
            <p:cNvSpPr>
              <a:spLocks/>
            </p:cNvSpPr>
            <p:nvPr/>
          </p:nvSpPr>
          <p:spPr bwMode="auto">
            <a:xfrm>
              <a:off x="9212263" y="4370388"/>
              <a:ext cx="49213" cy="49213"/>
            </a:xfrm>
            <a:custGeom>
              <a:avLst/>
              <a:gdLst>
                <a:gd name="T0" fmla="*/ 82 w 100"/>
                <a:gd name="T1" fmla="*/ 16 h 100"/>
                <a:gd name="T2" fmla="*/ 17 w 100"/>
                <a:gd name="T3" fmla="*/ 16 h 100"/>
                <a:gd name="T4" fmla="*/ 17 w 100"/>
                <a:gd name="T5" fmla="*/ 100 h 100"/>
                <a:gd name="T6" fmla="*/ 0 w 100"/>
                <a:gd name="T7" fmla="*/ 100 h 100"/>
                <a:gd name="T8" fmla="*/ 0 w 100"/>
                <a:gd name="T9" fmla="*/ 0 h 100"/>
                <a:gd name="T10" fmla="*/ 100 w 100"/>
                <a:gd name="T11" fmla="*/ 0 h 100"/>
                <a:gd name="T12" fmla="*/ 100 w 100"/>
                <a:gd name="T13" fmla="*/ 100 h 100"/>
                <a:gd name="T14" fmla="*/ 82 w 100"/>
                <a:gd name="T15" fmla="*/ 100 h 100"/>
                <a:gd name="T16" fmla="*/ 82 w 100"/>
                <a:gd name="T1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82" y="16"/>
                  </a:moveTo>
                  <a:lnTo>
                    <a:pt x="17" y="16"/>
                  </a:lnTo>
                  <a:lnTo>
                    <a:pt x="17" y="100"/>
                  </a:lnTo>
                  <a:lnTo>
                    <a:pt x="0" y="100"/>
                  </a:lnTo>
                  <a:lnTo>
                    <a:pt x="0" y="0"/>
                  </a:lnTo>
                  <a:lnTo>
                    <a:pt x="100" y="0"/>
                  </a:lnTo>
                  <a:lnTo>
                    <a:pt x="100" y="100"/>
                  </a:lnTo>
                  <a:lnTo>
                    <a:pt x="82" y="100"/>
                  </a:lnTo>
                  <a:lnTo>
                    <a:pt x="82" y="1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47">
              <a:extLst>
                <a:ext uri="{FF2B5EF4-FFF2-40B4-BE49-F238E27FC236}">
                  <a16:creationId xmlns:a16="http://schemas.microsoft.com/office/drawing/2014/main" id="{F2F46DE8-B1D3-FC76-BB91-1F38BB99F046}"/>
                </a:ext>
              </a:extLst>
            </p:cNvPr>
            <p:cNvSpPr>
              <a:spLocks noEditPoints="1"/>
            </p:cNvSpPr>
            <p:nvPr/>
          </p:nvSpPr>
          <p:spPr bwMode="auto">
            <a:xfrm>
              <a:off x="9297988" y="4356100"/>
              <a:ext cx="7938" cy="63500"/>
            </a:xfrm>
            <a:custGeom>
              <a:avLst/>
              <a:gdLst>
                <a:gd name="T0" fmla="*/ 17 w 17"/>
                <a:gd name="T1" fmla="*/ 14 h 129"/>
                <a:gd name="T2" fmla="*/ 0 w 17"/>
                <a:gd name="T3" fmla="*/ 14 h 129"/>
                <a:gd name="T4" fmla="*/ 0 w 17"/>
                <a:gd name="T5" fmla="*/ 0 h 129"/>
                <a:gd name="T6" fmla="*/ 17 w 17"/>
                <a:gd name="T7" fmla="*/ 0 h 129"/>
                <a:gd name="T8" fmla="*/ 17 w 17"/>
                <a:gd name="T9" fmla="*/ 14 h 129"/>
                <a:gd name="T10" fmla="*/ 17 w 17"/>
                <a:gd name="T11" fmla="*/ 129 h 129"/>
                <a:gd name="T12" fmla="*/ 0 w 17"/>
                <a:gd name="T13" fmla="*/ 129 h 129"/>
                <a:gd name="T14" fmla="*/ 0 w 17"/>
                <a:gd name="T15" fmla="*/ 29 h 129"/>
                <a:gd name="T16" fmla="*/ 17 w 17"/>
                <a:gd name="T17" fmla="*/ 29 h 129"/>
                <a:gd name="T18" fmla="*/ 17 w 17"/>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9">
                  <a:moveTo>
                    <a:pt x="17" y="14"/>
                  </a:moveTo>
                  <a:lnTo>
                    <a:pt x="0" y="14"/>
                  </a:lnTo>
                  <a:lnTo>
                    <a:pt x="0" y="0"/>
                  </a:lnTo>
                  <a:lnTo>
                    <a:pt x="17" y="0"/>
                  </a:lnTo>
                  <a:lnTo>
                    <a:pt x="17" y="14"/>
                  </a:lnTo>
                  <a:close/>
                  <a:moveTo>
                    <a:pt x="17" y="129"/>
                  </a:moveTo>
                  <a:lnTo>
                    <a:pt x="0" y="129"/>
                  </a:lnTo>
                  <a:lnTo>
                    <a:pt x="0" y="29"/>
                  </a:lnTo>
                  <a:lnTo>
                    <a:pt x="17" y="29"/>
                  </a:lnTo>
                  <a:lnTo>
                    <a:pt x="17" y="129"/>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48">
              <a:extLst>
                <a:ext uri="{FF2B5EF4-FFF2-40B4-BE49-F238E27FC236}">
                  <a16:creationId xmlns:a16="http://schemas.microsoft.com/office/drawing/2014/main" id="{B187B751-507F-AD2D-D255-60B10E0D2093}"/>
                </a:ext>
              </a:extLst>
            </p:cNvPr>
            <p:cNvSpPr>
              <a:spLocks/>
            </p:cNvSpPr>
            <p:nvPr/>
          </p:nvSpPr>
          <p:spPr bwMode="auto">
            <a:xfrm>
              <a:off x="9339263" y="4370388"/>
              <a:ext cx="49213" cy="49213"/>
            </a:xfrm>
            <a:custGeom>
              <a:avLst/>
              <a:gdLst>
                <a:gd name="T0" fmla="*/ 72 w 100"/>
                <a:gd name="T1" fmla="*/ 100 h 100"/>
                <a:gd name="T2" fmla="*/ 26 w 100"/>
                <a:gd name="T3" fmla="*/ 100 h 100"/>
                <a:gd name="T4" fmla="*/ 0 w 100"/>
                <a:gd name="T5" fmla="*/ 0 h 100"/>
                <a:gd name="T6" fmla="*/ 17 w 100"/>
                <a:gd name="T7" fmla="*/ 0 h 100"/>
                <a:gd name="T8" fmla="*/ 42 w 100"/>
                <a:gd name="T9" fmla="*/ 82 h 100"/>
                <a:gd name="T10" fmla="*/ 58 w 100"/>
                <a:gd name="T11" fmla="*/ 82 h 100"/>
                <a:gd name="T12" fmla="*/ 82 w 100"/>
                <a:gd name="T13" fmla="*/ 0 h 100"/>
                <a:gd name="T14" fmla="*/ 100 w 100"/>
                <a:gd name="T15" fmla="*/ 0 h 100"/>
                <a:gd name="T16" fmla="*/ 72 w 100"/>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72" y="100"/>
                  </a:moveTo>
                  <a:lnTo>
                    <a:pt x="26" y="100"/>
                  </a:lnTo>
                  <a:lnTo>
                    <a:pt x="0" y="0"/>
                  </a:lnTo>
                  <a:lnTo>
                    <a:pt x="17" y="0"/>
                  </a:lnTo>
                  <a:lnTo>
                    <a:pt x="42" y="82"/>
                  </a:lnTo>
                  <a:lnTo>
                    <a:pt x="58" y="82"/>
                  </a:lnTo>
                  <a:cubicBezTo>
                    <a:pt x="58" y="78"/>
                    <a:pt x="82" y="0"/>
                    <a:pt x="82" y="0"/>
                  </a:cubicBezTo>
                  <a:lnTo>
                    <a:pt x="100" y="0"/>
                  </a:lnTo>
                  <a:lnTo>
                    <a:pt x="72" y="10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49">
              <a:extLst>
                <a:ext uri="{FF2B5EF4-FFF2-40B4-BE49-F238E27FC236}">
                  <a16:creationId xmlns:a16="http://schemas.microsoft.com/office/drawing/2014/main" id="{799DFDCB-5EF7-86E8-DE71-B175A1B771E1}"/>
                </a:ext>
              </a:extLst>
            </p:cNvPr>
            <p:cNvSpPr>
              <a:spLocks noEditPoints="1"/>
            </p:cNvSpPr>
            <p:nvPr/>
          </p:nvSpPr>
          <p:spPr bwMode="auto">
            <a:xfrm>
              <a:off x="9420226" y="4370388"/>
              <a:ext cx="49213" cy="49213"/>
            </a:xfrm>
            <a:custGeom>
              <a:avLst/>
              <a:gdLst>
                <a:gd name="T0" fmla="*/ 0 w 100"/>
                <a:gd name="T1" fmla="*/ 100 h 101"/>
                <a:gd name="T2" fmla="*/ 0 w 100"/>
                <a:gd name="T3" fmla="*/ 0 h 101"/>
                <a:gd name="T4" fmla="*/ 100 w 100"/>
                <a:gd name="T5" fmla="*/ 0 h 101"/>
                <a:gd name="T6" fmla="*/ 100 w 100"/>
                <a:gd name="T7" fmla="*/ 58 h 101"/>
                <a:gd name="T8" fmla="*/ 17 w 100"/>
                <a:gd name="T9" fmla="*/ 58 h 101"/>
                <a:gd name="T10" fmla="*/ 17 w 100"/>
                <a:gd name="T11" fmla="*/ 83 h 101"/>
                <a:gd name="T12" fmla="*/ 81 w 100"/>
                <a:gd name="T13" fmla="*/ 83 h 101"/>
                <a:gd name="T14" fmla="*/ 81 w 100"/>
                <a:gd name="T15" fmla="*/ 101 h 101"/>
                <a:gd name="T16" fmla="*/ 0 w 100"/>
                <a:gd name="T17" fmla="*/ 101 h 101"/>
                <a:gd name="T18" fmla="*/ 0 w 100"/>
                <a:gd name="T19" fmla="*/ 100 h 101"/>
                <a:gd name="T20" fmla="*/ 17 w 100"/>
                <a:gd name="T21" fmla="*/ 41 h 101"/>
                <a:gd name="T22" fmla="*/ 81 w 100"/>
                <a:gd name="T23" fmla="*/ 41 h 101"/>
                <a:gd name="T24" fmla="*/ 81 w 100"/>
                <a:gd name="T25" fmla="*/ 16 h 101"/>
                <a:gd name="T26" fmla="*/ 17 w 100"/>
                <a:gd name="T27" fmla="*/ 16 h 101"/>
                <a:gd name="T28" fmla="*/ 17 w 100"/>
                <a:gd name="T29"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101">
                  <a:moveTo>
                    <a:pt x="0" y="100"/>
                  </a:moveTo>
                  <a:lnTo>
                    <a:pt x="0" y="0"/>
                  </a:lnTo>
                  <a:lnTo>
                    <a:pt x="100" y="0"/>
                  </a:lnTo>
                  <a:lnTo>
                    <a:pt x="100" y="58"/>
                  </a:lnTo>
                  <a:lnTo>
                    <a:pt x="17" y="58"/>
                  </a:lnTo>
                  <a:lnTo>
                    <a:pt x="17" y="83"/>
                  </a:lnTo>
                  <a:lnTo>
                    <a:pt x="81" y="83"/>
                  </a:lnTo>
                  <a:lnTo>
                    <a:pt x="81" y="101"/>
                  </a:lnTo>
                  <a:lnTo>
                    <a:pt x="0" y="101"/>
                  </a:lnTo>
                  <a:lnTo>
                    <a:pt x="0" y="100"/>
                  </a:lnTo>
                  <a:close/>
                  <a:moveTo>
                    <a:pt x="17" y="41"/>
                  </a:moveTo>
                  <a:lnTo>
                    <a:pt x="81" y="41"/>
                  </a:lnTo>
                  <a:lnTo>
                    <a:pt x="81" y="16"/>
                  </a:lnTo>
                  <a:lnTo>
                    <a:pt x="17" y="16"/>
                  </a:lnTo>
                  <a:lnTo>
                    <a:pt x="17" y="4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50">
              <a:extLst>
                <a:ext uri="{FF2B5EF4-FFF2-40B4-BE49-F238E27FC236}">
                  <a16:creationId xmlns:a16="http://schemas.microsoft.com/office/drawing/2014/main" id="{7C0653C6-8827-71E6-DD3E-C6CD2C4B89CC}"/>
                </a:ext>
              </a:extLst>
            </p:cNvPr>
            <p:cNvSpPr>
              <a:spLocks/>
            </p:cNvSpPr>
            <p:nvPr/>
          </p:nvSpPr>
          <p:spPr bwMode="auto">
            <a:xfrm>
              <a:off x="9501188" y="4370388"/>
              <a:ext cx="30163" cy="49213"/>
            </a:xfrm>
            <a:custGeom>
              <a:avLst/>
              <a:gdLst>
                <a:gd name="T0" fmla="*/ 0 w 62"/>
                <a:gd name="T1" fmla="*/ 100 h 100"/>
                <a:gd name="T2" fmla="*/ 0 w 62"/>
                <a:gd name="T3" fmla="*/ 0 h 100"/>
                <a:gd name="T4" fmla="*/ 62 w 62"/>
                <a:gd name="T5" fmla="*/ 0 h 100"/>
                <a:gd name="T6" fmla="*/ 62 w 62"/>
                <a:gd name="T7" fmla="*/ 16 h 100"/>
                <a:gd name="T8" fmla="*/ 17 w 62"/>
                <a:gd name="T9" fmla="*/ 16 h 100"/>
                <a:gd name="T10" fmla="*/ 17 w 62"/>
                <a:gd name="T11" fmla="*/ 100 h 100"/>
                <a:gd name="T12" fmla="*/ 0 w 62"/>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62" h="100">
                  <a:moveTo>
                    <a:pt x="0" y="100"/>
                  </a:moveTo>
                  <a:lnTo>
                    <a:pt x="0" y="0"/>
                  </a:lnTo>
                  <a:lnTo>
                    <a:pt x="62" y="0"/>
                  </a:lnTo>
                  <a:lnTo>
                    <a:pt x="62" y="16"/>
                  </a:lnTo>
                  <a:lnTo>
                    <a:pt x="17" y="16"/>
                  </a:lnTo>
                  <a:lnTo>
                    <a:pt x="17" y="100"/>
                  </a:lnTo>
                  <a:lnTo>
                    <a:pt x="0" y="10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51">
              <a:extLst>
                <a:ext uri="{FF2B5EF4-FFF2-40B4-BE49-F238E27FC236}">
                  <a16:creationId xmlns:a16="http://schemas.microsoft.com/office/drawing/2014/main" id="{370CA9E2-E18F-5494-66B8-B4CF78A47A0C}"/>
                </a:ext>
              </a:extLst>
            </p:cNvPr>
            <p:cNvSpPr>
              <a:spLocks/>
            </p:cNvSpPr>
            <p:nvPr/>
          </p:nvSpPr>
          <p:spPr bwMode="auto">
            <a:xfrm>
              <a:off x="9563101" y="4370388"/>
              <a:ext cx="49213" cy="49213"/>
            </a:xfrm>
            <a:custGeom>
              <a:avLst/>
              <a:gdLst>
                <a:gd name="T0" fmla="*/ 83 w 100"/>
                <a:gd name="T1" fmla="*/ 58 h 100"/>
                <a:gd name="T2" fmla="*/ 41 w 100"/>
                <a:gd name="T3" fmla="*/ 58 h 100"/>
                <a:gd name="T4" fmla="*/ 0 w 100"/>
                <a:gd name="T5" fmla="*/ 58 h 100"/>
                <a:gd name="T6" fmla="*/ 0 w 100"/>
                <a:gd name="T7" fmla="*/ 0 h 100"/>
                <a:gd name="T8" fmla="*/ 84 w 100"/>
                <a:gd name="T9" fmla="*/ 0 h 100"/>
                <a:gd name="T10" fmla="*/ 84 w 100"/>
                <a:gd name="T11" fmla="*/ 16 h 100"/>
                <a:gd name="T12" fmla="*/ 19 w 100"/>
                <a:gd name="T13" fmla="*/ 16 h 100"/>
                <a:gd name="T14" fmla="*/ 19 w 100"/>
                <a:gd name="T15" fmla="*/ 41 h 100"/>
                <a:gd name="T16" fmla="*/ 100 w 100"/>
                <a:gd name="T17" fmla="*/ 41 h 100"/>
                <a:gd name="T18" fmla="*/ 100 w 100"/>
                <a:gd name="T19" fmla="*/ 100 h 100"/>
                <a:gd name="T20" fmla="*/ 0 w 100"/>
                <a:gd name="T21" fmla="*/ 100 h 100"/>
                <a:gd name="T22" fmla="*/ 0 w 100"/>
                <a:gd name="T23" fmla="*/ 82 h 100"/>
                <a:gd name="T24" fmla="*/ 83 w 100"/>
                <a:gd name="T25" fmla="*/ 82 h 100"/>
                <a:gd name="T26" fmla="*/ 83 w 100"/>
                <a:gd name="T2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100">
                  <a:moveTo>
                    <a:pt x="83" y="58"/>
                  </a:moveTo>
                  <a:lnTo>
                    <a:pt x="41" y="58"/>
                  </a:lnTo>
                  <a:lnTo>
                    <a:pt x="0" y="58"/>
                  </a:lnTo>
                  <a:lnTo>
                    <a:pt x="0" y="0"/>
                  </a:lnTo>
                  <a:lnTo>
                    <a:pt x="84" y="0"/>
                  </a:lnTo>
                  <a:lnTo>
                    <a:pt x="84" y="16"/>
                  </a:lnTo>
                  <a:lnTo>
                    <a:pt x="19" y="16"/>
                  </a:lnTo>
                  <a:lnTo>
                    <a:pt x="19" y="41"/>
                  </a:lnTo>
                  <a:lnTo>
                    <a:pt x="100" y="41"/>
                  </a:lnTo>
                  <a:lnTo>
                    <a:pt x="100" y="100"/>
                  </a:lnTo>
                  <a:lnTo>
                    <a:pt x="0" y="100"/>
                  </a:lnTo>
                  <a:lnTo>
                    <a:pt x="0" y="82"/>
                  </a:lnTo>
                  <a:lnTo>
                    <a:pt x="83" y="82"/>
                  </a:lnTo>
                  <a:lnTo>
                    <a:pt x="83" y="5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52">
              <a:extLst>
                <a:ext uri="{FF2B5EF4-FFF2-40B4-BE49-F238E27FC236}">
                  <a16:creationId xmlns:a16="http://schemas.microsoft.com/office/drawing/2014/main" id="{7D91B749-D91D-1A3F-5CDC-A319668C35DE}"/>
                </a:ext>
              </a:extLst>
            </p:cNvPr>
            <p:cNvSpPr>
              <a:spLocks noEditPoints="1"/>
            </p:cNvSpPr>
            <p:nvPr/>
          </p:nvSpPr>
          <p:spPr bwMode="auto">
            <a:xfrm>
              <a:off x="9648826" y="4356100"/>
              <a:ext cx="9525" cy="63500"/>
            </a:xfrm>
            <a:custGeom>
              <a:avLst/>
              <a:gdLst>
                <a:gd name="T0" fmla="*/ 18 w 18"/>
                <a:gd name="T1" fmla="*/ 14 h 129"/>
                <a:gd name="T2" fmla="*/ 0 w 18"/>
                <a:gd name="T3" fmla="*/ 14 h 129"/>
                <a:gd name="T4" fmla="*/ 0 w 18"/>
                <a:gd name="T5" fmla="*/ 0 h 129"/>
                <a:gd name="T6" fmla="*/ 18 w 18"/>
                <a:gd name="T7" fmla="*/ 0 h 129"/>
                <a:gd name="T8" fmla="*/ 18 w 18"/>
                <a:gd name="T9" fmla="*/ 14 h 129"/>
                <a:gd name="T10" fmla="*/ 18 w 18"/>
                <a:gd name="T11" fmla="*/ 129 h 129"/>
                <a:gd name="T12" fmla="*/ 0 w 18"/>
                <a:gd name="T13" fmla="*/ 129 h 129"/>
                <a:gd name="T14" fmla="*/ 0 w 18"/>
                <a:gd name="T15" fmla="*/ 29 h 129"/>
                <a:gd name="T16" fmla="*/ 18 w 18"/>
                <a:gd name="T17" fmla="*/ 29 h 129"/>
                <a:gd name="T18" fmla="*/ 18 w 18"/>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9">
                  <a:moveTo>
                    <a:pt x="18" y="14"/>
                  </a:moveTo>
                  <a:lnTo>
                    <a:pt x="0" y="14"/>
                  </a:lnTo>
                  <a:lnTo>
                    <a:pt x="0" y="0"/>
                  </a:lnTo>
                  <a:lnTo>
                    <a:pt x="18" y="0"/>
                  </a:lnTo>
                  <a:lnTo>
                    <a:pt x="18" y="14"/>
                  </a:lnTo>
                  <a:close/>
                  <a:moveTo>
                    <a:pt x="18" y="129"/>
                  </a:moveTo>
                  <a:lnTo>
                    <a:pt x="0" y="129"/>
                  </a:lnTo>
                  <a:lnTo>
                    <a:pt x="0" y="29"/>
                  </a:lnTo>
                  <a:lnTo>
                    <a:pt x="18" y="29"/>
                  </a:lnTo>
                  <a:lnTo>
                    <a:pt x="18" y="129"/>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53">
              <a:extLst>
                <a:ext uri="{FF2B5EF4-FFF2-40B4-BE49-F238E27FC236}">
                  <a16:creationId xmlns:a16="http://schemas.microsoft.com/office/drawing/2014/main" id="{B3469ED7-E243-0229-365F-090536ADC54D}"/>
                </a:ext>
              </a:extLst>
            </p:cNvPr>
            <p:cNvSpPr>
              <a:spLocks/>
            </p:cNvSpPr>
            <p:nvPr/>
          </p:nvSpPr>
          <p:spPr bwMode="auto">
            <a:xfrm>
              <a:off x="9696451" y="4356100"/>
              <a:ext cx="31750" cy="63500"/>
            </a:xfrm>
            <a:custGeom>
              <a:avLst/>
              <a:gdLst>
                <a:gd name="T0" fmla="*/ 65 w 65"/>
                <a:gd name="T1" fmla="*/ 111 h 129"/>
                <a:gd name="T2" fmla="*/ 65 w 65"/>
                <a:gd name="T3" fmla="*/ 129 h 129"/>
                <a:gd name="T4" fmla="*/ 0 w 65"/>
                <a:gd name="T5" fmla="*/ 129 h 129"/>
                <a:gd name="T6" fmla="*/ 0 w 65"/>
                <a:gd name="T7" fmla="*/ 64 h 129"/>
                <a:gd name="T8" fmla="*/ 0 w 65"/>
                <a:gd name="T9" fmla="*/ 0 h 129"/>
                <a:gd name="T10" fmla="*/ 18 w 65"/>
                <a:gd name="T11" fmla="*/ 0 h 129"/>
                <a:gd name="T12" fmla="*/ 18 w 65"/>
                <a:gd name="T13" fmla="*/ 29 h 129"/>
                <a:gd name="T14" fmla="*/ 52 w 65"/>
                <a:gd name="T15" fmla="*/ 29 h 129"/>
                <a:gd name="T16" fmla="*/ 52 w 65"/>
                <a:gd name="T17" fmla="*/ 45 h 129"/>
                <a:gd name="T18" fmla="*/ 18 w 65"/>
                <a:gd name="T19" fmla="*/ 45 h 129"/>
                <a:gd name="T20" fmla="*/ 18 w 65"/>
                <a:gd name="T21" fmla="*/ 111 h 129"/>
                <a:gd name="T22" fmla="*/ 65 w 65"/>
                <a:gd name="T23" fmla="*/ 11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129">
                  <a:moveTo>
                    <a:pt x="65" y="111"/>
                  </a:moveTo>
                  <a:lnTo>
                    <a:pt x="65" y="129"/>
                  </a:lnTo>
                  <a:lnTo>
                    <a:pt x="0" y="129"/>
                  </a:lnTo>
                  <a:lnTo>
                    <a:pt x="0" y="64"/>
                  </a:lnTo>
                  <a:lnTo>
                    <a:pt x="0" y="0"/>
                  </a:lnTo>
                  <a:lnTo>
                    <a:pt x="18" y="0"/>
                  </a:lnTo>
                  <a:lnTo>
                    <a:pt x="18" y="29"/>
                  </a:lnTo>
                  <a:lnTo>
                    <a:pt x="52" y="29"/>
                  </a:lnTo>
                  <a:lnTo>
                    <a:pt x="52" y="45"/>
                  </a:lnTo>
                  <a:lnTo>
                    <a:pt x="18" y="45"/>
                  </a:lnTo>
                  <a:lnTo>
                    <a:pt x="18" y="111"/>
                  </a:lnTo>
                  <a:lnTo>
                    <a:pt x="65" y="11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54">
              <a:extLst>
                <a:ext uri="{FF2B5EF4-FFF2-40B4-BE49-F238E27FC236}">
                  <a16:creationId xmlns:a16="http://schemas.microsoft.com/office/drawing/2014/main" id="{6D296A19-1693-D737-F09B-EBD331CC5A40}"/>
                </a:ext>
              </a:extLst>
            </p:cNvPr>
            <p:cNvSpPr>
              <a:spLocks noEditPoints="1"/>
            </p:cNvSpPr>
            <p:nvPr/>
          </p:nvSpPr>
          <p:spPr bwMode="auto">
            <a:xfrm>
              <a:off x="9764713" y="4354513"/>
              <a:ext cx="49213" cy="63500"/>
            </a:xfrm>
            <a:custGeom>
              <a:avLst/>
              <a:gdLst>
                <a:gd name="T0" fmla="*/ 100 w 100"/>
                <a:gd name="T1" fmla="*/ 87 h 128"/>
                <a:gd name="T2" fmla="*/ 100 w 100"/>
                <a:gd name="T3" fmla="*/ 28 h 128"/>
                <a:gd name="T4" fmla="*/ 56 w 100"/>
                <a:gd name="T5" fmla="*/ 28 h 128"/>
                <a:gd name="T6" fmla="*/ 76 w 100"/>
                <a:gd name="T7" fmla="*/ 0 h 128"/>
                <a:gd name="T8" fmla="*/ 58 w 100"/>
                <a:gd name="T9" fmla="*/ 0 h 128"/>
                <a:gd name="T10" fmla="*/ 36 w 100"/>
                <a:gd name="T11" fmla="*/ 28 h 128"/>
                <a:gd name="T12" fmla="*/ 0 w 100"/>
                <a:gd name="T13" fmla="*/ 28 h 128"/>
                <a:gd name="T14" fmla="*/ 0 w 100"/>
                <a:gd name="T15" fmla="*/ 128 h 128"/>
                <a:gd name="T16" fmla="*/ 82 w 100"/>
                <a:gd name="T17" fmla="*/ 128 h 128"/>
                <a:gd name="T18" fmla="*/ 82 w 100"/>
                <a:gd name="T19" fmla="*/ 111 h 128"/>
                <a:gd name="T20" fmla="*/ 18 w 100"/>
                <a:gd name="T21" fmla="*/ 111 h 128"/>
                <a:gd name="T22" fmla="*/ 18 w 100"/>
                <a:gd name="T23" fmla="*/ 86 h 128"/>
                <a:gd name="T24" fmla="*/ 100 w 100"/>
                <a:gd name="T25" fmla="*/ 86 h 128"/>
                <a:gd name="T26" fmla="*/ 100 w 100"/>
                <a:gd name="T27" fmla="*/ 87 h 128"/>
                <a:gd name="T28" fmla="*/ 18 w 100"/>
                <a:gd name="T29" fmla="*/ 46 h 128"/>
                <a:gd name="T30" fmla="*/ 82 w 100"/>
                <a:gd name="T31" fmla="*/ 46 h 128"/>
                <a:gd name="T32" fmla="*/ 82 w 100"/>
                <a:gd name="T33" fmla="*/ 71 h 128"/>
                <a:gd name="T34" fmla="*/ 18 w 100"/>
                <a:gd name="T35" fmla="*/ 71 h 128"/>
                <a:gd name="T36" fmla="*/ 18 w 100"/>
                <a:gd name="T37" fmla="*/ 4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128">
                  <a:moveTo>
                    <a:pt x="100" y="87"/>
                  </a:moveTo>
                  <a:lnTo>
                    <a:pt x="100" y="28"/>
                  </a:lnTo>
                  <a:lnTo>
                    <a:pt x="56" y="28"/>
                  </a:lnTo>
                  <a:lnTo>
                    <a:pt x="76" y="0"/>
                  </a:lnTo>
                  <a:lnTo>
                    <a:pt x="58" y="0"/>
                  </a:lnTo>
                  <a:cubicBezTo>
                    <a:pt x="58" y="0"/>
                    <a:pt x="42" y="20"/>
                    <a:pt x="36" y="28"/>
                  </a:cubicBezTo>
                  <a:lnTo>
                    <a:pt x="0" y="28"/>
                  </a:lnTo>
                  <a:lnTo>
                    <a:pt x="0" y="128"/>
                  </a:lnTo>
                  <a:lnTo>
                    <a:pt x="82" y="128"/>
                  </a:lnTo>
                  <a:lnTo>
                    <a:pt x="82" y="111"/>
                  </a:lnTo>
                  <a:lnTo>
                    <a:pt x="18" y="111"/>
                  </a:lnTo>
                  <a:lnTo>
                    <a:pt x="18" y="86"/>
                  </a:lnTo>
                  <a:lnTo>
                    <a:pt x="100" y="86"/>
                  </a:lnTo>
                  <a:lnTo>
                    <a:pt x="100" y="87"/>
                  </a:lnTo>
                  <a:close/>
                  <a:moveTo>
                    <a:pt x="18" y="46"/>
                  </a:moveTo>
                  <a:lnTo>
                    <a:pt x="82" y="46"/>
                  </a:lnTo>
                  <a:lnTo>
                    <a:pt x="82" y="71"/>
                  </a:lnTo>
                  <a:lnTo>
                    <a:pt x="18" y="71"/>
                  </a:lnTo>
                  <a:lnTo>
                    <a:pt x="18" y="4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55">
              <a:extLst>
                <a:ext uri="{FF2B5EF4-FFF2-40B4-BE49-F238E27FC236}">
                  <a16:creationId xmlns:a16="http://schemas.microsoft.com/office/drawing/2014/main" id="{EF296952-6899-B9CD-B15E-173A9EA9B5DC}"/>
                </a:ext>
              </a:extLst>
            </p:cNvPr>
            <p:cNvSpPr>
              <a:spLocks/>
            </p:cNvSpPr>
            <p:nvPr/>
          </p:nvSpPr>
          <p:spPr bwMode="auto">
            <a:xfrm>
              <a:off x="8853488" y="4370388"/>
              <a:ext cx="166688" cy="187325"/>
            </a:xfrm>
            <a:custGeom>
              <a:avLst/>
              <a:gdLst>
                <a:gd name="T0" fmla="*/ 319 w 338"/>
                <a:gd name="T1" fmla="*/ 363 h 383"/>
                <a:gd name="T2" fmla="*/ 284 w 338"/>
                <a:gd name="T3" fmla="*/ 326 h 383"/>
                <a:gd name="T4" fmla="*/ 284 w 338"/>
                <a:gd name="T5" fmla="*/ 127 h 383"/>
                <a:gd name="T6" fmla="*/ 150 w 338"/>
                <a:gd name="T7" fmla="*/ 0 h 383"/>
                <a:gd name="T8" fmla="*/ 13 w 338"/>
                <a:gd name="T9" fmla="*/ 78 h 383"/>
                <a:gd name="T10" fmla="*/ 53 w 338"/>
                <a:gd name="T11" fmla="*/ 115 h 383"/>
                <a:gd name="T12" fmla="*/ 92 w 338"/>
                <a:gd name="T13" fmla="*/ 73 h 383"/>
                <a:gd name="T14" fmla="*/ 149 w 338"/>
                <a:gd name="T15" fmla="*/ 27 h 383"/>
                <a:gd name="T16" fmla="*/ 219 w 338"/>
                <a:gd name="T17" fmla="*/ 142 h 383"/>
                <a:gd name="T18" fmla="*/ 219 w 338"/>
                <a:gd name="T19" fmla="*/ 172 h 383"/>
                <a:gd name="T20" fmla="*/ 0 w 338"/>
                <a:gd name="T21" fmla="*/ 293 h 383"/>
                <a:gd name="T22" fmla="*/ 100 w 338"/>
                <a:gd name="T23" fmla="*/ 383 h 383"/>
                <a:gd name="T24" fmla="*/ 218 w 338"/>
                <a:gd name="T25" fmla="*/ 325 h 383"/>
                <a:gd name="T26" fmla="*/ 219 w 338"/>
                <a:gd name="T27" fmla="*/ 325 h 383"/>
                <a:gd name="T28" fmla="*/ 282 w 338"/>
                <a:gd name="T29" fmla="*/ 383 h 383"/>
                <a:gd name="T30" fmla="*/ 323 w 338"/>
                <a:gd name="T31" fmla="*/ 381 h 383"/>
                <a:gd name="T32" fmla="*/ 328 w 338"/>
                <a:gd name="T33" fmla="*/ 376 h 383"/>
                <a:gd name="T34" fmla="*/ 338 w 338"/>
                <a:gd name="T35" fmla="*/ 361 h 383"/>
                <a:gd name="T36" fmla="*/ 319 w 338"/>
                <a:gd name="T37" fmla="*/ 3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8" h="383">
                  <a:moveTo>
                    <a:pt x="319" y="363"/>
                  </a:moveTo>
                  <a:cubicBezTo>
                    <a:pt x="293" y="363"/>
                    <a:pt x="284" y="353"/>
                    <a:pt x="284" y="326"/>
                  </a:cubicBezTo>
                  <a:lnTo>
                    <a:pt x="284" y="127"/>
                  </a:lnTo>
                  <a:cubicBezTo>
                    <a:pt x="284" y="52"/>
                    <a:pt x="263" y="0"/>
                    <a:pt x="150" y="0"/>
                  </a:cubicBezTo>
                  <a:cubicBezTo>
                    <a:pt x="93" y="0"/>
                    <a:pt x="13" y="26"/>
                    <a:pt x="13" y="78"/>
                  </a:cubicBezTo>
                  <a:cubicBezTo>
                    <a:pt x="13" y="100"/>
                    <a:pt x="30" y="115"/>
                    <a:pt x="53" y="115"/>
                  </a:cubicBezTo>
                  <a:cubicBezTo>
                    <a:pt x="67" y="115"/>
                    <a:pt x="92" y="106"/>
                    <a:pt x="92" y="73"/>
                  </a:cubicBezTo>
                  <a:cubicBezTo>
                    <a:pt x="92" y="48"/>
                    <a:pt x="98" y="27"/>
                    <a:pt x="149" y="27"/>
                  </a:cubicBezTo>
                  <a:cubicBezTo>
                    <a:pt x="219" y="27"/>
                    <a:pt x="219" y="86"/>
                    <a:pt x="219" y="142"/>
                  </a:cubicBezTo>
                  <a:lnTo>
                    <a:pt x="219" y="172"/>
                  </a:lnTo>
                  <a:cubicBezTo>
                    <a:pt x="157" y="177"/>
                    <a:pt x="0" y="177"/>
                    <a:pt x="0" y="293"/>
                  </a:cubicBezTo>
                  <a:cubicBezTo>
                    <a:pt x="0" y="346"/>
                    <a:pt x="43" y="383"/>
                    <a:pt x="100" y="383"/>
                  </a:cubicBezTo>
                  <a:cubicBezTo>
                    <a:pt x="157" y="383"/>
                    <a:pt x="193" y="361"/>
                    <a:pt x="218" y="325"/>
                  </a:cubicBezTo>
                  <a:lnTo>
                    <a:pt x="219" y="325"/>
                  </a:lnTo>
                  <a:cubicBezTo>
                    <a:pt x="219" y="360"/>
                    <a:pt x="233" y="383"/>
                    <a:pt x="282" y="383"/>
                  </a:cubicBezTo>
                  <a:cubicBezTo>
                    <a:pt x="292" y="383"/>
                    <a:pt x="302" y="383"/>
                    <a:pt x="323" y="381"/>
                  </a:cubicBezTo>
                  <a:lnTo>
                    <a:pt x="328" y="376"/>
                  </a:lnTo>
                  <a:cubicBezTo>
                    <a:pt x="332" y="371"/>
                    <a:pt x="335" y="366"/>
                    <a:pt x="338" y="361"/>
                  </a:cubicBezTo>
                  <a:cubicBezTo>
                    <a:pt x="324" y="363"/>
                    <a:pt x="322" y="363"/>
                    <a:pt x="319" y="36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56">
              <a:extLst>
                <a:ext uri="{FF2B5EF4-FFF2-40B4-BE49-F238E27FC236}">
                  <a16:creationId xmlns:a16="http://schemas.microsoft.com/office/drawing/2014/main" id="{AC560FFC-99ED-D452-3B00-9F63F5176A0A}"/>
                </a:ext>
              </a:extLst>
            </p:cNvPr>
            <p:cNvSpPr>
              <a:spLocks/>
            </p:cNvSpPr>
            <p:nvPr/>
          </p:nvSpPr>
          <p:spPr bwMode="auto">
            <a:xfrm>
              <a:off x="8715376" y="4398963"/>
              <a:ext cx="109538" cy="109538"/>
            </a:xfrm>
            <a:custGeom>
              <a:avLst/>
              <a:gdLst>
                <a:gd name="T0" fmla="*/ 22 w 225"/>
                <a:gd name="T1" fmla="*/ 0 h 224"/>
                <a:gd name="T2" fmla="*/ 0 w 225"/>
                <a:gd name="T3" fmla="*/ 19 h 224"/>
                <a:gd name="T4" fmla="*/ 0 w 225"/>
                <a:gd name="T5" fmla="*/ 224 h 224"/>
                <a:gd name="T6" fmla="*/ 225 w 225"/>
                <a:gd name="T7" fmla="*/ 224 h 224"/>
                <a:gd name="T8" fmla="*/ 225 w 225"/>
                <a:gd name="T9" fmla="*/ 0 h 224"/>
                <a:gd name="T10" fmla="*/ 150 w 225"/>
                <a:gd name="T11" fmla="*/ 0 h 224"/>
                <a:gd name="T12" fmla="*/ 150 w 225"/>
                <a:gd name="T13" fmla="*/ 149 h 224"/>
                <a:gd name="T14" fmla="*/ 75 w 225"/>
                <a:gd name="T15" fmla="*/ 149 h 224"/>
                <a:gd name="T16" fmla="*/ 75 w 225"/>
                <a:gd name="T17" fmla="*/ 0 h 224"/>
                <a:gd name="T18" fmla="*/ 22 w 225"/>
                <a:gd name="T1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224">
                  <a:moveTo>
                    <a:pt x="22" y="0"/>
                  </a:moveTo>
                  <a:lnTo>
                    <a:pt x="0" y="19"/>
                  </a:lnTo>
                  <a:lnTo>
                    <a:pt x="0" y="224"/>
                  </a:lnTo>
                  <a:lnTo>
                    <a:pt x="225" y="224"/>
                  </a:lnTo>
                  <a:lnTo>
                    <a:pt x="225" y="0"/>
                  </a:lnTo>
                  <a:lnTo>
                    <a:pt x="150" y="0"/>
                  </a:lnTo>
                  <a:lnTo>
                    <a:pt x="150" y="149"/>
                  </a:lnTo>
                  <a:lnTo>
                    <a:pt x="75" y="149"/>
                  </a:lnTo>
                  <a:lnTo>
                    <a:pt x="75" y="0"/>
                  </a:lnTo>
                  <a:lnTo>
                    <a:pt x="2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57">
              <a:extLst>
                <a:ext uri="{FF2B5EF4-FFF2-40B4-BE49-F238E27FC236}">
                  <a16:creationId xmlns:a16="http://schemas.microsoft.com/office/drawing/2014/main" id="{6B85393B-2814-D2D8-0796-F65BD270AAB7}"/>
                </a:ext>
              </a:extLst>
            </p:cNvPr>
            <p:cNvSpPr>
              <a:spLocks noEditPoints="1"/>
            </p:cNvSpPr>
            <p:nvPr/>
          </p:nvSpPr>
          <p:spPr bwMode="auto">
            <a:xfrm>
              <a:off x="8664576" y="4308475"/>
              <a:ext cx="385763" cy="311150"/>
            </a:xfrm>
            <a:custGeom>
              <a:avLst/>
              <a:gdLst>
                <a:gd name="T0" fmla="*/ 462 w 790"/>
                <a:gd name="T1" fmla="*/ 408 h 638"/>
                <a:gd name="T2" fmla="*/ 607 w 790"/>
                <a:gd name="T3" fmla="*/ 325 h 638"/>
                <a:gd name="T4" fmla="*/ 607 w 790"/>
                <a:gd name="T5" fmla="*/ 373 h 638"/>
                <a:gd name="T6" fmla="*/ 518 w 790"/>
                <a:gd name="T7" fmla="*/ 478 h 638"/>
                <a:gd name="T8" fmla="*/ 462 w 790"/>
                <a:gd name="T9" fmla="*/ 408 h 638"/>
                <a:gd name="T10" fmla="*/ 707 w 790"/>
                <a:gd name="T11" fmla="*/ 490 h 638"/>
                <a:gd name="T12" fmla="*/ 726 w 790"/>
                <a:gd name="T13" fmla="*/ 489 h 638"/>
                <a:gd name="T14" fmla="*/ 790 w 790"/>
                <a:gd name="T15" fmla="*/ 284 h 638"/>
                <a:gd name="T16" fmla="*/ 518 w 790"/>
                <a:gd name="T17" fmla="*/ 0 h 638"/>
                <a:gd name="T18" fmla="*/ 407 w 790"/>
                <a:gd name="T19" fmla="*/ 18 h 638"/>
                <a:gd name="T20" fmla="*/ 407 w 790"/>
                <a:gd name="T21" fmla="*/ 117 h 638"/>
                <a:gd name="T22" fmla="*/ 388 w 790"/>
                <a:gd name="T23" fmla="*/ 117 h 638"/>
                <a:gd name="T24" fmla="*/ 388 w 790"/>
                <a:gd name="T25" fmla="*/ 135 h 638"/>
                <a:gd name="T26" fmla="*/ 313 w 790"/>
                <a:gd name="T27" fmla="*/ 135 h 638"/>
                <a:gd name="T28" fmla="*/ 313 w 790"/>
                <a:gd name="T29" fmla="*/ 135 h 638"/>
                <a:gd name="T30" fmla="*/ 313 w 790"/>
                <a:gd name="T31" fmla="*/ 54 h 638"/>
                <a:gd name="T32" fmla="*/ 125 w 790"/>
                <a:gd name="T33" fmla="*/ 188 h 638"/>
                <a:gd name="T34" fmla="*/ 178 w 790"/>
                <a:gd name="T35" fmla="*/ 188 h 638"/>
                <a:gd name="T36" fmla="*/ 178 w 790"/>
                <a:gd name="T37" fmla="*/ 338 h 638"/>
                <a:gd name="T38" fmla="*/ 253 w 790"/>
                <a:gd name="T39" fmla="*/ 338 h 638"/>
                <a:gd name="T40" fmla="*/ 253 w 790"/>
                <a:gd name="T41" fmla="*/ 188 h 638"/>
                <a:gd name="T42" fmla="*/ 328 w 790"/>
                <a:gd name="T43" fmla="*/ 188 h 638"/>
                <a:gd name="T44" fmla="*/ 328 w 790"/>
                <a:gd name="T45" fmla="*/ 413 h 638"/>
                <a:gd name="T46" fmla="*/ 103 w 790"/>
                <a:gd name="T47" fmla="*/ 413 h 638"/>
                <a:gd name="T48" fmla="*/ 103 w 790"/>
                <a:gd name="T49" fmla="*/ 207 h 638"/>
                <a:gd name="T50" fmla="*/ 0 w 790"/>
                <a:gd name="T51" fmla="*/ 398 h 638"/>
                <a:gd name="T52" fmla="*/ 400 w 790"/>
                <a:gd name="T53" fmla="*/ 638 h 638"/>
                <a:gd name="T54" fmla="*/ 697 w 790"/>
                <a:gd name="T55" fmla="*/ 524 h 638"/>
                <a:gd name="T56" fmla="*/ 711 w 790"/>
                <a:gd name="T57" fmla="*/ 509 h 638"/>
                <a:gd name="T58" fmla="*/ 670 w 790"/>
                <a:gd name="T59" fmla="*/ 512 h 638"/>
                <a:gd name="T60" fmla="*/ 607 w 790"/>
                <a:gd name="T61" fmla="*/ 453 h 638"/>
                <a:gd name="T62" fmla="*/ 606 w 790"/>
                <a:gd name="T63" fmla="*/ 453 h 638"/>
                <a:gd name="T64" fmla="*/ 488 w 790"/>
                <a:gd name="T65" fmla="*/ 512 h 638"/>
                <a:gd name="T66" fmla="*/ 388 w 790"/>
                <a:gd name="T67" fmla="*/ 422 h 638"/>
                <a:gd name="T68" fmla="*/ 607 w 790"/>
                <a:gd name="T69" fmla="*/ 300 h 638"/>
                <a:gd name="T70" fmla="*/ 607 w 790"/>
                <a:gd name="T71" fmla="*/ 270 h 638"/>
                <a:gd name="T72" fmla="*/ 537 w 790"/>
                <a:gd name="T73" fmla="*/ 155 h 638"/>
                <a:gd name="T74" fmla="*/ 480 w 790"/>
                <a:gd name="T75" fmla="*/ 202 h 638"/>
                <a:gd name="T76" fmla="*/ 441 w 790"/>
                <a:gd name="T77" fmla="*/ 243 h 638"/>
                <a:gd name="T78" fmla="*/ 401 w 790"/>
                <a:gd name="T79" fmla="*/ 207 h 638"/>
                <a:gd name="T80" fmla="*/ 538 w 790"/>
                <a:gd name="T81" fmla="*/ 128 h 638"/>
                <a:gd name="T82" fmla="*/ 672 w 790"/>
                <a:gd name="T83" fmla="*/ 255 h 638"/>
                <a:gd name="T84" fmla="*/ 672 w 790"/>
                <a:gd name="T85" fmla="*/ 454 h 638"/>
                <a:gd name="T86" fmla="*/ 707 w 790"/>
                <a:gd name="T87" fmla="*/ 49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0" h="638">
                  <a:moveTo>
                    <a:pt x="462" y="408"/>
                  </a:moveTo>
                  <a:cubicBezTo>
                    <a:pt x="462" y="333"/>
                    <a:pt x="568" y="327"/>
                    <a:pt x="607" y="325"/>
                  </a:cubicBezTo>
                  <a:lnTo>
                    <a:pt x="607" y="373"/>
                  </a:lnTo>
                  <a:cubicBezTo>
                    <a:pt x="607" y="428"/>
                    <a:pt x="572" y="478"/>
                    <a:pt x="518" y="478"/>
                  </a:cubicBezTo>
                  <a:cubicBezTo>
                    <a:pt x="490" y="478"/>
                    <a:pt x="462" y="449"/>
                    <a:pt x="462" y="408"/>
                  </a:cubicBezTo>
                  <a:close/>
                  <a:moveTo>
                    <a:pt x="707" y="490"/>
                  </a:moveTo>
                  <a:cubicBezTo>
                    <a:pt x="710" y="490"/>
                    <a:pt x="712" y="490"/>
                    <a:pt x="726" y="489"/>
                  </a:cubicBezTo>
                  <a:cubicBezTo>
                    <a:pt x="770" y="427"/>
                    <a:pt x="790" y="352"/>
                    <a:pt x="790" y="284"/>
                  </a:cubicBezTo>
                  <a:cubicBezTo>
                    <a:pt x="790" y="129"/>
                    <a:pt x="683" y="0"/>
                    <a:pt x="518" y="0"/>
                  </a:cubicBezTo>
                  <a:cubicBezTo>
                    <a:pt x="483" y="0"/>
                    <a:pt x="446" y="7"/>
                    <a:pt x="407" y="18"/>
                  </a:cubicBezTo>
                  <a:lnTo>
                    <a:pt x="407" y="117"/>
                  </a:lnTo>
                  <a:lnTo>
                    <a:pt x="388" y="117"/>
                  </a:lnTo>
                  <a:lnTo>
                    <a:pt x="388" y="135"/>
                  </a:lnTo>
                  <a:lnTo>
                    <a:pt x="313" y="135"/>
                  </a:lnTo>
                  <a:lnTo>
                    <a:pt x="313" y="135"/>
                  </a:lnTo>
                  <a:lnTo>
                    <a:pt x="313" y="54"/>
                  </a:lnTo>
                  <a:cubicBezTo>
                    <a:pt x="252" y="85"/>
                    <a:pt x="188" y="129"/>
                    <a:pt x="125" y="188"/>
                  </a:cubicBezTo>
                  <a:lnTo>
                    <a:pt x="178" y="188"/>
                  </a:lnTo>
                  <a:lnTo>
                    <a:pt x="178" y="338"/>
                  </a:lnTo>
                  <a:lnTo>
                    <a:pt x="253" y="338"/>
                  </a:lnTo>
                  <a:lnTo>
                    <a:pt x="253" y="188"/>
                  </a:lnTo>
                  <a:lnTo>
                    <a:pt x="328" y="188"/>
                  </a:lnTo>
                  <a:lnTo>
                    <a:pt x="328" y="413"/>
                  </a:lnTo>
                  <a:lnTo>
                    <a:pt x="103" y="413"/>
                  </a:lnTo>
                  <a:lnTo>
                    <a:pt x="103" y="207"/>
                  </a:lnTo>
                  <a:cubicBezTo>
                    <a:pt x="28" y="280"/>
                    <a:pt x="0" y="344"/>
                    <a:pt x="0" y="398"/>
                  </a:cubicBezTo>
                  <a:cubicBezTo>
                    <a:pt x="0" y="512"/>
                    <a:pt x="151" y="638"/>
                    <a:pt x="400" y="638"/>
                  </a:cubicBezTo>
                  <a:cubicBezTo>
                    <a:pt x="538" y="638"/>
                    <a:pt x="635" y="590"/>
                    <a:pt x="697" y="524"/>
                  </a:cubicBezTo>
                  <a:lnTo>
                    <a:pt x="711" y="509"/>
                  </a:lnTo>
                  <a:cubicBezTo>
                    <a:pt x="688" y="512"/>
                    <a:pt x="680" y="512"/>
                    <a:pt x="670" y="512"/>
                  </a:cubicBezTo>
                  <a:cubicBezTo>
                    <a:pt x="622" y="512"/>
                    <a:pt x="607" y="488"/>
                    <a:pt x="607" y="453"/>
                  </a:cubicBezTo>
                  <a:lnTo>
                    <a:pt x="606" y="453"/>
                  </a:lnTo>
                  <a:cubicBezTo>
                    <a:pt x="580" y="489"/>
                    <a:pt x="545" y="512"/>
                    <a:pt x="488" y="512"/>
                  </a:cubicBezTo>
                  <a:cubicBezTo>
                    <a:pt x="431" y="512"/>
                    <a:pt x="388" y="473"/>
                    <a:pt x="388" y="422"/>
                  </a:cubicBezTo>
                  <a:cubicBezTo>
                    <a:pt x="388" y="305"/>
                    <a:pt x="545" y="305"/>
                    <a:pt x="607" y="300"/>
                  </a:cubicBezTo>
                  <a:lnTo>
                    <a:pt x="607" y="270"/>
                  </a:lnTo>
                  <a:cubicBezTo>
                    <a:pt x="607" y="214"/>
                    <a:pt x="606" y="155"/>
                    <a:pt x="537" y="155"/>
                  </a:cubicBezTo>
                  <a:cubicBezTo>
                    <a:pt x="486" y="155"/>
                    <a:pt x="480" y="177"/>
                    <a:pt x="480" y="202"/>
                  </a:cubicBezTo>
                  <a:cubicBezTo>
                    <a:pt x="480" y="234"/>
                    <a:pt x="455" y="243"/>
                    <a:pt x="441" y="243"/>
                  </a:cubicBezTo>
                  <a:cubicBezTo>
                    <a:pt x="418" y="243"/>
                    <a:pt x="401" y="228"/>
                    <a:pt x="401" y="207"/>
                  </a:cubicBezTo>
                  <a:cubicBezTo>
                    <a:pt x="401" y="154"/>
                    <a:pt x="481" y="128"/>
                    <a:pt x="538" y="128"/>
                  </a:cubicBezTo>
                  <a:cubicBezTo>
                    <a:pt x="652" y="128"/>
                    <a:pt x="672" y="180"/>
                    <a:pt x="672" y="255"/>
                  </a:cubicBezTo>
                  <a:lnTo>
                    <a:pt x="672" y="454"/>
                  </a:lnTo>
                  <a:cubicBezTo>
                    <a:pt x="672" y="480"/>
                    <a:pt x="681" y="490"/>
                    <a:pt x="707" y="49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158">
              <a:extLst>
                <a:ext uri="{FF2B5EF4-FFF2-40B4-BE49-F238E27FC236}">
                  <a16:creationId xmlns:a16="http://schemas.microsoft.com/office/drawing/2014/main" id="{88D99EA8-2410-454A-B861-C01EFD5955A3}"/>
                </a:ext>
              </a:extLst>
            </p:cNvPr>
            <p:cNvSpPr>
              <a:spLocks noChangeArrowheads="1"/>
            </p:cNvSpPr>
            <p:nvPr/>
          </p:nvSpPr>
          <p:spPr bwMode="auto">
            <a:xfrm>
              <a:off x="8826501" y="4273550"/>
              <a:ext cx="36513" cy="92075"/>
            </a:xfrm>
            <a:prstGeom prst="rect">
              <a:avLst/>
            </a:prstGeom>
            <a:solidFill>
              <a:srgbClr val="23ACF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BBBEF"/>
                </a:solidFill>
              </a:endParaRPr>
            </a:p>
          </p:txBody>
        </p:sp>
      </p:grpSp>
      <p:sp>
        <p:nvSpPr>
          <p:cNvPr id="2" name="Rectangle: Top Corners Rounded 1">
            <a:extLst>
              <a:ext uri="{FF2B5EF4-FFF2-40B4-BE49-F238E27FC236}">
                <a16:creationId xmlns:a16="http://schemas.microsoft.com/office/drawing/2014/main" id="{1F327AB1-DE27-8081-626C-33E2FD034436}"/>
              </a:ext>
              <a:ext uri="{C183D7F6-B498-43B3-948B-1728B52AA6E4}">
                <adec:decorative xmlns:adec="http://schemas.microsoft.com/office/drawing/2017/decorative" val="1"/>
              </a:ext>
            </a:extLst>
          </p:cNvPr>
          <p:cNvSpPr>
            <a:spLocks/>
          </p:cNvSpPr>
          <p:nvPr userDrawn="1"/>
        </p:nvSpPr>
        <p:spPr>
          <a:xfrm rot="10800000" flipV="1">
            <a:off x="167640" y="6226742"/>
            <a:ext cx="11856720" cy="631258"/>
          </a:xfrm>
          <a:prstGeom prst="round2SameRect">
            <a:avLst>
              <a:gd name="adj1" fmla="val 16755"/>
              <a:gd name="adj2" fmla="val 0"/>
            </a:avLst>
          </a:prstGeom>
          <a:gradFill flip="none" rotWithShape="1">
            <a:gsLst>
              <a:gs pos="0">
                <a:schemeClr val="accent2">
                  <a:lumMod val="50000"/>
                </a:schemeClr>
              </a:gs>
              <a:gs pos="100000">
                <a:schemeClr val="accent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Verdana Pro" panose="020B0604030504040204" pitchFamily="34" charset="0"/>
            </a:endParaRPr>
          </a:p>
        </p:txBody>
      </p:sp>
      <p:sp>
        <p:nvSpPr>
          <p:cNvPr id="6" name="Rectangle: Top Corners Rounded 1">
            <a:extLst>
              <a:ext uri="{FF2B5EF4-FFF2-40B4-BE49-F238E27FC236}">
                <a16:creationId xmlns:a16="http://schemas.microsoft.com/office/drawing/2014/main" id="{E96FF048-BF71-E4BC-0041-2E3907BFAD80}"/>
              </a:ext>
            </a:extLst>
          </p:cNvPr>
          <p:cNvSpPr>
            <a:spLocks/>
          </p:cNvSpPr>
          <p:nvPr userDrawn="1"/>
        </p:nvSpPr>
        <p:spPr>
          <a:xfrm rot="10800000" flipV="1">
            <a:off x="336176" y="6377540"/>
            <a:ext cx="1512622" cy="329661"/>
          </a:xfrm>
          <a:prstGeom prst="roundRect">
            <a:avLst>
              <a:gd name="adj" fmla="val 16667"/>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rPr>
              <a:t>Université d’Angers</a:t>
            </a:r>
          </a:p>
        </p:txBody>
      </p:sp>
      <p:sp>
        <p:nvSpPr>
          <p:cNvPr id="5" name="Footer Placeholder 4">
            <a:extLst>
              <a:ext uri="{FF2B5EF4-FFF2-40B4-BE49-F238E27FC236}">
                <a16:creationId xmlns:a16="http://schemas.microsoft.com/office/drawing/2014/main" id="{FF27FA7B-C787-C5E0-55B0-C7C0EFBF789A}"/>
              </a:ext>
            </a:extLst>
          </p:cNvPr>
          <p:cNvSpPr>
            <a:spLocks noGrp="1"/>
          </p:cNvSpPr>
          <p:nvPr>
            <p:ph type="ftr" sz="quarter" idx="3"/>
          </p:nvPr>
        </p:nvSpPr>
        <p:spPr>
          <a:xfrm>
            <a:off x="2036830" y="6377005"/>
            <a:ext cx="1463699"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lvl1pPr algn="l">
              <a:defRPr lang="fr-FR" sz="900" smtClean="0">
                <a:solidFill>
                  <a:schemeClr val="tx1">
                    <a:alpha val="80000"/>
                  </a:schemeClr>
                </a:solidFill>
              </a:defRPr>
            </a:lvl1pPr>
          </a:lstStyle>
          <a:p>
            <a:r>
              <a:rPr lang="fr-FR" noProof="0"/>
              <a:t>Nom du document</a:t>
            </a:r>
          </a:p>
        </p:txBody>
      </p:sp>
      <p:sp>
        <p:nvSpPr>
          <p:cNvPr id="27" name="Slide Number Placeholder 5">
            <a:extLst>
              <a:ext uri="{FF2B5EF4-FFF2-40B4-BE49-F238E27FC236}">
                <a16:creationId xmlns:a16="http://schemas.microsoft.com/office/drawing/2014/main" id="{02636D01-FCCB-0E3F-69FE-FF1B2342425B}"/>
              </a:ext>
            </a:extLst>
          </p:cNvPr>
          <p:cNvSpPr>
            <a:spLocks noGrp="1"/>
          </p:cNvSpPr>
          <p:nvPr>
            <p:ph type="sldNum" sz="quarter" idx="4"/>
          </p:nvPr>
        </p:nvSpPr>
        <p:spPr>
          <a:xfrm>
            <a:off x="11552807" y="6377540"/>
            <a:ext cx="333166" cy="329661"/>
          </a:xfrm>
          <a:prstGeom prst="roundRect">
            <a:avLst/>
          </a:prstGeom>
          <a:solidFill>
            <a:schemeClr val="bg1"/>
          </a:solidFill>
          <a:ln>
            <a:gradFill>
              <a:gsLst>
                <a:gs pos="0">
                  <a:schemeClr val="bg1">
                    <a:alpha val="42000"/>
                  </a:schemeClr>
                </a:gs>
                <a:gs pos="100000">
                  <a:schemeClr val="bg1">
                    <a:alpha val="0"/>
                  </a:schemeClr>
                </a:gs>
              </a:gsLst>
              <a:lin ang="5400000" scaled="1"/>
            </a:gradFill>
          </a:ln>
        </p:spPr>
        <p:txBody>
          <a:bodyPr vert="horz" wrap="none" lIns="0" tIns="0" rIns="0" bIns="0" rtlCol="0" anchor="ctr">
            <a:noAutofit/>
          </a:bodyPr>
          <a:lstStyle>
            <a:lvl1pPr algn="ctr">
              <a:defRPr kumimoji="0" lang="en-US" sz="900" b="0" i="0" u="none" strike="noStrike" kern="1200" cap="none" spc="0" normalizeH="0" baseline="0" smtClean="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defRPr>
            </a:lvl1pPr>
          </a:lstStyle>
          <a:p>
            <a:fld id="{A5311C5C-DD0D-4634-AA58-1EB1FA85B81D}" type="slidenum">
              <a:rPr lang="en-US" smtClean="0"/>
              <a:pPr/>
              <a:t>‹N°›</a:t>
            </a:fld>
            <a:endParaRPr lang="en-US"/>
          </a:p>
        </p:txBody>
      </p:sp>
      <p:sp>
        <p:nvSpPr>
          <p:cNvPr id="48" name="Text Placeholder 47">
            <a:extLst>
              <a:ext uri="{FF2B5EF4-FFF2-40B4-BE49-F238E27FC236}">
                <a16:creationId xmlns:a16="http://schemas.microsoft.com/office/drawing/2014/main" id="{4240D55B-B18D-F28C-90FB-ACDEFA6589DD}"/>
              </a:ext>
              <a:ext uri="{C183D7F6-B498-43B3-948B-1728B52AA6E4}">
                <adec:decorative xmlns:adec="http://schemas.microsoft.com/office/drawing/2017/decorative" val="1"/>
              </a:ext>
            </a:extLst>
          </p:cNvPr>
          <p:cNvSpPr>
            <a:spLocks noGrp="1"/>
          </p:cNvSpPr>
          <p:nvPr>
            <p:ph type="body" sz="quarter" idx="12"/>
          </p:nvPr>
        </p:nvSpPr>
        <p:spPr>
          <a:xfrm>
            <a:off x="5184984" y="4395056"/>
            <a:ext cx="5153790" cy="21600"/>
          </a:xfrm>
          <a:custGeom>
            <a:avLst/>
            <a:gdLst>
              <a:gd name="connsiteX0" fmla="*/ 0 w 10805788"/>
              <a:gd name="connsiteY0" fmla="*/ 0 h 21600"/>
              <a:gd name="connsiteX1" fmla="*/ 10805788 w 10805788"/>
              <a:gd name="connsiteY1" fmla="*/ 0 h 21600"/>
              <a:gd name="connsiteX2" fmla="*/ 10805788 w 10805788"/>
              <a:gd name="connsiteY2" fmla="*/ 21600 h 21600"/>
              <a:gd name="connsiteX3" fmla="*/ 0 w 10805788"/>
              <a:gd name="connsiteY3" fmla="*/ 21600 h 21600"/>
            </a:gdLst>
            <a:ahLst/>
            <a:cxnLst>
              <a:cxn ang="0">
                <a:pos x="connsiteX0" y="connsiteY0"/>
              </a:cxn>
              <a:cxn ang="0">
                <a:pos x="connsiteX1" y="connsiteY1"/>
              </a:cxn>
              <a:cxn ang="0">
                <a:pos x="connsiteX2" y="connsiteY2"/>
              </a:cxn>
              <a:cxn ang="0">
                <a:pos x="connsiteX3" y="connsiteY3"/>
              </a:cxn>
            </a:cxnLst>
            <a:rect l="l" t="t" r="r" b="b"/>
            <a:pathLst>
              <a:path w="10805788" h="21600">
                <a:moveTo>
                  <a:pt x="0" y="0"/>
                </a:moveTo>
                <a:lnTo>
                  <a:pt x="10805788" y="0"/>
                </a:lnTo>
                <a:lnTo>
                  <a:pt x="10805788" y="21600"/>
                </a:lnTo>
                <a:lnTo>
                  <a:pt x="0" y="21600"/>
                </a:lnTo>
                <a:close/>
              </a:path>
            </a:pathLst>
          </a:custGeom>
          <a:blipFill>
            <a:blip>
              <a:extLst>
                <a:ext uri="{96DAC541-7B7A-43D3-8B79-37D633B846F1}">
                  <asvg:svgBlip xmlns:asvg="http://schemas.microsoft.com/office/drawing/2016/SVG/main" r:embed="rId4"/>
                </a:ext>
              </a:extLst>
            </a:blip>
            <a:stretch>
              <a:fillRect/>
            </a:stretch>
          </a:blipFill>
        </p:spPr>
        <p:txBody>
          <a:bodyPr wrap="square">
            <a:noAutofit/>
          </a:bodyPr>
          <a:lstStyle>
            <a:lvl1pPr>
              <a:buFontTx/>
              <a:buNone/>
              <a:defRPr sz="100">
                <a:noFill/>
                <a:latin typeface="+mj-lt"/>
              </a:defRPr>
            </a:lvl1pPr>
            <a:lvl2pPr marL="0" indent="0">
              <a:buFontTx/>
              <a:buNone/>
              <a:defRPr sz="100"/>
            </a:lvl2pPr>
            <a:lvl3pPr marL="0" indent="0">
              <a:buClr>
                <a:schemeClr val="accent2"/>
              </a:buClr>
              <a:buFontTx/>
              <a:buNone/>
              <a:defRPr sz="100"/>
            </a:lvl3pPr>
            <a:lvl4pPr marL="0" indent="0">
              <a:buFontTx/>
              <a:buNone/>
              <a:defRPr sz="100"/>
            </a:lvl4pPr>
            <a:lvl5pPr marL="0" indent="0">
              <a:buFontTx/>
              <a:buNone/>
              <a:defRPr sz="100"/>
            </a:lvl5pPr>
            <a:lvl6pPr marL="0" indent="0">
              <a:buFontTx/>
              <a:buNone/>
              <a:defRPr sz="100"/>
            </a:lvl6pPr>
            <a:lvl7pPr marL="0" indent="0">
              <a:buFontTx/>
              <a:buNone/>
              <a:defRPr sz="100"/>
            </a:lvl7pPr>
            <a:lvl8pPr marL="0" indent="0">
              <a:buFontTx/>
              <a:buNone/>
              <a:defRPr sz="100"/>
            </a:lvl8pPr>
            <a:lvl9pPr marL="0" indent="0">
              <a:buFontTx/>
              <a:buNone/>
              <a:defRPr sz="100"/>
            </a:lvl9pPr>
          </a:lstStyle>
          <a:p>
            <a:pPr lvl="0"/>
            <a:endParaRPr lang="en-US"/>
          </a:p>
        </p:txBody>
      </p:sp>
      <p:sp>
        <p:nvSpPr>
          <p:cNvPr id="3" name="Text Placeholder 47">
            <a:extLst>
              <a:ext uri="{FF2B5EF4-FFF2-40B4-BE49-F238E27FC236}">
                <a16:creationId xmlns:a16="http://schemas.microsoft.com/office/drawing/2014/main" id="{3DA242F8-E019-B1BE-DB9B-6EA421D56A79}"/>
              </a:ext>
              <a:ext uri="{C183D7F6-B498-43B3-948B-1728B52AA6E4}">
                <adec:decorative xmlns:adec="http://schemas.microsoft.com/office/drawing/2017/decorative" val="1"/>
              </a:ext>
            </a:extLst>
          </p:cNvPr>
          <p:cNvSpPr>
            <a:spLocks noGrp="1"/>
          </p:cNvSpPr>
          <p:nvPr>
            <p:ph type="body" sz="quarter" idx="14"/>
          </p:nvPr>
        </p:nvSpPr>
        <p:spPr>
          <a:xfrm>
            <a:off x="0" y="0"/>
            <a:ext cx="167640" cy="6858000"/>
          </a:xfrm>
          <a:custGeom>
            <a:avLst/>
            <a:gdLst>
              <a:gd name="connsiteX0" fmla="*/ 0 w 10805788"/>
              <a:gd name="connsiteY0" fmla="*/ 0 h 21600"/>
              <a:gd name="connsiteX1" fmla="*/ 10805788 w 10805788"/>
              <a:gd name="connsiteY1" fmla="*/ 0 h 21600"/>
              <a:gd name="connsiteX2" fmla="*/ 10805788 w 10805788"/>
              <a:gd name="connsiteY2" fmla="*/ 21600 h 21600"/>
              <a:gd name="connsiteX3" fmla="*/ 0 w 10805788"/>
              <a:gd name="connsiteY3" fmla="*/ 21600 h 21600"/>
            </a:gdLst>
            <a:ahLst/>
            <a:cxnLst>
              <a:cxn ang="0">
                <a:pos x="connsiteX0" y="connsiteY0"/>
              </a:cxn>
              <a:cxn ang="0">
                <a:pos x="connsiteX1" y="connsiteY1"/>
              </a:cxn>
              <a:cxn ang="0">
                <a:pos x="connsiteX2" y="connsiteY2"/>
              </a:cxn>
              <a:cxn ang="0">
                <a:pos x="connsiteX3" y="connsiteY3"/>
              </a:cxn>
            </a:cxnLst>
            <a:rect l="l" t="t" r="r" b="b"/>
            <a:pathLst>
              <a:path w="10805788" h="21600">
                <a:moveTo>
                  <a:pt x="0" y="0"/>
                </a:moveTo>
                <a:lnTo>
                  <a:pt x="10805788" y="0"/>
                </a:lnTo>
                <a:lnTo>
                  <a:pt x="10805788" y="21600"/>
                </a:lnTo>
                <a:lnTo>
                  <a:pt x="0" y="21600"/>
                </a:lnTo>
                <a:close/>
              </a:path>
            </a:pathLst>
          </a:custGeom>
          <a:solidFill>
            <a:srgbClr val="F1F4F9"/>
          </a:solidFill>
        </p:spPr>
        <p:txBody>
          <a:bodyPr wrap="square">
            <a:noAutofit/>
          </a:bodyPr>
          <a:lstStyle>
            <a:lvl1pPr>
              <a:buFontTx/>
              <a:buNone/>
              <a:defRPr sz="100">
                <a:noFill/>
                <a:latin typeface="+mj-lt"/>
              </a:defRPr>
            </a:lvl1pPr>
            <a:lvl2pPr marL="0" indent="0">
              <a:buFontTx/>
              <a:buNone/>
              <a:defRPr sz="100"/>
            </a:lvl2pPr>
            <a:lvl3pPr marL="0" indent="0">
              <a:buClr>
                <a:schemeClr val="accent2"/>
              </a:buClr>
              <a:buFontTx/>
              <a:buNone/>
              <a:defRPr sz="100"/>
            </a:lvl3pPr>
            <a:lvl4pPr marL="0" indent="0">
              <a:buFontTx/>
              <a:buNone/>
              <a:defRPr sz="100"/>
            </a:lvl4pPr>
            <a:lvl5pPr marL="0" indent="0">
              <a:buFontTx/>
              <a:buNone/>
              <a:defRPr sz="100"/>
            </a:lvl5pPr>
            <a:lvl6pPr marL="0" indent="0">
              <a:buFontTx/>
              <a:buNone/>
              <a:defRPr sz="100"/>
            </a:lvl6pPr>
            <a:lvl7pPr marL="0" indent="0">
              <a:buFontTx/>
              <a:buNone/>
              <a:defRPr sz="100"/>
            </a:lvl7pPr>
            <a:lvl8pPr marL="0" indent="0">
              <a:buFontTx/>
              <a:buNone/>
              <a:defRPr sz="100"/>
            </a:lvl8pPr>
            <a:lvl9pPr marL="0" indent="0">
              <a:buFontTx/>
              <a:buNone/>
              <a:defRPr sz="100"/>
            </a:lvl9pPr>
          </a:lstStyle>
          <a:p>
            <a:pPr lvl="0"/>
            <a:endParaRPr lang="en-US"/>
          </a:p>
        </p:txBody>
      </p:sp>
    </p:spTree>
    <p:extLst>
      <p:ext uri="{BB962C8B-B14F-4D97-AF65-F5344CB8AC3E}">
        <p14:creationId xmlns:p14="http://schemas.microsoft.com/office/powerpoint/2010/main" val="319853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ercalaire bleu foncé V1">
    <p:bg>
      <p:bgPr>
        <a:solidFill>
          <a:schemeClr val="accent3"/>
        </a:solidFill>
        <a:effectLst/>
      </p:bgPr>
    </p:bg>
    <p:spTree>
      <p:nvGrpSpPr>
        <p:cNvPr id="1" name=""/>
        <p:cNvGrpSpPr/>
        <p:nvPr/>
      </p:nvGrpSpPr>
      <p:grpSpPr>
        <a:xfrm>
          <a:off x="0" y="0"/>
          <a:ext cx="0" cy="0"/>
          <a:chOff x="0" y="0"/>
          <a:chExt cx="0" cy="0"/>
        </a:xfrm>
      </p:grpSpPr>
      <p:sp>
        <p:nvSpPr>
          <p:cNvPr id="47" name="Text Placeholder 31">
            <a:extLst>
              <a:ext uri="{FF2B5EF4-FFF2-40B4-BE49-F238E27FC236}">
                <a16:creationId xmlns:a16="http://schemas.microsoft.com/office/drawing/2014/main" id="{64D3D430-7ABD-C451-0AF3-8849A031AFE5}"/>
              </a:ext>
            </a:extLst>
          </p:cNvPr>
          <p:cNvSpPr>
            <a:spLocks noGrp="1"/>
          </p:cNvSpPr>
          <p:nvPr>
            <p:ph type="body" sz="quarter" idx="10" hasCustomPrompt="1"/>
          </p:nvPr>
        </p:nvSpPr>
        <p:spPr>
          <a:xfrm>
            <a:off x="-843404" y="742583"/>
            <a:ext cx="5789945" cy="4764381"/>
          </a:xfrm>
        </p:spPr>
        <p:txBody>
          <a:bodyPr>
            <a:noAutofit/>
          </a:bodyPr>
          <a:lstStyle>
            <a:lvl1pPr>
              <a:lnSpc>
                <a:spcPct val="100000"/>
              </a:lnSpc>
              <a:spcAft>
                <a:spcPts val="0"/>
              </a:spcAft>
              <a:buFontTx/>
              <a:buNone/>
              <a:defRPr sz="34400">
                <a:solidFill>
                  <a:schemeClr val="bg1"/>
                </a:solidFill>
                <a:effectLst>
                  <a:outerShdw blurRad="38100" dist="38100" dir="2700000" algn="tl">
                    <a:srgbClr val="000000">
                      <a:alpha val="43137"/>
                    </a:srgbClr>
                  </a:outerShdw>
                </a:effectLst>
                <a:latin typeface="Verdana Pro Semibold" panose="020B0704030504040204" pitchFamily="34" charset="0"/>
              </a:defRPr>
            </a:lvl1pPr>
            <a:lvl2pPr>
              <a:buFontTx/>
              <a:buNone/>
              <a:defRPr sz="34400">
                <a:solidFill>
                  <a:schemeClr val="bg1"/>
                </a:solidFill>
                <a:latin typeface="Verdana Pro Semibold" panose="020B0704030504040204" pitchFamily="34" charset="0"/>
              </a:defRPr>
            </a:lvl2pPr>
            <a:lvl3pPr marL="0" indent="0">
              <a:buFontTx/>
              <a:buNone/>
              <a:defRPr sz="34400">
                <a:solidFill>
                  <a:schemeClr val="bg1"/>
                </a:solidFill>
                <a:latin typeface="Verdana Pro Semibold" panose="020B0704030504040204" pitchFamily="34" charset="0"/>
              </a:defRPr>
            </a:lvl3pPr>
            <a:lvl4pPr marL="0" indent="0">
              <a:buFontTx/>
              <a:buNone/>
              <a:defRPr sz="34400">
                <a:solidFill>
                  <a:schemeClr val="bg1"/>
                </a:solidFill>
                <a:latin typeface="Verdana Pro Semibold" panose="020B0704030504040204" pitchFamily="34" charset="0"/>
              </a:defRPr>
            </a:lvl4pPr>
            <a:lvl5pPr marL="0" indent="0">
              <a:buFontTx/>
              <a:buNone/>
              <a:defRPr sz="34400">
                <a:solidFill>
                  <a:schemeClr val="bg1"/>
                </a:solidFill>
                <a:latin typeface="Verdana Pro Semibold" panose="020B0704030504040204" pitchFamily="34" charset="0"/>
              </a:defRPr>
            </a:lvl5pPr>
            <a:lvl6pPr marL="0" indent="0">
              <a:buFontTx/>
              <a:buNone/>
              <a:defRPr sz="34400">
                <a:solidFill>
                  <a:schemeClr val="bg1"/>
                </a:solidFill>
                <a:latin typeface="Verdana Pro Semibold" panose="020B0704030504040204" pitchFamily="34" charset="0"/>
              </a:defRPr>
            </a:lvl6pPr>
            <a:lvl7pPr marL="0" indent="0">
              <a:buFontTx/>
              <a:buNone/>
              <a:defRPr sz="34400">
                <a:solidFill>
                  <a:schemeClr val="bg1"/>
                </a:solidFill>
                <a:latin typeface="Verdana Pro Semibold" panose="020B0704030504040204" pitchFamily="34" charset="0"/>
              </a:defRPr>
            </a:lvl7pPr>
            <a:lvl8pPr marL="0" indent="0">
              <a:buFontTx/>
              <a:buNone/>
              <a:defRPr sz="34400">
                <a:solidFill>
                  <a:schemeClr val="bg1"/>
                </a:solidFill>
                <a:latin typeface="Verdana Pro Semibold" panose="020B0704030504040204" pitchFamily="34" charset="0"/>
              </a:defRPr>
            </a:lvl8pPr>
            <a:lvl9pPr marL="0" indent="0">
              <a:buFontTx/>
              <a:buNone/>
              <a:defRPr sz="34400">
                <a:solidFill>
                  <a:schemeClr val="bg1"/>
                </a:solidFill>
                <a:latin typeface="Verdana Pro Semibold" panose="020B0704030504040204" pitchFamily="34" charset="0"/>
              </a:defRPr>
            </a:lvl9pPr>
          </a:lstStyle>
          <a:p>
            <a:pPr lvl="0"/>
            <a:r>
              <a:rPr lang="en-US"/>
              <a:t>00</a:t>
            </a:r>
          </a:p>
        </p:txBody>
      </p:sp>
      <p:sp>
        <p:nvSpPr>
          <p:cNvPr id="7" name="Freeform: Shape 6">
            <a:extLst>
              <a:ext uri="{FF2B5EF4-FFF2-40B4-BE49-F238E27FC236}">
                <a16:creationId xmlns:a16="http://schemas.microsoft.com/office/drawing/2014/main" id="{C6CA9719-B7CE-A104-39B1-33687A0833CC}"/>
              </a:ext>
              <a:ext uri="{C183D7F6-B498-43B3-948B-1728B52AA6E4}">
                <adec:decorative xmlns:adec="http://schemas.microsoft.com/office/drawing/2017/decorative" val="1"/>
              </a:ext>
            </a:extLst>
          </p:cNvPr>
          <p:cNvSpPr>
            <a:spLocks/>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4804228 w 12192000"/>
              <a:gd name="connsiteY3" fmla="*/ 6858000 h 6858000"/>
              <a:gd name="connsiteX4" fmla="*/ 4804228 w 12192000"/>
              <a:gd name="connsiteY4" fmla="*/ 912239 h 6858000"/>
              <a:gd name="connsiteX5" fmla="*/ 4303152 w 12192000"/>
              <a:gd name="connsiteY5" fmla="*/ 411163 h 6858000"/>
              <a:gd name="connsiteX6" fmla="*/ 668715 w 12192000"/>
              <a:gd name="connsiteY6" fmla="*/ 411163 h 6858000"/>
              <a:gd name="connsiteX7" fmla="*/ 167639 w 12192000"/>
              <a:gd name="connsiteY7" fmla="*/ 912239 h 6858000"/>
              <a:gd name="connsiteX8" fmla="*/ 167639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4804228" y="6858000"/>
                </a:lnTo>
                <a:lnTo>
                  <a:pt x="4804228" y="912239"/>
                </a:lnTo>
                <a:cubicBezTo>
                  <a:pt x="4804228" y="635502"/>
                  <a:pt x="4579889" y="411163"/>
                  <a:pt x="4303152" y="411163"/>
                </a:cubicBezTo>
                <a:lnTo>
                  <a:pt x="668715" y="411163"/>
                </a:lnTo>
                <a:cubicBezTo>
                  <a:pt x="391978" y="411163"/>
                  <a:pt x="167639" y="635502"/>
                  <a:pt x="167639" y="912239"/>
                </a:cubicBezTo>
                <a:lnTo>
                  <a:pt x="167639" y="6858000"/>
                </a:lnTo>
                <a:lnTo>
                  <a:pt x="0" y="6858000"/>
                </a:lnTo>
                <a:close/>
              </a:path>
            </a:pathLst>
          </a:custGeom>
          <a:solidFill>
            <a:srgbClr val="F1F4F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ro" panose="020B0604030504040204" pitchFamily="34" charset="0"/>
              <a:ea typeface="+mn-ea"/>
              <a:cs typeface="+mn-cs"/>
            </a:endParaRPr>
          </a:p>
        </p:txBody>
      </p:sp>
      <p:sp>
        <p:nvSpPr>
          <p:cNvPr id="44" name="Title 29">
            <a:extLst>
              <a:ext uri="{FF2B5EF4-FFF2-40B4-BE49-F238E27FC236}">
                <a16:creationId xmlns:a16="http://schemas.microsoft.com/office/drawing/2014/main" id="{E97D5E87-6D00-7944-6ECC-F499962F7762}"/>
              </a:ext>
            </a:extLst>
          </p:cNvPr>
          <p:cNvSpPr>
            <a:spLocks noGrp="1"/>
          </p:cNvSpPr>
          <p:nvPr>
            <p:ph type="title" hasCustomPrompt="1"/>
          </p:nvPr>
        </p:nvSpPr>
        <p:spPr>
          <a:xfrm>
            <a:off x="5184984" y="1685991"/>
            <a:ext cx="6470435" cy="2492990"/>
          </a:xfrm>
        </p:spPr>
        <p:txBody>
          <a:bodyPr bIns="0" anchor="t" anchorCtr="0">
            <a:noAutofit/>
          </a:bodyPr>
          <a:lstStyle>
            <a:lvl1pPr>
              <a:lnSpc>
                <a:spcPct val="90000"/>
              </a:lnSpc>
              <a:defRPr sz="6000">
                <a:solidFill>
                  <a:schemeClr val="accent3"/>
                </a:solidFill>
                <a:effectLst/>
              </a:defRPr>
            </a:lvl1pPr>
          </a:lstStyle>
          <a:p>
            <a:r>
              <a:rPr lang="fr-FR" noProof="0"/>
              <a:t>Titre très long sur un total de trois lignes</a:t>
            </a:r>
          </a:p>
        </p:txBody>
      </p:sp>
      <p:sp>
        <p:nvSpPr>
          <p:cNvPr id="50" name="Text Placeholder 49">
            <a:extLst>
              <a:ext uri="{FF2B5EF4-FFF2-40B4-BE49-F238E27FC236}">
                <a16:creationId xmlns:a16="http://schemas.microsoft.com/office/drawing/2014/main" id="{BEA3E3B4-0CA7-336B-01EC-BBE2EACC47A4}"/>
              </a:ext>
            </a:extLst>
          </p:cNvPr>
          <p:cNvSpPr>
            <a:spLocks noGrp="1"/>
          </p:cNvSpPr>
          <p:nvPr>
            <p:ph type="body" sz="quarter" idx="13" hasCustomPrompt="1"/>
          </p:nvPr>
        </p:nvSpPr>
        <p:spPr>
          <a:xfrm>
            <a:off x="5184984" y="4632731"/>
            <a:ext cx="6470434" cy="774956"/>
          </a:xfrm>
        </p:spPr>
        <p:txBody>
          <a:bodyPr>
            <a:noAutofit/>
          </a:bodyPr>
          <a:lstStyle>
            <a:lvl1pPr>
              <a:buFontTx/>
              <a:buNone/>
              <a:defRPr sz="1800">
                <a:solidFill>
                  <a:schemeClr val="accent3"/>
                </a:solidFill>
                <a:latin typeface="+mn-lt"/>
              </a:defRPr>
            </a:lvl1pPr>
            <a:lvl2pPr>
              <a:buFontTx/>
              <a:buNone/>
              <a:defRPr sz="1800">
                <a:solidFill>
                  <a:schemeClr val="accent3"/>
                </a:solidFill>
                <a:latin typeface="+mn-lt"/>
              </a:defRPr>
            </a:lvl2pPr>
            <a:lvl3pPr marL="0" indent="0">
              <a:buFontTx/>
              <a:buNone/>
              <a:defRPr sz="1800">
                <a:solidFill>
                  <a:schemeClr val="accent3"/>
                </a:solidFill>
                <a:latin typeface="+mn-lt"/>
              </a:defRPr>
            </a:lvl3pPr>
            <a:lvl4pPr marL="0" indent="0">
              <a:buFontTx/>
              <a:buNone/>
              <a:defRPr sz="1800">
                <a:solidFill>
                  <a:schemeClr val="accent3"/>
                </a:solidFill>
                <a:latin typeface="+mn-lt"/>
              </a:defRPr>
            </a:lvl4pPr>
            <a:lvl5pPr marL="0" indent="0">
              <a:buFontTx/>
              <a:buNone/>
              <a:defRPr sz="1800">
                <a:solidFill>
                  <a:schemeClr val="accent3"/>
                </a:solidFill>
                <a:latin typeface="+mn-lt"/>
              </a:defRPr>
            </a:lvl5pPr>
            <a:lvl6pPr marL="0" indent="0">
              <a:buFontTx/>
              <a:buNone/>
              <a:defRPr sz="1800">
                <a:solidFill>
                  <a:schemeClr val="accent3"/>
                </a:solidFill>
                <a:latin typeface="+mn-lt"/>
              </a:defRPr>
            </a:lvl6pPr>
            <a:lvl7pPr marL="0" indent="0">
              <a:buFontTx/>
              <a:buNone/>
              <a:defRPr sz="1800">
                <a:solidFill>
                  <a:schemeClr val="accent3"/>
                </a:solidFill>
                <a:latin typeface="+mn-lt"/>
              </a:defRPr>
            </a:lvl7pPr>
            <a:lvl8pPr marL="0" indent="0">
              <a:buFontTx/>
              <a:buNone/>
              <a:defRPr sz="1800">
                <a:solidFill>
                  <a:schemeClr val="accent3"/>
                </a:solidFill>
                <a:latin typeface="+mn-lt"/>
              </a:defRPr>
            </a:lvl8pPr>
            <a:lvl9pPr marL="0" indent="0">
              <a:buFontTx/>
              <a:buNone/>
              <a:defRPr sz="1800">
                <a:solidFill>
                  <a:schemeClr val="accent3"/>
                </a:solidFill>
                <a:latin typeface="+mn-lt"/>
              </a:defRPr>
            </a:lvl9pPr>
          </a:lstStyle>
          <a:p>
            <a:pPr lvl="0"/>
            <a:r>
              <a:rPr lang="fr-FR" noProof="0"/>
              <a:t>Sous-titre</a:t>
            </a:r>
          </a:p>
        </p:txBody>
      </p:sp>
      <p:grpSp>
        <p:nvGrpSpPr>
          <p:cNvPr id="13" name="Group 12">
            <a:extLst>
              <a:ext uri="{FF2B5EF4-FFF2-40B4-BE49-F238E27FC236}">
                <a16:creationId xmlns:a16="http://schemas.microsoft.com/office/drawing/2014/main" id="{7190ECA1-E46A-2639-2E29-2AD5CED223CB}"/>
              </a:ext>
              <a:ext uri="{C183D7F6-B498-43B3-948B-1728B52AA6E4}">
                <adec:decorative xmlns:adec="http://schemas.microsoft.com/office/drawing/2017/decorative" val="1"/>
              </a:ext>
            </a:extLst>
          </p:cNvPr>
          <p:cNvGrpSpPr/>
          <p:nvPr userDrawn="1"/>
        </p:nvGrpSpPr>
        <p:grpSpPr>
          <a:xfrm rot="1529564" flipH="1">
            <a:off x="4955398" y="1338163"/>
            <a:ext cx="459173" cy="376824"/>
            <a:chOff x="6572805" y="2461391"/>
            <a:chExt cx="594885" cy="488200"/>
          </a:xfrm>
          <a:solidFill>
            <a:schemeClr val="accent4"/>
          </a:solidFill>
        </p:grpSpPr>
        <p:pic>
          <p:nvPicPr>
            <p:cNvPr id="14" name="Graphic 13">
              <a:extLst>
                <a:ext uri="{FF2B5EF4-FFF2-40B4-BE49-F238E27FC236}">
                  <a16:creationId xmlns:a16="http://schemas.microsoft.com/office/drawing/2014/main" id="{B9697065-320A-64F7-5A57-8C64AE8C6E2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6200000">
              <a:off x="6972428" y="2754328"/>
              <a:ext cx="152400" cy="238125"/>
            </a:xfrm>
            <a:prstGeom prst="rect">
              <a:avLst/>
            </a:prstGeom>
          </p:spPr>
        </p:pic>
        <p:pic>
          <p:nvPicPr>
            <p:cNvPr id="15" name="Graphic 14">
              <a:extLst>
                <a:ext uri="{FF2B5EF4-FFF2-40B4-BE49-F238E27FC236}">
                  <a16:creationId xmlns:a16="http://schemas.microsoft.com/office/drawing/2014/main" id="{819EBEF2-ED8D-FA20-1570-051614269A2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104491">
              <a:off x="6572805" y="2461391"/>
              <a:ext cx="152400" cy="238125"/>
            </a:xfrm>
            <a:prstGeom prst="rect">
              <a:avLst/>
            </a:prstGeom>
          </p:spPr>
        </p:pic>
        <p:pic>
          <p:nvPicPr>
            <p:cNvPr id="16" name="Graphic 15">
              <a:extLst>
                <a:ext uri="{FF2B5EF4-FFF2-40B4-BE49-F238E27FC236}">
                  <a16:creationId xmlns:a16="http://schemas.microsoft.com/office/drawing/2014/main" id="{00FA39CD-E842-F194-9B94-23734937A69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8546752">
              <a:off x="6756473" y="2630671"/>
              <a:ext cx="257175" cy="66675"/>
            </a:xfrm>
            <a:prstGeom prst="rect">
              <a:avLst/>
            </a:prstGeom>
          </p:spPr>
        </p:pic>
      </p:grpSp>
      <p:grpSp>
        <p:nvGrpSpPr>
          <p:cNvPr id="17" name="Groupe 9">
            <a:extLst>
              <a:ext uri="{FF2B5EF4-FFF2-40B4-BE49-F238E27FC236}">
                <a16:creationId xmlns:a16="http://schemas.microsoft.com/office/drawing/2014/main" id="{C46EFADF-B314-81C6-5FC8-3878190945B6}"/>
              </a:ext>
              <a:ext uri="{C183D7F6-B498-43B3-948B-1728B52AA6E4}">
                <adec:decorative xmlns:adec="http://schemas.microsoft.com/office/drawing/2017/decorative" val="1"/>
              </a:ext>
            </a:extLst>
          </p:cNvPr>
          <p:cNvGrpSpPr/>
          <p:nvPr userDrawn="1"/>
        </p:nvGrpSpPr>
        <p:grpSpPr>
          <a:xfrm>
            <a:off x="9402411" y="538066"/>
            <a:ext cx="2088365" cy="627950"/>
            <a:chOff x="8664576" y="4273550"/>
            <a:chExt cx="1150937" cy="346075"/>
          </a:xfrm>
        </p:grpSpPr>
        <p:sp>
          <p:nvSpPr>
            <p:cNvPr id="18" name="Freeform 139">
              <a:extLst>
                <a:ext uri="{FF2B5EF4-FFF2-40B4-BE49-F238E27FC236}">
                  <a16:creationId xmlns:a16="http://schemas.microsoft.com/office/drawing/2014/main" id="{EF5479FE-DD7F-997E-B922-F559E2D663FE}"/>
                </a:ext>
              </a:extLst>
            </p:cNvPr>
            <p:cNvSpPr>
              <a:spLocks noEditPoints="1"/>
            </p:cNvSpPr>
            <p:nvPr/>
          </p:nvSpPr>
          <p:spPr bwMode="auto">
            <a:xfrm>
              <a:off x="9115426" y="4457700"/>
              <a:ext cx="100013" cy="101600"/>
            </a:xfrm>
            <a:custGeom>
              <a:avLst/>
              <a:gdLst>
                <a:gd name="T0" fmla="*/ 206 w 206"/>
                <a:gd name="T1" fmla="*/ 200 h 207"/>
                <a:gd name="T2" fmla="*/ 159 w 206"/>
                <a:gd name="T3" fmla="*/ 207 h 207"/>
                <a:gd name="T4" fmla="*/ 122 w 206"/>
                <a:gd name="T5" fmla="*/ 178 h 207"/>
                <a:gd name="T6" fmla="*/ 60 w 206"/>
                <a:gd name="T7" fmla="*/ 207 h 207"/>
                <a:gd name="T8" fmla="*/ 0 w 206"/>
                <a:gd name="T9" fmla="*/ 158 h 207"/>
                <a:gd name="T10" fmla="*/ 121 w 206"/>
                <a:gd name="T11" fmla="*/ 93 h 207"/>
                <a:gd name="T12" fmla="*/ 121 w 206"/>
                <a:gd name="T13" fmla="*/ 72 h 207"/>
                <a:gd name="T14" fmla="*/ 90 w 206"/>
                <a:gd name="T15" fmla="*/ 16 h 207"/>
                <a:gd name="T16" fmla="*/ 35 w 206"/>
                <a:gd name="T17" fmla="*/ 67 h 207"/>
                <a:gd name="T18" fmla="*/ 9 w 206"/>
                <a:gd name="T19" fmla="*/ 45 h 207"/>
                <a:gd name="T20" fmla="*/ 92 w 206"/>
                <a:gd name="T21" fmla="*/ 0 h 207"/>
                <a:gd name="T22" fmla="*/ 167 w 206"/>
                <a:gd name="T23" fmla="*/ 71 h 207"/>
                <a:gd name="T24" fmla="*/ 167 w 206"/>
                <a:gd name="T25" fmla="*/ 157 h 207"/>
                <a:gd name="T26" fmla="*/ 187 w 206"/>
                <a:gd name="T27" fmla="*/ 193 h 207"/>
                <a:gd name="T28" fmla="*/ 205 w 206"/>
                <a:gd name="T29" fmla="*/ 190 h 207"/>
                <a:gd name="T30" fmla="*/ 205 w 206"/>
                <a:gd name="T31" fmla="*/ 200 h 207"/>
                <a:gd name="T32" fmla="*/ 206 w 206"/>
                <a:gd name="T33" fmla="*/ 200 h 207"/>
                <a:gd name="T34" fmla="*/ 122 w 206"/>
                <a:gd name="T35" fmla="*/ 108 h 207"/>
                <a:gd name="T36" fmla="*/ 50 w 206"/>
                <a:gd name="T37" fmla="*/ 152 h 207"/>
                <a:gd name="T38" fmla="*/ 79 w 206"/>
                <a:gd name="T39" fmla="*/ 183 h 207"/>
                <a:gd name="T40" fmla="*/ 122 w 206"/>
                <a:gd name="T41" fmla="*/ 135 h 207"/>
                <a:gd name="T42" fmla="*/ 122 w 206"/>
                <a:gd name="T43" fmla="*/ 10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207">
                  <a:moveTo>
                    <a:pt x="206" y="200"/>
                  </a:moveTo>
                  <a:cubicBezTo>
                    <a:pt x="191" y="205"/>
                    <a:pt x="177" y="207"/>
                    <a:pt x="159" y="207"/>
                  </a:cubicBezTo>
                  <a:cubicBezTo>
                    <a:pt x="131" y="207"/>
                    <a:pt x="126" y="192"/>
                    <a:pt x="122" y="178"/>
                  </a:cubicBezTo>
                  <a:cubicBezTo>
                    <a:pt x="114" y="188"/>
                    <a:pt x="94" y="207"/>
                    <a:pt x="60" y="207"/>
                  </a:cubicBezTo>
                  <a:cubicBezTo>
                    <a:pt x="29" y="207"/>
                    <a:pt x="0" y="186"/>
                    <a:pt x="0" y="158"/>
                  </a:cubicBezTo>
                  <a:cubicBezTo>
                    <a:pt x="0" y="98"/>
                    <a:pt x="94" y="95"/>
                    <a:pt x="121" y="93"/>
                  </a:cubicBezTo>
                  <a:lnTo>
                    <a:pt x="121" y="72"/>
                  </a:lnTo>
                  <a:cubicBezTo>
                    <a:pt x="121" y="48"/>
                    <a:pt x="121" y="16"/>
                    <a:pt x="90" y="16"/>
                  </a:cubicBezTo>
                  <a:cubicBezTo>
                    <a:pt x="45" y="16"/>
                    <a:pt x="76" y="67"/>
                    <a:pt x="35" y="67"/>
                  </a:cubicBezTo>
                  <a:cubicBezTo>
                    <a:pt x="22" y="67"/>
                    <a:pt x="9" y="60"/>
                    <a:pt x="9" y="45"/>
                  </a:cubicBezTo>
                  <a:cubicBezTo>
                    <a:pt x="9" y="13"/>
                    <a:pt x="55" y="0"/>
                    <a:pt x="92" y="0"/>
                  </a:cubicBezTo>
                  <a:cubicBezTo>
                    <a:pt x="150" y="0"/>
                    <a:pt x="167" y="21"/>
                    <a:pt x="167" y="71"/>
                  </a:cubicBezTo>
                  <a:lnTo>
                    <a:pt x="167" y="157"/>
                  </a:lnTo>
                  <a:cubicBezTo>
                    <a:pt x="167" y="183"/>
                    <a:pt x="172" y="193"/>
                    <a:pt x="187" y="193"/>
                  </a:cubicBezTo>
                  <a:cubicBezTo>
                    <a:pt x="194" y="193"/>
                    <a:pt x="199" y="191"/>
                    <a:pt x="205" y="190"/>
                  </a:cubicBezTo>
                  <a:lnTo>
                    <a:pt x="205" y="200"/>
                  </a:lnTo>
                  <a:lnTo>
                    <a:pt x="206" y="200"/>
                  </a:lnTo>
                  <a:close/>
                  <a:moveTo>
                    <a:pt x="122" y="108"/>
                  </a:moveTo>
                  <a:cubicBezTo>
                    <a:pt x="105" y="108"/>
                    <a:pt x="50" y="111"/>
                    <a:pt x="50" y="152"/>
                  </a:cubicBezTo>
                  <a:cubicBezTo>
                    <a:pt x="50" y="168"/>
                    <a:pt x="60" y="183"/>
                    <a:pt x="79" y="183"/>
                  </a:cubicBezTo>
                  <a:cubicBezTo>
                    <a:pt x="105" y="183"/>
                    <a:pt x="122" y="166"/>
                    <a:pt x="122" y="135"/>
                  </a:cubicBezTo>
                  <a:lnTo>
                    <a:pt x="122" y="10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40">
              <a:extLst>
                <a:ext uri="{FF2B5EF4-FFF2-40B4-BE49-F238E27FC236}">
                  <a16:creationId xmlns:a16="http://schemas.microsoft.com/office/drawing/2014/main" id="{324080DD-B8BE-9165-6D5A-28ACC77251FC}"/>
                </a:ext>
              </a:extLst>
            </p:cNvPr>
            <p:cNvSpPr>
              <a:spLocks/>
            </p:cNvSpPr>
            <p:nvPr/>
          </p:nvSpPr>
          <p:spPr bwMode="auto">
            <a:xfrm>
              <a:off x="9239251" y="4457700"/>
              <a:ext cx="119063" cy="100013"/>
            </a:xfrm>
            <a:custGeom>
              <a:avLst/>
              <a:gdLst>
                <a:gd name="T0" fmla="*/ 0 w 245"/>
                <a:gd name="T1" fmla="*/ 193 h 203"/>
                <a:gd name="T2" fmla="*/ 33 w 245"/>
                <a:gd name="T3" fmla="*/ 156 h 203"/>
                <a:gd name="T4" fmla="*/ 33 w 245"/>
                <a:gd name="T5" fmla="*/ 55 h 203"/>
                <a:gd name="T6" fmla="*/ 0 w 245"/>
                <a:gd name="T7" fmla="*/ 20 h 203"/>
                <a:gd name="T8" fmla="*/ 0 w 245"/>
                <a:gd name="T9" fmla="*/ 10 h 203"/>
                <a:gd name="T10" fmla="*/ 80 w 245"/>
                <a:gd name="T11" fmla="*/ 0 h 203"/>
                <a:gd name="T12" fmla="*/ 80 w 245"/>
                <a:gd name="T13" fmla="*/ 51 h 203"/>
                <a:gd name="T14" fmla="*/ 81 w 245"/>
                <a:gd name="T15" fmla="*/ 51 h 203"/>
                <a:gd name="T16" fmla="*/ 156 w 245"/>
                <a:gd name="T17" fmla="*/ 0 h 203"/>
                <a:gd name="T18" fmla="*/ 211 w 245"/>
                <a:gd name="T19" fmla="*/ 57 h 203"/>
                <a:gd name="T20" fmla="*/ 211 w 245"/>
                <a:gd name="T21" fmla="*/ 156 h 203"/>
                <a:gd name="T22" fmla="*/ 245 w 245"/>
                <a:gd name="T23" fmla="*/ 193 h 203"/>
                <a:gd name="T24" fmla="*/ 245 w 245"/>
                <a:gd name="T25" fmla="*/ 203 h 203"/>
                <a:gd name="T26" fmla="*/ 131 w 245"/>
                <a:gd name="T27" fmla="*/ 203 h 203"/>
                <a:gd name="T28" fmla="*/ 131 w 245"/>
                <a:gd name="T29" fmla="*/ 193 h 203"/>
                <a:gd name="T30" fmla="*/ 165 w 245"/>
                <a:gd name="T31" fmla="*/ 156 h 203"/>
                <a:gd name="T32" fmla="*/ 165 w 245"/>
                <a:gd name="T33" fmla="*/ 92 h 203"/>
                <a:gd name="T34" fmla="*/ 136 w 245"/>
                <a:gd name="T35" fmla="*/ 26 h 203"/>
                <a:gd name="T36" fmla="*/ 81 w 245"/>
                <a:gd name="T37" fmla="*/ 97 h 203"/>
                <a:gd name="T38" fmla="*/ 81 w 245"/>
                <a:gd name="T39" fmla="*/ 155 h 203"/>
                <a:gd name="T40" fmla="*/ 115 w 245"/>
                <a:gd name="T41" fmla="*/ 192 h 203"/>
                <a:gd name="T42" fmla="*/ 115 w 245"/>
                <a:gd name="T43" fmla="*/ 202 h 203"/>
                <a:gd name="T44" fmla="*/ 0 w 245"/>
                <a:gd name="T45" fmla="*/ 202 h 203"/>
                <a:gd name="T46" fmla="*/ 0 w 245"/>
                <a:gd name="T47"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5" h="203">
                  <a:moveTo>
                    <a:pt x="0" y="193"/>
                  </a:moveTo>
                  <a:cubicBezTo>
                    <a:pt x="26" y="193"/>
                    <a:pt x="33" y="186"/>
                    <a:pt x="33" y="156"/>
                  </a:cubicBezTo>
                  <a:lnTo>
                    <a:pt x="33" y="55"/>
                  </a:lnTo>
                  <a:cubicBezTo>
                    <a:pt x="33" y="23"/>
                    <a:pt x="17" y="20"/>
                    <a:pt x="0" y="20"/>
                  </a:cubicBezTo>
                  <a:lnTo>
                    <a:pt x="0" y="10"/>
                  </a:lnTo>
                  <a:lnTo>
                    <a:pt x="80" y="0"/>
                  </a:lnTo>
                  <a:lnTo>
                    <a:pt x="80" y="51"/>
                  </a:lnTo>
                  <a:lnTo>
                    <a:pt x="81" y="51"/>
                  </a:lnTo>
                  <a:cubicBezTo>
                    <a:pt x="91" y="33"/>
                    <a:pt x="112" y="0"/>
                    <a:pt x="156" y="0"/>
                  </a:cubicBezTo>
                  <a:cubicBezTo>
                    <a:pt x="202" y="0"/>
                    <a:pt x="211" y="25"/>
                    <a:pt x="211" y="57"/>
                  </a:cubicBezTo>
                  <a:lnTo>
                    <a:pt x="211" y="156"/>
                  </a:lnTo>
                  <a:cubicBezTo>
                    <a:pt x="211" y="186"/>
                    <a:pt x="218" y="193"/>
                    <a:pt x="245" y="193"/>
                  </a:cubicBezTo>
                  <a:lnTo>
                    <a:pt x="245" y="203"/>
                  </a:lnTo>
                  <a:lnTo>
                    <a:pt x="131" y="203"/>
                  </a:lnTo>
                  <a:lnTo>
                    <a:pt x="131" y="193"/>
                  </a:lnTo>
                  <a:cubicBezTo>
                    <a:pt x="157" y="193"/>
                    <a:pt x="165" y="186"/>
                    <a:pt x="165" y="156"/>
                  </a:cubicBezTo>
                  <a:lnTo>
                    <a:pt x="165" y="92"/>
                  </a:lnTo>
                  <a:cubicBezTo>
                    <a:pt x="165" y="40"/>
                    <a:pt x="158" y="26"/>
                    <a:pt x="136" y="26"/>
                  </a:cubicBezTo>
                  <a:cubicBezTo>
                    <a:pt x="110" y="26"/>
                    <a:pt x="81" y="71"/>
                    <a:pt x="81" y="97"/>
                  </a:cubicBezTo>
                  <a:lnTo>
                    <a:pt x="81" y="155"/>
                  </a:lnTo>
                  <a:cubicBezTo>
                    <a:pt x="81" y="185"/>
                    <a:pt x="88" y="192"/>
                    <a:pt x="115" y="192"/>
                  </a:cubicBezTo>
                  <a:lnTo>
                    <a:pt x="115" y="202"/>
                  </a:lnTo>
                  <a:lnTo>
                    <a:pt x="0" y="202"/>
                  </a:lnTo>
                  <a:lnTo>
                    <a:pt x="0" y="19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41">
              <a:extLst>
                <a:ext uri="{FF2B5EF4-FFF2-40B4-BE49-F238E27FC236}">
                  <a16:creationId xmlns:a16="http://schemas.microsoft.com/office/drawing/2014/main" id="{FB01C7A3-883C-E009-6430-4EC9D5CA1960}"/>
                </a:ext>
              </a:extLst>
            </p:cNvPr>
            <p:cNvSpPr>
              <a:spLocks noEditPoints="1"/>
            </p:cNvSpPr>
            <p:nvPr/>
          </p:nvSpPr>
          <p:spPr bwMode="auto">
            <a:xfrm>
              <a:off x="9386888" y="4440238"/>
              <a:ext cx="107950" cy="160338"/>
            </a:xfrm>
            <a:custGeom>
              <a:avLst/>
              <a:gdLst>
                <a:gd name="T0" fmla="*/ 141 w 220"/>
                <a:gd name="T1" fmla="*/ 204 h 330"/>
                <a:gd name="T2" fmla="*/ 210 w 220"/>
                <a:gd name="T3" fmla="*/ 255 h 330"/>
                <a:gd name="T4" fmla="*/ 94 w 220"/>
                <a:gd name="T5" fmla="*/ 330 h 330"/>
                <a:gd name="T6" fmla="*/ 0 w 220"/>
                <a:gd name="T7" fmla="*/ 279 h 330"/>
                <a:gd name="T8" fmla="*/ 29 w 220"/>
                <a:gd name="T9" fmla="*/ 238 h 330"/>
                <a:gd name="T10" fmla="*/ 14 w 220"/>
                <a:gd name="T11" fmla="*/ 213 h 330"/>
                <a:gd name="T12" fmla="*/ 41 w 220"/>
                <a:gd name="T13" fmla="*/ 163 h 330"/>
                <a:gd name="T14" fmla="*/ 10 w 220"/>
                <a:gd name="T15" fmla="*/ 107 h 330"/>
                <a:gd name="T16" fmla="*/ 95 w 220"/>
                <a:gd name="T17" fmla="*/ 35 h 330"/>
                <a:gd name="T18" fmla="*/ 144 w 220"/>
                <a:gd name="T19" fmla="*/ 48 h 330"/>
                <a:gd name="T20" fmla="*/ 195 w 220"/>
                <a:gd name="T21" fmla="*/ 0 h 330"/>
                <a:gd name="T22" fmla="*/ 220 w 220"/>
                <a:gd name="T23" fmla="*/ 24 h 330"/>
                <a:gd name="T24" fmla="*/ 195 w 220"/>
                <a:gd name="T25" fmla="*/ 48 h 330"/>
                <a:gd name="T26" fmla="*/ 180 w 220"/>
                <a:gd name="T27" fmla="*/ 43 h 330"/>
                <a:gd name="T28" fmla="*/ 171 w 220"/>
                <a:gd name="T29" fmla="*/ 39 h 330"/>
                <a:gd name="T30" fmla="*/ 155 w 220"/>
                <a:gd name="T31" fmla="*/ 55 h 330"/>
                <a:gd name="T32" fmla="*/ 180 w 220"/>
                <a:gd name="T33" fmla="*/ 107 h 330"/>
                <a:gd name="T34" fmla="*/ 96 w 220"/>
                <a:gd name="T35" fmla="*/ 175 h 330"/>
                <a:gd name="T36" fmla="*/ 57 w 220"/>
                <a:gd name="T37" fmla="*/ 169 h 330"/>
                <a:gd name="T38" fmla="*/ 49 w 220"/>
                <a:gd name="T39" fmla="*/ 189 h 330"/>
                <a:gd name="T40" fmla="*/ 72 w 220"/>
                <a:gd name="T41" fmla="*/ 205 h 330"/>
                <a:gd name="T42" fmla="*/ 141 w 220"/>
                <a:gd name="T43" fmla="*/ 205 h 330"/>
                <a:gd name="T44" fmla="*/ 141 w 220"/>
                <a:gd name="T45" fmla="*/ 204 h 330"/>
                <a:gd name="T46" fmla="*/ 41 w 220"/>
                <a:gd name="T47" fmla="*/ 244 h 330"/>
                <a:gd name="T48" fmla="*/ 32 w 220"/>
                <a:gd name="T49" fmla="*/ 268 h 330"/>
                <a:gd name="T50" fmla="*/ 95 w 220"/>
                <a:gd name="T51" fmla="*/ 313 h 330"/>
                <a:gd name="T52" fmla="*/ 170 w 220"/>
                <a:gd name="T53" fmla="*/ 269 h 330"/>
                <a:gd name="T54" fmla="*/ 129 w 220"/>
                <a:gd name="T55" fmla="*/ 245 h 330"/>
                <a:gd name="T56" fmla="*/ 41 w 220"/>
                <a:gd name="T57" fmla="*/ 245 h 330"/>
                <a:gd name="T58" fmla="*/ 41 w 220"/>
                <a:gd name="T59" fmla="*/ 244 h 330"/>
                <a:gd name="T60" fmla="*/ 94 w 220"/>
                <a:gd name="T61" fmla="*/ 160 h 330"/>
                <a:gd name="T62" fmla="*/ 131 w 220"/>
                <a:gd name="T63" fmla="*/ 107 h 330"/>
                <a:gd name="T64" fmla="*/ 94 w 220"/>
                <a:gd name="T65" fmla="*/ 50 h 330"/>
                <a:gd name="T66" fmla="*/ 55 w 220"/>
                <a:gd name="T67" fmla="*/ 107 h 330"/>
                <a:gd name="T68" fmla="*/ 94 w 220"/>
                <a:gd name="T69" fmla="*/ 16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 h="330">
                  <a:moveTo>
                    <a:pt x="141" y="204"/>
                  </a:moveTo>
                  <a:cubicBezTo>
                    <a:pt x="175" y="204"/>
                    <a:pt x="210" y="215"/>
                    <a:pt x="210" y="255"/>
                  </a:cubicBezTo>
                  <a:cubicBezTo>
                    <a:pt x="210" y="290"/>
                    <a:pt x="166" y="330"/>
                    <a:pt x="94" y="330"/>
                  </a:cubicBezTo>
                  <a:cubicBezTo>
                    <a:pt x="26" y="330"/>
                    <a:pt x="0" y="300"/>
                    <a:pt x="0" y="279"/>
                  </a:cubicBezTo>
                  <a:cubicBezTo>
                    <a:pt x="0" y="259"/>
                    <a:pt x="17" y="247"/>
                    <a:pt x="29" y="238"/>
                  </a:cubicBezTo>
                  <a:cubicBezTo>
                    <a:pt x="24" y="233"/>
                    <a:pt x="14" y="227"/>
                    <a:pt x="14" y="213"/>
                  </a:cubicBezTo>
                  <a:cubicBezTo>
                    <a:pt x="14" y="190"/>
                    <a:pt x="35" y="172"/>
                    <a:pt x="41" y="163"/>
                  </a:cubicBezTo>
                  <a:cubicBezTo>
                    <a:pt x="29" y="154"/>
                    <a:pt x="10" y="142"/>
                    <a:pt x="10" y="107"/>
                  </a:cubicBezTo>
                  <a:cubicBezTo>
                    <a:pt x="10" y="63"/>
                    <a:pt x="42" y="35"/>
                    <a:pt x="95" y="35"/>
                  </a:cubicBezTo>
                  <a:cubicBezTo>
                    <a:pt x="116" y="35"/>
                    <a:pt x="132" y="42"/>
                    <a:pt x="144" y="48"/>
                  </a:cubicBezTo>
                  <a:cubicBezTo>
                    <a:pt x="152" y="32"/>
                    <a:pt x="167" y="0"/>
                    <a:pt x="195" y="0"/>
                  </a:cubicBezTo>
                  <a:cubicBezTo>
                    <a:pt x="209" y="0"/>
                    <a:pt x="220" y="10"/>
                    <a:pt x="220" y="24"/>
                  </a:cubicBezTo>
                  <a:cubicBezTo>
                    <a:pt x="220" y="38"/>
                    <a:pt x="210" y="48"/>
                    <a:pt x="195" y="48"/>
                  </a:cubicBezTo>
                  <a:cubicBezTo>
                    <a:pt x="187" y="48"/>
                    <a:pt x="184" y="45"/>
                    <a:pt x="180" y="43"/>
                  </a:cubicBezTo>
                  <a:cubicBezTo>
                    <a:pt x="176" y="40"/>
                    <a:pt x="175" y="39"/>
                    <a:pt x="171" y="39"/>
                  </a:cubicBezTo>
                  <a:cubicBezTo>
                    <a:pt x="162" y="39"/>
                    <a:pt x="157" y="49"/>
                    <a:pt x="155" y="55"/>
                  </a:cubicBezTo>
                  <a:cubicBezTo>
                    <a:pt x="167" y="65"/>
                    <a:pt x="180" y="79"/>
                    <a:pt x="180" y="107"/>
                  </a:cubicBezTo>
                  <a:cubicBezTo>
                    <a:pt x="180" y="150"/>
                    <a:pt x="145" y="175"/>
                    <a:pt x="96" y="175"/>
                  </a:cubicBezTo>
                  <a:cubicBezTo>
                    <a:pt x="76" y="175"/>
                    <a:pt x="66" y="172"/>
                    <a:pt x="57" y="169"/>
                  </a:cubicBezTo>
                  <a:cubicBezTo>
                    <a:pt x="52" y="174"/>
                    <a:pt x="49" y="182"/>
                    <a:pt x="49" y="189"/>
                  </a:cubicBezTo>
                  <a:cubicBezTo>
                    <a:pt x="49" y="202"/>
                    <a:pt x="59" y="205"/>
                    <a:pt x="72" y="205"/>
                  </a:cubicBezTo>
                  <a:lnTo>
                    <a:pt x="141" y="205"/>
                  </a:lnTo>
                  <a:lnTo>
                    <a:pt x="141" y="204"/>
                  </a:lnTo>
                  <a:close/>
                  <a:moveTo>
                    <a:pt x="41" y="244"/>
                  </a:moveTo>
                  <a:cubicBezTo>
                    <a:pt x="36" y="252"/>
                    <a:pt x="32" y="259"/>
                    <a:pt x="32" y="268"/>
                  </a:cubicBezTo>
                  <a:cubicBezTo>
                    <a:pt x="32" y="285"/>
                    <a:pt x="52" y="313"/>
                    <a:pt x="95" y="313"/>
                  </a:cubicBezTo>
                  <a:cubicBezTo>
                    <a:pt x="139" y="313"/>
                    <a:pt x="170" y="289"/>
                    <a:pt x="170" y="269"/>
                  </a:cubicBezTo>
                  <a:cubicBezTo>
                    <a:pt x="170" y="250"/>
                    <a:pt x="149" y="245"/>
                    <a:pt x="129" y="245"/>
                  </a:cubicBezTo>
                  <a:lnTo>
                    <a:pt x="41" y="245"/>
                  </a:lnTo>
                  <a:lnTo>
                    <a:pt x="41" y="244"/>
                  </a:lnTo>
                  <a:close/>
                  <a:moveTo>
                    <a:pt x="94" y="160"/>
                  </a:moveTo>
                  <a:cubicBezTo>
                    <a:pt x="121" y="160"/>
                    <a:pt x="131" y="137"/>
                    <a:pt x="131" y="107"/>
                  </a:cubicBezTo>
                  <a:cubicBezTo>
                    <a:pt x="131" y="77"/>
                    <a:pt x="121" y="50"/>
                    <a:pt x="94" y="50"/>
                  </a:cubicBezTo>
                  <a:cubicBezTo>
                    <a:pt x="60" y="50"/>
                    <a:pt x="55" y="84"/>
                    <a:pt x="55" y="107"/>
                  </a:cubicBezTo>
                  <a:cubicBezTo>
                    <a:pt x="55" y="140"/>
                    <a:pt x="64" y="160"/>
                    <a:pt x="94" y="160"/>
                  </a:cubicBezTo>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42">
              <a:extLst>
                <a:ext uri="{FF2B5EF4-FFF2-40B4-BE49-F238E27FC236}">
                  <a16:creationId xmlns:a16="http://schemas.microsoft.com/office/drawing/2014/main" id="{7C5521C4-1302-A7CD-F38D-0BFD7ADC1123}"/>
                </a:ext>
              </a:extLst>
            </p:cNvPr>
            <p:cNvSpPr>
              <a:spLocks noEditPoints="1"/>
            </p:cNvSpPr>
            <p:nvPr/>
          </p:nvSpPr>
          <p:spPr bwMode="auto">
            <a:xfrm>
              <a:off x="9520238" y="4457700"/>
              <a:ext cx="87313" cy="101600"/>
            </a:xfrm>
            <a:custGeom>
              <a:avLst/>
              <a:gdLst>
                <a:gd name="T0" fmla="*/ 173 w 178"/>
                <a:gd name="T1" fmla="*/ 195 h 206"/>
                <a:gd name="T2" fmla="*/ 111 w 178"/>
                <a:gd name="T3" fmla="*/ 206 h 206"/>
                <a:gd name="T4" fmla="*/ 0 w 178"/>
                <a:gd name="T5" fmla="*/ 96 h 206"/>
                <a:gd name="T6" fmla="*/ 95 w 178"/>
                <a:gd name="T7" fmla="*/ 0 h 206"/>
                <a:gd name="T8" fmla="*/ 178 w 178"/>
                <a:gd name="T9" fmla="*/ 81 h 206"/>
                <a:gd name="T10" fmla="*/ 50 w 178"/>
                <a:gd name="T11" fmla="*/ 81 h 206"/>
                <a:gd name="T12" fmla="*/ 132 w 178"/>
                <a:gd name="T13" fmla="*/ 187 h 206"/>
                <a:gd name="T14" fmla="*/ 173 w 178"/>
                <a:gd name="T15" fmla="*/ 180 h 206"/>
                <a:gd name="T16" fmla="*/ 173 w 178"/>
                <a:gd name="T17" fmla="*/ 195 h 206"/>
                <a:gd name="T18" fmla="*/ 131 w 178"/>
                <a:gd name="T19" fmla="*/ 62 h 206"/>
                <a:gd name="T20" fmla="*/ 92 w 178"/>
                <a:gd name="T21" fmla="*/ 14 h 206"/>
                <a:gd name="T22" fmla="*/ 48 w 178"/>
                <a:gd name="T23" fmla="*/ 62 h 206"/>
                <a:gd name="T24" fmla="*/ 131 w 178"/>
                <a:gd name="T25" fmla="*/ 6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 h="206">
                  <a:moveTo>
                    <a:pt x="173" y="195"/>
                  </a:moveTo>
                  <a:cubicBezTo>
                    <a:pt x="165" y="197"/>
                    <a:pt x="141" y="206"/>
                    <a:pt x="111" y="206"/>
                  </a:cubicBezTo>
                  <a:cubicBezTo>
                    <a:pt x="41" y="206"/>
                    <a:pt x="0" y="167"/>
                    <a:pt x="0" y="96"/>
                  </a:cubicBezTo>
                  <a:cubicBezTo>
                    <a:pt x="0" y="31"/>
                    <a:pt x="33" y="0"/>
                    <a:pt x="95" y="0"/>
                  </a:cubicBezTo>
                  <a:cubicBezTo>
                    <a:pt x="166" y="0"/>
                    <a:pt x="178" y="45"/>
                    <a:pt x="178" y="81"/>
                  </a:cubicBezTo>
                  <a:lnTo>
                    <a:pt x="50" y="81"/>
                  </a:lnTo>
                  <a:cubicBezTo>
                    <a:pt x="50" y="126"/>
                    <a:pt x="68" y="187"/>
                    <a:pt x="132" y="187"/>
                  </a:cubicBezTo>
                  <a:cubicBezTo>
                    <a:pt x="151" y="187"/>
                    <a:pt x="166" y="184"/>
                    <a:pt x="173" y="180"/>
                  </a:cubicBezTo>
                  <a:lnTo>
                    <a:pt x="173" y="195"/>
                  </a:lnTo>
                  <a:close/>
                  <a:moveTo>
                    <a:pt x="131" y="62"/>
                  </a:moveTo>
                  <a:cubicBezTo>
                    <a:pt x="131" y="35"/>
                    <a:pt x="123" y="14"/>
                    <a:pt x="92" y="14"/>
                  </a:cubicBezTo>
                  <a:cubicBezTo>
                    <a:pt x="57" y="14"/>
                    <a:pt x="48" y="46"/>
                    <a:pt x="48" y="62"/>
                  </a:cubicBezTo>
                  <a:lnTo>
                    <a:pt x="131" y="62"/>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43">
              <a:extLst>
                <a:ext uri="{FF2B5EF4-FFF2-40B4-BE49-F238E27FC236}">
                  <a16:creationId xmlns:a16="http://schemas.microsoft.com/office/drawing/2014/main" id="{515D5516-2762-A0DA-2CA5-A850D02A8061}"/>
                </a:ext>
              </a:extLst>
            </p:cNvPr>
            <p:cNvSpPr>
              <a:spLocks/>
            </p:cNvSpPr>
            <p:nvPr/>
          </p:nvSpPr>
          <p:spPr bwMode="auto">
            <a:xfrm>
              <a:off x="9636126" y="4457700"/>
              <a:ext cx="80963" cy="100013"/>
            </a:xfrm>
            <a:custGeom>
              <a:avLst/>
              <a:gdLst>
                <a:gd name="T0" fmla="*/ 0 w 168"/>
                <a:gd name="T1" fmla="*/ 193 h 203"/>
                <a:gd name="T2" fmla="*/ 33 w 168"/>
                <a:gd name="T3" fmla="*/ 156 h 203"/>
                <a:gd name="T4" fmla="*/ 33 w 168"/>
                <a:gd name="T5" fmla="*/ 55 h 203"/>
                <a:gd name="T6" fmla="*/ 0 w 168"/>
                <a:gd name="T7" fmla="*/ 20 h 203"/>
                <a:gd name="T8" fmla="*/ 0 w 168"/>
                <a:gd name="T9" fmla="*/ 10 h 203"/>
                <a:gd name="T10" fmla="*/ 80 w 168"/>
                <a:gd name="T11" fmla="*/ 0 h 203"/>
                <a:gd name="T12" fmla="*/ 80 w 168"/>
                <a:gd name="T13" fmla="*/ 50 h 203"/>
                <a:gd name="T14" fmla="*/ 81 w 168"/>
                <a:gd name="T15" fmla="*/ 50 h 203"/>
                <a:gd name="T16" fmla="*/ 143 w 168"/>
                <a:gd name="T17" fmla="*/ 0 h 203"/>
                <a:gd name="T18" fmla="*/ 168 w 168"/>
                <a:gd name="T19" fmla="*/ 22 h 203"/>
                <a:gd name="T20" fmla="*/ 143 w 168"/>
                <a:gd name="T21" fmla="*/ 46 h 203"/>
                <a:gd name="T22" fmla="*/ 115 w 168"/>
                <a:gd name="T23" fmla="*/ 36 h 203"/>
                <a:gd name="T24" fmla="*/ 80 w 168"/>
                <a:gd name="T25" fmla="*/ 107 h 203"/>
                <a:gd name="T26" fmla="*/ 80 w 168"/>
                <a:gd name="T27" fmla="*/ 156 h 203"/>
                <a:gd name="T28" fmla="*/ 113 w 168"/>
                <a:gd name="T29" fmla="*/ 193 h 203"/>
                <a:gd name="T30" fmla="*/ 113 w 168"/>
                <a:gd name="T31" fmla="*/ 203 h 203"/>
                <a:gd name="T32" fmla="*/ 0 w 168"/>
                <a:gd name="T33" fmla="*/ 203 h 203"/>
                <a:gd name="T34" fmla="*/ 0 w 168"/>
                <a:gd name="T35"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 h="203">
                  <a:moveTo>
                    <a:pt x="0" y="193"/>
                  </a:moveTo>
                  <a:cubicBezTo>
                    <a:pt x="26" y="193"/>
                    <a:pt x="33" y="186"/>
                    <a:pt x="33" y="156"/>
                  </a:cubicBezTo>
                  <a:lnTo>
                    <a:pt x="33" y="55"/>
                  </a:lnTo>
                  <a:cubicBezTo>
                    <a:pt x="33" y="23"/>
                    <a:pt x="17" y="20"/>
                    <a:pt x="0" y="20"/>
                  </a:cubicBezTo>
                  <a:lnTo>
                    <a:pt x="0" y="10"/>
                  </a:lnTo>
                  <a:lnTo>
                    <a:pt x="80" y="0"/>
                  </a:lnTo>
                  <a:lnTo>
                    <a:pt x="80" y="50"/>
                  </a:lnTo>
                  <a:lnTo>
                    <a:pt x="81" y="50"/>
                  </a:lnTo>
                  <a:cubicBezTo>
                    <a:pt x="88" y="30"/>
                    <a:pt x="106" y="0"/>
                    <a:pt x="143" y="0"/>
                  </a:cubicBezTo>
                  <a:cubicBezTo>
                    <a:pt x="153" y="0"/>
                    <a:pt x="168" y="8"/>
                    <a:pt x="168" y="22"/>
                  </a:cubicBezTo>
                  <a:cubicBezTo>
                    <a:pt x="168" y="37"/>
                    <a:pt x="157" y="46"/>
                    <a:pt x="143" y="46"/>
                  </a:cubicBezTo>
                  <a:cubicBezTo>
                    <a:pt x="127" y="46"/>
                    <a:pt x="130" y="36"/>
                    <a:pt x="115" y="36"/>
                  </a:cubicBezTo>
                  <a:cubicBezTo>
                    <a:pt x="101" y="36"/>
                    <a:pt x="80" y="62"/>
                    <a:pt x="80" y="107"/>
                  </a:cubicBezTo>
                  <a:lnTo>
                    <a:pt x="80" y="156"/>
                  </a:lnTo>
                  <a:cubicBezTo>
                    <a:pt x="80" y="186"/>
                    <a:pt x="87" y="193"/>
                    <a:pt x="113" y="193"/>
                  </a:cubicBezTo>
                  <a:lnTo>
                    <a:pt x="113" y="203"/>
                  </a:lnTo>
                  <a:lnTo>
                    <a:pt x="0" y="203"/>
                  </a:lnTo>
                  <a:lnTo>
                    <a:pt x="0" y="19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44">
              <a:extLst>
                <a:ext uri="{FF2B5EF4-FFF2-40B4-BE49-F238E27FC236}">
                  <a16:creationId xmlns:a16="http://schemas.microsoft.com/office/drawing/2014/main" id="{6FB1BE35-34FF-8935-8DBE-29FB834729B9}"/>
                </a:ext>
              </a:extLst>
            </p:cNvPr>
            <p:cNvSpPr>
              <a:spLocks/>
            </p:cNvSpPr>
            <p:nvPr/>
          </p:nvSpPr>
          <p:spPr bwMode="auto">
            <a:xfrm>
              <a:off x="9742488" y="4457700"/>
              <a:ext cx="73025" cy="101600"/>
            </a:xfrm>
            <a:custGeom>
              <a:avLst/>
              <a:gdLst>
                <a:gd name="T0" fmla="*/ 123 w 148"/>
                <a:gd name="T1" fmla="*/ 57 h 206"/>
                <a:gd name="T2" fmla="*/ 78 w 148"/>
                <a:gd name="T3" fmla="*/ 14 h 206"/>
                <a:gd name="T4" fmla="*/ 45 w 148"/>
                <a:gd name="T5" fmla="*/ 41 h 206"/>
                <a:gd name="T6" fmla="*/ 125 w 148"/>
                <a:gd name="T7" fmla="*/ 101 h 206"/>
                <a:gd name="T8" fmla="*/ 148 w 148"/>
                <a:gd name="T9" fmla="*/ 147 h 206"/>
                <a:gd name="T10" fmla="*/ 66 w 148"/>
                <a:gd name="T11" fmla="*/ 206 h 206"/>
                <a:gd name="T12" fmla="*/ 2 w 148"/>
                <a:gd name="T13" fmla="*/ 199 h 206"/>
                <a:gd name="T14" fmla="*/ 0 w 148"/>
                <a:gd name="T15" fmla="*/ 141 h 206"/>
                <a:gd name="T16" fmla="*/ 13 w 148"/>
                <a:gd name="T17" fmla="*/ 141 h 206"/>
                <a:gd name="T18" fmla="*/ 65 w 148"/>
                <a:gd name="T19" fmla="*/ 192 h 206"/>
                <a:gd name="T20" fmla="*/ 106 w 148"/>
                <a:gd name="T21" fmla="*/ 160 h 206"/>
                <a:gd name="T22" fmla="*/ 33 w 148"/>
                <a:gd name="T23" fmla="*/ 106 h 206"/>
                <a:gd name="T24" fmla="*/ 1 w 148"/>
                <a:gd name="T25" fmla="*/ 56 h 206"/>
                <a:gd name="T26" fmla="*/ 80 w 148"/>
                <a:gd name="T27" fmla="*/ 0 h 206"/>
                <a:gd name="T28" fmla="*/ 132 w 148"/>
                <a:gd name="T29" fmla="*/ 7 h 206"/>
                <a:gd name="T30" fmla="*/ 135 w 148"/>
                <a:gd name="T31" fmla="*/ 59 h 206"/>
                <a:gd name="T32" fmla="*/ 123 w 148"/>
                <a:gd name="T33" fmla="*/ 59 h 206"/>
                <a:gd name="T34" fmla="*/ 123 w 148"/>
                <a:gd name="T35" fmla="*/ 5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206">
                  <a:moveTo>
                    <a:pt x="123" y="57"/>
                  </a:moveTo>
                  <a:cubicBezTo>
                    <a:pt x="122" y="42"/>
                    <a:pt x="112" y="14"/>
                    <a:pt x="78" y="14"/>
                  </a:cubicBezTo>
                  <a:cubicBezTo>
                    <a:pt x="58" y="14"/>
                    <a:pt x="45" y="26"/>
                    <a:pt x="45" y="41"/>
                  </a:cubicBezTo>
                  <a:cubicBezTo>
                    <a:pt x="45" y="69"/>
                    <a:pt x="97" y="80"/>
                    <a:pt x="125" y="101"/>
                  </a:cubicBezTo>
                  <a:cubicBezTo>
                    <a:pt x="138" y="111"/>
                    <a:pt x="148" y="126"/>
                    <a:pt x="148" y="147"/>
                  </a:cubicBezTo>
                  <a:cubicBezTo>
                    <a:pt x="148" y="182"/>
                    <a:pt x="118" y="206"/>
                    <a:pt x="66" y="206"/>
                  </a:cubicBezTo>
                  <a:cubicBezTo>
                    <a:pt x="38" y="206"/>
                    <a:pt x="13" y="201"/>
                    <a:pt x="2" y="199"/>
                  </a:cubicBezTo>
                  <a:lnTo>
                    <a:pt x="0" y="141"/>
                  </a:lnTo>
                  <a:lnTo>
                    <a:pt x="13" y="141"/>
                  </a:lnTo>
                  <a:cubicBezTo>
                    <a:pt x="13" y="166"/>
                    <a:pt x="31" y="192"/>
                    <a:pt x="65" y="192"/>
                  </a:cubicBezTo>
                  <a:cubicBezTo>
                    <a:pt x="85" y="192"/>
                    <a:pt x="106" y="181"/>
                    <a:pt x="106" y="160"/>
                  </a:cubicBezTo>
                  <a:cubicBezTo>
                    <a:pt x="106" y="132"/>
                    <a:pt x="61" y="124"/>
                    <a:pt x="33" y="106"/>
                  </a:cubicBezTo>
                  <a:cubicBezTo>
                    <a:pt x="11" y="91"/>
                    <a:pt x="1" y="80"/>
                    <a:pt x="1" y="56"/>
                  </a:cubicBezTo>
                  <a:cubicBezTo>
                    <a:pt x="1" y="17"/>
                    <a:pt x="37" y="0"/>
                    <a:pt x="80" y="0"/>
                  </a:cubicBezTo>
                  <a:cubicBezTo>
                    <a:pt x="101" y="0"/>
                    <a:pt x="117" y="4"/>
                    <a:pt x="132" y="7"/>
                  </a:cubicBezTo>
                  <a:lnTo>
                    <a:pt x="135" y="59"/>
                  </a:lnTo>
                  <a:lnTo>
                    <a:pt x="123" y="59"/>
                  </a:lnTo>
                  <a:lnTo>
                    <a:pt x="123" y="57"/>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45">
              <a:extLst>
                <a:ext uri="{FF2B5EF4-FFF2-40B4-BE49-F238E27FC236}">
                  <a16:creationId xmlns:a16="http://schemas.microsoft.com/office/drawing/2014/main" id="{65931108-2358-2CD6-AC90-3EFE12934044}"/>
                </a:ext>
              </a:extLst>
            </p:cNvPr>
            <p:cNvSpPr>
              <a:spLocks/>
            </p:cNvSpPr>
            <p:nvPr/>
          </p:nvSpPr>
          <p:spPr bwMode="auto">
            <a:xfrm>
              <a:off x="9126538" y="4370388"/>
              <a:ext cx="49213" cy="49213"/>
            </a:xfrm>
            <a:custGeom>
              <a:avLst/>
              <a:gdLst>
                <a:gd name="T0" fmla="*/ 17 w 100"/>
                <a:gd name="T1" fmla="*/ 0 h 100"/>
                <a:gd name="T2" fmla="*/ 17 w 100"/>
                <a:gd name="T3" fmla="*/ 83 h 100"/>
                <a:gd name="T4" fmla="*/ 82 w 100"/>
                <a:gd name="T5" fmla="*/ 83 h 100"/>
                <a:gd name="T6" fmla="*/ 82 w 100"/>
                <a:gd name="T7" fmla="*/ 0 h 100"/>
                <a:gd name="T8" fmla="*/ 100 w 100"/>
                <a:gd name="T9" fmla="*/ 0 h 100"/>
                <a:gd name="T10" fmla="*/ 100 w 100"/>
                <a:gd name="T11" fmla="*/ 100 h 100"/>
                <a:gd name="T12" fmla="*/ 0 w 100"/>
                <a:gd name="T13" fmla="*/ 100 h 100"/>
                <a:gd name="T14" fmla="*/ 0 w 100"/>
                <a:gd name="T15" fmla="*/ 0 h 100"/>
                <a:gd name="T16" fmla="*/ 17 w 100"/>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17" y="0"/>
                  </a:moveTo>
                  <a:lnTo>
                    <a:pt x="17" y="83"/>
                  </a:lnTo>
                  <a:lnTo>
                    <a:pt x="82" y="83"/>
                  </a:lnTo>
                  <a:lnTo>
                    <a:pt x="82" y="0"/>
                  </a:lnTo>
                  <a:lnTo>
                    <a:pt x="100" y="0"/>
                  </a:lnTo>
                  <a:lnTo>
                    <a:pt x="100" y="100"/>
                  </a:lnTo>
                  <a:lnTo>
                    <a:pt x="0" y="100"/>
                  </a:lnTo>
                  <a:lnTo>
                    <a:pt x="0" y="0"/>
                  </a:lnTo>
                  <a:lnTo>
                    <a:pt x="1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46">
              <a:extLst>
                <a:ext uri="{FF2B5EF4-FFF2-40B4-BE49-F238E27FC236}">
                  <a16:creationId xmlns:a16="http://schemas.microsoft.com/office/drawing/2014/main" id="{2CBAA705-A7AC-8815-6E79-D38C997C8245}"/>
                </a:ext>
              </a:extLst>
            </p:cNvPr>
            <p:cNvSpPr>
              <a:spLocks/>
            </p:cNvSpPr>
            <p:nvPr/>
          </p:nvSpPr>
          <p:spPr bwMode="auto">
            <a:xfrm>
              <a:off x="9212263" y="4370388"/>
              <a:ext cx="49213" cy="49213"/>
            </a:xfrm>
            <a:custGeom>
              <a:avLst/>
              <a:gdLst>
                <a:gd name="T0" fmla="*/ 82 w 100"/>
                <a:gd name="T1" fmla="*/ 16 h 100"/>
                <a:gd name="T2" fmla="*/ 17 w 100"/>
                <a:gd name="T3" fmla="*/ 16 h 100"/>
                <a:gd name="T4" fmla="*/ 17 w 100"/>
                <a:gd name="T5" fmla="*/ 100 h 100"/>
                <a:gd name="T6" fmla="*/ 0 w 100"/>
                <a:gd name="T7" fmla="*/ 100 h 100"/>
                <a:gd name="T8" fmla="*/ 0 w 100"/>
                <a:gd name="T9" fmla="*/ 0 h 100"/>
                <a:gd name="T10" fmla="*/ 100 w 100"/>
                <a:gd name="T11" fmla="*/ 0 h 100"/>
                <a:gd name="T12" fmla="*/ 100 w 100"/>
                <a:gd name="T13" fmla="*/ 100 h 100"/>
                <a:gd name="T14" fmla="*/ 82 w 100"/>
                <a:gd name="T15" fmla="*/ 100 h 100"/>
                <a:gd name="T16" fmla="*/ 82 w 100"/>
                <a:gd name="T17"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82" y="16"/>
                  </a:moveTo>
                  <a:lnTo>
                    <a:pt x="17" y="16"/>
                  </a:lnTo>
                  <a:lnTo>
                    <a:pt x="17" y="100"/>
                  </a:lnTo>
                  <a:lnTo>
                    <a:pt x="0" y="100"/>
                  </a:lnTo>
                  <a:lnTo>
                    <a:pt x="0" y="0"/>
                  </a:lnTo>
                  <a:lnTo>
                    <a:pt x="100" y="0"/>
                  </a:lnTo>
                  <a:lnTo>
                    <a:pt x="100" y="100"/>
                  </a:lnTo>
                  <a:lnTo>
                    <a:pt x="82" y="100"/>
                  </a:lnTo>
                  <a:lnTo>
                    <a:pt x="82" y="1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47">
              <a:extLst>
                <a:ext uri="{FF2B5EF4-FFF2-40B4-BE49-F238E27FC236}">
                  <a16:creationId xmlns:a16="http://schemas.microsoft.com/office/drawing/2014/main" id="{F2F46DE8-B1D3-FC76-BB91-1F38BB99F046}"/>
                </a:ext>
              </a:extLst>
            </p:cNvPr>
            <p:cNvSpPr>
              <a:spLocks noEditPoints="1"/>
            </p:cNvSpPr>
            <p:nvPr/>
          </p:nvSpPr>
          <p:spPr bwMode="auto">
            <a:xfrm>
              <a:off x="9297988" y="4356100"/>
              <a:ext cx="7938" cy="63500"/>
            </a:xfrm>
            <a:custGeom>
              <a:avLst/>
              <a:gdLst>
                <a:gd name="T0" fmla="*/ 17 w 17"/>
                <a:gd name="T1" fmla="*/ 14 h 129"/>
                <a:gd name="T2" fmla="*/ 0 w 17"/>
                <a:gd name="T3" fmla="*/ 14 h 129"/>
                <a:gd name="T4" fmla="*/ 0 w 17"/>
                <a:gd name="T5" fmla="*/ 0 h 129"/>
                <a:gd name="T6" fmla="*/ 17 w 17"/>
                <a:gd name="T7" fmla="*/ 0 h 129"/>
                <a:gd name="T8" fmla="*/ 17 w 17"/>
                <a:gd name="T9" fmla="*/ 14 h 129"/>
                <a:gd name="T10" fmla="*/ 17 w 17"/>
                <a:gd name="T11" fmla="*/ 129 h 129"/>
                <a:gd name="T12" fmla="*/ 0 w 17"/>
                <a:gd name="T13" fmla="*/ 129 h 129"/>
                <a:gd name="T14" fmla="*/ 0 w 17"/>
                <a:gd name="T15" fmla="*/ 29 h 129"/>
                <a:gd name="T16" fmla="*/ 17 w 17"/>
                <a:gd name="T17" fmla="*/ 29 h 129"/>
                <a:gd name="T18" fmla="*/ 17 w 17"/>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9">
                  <a:moveTo>
                    <a:pt x="17" y="14"/>
                  </a:moveTo>
                  <a:lnTo>
                    <a:pt x="0" y="14"/>
                  </a:lnTo>
                  <a:lnTo>
                    <a:pt x="0" y="0"/>
                  </a:lnTo>
                  <a:lnTo>
                    <a:pt x="17" y="0"/>
                  </a:lnTo>
                  <a:lnTo>
                    <a:pt x="17" y="14"/>
                  </a:lnTo>
                  <a:close/>
                  <a:moveTo>
                    <a:pt x="17" y="129"/>
                  </a:moveTo>
                  <a:lnTo>
                    <a:pt x="0" y="129"/>
                  </a:lnTo>
                  <a:lnTo>
                    <a:pt x="0" y="29"/>
                  </a:lnTo>
                  <a:lnTo>
                    <a:pt x="17" y="29"/>
                  </a:lnTo>
                  <a:lnTo>
                    <a:pt x="17" y="129"/>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48">
              <a:extLst>
                <a:ext uri="{FF2B5EF4-FFF2-40B4-BE49-F238E27FC236}">
                  <a16:creationId xmlns:a16="http://schemas.microsoft.com/office/drawing/2014/main" id="{B187B751-507F-AD2D-D255-60B10E0D2093}"/>
                </a:ext>
              </a:extLst>
            </p:cNvPr>
            <p:cNvSpPr>
              <a:spLocks/>
            </p:cNvSpPr>
            <p:nvPr/>
          </p:nvSpPr>
          <p:spPr bwMode="auto">
            <a:xfrm>
              <a:off x="9339263" y="4370388"/>
              <a:ext cx="49213" cy="49213"/>
            </a:xfrm>
            <a:custGeom>
              <a:avLst/>
              <a:gdLst>
                <a:gd name="T0" fmla="*/ 72 w 100"/>
                <a:gd name="T1" fmla="*/ 100 h 100"/>
                <a:gd name="T2" fmla="*/ 26 w 100"/>
                <a:gd name="T3" fmla="*/ 100 h 100"/>
                <a:gd name="T4" fmla="*/ 0 w 100"/>
                <a:gd name="T5" fmla="*/ 0 h 100"/>
                <a:gd name="T6" fmla="*/ 17 w 100"/>
                <a:gd name="T7" fmla="*/ 0 h 100"/>
                <a:gd name="T8" fmla="*/ 42 w 100"/>
                <a:gd name="T9" fmla="*/ 82 h 100"/>
                <a:gd name="T10" fmla="*/ 58 w 100"/>
                <a:gd name="T11" fmla="*/ 82 h 100"/>
                <a:gd name="T12" fmla="*/ 82 w 100"/>
                <a:gd name="T13" fmla="*/ 0 h 100"/>
                <a:gd name="T14" fmla="*/ 100 w 100"/>
                <a:gd name="T15" fmla="*/ 0 h 100"/>
                <a:gd name="T16" fmla="*/ 72 w 100"/>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0">
                  <a:moveTo>
                    <a:pt x="72" y="100"/>
                  </a:moveTo>
                  <a:lnTo>
                    <a:pt x="26" y="100"/>
                  </a:lnTo>
                  <a:lnTo>
                    <a:pt x="0" y="0"/>
                  </a:lnTo>
                  <a:lnTo>
                    <a:pt x="17" y="0"/>
                  </a:lnTo>
                  <a:lnTo>
                    <a:pt x="42" y="82"/>
                  </a:lnTo>
                  <a:lnTo>
                    <a:pt x="58" y="82"/>
                  </a:lnTo>
                  <a:cubicBezTo>
                    <a:pt x="58" y="78"/>
                    <a:pt x="82" y="0"/>
                    <a:pt x="82" y="0"/>
                  </a:cubicBezTo>
                  <a:lnTo>
                    <a:pt x="100" y="0"/>
                  </a:lnTo>
                  <a:lnTo>
                    <a:pt x="72" y="10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49">
              <a:extLst>
                <a:ext uri="{FF2B5EF4-FFF2-40B4-BE49-F238E27FC236}">
                  <a16:creationId xmlns:a16="http://schemas.microsoft.com/office/drawing/2014/main" id="{799DFDCB-5EF7-86E8-DE71-B175A1B771E1}"/>
                </a:ext>
              </a:extLst>
            </p:cNvPr>
            <p:cNvSpPr>
              <a:spLocks noEditPoints="1"/>
            </p:cNvSpPr>
            <p:nvPr/>
          </p:nvSpPr>
          <p:spPr bwMode="auto">
            <a:xfrm>
              <a:off x="9420226" y="4370388"/>
              <a:ext cx="49213" cy="49213"/>
            </a:xfrm>
            <a:custGeom>
              <a:avLst/>
              <a:gdLst>
                <a:gd name="T0" fmla="*/ 0 w 100"/>
                <a:gd name="T1" fmla="*/ 100 h 101"/>
                <a:gd name="T2" fmla="*/ 0 w 100"/>
                <a:gd name="T3" fmla="*/ 0 h 101"/>
                <a:gd name="T4" fmla="*/ 100 w 100"/>
                <a:gd name="T5" fmla="*/ 0 h 101"/>
                <a:gd name="T6" fmla="*/ 100 w 100"/>
                <a:gd name="T7" fmla="*/ 58 h 101"/>
                <a:gd name="T8" fmla="*/ 17 w 100"/>
                <a:gd name="T9" fmla="*/ 58 h 101"/>
                <a:gd name="T10" fmla="*/ 17 w 100"/>
                <a:gd name="T11" fmla="*/ 83 h 101"/>
                <a:gd name="T12" fmla="*/ 81 w 100"/>
                <a:gd name="T13" fmla="*/ 83 h 101"/>
                <a:gd name="T14" fmla="*/ 81 w 100"/>
                <a:gd name="T15" fmla="*/ 101 h 101"/>
                <a:gd name="T16" fmla="*/ 0 w 100"/>
                <a:gd name="T17" fmla="*/ 101 h 101"/>
                <a:gd name="T18" fmla="*/ 0 w 100"/>
                <a:gd name="T19" fmla="*/ 100 h 101"/>
                <a:gd name="T20" fmla="*/ 17 w 100"/>
                <a:gd name="T21" fmla="*/ 41 h 101"/>
                <a:gd name="T22" fmla="*/ 81 w 100"/>
                <a:gd name="T23" fmla="*/ 41 h 101"/>
                <a:gd name="T24" fmla="*/ 81 w 100"/>
                <a:gd name="T25" fmla="*/ 16 h 101"/>
                <a:gd name="T26" fmla="*/ 17 w 100"/>
                <a:gd name="T27" fmla="*/ 16 h 101"/>
                <a:gd name="T28" fmla="*/ 17 w 100"/>
                <a:gd name="T29"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101">
                  <a:moveTo>
                    <a:pt x="0" y="100"/>
                  </a:moveTo>
                  <a:lnTo>
                    <a:pt x="0" y="0"/>
                  </a:lnTo>
                  <a:lnTo>
                    <a:pt x="100" y="0"/>
                  </a:lnTo>
                  <a:lnTo>
                    <a:pt x="100" y="58"/>
                  </a:lnTo>
                  <a:lnTo>
                    <a:pt x="17" y="58"/>
                  </a:lnTo>
                  <a:lnTo>
                    <a:pt x="17" y="83"/>
                  </a:lnTo>
                  <a:lnTo>
                    <a:pt x="81" y="83"/>
                  </a:lnTo>
                  <a:lnTo>
                    <a:pt x="81" y="101"/>
                  </a:lnTo>
                  <a:lnTo>
                    <a:pt x="0" y="101"/>
                  </a:lnTo>
                  <a:lnTo>
                    <a:pt x="0" y="100"/>
                  </a:lnTo>
                  <a:close/>
                  <a:moveTo>
                    <a:pt x="17" y="41"/>
                  </a:moveTo>
                  <a:lnTo>
                    <a:pt x="81" y="41"/>
                  </a:lnTo>
                  <a:lnTo>
                    <a:pt x="81" y="16"/>
                  </a:lnTo>
                  <a:lnTo>
                    <a:pt x="17" y="16"/>
                  </a:lnTo>
                  <a:lnTo>
                    <a:pt x="17" y="4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50">
              <a:extLst>
                <a:ext uri="{FF2B5EF4-FFF2-40B4-BE49-F238E27FC236}">
                  <a16:creationId xmlns:a16="http://schemas.microsoft.com/office/drawing/2014/main" id="{7C0653C6-8827-71E6-DD3E-C6CD2C4B89CC}"/>
                </a:ext>
              </a:extLst>
            </p:cNvPr>
            <p:cNvSpPr>
              <a:spLocks/>
            </p:cNvSpPr>
            <p:nvPr/>
          </p:nvSpPr>
          <p:spPr bwMode="auto">
            <a:xfrm>
              <a:off x="9501188" y="4370388"/>
              <a:ext cx="30163" cy="49213"/>
            </a:xfrm>
            <a:custGeom>
              <a:avLst/>
              <a:gdLst>
                <a:gd name="T0" fmla="*/ 0 w 62"/>
                <a:gd name="T1" fmla="*/ 100 h 100"/>
                <a:gd name="T2" fmla="*/ 0 w 62"/>
                <a:gd name="T3" fmla="*/ 0 h 100"/>
                <a:gd name="T4" fmla="*/ 62 w 62"/>
                <a:gd name="T5" fmla="*/ 0 h 100"/>
                <a:gd name="T6" fmla="*/ 62 w 62"/>
                <a:gd name="T7" fmla="*/ 16 h 100"/>
                <a:gd name="T8" fmla="*/ 17 w 62"/>
                <a:gd name="T9" fmla="*/ 16 h 100"/>
                <a:gd name="T10" fmla="*/ 17 w 62"/>
                <a:gd name="T11" fmla="*/ 100 h 100"/>
                <a:gd name="T12" fmla="*/ 0 w 62"/>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62" h="100">
                  <a:moveTo>
                    <a:pt x="0" y="100"/>
                  </a:moveTo>
                  <a:lnTo>
                    <a:pt x="0" y="0"/>
                  </a:lnTo>
                  <a:lnTo>
                    <a:pt x="62" y="0"/>
                  </a:lnTo>
                  <a:lnTo>
                    <a:pt x="62" y="16"/>
                  </a:lnTo>
                  <a:lnTo>
                    <a:pt x="17" y="16"/>
                  </a:lnTo>
                  <a:lnTo>
                    <a:pt x="17" y="100"/>
                  </a:lnTo>
                  <a:lnTo>
                    <a:pt x="0" y="10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51">
              <a:extLst>
                <a:ext uri="{FF2B5EF4-FFF2-40B4-BE49-F238E27FC236}">
                  <a16:creationId xmlns:a16="http://schemas.microsoft.com/office/drawing/2014/main" id="{370CA9E2-E18F-5494-66B8-B4CF78A47A0C}"/>
                </a:ext>
              </a:extLst>
            </p:cNvPr>
            <p:cNvSpPr>
              <a:spLocks/>
            </p:cNvSpPr>
            <p:nvPr/>
          </p:nvSpPr>
          <p:spPr bwMode="auto">
            <a:xfrm>
              <a:off x="9563101" y="4370388"/>
              <a:ext cx="49213" cy="49213"/>
            </a:xfrm>
            <a:custGeom>
              <a:avLst/>
              <a:gdLst>
                <a:gd name="T0" fmla="*/ 83 w 100"/>
                <a:gd name="T1" fmla="*/ 58 h 100"/>
                <a:gd name="T2" fmla="*/ 41 w 100"/>
                <a:gd name="T3" fmla="*/ 58 h 100"/>
                <a:gd name="T4" fmla="*/ 0 w 100"/>
                <a:gd name="T5" fmla="*/ 58 h 100"/>
                <a:gd name="T6" fmla="*/ 0 w 100"/>
                <a:gd name="T7" fmla="*/ 0 h 100"/>
                <a:gd name="T8" fmla="*/ 84 w 100"/>
                <a:gd name="T9" fmla="*/ 0 h 100"/>
                <a:gd name="T10" fmla="*/ 84 w 100"/>
                <a:gd name="T11" fmla="*/ 16 h 100"/>
                <a:gd name="T12" fmla="*/ 19 w 100"/>
                <a:gd name="T13" fmla="*/ 16 h 100"/>
                <a:gd name="T14" fmla="*/ 19 w 100"/>
                <a:gd name="T15" fmla="*/ 41 h 100"/>
                <a:gd name="T16" fmla="*/ 100 w 100"/>
                <a:gd name="T17" fmla="*/ 41 h 100"/>
                <a:gd name="T18" fmla="*/ 100 w 100"/>
                <a:gd name="T19" fmla="*/ 100 h 100"/>
                <a:gd name="T20" fmla="*/ 0 w 100"/>
                <a:gd name="T21" fmla="*/ 100 h 100"/>
                <a:gd name="T22" fmla="*/ 0 w 100"/>
                <a:gd name="T23" fmla="*/ 82 h 100"/>
                <a:gd name="T24" fmla="*/ 83 w 100"/>
                <a:gd name="T25" fmla="*/ 82 h 100"/>
                <a:gd name="T26" fmla="*/ 83 w 100"/>
                <a:gd name="T2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100">
                  <a:moveTo>
                    <a:pt x="83" y="58"/>
                  </a:moveTo>
                  <a:lnTo>
                    <a:pt x="41" y="58"/>
                  </a:lnTo>
                  <a:lnTo>
                    <a:pt x="0" y="58"/>
                  </a:lnTo>
                  <a:lnTo>
                    <a:pt x="0" y="0"/>
                  </a:lnTo>
                  <a:lnTo>
                    <a:pt x="84" y="0"/>
                  </a:lnTo>
                  <a:lnTo>
                    <a:pt x="84" y="16"/>
                  </a:lnTo>
                  <a:lnTo>
                    <a:pt x="19" y="16"/>
                  </a:lnTo>
                  <a:lnTo>
                    <a:pt x="19" y="41"/>
                  </a:lnTo>
                  <a:lnTo>
                    <a:pt x="100" y="41"/>
                  </a:lnTo>
                  <a:lnTo>
                    <a:pt x="100" y="100"/>
                  </a:lnTo>
                  <a:lnTo>
                    <a:pt x="0" y="100"/>
                  </a:lnTo>
                  <a:lnTo>
                    <a:pt x="0" y="82"/>
                  </a:lnTo>
                  <a:lnTo>
                    <a:pt x="83" y="82"/>
                  </a:lnTo>
                  <a:lnTo>
                    <a:pt x="83" y="5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52">
              <a:extLst>
                <a:ext uri="{FF2B5EF4-FFF2-40B4-BE49-F238E27FC236}">
                  <a16:creationId xmlns:a16="http://schemas.microsoft.com/office/drawing/2014/main" id="{7D91B749-D91D-1A3F-5CDC-A319668C35DE}"/>
                </a:ext>
              </a:extLst>
            </p:cNvPr>
            <p:cNvSpPr>
              <a:spLocks noEditPoints="1"/>
            </p:cNvSpPr>
            <p:nvPr/>
          </p:nvSpPr>
          <p:spPr bwMode="auto">
            <a:xfrm>
              <a:off x="9648826" y="4356100"/>
              <a:ext cx="9525" cy="63500"/>
            </a:xfrm>
            <a:custGeom>
              <a:avLst/>
              <a:gdLst>
                <a:gd name="T0" fmla="*/ 18 w 18"/>
                <a:gd name="T1" fmla="*/ 14 h 129"/>
                <a:gd name="T2" fmla="*/ 0 w 18"/>
                <a:gd name="T3" fmla="*/ 14 h 129"/>
                <a:gd name="T4" fmla="*/ 0 w 18"/>
                <a:gd name="T5" fmla="*/ 0 h 129"/>
                <a:gd name="T6" fmla="*/ 18 w 18"/>
                <a:gd name="T7" fmla="*/ 0 h 129"/>
                <a:gd name="T8" fmla="*/ 18 w 18"/>
                <a:gd name="T9" fmla="*/ 14 h 129"/>
                <a:gd name="T10" fmla="*/ 18 w 18"/>
                <a:gd name="T11" fmla="*/ 129 h 129"/>
                <a:gd name="T12" fmla="*/ 0 w 18"/>
                <a:gd name="T13" fmla="*/ 129 h 129"/>
                <a:gd name="T14" fmla="*/ 0 w 18"/>
                <a:gd name="T15" fmla="*/ 29 h 129"/>
                <a:gd name="T16" fmla="*/ 18 w 18"/>
                <a:gd name="T17" fmla="*/ 29 h 129"/>
                <a:gd name="T18" fmla="*/ 18 w 18"/>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9">
                  <a:moveTo>
                    <a:pt x="18" y="14"/>
                  </a:moveTo>
                  <a:lnTo>
                    <a:pt x="0" y="14"/>
                  </a:lnTo>
                  <a:lnTo>
                    <a:pt x="0" y="0"/>
                  </a:lnTo>
                  <a:lnTo>
                    <a:pt x="18" y="0"/>
                  </a:lnTo>
                  <a:lnTo>
                    <a:pt x="18" y="14"/>
                  </a:lnTo>
                  <a:close/>
                  <a:moveTo>
                    <a:pt x="18" y="129"/>
                  </a:moveTo>
                  <a:lnTo>
                    <a:pt x="0" y="129"/>
                  </a:lnTo>
                  <a:lnTo>
                    <a:pt x="0" y="29"/>
                  </a:lnTo>
                  <a:lnTo>
                    <a:pt x="18" y="29"/>
                  </a:lnTo>
                  <a:lnTo>
                    <a:pt x="18" y="129"/>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53">
              <a:extLst>
                <a:ext uri="{FF2B5EF4-FFF2-40B4-BE49-F238E27FC236}">
                  <a16:creationId xmlns:a16="http://schemas.microsoft.com/office/drawing/2014/main" id="{B3469ED7-E243-0229-365F-090536ADC54D}"/>
                </a:ext>
              </a:extLst>
            </p:cNvPr>
            <p:cNvSpPr>
              <a:spLocks/>
            </p:cNvSpPr>
            <p:nvPr/>
          </p:nvSpPr>
          <p:spPr bwMode="auto">
            <a:xfrm>
              <a:off x="9696451" y="4356100"/>
              <a:ext cx="31750" cy="63500"/>
            </a:xfrm>
            <a:custGeom>
              <a:avLst/>
              <a:gdLst>
                <a:gd name="T0" fmla="*/ 65 w 65"/>
                <a:gd name="T1" fmla="*/ 111 h 129"/>
                <a:gd name="T2" fmla="*/ 65 w 65"/>
                <a:gd name="T3" fmla="*/ 129 h 129"/>
                <a:gd name="T4" fmla="*/ 0 w 65"/>
                <a:gd name="T5" fmla="*/ 129 h 129"/>
                <a:gd name="T6" fmla="*/ 0 w 65"/>
                <a:gd name="T7" fmla="*/ 64 h 129"/>
                <a:gd name="T8" fmla="*/ 0 w 65"/>
                <a:gd name="T9" fmla="*/ 0 h 129"/>
                <a:gd name="T10" fmla="*/ 18 w 65"/>
                <a:gd name="T11" fmla="*/ 0 h 129"/>
                <a:gd name="T12" fmla="*/ 18 w 65"/>
                <a:gd name="T13" fmla="*/ 29 h 129"/>
                <a:gd name="T14" fmla="*/ 52 w 65"/>
                <a:gd name="T15" fmla="*/ 29 h 129"/>
                <a:gd name="T16" fmla="*/ 52 w 65"/>
                <a:gd name="T17" fmla="*/ 45 h 129"/>
                <a:gd name="T18" fmla="*/ 18 w 65"/>
                <a:gd name="T19" fmla="*/ 45 h 129"/>
                <a:gd name="T20" fmla="*/ 18 w 65"/>
                <a:gd name="T21" fmla="*/ 111 h 129"/>
                <a:gd name="T22" fmla="*/ 65 w 65"/>
                <a:gd name="T23" fmla="*/ 11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129">
                  <a:moveTo>
                    <a:pt x="65" y="111"/>
                  </a:moveTo>
                  <a:lnTo>
                    <a:pt x="65" y="129"/>
                  </a:lnTo>
                  <a:lnTo>
                    <a:pt x="0" y="129"/>
                  </a:lnTo>
                  <a:lnTo>
                    <a:pt x="0" y="64"/>
                  </a:lnTo>
                  <a:lnTo>
                    <a:pt x="0" y="0"/>
                  </a:lnTo>
                  <a:lnTo>
                    <a:pt x="18" y="0"/>
                  </a:lnTo>
                  <a:lnTo>
                    <a:pt x="18" y="29"/>
                  </a:lnTo>
                  <a:lnTo>
                    <a:pt x="52" y="29"/>
                  </a:lnTo>
                  <a:lnTo>
                    <a:pt x="52" y="45"/>
                  </a:lnTo>
                  <a:lnTo>
                    <a:pt x="18" y="45"/>
                  </a:lnTo>
                  <a:lnTo>
                    <a:pt x="18" y="111"/>
                  </a:lnTo>
                  <a:lnTo>
                    <a:pt x="65" y="111"/>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54">
              <a:extLst>
                <a:ext uri="{FF2B5EF4-FFF2-40B4-BE49-F238E27FC236}">
                  <a16:creationId xmlns:a16="http://schemas.microsoft.com/office/drawing/2014/main" id="{6D296A19-1693-D737-F09B-EBD331CC5A40}"/>
                </a:ext>
              </a:extLst>
            </p:cNvPr>
            <p:cNvSpPr>
              <a:spLocks noEditPoints="1"/>
            </p:cNvSpPr>
            <p:nvPr/>
          </p:nvSpPr>
          <p:spPr bwMode="auto">
            <a:xfrm>
              <a:off x="9764713" y="4354513"/>
              <a:ext cx="49213" cy="63500"/>
            </a:xfrm>
            <a:custGeom>
              <a:avLst/>
              <a:gdLst>
                <a:gd name="T0" fmla="*/ 100 w 100"/>
                <a:gd name="T1" fmla="*/ 87 h 128"/>
                <a:gd name="T2" fmla="*/ 100 w 100"/>
                <a:gd name="T3" fmla="*/ 28 h 128"/>
                <a:gd name="T4" fmla="*/ 56 w 100"/>
                <a:gd name="T5" fmla="*/ 28 h 128"/>
                <a:gd name="T6" fmla="*/ 76 w 100"/>
                <a:gd name="T7" fmla="*/ 0 h 128"/>
                <a:gd name="T8" fmla="*/ 58 w 100"/>
                <a:gd name="T9" fmla="*/ 0 h 128"/>
                <a:gd name="T10" fmla="*/ 36 w 100"/>
                <a:gd name="T11" fmla="*/ 28 h 128"/>
                <a:gd name="T12" fmla="*/ 0 w 100"/>
                <a:gd name="T13" fmla="*/ 28 h 128"/>
                <a:gd name="T14" fmla="*/ 0 w 100"/>
                <a:gd name="T15" fmla="*/ 128 h 128"/>
                <a:gd name="T16" fmla="*/ 82 w 100"/>
                <a:gd name="T17" fmla="*/ 128 h 128"/>
                <a:gd name="T18" fmla="*/ 82 w 100"/>
                <a:gd name="T19" fmla="*/ 111 h 128"/>
                <a:gd name="T20" fmla="*/ 18 w 100"/>
                <a:gd name="T21" fmla="*/ 111 h 128"/>
                <a:gd name="T22" fmla="*/ 18 w 100"/>
                <a:gd name="T23" fmla="*/ 86 h 128"/>
                <a:gd name="T24" fmla="*/ 100 w 100"/>
                <a:gd name="T25" fmla="*/ 86 h 128"/>
                <a:gd name="T26" fmla="*/ 100 w 100"/>
                <a:gd name="T27" fmla="*/ 87 h 128"/>
                <a:gd name="T28" fmla="*/ 18 w 100"/>
                <a:gd name="T29" fmla="*/ 46 h 128"/>
                <a:gd name="T30" fmla="*/ 82 w 100"/>
                <a:gd name="T31" fmla="*/ 46 h 128"/>
                <a:gd name="T32" fmla="*/ 82 w 100"/>
                <a:gd name="T33" fmla="*/ 71 h 128"/>
                <a:gd name="T34" fmla="*/ 18 w 100"/>
                <a:gd name="T35" fmla="*/ 71 h 128"/>
                <a:gd name="T36" fmla="*/ 18 w 100"/>
                <a:gd name="T37" fmla="*/ 4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128">
                  <a:moveTo>
                    <a:pt x="100" y="87"/>
                  </a:moveTo>
                  <a:lnTo>
                    <a:pt x="100" y="28"/>
                  </a:lnTo>
                  <a:lnTo>
                    <a:pt x="56" y="28"/>
                  </a:lnTo>
                  <a:lnTo>
                    <a:pt x="76" y="0"/>
                  </a:lnTo>
                  <a:lnTo>
                    <a:pt x="58" y="0"/>
                  </a:lnTo>
                  <a:cubicBezTo>
                    <a:pt x="58" y="0"/>
                    <a:pt x="42" y="20"/>
                    <a:pt x="36" y="28"/>
                  </a:cubicBezTo>
                  <a:lnTo>
                    <a:pt x="0" y="28"/>
                  </a:lnTo>
                  <a:lnTo>
                    <a:pt x="0" y="128"/>
                  </a:lnTo>
                  <a:lnTo>
                    <a:pt x="82" y="128"/>
                  </a:lnTo>
                  <a:lnTo>
                    <a:pt x="82" y="111"/>
                  </a:lnTo>
                  <a:lnTo>
                    <a:pt x="18" y="111"/>
                  </a:lnTo>
                  <a:lnTo>
                    <a:pt x="18" y="86"/>
                  </a:lnTo>
                  <a:lnTo>
                    <a:pt x="100" y="86"/>
                  </a:lnTo>
                  <a:lnTo>
                    <a:pt x="100" y="87"/>
                  </a:lnTo>
                  <a:close/>
                  <a:moveTo>
                    <a:pt x="18" y="46"/>
                  </a:moveTo>
                  <a:lnTo>
                    <a:pt x="82" y="46"/>
                  </a:lnTo>
                  <a:lnTo>
                    <a:pt x="82" y="71"/>
                  </a:lnTo>
                  <a:lnTo>
                    <a:pt x="18" y="71"/>
                  </a:lnTo>
                  <a:lnTo>
                    <a:pt x="18" y="4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55">
              <a:extLst>
                <a:ext uri="{FF2B5EF4-FFF2-40B4-BE49-F238E27FC236}">
                  <a16:creationId xmlns:a16="http://schemas.microsoft.com/office/drawing/2014/main" id="{EF296952-6899-B9CD-B15E-173A9EA9B5DC}"/>
                </a:ext>
              </a:extLst>
            </p:cNvPr>
            <p:cNvSpPr>
              <a:spLocks/>
            </p:cNvSpPr>
            <p:nvPr/>
          </p:nvSpPr>
          <p:spPr bwMode="auto">
            <a:xfrm>
              <a:off x="8853488" y="4370388"/>
              <a:ext cx="166688" cy="187325"/>
            </a:xfrm>
            <a:custGeom>
              <a:avLst/>
              <a:gdLst>
                <a:gd name="T0" fmla="*/ 319 w 338"/>
                <a:gd name="T1" fmla="*/ 363 h 383"/>
                <a:gd name="T2" fmla="*/ 284 w 338"/>
                <a:gd name="T3" fmla="*/ 326 h 383"/>
                <a:gd name="T4" fmla="*/ 284 w 338"/>
                <a:gd name="T5" fmla="*/ 127 h 383"/>
                <a:gd name="T6" fmla="*/ 150 w 338"/>
                <a:gd name="T7" fmla="*/ 0 h 383"/>
                <a:gd name="T8" fmla="*/ 13 w 338"/>
                <a:gd name="T9" fmla="*/ 78 h 383"/>
                <a:gd name="T10" fmla="*/ 53 w 338"/>
                <a:gd name="T11" fmla="*/ 115 h 383"/>
                <a:gd name="T12" fmla="*/ 92 w 338"/>
                <a:gd name="T13" fmla="*/ 73 h 383"/>
                <a:gd name="T14" fmla="*/ 149 w 338"/>
                <a:gd name="T15" fmla="*/ 27 h 383"/>
                <a:gd name="T16" fmla="*/ 219 w 338"/>
                <a:gd name="T17" fmla="*/ 142 h 383"/>
                <a:gd name="T18" fmla="*/ 219 w 338"/>
                <a:gd name="T19" fmla="*/ 172 h 383"/>
                <a:gd name="T20" fmla="*/ 0 w 338"/>
                <a:gd name="T21" fmla="*/ 293 h 383"/>
                <a:gd name="T22" fmla="*/ 100 w 338"/>
                <a:gd name="T23" fmla="*/ 383 h 383"/>
                <a:gd name="T24" fmla="*/ 218 w 338"/>
                <a:gd name="T25" fmla="*/ 325 h 383"/>
                <a:gd name="T26" fmla="*/ 219 w 338"/>
                <a:gd name="T27" fmla="*/ 325 h 383"/>
                <a:gd name="T28" fmla="*/ 282 w 338"/>
                <a:gd name="T29" fmla="*/ 383 h 383"/>
                <a:gd name="T30" fmla="*/ 323 w 338"/>
                <a:gd name="T31" fmla="*/ 381 h 383"/>
                <a:gd name="T32" fmla="*/ 328 w 338"/>
                <a:gd name="T33" fmla="*/ 376 h 383"/>
                <a:gd name="T34" fmla="*/ 338 w 338"/>
                <a:gd name="T35" fmla="*/ 361 h 383"/>
                <a:gd name="T36" fmla="*/ 319 w 338"/>
                <a:gd name="T37" fmla="*/ 3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8" h="383">
                  <a:moveTo>
                    <a:pt x="319" y="363"/>
                  </a:moveTo>
                  <a:cubicBezTo>
                    <a:pt x="293" y="363"/>
                    <a:pt x="284" y="353"/>
                    <a:pt x="284" y="326"/>
                  </a:cubicBezTo>
                  <a:lnTo>
                    <a:pt x="284" y="127"/>
                  </a:lnTo>
                  <a:cubicBezTo>
                    <a:pt x="284" y="52"/>
                    <a:pt x="263" y="0"/>
                    <a:pt x="150" y="0"/>
                  </a:cubicBezTo>
                  <a:cubicBezTo>
                    <a:pt x="93" y="0"/>
                    <a:pt x="13" y="26"/>
                    <a:pt x="13" y="78"/>
                  </a:cubicBezTo>
                  <a:cubicBezTo>
                    <a:pt x="13" y="100"/>
                    <a:pt x="30" y="115"/>
                    <a:pt x="53" y="115"/>
                  </a:cubicBezTo>
                  <a:cubicBezTo>
                    <a:pt x="67" y="115"/>
                    <a:pt x="92" y="106"/>
                    <a:pt x="92" y="73"/>
                  </a:cubicBezTo>
                  <a:cubicBezTo>
                    <a:pt x="92" y="48"/>
                    <a:pt x="98" y="27"/>
                    <a:pt x="149" y="27"/>
                  </a:cubicBezTo>
                  <a:cubicBezTo>
                    <a:pt x="219" y="27"/>
                    <a:pt x="219" y="86"/>
                    <a:pt x="219" y="142"/>
                  </a:cubicBezTo>
                  <a:lnTo>
                    <a:pt x="219" y="172"/>
                  </a:lnTo>
                  <a:cubicBezTo>
                    <a:pt x="157" y="177"/>
                    <a:pt x="0" y="177"/>
                    <a:pt x="0" y="293"/>
                  </a:cubicBezTo>
                  <a:cubicBezTo>
                    <a:pt x="0" y="346"/>
                    <a:pt x="43" y="383"/>
                    <a:pt x="100" y="383"/>
                  </a:cubicBezTo>
                  <a:cubicBezTo>
                    <a:pt x="157" y="383"/>
                    <a:pt x="193" y="361"/>
                    <a:pt x="218" y="325"/>
                  </a:cubicBezTo>
                  <a:lnTo>
                    <a:pt x="219" y="325"/>
                  </a:lnTo>
                  <a:cubicBezTo>
                    <a:pt x="219" y="360"/>
                    <a:pt x="233" y="383"/>
                    <a:pt x="282" y="383"/>
                  </a:cubicBezTo>
                  <a:cubicBezTo>
                    <a:pt x="292" y="383"/>
                    <a:pt x="302" y="383"/>
                    <a:pt x="323" y="381"/>
                  </a:cubicBezTo>
                  <a:lnTo>
                    <a:pt x="328" y="376"/>
                  </a:lnTo>
                  <a:cubicBezTo>
                    <a:pt x="332" y="371"/>
                    <a:pt x="335" y="366"/>
                    <a:pt x="338" y="361"/>
                  </a:cubicBezTo>
                  <a:cubicBezTo>
                    <a:pt x="324" y="363"/>
                    <a:pt x="322" y="363"/>
                    <a:pt x="319" y="36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56">
              <a:extLst>
                <a:ext uri="{FF2B5EF4-FFF2-40B4-BE49-F238E27FC236}">
                  <a16:creationId xmlns:a16="http://schemas.microsoft.com/office/drawing/2014/main" id="{AC560FFC-99ED-D452-3B00-9F63F5176A0A}"/>
                </a:ext>
              </a:extLst>
            </p:cNvPr>
            <p:cNvSpPr>
              <a:spLocks/>
            </p:cNvSpPr>
            <p:nvPr/>
          </p:nvSpPr>
          <p:spPr bwMode="auto">
            <a:xfrm>
              <a:off x="8715376" y="4398963"/>
              <a:ext cx="109538" cy="109538"/>
            </a:xfrm>
            <a:custGeom>
              <a:avLst/>
              <a:gdLst>
                <a:gd name="T0" fmla="*/ 22 w 225"/>
                <a:gd name="T1" fmla="*/ 0 h 224"/>
                <a:gd name="T2" fmla="*/ 0 w 225"/>
                <a:gd name="T3" fmla="*/ 19 h 224"/>
                <a:gd name="T4" fmla="*/ 0 w 225"/>
                <a:gd name="T5" fmla="*/ 224 h 224"/>
                <a:gd name="T6" fmla="*/ 225 w 225"/>
                <a:gd name="T7" fmla="*/ 224 h 224"/>
                <a:gd name="T8" fmla="*/ 225 w 225"/>
                <a:gd name="T9" fmla="*/ 0 h 224"/>
                <a:gd name="T10" fmla="*/ 150 w 225"/>
                <a:gd name="T11" fmla="*/ 0 h 224"/>
                <a:gd name="T12" fmla="*/ 150 w 225"/>
                <a:gd name="T13" fmla="*/ 149 h 224"/>
                <a:gd name="T14" fmla="*/ 75 w 225"/>
                <a:gd name="T15" fmla="*/ 149 h 224"/>
                <a:gd name="T16" fmla="*/ 75 w 225"/>
                <a:gd name="T17" fmla="*/ 0 h 224"/>
                <a:gd name="T18" fmla="*/ 22 w 225"/>
                <a:gd name="T1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224">
                  <a:moveTo>
                    <a:pt x="22" y="0"/>
                  </a:moveTo>
                  <a:lnTo>
                    <a:pt x="0" y="19"/>
                  </a:lnTo>
                  <a:lnTo>
                    <a:pt x="0" y="224"/>
                  </a:lnTo>
                  <a:lnTo>
                    <a:pt x="225" y="224"/>
                  </a:lnTo>
                  <a:lnTo>
                    <a:pt x="225" y="0"/>
                  </a:lnTo>
                  <a:lnTo>
                    <a:pt x="150" y="0"/>
                  </a:lnTo>
                  <a:lnTo>
                    <a:pt x="150" y="149"/>
                  </a:lnTo>
                  <a:lnTo>
                    <a:pt x="75" y="149"/>
                  </a:lnTo>
                  <a:lnTo>
                    <a:pt x="75" y="0"/>
                  </a:lnTo>
                  <a:lnTo>
                    <a:pt x="2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57">
              <a:extLst>
                <a:ext uri="{FF2B5EF4-FFF2-40B4-BE49-F238E27FC236}">
                  <a16:creationId xmlns:a16="http://schemas.microsoft.com/office/drawing/2014/main" id="{6B85393B-2814-D2D8-0796-F65BD270AAB7}"/>
                </a:ext>
              </a:extLst>
            </p:cNvPr>
            <p:cNvSpPr>
              <a:spLocks noEditPoints="1"/>
            </p:cNvSpPr>
            <p:nvPr/>
          </p:nvSpPr>
          <p:spPr bwMode="auto">
            <a:xfrm>
              <a:off x="8664576" y="4308475"/>
              <a:ext cx="385763" cy="311150"/>
            </a:xfrm>
            <a:custGeom>
              <a:avLst/>
              <a:gdLst>
                <a:gd name="T0" fmla="*/ 462 w 790"/>
                <a:gd name="T1" fmla="*/ 408 h 638"/>
                <a:gd name="T2" fmla="*/ 607 w 790"/>
                <a:gd name="T3" fmla="*/ 325 h 638"/>
                <a:gd name="T4" fmla="*/ 607 w 790"/>
                <a:gd name="T5" fmla="*/ 373 h 638"/>
                <a:gd name="T6" fmla="*/ 518 w 790"/>
                <a:gd name="T7" fmla="*/ 478 h 638"/>
                <a:gd name="T8" fmla="*/ 462 w 790"/>
                <a:gd name="T9" fmla="*/ 408 h 638"/>
                <a:gd name="T10" fmla="*/ 707 w 790"/>
                <a:gd name="T11" fmla="*/ 490 h 638"/>
                <a:gd name="T12" fmla="*/ 726 w 790"/>
                <a:gd name="T13" fmla="*/ 489 h 638"/>
                <a:gd name="T14" fmla="*/ 790 w 790"/>
                <a:gd name="T15" fmla="*/ 284 h 638"/>
                <a:gd name="T16" fmla="*/ 518 w 790"/>
                <a:gd name="T17" fmla="*/ 0 h 638"/>
                <a:gd name="T18" fmla="*/ 407 w 790"/>
                <a:gd name="T19" fmla="*/ 18 h 638"/>
                <a:gd name="T20" fmla="*/ 407 w 790"/>
                <a:gd name="T21" fmla="*/ 117 h 638"/>
                <a:gd name="T22" fmla="*/ 388 w 790"/>
                <a:gd name="T23" fmla="*/ 117 h 638"/>
                <a:gd name="T24" fmla="*/ 388 w 790"/>
                <a:gd name="T25" fmla="*/ 135 h 638"/>
                <a:gd name="T26" fmla="*/ 313 w 790"/>
                <a:gd name="T27" fmla="*/ 135 h 638"/>
                <a:gd name="T28" fmla="*/ 313 w 790"/>
                <a:gd name="T29" fmla="*/ 135 h 638"/>
                <a:gd name="T30" fmla="*/ 313 w 790"/>
                <a:gd name="T31" fmla="*/ 54 h 638"/>
                <a:gd name="T32" fmla="*/ 125 w 790"/>
                <a:gd name="T33" fmla="*/ 188 h 638"/>
                <a:gd name="T34" fmla="*/ 178 w 790"/>
                <a:gd name="T35" fmla="*/ 188 h 638"/>
                <a:gd name="T36" fmla="*/ 178 w 790"/>
                <a:gd name="T37" fmla="*/ 338 h 638"/>
                <a:gd name="T38" fmla="*/ 253 w 790"/>
                <a:gd name="T39" fmla="*/ 338 h 638"/>
                <a:gd name="T40" fmla="*/ 253 w 790"/>
                <a:gd name="T41" fmla="*/ 188 h 638"/>
                <a:gd name="T42" fmla="*/ 328 w 790"/>
                <a:gd name="T43" fmla="*/ 188 h 638"/>
                <a:gd name="T44" fmla="*/ 328 w 790"/>
                <a:gd name="T45" fmla="*/ 413 h 638"/>
                <a:gd name="T46" fmla="*/ 103 w 790"/>
                <a:gd name="T47" fmla="*/ 413 h 638"/>
                <a:gd name="T48" fmla="*/ 103 w 790"/>
                <a:gd name="T49" fmla="*/ 207 h 638"/>
                <a:gd name="T50" fmla="*/ 0 w 790"/>
                <a:gd name="T51" fmla="*/ 398 h 638"/>
                <a:gd name="T52" fmla="*/ 400 w 790"/>
                <a:gd name="T53" fmla="*/ 638 h 638"/>
                <a:gd name="T54" fmla="*/ 697 w 790"/>
                <a:gd name="T55" fmla="*/ 524 h 638"/>
                <a:gd name="T56" fmla="*/ 711 w 790"/>
                <a:gd name="T57" fmla="*/ 509 h 638"/>
                <a:gd name="T58" fmla="*/ 670 w 790"/>
                <a:gd name="T59" fmla="*/ 512 h 638"/>
                <a:gd name="T60" fmla="*/ 607 w 790"/>
                <a:gd name="T61" fmla="*/ 453 h 638"/>
                <a:gd name="T62" fmla="*/ 606 w 790"/>
                <a:gd name="T63" fmla="*/ 453 h 638"/>
                <a:gd name="T64" fmla="*/ 488 w 790"/>
                <a:gd name="T65" fmla="*/ 512 h 638"/>
                <a:gd name="T66" fmla="*/ 388 w 790"/>
                <a:gd name="T67" fmla="*/ 422 h 638"/>
                <a:gd name="T68" fmla="*/ 607 w 790"/>
                <a:gd name="T69" fmla="*/ 300 h 638"/>
                <a:gd name="T70" fmla="*/ 607 w 790"/>
                <a:gd name="T71" fmla="*/ 270 h 638"/>
                <a:gd name="T72" fmla="*/ 537 w 790"/>
                <a:gd name="T73" fmla="*/ 155 h 638"/>
                <a:gd name="T74" fmla="*/ 480 w 790"/>
                <a:gd name="T75" fmla="*/ 202 h 638"/>
                <a:gd name="T76" fmla="*/ 441 w 790"/>
                <a:gd name="T77" fmla="*/ 243 h 638"/>
                <a:gd name="T78" fmla="*/ 401 w 790"/>
                <a:gd name="T79" fmla="*/ 207 h 638"/>
                <a:gd name="T80" fmla="*/ 538 w 790"/>
                <a:gd name="T81" fmla="*/ 128 h 638"/>
                <a:gd name="T82" fmla="*/ 672 w 790"/>
                <a:gd name="T83" fmla="*/ 255 h 638"/>
                <a:gd name="T84" fmla="*/ 672 w 790"/>
                <a:gd name="T85" fmla="*/ 454 h 638"/>
                <a:gd name="T86" fmla="*/ 707 w 790"/>
                <a:gd name="T87" fmla="*/ 49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0" h="638">
                  <a:moveTo>
                    <a:pt x="462" y="408"/>
                  </a:moveTo>
                  <a:cubicBezTo>
                    <a:pt x="462" y="333"/>
                    <a:pt x="568" y="327"/>
                    <a:pt x="607" y="325"/>
                  </a:cubicBezTo>
                  <a:lnTo>
                    <a:pt x="607" y="373"/>
                  </a:lnTo>
                  <a:cubicBezTo>
                    <a:pt x="607" y="428"/>
                    <a:pt x="572" y="478"/>
                    <a:pt x="518" y="478"/>
                  </a:cubicBezTo>
                  <a:cubicBezTo>
                    <a:pt x="490" y="478"/>
                    <a:pt x="462" y="449"/>
                    <a:pt x="462" y="408"/>
                  </a:cubicBezTo>
                  <a:close/>
                  <a:moveTo>
                    <a:pt x="707" y="490"/>
                  </a:moveTo>
                  <a:cubicBezTo>
                    <a:pt x="710" y="490"/>
                    <a:pt x="712" y="490"/>
                    <a:pt x="726" y="489"/>
                  </a:cubicBezTo>
                  <a:cubicBezTo>
                    <a:pt x="770" y="427"/>
                    <a:pt x="790" y="352"/>
                    <a:pt x="790" y="284"/>
                  </a:cubicBezTo>
                  <a:cubicBezTo>
                    <a:pt x="790" y="129"/>
                    <a:pt x="683" y="0"/>
                    <a:pt x="518" y="0"/>
                  </a:cubicBezTo>
                  <a:cubicBezTo>
                    <a:pt x="483" y="0"/>
                    <a:pt x="446" y="7"/>
                    <a:pt x="407" y="18"/>
                  </a:cubicBezTo>
                  <a:lnTo>
                    <a:pt x="407" y="117"/>
                  </a:lnTo>
                  <a:lnTo>
                    <a:pt x="388" y="117"/>
                  </a:lnTo>
                  <a:lnTo>
                    <a:pt x="388" y="135"/>
                  </a:lnTo>
                  <a:lnTo>
                    <a:pt x="313" y="135"/>
                  </a:lnTo>
                  <a:lnTo>
                    <a:pt x="313" y="135"/>
                  </a:lnTo>
                  <a:lnTo>
                    <a:pt x="313" y="54"/>
                  </a:lnTo>
                  <a:cubicBezTo>
                    <a:pt x="252" y="85"/>
                    <a:pt x="188" y="129"/>
                    <a:pt x="125" y="188"/>
                  </a:cubicBezTo>
                  <a:lnTo>
                    <a:pt x="178" y="188"/>
                  </a:lnTo>
                  <a:lnTo>
                    <a:pt x="178" y="338"/>
                  </a:lnTo>
                  <a:lnTo>
                    <a:pt x="253" y="338"/>
                  </a:lnTo>
                  <a:lnTo>
                    <a:pt x="253" y="188"/>
                  </a:lnTo>
                  <a:lnTo>
                    <a:pt x="328" y="188"/>
                  </a:lnTo>
                  <a:lnTo>
                    <a:pt x="328" y="413"/>
                  </a:lnTo>
                  <a:lnTo>
                    <a:pt x="103" y="413"/>
                  </a:lnTo>
                  <a:lnTo>
                    <a:pt x="103" y="207"/>
                  </a:lnTo>
                  <a:cubicBezTo>
                    <a:pt x="28" y="280"/>
                    <a:pt x="0" y="344"/>
                    <a:pt x="0" y="398"/>
                  </a:cubicBezTo>
                  <a:cubicBezTo>
                    <a:pt x="0" y="512"/>
                    <a:pt x="151" y="638"/>
                    <a:pt x="400" y="638"/>
                  </a:cubicBezTo>
                  <a:cubicBezTo>
                    <a:pt x="538" y="638"/>
                    <a:pt x="635" y="590"/>
                    <a:pt x="697" y="524"/>
                  </a:cubicBezTo>
                  <a:lnTo>
                    <a:pt x="711" y="509"/>
                  </a:lnTo>
                  <a:cubicBezTo>
                    <a:pt x="688" y="512"/>
                    <a:pt x="680" y="512"/>
                    <a:pt x="670" y="512"/>
                  </a:cubicBezTo>
                  <a:cubicBezTo>
                    <a:pt x="622" y="512"/>
                    <a:pt x="607" y="488"/>
                    <a:pt x="607" y="453"/>
                  </a:cubicBezTo>
                  <a:lnTo>
                    <a:pt x="606" y="453"/>
                  </a:lnTo>
                  <a:cubicBezTo>
                    <a:pt x="580" y="489"/>
                    <a:pt x="545" y="512"/>
                    <a:pt x="488" y="512"/>
                  </a:cubicBezTo>
                  <a:cubicBezTo>
                    <a:pt x="431" y="512"/>
                    <a:pt x="388" y="473"/>
                    <a:pt x="388" y="422"/>
                  </a:cubicBezTo>
                  <a:cubicBezTo>
                    <a:pt x="388" y="305"/>
                    <a:pt x="545" y="305"/>
                    <a:pt x="607" y="300"/>
                  </a:cubicBezTo>
                  <a:lnTo>
                    <a:pt x="607" y="270"/>
                  </a:lnTo>
                  <a:cubicBezTo>
                    <a:pt x="607" y="214"/>
                    <a:pt x="606" y="155"/>
                    <a:pt x="537" y="155"/>
                  </a:cubicBezTo>
                  <a:cubicBezTo>
                    <a:pt x="486" y="155"/>
                    <a:pt x="480" y="177"/>
                    <a:pt x="480" y="202"/>
                  </a:cubicBezTo>
                  <a:cubicBezTo>
                    <a:pt x="480" y="234"/>
                    <a:pt x="455" y="243"/>
                    <a:pt x="441" y="243"/>
                  </a:cubicBezTo>
                  <a:cubicBezTo>
                    <a:pt x="418" y="243"/>
                    <a:pt x="401" y="228"/>
                    <a:pt x="401" y="207"/>
                  </a:cubicBezTo>
                  <a:cubicBezTo>
                    <a:pt x="401" y="154"/>
                    <a:pt x="481" y="128"/>
                    <a:pt x="538" y="128"/>
                  </a:cubicBezTo>
                  <a:cubicBezTo>
                    <a:pt x="652" y="128"/>
                    <a:pt x="672" y="180"/>
                    <a:pt x="672" y="255"/>
                  </a:cubicBezTo>
                  <a:lnTo>
                    <a:pt x="672" y="454"/>
                  </a:lnTo>
                  <a:cubicBezTo>
                    <a:pt x="672" y="480"/>
                    <a:pt x="681" y="490"/>
                    <a:pt x="707" y="49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158">
              <a:extLst>
                <a:ext uri="{FF2B5EF4-FFF2-40B4-BE49-F238E27FC236}">
                  <a16:creationId xmlns:a16="http://schemas.microsoft.com/office/drawing/2014/main" id="{88D99EA8-2410-454A-B861-C01EFD5955A3}"/>
                </a:ext>
              </a:extLst>
            </p:cNvPr>
            <p:cNvSpPr>
              <a:spLocks noChangeArrowheads="1"/>
            </p:cNvSpPr>
            <p:nvPr/>
          </p:nvSpPr>
          <p:spPr bwMode="auto">
            <a:xfrm>
              <a:off x="8826501" y="4273550"/>
              <a:ext cx="36513" cy="92075"/>
            </a:xfrm>
            <a:prstGeom prst="rect">
              <a:avLst/>
            </a:prstGeom>
            <a:solidFill>
              <a:srgbClr val="23ACF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BBBEF"/>
                </a:solidFill>
              </a:endParaRPr>
            </a:p>
          </p:txBody>
        </p:sp>
      </p:grpSp>
      <p:sp>
        <p:nvSpPr>
          <p:cNvPr id="5" name="Rectangle: Top Corners Rounded 1">
            <a:extLst>
              <a:ext uri="{FF2B5EF4-FFF2-40B4-BE49-F238E27FC236}">
                <a16:creationId xmlns:a16="http://schemas.microsoft.com/office/drawing/2014/main" id="{8F2B6F82-44DE-7462-B5C2-9B085755C848}"/>
              </a:ext>
              <a:ext uri="{C183D7F6-B498-43B3-948B-1728B52AA6E4}">
                <adec:decorative xmlns:adec="http://schemas.microsoft.com/office/drawing/2017/decorative" val="1"/>
              </a:ext>
            </a:extLst>
          </p:cNvPr>
          <p:cNvSpPr>
            <a:spLocks/>
          </p:cNvSpPr>
          <p:nvPr userDrawn="1"/>
        </p:nvSpPr>
        <p:spPr>
          <a:xfrm rot="10800000" flipV="1">
            <a:off x="167640" y="6226742"/>
            <a:ext cx="11856720" cy="631258"/>
          </a:xfrm>
          <a:prstGeom prst="round2SameRect">
            <a:avLst>
              <a:gd name="adj1" fmla="val 16755"/>
              <a:gd name="adj2" fmla="val 0"/>
            </a:avLst>
          </a:prstGeom>
          <a:gradFill flip="none" rotWithShape="1">
            <a:gsLst>
              <a:gs pos="5000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ro" panose="020B0604030504040204" pitchFamily="34" charset="0"/>
              <a:ea typeface="+mn-ea"/>
              <a:cs typeface="+mn-cs"/>
            </a:endParaRPr>
          </a:p>
        </p:txBody>
      </p:sp>
      <p:sp>
        <p:nvSpPr>
          <p:cNvPr id="6" name="Rectangle: Top Corners Rounded 1">
            <a:extLst>
              <a:ext uri="{FF2B5EF4-FFF2-40B4-BE49-F238E27FC236}">
                <a16:creationId xmlns:a16="http://schemas.microsoft.com/office/drawing/2014/main" id="{E96FF048-BF71-E4BC-0041-2E3907BFAD80}"/>
              </a:ext>
            </a:extLst>
          </p:cNvPr>
          <p:cNvSpPr>
            <a:spLocks/>
          </p:cNvSpPr>
          <p:nvPr userDrawn="1"/>
        </p:nvSpPr>
        <p:spPr>
          <a:xfrm rot="10800000" flipV="1">
            <a:off x="336176" y="6377540"/>
            <a:ext cx="1512622" cy="329661"/>
          </a:xfrm>
          <a:prstGeom prst="roundRect">
            <a:avLst>
              <a:gd name="adj" fmla="val 16667"/>
            </a:avLst>
          </a:prstGeom>
          <a:solidFill>
            <a:schemeClr val="bg1"/>
          </a:solidFill>
          <a:ln w="12700">
            <a:gradFill>
              <a:gsLst>
                <a:gs pos="0">
                  <a:schemeClr val="accent1">
                    <a:lumMod val="5000"/>
                    <a:lumOff val="95000"/>
                    <a:alpha val="42000"/>
                  </a:schemeClr>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rPr>
              <a:t>Université d’Angers</a:t>
            </a:r>
          </a:p>
        </p:txBody>
      </p:sp>
      <p:sp>
        <p:nvSpPr>
          <p:cNvPr id="3" name="Footer Placeholder 4">
            <a:extLst>
              <a:ext uri="{FF2B5EF4-FFF2-40B4-BE49-F238E27FC236}">
                <a16:creationId xmlns:a16="http://schemas.microsoft.com/office/drawing/2014/main" id="{5EEB0D6C-4DDF-EE94-39BC-3FF0445005E8}"/>
              </a:ext>
            </a:extLst>
          </p:cNvPr>
          <p:cNvSpPr>
            <a:spLocks noGrp="1"/>
          </p:cNvSpPr>
          <p:nvPr>
            <p:ph type="ftr" sz="quarter" idx="3"/>
          </p:nvPr>
        </p:nvSpPr>
        <p:spPr>
          <a:xfrm>
            <a:off x="2036830" y="6377005"/>
            <a:ext cx="1463699"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lvl1pPr algn="l">
              <a:defRPr lang="fr-FR" sz="900" smtClean="0">
                <a:solidFill>
                  <a:schemeClr val="tx1">
                    <a:alpha val="80000"/>
                  </a:schemeClr>
                </a:solidFill>
              </a:defRPr>
            </a:lvl1pPr>
          </a:lstStyle>
          <a:p>
            <a:r>
              <a:rPr lang="fr-FR" noProof="0"/>
              <a:t>Nom du document</a:t>
            </a:r>
          </a:p>
        </p:txBody>
      </p:sp>
      <p:sp>
        <p:nvSpPr>
          <p:cNvPr id="27" name="Slide Number Placeholder 5">
            <a:extLst>
              <a:ext uri="{FF2B5EF4-FFF2-40B4-BE49-F238E27FC236}">
                <a16:creationId xmlns:a16="http://schemas.microsoft.com/office/drawing/2014/main" id="{02636D01-FCCB-0E3F-69FE-FF1B2342425B}"/>
              </a:ext>
            </a:extLst>
          </p:cNvPr>
          <p:cNvSpPr>
            <a:spLocks noGrp="1"/>
          </p:cNvSpPr>
          <p:nvPr>
            <p:ph type="sldNum" sz="quarter" idx="4"/>
          </p:nvPr>
        </p:nvSpPr>
        <p:spPr>
          <a:xfrm>
            <a:off x="11552807" y="6377540"/>
            <a:ext cx="333166" cy="329661"/>
          </a:xfrm>
          <a:prstGeom prst="roundRect">
            <a:avLst/>
          </a:prstGeom>
          <a:solidFill>
            <a:schemeClr val="bg1"/>
          </a:solidFill>
          <a:ln>
            <a:gradFill>
              <a:gsLst>
                <a:gs pos="0">
                  <a:schemeClr val="bg1">
                    <a:alpha val="42000"/>
                  </a:schemeClr>
                </a:gs>
                <a:gs pos="100000">
                  <a:schemeClr val="bg1">
                    <a:alpha val="0"/>
                  </a:schemeClr>
                </a:gs>
              </a:gsLst>
              <a:lin ang="5400000" scaled="1"/>
            </a:gradFill>
          </a:ln>
        </p:spPr>
        <p:txBody>
          <a:bodyPr vert="horz" wrap="none" lIns="0" tIns="0" rIns="0" bIns="0" rtlCol="0" anchor="ctr">
            <a:noAutofit/>
          </a:bodyPr>
          <a:lstStyle>
            <a:lvl1pPr algn="ctr">
              <a:defRPr kumimoji="0" lang="en-US" sz="900" b="0" i="0" u="none" strike="noStrike" kern="1200" cap="none" spc="0" normalizeH="0" baseline="0" smtClean="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defRPr>
            </a:lvl1pPr>
          </a:lstStyle>
          <a:p>
            <a:fld id="{A5311C5C-DD0D-4634-AA58-1EB1FA85B81D}" type="slidenum">
              <a:rPr lang="en-US" smtClean="0"/>
              <a:pPr/>
              <a:t>‹N°›</a:t>
            </a:fld>
            <a:endParaRPr lang="en-US"/>
          </a:p>
        </p:txBody>
      </p:sp>
      <p:sp>
        <p:nvSpPr>
          <p:cNvPr id="48" name="Text Placeholder 47">
            <a:extLst>
              <a:ext uri="{FF2B5EF4-FFF2-40B4-BE49-F238E27FC236}">
                <a16:creationId xmlns:a16="http://schemas.microsoft.com/office/drawing/2014/main" id="{4240D55B-B18D-F28C-90FB-ACDEFA6589DD}"/>
              </a:ext>
              <a:ext uri="{C183D7F6-B498-43B3-948B-1728B52AA6E4}">
                <adec:decorative xmlns:adec="http://schemas.microsoft.com/office/drawing/2017/decorative" val="1"/>
              </a:ext>
            </a:extLst>
          </p:cNvPr>
          <p:cNvSpPr>
            <a:spLocks noGrp="1"/>
          </p:cNvSpPr>
          <p:nvPr>
            <p:ph type="body" sz="quarter" idx="12"/>
          </p:nvPr>
        </p:nvSpPr>
        <p:spPr>
          <a:xfrm>
            <a:off x="5184984" y="4395056"/>
            <a:ext cx="5153790" cy="21600"/>
          </a:xfrm>
          <a:custGeom>
            <a:avLst/>
            <a:gdLst>
              <a:gd name="connsiteX0" fmla="*/ 0 w 10805788"/>
              <a:gd name="connsiteY0" fmla="*/ 0 h 21600"/>
              <a:gd name="connsiteX1" fmla="*/ 10805788 w 10805788"/>
              <a:gd name="connsiteY1" fmla="*/ 0 h 21600"/>
              <a:gd name="connsiteX2" fmla="*/ 10805788 w 10805788"/>
              <a:gd name="connsiteY2" fmla="*/ 21600 h 21600"/>
              <a:gd name="connsiteX3" fmla="*/ 0 w 10805788"/>
              <a:gd name="connsiteY3" fmla="*/ 21600 h 21600"/>
            </a:gdLst>
            <a:ahLst/>
            <a:cxnLst>
              <a:cxn ang="0">
                <a:pos x="connsiteX0" y="connsiteY0"/>
              </a:cxn>
              <a:cxn ang="0">
                <a:pos x="connsiteX1" y="connsiteY1"/>
              </a:cxn>
              <a:cxn ang="0">
                <a:pos x="connsiteX2" y="connsiteY2"/>
              </a:cxn>
              <a:cxn ang="0">
                <a:pos x="connsiteX3" y="connsiteY3"/>
              </a:cxn>
            </a:cxnLst>
            <a:rect l="l" t="t" r="r" b="b"/>
            <a:pathLst>
              <a:path w="10805788" h="21600">
                <a:moveTo>
                  <a:pt x="0" y="0"/>
                </a:moveTo>
                <a:lnTo>
                  <a:pt x="10805788" y="0"/>
                </a:lnTo>
                <a:lnTo>
                  <a:pt x="10805788" y="21600"/>
                </a:lnTo>
                <a:lnTo>
                  <a:pt x="0" y="21600"/>
                </a:lnTo>
                <a:close/>
              </a:path>
            </a:pathLst>
          </a:custGeom>
          <a:blipFill>
            <a:blip>
              <a:extLst>
                <a:ext uri="{96DAC541-7B7A-43D3-8B79-37D633B846F1}">
                  <asvg:svgBlip xmlns:asvg="http://schemas.microsoft.com/office/drawing/2016/SVG/main" r:embed="rId4"/>
                </a:ext>
              </a:extLst>
            </a:blip>
            <a:stretch>
              <a:fillRect/>
            </a:stretch>
          </a:blipFill>
        </p:spPr>
        <p:txBody>
          <a:bodyPr wrap="square">
            <a:noAutofit/>
          </a:bodyPr>
          <a:lstStyle>
            <a:lvl1pPr>
              <a:buFontTx/>
              <a:buNone/>
              <a:defRPr sz="100">
                <a:noFill/>
                <a:latin typeface="+mj-lt"/>
              </a:defRPr>
            </a:lvl1pPr>
            <a:lvl2pPr marL="0" indent="0">
              <a:buFontTx/>
              <a:buNone/>
              <a:defRPr sz="100"/>
            </a:lvl2pPr>
            <a:lvl3pPr marL="0" indent="0">
              <a:buClr>
                <a:schemeClr val="accent2"/>
              </a:buClr>
              <a:buFontTx/>
              <a:buNone/>
              <a:defRPr sz="100"/>
            </a:lvl3pPr>
            <a:lvl4pPr marL="0" indent="0">
              <a:buFontTx/>
              <a:buNone/>
              <a:defRPr sz="100"/>
            </a:lvl4pPr>
            <a:lvl5pPr marL="0" indent="0">
              <a:buFontTx/>
              <a:buNone/>
              <a:defRPr sz="100"/>
            </a:lvl5pPr>
            <a:lvl6pPr marL="0" indent="0">
              <a:buFontTx/>
              <a:buNone/>
              <a:defRPr sz="100"/>
            </a:lvl6pPr>
            <a:lvl7pPr marL="0" indent="0">
              <a:buFontTx/>
              <a:buNone/>
              <a:defRPr sz="100"/>
            </a:lvl7pPr>
            <a:lvl8pPr marL="0" indent="0">
              <a:buFontTx/>
              <a:buNone/>
              <a:defRPr sz="100"/>
            </a:lvl8pPr>
            <a:lvl9pPr marL="0" indent="0">
              <a:buFontTx/>
              <a:buNone/>
              <a:defRPr sz="100"/>
            </a:lvl9pPr>
          </a:lstStyle>
          <a:p>
            <a:pPr lvl="0"/>
            <a:endParaRPr lang="en-US"/>
          </a:p>
        </p:txBody>
      </p:sp>
      <p:sp>
        <p:nvSpPr>
          <p:cNvPr id="51" name="Text Placeholder 47">
            <a:extLst>
              <a:ext uri="{FF2B5EF4-FFF2-40B4-BE49-F238E27FC236}">
                <a16:creationId xmlns:a16="http://schemas.microsoft.com/office/drawing/2014/main" id="{3E51943E-99F4-3399-93A8-92310D9C829B}"/>
              </a:ext>
              <a:ext uri="{C183D7F6-B498-43B3-948B-1728B52AA6E4}">
                <adec:decorative xmlns:adec="http://schemas.microsoft.com/office/drawing/2017/decorative" val="1"/>
              </a:ext>
            </a:extLst>
          </p:cNvPr>
          <p:cNvSpPr>
            <a:spLocks noGrp="1"/>
          </p:cNvSpPr>
          <p:nvPr>
            <p:ph type="body" sz="quarter" idx="14"/>
          </p:nvPr>
        </p:nvSpPr>
        <p:spPr>
          <a:xfrm>
            <a:off x="0" y="0"/>
            <a:ext cx="167640" cy="6858000"/>
          </a:xfrm>
          <a:custGeom>
            <a:avLst/>
            <a:gdLst>
              <a:gd name="connsiteX0" fmla="*/ 0 w 10805788"/>
              <a:gd name="connsiteY0" fmla="*/ 0 h 21600"/>
              <a:gd name="connsiteX1" fmla="*/ 10805788 w 10805788"/>
              <a:gd name="connsiteY1" fmla="*/ 0 h 21600"/>
              <a:gd name="connsiteX2" fmla="*/ 10805788 w 10805788"/>
              <a:gd name="connsiteY2" fmla="*/ 21600 h 21600"/>
              <a:gd name="connsiteX3" fmla="*/ 0 w 10805788"/>
              <a:gd name="connsiteY3" fmla="*/ 21600 h 21600"/>
            </a:gdLst>
            <a:ahLst/>
            <a:cxnLst>
              <a:cxn ang="0">
                <a:pos x="connsiteX0" y="connsiteY0"/>
              </a:cxn>
              <a:cxn ang="0">
                <a:pos x="connsiteX1" y="connsiteY1"/>
              </a:cxn>
              <a:cxn ang="0">
                <a:pos x="connsiteX2" y="connsiteY2"/>
              </a:cxn>
              <a:cxn ang="0">
                <a:pos x="connsiteX3" y="connsiteY3"/>
              </a:cxn>
            </a:cxnLst>
            <a:rect l="l" t="t" r="r" b="b"/>
            <a:pathLst>
              <a:path w="10805788" h="21600">
                <a:moveTo>
                  <a:pt x="0" y="0"/>
                </a:moveTo>
                <a:lnTo>
                  <a:pt x="10805788" y="0"/>
                </a:lnTo>
                <a:lnTo>
                  <a:pt x="10805788" y="21600"/>
                </a:lnTo>
                <a:lnTo>
                  <a:pt x="0" y="21600"/>
                </a:lnTo>
                <a:close/>
              </a:path>
            </a:pathLst>
          </a:custGeom>
          <a:solidFill>
            <a:srgbClr val="F1F4F9"/>
          </a:solidFill>
        </p:spPr>
        <p:txBody>
          <a:bodyPr wrap="square">
            <a:noAutofit/>
          </a:bodyPr>
          <a:lstStyle>
            <a:lvl1pPr>
              <a:buFontTx/>
              <a:buNone/>
              <a:defRPr sz="100">
                <a:noFill/>
                <a:latin typeface="+mj-lt"/>
              </a:defRPr>
            </a:lvl1pPr>
            <a:lvl2pPr marL="0" indent="0">
              <a:buFontTx/>
              <a:buNone/>
              <a:defRPr sz="100"/>
            </a:lvl2pPr>
            <a:lvl3pPr marL="0" indent="0">
              <a:buClr>
                <a:schemeClr val="accent2"/>
              </a:buClr>
              <a:buFontTx/>
              <a:buNone/>
              <a:defRPr sz="100"/>
            </a:lvl3pPr>
            <a:lvl4pPr marL="0" indent="0">
              <a:buFontTx/>
              <a:buNone/>
              <a:defRPr sz="100"/>
            </a:lvl4pPr>
            <a:lvl5pPr marL="0" indent="0">
              <a:buFontTx/>
              <a:buNone/>
              <a:defRPr sz="100"/>
            </a:lvl5pPr>
            <a:lvl6pPr marL="0" indent="0">
              <a:buFontTx/>
              <a:buNone/>
              <a:defRPr sz="100"/>
            </a:lvl6pPr>
            <a:lvl7pPr marL="0" indent="0">
              <a:buFontTx/>
              <a:buNone/>
              <a:defRPr sz="100"/>
            </a:lvl7pPr>
            <a:lvl8pPr marL="0" indent="0">
              <a:buFontTx/>
              <a:buNone/>
              <a:defRPr sz="100"/>
            </a:lvl8pPr>
            <a:lvl9pPr marL="0" indent="0">
              <a:buFontTx/>
              <a:buNone/>
              <a:defRPr sz="100"/>
            </a:lvl9pPr>
          </a:lstStyle>
          <a:p>
            <a:pPr lvl="0"/>
            <a:endParaRPr lang="en-US"/>
          </a:p>
        </p:txBody>
      </p:sp>
    </p:spTree>
    <p:extLst>
      <p:ext uri="{BB962C8B-B14F-4D97-AF65-F5344CB8AC3E}">
        <p14:creationId xmlns:p14="http://schemas.microsoft.com/office/powerpoint/2010/main" val="2843400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244A64-5CF7-7615-313E-DC61F4D1236C}"/>
              </a:ext>
            </a:extLst>
          </p:cNvPr>
          <p:cNvSpPr>
            <a:spLocks noGrp="1"/>
          </p:cNvSpPr>
          <p:nvPr>
            <p:ph type="title"/>
          </p:nvPr>
        </p:nvSpPr>
        <p:spPr>
          <a:xfrm>
            <a:off x="838200" y="365125"/>
            <a:ext cx="10515600" cy="1325563"/>
          </a:xfrm>
          <a:prstGeom prst="rect">
            <a:avLst/>
          </a:prstGeom>
        </p:spPr>
        <p:txBody>
          <a:bodyPr vert="horz" lIns="0" tIns="0" rIns="0" bIns="45720" rtlCol="0" anchor="ctr">
            <a:normAutofit/>
          </a:bodyPr>
          <a:lstStyle/>
          <a:p>
            <a:r>
              <a:rPr lang="fr-FR" noProof="0"/>
              <a:t>Style de titre</a:t>
            </a:r>
          </a:p>
        </p:txBody>
      </p:sp>
      <p:sp>
        <p:nvSpPr>
          <p:cNvPr id="3" name="Text Placeholder 2">
            <a:extLst>
              <a:ext uri="{FF2B5EF4-FFF2-40B4-BE49-F238E27FC236}">
                <a16:creationId xmlns:a16="http://schemas.microsoft.com/office/drawing/2014/main" id="{4BE76AB5-48AD-B191-A7F3-DAE6278A19FC}"/>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fr-FR" noProof="0"/>
              <a:t>Premier niveau</a:t>
            </a:r>
          </a:p>
          <a:p>
            <a:pPr lvl="1"/>
            <a:r>
              <a:rPr lang="fr-FR" noProof="0"/>
              <a:t>Deuxième niveau</a:t>
            </a:r>
          </a:p>
          <a:p>
            <a:pPr lvl="2"/>
            <a:r>
              <a:rPr lang="fr-FR" noProof="0"/>
              <a:t>Troisième niveau </a:t>
            </a:r>
          </a:p>
          <a:p>
            <a:pPr lvl="3"/>
            <a:r>
              <a:rPr lang="fr-FR" noProof="0"/>
              <a:t>Quatrième niveau</a:t>
            </a:r>
          </a:p>
          <a:p>
            <a:pPr lvl="4"/>
            <a:r>
              <a:rPr lang="fr-FR" noProof="0"/>
              <a:t>Cinquième niveau</a:t>
            </a:r>
          </a:p>
          <a:p>
            <a:pPr lvl="5"/>
            <a:r>
              <a:rPr lang="fr-FR" noProof="0"/>
              <a:t>Sixième niveau</a:t>
            </a:r>
          </a:p>
          <a:p>
            <a:pPr lvl="6"/>
            <a:r>
              <a:rPr lang="fr-FR" noProof="0"/>
              <a:t>Septième niveau</a:t>
            </a:r>
          </a:p>
          <a:p>
            <a:pPr lvl="7"/>
            <a:r>
              <a:rPr lang="fr-FR" noProof="0"/>
              <a:t>Huitième niveau</a:t>
            </a:r>
          </a:p>
        </p:txBody>
      </p:sp>
      <p:sp>
        <p:nvSpPr>
          <p:cNvPr id="5" name="Footer Placeholder 4">
            <a:extLst>
              <a:ext uri="{FF2B5EF4-FFF2-40B4-BE49-F238E27FC236}">
                <a16:creationId xmlns:a16="http://schemas.microsoft.com/office/drawing/2014/main" id="{6C060EA1-D26C-3ED0-FDEC-16AE8F4E0249}"/>
              </a:ext>
            </a:extLst>
          </p:cNvPr>
          <p:cNvSpPr>
            <a:spLocks noGrp="1"/>
          </p:cNvSpPr>
          <p:nvPr>
            <p:ph type="ftr" sz="quarter" idx="3"/>
          </p:nvPr>
        </p:nvSpPr>
        <p:spPr>
          <a:xfrm>
            <a:off x="2036830" y="7148530"/>
            <a:ext cx="1463699"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lvl1pPr algn="l">
              <a:defRPr lang="fr-FR" sz="900" smtClean="0">
                <a:solidFill>
                  <a:schemeClr val="tx1">
                    <a:alpha val="80000"/>
                  </a:schemeClr>
                </a:solidFill>
              </a:defRPr>
            </a:lvl1pPr>
          </a:lstStyle>
          <a:p>
            <a:r>
              <a:rPr lang="en-US"/>
              <a:t>Nom du document</a:t>
            </a:r>
          </a:p>
        </p:txBody>
      </p:sp>
      <p:sp>
        <p:nvSpPr>
          <p:cNvPr id="6" name="Slide Number Placeholder 5">
            <a:extLst>
              <a:ext uri="{FF2B5EF4-FFF2-40B4-BE49-F238E27FC236}">
                <a16:creationId xmlns:a16="http://schemas.microsoft.com/office/drawing/2014/main" id="{23CAF308-F870-6748-DBF8-07A62F5E12C7}"/>
              </a:ext>
            </a:extLst>
          </p:cNvPr>
          <p:cNvSpPr>
            <a:spLocks noGrp="1"/>
          </p:cNvSpPr>
          <p:nvPr>
            <p:ph type="sldNum" sz="quarter" idx="4"/>
          </p:nvPr>
        </p:nvSpPr>
        <p:spPr>
          <a:xfrm>
            <a:off x="11552807" y="6377540"/>
            <a:ext cx="333166" cy="329661"/>
          </a:xfrm>
          <a:prstGeom prst="roundRect">
            <a:avLst/>
          </a:prstGeom>
          <a:solidFill>
            <a:schemeClr val="bg1"/>
          </a:solidFill>
          <a:ln>
            <a:gradFill>
              <a:gsLst>
                <a:gs pos="0">
                  <a:schemeClr val="bg1">
                    <a:alpha val="42000"/>
                  </a:schemeClr>
                </a:gs>
                <a:gs pos="100000">
                  <a:schemeClr val="bg1">
                    <a:alpha val="0"/>
                  </a:schemeClr>
                </a:gs>
              </a:gsLst>
              <a:lin ang="5400000" scaled="1"/>
            </a:gradFill>
          </a:ln>
        </p:spPr>
        <p:txBody>
          <a:bodyPr vert="horz" wrap="none" lIns="0" tIns="0" rIns="0" bIns="0" rtlCol="0" anchor="ctr">
            <a:noAutofit/>
          </a:bodyPr>
          <a:lstStyle>
            <a:lvl1pPr algn="ctr">
              <a:defRPr kumimoji="0" lang="en-US" sz="900" b="0" i="0" u="none" strike="noStrike" kern="1200" cap="none" spc="0" normalizeH="0" baseline="0" smtClean="0">
                <a:ln>
                  <a:noFill/>
                </a:ln>
                <a:solidFill>
                  <a:srgbClr val="000000">
                    <a:alpha val="80000"/>
                  </a:srgbClr>
                </a:solidFill>
                <a:effectLst/>
                <a:uLnTx/>
                <a:uFillTx/>
                <a:latin typeface="Verdana Pro" panose="020B0604030504040204" pitchFamily="34" charset="0"/>
                <a:ea typeface="Verdana Pro" panose="020B0604030504040204" pitchFamily="34" charset="0"/>
                <a:cs typeface="+mn-cs"/>
              </a:defRPr>
            </a:lvl1pPr>
          </a:lstStyle>
          <a:p>
            <a:fld id="{A5311C5C-DD0D-4634-AA58-1EB1FA85B81D}" type="slidenum">
              <a:rPr lang="en-US" smtClean="0"/>
              <a:pPr/>
              <a:t>‹N°›</a:t>
            </a:fld>
            <a:endParaRPr lang="en-US"/>
          </a:p>
        </p:txBody>
      </p:sp>
    </p:spTree>
    <p:extLst>
      <p:ext uri="{BB962C8B-B14F-4D97-AF65-F5344CB8AC3E}">
        <p14:creationId xmlns:p14="http://schemas.microsoft.com/office/powerpoint/2010/main" val="116418043"/>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7" r:id="rId3"/>
    <p:sldLayoutId id="2147483788" r:id="rId4"/>
    <p:sldLayoutId id="2147483789" r:id="rId5"/>
    <p:sldLayoutId id="2147483790" r:id="rId6"/>
    <p:sldLayoutId id="2147483785" r:id="rId7"/>
    <p:sldLayoutId id="2147483786" r:id="rId8"/>
    <p:sldLayoutId id="2147483784" r:id="rId9"/>
    <p:sldLayoutId id="2147483783" r:id="rId10"/>
    <p:sldLayoutId id="2147483782" r:id="rId11"/>
    <p:sldLayoutId id="2147483781" r:id="rId12"/>
    <p:sldLayoutId id="2147483766" r:id="rId13"/>
    <p:sldLayoutId id="2147483767" r:id="rId14"/>
    <p:sldLayoutId id="2147483768" r:id="rId15"/>
    <p:sldLayoutId id="2147483769" r:id="rId16"/>
    <p:sldLayoutId id="2147483780" r:id="rId17"/>
    <p:sldLayoutId id="2147483770" r:id="rId18"/>
    <p:sldLayoutId id="2147483773" r:id="rId19"/>
    <p:sldLayoutId id="2147483771" r:id="rId20"/>
    <p:sldLayoutId id="2147483772" r:id="rId21"/>
    <p:sldLayoutId id="2147483774" r:id="rId22"/>
    <p:sldLayoutId id="2147483775" r:id="rId23"/>
    <p:sldLayoutId id="2147483776" r:id="rId24"/>
    <p:sldLayoutId id="2147483777" r:id="rId25"/>
    <p:sldLayoutId id="2147483764" r:id="rId26"/>
  </p:sldLayoutIdLst>
  <p:hf hdr="0" dt="0"/>
  <p:txStyles>
    <p:titleStyle>
      <a:lvl1pPr algn="l" defTabSz="914400" rtl="0" eaLnBrk="1" latinLnBrk="0" hangingPunct="1">
        <a:lnSpc>
          <a:spcPct val="100000"/>
        </a:lnSpc>
        <a:spcBef>
          <a:spcPct val="0"/>
        </a:spcBef>
        <a:buNone/>
        <a:defRPr sz="3600" kern="1200">
          <a:solidFill>
            <a:schemeClr val="accent3"/>
          </a:solidFill>
          <a:latin typeface="Verdana Pro Semibold" panose="020B0704030504040204" pitchFamily="34" charset="0"/>
          <a:ea typeface="+mj-ea"/>
          <a:cs typeface="+mj-cs"/>
        </a:defRPr>
      </a:lvl1pPr>
    </p:titleStyle>
    <p:bodyStyle>
      <a:lvl1pPr marL="0" indent="0" algn="l" defTabSz="914400" rtl="0" eaLnBrk="1" latinLnBrk="0" hangingPunct="1">
        <a:lnSpc>
          <a:spcPct val="150000"/>
        </a:lnSpc>
        <a:spcBef>
          <a:spcPts val="0"/>
        </a:spcBef>
        <a:spcAft>
          <a:spcPts val="1200"/>
        </a:spcAft>
        <a:buFontTx/>
        <a:buNone/>
        <a:defRPr sz="2000" kern="1200">
          <a:solidFill>
            <a:schemeClr val="tx1"/>
          </a:solidFill>
          <a:latin typeface="Verdana Pro Semibold" panose="020B0704030504040204" pitchFamily="34" charset="0"/>
          <a:ea typeface="+mn-ea"/>
          <a:cs typeface="+mn-cs"/>
        </a:defRPr>
      </a:lvl1pPr>
      <a:lvl2pPr marL="0" indent="0" algn="l" defTabSz="914400" rtl="0" eaLnBrk="1" latinLnBrk="0" hangingPunct="1">
        <a:lnSpc>
          <a:spcPct val="150000"/>
        </a:lnSpc>
        <a:spcBef>
          <a:spcPts val="0"/>
        </a:spcBef>
        <a:spcAft>
          <a:spcPts val="1200"/>
        </a:spcAft>
        <a:buClr>
          <a:schemeClr val="accent1"/>
        </a:buClr>
        <a:buFontTx/>
        <a:buNone/>
        <a:defRPr sz="1800" kern="1200">
          <a:solidFill>
            <a:schemeClr val="tx1"/>
          </a:solidFill>
          <a:latin typeface="+mn-lt"/>
          <a:ea typeface="+mn-ea"/>
          <a:cs typeface="+mn-cs"/>
        </a:defRPr>
      </a:lvl2pPr>
      <a:lvl3pPr marL="28575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3pPr>
      <a:lvl4pPr marL="28575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4pPr>
      <a:lvl5pPr marL="28575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5pPr>
      <a:lvl6pPr marL="55440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6pPr>
      <a:lvl7pPr marL="55440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7pPr>
      <a:lvl8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8pPr>
      <a:lvl9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143" userDrawn="1">
          <p15:clr>
            <a:srgbClr val="F26B43"/>
          </p15:clr>
        </p15:guide>
        <p15:guide id="4" pos="2608" userDrawn="1">
          <p15:clr>
            <a:srgbClr val="F26B43"/>
          </p15:clr>
        </p15:guide>
        <p15:guide id="5" pos="5072" userDrawn="1">
          <p15:clr>
            <a:srgbClr val="F26B43"/>
          </p15:clr>
        </p15:guide>
        <p15:guide id="6" pos="7536" userDrawn="1">
          <p15:clr>
            <a:srgbClr val="F26B43"/>
          </p15:clr>
        </p15:guide>
        <p15:guide id="7" orient="horz" userDrawn="1">
          <p15:clr>
            <a:srgbClr val="F26B43"/>
          </p15:clr>
        </p15:guide>
        <p15:guide id="8" orient="horz" pos="4320" userDrawn="1">
          <p15:clr>
            <a:srgbClr val="F26B43"/>
          </p15:clr>
        </p15:guide>
        <p15:guide id="9" orient="horz" pos="259" userDrawn="1">
          <p15:clr>
            <a:srgbClr val="F26B43"/>
          </p15:clr>
        </p15:guide>
        <p15:guide id="10" orient="horz" pos="1583" userDrawn="1">
          <p15:clr>
            <a:srgbClr val="F26B43"/>
          </p15:clr>
        </p15:guide>
        <p15:guide id="11" orient="horz" pos="2908" userDrawn="1">
          <p15:clr>
            <a:srgbClr val="F26B43"/>
          </p15:clr>
        </p15:guide>
        <p15:guide id="12" orient="horz" pos="423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6CE78BF-7B9C-44FA-B17F-7BD3F96CA6E3}"/>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en-US"/>
              <a:t>Modifiez le style du titre</a:t>
            </a:r>
          </a:p>
        </p:txBody>
      </p:sp>
      <p:sp>
        <p:nvSpPr>
          <p:cNvPr id="3" name="Espace réservé du texte 2">
            <a:extLst>
              <a:ext uri="{FF2B5EF4-FFF2-40B4-BE49-F238E27FC236}">
                <a16:creationId xmlns:a16="http://schemas.microsoft.com/office/drawing/2014/main" id="{67F96D4A-A23D-45AF-AD6F-035575B42530}"/>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a:p>
            <a:pPr lvl="5"/>
            <a:r>
              <a:rPr lang="en-US"/>
              <a:t>Sixième niveau</a:t>
            </a:r>
          </a:p>
          <a:p>
            <a:pPr lvl="6"/>
            <a:r>
              <a:rPr lang="en-US"/>
              <a:t>Septième niveau</a:t>
            </a:r>
          </a:p>
          <a:p>
            <a:pPr lvl="7"/>
            <a:r>
              <a:rPr lang="en-US"/>
              <a:t>Huitième niveau</a:t>
            </a:r>
          </a:p>
          <a:p>
            <a:pPr lvl="8"/>
            <a:r>
              <a:rPr lang="en-US"/>
              <a:t>Neuvième niveau</a:t>
            </a:r>
          </a:p>
        </p:txBody>
      </p:sp>
    </p:spTree>
    <p:extLst>
      <p:ext uri="{BB962C8B-B14F-4D97-AF65-F5344CB8AC3E}">
        <p14:creationId xmlns:p14="http://schemas.microsoft.com/office/powerpoint/2010/main" val="179853682"/>
      </p:ext>
    </p:extLst>
  </p:cSld>
  <p:clrMap bg1="lt1" tx1="dk1" bg2="lt2" tx2="dk2" accent1="accent1" accent2="accent2" accent3="accent3" accent4="accent4" accent5="accent5" accent6="accent6" hlink="hlink" folHlink="folHlink"/>
  <p:sldLayoutIdLst>
    <p:sldLayoutId id="2147483792" r:id="rId1"/>
    <p:sldLayoutId id="2147483793" r:id="rId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Bagoss Standard"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Bagoss Standard"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Bagoss Standard"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Bagoss Standard"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Bagoss Standard"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goss Standard"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goss Standard"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goss Standard"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goss Standard"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0">
          <p15:clr>
            <a:srgbClr val="EB711A"/>
          </p15:clr>
        </p15:guide>
        <p15:guide id="3" pos="192">
          <p15:clr>
            <a:srgbClr val="EB711A"/>
          </p15:clr>
        </p15:guide>
        <p15:guide id="4" pos="712">
          <p15:clr>
            <a:srgbClr val="EB711A"/>
          </p15:clr>
        </p15:guide>
        <p15:guide id="5" pos="808">
          <p15:clr>
            <a:srgbClr val="EB711A"/>
          </p15:clr>
        </p15:guide>
        <p15:guide id="6" pos="1328">
          <p15:clr>
            <a:srgbClr val="EB711A"/>
          </p15:clr>
        </p15:guide>
        <p15:guide id="7" pos="1424">
          <p15:clr>
            <a:srgbClr val="EB711A"/>
          </p15:clr>
        </p15:guide>
        <p15:guide id="8" pos="1944">
          <p15:clr>
            <a:srgbClr val="EB711A"/>
          </p15:clr>
        </p15:guide>
        <p15:guide id="9" pos="2040">
          <p15:clr>
            <a:srgbClr val="EB711A"/>
          </p15:clr>
        </p15:guide>
        <p15:guide id="10" pos="2560">
          <p15:clr>
            <a:srgbClr val="EB711A"/>
          </p15:clr>
        </p15:guide>
        <p15:guide id="11" pos="2656">
          <p15:clr>
            <a:srgbClr val="EB711A"/>
          </p15:clr>
        </p15:guide>
        <p15:guide id="12" pos="3176">
          <p15:clr>
            <a:srgbClr val="EB711A"/>
          </p15:clr>
        </p15:guide>
        <p15:guide id="13" pos="3272">
          <p15:clr>
            <a:srgbClr val="EB711A"/>
          </p15:clr>
        </p15:guide>
        <p15:guide id="14" pos="3792">
          <p15:clr>
            <a:srgbClr val="EB711A"/>
          </p15:clr>
        </p15:guide>
        <p15:guide id="15" pos="3888">
          <p15:clr>
            <a:srgbClr val="EB711A"/>
          </p15:clr>
        </p15:guide>
        <p15:guide id="16" pos="4408">
          <p15:clr>
            <a:srgbClr val="EB711A"/>
          </p15:clr>
        </p15:guide>
        <p15:guide id="17" pos="4504">
          <p15:clr>
            <a:srgbClr val="EB711A"/>
          </p15:clr>
        </p15:guide>
        <p15:guide id="18" pos="5024">
          <p15:clr>
            <a:srgbClr val="EB711A"/>
          </p15:clr>
        </p15:guide>
        <p15:guide id="19" pos="5120">
          <p15:clr>
            <a:srgbClr val="EB711A"/>
          </p15:clr>
        </p15:guide>
        <p15:guide id="20" pos="5640">
          <p15:clr>
            <a:srgbClr val="EB711A"/>
          </p15:clr>
        </p15:guide>
        <p15:guide id="21" pos="5736">
          <p15:clr>
            <a:srgbClr val="EB711A"/>
          </p15:clr>
        </p15:guide>
        <p15:guide id="22" pos="6256">
          <p15:clr>
            <a:srgbClr val="EB711A"/>
          </p15:clr>
        </p15:guide>
        <p15:guide id="23" pos="6352">
          <p15:clr>
            <a:srgbClr val="EB711A"/>
          </p15:clr>
        </p15:guide>
        <p15:guide id="24" pos="6872">
          <p15:clr>
            <a:srgbClr val="EB711A"/>
          </p15:clr>
        </p15:guide>
        <p15:guide id="25" pos="6968">
          <p15:clr>
            <a:srgbClr val="EB711A"/>
          </p15:clr>
        </p15:guide>
        <p15:guide id="26" pos="7488">
          <p15:clr>
            <a:srgbClr val="EB711A"/>
          </p15:clr>
        </p15:guide>
        <p15:guide id="27" orient="horz">
          <p15:clr>
            <a:srgbClr val="EB711A"/>
          </p15:clr>
        </p15:guide>
        <p15:guide id="28" orient="horz" pos="4320">
          <p15:clr>
            <a:srgbClr val="EB711A"/>
          </p15:clr>
        </p15:guide>
        <p15:guide id="29" orient="horz" pos="192">
          <p15:clr>
            <a:srgbClr val="EB711A"/>
          </p15:clr>
        </p15:guide>
        <p15:guide id="30" orient="horz" pos="4128">
          <p15:clr>
            <a:srgbClr val="EB711A"/>
          </p15:clr>
        </p15:guide>
        <p15:guide id="31">
          <p15:clr>
            <a:srgbClr val="EB711A"/>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14.sv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univangersfr-my.sharepoint.com/:v:/g/personal/daniel_bourrion_univ-angers_fr/IQBXJ7npFk2-T5DulmOQ1SgjASc27cT-8WmFEPoB8lWjsTw?nav=eyJyZWZlcnJhbEluZm8iOnsicmVmZXJyYWxBcHAiOiJTdHJlYW1XZWJBcHAiLCJyZWZlcnJhbFZpZXciOiJTaGFyZURpYWxvZy1MaW5rIiwicmVmZXJyYWxBcHBQbGF0Zm9ybSI6IldlYiIsInJlZmVycmFsTW9kZSI6InZpZXcifX0%3D&amp;e=Ld9xww"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hyperlink" Target="https://univangersfr-my.sharepoint.com/:v:/g/personal/daniel_bourrion_univ-angers_fr/IQANKGtSOwEJSJNA19iQx5YLAYquQNOp_QEfFNcUkvfUo14?nav=eyJyZWZlcnJhbEluZm8iOnsicmVmZXJyYWxBcHAiOiJTdHJlYW1XZWJBcHAiLCJyZWZlcnJhbFZpZXciOiJTaGFyZURpYWxvZy1MaW5rIiwicmVmZXJyYWxBcHBQbGF0Zm9ybSI6IldlYiIsInJlZmVycmFsTW9kZSI6InZpZXcifX0%3D&amp;e=s6DX7W"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29.svg"/></Relationships>
</file>

<file path=ppt/slides/_rels/slide2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14.svg"/></Relationships>
</file>

<file path=ppt/slides/_rels/slide2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14.svg"/></Relationships>
</file>

<file path=ppt/slides/_rels/slide2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29.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a:extLst>
            <a:ext uri="{FF2B5EF4-FFF2-40B4-BE49-F238E27FC236}">
              <a16:creationId xmlns:a16="http://schemas.microsoft.com/office/drawing/2014/main" id="{C67000A9-E852-FC24-0948-0FF6DA535C21}"/>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1606679D-98E8-3359-1DBB-E6FD3AF8D48F}"/>
              </a:ext>
            </a:extLst>
          </p:cNvPr>
          <p:cNvSpPr>
            <a:spLocks noGrp="1"/>
          </p:cNvSpPr>
          <p:nvPr>
            <p:ph type="sldNum" sz="quarter" idx="4"/>
          </p:nvPr>
        </p:nvSpPr>
        <p:spPr/>
        <p:txBody>
          <a:bodyPr/>
          <a:lstStyle/>
          <a:p>
            <a:fld id="{A5311C5C-DD0D-4634-AA58-1EB1FA85B81D}" type="slidenum">
              <a:rPr lang="en-US" smtClean="0"/>
              <a:pPr/>
              <a:t>1</a:t>
            </a:fld>
            <a:endParaRPr lang="en-US"/>
          </a:p>
        </p:txBody>
      </p:sp>
      <p:sp>
        <p:nvSpPr>
          <p:cNvPr id="10" name="Title 1">
            <a:extLst>
              <a:ext uri="{FF2B5EF4-FFF2-40B4-BE49-F238E27FC236}">
                <a16:creationId xmlns:a16="http://schemas.microsoft.com/office/drawing/2014/main" id="{36292688-7A47-C36B-ACA8-BA6721719E23}"/>
              </a:ext>
            </a:extLst>
          </p:cNvPr>
          <p:cNvSpPr>
            <a:spLocks noGrp="1"/>
          </p:cNvSpPr>
          <p:nvPr>
            <p:ph type="title"/>
          </p:nvPr>
        </p:nvSpPr>
        <p:spPr>
          <a:xfrm>
            <a:off x="241023" y="2157736"/>
            <a:ext cx="5276355" cy="1629011"/>
          </a:xfrm>
        </p:spPr>
        <p:txBody>
          <a:bodyPr/>
          <a:lstStyle/>
          <a:p>
            <a:r>
              <a:rPr lang="fr-FR">
                <a:latin typeface="Verdana Pro Semibold"/>
              </a:rPr>
              <a:t>CPN</a:t>
            </a:r>
            <a:br>
              <a:rPr lang="fr-FR"/>
            </a:br>
            <a:r>
              <a:rPr lang="fr-FR" sz="1800">
                <a:latin typeface="Verdana Pro Semibold"/>
              </a:rPr>
              <a:t>Présidence, salle Emeraude</a:t>
            </a:r>
            <a:br>
              <a:rPr lang="fr-FR" sz="1800"/>
            </a:br>
            <a:r>
              <a:rPr lang="fr-FR" sz="1800">
                <a:latin typeface="Verdana Pro Semibold"/>
              </a:rPr>
              <a:t>03 avril 2026</a:t>
            </a:r>
            <a:br>
              <a:rPr lang="fr-FR" sz="1800"/>
            </a:br>
            <a:endParaRPr lang="fr-FR" sz="1800"/>
          </a:p>
        </p:txBody>
      </p:sp>
    </p:spTree>
    <p:extLst>
      <p:ext uri="{BB962C8B-B14F-4D97-AF65-F5344CB8AC3E}">
        <p14:creationId xmlns:p14="http://schemas.microsoft.com/office/powerpoint/2010/main" val="1945858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94B1D-2DBC-37C7-C052-246B43FE2A87}"/>
            </a:ext>
          </a:extLst>
        </p:cNvPr>
        <p:cNvGrpSpPr/>
        <p:nvPr/>
      </p:nvGrpSpPr>
      <p:grpSpPr>
        <a:xfrm>
          <a:off x="0" y="0"/>
          <a:ext cx="0" cy="0"/>
          <a:chOff x="0" y="0"/>
          <a:chExt cx="0" cy="0"/>
        </a:xfrm>
      </p:grpSpPr>
      <p:sp>
        <p:nvSpPr>
          <p:cNvPr id="26" name="Espace réservé du texte 25">
            <a:extLst>
              <a:ext uri="{FF2B5EF4-FFF2-40B4-BE49-F238E27FC236}">
                <a16:creationId xmlns:a16="http://schemas.microsoft.com/office/drawing/2014/main" id="{B387B965-3AF7-DFD5-093D-70BAECD6D4BF}"/>
              </a:ext>
            </a:extLst>
          </p:cNvPr>
          <p:cNvSpPr>
            <a:spLocks noGrp="1"/>
          </p:cNvSpPr>
          <p:nvPr>
            <p:ph type="body" sz="quarter" idx="11"/>
          </p:nvPr>
        </p:nvSpPr>
        <p:spPr>
          <a:xfrm>
            <a:off x="690675" y="694276"/>
            <a:ext cx="10805788" cy="307777"/>
          </a:xfrm>
        </p:spPr>
        <p:txBody>
          <a:bodyPr vert="horz" lIns="0" tIns="0" rIns="0" bIns="0" rtlCol="0" anchor="t">
            <a:noAutofit/>
          </a:bodyPr>
          <a:lstStyle/>
          <a:p>
            <a:r>
              <a:rPr lang="fr-FR" err="1">
                <a:latin typeface="Verdana Pro Semibold"/>
              </a:rPr>
              <a:t>Proconnect</a:t>
            </a:r>
            <a:endParaRPr lang="en-US" err="1"/>
          </a:p>
        </p:txBody>
      </p:sp>
      <p:sp>
        <p:nvSpPr>
          <p:cNvPr id="3" name="Espace réservé du numéro de diapositive 2">
            <a:extLst>
              <a:ext uri="{FF2B5EF4-FFF2-40B4-BE49-F238E27FC236}">
                <a16:creationId xmlns:a16="http://schemas.microsoft.com/office/drawing/2014/main" id="{837507A4-B17C-250C-6AEB-A246B382EEB9}"/>
              </a:ext>
            </a:extLst>
          </p:cNvPr>
          <p:cNvSpPr>
            <a:spLocks noGrp="1"/>
          </p:cNvSpPr>
          <p:nvPr>
            <p:ph type="sldNum" sz="quarter" idx="4"/>
          </p:nvPr>
        </p:nvSpPr>
        <p:spPr>
          <a:xfrm>
            <a:off x="11552807" y="6377540"/>
            <a:ext cx="333166" cy="329661"/>
          </a:xfrm>
        </p:spPr>
        <p:txBody>
          <a:bodyPr/>
          <a:lstStyle/>
          <a:p>
            <a:fld id="{A5311C5C-DD0D-4634-AA58-1EB1FA85B81D}" type="slidenum">
              <a:rPr lang="en-US" smtClean="0"/>
              <a:pPr/>
              <a:t>10</a:t>
            </a:fld>
            <a:endParaRPr lang="en-US"/>
          </a:p>
        </p:txBody>
      </p:sp>
      <p:sp>
        <p:nvSpPr>
          <p:cNvPr id="31" name="Espace réservé du texte 30">
            <a:extLst>
              <a:ext uri="{FF2B5EF4-FFF2-40B4-BE49-F238E27FC236}">
                <a16:creationId xmlns:a16="http://schemas.microsoft.com/office/drawing/2014/main" id="{0BA9FF8E-4106-822B-EB56-B7BE5707EE6A}"/>
              </a:ext>
            </a:extLst>
          </p:cNvPr>
          <p:cNvSpPr>
            <a:spLocks noGrp="1"/>
          </p:cNvSpPr>
          <p:nvPr>
            <p:ph type="body" sz="quarter" idx="12"/>
          </p:nvPr>
        </p:nvSpPr>
        <p:spPr/>
        <p:txBody>
          <a:bodyPr/>
          <a:lstStyle/>
          <a:p>
            <a:endParaRPr lang="fr-FR"/>
          </a:p>
        </p:txBody>
      </p:sp>
      <p:sp>
        <p:nvSpPr>
          <p:cNvPr id="2" name="Espace réservé du pied de page 1">
            <a:extLst>
              <a:ext uri="{FF2B5EF4-FFF2-40B4-BE49-F238E27FC236}">
                <a16:creationId xmlns:a16="http://schemas.microsoft.com/office/drawing/2014/main" id="{2513D56C-DDF8-FC57-AFB1-CB20C3C6DB88}"/>
              </a:ext>
            </a:extLst>
          </p:cNvPr>
          <p:cNvSpPr>
            <a:spLocks noGrp="1"/>
          </p:cNvSpPr>
          <p:nvPr>
            <p:ph type="ftr" sz="quarter" idx="3"/>
          </p:nvPr>
        </p:nvSpPr>
        <p:spPr>
          <a:xfrm>
            <a:off x="2036830" y="6377005"/>
            <a:ext cx="1630368" cy="330196"/>
          </a:xfrm>
        </p:spPr>
        <p:txBody>
          <a:bodyPr/>
          <a:lstStyle/>
          <a:p>
            <a:r>
              <a:rPr lang="fr-FR"/>
              <a:t>CPN du 03 avril 2026</a:t>
            </a:r>
          </a:p>
        </p:txBody>
      </p:sp>
      <p:pic>
        <p:nvPicPr>
          <p:cNvPr id="7" name="Picture 6">
            <a:extLst>
              <a:ext uri="{FF2B5EF4-FFF2-40B4-BE49-F238E27FC236}">
                <a16:creationId xmlns:a16="http://schemas.microsoft.com/office/drawing/2014/main" id="{83D4BFF0-8742-1861-BB1A-4B4FD231908D}"/>
              </a:ext>
            </a:extLst>
          </p:cNvPr>
          <p:cNvPicPr>
            <a:picLocks noChangeAspect="1"/>
          </p:cNvPicPr>
          <p:nvPr/>
        </p:nvPicPr>
        <p:blipFill>
          <a:blip r:embed="rId3"/>
          <a:stretch>
            <a:fillRect/>
          </a:stretch>
        </p:blipFill>
        <p:spPr>
          <a:xfrm>
            <a:off x="689321" y="1465608"/>
            <a:ext cx="3284469" cy="267611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891F6F0E-71C7-B4D3-A2AC-22A05C44CE1D}"/>
              </a:ext>
            </a:extLst>
          </p:cNvPr>
          <p:cNvPicPr>
            <a:picLocks noChangeAspect="1"/>
          </p:cNvPicPr>
          <p:nvPr/>
        </p:nvPicPr>
        <p:blipFill>
          <a:blip r:embed="rId4"/>
          <a:stretch>
            <a:fillRect/>
          </a:stretch>
        </p:blipFill>
        <p:spPr>
          <a:xfrm>
            <a:off x="3498367" y="2026548"/>
            <a:ext cx="6313420" cy="2962275"/>
          </a:xfrm>
          <a:prstGeom prst="rect">
            <a:avLst/>
          </a:prstGeom>
          <a:ln>
            <a:noFill/>
          </a:ln>
          <a:effectLst>
            <a:outerShdw blurRad="292100" dist="139700" dir="2700000" algn="tl" rotWithShape="0">
              <a:srgbClr val="333333">
                <a:alpha val="65000"/>
              </a:srgbClr>
            </a:outerShdw>
          </a:effectLst>
        </p:spPr>
      </p:pic>
      <p:pic>
        <p:nvPicPr>
          <p:cNvPr id="8" name="Graphic 10">
            <a:extLst>
              <a:ext uri="{FF2B5EF4-FFF2-40B4-BE49-F238E27FC236}">
                <a16:creationId xmlns:a16="http://schemas.microsoft.com/office/drawing/2014/main" id="{080B3A8D-4E2F-A487-22FF-F9F178F4E0B0}"/>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10800000" flipH="1">
            <a:off x="2920275" y="3991935"/>
            <a:ext cx="1060227" cy="452945"/>
          </a:xfrm>
          <a:prstGeom prst="rect">
            <a:avLst/>
          </a:prstGeom>
        </p:spPr>
      </p:pic>
      <p:pic>
        <p:nvPicPr>
          <p:cNvPr id="12" name="Picture 11">
            <a:extLst>
              <a:ext uri="{FF2B5EF4-FFF2-40B4-BE49-F238E27FC236}">
                <a16:creationId xmlns:a16="http://schemas.microsoft.com/office/drawing/2014/main" id="{D59ABE85-BE8B-EAD5-3393-D8B37B84BC49}"/>
              </a:ext>
            </a:extLst>
          </p:cNvPr>
          <p:cNvPicPr>
            <a:picLocks noChangeAspect="1"/>
          </p:cNvPicPr>
          <p:nvPr/>
        </p:nvPicPr>
        <p:blipFill>
          <a:blip r:embed="rId6"/>
          <a:stretch>
            <a:fillRect/>
          </a:stretch>
        </p:blipFill>
        <p:spPr>
          <a:xfrm>
            <a:off x="7271302" y="3771900"/>
            <a:ext cx="4151244" cy="2602396"/>
          </a:xfrm>
          <a:prstGeom prst="rect">
            <a:avLst/>
          </a:prstGeom>
          <a:ln>
            <a:noFill/>
          </a:ln>
          <a:effectLst>
            <a:outerShdw blurRad="292100" dist="139700" dir="2700000" algn="tl" rotWithShape="0">
              <a:srgbClr val="333333">
                <a:alpha val="65000"/>
              </a:srgbClr>
            </a:outerShdw>
          </a:effectLst>
        </p:spPr>
      </p:pic>
      <p:pic>
        <p:nvPicPr>
          <p:cNvPr id="13" name="Graphic 10">
            <a:extLst>
              <a:ext uri="{FF2B5EF4-FFF2-40B4-BE49-F238E27FC236}">
                <a16:creationId xmlns:a16="http://schemas.microsoft.com/office/drawing/2014/main" id="{5C7688D1-CF79-955B-B34E-C6CCF9C6782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10800000" flipH="1">
            <a:off x="6423818" y="4331522"/>
            <a:ext cx="1060227" cy="452945"/>
          </a:xfrm>
          <a:prstGeom prst="rect">
            <a:avLst/>
          </a:prstGeom>
        </p:spPr>
      </p:pic>
    </p:spTree>
    <p:extLst>
      <p:ext uri="{BB962C8B-B14F-4D97-AF65-F5344CB8AC3E}">
        <p14:creationId xmlns:p14="http://schemas.microsoft.com/office/powerpoint/2010/main" val="1457596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DF23F-AA87-74DE-B7E4-83645B91F47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0A74C7F-EBA2-0633-5139-DB65E3DD79A7}"/>
              </a:ext>
            </a:extLst>
          </p:cNvPr>
          <p:cNvSpPr>
            <a:spLocks noGrp="1"/>
          </p:cNvSpPr>
          <p:nvPr>
            <p:ph type="body" sz="quarter" idx="10"/>
          </p:nvPr>
        </p:nvSpPr>
        <p:spPr/>
        <p:txBody>
          <a:bodyPr/>
          <a:lstStyle/>
          <a:p>
            <a:r>
              <a:rPr lang="en-US"/>
              <a:t>04</a:t>
            </a:r>
          </a:p>
        </p:txBody>
      </p:sp>
      <p:sp>
        <p:nvSpPr>
          <p:cNvPr id="2" name="Title 1">
            <a:extLst>
              <a:ext uri="{FF2B5EF4-FFF2-40B4-BE49-F238E27FC236}">
                <a16:creationId xmlns:a16="http://schemas.microsoft.com/office/drawing/2014/main" id="{2F9A6D7E-88D6-74D3-AAF2-1FA9FDD5EB1A}"/>
              </a:ext>
            </a:extLst>
          </p:cNvPr>
          <p:cNvSpPr>
            <a:spLocks noGrp="1"/>
          </p:cNvSpPr>
          <p:nvPr>
            <p:ph type="title"/>
          </p:nvPr>
        </p:nvSpPr>
        <p:spPr/>
        <p:txBody>
          <a:bodyPr/>
          <a:lstStyle/>
          <a:p>
            <a:r>
              <a:rPr lang="fr-FR" sz="5400">
                <a:latin typeface="Verdana Pro Semibold"/>
              </a:rPr>
              <a:t>Point d'étape IA</a:t>
            </a:r>
            <a:br>
              <a:rPr lang="fr-FR" sz="5400">
                <a:latin typeface="Verdana Pro Semibold"/>
              </a:rPr>
            </a:br>
            <a:r>
              <a:rPr lang="fr-FR" sz="5400">
                <a:latin typeface="Verdana Pro Semibold"/>
              </a:rPr>
              <a:t>Formation</a:t>
            </a:r>
            <a:endParaRPr lang="fr-FR" sz="5400"/>
          </a:p>
        </p:txBody>
      </p:sp>
      <p:sp>
        <p:nvSpPr>
          <p:cNvPr id="4" name="Espace réservé du pied de page 3">
            <a:extLst>
              <a:ext uri="{FF2B5EF4-FFF2-40B4-BE49-F238E27FC236}">
                <a16:creationId xmlns:a16="http://schemas.microsoft.com/office/drawing/2014/main" id="{28447177-7A4C-7FDF-0D75-734806B215C1}"/>
              </a:ext>
            </a:extLst>
          </p:cNvPr>
          <p:cNvSpPr>
            <a:spLocks noGrp="1"/>
          </p:cNvSpPr>
          <p:nvPr>
            <p:ph type="ftr" sz="quarter" idx="3"/>
          </p:nvPr>
        </p:nvSpPr>
        <p:spPr>
          <a:xfrm>
            <a:off x="2036830" y="6377005"/>
            <a:ext cx="1630368" cy="330196"/>
          </a:xfrm>
        </p:spPr>
        <p:txBody>
          <a:bodyPr/>
          <a:lstStyle/>
          <a:p>
            <a:r>
              <a:rPr lang="fr-FR"/>
              <a:t>CPN du 03 avril 2026</a:t>
            </a:r>
          </a:p>
        </p:txBody>
      </p:sp>
      <p:sp>
        <p:nvSpPr>
          <p:cNvPr id="5" name="Espace réservé du numéro de diapositive 4">
            <a:extLst>
              <a:ext uri="{FF2B5EF4-FFF2-40B4-BE49-F238E27FC236}">
                <a16:creationId xmlns:a16="http://schemas.microsoft.com/office/drawing/2014/main" id="{9A2F9B85-F731-4419-1C14-C1D65CD97F57}"/>
              </a:ext>
            </a:extLst>
          </p:cNvPr>
          <p:cNvSpPr>
            <a:spLocks noGrp="1"/>
          </p:cNvSpPr>
          <p:nvPr>
            <p:ph type="sldNum" sz="quarter" idx="4"/>
          </p:nvPr>
        </p:nvSpPr>
        <p:spPr/>
        <p:txBody>
          <a:bodyPr/>
          <a:lstStyle/>
          <a:p>
            <a:fld id="{A5311C5C-DD0D-4634-AA58-1EB1FA85B81D}" type="slidenum">
              <a:rPr lang="en-US" smtClean="0"/>
              <a:pPr/>
              <a:t>11</a:t>
            </a:fld>
            <a:endParaRPr lang="en-US"/>
          </a:p>
        </p:txBody>
      </p:sp>
    </p:spTree>
    <p:extLst>
      <p:ext uri="{BB962C8B-B14F-4D97-AF65-F5344CB8AC3E}">
        <p14:creationId xmlns:p14="http://schemas.microsoft.com/office/powerpoint/2010/main" val="4016348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081F0-02CE-5EDE-BB7F-642C2E90F136}"/>
            </a:ext>
          </a:extLst>
        </p:cNvPr>
        <p:cNvGrpSpPr/>
        <p:nvPr/>
      </p:nvGrpSpPr>
      <p:grpSpPr>
        <a:xfrm>
          <a:off x="0" y="0"/>
          <a:ext cx="0" cy="0"/>
          <a:chOff x="0" y="0"/>
          <a:chExt cx="0" cy="0"/>
        </a:xfrm>
      </p:grpSpPr>
      <p:sp>
        <p:nvSpPr>
          <p:cNvPr id="26" name="Espace réservé du texte 25">
            <a:extLst>
              <a:ext uri="{FF2B5EF4-FFF2-40B4-BE49-F238E27FC236}">
                <a16:creationId xmlns:a16="http://schemas.microsoft.com/office/drawing/2014/main" id="{6A154CB0-5590-C0DF-14D3-B11D7613CEBC}"/>
              </a:ext>
            </a:extLst>
          </p:cNvPr>
          <p:cNvSpPr>
            <a:spLocks noGrp="1"/>
          </p:cNvSpPr>
          <p:nvPr>
            <p:ph type="body" sz="quarter" idx="11"/>
          </p:nvPr>
        </p:nvSpPr>
        <p:spPr>
          <a:xfrm>
            <a:off x="690675" y="694276"/>
            <a:ext cx="10805788" cy="307777"/>
          </a:xfrm>
        </p:spPr>
        <p:txBody>
          <a:bodyPr/>
          <a:lstStyle/>
          <a:p>
            <a:r>
              <a:rPr lang="fr-FR"/>
              <a:t>Remarques préalables #1</a:t>
            </a:r>
          </a:p>
        </p:txBody>
      </p:sp>
      <p:sp>
        <p:nvSpPr>
          <p:cNvPr id="6" name="Text Placeholder 5">
            <a:extLst>
              <a:ext uri="{FF2B5EF4-FFF2-40B4-BE49-F238E27FC236}">
                <a16:creationId xmlns:a16="http://schemas.microsoft.com/office/drawing/2014/main" id="{31406049-468B-01E3-CC84-0BB3C19B3298}"/>
              </a:ext>
            </a:extLst>
          </p:cNvPr>
          <p:cNvSpPr>
            <a:spLocks noGrp="1"/>
          </p:cNvSpPr>
          <p:nvPr>
            <p:ph type="body" sz="quarter" idx="10"/>
          </p:nvPr>
        </p:nvSpPr>
        <p:spPr>
          <a:xfrm>
            <a:off x="690675" y="1805416"/>
            <a:ext cx="10805788" cy="2352374"/>
          </a:xfrm>
        </p:spPr>
        <p:txBody>
          <a:bodyPr/>
          <a:lstStyle/>
          <a:p>
            <a:pPr lvl="4"/>
            <a:r>
              <a:rPr lang="fr-FR" altLang="fr-FR" b="1"/>
              <a:t>Les usages et outils IA sont très spécifiques aux métiers</a:t>
            </a:r>
          </a:p>
          <a:p>
            <a:pPr lvl="5"/>
            <a:r>
              <a:rPr lang="fr-FR"/>
              <a:t>Les besoins et usages Recherche ne sont pas ceux d’un Administratif</a:t>
            </a:r>
          </a:p>
          <a:p>
            <a:pPr lvl="5"/>
            <a:r>
              <a:rPr lang="fr-FR"/>
              <a:t>Les besoins et usages Administratif ne sont pas ceux de la Recherche</a:t>
            </a:r>
          </a:p>
          <a:p>
            <a:pPr lvl="5"/>
            <a:r>
              <a:rPr lang="fr-FR"/>
              <a:t>Etc. (Santé, divers domaines de recherche, usages pédagogiques, …)</a:t>
            </a:r>
          </a:p>
          <a:p>
            <a:pPr marL="268650" lvl="7" indent="0">
              <a:buNone/>
            </a:pPr>
            <a:endParaRPr lang="fr-FR">
              <a:latin typeface="+mn-lt"/>
            </a:endParaRPr>
          </a:p>
          <a:p>
            <a:pPr marL="268650" lvl="5" indent="0">
              <a:buNone/>
            </a:pPr>
            <a:endParaRPr lang="en-US" noProof="0"/>
          </a:p>
        </p:txBody>
      </p:sp>
      <p:sp>
        <p:nvSpPr>
          <p:cNvPr id="3" name="Espace réservé du numéro de diapositive 2">
            <a:extLst>
              <a:ext uri="{FF2B5EF4-FFF2-40B4-BE49-F238E27FC236}">
                <a16:creationId xmlns:a16="http://schemas.microsoft.com/office/drawing/2014/main" id="{7CCC970D-4081-8237-3A25-472160688067}"/>
              </a:ext>
            </a:extLst>
          </p:cNvPr>
          <p:cNvSpPr>
            <a:spLocks noGrp="1"/>
          </p:cNvSpPr>
          <p:nvPr>
            <p:ph type="sldNum" sz="quarter" idx="4"/>
          </p:nvPr>
        </p:nvSpPr>
        <p:spPr>
          <a:xfrm>
            <a:off x="11552807" y="6377540"/>
            <a:ext cx="333166" cy="329661"/>
          </a:xfrm>
        </p:spPr>
        <p:txBody>
          <a:bodyPr/>
          <a:lstStyle/>
          <a:p>
            <a:fld id="{A5311C5C-DD0D-4634-AA58-1EB1FA85B81D}" type="slidenum">
              <a:rPr lang="en-US" smtClean="0"/>
              <a:pPr/>
              <a:t>12</a:t>
            </a:fld>
            <a:endParaRPr lang="en-US"/>
          </a:p>
        </p:txBody>
      </p:sp>
      <p:sp>
        <p:nvSpPr>
          <p:cNvPr id="31" name="Espace réservé du texte 30">
            <a:extLst>
              <a:ext uri="{FF2B5EF4-FFF2-40B4-BE49-F238E27FC236}">
                <a16:creationId xmlns:a16="http://schemas.microsoft.com/office/drawing/2014/main" id="{C3A039E7-A777-D6A3-9786-CB20D59BD716}"/>
              </a:ext>
            </a:extLst>
          </p:cNvPr>
          <p:cNvSpPr>
            <a:spLocks noGrp="1"/>
          </p:cNvSpPr>
          <p:nvPr>
            <p:ph type="body" sz="quarter" idx="12"/>
          </p:nvPr>
        </p:nvSpPr>
        <p:spPr/>
        <p:txBody>
          <a:bodyPr/>
          <a:lstStyle/>
          <a:p>
            <a:endParaRPr lang="fr-FR"/>
          </a:p>
        </p:txBody>
      </p:sp>
      <p:sp>
        <p:nvSpPr>
          <p:cNvPr id="2" name="Espace réservé du pied de page 1">
            <a:extLst>
              <a:ext uri="{FF2B5EF4-FFF2-40B4-BE49-F238E27FC236}">
                <a16:creationId xmlns:a16="http://schemas.microsoft.com/office/drawing/2014/main" id="{495E13AA-F941-1A02-3B59-4865E251092C}"/>
              </a:ext>
            </a:extLst>
          </p:cNvPr>
          <p:cNvSpPr>
            <a:spLocks noGrp="1"/>
          </p:cNvSpPr>
          <p:nvPr>
            <p:ph type="ftr" sz="quarter" idx="3"/>
          </p:nvPr>
        </p:nvSpPr>
        <p:spPr>
          <a:xfrm>
            <a:off x="2036830" y="6377005"/>
            <a:ext cx="1630368" cy="330196"/>
          </a:xfrm>
        </p:spPr>
        <p:txBody>
          <a:bodyPr/>
          <a:lstStyle/>
          <a:p>
            <a:r>
              <a:rPr lang="fr-FR"/>
              <a:t>CPN du 03 avril 2026</a:t>
            </a:r>
          </a:p>
        </p:txBody>
      </p:sp>
      <p:pic>
        <p:nvPicPr>
          <p:cNvPr id="4" name="Graphic 10">
            <a:extLst>
              <a:ext uri="{FF2B5EF4-FFF2-40B4-BE49-F238E27FC236}">
                <a16:creationId xmlns:a16="http://schemas.microsoft.com/office/drawing/2014/main" id="{00242E52-B08F-FBD9-524C-415EC3EDF79F}"/>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0800000" flipH="1">
            <a:off x="690675" y="4703687"/>
            <a:ext cx="1060227" cy="452945"/>
          </a:xfrm>
          <a:prstGeom prst="rect">
            <a:avLst/>
          </a:prstGeom>
        </p:spPr>
      </p:pic>
      <p:sp>
        <p:nvSpPr>
          <p:cNvPr id="5" name="ZoneTexte 4">
            <a:extLst>
              <a:ext uri="{FF2B5EF4-FFF2-40B4-BE49-F238E27FC236}">
                <a16:creationId xmlns:a16="http://schemas.microsoft.com/office/drawing/2014/main" id="{46D4AF84-864D-20D6-C59A-431061206A10}"/>
              </a:ext>
            </a:extLst>
          </p:cNvPr>
          <p:cNvSpPr txBox="1"/>
          <p:nvPr/>
        </p:nvSpPr>
        <p:spPr>
          <a:xfrm>
            <a:off x="2139351" y="4789947"/>
            <a:ext cx="9497683" cy="369332"/>
          </a:xfrm>
          <a:prstGeom prst="rect">
            <a:avLst/>
          </a:prstGeom>
          <a:noFill/>
        </p:spPr>
        <p:txBody>
          <a:bodyPr wrap="square" rtlCol="0">
            <a:spAutoFit/>
          </a:bodyPr>
          <a:lstStyle/>
          <a:p>
            <a:r>
              <a:rPr lang="fr-FR"/>
              <a:t>Il est compliqué de répondre/former à chaque besoin spécifique </a:t>
            </a:r>
          </a:p>
        </p:txBody>
      </p:sp>
    </p:spTree>
    <p:extLst>
      <p:ext uri="{BB962C8B-B14F-4D97-AF65-F5344CB8AC3E}">
        <p14:creationId xmlns:p14="http://schemas.microsoft.com/office/powerpoint/2010/main" val="2011666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974AC-5D4E-6BB1-AF90-B7D704BF4F15}"/>
            </a:ext>
          </a:extLst>
        </p:cNvPr>
        <p:cNvGrpSpPr/>
        <p:nvPr/>
      </p:nvGrpSpPr>
      <p:grpSpPr>
        <a:xfrm>
          <a:off x="0" y="0"/>
          <a:ext cx="0" cy="0"/>
          <a:chOff x="0" y="0"/>
          <a:chExt cx="0" cy="0"/>
        </a:xfrm>
      </p:grpSpPr>
      <p:sp>
        <p:nvSpPr>
          <p:cNvPr id="26" name="Espace réservé du texte 25">
            <a:extLst>
              <a:ext uri="{FF2B5EF4-FFF2-40B4-BE49-F238E27FC236}">
                <a16:creationId xmlns:a16="http://schemas.microsoft.com/office/drawing/2014/main" id="{E2126EC2-ECFD-C441-BF9C-60D9BE700C58}"/>
              </a:ext>
            </a:extLst>
          </p:cNvPr>
          <p:cNvSpPr>
            <a:spLocks noGrp="1"/>
          </p:cNvSpPr>
          <p:nvPr>
            <p:ph type="body" sz="quarter" idx="11"/>
          </p:nvPr>
        </p:nvSpPr>
        <p:spPr>
          <a:xfrm>
            <a:off x="690675" y="694276"/>
            <a:ext cx="10805788" cy="307777"/>
          </a:xfrm>
        </p:spPr>
        <p:txBody>
          <a:bodyPr/>
          <a:lstStyle/>
          <a:p>
            <a:r>
              <a:rPr lang="fr-FR"/>
              <a:t>Remarques préalables #2</a:t>
            </a:r>
          </a:p>
        </p:txBody>
      </p:sp>
      <p:sp>
        <p:nvSpPr>
          <p:cNvPr id="6" name="Text Placeholder 5">
            <a:extLst>
              <a:ext uri="{FF2B5EF4-FFF2-40B4-BE49-F238E27FC236}">
                <a16:creationId xmlns:a16="http://schemas.microsoft.com/office/drawing/2014/main" id="{A62568D6-C66C-F054-E68F-8D6319160797}"/>
              </a:ext>
            </a:extLst>
          </p:cNvPr>
          <p:cNvSpPr>
            <a:spLocks noGrp="1"/>
          </p:cNvSpPr>
          <p:nvPr>
            <p:ph type="body" sz="quarter" idx="10"/>
          </p:nvPr>
        </p:nvSpPr>
        <p:spPr>
          <a:xfrm>
            <a:off x="690675" y="2426521"/>
            <a:ext cx="10805788" cy="2352374"/>
          </a:xfrm>
        </p:spPr>
        <p:txBody>
          <a:bodyPr/>
          <a:lstStyle/>
          <a:p>
            <a:pPr lvl="4"/>
            <a:r>
              <a:rPr lang="fr-FR" altLang="fr-FR" b="1"/>
              <a:t>Le domaine IA est particulièrement évolutif</a:t>
            </a:r>
          </a:p>
          <a:p>
            <a:pPr lvl="5"/>
            <a:r>
              <a:rPr lang="fr-FR"/>
              <a:t>Innovations quasi-quotidiennes</a:t>
            </a:r>
          </a:p>
          <a:p>
            <a:pPr lvl="4"/>
            <a:r>
              <a:rPr lang="fr-FR"/>
              <a:t>Il est compliqué de former dans un environnement aussi mouvant</a:t>
            </a:r>
          </a:p>
          <a:p>
            <a:pPr lvl="5"/>
            <a:r>
              <a:rPr lang="fr-FR"/>
              <a:t>Les outils ne cessent de changer</a:t>
            </a:r>
          </a:p>
          <a:p>
            <a:pPr marL="268650" lvl="7" indent="0">
              <a:buNone/>
            </a:pPr>
            <a:endParaRPr lang="fr-FR">
              <a:latin typeface="+mn-lt"/>
            </a:endParaRPr>
          </a:p>
          <a:p>
            <a:pPr marL="268650" lvl="5" indent="0">
              <a:buNone/>
            </a:pPr>
            <a:endParaRPr lang="en-US" noProof="0"/>
          </a:p>
        </p:txBody>
      </p:sp>
      <p:sp>
        <p:nvSpPr>
          <p:cNvPr id="3" name="Espace réservé du numéro de diapositive 2">
            <a:extLst>
              <a:ext uri="{FF2B5EF4-FFF2-40B4-BE49-F238E27FC236}">
                <a16:creationId xmlns:a16="http://schemas.microsoft.com/office/drawing/2014/main" id="{8253BB07-BB73-8750-295E-CAE3F271206A}"/>
              </a:ext>
            </a:extLst>
          </p:cNvPr>
          <p:cNvSpPr>
            <a:spLocks noGrp="1"/>
          </p:cNvSpPr>
          <p:nvPr>
            <p:ph type="sldNum" sz="quarter" idx="4"/>
          </p:nvPr>
        </p:nvSpPr>
        <p:spPr>
          <a:xfrm>
            <a:off x="11552807" y="6377540"/>
            <a:ext cx="333166" cy="329661"/>
          </a:xfrm>
        </p:spPr>
        <p:txBody>
          <a:bodyPr/>
          <a:lstStyle/>
          <a:p>
            <a:fld id="{A5311C5C-DD0D-4634-AA58-1EB1FA85B81D}" type="slidenum">
              <a:rPr lang="en-US" smtClean="0"/>
              <a:pPr/>
              <a:t>13</a:t>
            </a:fld>
            <a:endParaRPr lang="en-US"/>
          </a:p>
        </p:txBody>
      </p:sp>
      <p:sp>
        <p:nvSpPr>
          <p:cNvPr id="31" name="Espace réservé du texte 30">
            <a:extLst>
              <a:ext uri="{FF2B5EF4-FFF2-40B4-BE49-F238E27FC236}">
                <a16:creationId xmlns:a16="http://schemas.microsoft.com/office/drawing/2014/main" id="{1CD3FB09-20BD-C0E9-771B-502851829697}"/>
              </a:ext>
            </a:extLst>
          </p:cNvPr>
          <p:cNvSpPr>
            <a:spLocks noGrp="1"/>
          </p:cNvSpPr>
          <p:nvPr>
            <p:ph type="body" sz="quarter" idx="12"/>
          </p:nvPr>
        </p:nvSpPr>
        <p:spPr/>
        <p:txBody>
          <a:bodyPr/>
          <a:lstStyle/>
          <a:p>
            <a:endParaRPr lang="fr-FR"/>
          </a:p>
        </p:txBody>
      </p:sp>
      <p:sp>
        <p:nvSpPr>
          <p:cNvPr id="2" name="Espace réservé du pied de page 1">
            <a:extLst>
              <a:ext uri="{FF2B5EF4-FFF2-40B4-BE49-F238E27FC236}">
                <a16:creationId xmlns:a16="http://schemas.microsoft.com/office/drawing/2014/main" id="{439F928F-D1BD-B370-4D9F-ADC983D5C639}"/>
              </a:ext>
            </a:extLst>
          </p:cNvPr>
          <p:cNvSpPr>
            <a:spLocks noGrp="1"/>
          </p:cNvSpPr>
          <p:nvPr>
            <p:ph type="ftr" sz="quarter" idx="3"/>
          </p:nvPr>
        </p:nvSpPr>
        <p:spPr>
          <a:xfrm>
            <a:off x="2036830" y="6377005"/>
            <a:ext cx="1630368" cy="330196"/>
          </a:xfrm>
        </p:spPr>
        <p:txBody>
          <a:bodyPr/>
          <a:lstStyle/>
          <a:p>
            <a:r>
              <a:rPr lang="fr-FR"/>
              <a:t>CPN du 03 avril 2026</a:t>
            </a:r>
          </a:p>
        </p:txBody>
      </p:sp>
    </p:spTree>
    <p:extLst>
      <p:ext uri="{BB962C8B-B14F-4D97-AF65-F5344CB8AC3E}">
        <p14:creationId xmlns:p14="http://schemas.microsoft.com/office/powerpoint/2010/main" val="2039071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1BAB5-EC2C-93C0-DDF0-A9BEDE573BC5}"/>
            </a:ext>
          </a:extLst>
        </p:cNvPr>
        <p:cNvGrpSpPr/>
        <p:nvPr/>
      </p:nvGrpSpPr>
      <p:grpSpPr>
        <a:xfrm>
          <a:off x="0" y="0"/>
          <a:ext cx="0" cy="0"/>
          <a:chOff x="0" y="0"/>
          <a:chExt cx="0" cy="0"/>
        </a:xfrm>
      </p:grpSpPr>
      <p:sp>
        <p:nvSpPr>
          <p:cNvPr id="26" name="Espace réservé du texte 25">
            <a:extLst>
              <a:ext uri="{FF2B5EF4-FFF2-40B4-BE49-F238E27FC236}">
                <a16:creationId xmlns:a16="http://schemas.microsoft.com/office/drawing/2014/main" id="{5BD53AF7-6388-4F22-D8FF-61BFEECCC4E4}"/>
              </a:ext>
            </a:extLst>
          </p:cNvPr>
          <p:cNvSpPr>
            <a:spLocks noGrp="1"/>
          </p:cNvSpPr>
          <p:nvPr>
            <p:ph type="body" sz="quarter" idx="11"/>
          </p:nvPr>
        </p:nvSpPr>
        <p:spPr>
          <a:xfrm>
            <a:off x="690675" y="694276"/>
            <a:ext cx="10805788" cy="307777"/>
          </a:xfrm>
        </p:spPr>
        <p:txBody>
          <a:bodyPr/>
          <a:lstStyle/>
          <a:p>
            <a:r>
              <a:rPr lang="fr-FR"/>
              <a:t>Deux webinaires généralistes</a:t>
            </a:r>
          </a:p>
        </p:txBody>
      </p:sp>
      <p:sp>
        <p:nvSpPr>
          <p:cNvPr id="6" name="Text Placeholder 5">
            <a:extLst>
              <a:ext uri="{FF2B5EF4-FFF2-40B4-BE49-F238E27FC236}">
                <a16:creationId xmlns:a16="http://schemas.microsoft.com/office/drawing/2014/main" id="{9ECF7B1C-6233-8AC1-3FAD-C213C8DF84E9}"/>
              </a:ext>
            </a:extLst>
          </p:cNvPr>
          <p:cNvSpPr>
            <a:spLocks noGrp="1"/>
          </p:cNvSpPr>
          <p:nvPr>
            <p:ph type="body" sz="quarter" idx="10"/>
          </p:nvPr>
        </p:nvSpPr>
        <p:spPr>
          <a:xfrm>
            <a:off x="690675" y="1555256"/>
            <a:ext cx="10805788" cy="1830544"/>
          </a:xfrm>
        </p:spPr>
        <p:txBody>
          <a:bodyPr/>
          <a:lstStyle/>
          <a:p>
            <a:pPr lvl="4"/>
            <a:r>
              <a:rPr lang="fr-FR" altLang="fr-FR" b="1">
                <a:hlinkClick r:id="rId3"/>
              </a:rPr>
              <a:t>Introduction à l’IA – Daniel Bourrion – 25 novembre 2025</a:t>
            </a:r>
            <a:endParaRPr lang="fr-FR" altLang="fr-FR" b="1"/>
          </a:p>
          <a:p>
            <a:pPr lvl="5"/>
            <a:r>
              <a:rPr lang="fr-FR" altLang="fr-FR"/>
              <a:t>111 inscrits, 81 présents</a:t>
            </a:r>
          </a:p>
          <a:p>
            <a:pPr lvl="5"/>
            <a:r>
              <a:rPr lang="fr-FR" altLang="fr-FR"/>
              <a:t>Zéro jargon</a:t>
            </a:r>
          </a:p>
          <a:p>
            <a:pPr lvl="5"/>
            <a:r>
              <a:rPr lang="fr-FR" altLang="fr-FR"/>
              <a:t>Les outils et les biais</a:t>
            </a:r>
          </a:p>
          <a:p>
            <a:pPr lvl="4"/>
            <a:r>
              <a:rPr lang="fr-FR" b="1">
                <a:latin typeface="+mn-lt"/>
                <a:hlinkClick r:id="rId4"/>
              </a:rPr>
              <a:t>IA : on passe à la pratique – Jean-Michel Richer – 2 décembre 2025</a:t>
            </a:r>
            <a:endParaRPr lang="fr-FR" b="1">
              <a:latin typeface="+mn-lt"/>
            </a:endParaRPr>
          </a:p>
          <a:p>
            <a:pPr lvl="5"/>
            <a:r>
              <a:rPr lang="fr-FR"/>
              <a:t>114 inscrits, 75 présents</a:t>
            </a:r>
          </a:p>
          <a:p>
            <a:pPr lvl="5"/>
            <a:r>
              <a:rPr lang="fr-FR">
                <a:latin typeface="+mn-lt"/>
              </a:rPr>
              <a:t>Cas d’usages</a:t>
            </a:r>
          </a:p>
          <a:p>
            <a:pPr lvl="5"/>
            <a:r>
              <a:rPr lang="fr-FR"/>
              <a:t>Mise en pratique « live »</a:t>
            </a:r>
            <a:endParaRPr lang="fr-FR">
              <a:latin typeface="+mn-lt"/>
            </a:endParaRPr>
          </a:p>
          <a:p>
            <a:pPr marL="268650" lvl="5" indent="0">
              <a:buNone/>
            </a:pPr>
            <a:endParaRPr lang="en-US" noProof="0"/>
          </a:p>
        </p:txBody>
      </p:sp>
      <p:sp>
        <p:nvSpPr>
          <p:cNvPr id="3" name="Espace réservé du numéro de diapositive 2">
            <a:extLst>
              <a:ext uri="{FF2B5EF4-FFF2-40B4-BE49-F238E27FC236}">
                <a16:creationId xmlns:a16="http://schemas.microsoft.com/office/drawing/2014/main" id="{1563CC14-26AA-8DE8-5148-F2C6598B9E52}"/>
              </a:ext>
            </a:extLst>
          </p:cNvPr>
          <p:cNvSpPr>
            <a:spLocks noGrp="1"/>
          </p:cNvSpPr>
          <p:nvPr>
            <p:ph type="sldNum" sz="quarter" idx="4"/>
          </p:nvPr>
        </p:nvSpPr>
        <p:spPr>
          <a:xfrm>
            <a:off x="11552807" y="6377540"/>
            <a:ext cx="333166" cy="329661"/>
          </a:xfrm>
        </p:spPr>
        <p:txBody>
          <a:bodyPr/>
          <a:lstStyle/>
          <a:p>
            <a:fld id="{A5311C5C-DD0D-4634-AA58-1EB1FA85B81D}" type="slidenum">
              <a:rPr lang="en-US" smtClean="0"/>
              <a:pPr/>
              <a:t>14</a:t>
            </a:fld>
            <a:endParaRPr lang="en-US"/>
          </a:p>
        </p:txBody>
      </p:sp>
      <p:sp>
        <p:nvSpPr>
          <p:cNvPr id="31" name="Espace réservé du texte 30">
            <a:extLst>
              <a:ext uri="{FF2B5EF4-FFF2-40B4-BE49-F238E27FC236}">
                <a16:creationId xmlns:a16="http://schemas.microsoft.com/office/drawing/2014/main" id="{A9A05C3B-5BDD-7EC7-93B7-E42EA3D814CC}"/>
              </a:ext>
            </a:extLst>
          </p:cNvPr>
          <p:cNvSpPr>
            <a:spLocks noGrp="1"/>
          </p:cNvSpPr>
          <p:nvPr>
            <p:ph type="body" sz="quarter" idx="12"/>
          </p:nvPr>
        </p:nvSpPr>
        <p:spPr/>
        <p:txBody>
          <a:bodyPr/>
          <a:lstStyle/>
          <a:p>
            <a:endParaRPr lang="fr-FR"/>
          </a:p>
        </p:txBody>
      </p:sp>
      <p:sp>
        <p:nvSpPr>
          <p:cNvPr id="2" name="Espace réservé du pied de page 1">
            <a:extLst>
              <a:ext uri="{FF2B5EF4-FFF2-40B4-BE49-F238E27FC236}">
                <a16:creationId xmlns:a16="http://schemas.microsoft.com/office/drawing/2014/main" id="{BB3F953A-90DB-1C9D-3E7A-842124B1A872}"/>
              </a:ext>
            </a:extLst>
          </p:cNvPr>
          <p:cNvSpPr>
            <a:spLocks noGrp="1"/>
          </p:cNvSpPr>
          <p:nvPr>
            <p:ph type="ftr" sz="quarter" idx="3"/>
          </p:nvPr>
        </p:nvSpPr>
        <p:spPr>
          <a:xfrm>
            <a:off x="2036830" y="6377005"/>
            <a:ext cx="1630368" cy="330196"/>
          </a:xfrm>
        </p:spPr>
        <p:txBody>
          <a:bodyPr/>
          <a:lstStyle/>
          <a:p>
            <a:r>
              <a:rPr lang="fr-FR"/>
              <a:t>CPN du 03 avril 2026</a:t>
            </a:r>
          </a:p>
        </p:txBody>
      </p:sp>
    </p:spTree>
    <p:extLst>
      <p:ext uri="{BB962C8B-B14F-4D97-AF65-F5344CB8AC3E}">
        <p14:creationId xmlns:p14="http://schemas.microsoft.com/office/powerpoint/2010/main" val="4045701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7954D-634F-186A-F4B6-0F1553B93F73}"/>
            </a:ext>
          </a:extLst>
        </p:cNvPr>
        <p:cNvGrpSpPr/>
        <p:nvPr/>
      </p:nvGrpSpPr>
      <p:grpSpPr>
        <a:xfrm>
          <a:off x="0" y="0"/>
          <a:ext cx="0" cy="0"/>
          <a:chOff x="0" y="0"/>
          <a:chExt cx="0" cy="0"/>
        </a:xfrm>
      </p:grpSpPr>
      <p:sp>
        <p:nvSpPr>
          <p:cNvPr id="26" name="Espace réservé du texte 25">
            <a:extLst>
              <a:ext uri="{FF2B5EF4-FFF2-40B4-BE49-F238E27FC236}">
                <a16:creationId xmlns:a16="http://schemas.microsoft.com/office/drawing/2014/main" id="{297B905F-5863-E9FE-959A-7019C9B0F66C}"/>
              </a:ext>
            </a:extLst>
          </p:cNvPr>
          <p:cNvSpPr>
            <a:spLocks noGrp="1"/>
          </p:cNvSpPr>
          <p:nvPr>
            <p:ph type="body" sz="quarter" idx="11"/>
          </p:nvPr>
        </p:nvSpPr>
        <p:spPr>
          <a:xfrm>
            <a:off x="690675" y="694276"/>
            <a:ext cx="10805788" cy="307777"/>
          </a:xfrm>
        </p:spPr>
        <p:txBody>
          <a:bodyPr/>
          <a:lstStyle/>
          <a:p>
            <a:r>
              <a:rPr lang="fr-FR"/>
              <a:t>Un parcours de formation IA pour tous</a:t>
            </a:r>
          </a:p>
        </p:txBody>
      </p:sp>
      <p:sp>
        <p:nvSpPr>
          <p:cNvPr id="6" name="Text Placeholder 5">
            <a:extLst>
              <a:ext uri="{FF2B5EF4-FFF2-40B4-BE49-F238E27FC236}">
                <a16:creationId xmlns:a16="http://schemas.microsoft.com/office/drawing/2014/main" id="{080EF23F-4A90-A087-937B-06151E5E78B1}"/>
              </a:ext>
            </a:extLst>
          </p:cNvPr>
          <p:cNvSpPr>
            <a:spLocks noGrp="1"/>
          </p:cNvSpPr>
          <p:nvPr>
            <p:ph type="body" sz="quarter" idx="10"/>
          </p:nvPr>
        </p:nvSpPr>
        <p:spPr>
          <a:xfrm>
            <a:off x="690675" y="1555255"/>
            <a:ext cx="10805788" cy="4129553"/>
          </a:xfrm>
        </p:spPr>
        <p:txBody>
          <a:bodyPr vert="horz" lIns="0" tIns="0" rIns="0" bIns="0" rtlCol="0" anchor="t">
            <a:noAutofit/>
          </a:bodyPr>
          <a:lstStyle/>
          <a:p>
            <a:pPr lvl="4"/>
            <a:r>
              <a:rPr lang="en-US" noProof="0" err="1"/>
              <a:t>Cible</a:t>
            </a:r>
            <a:r>
              <a:rPr lang="en-US" noProof="0"/>
              <a:t> : </a:t>
            </a:r>
            <a:r>
              <a:rPr lang="en-US" noProof="0" err="1"/>
              <a:t>septembre</a:t>
            </a:r>
            <a:r>
              <a:rPr lang="en-US" noProof="0"/>
              <a:t> 2026</a:t>
            </a:r>
          </a:p>
          <a:p>
            <a:pPr lvl="4"/>
            <a:r>
              <a:rPr lang="fr-FR" altLang="fr-FR">
                <a:latin typeface="+mn-lt"/>
              </a:rPr>
              <a:t>DDN, DRH</a:t>
            </a:r>
          </a:p>
          <a:p>
            <a:pPr lvl="4"/>
            <a:r>
              <a:rPr lang="fr-FR" altLang="fr-FR"/>
              <a:t>Piste Parcours SAFIRE trop limitée (50 places théoriques pour les Pays de la Loire)</a:t>
            </a:r>
          </a:p>
          <a:p>
            <a:pPr lvl="5"/>
            <a:r>
              <a:rPr lang="fr-FR" altLang="fr-FR"/>
              <a:t>Mais 169 inscrits </a:t>
            </a:r>
            <a:r>
              <a:rPr lang="fr-FR" altLang="fr-FR" sz="900"/>
              <a:t>(la majorité sur « L'IA à votre service pour lire des documents à votre place et analyser des fichiers » ; « L’IA à votre service pour rédiger vos mails, vos courriers et vos notes »)</a:t>
            </a:r>
          </a:p>
          <a:p>
            <a:pPr lvl="4"/>
            <a:r>
              <a:rPr lang="fr-FR" altLang="fr-FR"/>
              <a:t>Formateurs internes ou privés ?...</a:t>
            </a:r>
          </a:p>
          <a:p>
            <a:pPr lvl="4"/>
            <a:r>
              <a:rPr lang="fr-FR" altLang="fr-FR"/>
              <a:t>Parcours </a:t>
            </a:r>
            <a:r>
              <a:rPr lang="fr-FR" altLang="fr-FR" err="1"/>
              <a:t>Pix</a:t>
            </a:r>
            <a:r>
              <a:rPr lang="fr-FR" altLang="fr-FR"/>
              <a:t> accessibles à tous les agents, en cours de consolidation (M. Barberousse)</a:t>
            </a:r>
          </a:p>
          <a:p>
            <a:pPr marL="0" lvl="4" indent="0">
              <a:buNone/>
            </a:pPr>
            <a:endParaRPr lang="fr-FR" altLang="fr-FR"/>
          </a:p>
          <a:p>
            <a:pPr lvl="4"/>
            <a:endParaRPr lang="fr-FR" altLang="fr-FR"/>
          </a:p>
        </p:txBody>
      </p:sp>
      <p:sp>
        <p:nvSpPr>
          <p:cNvPr id="3" name="Espace réservé du numéro de diapositive 2">
            <a:extLst>
              <a:ext uri="{FF2B5EF4-FFF2-40B4-BE49-F238E27FC236}">
                <a16:creationId xmlns:a16="http://schemas.microsoft.com/office/drawing/2014/main" id="{440CB2AC-13DD-C3FF-9E53-FC774BEA902C}"/>
              </a:ext>
            </a:extLst>
          </p:cNvPr>
          <p:cNvSpPr>
            <a:spLocks noGrp="1"/>
          </p:cNvSpPr>
          <p:nvPr>
            <p:ph type="sldNum" sz="quarter" idx="4"/>
          </p:nvPr>
        </p:nvSpPr>
        <p:spPr>
          <a:xfrm>
            <a:off x="11552807" y="6377540"/>
            <a:ext cx="333166" cy="329661"/>
          </a:xfrm>
        </p:spPr>
        <p:txBody>
          <a:bodyPr/>
          <a:lstStyle/>
          <a:p>
            <a:fld id="{A5311C5C-DD0D-4634-AA58-1EB1FA85B81D}" type="slidenum">
              <a:rPr lang="en-US" smtClean="0"/>
              <a:pPr/>
              <a:t>15</a:t>
            </a:fld>
            <a:endParaRPr lang="en-US"/>
          </a:p>
        </p:txBody>
      </p:sp>
      <p:sp>
        <p:nvSpPr>
          <p:cNvPr id="31" name="Espace réservé du texte 30">
            <a:extLst>
              <a:ext uri="{FF2B5EF4-FFF2-40B4-BE49-F238E27FC236}">
                <a16:creationId xmlns:a16="http://schemas.microsoft.com/office/drawing/2014/main" id="{D2823687-0A56-191D-A855-B9EFA2F8F9AC}"/>
              </a:ext>
            </a:extLst>
          </p:cNvPr>
          <p:cNvSpPr>
            <a:spLocks noGrp="1"/>
          </p:cNvSpPr>
          <p:nvPr>
            <p:ph type="body" sz="quarter" idx="12"/>
          </p:nvPr>
        </p:nvSpPr>
        <p:spPr/>
        <p:txBody>
          <a:bodyPr/>
          <a:lstStyle/>
          <a:p>
            <a:endParaRPr lang="fr-FR"/>
          </a:p>
        </p:txBody>
      </p:sp>
      <p:sp>
        <p:nvSpPr>
          <p:cNvPr id="2" name="Espace réservé du pied de page 1">
            <a:extLst>
              <a:ext uri="{FF2B5EF4-FFF2-40B4-BE49-F238E27FC236}">
                <a16:creationId xmlns:a16="http://schemas.microsoft.com/office/drawing/2014/main" id="{823AD166-A882-8685-93D0-6E3983F28FFC}"/>
              </a:ext>
            </a:extLst>
          </p:cNvPr>
          <p:cNvSpPr>
            <a:spLocks noGrp="1"/>
          </p:cNvSpPr>
          <p:nvPr>
            <p:ph type="ftr" sz="quarter" idx="3"/>
          </p:nvPr>
        </p:nvSpPr>
        <p:spPr>
          <a:xfrm>
            <a:off x="2036830" y="6377005"/>
            <a:ext cx="1630368" cy="330196"/>
          </a:xfrm>
        </p:spPr>
        <p:txBody>
          <a:bodyPr/>
          <a:lstStyle/>
          <a:p>
            <a:r>
              <a:rPr lang="fr-FR"/>
              <a:t>CPN du 03 avril 2026</a:t>
            </a:r>
          </a:p>
        </p:txBody>
      </p:sp>
      <p:pic>
        <p:nvPicPr>
          <p:cNvPr id="4" name="Graphic 10">
            <a:extLst>
              <a:ext uri="{FF2B5EF4-FFF2-40B4-BE49-F238E27FC236}">
                <a16:creationId xmlns:a16="http://schemas.microsoft.com/office/drawing/2014/main" id="{10489A79-3008-158C-7396-AC417484485E}"/>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0800000" flipH="1">
            <a:off x="775017" y="5288070"/>
            <a:ext cx="1060227" cy="452945"/>
          </a:xfrm>
          <a:prstGeom prst="rect">
            <a:avLst/>
          </a:prstGeom>
        </p:spPr>
      </p:pic>
      <p:sp>
        <p:nvSpPr>
          <p:cNvPr id="7" name="ZoneTexte 6">
            <a:extLst>
              <a:ext uri="{FF2B5EF4-FFF2-40B4-BE49-F238E27FC236}">
                <a16:creationId xmlns:a16="http://schemas.microsoft.com/office/drawing/2014/main" id="{7ACA67EA-E1D5-678B-263E-2E3FEE3A733D}"/>
              </a:ext>
            </a:extLst>
          </p:cNvPr>
          <p:cNvSpPr txBox="1"/>
          <p:nvPr/>
        </p:nvSpPr>
        <p:spPr>
          <a:xfrm>
            <a:off x="1835244" y="5427891"/>
            <a:ext cx="9884146" cy="369332"/>
          </a:xfrm>
          <a:prstGeom prst="rect">
            <a:avLst/>
          </a:prstGeom>
          <a:noFill/>
        </p:spPr>
        <p:txBody>
          <a:bodyPr wrap="square" rtlCol="0">
            <a:spAutoFit/>
          </a:bodyPr>
          <a:lstStyle/>
          <a:p>
            <a:r>
              <a:rPr lang="fr-FR"/>
              <a:t>Question du financement – piste d’une intégration au plan de formation, à valider </a:t>
            </a:r>
          </a:p>
        </p:txBody>
      </p:sp>
    </p:spTree>
    <p:extLst>
      <p:ext uri="{BB962C8B-B14F-4D97-AF65-F5344CB8AC3E}">
        <p14:creationId xmlns:p14="http://schemas.microsoft.com/office/powerpoint/2010/main" val="3365021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0D13A-2047-406D-567F-23895E90617D}"/>
            </a:ext>
          </a:extLst>
        </p:cNvPr>
        <p:cNvGrpSpPr/>
        <p:nvPr/>
      </p:nvGrpSpPr>
      <p:grpSpPr>
        <a:xfrm>
          <a:off x="0" y="0"/>
          <a:ext cx="0" cy="0"/>
          <a:chOff x="0" y="0"/>
          <a:chExt cx="0" cy="0"/>
        </a:xfrm>
      </p:grpSpPr>
      <p:sp>
        <p:nvSpPr>
          <p:cNvPr id="26" name="Espace réservé du texte 25">
            <a:extLst>
              <a:ext uri="{FF2B5EF4-FFF2-40B4-BE49-F238E27FC236}">
                <a16:creationId xmlns:a16="http://schemas.microsoft.com/office/drawing/2014/main" id="{7EF6F4DC-3C41-2E5C-E98B-8A639DE991AE}"/>
              </a:ext>
            </a:extLst>
          </p:cNvPr>
          <p:cNvSpPr>
            <a:spLocks noGrp="1"/>
          </p:cNvSpPr>
          <p:nvPr>
            <p:ph type="body" sz="quarter" idx="11"/>
          </p:nvPr>
        </p:nvSpPr>
        <p:spPr>
          <a:xfrm>
            <a:off x="690675" y="694276"/>
            <a:ext cx="10805788" cy="307777"/>
          </a:xfrm>
        </p:spPr>
        <p:txBody>
          <a:bodyPr/>
          <a:lstStyle/>
          <a:p>
            <a:r>
              <a:rPr lang="fr-FR"/>
              <a:t>Thèmes de formation (esquisses)</a:t>
            </a:r>
          </a:p>
        </p:txBody>
      </p:sp>
      <p:sp>
        <p:nvSpPr>
          <p:cNvPr id="6" name="Text Placeholder 5">
            <a:extLst>
              <a:ext uri="{FF2B5EF4-FFF2-40B4-BE49-F238E27FC236}">
                <a16:creationId xmlns:a16="http://schemas.microsoft.com/office/drawing/2014/main" id="{CDF56B02-0430-A132-1812-BA73F8A8BBB4}"/>
              </a:ext>
            </a:extLst>
          </p:cNvPr>
          <p:cNvSpPr>
            <a:spLocks noGrp="1"/>
          </p:cNvSpPr>
          <p:nvPr>
            <p:ph type="body" sz="quarter" idx="10"/>
          </p:nvPr>
        </p:nvSpPr>
        <p:spPr>
          <a:xfrm>
            <a:off x="690675" y="1555256"/>
            <a:ext cx="10805788" cy="1938258"/>
          </a:xfrm>
        </p:spPr>
        <p:txBody>
          <a:bodyPr/>
          <a:lstStyle/>
          <a:p>
            <a:pPr lvl="4"/>
            <a:r>
              <a:rPr lang="fr-FR"/>
              <a:t>Gestion de la donnée / souveraineté / technique d'anonymisation </a:t>
            </a:r>
            <a:br>
              <a:rPr lang="fr-FR"/>
            </a:br>
            <a:r>
              <a:rPr lang="fr-FR"/>
              <a:t>	(tableur, traitement de texte, PDF)</a:t>
            </a:r>
          </a:p>
          <a:p>
            <a:pPr lvl="4"/>
            <a:r>
              <a:rPr lang="fr-FR" err="1"/>
              <a:t>Prompting</a:t>
            </a:r>
            <a:r>
              <a:rPr lang="fr-FR"/>
              <a:t> efficace </a:t>
            </a:r>
          </a:p>
          <a:p>
            <a:pPr lvl="4"/>
            <a:r>
              <a:rPr lang="fr-FR"/>
              <a:t>Gestion d'agents IA pour des cas spécifiques</a:t>
            </a:r>
          </a:p>
          <a:p>
            <a:pPr lvl="4"/>
            <a:r>
              <a:rPr lang="fr-FR"/>
              <a:t>Environnement avancé, modèle IA </a:t>
            </a:r>
            <a:r>
              <a:rPr lang="fr-FR" err="1"/>
              <a:t>opensource</a:t>
            </a:r>
            <a:endParaRPr lang="fr-FR"/>
          </a:p>
          <a:p>
            <a:pPr lvl="4"/>
            <a:r>
              <a:rPr lang="fr-FR"/>
              <a:t>Automatisation avancée (exemple N8N) pour connecter les outils avec un workflow</a:t>
            </a:r>
          </a:p>
          <a:p>
            <a:pPr lvl="4"/>
            <a:r>
              <a:rPr lang="fr-FR" altLang="fr-FR"/>
              <a:t>Usages par métier</a:t>
            </a:r>
          </a:p>
        </p:txBody>
      </p:sp>
      <p:sp>
        <p:nvSpPr>
          <p:cNvPr id="3" name="Espace réservé du numéro de diapositive 2">
            <a:extLst>
              <a:ext uri="{FF2B5EF4-FFF2-40B4-BE49-F238E27FC236}">
                <a16:creationId xmlns:a16="http://schemas.microsoft.com/office/drawing/2014/main" id="{F930AB0E-E479-70AB-AE2B-D2992A919BD2}"/>
              </a:ext>
            </a:extLst>
          </p:cNvPr>
          <p:cNvSpPr>
            <a:spLocks noGrp="1"/>
          </p:cNvSpPr>
          <p:nvPr>
            <p:ph type="sldNum" sz="quarter" idx="4"/>
          </p:nvPr>
        </p:nvSpPr>
        <p:spPr>
          <a:xfrm>
            <a:off x="11552807" y="6377540"/>
            <a:ext cx="333166" cy="329661"/>
          </a:xfrm>
        </p:spPr>
        <p:txBody>
          <a:bodyPr/>
          <a:lstStyle/>
          <a:p>
            <a:fld id="{A5311C5C-DD0D-4634-AA58-1EB1FA85B81D}" type="slidenum">
              <a:rPr lang="en-US" smtClean="0"/>
              <a:pPr/>
              <a:t>16</a:t>
            </a:fld>
            <a:endParaRPr lang="en-US"/>
          </a:p>
        </p:txBody>
      </p:sp>
      <p:sp>
        <p:nvSpPr>
          <p:cNvPr id="31" name="Espace réservé du texte 30">
            <a:extLst>
              <a:ext uri="{FF2B5EF4-FFF2-40B4-BE49-F238E27FC236}">
                <a16:creationId xmlns:a16="http://schemas.microsoft.com/office/drawing/2014/main" id="{D0726905-799A-6ED9-FCA6-65A97B521139}"/>
              </a:ext>
            </a:extLst>
          </p:cNvPr>
          <p:cNvSpPr>
            <a:spLocks noGrp="1"/>
          </p:cNvSpPr>
          <p:nvPr>
            <p:ph type="body" sz="quarter" idx="12"/>
          </p:nvPr>
        </p:nvSpPr>
        <p:spPr/>
        <p:txBody>
          <a:bodyPr/>
          <a:lstStyle/>
          <a:p>
            <a:endParaRPr lang="fr-FR"/>
          </a:p>
        </p:txBody>
      </p:sp>
      <p:sp>
        <p:nvSpPr>
          <p:cNvPr id="2" name="Espace réservé du pied de page 1">
            <a:extLst>
              <a:ext uri="{FF2B5EF4-FFF2-40B4-BE49-F238E27FC236}">
                <a16:creationId xmlns:a16="http://schemas.microsoft.com/office/drawing/2014/main" id="{FE7DD3D5-7BF6-BFB2-2ECE-E25ECA35501F}"/>
              </a:ext>
            </a:extLst>
          </p:cNvPr>
          <p:cNvSpPr>
            <a:spLocks noGrp="1"/>
          </p:cNvSpPr>
          <p:nvPr>
            <p:ph type="ftr" sz="quarter" idx="3"/>
          </p:nvPr>
        </p:nvSpPr>
        <p:spPr>
          <a:xfrm>
            <a:off x="2036830" y="6377005"/>
            <a:ext cx="1630368" cy="330196"/>
          </a:xfrm>
        </p:spPr>
        <p:txBody>
          <a:bodyPr/>
          <a:lstStyle/>
          <a:p>
            <a:r>
              <a:rPr lang="fr-FR"/>
              <a:t>CPN du 03 avril 2026</a:t>
            </a:r>
          </a:p>
        </p:txBody>
      </p:sp>
    </p:spTree>
    <p:extLst>
      <p:ext uri="{BB962C8B-B14F-4D97-AF65-F5344CB8AC3E}">
        <p14:creationId xmlns:p14="http://schemas.microsoft.com/office/powerpoint/2010/main" val="3669566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DD61E-3558-E531-88FB-25F997A635EE}"/>
            </a:ext>
          </a:extLst>
        </p:cNvPr>
        <p:cNvGrpSpPr/>
        <p:nvPr/>
      </p:nvGrpSpPr>
      <p:grpSpPr>
        <a:xfrm>
          <a:off x="0" y="0"/>
          <a:ext cx="0" cy="0"/>
          <a:chOff x="0" y="0"/>
          <a:chExt cx="0" cy="0"/>
        </a:xfrm>
      </p:grpSpPr>
      <p:sp>
        <p:nvSpPr>
          <p:cNvPr id="26" name="Espace réservé du texte 25">
            <a:extLst>
              <a:ext uri="{FF2B5EF4-FFF2-40B4-BE49-F238E27FC236}">
                <a16:creationId xmlns:a16="http://schemas.microsoft.com/office/drawing/2014/main" id="{14B3E43E-2CD2-86E0-46BD-4BDF3453DEAD}"/>
              </a:ext>
            </a:extLst>
          </p:cNvPr>
          <p:cNvSpPr>
            <a:spLocks noGrp="1"/>
          </p:cNvSpPr>
          <p:nvPr>
            <p:ph type="body" sz="quarter" idx="11"/>
          </p:nvPr>
        </p:nvSpPr>
        <p:spPr>
          <a:xfrm>
            <a:off x="690675" y="694276"/>
            <a:ext cx="10805788" cy="307777"/>
          </a:xfrm>
        </p:spPr>
        <p:txBody>
          <a:bodyPr/>
          <a:lstStyle/>
          <a:p>
            <a:r>
              <a:rPr lang="fr-FR"/>
              <a:t>Remontée des besoins</a:t>
            </a:r>
          </a:p>
        </p:txBody>
      </p:sp>
      <p:sp>
        <p:nvSpPr>
          <p:cNvPr id="6" name="Text Placeholder 5">
            <a:extLst>
              <a:ext uri="{FF2B5EF4-FFF2-40B4-BE49-F238E27FC236}">
                <a16:creationId xmlns:a16="http://schemas.microsoft.com/office/drawing/2014/main" id="{D0CD3CDE-E501-7A51-9AE9-D097A3CBC2D9}"/>
              </a:ext>
            </a:extLst>
          </p:cNvPr>
          <p:cNvSpPr>
            <a:spLocks noGrp="1"/>
          </p:cNvSpPr>
          <p:nvPr>
            <p:ph type="body" sz="quarter" idx="10"/>
          </p:nvPr>
        </p:nvSpPr>
        <p:spPr>
          <a:xfrm>
            <a:off x="690675" y="1555255"/>
            <a:ext cx="10805788" cy="3172019"/>
          </a:xfrm>
        </p:spPr>
        <p:txBody>
          <a:bodyPr/>
          <a:lstStyle/>
          <a:p>
            <a:pPr lvl="4"/>
            <a:r>
              <a:rPr lang="fr-FR" altLang="fr-FR"/>
              <a:t>« Tournée » en cours pour recueil des besoins métiers</a:t>
            </a:r>
          </a:p>
          <a:p>
            <a:pPr lvl="5"/>
            <a:r>
              <a:rPr lang="fr-FR" altLang="fr-FR"/>
              <a:t>T. Oger et D. Bourrion</a:t>
            </a:r>
          </a:p>
          <a:p>
            <a:pPr lvl="5"/>
            <a:r>
              <a:rPr lang="fr-FR" altLang="fr-FR"/>
              <a:t>Composantes et Services centraux</a:t>
            </a:r>
          </a:p>
          <a:p>
            <a:pPr lvl="5"/>
            <a:endParaRPr lang="fr-FR" altLang="fr-FR"/>
          </a:p>
          <a:p>
            <a:pPr lvl="4"/>
            <a:r>
              <a:rPr lang="fr-FR" altLang="fr-FR" b="1"/>
              <a:t>Ne pas hésiter à faire remonter également vos besoins </a:t>
            </a:r>
            <a:r>
              <a:rPr lang="fr-FR" altLang="fr-FR" b="1" u="sng"/>
              <a:t>avérés/repérés</a:t>
            </a:r>
          </a:p>
        </p:txBody>
      </p:sp>
      <p:sp>
        <p:nvSpPr>
          <p:cNvPr id="3" name="Espace réservé du numéro de diapositive 2">
            <a:extLst>
              <a:ext uri="{FF2B5EF4-FFF2-40B4-BE49-F238E27FC236}">
                <a16:creationId xmlns:a16="http://schemas.microsoft.com/office/drawing/2014/main" id="{6466D5FE-C539-1DB6-307C-9A377A5F0986}"/>
              </a:ext>
            </a:extLst>
          </p:cNvPr>
          <p:cNvSpPr>
            <a:spLocks noGrp="1"/>
          </p:cNvSpPr>
          <p:nvPr>
            <p:ph type="sldNum" sz="quarter" idx="4"/>
          </p:nvPr>
        </p:nvSpPr>
        <p:spPr>
          <a:xfrm>
            <a:off x="11552807" y="6377540"/>
            <a:ext cx="333166" cy="329661"/>
          </a:xfrm>
        </p:spPr>
        <p:txBody>
          <a:bodyPr/>
          <a:lstStyle/>
          <a:p>
            <a:fld id="{A5311C5C-DD0D-4634-AA58-1EB1FA85B81D}" type="slidenum">
              <a:rPr lang="en-US" smtClean="0"/>
              <a:pPr/>
              <a:t>17</a:t>
            </a:fld>
            <a:endParaRPr lang="en-US"/>
          </a:p>
        </p:txBody>
      </p:sp>
      <p:sp>
        <p:nvSpPr>
          <p:cNvPr id="31" name="Espace réservé du texte 30">
            <a:extLst>
              <a:ext uri="{FF2B5EF4-FFF2-40B4-BE49-F238E27FC236}">
                <a16:creationId xmlns:a16="http://schemas.microsoft.com/office/drawing/2014/main" id="{193169BE-EF3A-8CD3-D447-E14271F5545E}"/>
              </a:ext>
            </a:extLst>
          </p:cNvPr>
          <p:cNvSpPr>
            <a:spLocks noGrp="1"/>
          </p:cNvSpPr>
          <p:nvPr>
            <p:ph type="body" sz="quarter" idx="12"/>
          </p:nvPr>
        </p:nvSpPr>
        <p:spPr/>
        <p:txBody>
          <a:bodyPr/>
          <a:lstStyle/>
          <a:p>
            <a:endParaRPr lang="fr-FR"/>
          </a:p>
        </p:txBody>
      </p:sp>
      <p:sp>
        <p:nvSpPr>
          <p:cNvPr id="2" name="Espace réservé du pied de page 1">
            <a:extLst>
              <a:ext uri="{FF2B5EF4-FFF2-40B4-BE49-F238E27FC236}">
                <a16:creationId xmlns:a16="http://schemas.microsoft.com/office/drawing/2014/main" id="{12A4ED91-2BE3-417F-6CD0-0D3941C5FD2F}"/>
              </a:ext>
            </a:extLst>
          </p:cNvPr>
          <p:cNvSpPr>
            <a:spLocks noGrp="1"/>
          </p:cNvSpPr>
          <p:nvPr>
            <p:ph type="ftr" sz="quarter" idx="3"/>
          </p:nvPr>
        </p:nvSpPr>
        <p:spPr>
          <a:xfrm>
            <a:off x="2036830" y="6377005"/>
            <a:ext cx="1630368" cy="330196"/>
          </a:xfrm>
        </p:spPr>
        <p:txBody>
          <a:bodyPr/>
          <a:lstStyle/>
          <a:p>
            <a:r>
              <a:rPr lang="fr-FR"/>
              <a:t>CPN du 03 avril 2026</a:t>
            </a:r>
          </a:p>
        </p:txBody>
      </p:sp>
    </p:spTree>
    <p:extLst>
      <p:ext uri="{BB962C8B-B14F-4D97-AF65-F5344CB8AC3E}">
        <p14:creationId xmlns:p14="http://schemas.microsoft.com/office/powerpoint/2010/main" val="2921641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655C0-13C3-6CAB-9F39-F13A97A1C24C}"/>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4C32D8BB-9C4B-0905-35D6-6D1A2CAE1978}"/>
              </a:ext>
            </a:extLst>
          </p:cNvPr>
          <p:cNvSpPr>
            <a:spLocks noGrp="1"/>
          </p:cNvSpPr>
          <p:nvPr>
            <p:ph type="ftr" sz="quarter" idx="3"/>
          </p:nvPr>
        </p:nvSpPr>
        <p:spPr>
          <a:xfrm>
            <a:off x="2036830" y="6377005"/>
            <a:ext cx="1630368" cy="330196"/>
          </a:xfrm>
        </p:spPr>
        <p:txBody>
          <a:bodyPr/>
          <a:lstStyle/>
          <a:p>
            <a:r>
              <a:rPr lang="fr-FR"/>
              <a:t>CPN du 03 avril 2026</a:t>
            </a:r>
          </a:p>
        </p:txBody>
      </p:sp>
      <p:sp>
        <p:nvSpPr>
          <p:cNvPr id="3" name="Text Placeholder 2">
            <a:extLst>
              <a:ext uri="{FF2B5EF4-FFF2-40B4-BE49-F238E27FC236}">
                <a16:creationId xmlns:a16="http://schemas.microsoft.com/office/drawing/2014/main" id="{E148DB4B-A3B5-A805-D6FE-37703DC5B9BB}"/>
              </a:ext>
            </a:extLst>
          </p:cNvPr>
          <p:cNvSpPr>
            <a:spLocks noGrp="1"/>
          </p:cNvSpPr>
          <p:nvPr>
            <p:ph type="body" sz="quarter" idx="10"/>
          </p:nvPr>
        </p:nvSpPr>
        <p:spPr/>
        <p:txBody>
          <a:bodyPr/>
          <a:lstStyle/>
          <a:p>
            <a:r>
              <a:rPr lang="en-US"/>
              <a:t>05</a:t>
            </a:r>
          </a:p>
        </p:txBody>
      </p:sp>
      <p:sp>
        <p:nvSpPr>
          <p:cNvPr id="2" name="Title 1">
            <a:extLst>
              <a:ext uri="{FF2B5EF4-FFF2-40B4-BE49-F238E27FC236}">
                <a16:creationId xmlns:a16="http://schemas.microsoft.com/office/drawing/2014/main" id="{7D567F7F-1C5F-5DE1-A6FD-3D28EF845049}"/>
              </a:ext>
            </a:extLst>
          </p:cNvPr>
          <p:cNvSpPr>
            <a:spLocks noGrp="1"/>
          </p:cNvSpPr>
          <p:nvPr>
            <p:ph type="title"/>
          </p:nvPr>
        </p:nvSpPr>
        <p:spPr/>
        <p:txBody>
          <a:bodyPr/>
          <a:lstStyle/>
          <a:p>
            <a:r>
              <a:rPr lang="fr-FR" sz="5400">
                <a:latin typeface="Verdana Pro Semibold"/>
              </a:rPr>
              <a:t>Etat des lieux des salles pédagogiques</a:t>
            </a:r>
            <a:endParaRPr lang="fr-FR"/>
          </a:p>
        </p:txBody>
      </p:sp>
      <p:sp>
        <p:nvSpPr>
          <p:cNvPr id="5" name="Espace réservé du numéro de diapositive 4">
            <a:extLst>
              <a:ext uri="{FF2B5EF4-FFF2-40B4-BE49-F238E27FC236}">
                <a16:creationId xmlns:a16="http://schemas.microsoft.com/office/drawing/2014/main" id="{B3E73DFF-BEB3-84A5-3043-22CF685D4BB0}"/>
              </a:ext>
            </a:extLst>
          </p:cNvPr>
          <p:cNvSpPr>
            <a:spLocks noGrp="1"/>
          </p:cNvSpPr>
          <p:nvPr>
            <p:ph type="sldNum" sz="quarter" idx="4"/>
          </p:nvPr>
        </p:nvSpPr>
        <p:spPr/>
        <p:txBody>
          <a:bodyPr/>
          <a:lstStyle/>
          <a:p>
            <a:fld id="{A5311C5C-DD0D-4634-AA58-1EB1FA85B81D}" type="slidenum">
              <a:rPr lang="en-US" smtClean="0"/>
              <a:pPr/>
              <a:t>18</a:t>
            </a:fld>
            <a:endParaRPr lang="en-US"/>
          </a:p>
        </p:txBody>
      </p:sp>
    </p:spTree>
    <p:extLst>
      <p:ext uri="{BB962C8B-B14F-4D97-AF65-F5344CB8AC3E}">
        <p14:creationId xmlns:p14="http://schemas.microsoft.com/office/powerpoint/2010/main" val="1127430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5BC5843-EAAA-197F-24D7-348F3769EC37}"/>
              </a:ext>
            </a:extLst>
          </p:cNvPr>
          <p:cNvSpPr>
            <a:spLocks noGrp="1"/>
          </p:cNvSpPr>
          <p:nvPr>
            <p:ph type="body" sz="quarter" idx="11"/>
          </p:nvPr>
        </p:nvSpPr>
        <p:spPr/>
        <p:txBody>
          <a:bodyPr/>
          <a:lstStyle/>
          <a:p>
            <a:r>
              <a:rPr lang="fr-FR" b="1">
                <a:latin typeface="Verdana Pro Semibold"/>
              </a:rPr>
              <a:t>Etat des lieux des salles pédagogiques</a:t>
            </a:r>
            <a:endParaRPr lang="fr-FR"/>
          </a:p>
        </p:txBody>
      </p:sp>
      <p:sp>
        <p:nvSpPr>
          <p:cNvPr id="3" name="Espace réservé du texte 2">
            <a:extLst>
              <a:ext uri="{FF2B5EF4-FFF2-40B4-BE49-F238E27FC236}">
                <a16:creationId xmlns:a16="http://schemas.microsoft.com/office/drawing/2014/main" id="{6C2C3051-8884-6506-F674-FA9B515A5703}"/>
              </a:ext>
            </a:extLst>
          </p:cNvPr>
          <p:cNvSpPr>
            <a:spLocks noGrp="1"/>
          </p:cNvSpPr>
          <p:nvPr>
            <p:ph type="body" sz="quarter" idx="10"/>
          </p:nvPr>
        </p:nvSpPr>
        <p:spPr/>
        <p:txBody>
          <a:bodyPr/>
          <a:lstStyle/>
          <a:p>
            <a:r>
              <a:rPr lang="fr-FR"/>
              <a:t>2016</a:t>
            </a:r>
          </a:p>
          <a:p>
            <a:r>
              <a:rPr lang="fr-FR"/>
              <a:t>51 000€</a:t>
            </a:r>
          </a:p>
          <a:p>
            <a:r>
              <a:rPr lang="fr-FR"/>
              <a:t>2017</a:t>
            </a:r>
          </a:p>
          <a:p>
            <a:r>
              <a:rPr lang="fr-FR"/>
              <a:t>71 650€</a:t>
            </a:r>
          </a:p>
          <a:p>
            <a:r>
              <a:rPr lang="fr-FR"/>
              <a:t>2018</a:t>
            </a:r>
          </a:p>
          <a:p>
            <a:r>
              <a:rPr lang="fr-FR"/>
              <a:t>131 750€</a:t>
            </a:r>
          </a:p>
          <a:p>
            <a:endParaRPr lang="fr-FR"/>
          </a:p>
          <a:p>
            <a:r>
              <a:rPr lang="fr-FR" b="1"/>
              <a:t>258 400€</a:t>
            </a:r>
          </a:p>
        </p:txBody>
      </p:sp>
      <p:sp>
        <p:nvSpPr>
          <p:cNvPr id="4" name="Espace réservé du pied de page 3">
            <a:extLst>
              <a:ext uri="{FF2B5EF4-FFF2-40B4-BE49-F238E27FC236}">
                <a16:creationId xmlns:a16="http://schemas.microsoft.com/office/drawing/2014/main" id="{539D0ADA-1569-547E-A583-819FDFB35FA1}"/>
              </a:ext>
            </a:extLst>
          </p:cNvPr>
          <p:cNvSpPr>
            <a:spLocks noGrp="1"/>
          </p:cNvSpPr>
          <p:nvPr>
            <p:ph type="ftr" sz="quarter" idx="3"/>
          </p:nvPr>
        </p:nvSpPr>
        <p:spPr>
          <a:xfrm>
            <a:off x="2036830" y="6377005"/>
            <a:ext cx="1365659" cy="330196"/>
          </a:xfrm>
        </p:spPr>
        <p:txBody>
          <a:bodyPr/>
          <a:lstStyle/>
          <a:p>
            <a:r>
              <a:rPr lang="fr-FR" noProof="0"/>
              <a:t>CPN 3 avril 2026</a:t>
            </a:r>
          </a:p>
        </p:txBody>
      </p:sp>
      <p:sp>
        <p:nvSpPr>
          <p:cNvPr id="5" name="Espace réservé du numéro de diapositive 4">
            <a:extLst>
              <a:ext uri="{FF2B5EF4-FFF2-40B4-BE49-F238E27FC236}">
                <a16:creationId xmlns:a16="http://schemas.microsoft.com/office/drawing/2014/main" id="{92CD0AC7-CA2C-3161-5115-1FCBA46FADEC}"/>
              </a:ext>
            </a:extLst>
          </p:cNvPr>
          <p:cNvSpPr>
            <a:spLocks noGrp="1"/>
          </p:cNvSpPr>
          <p:nvPr>
            <p:ph type="sldNum" sz="quarter" idx="4"/>
          </p:nvPr>
        </p:nvSpPr>
        <p:spPr/>
        <p:txBody>
          <a:bodyPr/>
          <a:lstStyle/>
          <a:p>
            <a:fld id="{A5311C5C-DD0D-4634-AA58-1EB1FA85B81D}" type="slidenum">
              <a:rPr lang="en-US" smtClean="0"/>
              <a:pPr/>
              <a:t>19</a:t>
            </a:fld>
            <a:endParaRPr lang="en-US"/>
          </a:p>
        </p:txBody>
      </p:sp>
      <p:sp>
        <p:nvSpPr>
          <p:cNvPr id="6" name="Espace réservé du texte 5">
            <a:extLst>
              <a:ext uri="{FF2B5EF4-FFF2-40B4-BE49-F238E27FC236}">
                <a16:creationId xmlns:a16="http://schemas.microsoft.com/office/drawing/2014/main" id="{006CF0DD-3341-BABC-7F62-29575583E04D}"/>
              </a:ext>
            </a:extLst>
          </p:cNvPr>
          <p:cNvSpPr>
            <a:spLocks noGrp="1"/>
          </p:cNvSpPr>
          <p:nvPr>
            <p:ph type="body" sz="quarter" idx="12"/>
          </p:nvPr>
        </p:nvSpPr>
        <p:spPr/>
        <p:txBody>
          <a:bodyPr/>
          <a:lstStyle/>
          <a:p>
            <a:endParaRPr lang="fr-FR"/>
          </a:p>
        </p:txBody>
      </p:sp>
      <p:graphicFrame>
        <p:nvGraphicFramePr>
          <p:cNvPr id="9" name="Tableau 8">
            <a:extLst>
              <a:ext uri="{FF2B5EF4-FFF2-40B4-BE49-F238E27FC236}">
                <a16:creationId xmlns:a16="http://schemas.microsoft.com/office/drawing/2014/main" id="{E6F6EE40-06C2-51A5-7097-62B3140C05F7}"/>
              </a:ext>
            </a:extLst>
          </p:cNvPr>
          <p:cNvGraphicFramePr>
            <a:graphicFrameLocks noGrp="1"/>
          </p:cNvGraphicFramePr>
          <p:nvPr>
            <p:extLst>
              <p:ext uri="{D42A27DB-BD31-4B8C-83A1-F6EECF244321}">
                <p14:modId xmlns:p14="http://schemas.microsoft.com/office/powerpoint/2010/main" val="1124779683"/>
              </p:ext>
            </p:extLst>
          </p:nvPr>
        </p:nvGraphicFramePr>
        <p:xfrm>
          <a:off x="2139696" y="1027504"/>
          <a:ext cx="8892798" cy="5708988"/>
        </p:xfrm>
        <a:graphic>
          <a:graphicData uri="http://schemas.openxmlformats.org/drawingml/2006/table">
            <a:tbl>
              <a:tblPr firstRow="1" bandRow="1">
                <a:tableStyleId>{5C22544A-7EE6-4342-B048-85BDC9FD1C3A}</a:tableStyleId>
              </a:tblPr>
              <a:tblGrid>
                <a:gridCol w="1482133">
                  <a:extLst>
                    <a:ext uri="{9D8B030D-6E8A-4147-A177-3AD203B41FA5}">
                      <a16:colId xmlns:a16="http://schemas.microsoft.com/office/drawing/2014/main" val="1504134668"/>
                    </a:ext>
                  </a:extLst>
                </a:gridCol>
                <a:gridCol w="1482133">
                  <a:extLst>
                    <a:ext uri="{9D8B030D-6E8A-4147-A177-3AD203B41FA5}">
                      <a16:colId xmlns:a16="http://schemas.microsoft.com/office/drawing/2014/main" val="1412642615"/>
                    </a:ext>
                  </a:extLst>
                </a:gridCol>
                <a:gridCol w="1482133">
                  <a:extLst>
                    <a:ext uri="{9D8B030D-6E8A-4147-A177-3AD203B41FA5}">
                      <a16:colId xmlns:a16="http://schemas.microsoft.com/office/drawing/2014/main" val="3139766437"/>
                    </a:ext>
                  </a:extLst>
                </a:gridCol>
                <a:gridCol w="1482133">
                  <a:extLst>
                    <a:ext uri="{9D8B030D-6E8A-4147-A177-3AD203B41FA5}">
                      <a16:colId xmlns:a16="http://schemas.microsoft.com/office/drawing/2014/main" val="3730010255"/>
                    </a:ext>
                  </a:extLst>
                </a:gridCol>
                <a:gridCol w="1482133">
                  <a:extLst>
                    <a:ext uri="{9D8B030D-6E8A-4147-A177-3AD203B41FA5}">
                      <a16:colId xmlns:a16="http://schemas.microsoft.com/office/drawing/2014/main" val="932350610"/>
                    </a:ext>
                  </a:extLst>
                </a:gridCol>
                <a:gridCol w="1482133">
                  <a:extLst>
                    <a:ext uri="{9D8B030D-6E8A-4147-A177-3AD203B41FA5}">
                      <a16:colId xmlns:a16="http://schemas.microsoft.com/office/drawing/2014/main" val="2565186436"/>
                    </a:ext>
                  </a:extLst>
                </a:gridCol>
              </a:tblGrid>
              <a:tr h="476071">
                <a:tc>
                  <a:txBody>
                    <a:bodyPr/>
                    <a:lstStyle/>
                    <a:p>
                      <a:pPr algn="l" fontAlgn="t">
                        <a:buNone/>
                      </a:pPr>
                      <a:r>
                        <a:rPr lang="fr-FR" sz="1400" b="1" i="0" u="none" strike="noStrike">
                          <a:solidFill>
                            <a:srgbClr val="003050"/>
                          </a:solidFill>
                          <a:effectLst/>
                          <a:latin typeface="Segoe UI" panose="020B0502040204020203" pitchFamily="34" charset="0"/>
                        </a:rPr>
                        <a:t>DEG</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7</a:t>
                      </a:r>
                    </a:p>
                  </a:txBody>
                  <a:tcPr marL="635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Salle 07 - Laboratoire Langues</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37</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2017</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31 450,00 €</a:t>
                      </a:r>
                    </a:p>
                  </a:txBody>
                  <a:tcPr marL="6350" marR="6350" marT="6350" marB="0"/>
                </a:tc>
                <a:extLst>
                  <a:ext uri="{0D108BD9-81ED-4DB2-BD59-A6C34878D82A}">
                    <a16:rowId xmlns:a16="http://schemas.microsoft.com/office/drawing/2014/main" val="2317871498"/>
                  </a:ext>
                </a:extLst>
              </a:tr>
              <a:tr h="413366">
                <a:tc>
                  <a:txBody>
                    <a:bodyPr/>
                    <a:lstStyle/>
                    <a:p>
                      <a:pPr algn="l" fontAlgn="t">
                        <a:buNone/>
                      </a:pPr>
                      <a:r>
                        <a:rPr lang="fr-FR" sz="1400" b="1" i="0" u="none" strike="noStrike">
                          <a:solidFill>
                            <a:srgbClr val="003050"/>
                          </a:solidFill>
                          <a:effectLst/>
                          <a:latin typeface="Segoe UI" panose="020B0502040204020203" pitchFamily="34" charset="0"/>
                        </a:rPr>
                        <a:t>DUC (Cholet)</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2</a:t>
                      </a:r>
                    </a:p>
                  </a:txBody>
                  <a:tcPr marL="635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Cholet_salle_2 (info2)</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21</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2017</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17 850,00 €</a:t>
                      </a:r>
                    </a:p>
                  </a:txBody>
                  <a:tcPr marL="6350" marR="6350" marT="6350" marB="0"/>
                </a:tc>
                <a:extLst>
                  <a:ext uri="{0D108BD9-81ED-4DB2-BD59-A6C34878D82A}">
                    <a16:rowId xmlns:a16="http://schemas.microsoft.com/office/drawing/2014/main" val="3376949977"/>
                  </a:ext>
                </a:extLst>
              </a:tr>
              <a:tr h="413366">
                <a:tc>
                  <a:txBody>
                    <a:bodyPr/>
                    <a:lstStyle/>
                    <a:p>
                      <a:pPr algn="l" fontAlgn="t">
                        <a:buNone/>
                      </a:pPr>
                      <a:r>
                        <a:rPr lang="fr-FR" sz="1400" b="1" i="0" u="none" strike="noStrike">
                          <a:solidFill>
                            <a:srgbClr val="003050"/>
                          </a:solidFill>
                          <a:effectLst/>
                          <a:latin typeface="Segoe UI" panose="020B0502040204020203" pitchFamily="34" charset="0"/>
                        </a:rPr>
                        <a:t>ESTHUA</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507</a:t>
                      </a:r>
                    </a:p>
                  </a:txBody>
                  <a:tcPr marL="6350" marR="6350" marT="6350" marB="0"/>
                </a:tc>
                <a:tc>
                  <a:txBody>
                    <a:bodyPr/>
                    <a:lstStyle/>
                    <a:p>
                      <a:pPr algn="l" fontAlgn="t">
                        <a:buNone/>
                      </a:pPr>
                      <a:r>
                        <a:rPr lang="pt-BR" sz="1400" b="0" i="0" u="none" strike="noStrike">
                          <a:solidFill>
                            <a:srgbClr val="003050"/>
                          </a:solidFill>
                          <a:effectLst/>
                          <a:latin typeface="Segoe UI" panose="020B0502040204020203" pitchFamily="34" charset="0"/>
                        </a:rPr>
                        <a:t>S507 Esthua Labo de Langues</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41</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2016</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34 850,00 €</a:t>
                      </a:r>
                    </a:p>
                  </a:txBody>
                  <a:tcPr marL="6350" marR="6350" marT="6350" marB="0"/>
                </a:tc>
                <a:extLst>
                  <a:ext uri="{0D108BD9-81ED-4DB2-BD59-A6C34878D82A}">
                    <a16:rowId xmlns:a16="http://schemas.microsoft.com/office/drawing/2014/main" val="2354820259"/>
                  </a:ext>
                </a:extLst>
              </a:tr>
              <a:tr h="413366">
                <a:tc>
                  <a:txBody>
                    <a:bodyPr/>
                    <a:lstStyle/>
                    <a:p>
                      <a:pPr algn="l" fontAlgn="t">
                        <a:buNone/>
                      </a:pPr>
                      <a:r>
                        <a:rPr lang="fr-FR" sz="1400" b="1" i="0" u="none" strike="noStrike">
                          <a:solidFill>
                            <a:srgbClr val="003050"/>
                          </a:solidFill>
                          <a:effectLst/>
                          <a:latin typeface="Segoe UI" panose="020B0502040204020203" pitchFamily="34" charset="0"/>
                        </a:rPr>
                        <a:t>IUT</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GEII-F1-06</a:t>
                      </a:r>
                    </a:p>
                  </a:txBody>
                  <a:tcPr marL="635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IUT-F1.06-TP Electronique 4</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25</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2018</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21 250,00 €</a:t>
                      </a:r>
                    </a:p>
                  </a:txBody>
                  <a:tcPr marL="6350" marR="6350" marT="6350" marB="0"/>
                </a:tc>
                <a:extLst>
                  <a:ext uri="{0D108BD9-81ED-4DB2-BD59-A6C34878D82A}">
                    <a16:rowId xmlns:a16="http://schemas.microsoft.com/office/drawing/2014/main" val="3661258325"/>
                  </a:ext>
                </a:extLst>
              </a:tr>
              <a:tr h="617018">
                <a:tc>
                  <a:txBody>
                    <a:bodyPr/>
                    <a:lstStyle/>
                    <a:p>
                      <a:pPr algn="l" fontAlgn="t">
                        <a:buNone/>
                      </a:pPr>
                      <a:r>
                        <a:rPr lang="fr-FR" sz="1400" b="1" i="0" u="none" strike="noStrike">
                          <a:solidFill>
                            <a:srgbClr val="003050"/>
                          </a:solidFill>
                          <a:effectLst/>
                          <a:latin typeface="Segoe UI" panose="020B0502040204020203" pitchFamily="34" charset="0"/>
                        </a:rPr>
                        <a:t>IUT</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GEII-F1-14</a:t>
                      </a:r>
                    </a:p>
                  </a:txBody>
                  <a:tcPr marL="635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IUT-F1.14-TP Info Numérique 3</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25</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2018</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21 250,00 €</a:t>
                      </a:r>
                    </a:p>
                  </a:txBody>
                  <a:tcPr marL="6350" marR="6350" marT="6350" marB="0"/>
                </a:tc>
                <a:extLst>
                  <a:ext uri="{0D108BD9-81ED-4DB2-BD59-A6C34878D82A}">
                    <a16:rowId xmlns:a16="http://schemas.microsoft.com/office/drawing/2014/main" val="3835520854"/>
                  </a:ext>
                </a:extLst>
              </a:tr>
              <a:tr h="617018">
                <a:tc>
                  <a:txBody>
                    <a:bodyPr/>
                    <a:lstStyle/>
                    <a:p>
                      <a:pPr algn="l" fontAlgn="t">
                        <a:buNone/>
                      </a:pPr>
                      <a:r>
                        <a:rPr lang="fr-FR" sz="1400" b="1" i="0" u="none" strike="noStrike">
                          <a:solidFill>
                            <a:srgbClr val="003050"/>
                          </a:solidFill>
                          <a:effectLst/>
                          <a:latin typeface="Segoe UI" panose="020B0502040204020203" pitchFamily="34" charset="0"/>
                        </a:rPr>
                        <a:t>Sciences</a:t>
                      </a:r>
                      <a:r>
                        <a:rPr lang="fr-FR" sz="1400" b="0" i="0" u="none" strike="noStrike">
                          <a:solidFill>
                            <a:srgbClr val="003050"/>
                          </a:solidFill>
                          <a:effectLst/>
                          <a:latin typeface="Segoe UI" panose="020B0502040204020203" pitchFamily="34" charset="0"/>
                        </a:rPr>
                        <a:t> </a:t>
                      </a:r>
                      <a:r>
                        <a:rPr lang="fr-FR" sz="1400" b="1" i="0" u="none" strike="noStrike">
                          <a:solidFill>
                            <a:srgbClr val="003050"/>
                          </a:solidFill>
                          <a:effectLst/>
                          <a:latin typeface="Segoe UI" panose="020B0502040204020203" pitchFamily="34" charset="0"/>
                        </a:rPr>
                        <a:t>SUIO-IP</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Da201</a:t>
                      </a:r>
                    </a:p>
                  </a:txBody>
                  <a:tcPr marL="635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Da201 TP Physique/Informatique</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19</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2016</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16 150,00 €</a:t>
                      </a:r>
                    </a:p>
                  </a:txBody>
                  <a:tcPr marL="6350" marR="6350" marT="6350" marB="0"/>
                </a:tc>
                <a:extLst>
                  <a:ext uri="{0D108BD9-81ED-4DB2-BD59-A6C34878D82A}">
                    <a16:rowId xmlns:a16="http://schemas.microsoft.com/office/drawing/2014/main" val="3072018088"/>
                  </a:ext>
                </a:extLst>
              </a:tr>
              <a:tr h="413366">
                <a:tc>
                  <a:txBody>
                    <a:bodyPr/>
                    <a:lstStyle/>
                    <a:p>
                      <a:pPr algn="l" fontAlgn="t">
                        <a:buNone/>
                      </a:pPr>
                      <a:r>
                        <a:rPr lang="fr-FR" sz="1400" b="1" i="0" u="none" strike="noStrike">
                          <a:solidFill>
                            <a:srgbClr val="003050"/>
                          </a:solidFill>
                          <a:effectLst/>
                          <a:latin typeface="Segoe UI" panose="020B0502040204020203" pitchFamily="34" charset="0"/>
                        </a:rPr>
                        <a:t>Sciences-DptInfo</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G101</a:t>
                      </a:r>
                    </a:p>
                  </a:txBody>
                  <a:tcPr marL="635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G101</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21</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2018</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17 850,00 €</a:t>
                      </a:r>
                    </a:p>
                  </a:txBody>
                  <a:tcPr marL="6350" marR="6350" marT="6350" marB="0"/>
                </a:tc>
                <a:extLst>
                  <a:ext uri="{0D108BD9-81ED-4DB2-BD59-A6C34878D82A}">
                    <a16:rowId xmlns:a16="http://schemas.microsoft.com/office/drawing/2014/main" val="4243635338"/>
                  </a:ext>
                </a:extLst>
              </a:tr>
              <a:tr h="413366">
                <a:tc>
                  <a:txBody>
                    <a:bodyPr/>
                    <a:lstStyle/>
                    <a:p>
                      <a:pPr algn="l" fontAlgn="t">
                        <a:buNone/>
                      </a:pPr>
                      <a:r>
                        <a:rPr lang="fr-FR" sz="1400" b="1" i="0" u="none" strike="noStrike">
                          <a:solidFill>
                            <a:srgbClr val="003050"/>
                          </a:solidFill>
                          <a:effectLst/>
                          <a:latin typeface="Segoe UI" panose="020B0502040204020203" pitchFamily="34" charset="0"/>
                        </a:rPr>
                        <a:t>Sciences-DptInfo</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G102</a:t>
                      </a:r>
                    </a:p>
                  </a:txBody>
                  <a:tcPr marL="635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G102</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21</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2018</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17 850,00 €</a:t>
                      </a:r>
                    </a:p>
                  </a:txBody>
                  <a:tcPr marL="6350" marR="6350" marT="6350" marB="0"/>
                </a:tc>
                <a:extLst>
                  <a:ext uri="{0D108BD9-81ED-4DB2-BD59-A6C34878D82A}">
                    <a16:rowId xmlns:a16="http://schemas.microsoft.com/office/drawing/2014/main" val="679606401"/>
                  </a:ext>
                </a:extLst>
              </a:tr>
              <a:tr h="413366">
                <a:tc>
                  <a:txBody>
                    <a:bodyPr/>
                    <a:lstStyle/>
                    <a:p>
                      <a:pPr algn="l" fontAlgn="t">
                        <a:buNone/>
                      </a:pPr>
                      <a:r>
                        <a:rPr lang="fr-FR" sz="1400" b="1" i="0" u="none" strike="noStrike">
                          <a:solidFill>
                            <a:srgbClr val="003050"/>
                          </a:solidFill>
                          <a:effectLst/>
                          <a:latin typeface="Segoe UI" panose="020B0502040204020203" pitchFamily="34" charset="0"/>
                        </a:rPr>
                        <a:t>Sciences-DptInfo</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G204</a:t>
                      </a:r>
                    </a:p>
                  </a:txBody>
                  <a:tcPr marL="635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G204</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21</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2018</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17 850,00 €</a:t>
                      </a:r>
                    </a:p>
                  </a:txBody>
                  <a:tcPr marL="6350" marR="6350" marT="6350" marB="0"/>
                </a:tc>
                <a:extLst>
                  <a:ext uri="{0D108BD9-81ED-4DB2-BD59-A6C34878D82A}">
                    <a16:rowId xmlns:a16="http://schemas.microsoft.com/office/drawing/2014/main" val="2476734913"/>
                  </a:ext>
                </a:extLst>
              </a:tr>
              <a:tr h="413366">
                <a:tc>
                  <a:txBody>
                    <a:bodyPr/>
                    <a:lstStyle/>
                    <a:p>
                      <a:pPr algn="l" fontAlgn="t">
                        <a:buNone/>
                      </a:pPr>
                      <a:r>
                        <a:rPr lang="fr-FR" sz="1400" b="1" i="0" u="none" strike="noStrike">
                          <a:solidFill>
                            <a:srgbClr val="003050"/>
                          </a:solidFill>
                          <a:effectLst/>
                          <a:latin typeface="Segoe UI" panose="020B0502040204020203" pitchFamily="34" charset="0"/>
                        </a:rPr>
                        <a:t>Sciences-DptInfo</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H113</a:t>
                      </a:r>
                    </a:p>
                  </a:txBody>
                  <a:tcPr marL="635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H113</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21</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2018</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17 850,00 €</a:t>
                      </a:r>
                    </a:p>
                  </a:txBody>
                  <a:tcPr marL="6350" marR="6350" marT="6350" marB="0"/>
                </a:tc>
                <a:extLst>
                  <a:ext uri="{0D108BD9-81ED-4DB2-BD59-A6C34878D82A}">
                    <a16:rowId xmlns:a16="http://schemas.microsoft.com/office/drawing/2014/main" val="3397647842"/>
                  </a:ext>
                </a:extLst>
              </a:tr>
              <a:tr h="413366">
                <a:tc>
                  <a:txBody>
                    <a:bodyPr/>
                    <a:lstStyle/>
                    <a:p>
                      <a:pPr algn="l" fontAlgn="t">
                        <a:buNone/>
                      </a:pPr>
                      <a:r>
                        <a:rPr lang="fr-FR" sz="1400" b="1" i="0" u="none" strike="noStrike">
                          <a:solidFill>
                            <a:srgbClr val="003050"/>
                          </a:solidFill>
                          <a:effectLst/>
                          <a:latin typeface="Segoe UI" panose="020B0502040204020203" pitchFamily="34" charset="0"/>
                        </a:rPr>
                        <a:t>Sciences-DptInfo</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H217</a:t>
                      </a:r>
                    </a:p>
                  </a:txBody>
                  <a:tcPr marL="635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H217</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21</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2018</a:t>
                      </a:r>
                    </a:p>
                  </a:txBody>
                  <a:tcPr marL="6350" marR="6350" marT="6350" marB="0"/>
                </a:tc>
                <a:tc>
                  <a:txBody>
                    <a:bodyPr/>
                    <a:lstStyle/>
                    <a:p>
                      <a:pPr algn="ctr" fontAlgn="t">
                        <a:buNone/>
                      </a:pPr>
                      <a:r>
                        <a:rPr lang="fr-FR" sz="1400" b="0" i="0" u="none" strike="noStrike">
                          <a:solidFill>
                            <a:srgbClr val="003050"/>
                          </a:solidFill>
                          <a:effectLst/>
                          <a:latin typeface="Segoe UI" panose="020B0502040204020203" pitchFamily="34" charset="0"/>
                        </a:rPr>
                        <a:t>17 850,00 €</a:t>
                      </a:r>
                    </a:p>
                  </a:txBody>
                  <a:tcPr marL="6350" marR="6350" marT="6350" marB="0"/>
                </a:tc>
                <a:extLst>
                  <a:ext uri="{0D108BD9-81ED-4DB2-BD59-A6C34878D82A}">
                    <a16:rowId xmlns:a16="http://schemas.microsoft.com/office/drawing/2014/main" val="3769454830"/>
                  </a:ext>
                </a:extLst>
              </a:tr>
              <a:tr h="413366">
                <a:tc>
                  <a:txBody>
                    <a:bodyPr/>
                    <a:lstStyle/>
                    <a:p>
                      <a:pPr algn="l" fontAlgn="t">
                        <a:buNone/>
                      </a:pPr>
                      <a:r>
                        <a:rPr lang="fr-FR" sz="1400" b="1" i="0" u="none" strike="noStrike">
                          <a:solidFill>
                            <a:srgbClr val="003050"/>
                          </a:solidFill>
                          <a:effectLst/>
                          <a:latin typeface="Segoe UI" panose="020B0502040204020203" pitchFamily="34" charset="0"/>
                        </a:rPr>
                        <a:t>DUC (Cholet)</a:t>
                      </a:r>
                    </a:p>
                  </a:txBody>
                  <a:tcPr marL="6350" marR="6350" marT="6350" marB="0"/>
                </a:tc>
                <a:tc>
                  <a:txBody>
                    <a:bodyPr/>
                    <a:lstStyle/>
                    <a:p>
                      <a:pPr algn="ctr" fontAlgn="b">
                        <a:buNone/>
                      </a:pPr>
                      <a:r>
                        <a:rPr lang="fr-FR" sz="1400" b="0" i="0" u="none" strike="noStrike">
                          <a:solidFill>
                            <a:srgbClr val="000000"/>
                          </a:solidFill>
                          <a:effectLst/>
                          <a:latin typeface="Segoe UI" panose="020B0502040204020203" pitchFamily="34" charset="0"/>
                        </a:rPr>
                        <a:t>10</a:t>
                      </a:r>
                    </a:p>
                  </a:txBody>
                  <a:tcPr marL="6350" marR="6350" marT="6350" marB="0" anchor="b"/>
                </a:tc>
                <a:tc>
                  <a:txBody>
                    <a:bodyPr/>
                    <a:lstStyle/>
                    <a:p>
                      <a:pPr algn="l" fontAlgn="t">
                        <a:buNone/>
                      </a:pPr>
                      <a:r>
                        <a:rPr lang="fr-FR" sz="1400" b="0" i="0" u="none" strike="noStrike">
                          <a:solidFill>
                            <a:srgbClr val="003050"/>
                          </a:solidFill>
                          <a:effectLst/>
                          <a:latin typeface="Segoe UI" panose="020B0502040204020203" pitchFamily="34" charset="0"/>
                        </a:rPr>
                        <a:t>Cholet_salle_10 (info2)</a:t>
                      </a:r>
                    </a:p>
                  </a:txBody>
                  <a:tcPr marL="6350" marR="6350" marT="6350" marB="0"/>
                </a:tc>
                <a:tc>
                  <a:txBody>
                    <a:bodyPr/>
                    <a:lstStyle/>
                    <a:p>
                      <a:pPr algn="ctr" fontAlgn="b">
                        <a:buNone/>
                      </a:pPr>
                      <a:r>
                        <a:rPr lang="fr-FR" sz="1400" b="0" i="0" u="none" strike="noStrike">
                          <a:solidFill>
                            <a:srgbClr val="000000"/>
                          </a:solidFill>
                          <a:effectLst/>
                          <a:latin typeface="Segoe UI" panose="020B0502040204020203" pitchFamily="34" charset="0"/>
                        </a:rPr>
                        <a:t>31</a:t>
                      </a:r>
                    </a:p>
                  </a:txBody>
                  <a:tcPr marL="6350" marR="6350" marT="6350" marB="0" anchor="b"/>
                </a:tc>
                <a:tc>
                  <a:txBody>
                    <a:bodyPr/>
                    <a:lstStyle/>
                    <a:p>
                      <a:pPr algn="ctr" fontAlgn="b">
                        <a:buNone/>
                      </a:pPr>
                      <a:r>
                        <a:rPr lang="fr-FR" sz="1400" b="0" i="0" u="none" strike="noStrike">
                          <a:solidFill>
                            <a:srgbClr val="000000"/>
                          </a:solidFill>
                          <a:effectLst/>
                          <a:latin typeface="Segoe UI" panose="020B0502040204020203" pitchFamily="34" charset="0"/>
                        </a:rPr>
                        <a:t>2017</a:t>
                      </a:r>
                    </a:p>
                  </a:txBody>
                  <a:tcPr marL="6350" marR="6350" marT="6350" marB="0" anchor="b"/>
                </a:tc>
                <a:tc>
                  <a:txBody>
                    <a:bodyPr/>
                    <a:lstStyle/>
                    <a:p>
                      <a:pPr algn="ctr" fontAlgn="t">
                        <a:buNone/>
                      </a:pPr>
                      <a:r>
                        <a:rPr lang="fr-FR" sz="1400" b="0" i="0" u="none" strike="noStrike">
                          <a:solidFill>
                            <a:srgbClr val="003050"/>
                          </a:solidFill>
                          <a:effectLst/>
                          <a:latin typeface="Segoe UI" panose="020B0502040204020203" pitchFamily="34" charset="0"/>
                        </a:rPr>
                        <a:t>26 350,00 €</a:t>
                      </a:r>
                    </a:p>
                  </a:txBody>
                  <a:tcPr marL="6350" marR="6350" marT="6350" marB="0"/>
                </a:tc>
                <a:extLst>
                  <a:ext uri="{0D108BD9-81ED-4DB2-BD59-A6C34878D82A}">
                    <a16:rowId xmlns:a16="http://schemas.microsoft.com/office/drawing/2014/main" val="2545302421"/>
                  </a:ext>
                </a:extLst>
              </a:tr>
            </a:tbl>
          </a:graphicData>
        </a:graphic>
      </p:graphicFrame>
    </p:spTree>
    <p:extLst>
      <p:ext uri="{BB962C8B-B14F-4D97-AF65-F5344CB8AC3E}">
        <p14:creationId xmlns:p14="http://schemas.microsoft.com/office/powerpoint/2010/main" val="1331184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188DF-0C26-3E7B-7606-FA4634895D09}"/>
              </a:ext>
            </a:extLst>
          </p:cNvPr>
          <p:cNvSpPr>
            <a:spLocks noGrp="1"/>
          </p:cNvSpPr>
          <p:nvPr>
            <p:ph type="title"/>
          </p:nvPr>
        </p:nvSpPr>
        <p:spPr/>
        <p:txBody>
          <a:bodyPr/>
          <a:lstStyle/>
          <a:p>
            <a:r>
              <a:rPr lang="fr-FR"/>
              <a:t>Sommaire</a:t>
            </a:r>
          </a:p>
        </p:txBody>
      </p:sp>
      <p:sp>
        <p:nvSpPr>
          <p:cNvPr id="3" name="Text Placeholder 2">
            <a:extLst>
              <a:ext uri="{FF2B5EF4-FFF2-40B4-BE49-F238E27FC236}">
                <a16:creationId xmlns:a16="http://schemas.microsoft.com/office/drawing/2014/main" id="{365566C1-BD4C-60B6-495E-11335BADD029}"/>
              </a:ext>
            </a:extLst>
          </p:cNvPr>
          <p:cNvSpPr>
            <a:spLocks noGrp="1"/>
          </p:cNvSpPr>
          <p:nvPr>
            <p:ph type="body" sz="quarter" idx="15"/>
          </p:nvPr>
        </p:nvSpPr>
        <p:spPr>
          <a:xfrm>
            <a:off x="336176" y="1946570"/>
            <a:ext cx="2495593" cy="1770556"/>
          </a:xfrm>
        </p:spPr>
        <p:txBody>
          <a:bodyPr/>
          <a:lstStyle/>
          <a:p>
            <a:r>
              <a:rPr lang="fr-FR"/>
              <a:t>01</a:t>
            </a:r>
          </a:p>
          <a:p>
            <a:pPr lvl="1"/>
            <a:r>
              <a:rPr lang="fr-FR" sz="1400"/>
              <a:t>Relevé de conclusions – CPN du 19 </a:t>
            </a:r>
            <a:r>
              <a:rPr lang="fr-FR" sz="1400" err="1"/>
              <a:t>déc</a:t>
            </a:r>
            <a:r>
              <a:rPr lang="fr-FR" sz="1400"/>
              <a:t> 2026</a:t>
            </a:r>
          </a:p>
        </p:txBody>
      </p:sp>
      <p:sp>
        <p:nvSpPr>
          <p:cNvPr id="5" name="Text Placeholder 4">
            <a:extLst>
              <a:ext uri="{FF2B5EF4-FFF2-40B4-BE49-F238E27FC236}">
                <a16:creationId xmlns:a16="http://schemas.microsoft.com/office/drawing/2014/main" id="{8F10DDC1-BDDF-C3B8-EE31-6386934654F9}"/>
              </a:ext>
            </a:extLst>
          </p:cNvPr>
          <p:cNvSpPr>
            <a:spLocks noGrp="1"/>
          </p:cNvSpPr>
          <p:nvPr>
            <p:ph type="body" sz="quarter" idx="17"/>
          </p:nvPr>
        </p:nvSpPr>
        <p:spPr>
          <a:xfrm>
            <a:off x="3268710" y="1946570"/>
            <a:ext cx="2495593" cy="1770556"/>
          </a:xfrm>
        </p:spPr>
        <p:txBody>
          <a:bodyPr/>
          <a:lstStyle/>
          <a:p>
            <a:r>
              <a:rPr lang="fr-FR">
                <a:latin typeface="Verdana Pro Semibold"/>
              </a:rPr>
              <a:t>02 </a:t>
            </a:r>
            <a:endParaRPr lang="fr-FR" sz="2000"/>
          </a:p>
          <a:p>
            <a:pPr lvl="1"/>
            <a:r>
              <a:rPr lang="fr-FR" sz="1400">
                <a:solidFill>
                  <a:srgbClr val="000000"/>
                </a:solidFill>
                <a:latin typeface="Verdana Pro"/>
              </a:rPr>
              <a:t>Extension des comptes Doctorants</a:t>
            </a:r>
            <a:endParaRPr lang="fr-FR">
              <a:solidFill>
                <a:srgbClr val="0069B2"/>
              </a:solidFill>
              <a:latin typeface="Verdana Pro Semibold" panose="020B0704030504040204" pitchFamily="34" charset="0"/>
            </a:endParaRPr>
          </a:p>
        </p:txBody>
      </p:sp>
      <p:sp>
        <p:nvSpPr>
          <p:cNvPr id="7" name="Text Placeholder 6">
            <a:extLst>
              <a:ext uri="{FF2B5EF4-FFF2-40B4-BE49-F238E27FC236}">
                <a16:creationId xmlns:a16="http://schemas.microsoft.com/office/drawing/2014/main" id="{298214E2-B1F8-BD05-C941-B18D2798B544}"/>
              </a:ext>
            </a:extLst>
          </p:cNvPr>
          <p:cNvSpPr>
            <a:spLocks noGrp="1"/>
          </p:cNvSpPr>
          <p:nvPr>
            <p:ph type="body" sz="quarter" idx="19"/>
          </p:nvPr>
        </p:nvSpPr>
        <p:spPr>
          <a:xfrm>
            <a:off x="6183314" y="1946570"/>
            <a:ext cx="2495593" cy="1770556"/>
          </a:xfrm>
        </p:spPr>
        <p:txBody>
          <a:bodyPr/>
          <a:lstStyle/>
          <a:p>
            <a:r>
              <a:rPr lang="fr-FR">
                <a:latin typeface="Verdana Pro Semibold"/>
              </a:rPr>
              <a:t>03 </a:t>
            </a:r>
            <a:endParaRPr lang="fr-FR" sz="2000">
              <a:latin typeface="Verdana Pro Semibold"/>
            </a:endParaRPr>
          </a:p>
          <a:p>
            <a:r>
              <a:rPr lang="fr-FR" sz="1800" err="1">
                <a:solidFill>
                  <a:srgbClr val="000000"/>
                </a:solidFill>
                <a:latin typeface="Verdana Pro"/>
              </a:rPr>
              <a:t>Proconnect</a:t>
            </a:r>
            <a:r>
              <a:rPr lang="fr-FR" sz="1800">
                <a:solidFill>
                  <a:srgbClr val="000000"/>
                </a:solidFill>
                <a:latin typeface="Verdana Pro"/>
              </a:rPr>
              <a:t> </a:t>
            </a:r>
            <a:endParaRPr lang="fr-FR" sz="2000">
              <a:latin typeface="Verdana Pro Semibold"/>
            </a:endParaRPr>
          </a:p>
        </p:txBody>
      </p:sp>
      <p:sp>
        <p:nvSpPr>
          <p:cNvPr id="4" name="Text Placeholder 3">
            <a:extLst>
              <a:ext uri="{FF2B5EF4-FFF2-40B4-BE49-F238E27FC236}">
                <a16:creationId xmlns:a16="http://schemas.microsoft.com/office/drawing/2014/main" id="{15DC2664-3119-2CC8-5C95-45EE61D82399}"/>
              </a:ext>
            </a:extLst>
          </p:cNvPr>
          <p:cNvSpPr>
            <a:spLocks noGrp="1"/>
          </p:cNvSpPr>
          <p:nvPr>
            <p:ph type="body" sz="quarter" idx="16"/>
          </p:nvPr>
        </p:nvSpPr>
        <p:spPr>
          <a:xfrm>
            <a:off x="8933329" y="1946570"/>
            <a:ext cx="2495593" cy="1770556"/>
          </a:xfrm>
        </p:spPr>
        <p:txBody>
          <a:bodyPr/>
          <a:lstStyle/>
          <a:p>
            <a:r>
              <a:rPr lang="fr-FR">
                <a:latin typeface="Verdana Pro Semibold"/>
              </a:rPr>
              <a:t>04 </a:t>
            </a:r>
            <a:endParaRPr lang="fr-FR" sz="1100">
              <a:latin typeface="Verdana Pro Semibold"/>
            </a:endParaRPr>
          </a:p>
          <a:p>
            <a:r>
              <a:rPr lang="fr-FR" sz="2000">
                <a:solidFill>
                  <a:srgbClr val="000000"/>
                </a:solidFill>
                <a:latin typeface="Verdana Pro"/>
              </a:rPr>
              <a:t>Point d'étape IA</a:t>
            </a:r>
            <a:endParaRPr lang="fr-FR">
              <a:latin typeface="Verdana Pro Semibold"/>
            </a:endParaRPr>
          </a:p>
        </p:txBody>
      </p:sp>
      <p:sp>
        <p:nvSpPr>
          <p:cNvPr id="6" name="Text Placeholder 5">
            <a:extLst>
              <a:ext uri="{FF2B5EF4-FFF2-40B4-BE49-F238E27FC236}">
                <a16:creationId xmlns:a16="http://schemas.microsoft.com/office/drawing/2014/main" id="{411A430D-F1E6-6939-06C9-F631A677AD07}"/>
              </a:ext>
            </a:extLst>
          </p:cNvPr>
          <p:cNvSpPr>
            <a:spLocks noGrp="1"/>
          </p:cNvSpPr>
          <p:nvPr>
            <p:ph type="body" sz="quarter" idx="18"/>
          </p:nvPr>
        </p:nvSpPr>
        <p:spPr>
          <a:xfrm>
            <a:off x="336178" y="4040309"/>
            <a:ext cx="2577352" cy="1770556"/>
          </a:xfrm>
        </p:spPr>
        <p:txBody>
          <a:bodyPr/>
          <a:lstStyle/>
          <a:p>
            <a:r>
              <a:rPr lang="fr-FR">
                <a:latin typeface="Verdana Pro Semibold"/>
              </a:rPr>
              <a:t>05 </a:t>
            </a:r>
            <a:endParaRPr lang="fr-FR" sz="1100">
              <a:latin typeface="Verdana Pro Semibold"/>
            </a:endParaRPr>
          </a:p>
          <a:p>
            <a:r>
              <a:rPr lang="fr-FR" sz="1600">
                <a:solidFill>
                  <a:srgbClr val="000000"/>
                </a:solidFill>
                <a:latin typeface="Verdana Pro"/>
              </a:rPr>
              <a:t>Etat des lieux salles pédagogiques</a:t>
            </a:r>
            <a:endParaRPr lang="fr-FR"/>
          </a:p>
          <a:p>
            <a:endParaRPr lang="fr-FR">
              <a:latin typeface="Verdana Pro Semibold"/>
            </a:endParaRPr>
          </a:p>
        </p:txBody>
      </p:sp>
      <p:sp>
        <p:nvSpPr>
          <p:cNvPr id="8" name="Text Placeholder 7">
            <a:extLst>
              <a:ext uri="{FF2B5EF4-FFF2-40B4-BE49-F238E27FC236}">
                <a16:creationId xmlns:a16="http://schemas.microsoft.com/office/drawing/2014/main" id="{BE2DFBAC-2CA4-1161-1E33-A0DB2D15D405}"/>
              </a:ext>
            </a:extLst>
          </p:cNvPr>
          <p:cNvSpPr>
            <a:spLocks noGrp="1"/>
          </p:cNvSpPr>
          <p:nvPr>
            <p:ph type="body" sz="quarter" idx="20"/>
          </p:nvPr>
        </p:nvSpPr>
        <p:spPr>
          <a:xfrm>
            <a:off x="3268710" y="4040309"/>
            <a:ext cx="2495593" cy="1770556"/>
          </a:xfrm>
        </p:spPr>
        <p:txBody>
          <a:bodyPr/>
          <a:lstStyle/>
          <a:p>
            <a:r>
              <a:rPr lang="fr-FR">
                <a:latin typeface="Verdana Pro Semibold"/>
              </a:rPr>
              <a:t>06 </a:t>
            </a:r>
            <a:endParaRPr lang="fr-FR" sz="1200">
              <a:latin typeface="Verdana Pro Semibold"/>
            </a:endParaRPr>
          </a:p>
          <a:p>
            <a:r>
              <a:rPr lang="fr-FR" sz="2000" err="1">
                <a:solidFill>
                  <a:srgbClr val="000000"/>
                </a:solidFill>
                <a:latin typeface="Verdana Pro"/>
              </a:rPr>
              <a:t>Panopto</a:t>
            </a:r>
            <a:r>
              <a:rPr lang="fr-FR" sz="2000">
                <a:solidFill>
                  <a:srgbClr val="000000"/>
                </a:solidFill>
                <a:latin typeface="Verdana Pro"/>
              </a:rPr>
              <a:t> et après ?</a:t>
            </a:r>
            <a:endParaRPr lang="fr-FR"/>
          </a:p>
        </p:txBody>
      </p:sp>
      <p:sp>
        <p:nvSpPr>
          <p:cNvPr id="9" name="Espace réservé du pied de page 8">
            <a:extLst>
              <a:ext uri="{FF2B5EF4-FFF2-40B4-BE49-F238E27FC236}">
                <a16:creationId xmlns:a16="http://schemas.microsoft.com/office/drawing/2014/main" id="{E7F9C8E3-DCDD-6FA2-09ED-29D9183C7794}"/>
              </a:ext>
            </a:extLst>
          </p:cNvPr>
          <p:cNvSpPr>
            <a:spLocks noGrp="1"/>
          </p:cNvSpPr>
          <p:nvPr>
            <p:ph type="ftr" sz="quarter" idx="3"/>
          </p:nvPr>
        </p:nvSpPr>
        <p:spPr>
          <a:xfrm>
            <a:off x="2036830" y="6377005"/>
            <a:ext cx="1630368" cy="330196"/>
          </a:xfrm>
        </p:spPr>
        <p:txBody>
          <a:bodyPr/>
          <a:lstStyle/>
          <a:p>
            <a:r>
              <a:rPr lang="fr-FR"/>
              <a:t>CPN du 03 avril 2026</a:t>
            </a:r>
          </a:p>
        </p:txBody>
      </p:sp>
      <p:sp>
        <p:nvSpPr>
          <p:cNvPr id="10" name="Espace réservé du numéro de diapositive 9">
            <a:extLst>
              <a:ext uri="{FF2B5EF4-FFF2-40B4-BE49-F238E27FC236}">
                <a16:creationId xmlns:a16="http://schemas.microsoft.com/office/drawing/2014/main" id="{6AD64378-17BB-8AB5-23C6-4D330CA56942}"/>
              </a:ext>
            </a:extLst>
          </p:cNvPr>
          <p:cNvSpPr>
            <a:spLocks noGrp="1"/>
          </p:cNvSpPr>
          <p:nvPr>
            <p:ph type="sldNum" sz="quarter" idx="4"/>
          </p:nvPr>
        </p:nvSpPr>
        <p:spPr/>
        <p:txBody>
          <a:bodyPr/>
          <a:lstStyle/>
          <a:p>
            <a:fld id="{A5311C5C-DD0D-4634-AA58-1EB1FA85B81D}" type="slidenum">
              <a:rPr lang="en-US" smtClean="0"/>
              <a:pPr/>
              <a:t>2</a:t>
            </a:fld>
            <a:endParaRPr lang="en-US"/>
          </a:p>
        </p:txBody>
      </p:sp>
      <p:grpSp>
        <p:nvGrpSpPr>
          <p:cNvPr id="11" name="Group 3">
            <a:extLst>
              <a:ext uri="{FF2B5EF4-FFF2-40B4-BE49-F238E27FC236}">
                <a16:creationId xmlns:a16="http://schemas.microsoft.com/office/drawing/2014/main" id="{480A209F-BEF8-34B8-967C-6D00ECF55AF2}"/>
              </a:ext>
              <a:ext uri="{C183D7F6-B498-43B3-948B-1728B52AA6E4}">
                <adec:decorative xmlns:adec="http://schemas.microsoft.com/office/drawing/2017/decorative" val="1"/>
              </a:ext>
            </a:extLst>
          </p:cNvPr>
          <p:cNvGrpSpPr/>
          <p:nvPr/>
        </p:nvGrpSpPr>
        <p:grpSpPr>
          <a:xfrm>
            <a:off x="6093566" y="247618"/>
            <a:ext cx="459173" cy="376824"/>
            <a:chOff x="6572805" y="2461391"/>
            <a:chExt cx="594885" cy="488200"/>
          </a:xfrm>
          <a:solidFill>
            <a:schemeClr val="accent1"/>
          </a:solidFill>
        </p:grpSpPr>
        <p:pic>
          <p:nvPicPr>
            <p:cNvPr id="12" name="Graphic 7">
              <a:extLst>
                <a:ext uri="{FF2B5EF4-FFF2-40B4-BE49-F238E27FC236}">
                  <a16:creationId xmlns:a16="http://schemas.microsoft.com/office/drawing/2014/main" id="{1A74265D-C8B7-0515-3EA2-BE3C9D09D2C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6200000">
              <a:off x="6972428" y="2754328"/>
              <a:ext cx="152400" cy="238125"/>
            </a:xfrm>
            <a:prstGeom prst="rect">
              <a:avLst/>
            </a:prstGeom>
          </p:spPr>
        </p:pic>
        <p:pic>
          <p:nvPicPr>
            <p:cNvPr id="13" name="Graphic 8">
              <a:extLst>
                <a:ext uri="{FF2B5EF4-FFF2-40B4-BE49-F238E27FC236}">
                  <a16:creationId xmlns:a16="http://schemas.microsoft.com/office/drawing/2014/main" id="{AC653204-4834-AC89-C507-2737D65DCA9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3104491">
              <a:off x="6572805" y="2461391"/>
              <a:ext cx="152400" cy="238125"/>
            </a:xfrm>
            <a:prstGeom prst="rect">
              <a:avLst/>
            </a:prstGeom>
          </p:spPr>
        </p:pic>
        <p:pic>
          <p:nvPicPr>
            <p:cNvPr id="14" name="Graphic 9">
              <a:extLst>
                <a:ext uri="{FF2B5EF4-FFF2-40B4-BE49-F238E27FC236}">
                  <a16:creationId xmlns:a16="http://schemas.microsoft.com/office/drawing/2014/main" id="{5CE09353-605F-7B83-CCCD-DC66F6F95E5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8546752">
              <a:off x="6756473" y="2630671"/>
              <a:ext cx="257175" cy="66675"/>
            </a:xfrm>
            <a:prstGeom prst="rect">
              <a:avLst/>
            </a:prstGeom>
          </p:spPr>
        </p:pic>
      </p:grpSp>
      <p:sp>
        <p:nvSpPr>
          <p:cNvPr id="17" name="Text Placeholder 7">
            <a:extLst>
              <a:ext uri="{FF2B5EF4-FFF2-40B4-BE49-F238E27FC236}">
                <a16:creationId xmlns:a16="http://schemas.microsoft.com/office/drawing/2014/main" id="{506F2CE4-B86C-F256-012F-F6C3A0280ABE}"/>
              </a:ext>
            </a:extLst>
          </p:cNvPr>
          <p:cNvSpPr txBox="1">
            <a:spLocks/>
          </p:cNvSpPr>
          <p:nvPr/>
        </p:nvSpPr>
        <p:spPr>
          <a:xfrm>
            <a:off x="6183313" y="4040309"/>
            <a:ext cx="2495593" cy="1770556"/>
          </a:xfrm>
          <a:prstGeom prst="roundRect">
            <a:avLst>
              <a:gd name="adj" fmla="val 9157"/>
            </a:avLst>
          </a:prstGeom>
          <a:solidFill>
            <a:schemeClr val="bg1"/>
          </a:solidFill>
          <a:ln>
            <a:gradFill>
              <a:gsLst>
                <a:gs pos="0">
                  <a:srgbClr val="F1F4F9">
                    <a:alpha val="42000"/>
                  </a:srgbClr>
                </a:gs>
                <a:gs pos="100000">
                  <a:schemeClr val="bg1">
                    <a:alpha val="0"/>
                  </a:schemeClr>
                </a:gs>
              </a:gsLst>
              <a:lin ang="5400000" scaled="1"/>
            </a:gradFill>
          </a:ln>
        </p:spPr>
        <p:txBody>
          <a:bodyPr vert="horz" lIns="180000" tIns="180000" rIns="180000" bIns="180000" rtlCol="0" anchor="t" anchorCtr="0">
            <a:noAutofit/>
          </a:bodyPr>
          <a:lstStyle>
            <a:lvl1pPr marL="0" indent="0" algn="l" defTabSz="914400" rtl="0" eaLnBrk="1" latinLnBrk="0" hangingPunct="1">
              <a:lnSpc>
                <a:spcPct val="100000"/>
              </a:lnSpc>
              <a:spcBef>
                <a:spcPts val="0"/>
              </a:spcBef>
              <a:spcAft>
                <a:spcPts val="1200"/>
              </a:spcAft>
              <a:buFontTx/>
              <a:buNone/>
              <a:defRPr sz="3200" kern="1200">
                <a:solidFill>
                  <a:schemeClr val="accent2"/>
                </a:solidFill>
                <a:latin typeface="Verdana Pro Semibold" panose="020B0704030504040204" pitchFamily="34" charset="0"/>
                <a:ea typeface="+mn-ea"/>
                <a:cs typeface="+mn-cs"/>
              </a:defRPr>
            </a:lvl1pPr>
            <a:lvl2pPr marL="0" indent="0" algn="l" defTabSz="914400" rtl="0" eaLnBrk="1" latinLnBrk="0" hangingPunct="1">
              <a:lnSpc>
                <a:spcPct val="100000"/>
              </a:lnSpc>
              <a:spcBef>
                <a:spcPts val="0"/>
              </a:spcBef>
              <a:spcAft>
                <a:spcPts val="1200"/>
              </a:spcAft>
              <a:buClr>
                <a:schemeClr val="accent1"/>
              </a:buClr>
              <a:buSzPct val="130000"/>
              <a:buFontTx/>
              <a:buNone/>
              <a:defRPr sz="20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2"/>
              </a:buClr>
              <a:buSzPct val="130000"/>
              <a:buFontTx/>
              <a:buNone/>
              <a:defRPr sz="20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1200"/>
              </a:spcAft>
              <a:buClr>
                <a:schemeClr val="accent2"/>
              </a:buClr>
              <a:buSzPct val="130000"/>
              <a:buFontTx/>
              <a:buNone/>
              <a:defRPr sz="20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1200"/>
              </a:spcAft>
              <a:buClr>
                <a:schemeClr val="accent4"/>
              </a:buClr>
              <a:buSzPct val="130000"/>
              <a:buFontTx/>
              <a:buNone/>
              <a:defRPr sz="20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1200"/>
              </a:spcAft>
              <a:buClr>
                <a:schemeClr val="accent1"/>
              </a:buClr>
              <a:buSzPct val="130000"/>
              <a:buFontTx/>
              <a:buNone/>
              <a:defRPr sz="20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1200"/>
              </a:spcAft>
              <a:buClr>
                <a:schemeClr val="accent2"/>
              </a:buClr>
              <a:buSzPct val="130000"/>
              <a:buFontTx/>
              <a:buNone/>
              <a:defRPr sz="2000" kern="120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Clr>
                <a:schemeClr val="accent4"/>
              </a:buClr>
              <a:buSzPct val="130000"/>
              <a:buFontTx/>
              <a:buNone/>
              <a:defRPr sz="2000" kern="1200">
                <a:solidFill>
                  <a:schemeClr val="tx1"/>
                </a:solidFill>
                <a:latin typeface="+mn-lt"/>
                <a:ea typeface="+mn-ea"/>
                <a:cs typeface="+mn-cs"/>
              </a:defRPr>
            </a:lvl8pPr>
            <a:lvl9pPr marL="0" indent="0" algn="l" defTabSz="914400" rtl="0" eaLnBrk="1" latinLnBrk="0" hangingPunct="1">
              <a:lnSpc>
                <a:spcPct val="100000"/>
              </a:lnSpc>
              <a:spcBef>
                <a:spcPts val="0"/>
              </a:spcBef>
              <a:spcAft>
                <a:spcPts val="1200"/>
              </a:spcAft>
              <a:buClr>
                <a:schemeClr val="accent4"/>
              </a:buClr>
              <a:buSzPct val="130000"/>
              <a:buFontTx/>
              <a:buNone/>
              <a:defRPr sz="2000" kern="1200">
                <a:solidFill>
                  <a:schemeClr val="tx1"/>
                </a:solidFill>
                <a:latin typeface="+mn-lt"/>
                <a:ea typeface="+mn-ea"/>
                <a:cs typeface="+mn-cs"/>
              </a:defRPr>
            </a:lvl9pPr>
          </a:lstStyle>
          <a:p>
            <a:r>
              <a:rPr lang="fr-FR">
                <a:latin typeface="Verdana Pro Semibold"/>
              </a:rPr>
              <a:t>07</a:t>
            </a:r>
            <a:endParaRPr lang="fr-FR"/>
          </a:p>
          <a:p>
            <a:pPr lvl="1">
              <a:buClr>
                <a:srgbClr val="0ABBEF"/>
              </a:buClr>
            </a:pPr>
            <a:r>
              <a:rPr lang="fr-FR">
                <a:solidFill>
                  <a:srgbClr val="000000"/>
                </a:solidFill>
                <a:latin typeface="Verdana Pro"/>
              </a:rPr>
              <a:t>Point </a:t>
            </a:r>
            <a:r>
              <a:rPr lang="fr-FR" err="1">
                <a:solidFill>
                  <a:srgbClr val="000000"/>
                </a:solidFill>
                <a:latin typeface="Verdana Pro"/>
              </a:rPr>
              <a:t>Matinfo</a:t>
            </a:r>
            <a:r>
              <a:rPr lang="fr-FR">
                <a:solidFill>
                  <a:srgbClr val="000000"/>
                </a:solidFill>
                <a:latin typeface="Verdana Pro"/>
              </a:rPr>
              <a:t> 6</a:t>
            </a:r>
          </a:p>
          <a:p>
            <a:endParaRPr lang="fr-FR"/>
          </a:p>
        </p:txBody>
      </p:sp>
      <p:sp>
        <p:nvSpPr>
          <p:cNvPr id="15" name="Text Placeholder 7">
            <a:extLst>
              <a:ext uri="{FF2B5EF4-FFF2-40B4-BE49-F238E27FC236}">
                <a16:creationId xmlns:a16="http://schemas.microsoft.com/office/drawing/2014/main" id="{ACF802B6-A3A0-6396-0701-81328E7AFD5D}"/>
              </a:ext>
            </a:extLst>
          </p:cNvPr>
          <p:cNvSpPr txBox="1">
            <a:spLocks/>
          </p:cNvSpPr>
          <p:nvPr/>
        </p:nvSpPr>
        <p:spPr>
          <a:xfrm>
            <a:off x="8863227" y="4040308"/>
            <a:ext cx="2495593" cy="1770556"/>
          </a:xfrm>
          <a:prstGeom prst="roundRect">
            <a:avLst>
              <a:gd name="adj" fmla="val 9157"/>
            </a:avLst>
          </a:prstGeom>
          <a:solidFill>
            <a:schemeClr val="bg1"/>
          </a:solidFill>
          <a:ln>
            <a:gradFill>
              <a:gsLst>
                <a:gs pos="0">
                  <a:srgbClr val="F1F4F9">
                    <a:alpha val="42000"/>
                  </a:srgbClr>
                </a:gs>
                <a:gs pos="100000">
                  <a:schemeClr val="bg1">
                    <a:alpha val="0"/>
                  </a:schemeClr>
                </a:gs>
              </a:gsLst>
              <a:lin ang="5400000" scaled="1"/>
            </a:gradFill>
          </a:ln>
        </p:spPr>
        <p:txBody>
          <a:bodyPr vert="horz" lIns="180000" tIns="180000" rIns="180000" bIns="180000" rtlCol="0" anchor="t" anchorCtr="0">
            <a:noAutofit/>
          </a:bodyPr>
          <a:lstStyle>
            <a:lvl1pPr marL="0" indent="0" algn="l" defTabSz="914400" rtl="0" eaLnBrk="1" latinLnBrk="0" hangingPunct="1">
              <a:lnSpc>
                <a:spcPct val="100000"/>
              </a:lnSpc>
              <a:spcBef>
                <a:spcPts val="0"/>
              </a:spcBef>
              <a:spcAft>
                <a:spcPts val="1200"/>
              </a:spcAft>
              <a:buFontTx/>
              <a:buNone/>
              <a:defRPr sz="3200" kern="1200">
                <a:solidFill>
                  <a:schemeClr val="accent2"/>
                </a:solidFill>
                <a:latin typeface="Verdana Pro Semibold" panose="020B0704030504040204" pitchFamily="34" charset="0"/>
                <a:ea typeface="+mn-ea"/>
                <a:cs typeface="+mn-cs"/>
              </a:defRPr>
            </a:lvl1pPr>
            <a:lvl2pPr marL="0" indent="0" algn="l" defTabSz="914400" rtl="0" eaLnBrk="1" latinLnBrk="0" hangingPunct="1">
              <a:lnSpc>
                <a:spcPct val="100000"/>
              </a:lnSpc>
              <a:spcBef>
                <a:spcPts val="0"/>
              </a:spcBef>
              <a:spcAft>
                <a:spcPts val="1200"/>
              </a:spcAft>
              <a:buClr>
                <a:schemeClr val="accent1"/>
              </a:buClr>
              <a:buSzPct val="130000"/>
              <a:buFontTx/>
              <a:buNone/>
              <a:defRPr sz="20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1200"/>
              </a:spcAft>
              <a:buClr>
                <a:schemeClr val="accent2"/>
              </a:buClr>
              <a:buSzPct val="130000"/>
              <a:buFontTx/>
              <a:buNone/>
              <a:defRPr sz="20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1200"/>
              </a:spcAft>
              <a:buClr>
                <a:schemeClr val="accent2"/>
              </a:buClr>
              <a:buSzPct val="130000"/>
              <a:buFontTx/>
              <a:buNone/>
              <a:defRPr sz="20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1200"/>
              </a:spcAft>
              <a:buClr>
                <a:schemeClr val="accent4"/>
              </a:buClr>
              <a:buSzPct val="130000"/>
              <a:buFontTx/>
              <a:buNone/>
              <a:defRPr sz="20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1200"/>
              </a:spcAft>
              <a:buClr>
                <a:schemeClr val="accent1"/>
              </a:buClr>
              <a:buSzPct val="130000"/>
              <a:buFontTx/>
              <a:buNone/>
              <a:defRPr sz="20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1200"/>
              </a:spcAft>
              <a:buClr>
                <a:schemeClr val="accent2"/>
              </a:buClr>
              <a:buSzPct val="130000"/>
              <a:buFontTx/>
              <a:buNone/>
              <a:defRPr sz="2000" kern="120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Clr>
                <a:schemeClr val="accent4"/>
              </a:buClr>
              <a:buSzPct val="130000"/>
              <a:buFontTx/>
              <a:buNone/>
              <a:defRPr sz="2000" kern="1200">
                <a:solidFill>
                  <a:schemeClr val="tx1"/>
                </a:solidFill>
                <a:latin typeface="+mn-lt"/>
                <a:ea typeface="+mn-ea"/>
                <a:cs typeface="+mn-cs"/>
              </a:defRPr>
            </a:lvl8pPr>
            <a:lvl9pPr marL="0" indent="0" algn="l" defTabSz="914400" rtl="0" eaLnBrk="1" latinLnBrk="0" hangingPunct="1">
              <a:lnSpc>
                <a:spcPct val="100000"/>
              </a:lnSpc>
              <a:spcBef>
                <a:spcPts val="0"/>
              </a:spcBef>
              <a:spcAft>
                <a:spcPts val="1200"/>
              </a:spcAft>
              <a:buClr>
                <a:schemeClr val="accent4"/>
              </a:buClr>
              <a:buSzPct val="130000"/>
              <a:buFontTx/>
              <a:buNone/>
              <a:defRPr sz="2000" kern="1200">
                <a:solidFill>
                  <a:schemeClr val="tx1"/>
                </a:solidFill>
                <a:latin typeface="+mn-lt"/>
                <a:ea typeface="+mn-ea"/>
                <a:cs typeface="+mn-cs"/>
              </a:defRPr>
            </a:lvl9pPr>
          </a:lstStyle>
          <a:p>
            <a:r>
              <a:rPr lang="fr-FR">
                <a:latin typeface="Verdana Pro Semibold"/>
              </a:rPr>
              <a:t>08</a:t>
            </a:r>
            <a:endParaRPr lang="fr-FR"/>
          </a:p>
          <a:p>
            <a:pPr lvl="1">
              <a:buClr>
                <a:srgbClr val="0ABBEF"/>
              </a:buClr>
            </a:pPr>
            <a:r>
              <a:rPr lang="fr-FR">
                <a:solidFill>
                  <a:srgbClr val="000000"/>
                </a:solidFill>
                <a:latin typeface="Verdana Pro"/>
              </a:rPr>
              <a:t>Questions diverses</a:t>
            </a:r>
          </a:p>
          <a:p>
            <a:endParaRPr lang="fr-FR"/>
          </a:p>
        </p:txBody>
      </p:sp>
    </p:spTree>
    <p:extLst>
      <p:ext uri="{BB962C8B-B14F-4D97-AF65-F5344CB8AC3E}">
        <p14:creationId xmlns:p14="http://schemas.microsoft.com/office/powerpoint/2010/main" val="1670884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A95B1-FD98-AA9C-CA13-C5A77DAAC6EC}"/>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45D7A2D-B810-1424-789E-056EF114ADCD}"/>
              </a:ext>
            </a:extLst>
          </p:cNvPr>
          <p:cNvSpPr>
            <a:spLocks noGrp="1"/>
          </p:cNvSpPr>
          <p:nvPr>
            <p:ph type="body" sz="quarter" idx="11"/>
          </p:nvPr>
        </p:nvSpPr>
        <p:spPr/>
        <p:txBody>
          <a:bodyPr/>
          <a:lstStyle/>
          <a:p>
            <a:r>
              <a:rPr lang="fr-FR"/>
              <a:t>Salles installées en 2019</a:t>
            </a:r>
          </a:p>
        </p:txBody>
      </p:sp>
      <p:sp>
        <p:nvSpPr>
          <p:cNvPr id="3" name="Espace réservé du texte 2">
            <a:extLst>
              <a:ext uri="{FF2B5EF4-FFF2-40B4-BE49-F238E27FC236}">
                <a16:creationId xmlns:a16="http://schemas.microsoft.com/office/drawing/2014/main" id="{26A1F5BB-6006-EBB4-BCA5-FD4A0C8420DC}"/>
              </a:ext>
            </a:extLst>
          </p:cNvPr>
          <p:cNvSpPr>
            <a:spLocks noGrp="1"/>
          </p:cNvSpPr>
          <p:nvPr>
            <p:ph type="body" sz="quarter" idx="10"/>
          </p:nvPr>
        </p:nvSpPr>
        <p:spPr/>
        <p:txBody>
          <a:bodyPr/>
          <a:lstStyle/>
          <a:p>
            <a:endParaRPr lang="fr-FR"/>
          </a:p>
          <a:p>
            <a:endParaRPr lang="fr-FR"/>
          </a:p>
          <a:p>
            <a:endParaRPr lang="fr-FR"/>
          </a:p>
          <a:p>
            <a:endParaRPr lang="fr-FR"/>
          </a:p>
          <a:p>
            <a:endParaRPr lang="fr-FR"/>
          </a:p>
          <a:p>
            <a:endParaRPr lang="fr-FR"/>
          </a:p>
          <a:p>
            <a:endParaRPr lang="fr-FR"/>
          </a:p>
          <a:p>
            <a:r>
              <a:rPr lang="fr-FR"/>
              <a:t>191 250€</a:t>
            </a:r>
          </a:p>
        </p:txBody>
      </p:sp>
      <p:sp>
        <p:nvSpPr>
          <p:cNvPr id="4" name="Espace réservé du pied de page 3">
            <a:extLst>
              <a:ext uri="{FF2B5EF4-FFF2-40B4-BE49-F238E27FC236}">
                <a16:creationId xmlns:a16="http://schemas.microsoft.com/office/drawing/2014/main" id="{5E39B454-16CE-6219-2644-FE40598CB7E9}"/>
              </a:ext>
            </a:extLst>
          </p:cNvPr>
          <p:cNvSpPr>
            <a:spLocks noGrp="1"/>
          </p:cNvSpPr>
          <p:nvPr>
            <p:ph type="ftr" sz="quarter" idx="3"/>
          </p:nvPr>
        </p:nvSpPr>
        <p:spPr>
          <a:xfrm>
            <a:off x="2036830" y="6377005"/>
            <a:ext cx="1365659" cy="330196"/>
          </a:xfrm>
        </p:spPr>
        <p:txBody>
          <a:bodyPr/>
          <a:lstStyle/>
          <a:p>
            <a:r>
              <a:rPr lang="fr-FR" noProof="0"/>
              <a:t>CPN 3 avril 2026</a:t>
            </a:r>
          </a:p>
        </p:txBody>
      </p:sp>
      <p:sp>
        <p:nvSpPr>
          <p:cNvPr id="5" name="Espace réservé du numéro de diapositive 4">
            <a:extLst>
              <a:ext uri="{FF2B5EF4-FFF2-40B4-BE49-F238E27FC236}">
                <a16:creationId xmlns:a16="http://schemas.microsoft.com/office/drawing/2014/main" id="{CB989614-BE21-129A-7B2B-B83BB3293927}"/>
              </a:ext>
            </a:extLst>
          </p:cNvPr>
          <p:cNvSpPr>
            <a:spLocks noGrp="1"/>
          </p:cNvSpPr>
          <p:nvPr>
            <p:ph type="sldNum" sz="quarter" idx="4"/>
          </p:nvPr>
        </p:nvSpPr>
        <p:spPr/>
        <p:txBody>
          <a:bodyPr/>
          <a:lstStyle/>
          <a:p>
            <a:fld id="{A5311C5C-DD0D-4634-AA58-1EB1FA85B81D}" type="slidenum">
              <a:rPr lang="en-US" smtClean="0"/>
              <a:pPr/>
              <a:t>20</a:t>
            </a:fld>
            <a:endParaRPr lang="en-US"/>
          </a:p>
        </p:txBody>
      </p:sp>
      <p:sp>
        <p:nvSpPr>
          <p:cNvPr id="6" name="Espace réservé du texte 5">
            <a:extLst>
              <a:ext uri="{FF2B5EF4-FFF2-40B4-BE49-F238E27FC236}">
                <a16:creationId xmlns:a16="http://schemas.microsoft.com/office/drawing/2014/main" id="{FC1D0C25-51F9-F5E1-2111-0E89A2382172}"/>
              </a:ext>
            </a:extLst>
          </p:cNvPr>
          <p:cNvSpPr>
            <a:spLocks noGrp="1"/>
          </p:cNvSpPr>
          <p:nvPr>
            <p:ph type="body" sz="quarter" idx="12"/>
          </p:nvPr>
        </p:nvSpPr>
        <p:spPr/>
        <p:txBody>
          <a:bodyPr/>
          <a:lstStyle/>
          <a:p>
            <a:endParaRPr lang="fr-FR"/>
          </a:p>
        </p:txBody>
      </p:sp>
      <p:graphicFrame>
        <p:nvGraphicFramePr>
          <p:cNvPr id="7" name="Tableau 6">
            <a:extLst>
              <a:ext uri="{FF2B5EF4-FFF2-40B4-BE49-F238E27FC236}">
                <a16:creationId xmlns:a16="http://schemas.microsoft.com/office/drawing/2014/main" id="{FF5662C6-4115-4E6F-DB5D-89782D0B020D}"/>
              </a:ext>
            </a:extLst>
          </p:cNvPr>
          <p:cNvGraphicFramePr>
            <a:graphicFrameLocks noGrp="1"/>
          </p:cNvGraphicFramePr>
          <p:nvPr/>
        </p:nvGraphicFramePr>
        <p:xfrm>
          <a:off x="2242312" y="1064674"/>
          <a:ext cx="8128002" cy="509905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235620650"/>
                    </a:ext>
                  </a:extLst>
                </a:gridCol>
                <a:gridCol w="1354667">
                  <a:extLst>
                    <a:ext uri="{9D8B030D-6E8A-4147-A177-3AD203B41FA5}">
                      <a16:colId xmlns:a16="http://schemas.microsoft.com/office/drawing/2014/main" val="3626759962"/>
                    </a:ext>
                  </a:extLst>
                </a:gridCol>
                <a:gridCol w="1354667">
                  <a:extLst>
                    <a:ext uri="{9D8B030D-6E8A-4147-A177-3AD203B41FA5}">
                      <a16:colId xmlns:a16="http://schemas.microsoft.com/office/drawing/2014/main" val="2757030627"/>
                    </a:ext>
                  </a:extLst>
                </a:gridCol>
                <a:gridCol w="1354667">
                  <a:extLst>
                    <a:ext uri="{9D8B030D-6E8A-4147-A177-3AD203B41FA5}">
                      <a16:colId xmlns:a16="http://schemas.microsoft.com/office/drawing/2014/main" val="2492055767"/>
                    </a:ext>
                  </a:extLst>
                </a:gridCol>
                <a:gridCol w="1354667">
                  <a:extLst>
                    <a:ext uri="{9D8B030D-6E8A-4147-A177-3AD203B41FA5}">
                      <a16:colId xmlns:a16="http://schemas.microsoft.com/office/drawing/2014/main" val="2684520564"/>
                    </a:ext>
                  </a:extLst>
                </a:gridCol>
                <a:gridCol w="1354667">
                  <a:extLst>
                    <a:ext uri="{9D8B030D-6E8A-4147-A177-3AD203B41FA5}">
                      <a16:colId xmlns:a16="http://schemas.microsoft.com/office/drawing/2014/main" val="169211506"/>
                    </a:ext>
                  </a:extLst>
                </a:gridCol>
              </a:tblGrid>
              <a:tr h="370840">
                <a:tc>
                  <a:txBody>
                    <a:bodyPr/>
                    <a:lstStyle/>
                    <a:p>
                      <a:pPr algn="l" fontAlgn="t">
                        <a:buNone/>
                      </a:pPr>
                      <a:r>
                        <a:rPr lang="fr-FR" sz="1400" b="1" i="0" u="none" strike="noStrike">
                          <a:solidFill>
                            <a:srgbClr val="003050"/>
                          </a:solidFill>
                          <a:effectLst/>
                          <a:latin typeface="Segoe UI" panose="020B0502040204020203" pitchFamily="34" charset="0"/>
                        </a:rPr>
                        <a:t>DUC (Cholet)</a:t>
                      </a:r>
                    </a:p>
                  </a:txBody>
                  <a:tcPr marL="635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10</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Cholet_salle_10</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31</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2019</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26 350,00 €</a:t>
                      </a:r>
                    </a:p>
                  </a:txBody>
                  <a:tcPr marL="76200" marR="6350" marT="6350" marB="0"/>
                </a:tc>
                <a:extLst>
                  <a:ext uri="{0D108BD9-81ED-4DB2-BD59-A6C34878D82A}">
                    <a16:rowId xmlns:a16="http://schemas.microsoft.com/office/drawing/2014/main" val="3955807459"/>
                  </a:ext>
                </a:extLst>
              </a:tr>
              <a:tr h="370840">
                <a:tc>
                  <a:txBody>
                    <a:bodyPr/>
                    <a:lstStyle/>
                    <a:p>
                      <a:pPr algn="l" fontAlgn="t">
                        <a:buNone/>
                      </a:pPr>
                      <a:r>
                        <a:rPr lang="fr-FR" sz="1400" b="1" i="0" u="none" strike="noStrike">
                          <a:solidFill>
                            <a:srgbClr val="003050"/>
                          </a:solidFill>
                          <a:effectLst/>
                          <a:latin typeface="Segoe UI" panose="020B0502040204020203" pitchFamily="34" charset="0"/>
                        </a:rPr>
                        <a:t>Polytech Angers</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B103</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B103 Salle multimédia</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25</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2019</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21 250,00 €</a:t>
                      </a:r>
                    </a:p>
                  </a:txBody>
                  <a:tcPr marL="76200" marR="6350" marT="6350" marB="0"/>
                </a:tc>
                <a:extLst>
                  <a:ext uri="{0D108BD9-81ED-4DB2-BD59-A6C34878D82A}">
                    <a16:rowId xmlns:a16="http://schemas.microsoft.com/office/drawing/2014/main" val="2619282021"/>
                  </a:ext>
                </a:extLst>
              </a:tr>
              <a:tr h="370840">
                <a:tc>
                  <a:txBody>
                    <a:bodyPr/>
                    <a:lstStyle/>
                    <a:p>
                      <a:pPr algn="l" fontAlgn="t">
                        <a:buNone/>
                      </a:pPr>
                      <a:r>
                        <a:rPr lang="fr-FR" sz="1400" b="1" i="0" u="none" strike="noStrike">
                          <a:solidFill>
                            <a:srgbClr val="003050"/>
                          </a:solidFill>
                          <a:effectLst/>
                          <a:latin typeface="Segoe UI" panose="020B0502040204020203" pitchFamily="34" charset="0"/>
                        </a:rPr>
                        <a:t>IUT</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E0-02</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IUT-E0.02</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33</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2019</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28 050,00 €</a:t>
                      </a:r>
                    </a:p>
                  </a:txBody>
                  <a:tcPr marL="76200" marR="6350" marT="6350" marB="0"/>
                </a:tc>
                <a:extLst>
                  <a:ext uri="{0D108BD9-81ED-4DB2-BD59-A6C34878D82A}">
                    <a16:rowId xmlns:a16="http://schemas.microsoft.com/office/drawing/2014/main" val="1948543870"/>
                  </a:ext>
                </a:extLst>
              </a:tr>
              <a:tr h="370840">
                <a:tc>
                  <a:txBody>
                    <a:bodyPr/>
                    <a:lstStyle/>
                    <a:p>
                      <a:pPr algn="l" fontAlgn="t">
                        <a:buNone/>
                      </a:pPr>
                      <a:r>
                        <a:rPr lang="fr-FR" sz="1400" b="1" i="0" u="none" strike="noStrike">
                          <a:solidFill>
                            <a:srgbClr val="003050"/>
                          </a:solidFill>
                          <a:effectLst/>
                          <a:latin typeface="Segoe UI" panose="020B0502040204020203" pitchFamily="34" charset="0"/>
                        </a:rPr>
                        <a:t>IUT</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GMP S102</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ENSAM-S102</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14</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2019</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11 900,00 €</a:t>
                      </a:r>
                    </a:p>
                  </a:txBody>
                  <a:tcPr marL="76200" marR="6350" marT="6350" marB="0"/>
                </a:tc>
                <a:extLst>
                  <a:ext uri="{0D108BD9-81ED-4DB2-BD59-A6C34878D82A}">
                    <a16:rowId xmlns:a16="http://schemas.microsoft.com/office/drawing/2014/main" val="1915786069"/>
                  </a:ext>
                </a:extLst>
              </a:tr>
              <a:tr h="370840">
                <a:tc>
                  <a:txBody>
                    <a:bodyPr/>
                    <a:lstStyle/>
                    <a:p>
                      <a:pPr algn="l" fontAlgn="t">
                        <a:buNone/>
                      </a:pPr>
                      <a:r>
                        <a:rPr lang="fr-FR" sz="1400" b="1" i="0" u="none" strike="noStrike">
                          <a:solidFill>
                            <a:srgbClr val="003050"/>
                          </a:solidFill>
                          <a:effectLst/>
                          <a:latin typeface="Segoe UI" panose="020B0502040204020203" pitchFamily="34" charset="0"/>
                        </a:rPr>
                        <a:t>IUT</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GMP S103</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ENSAM-S103</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14</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2019</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11 900,00 €</a:t>
                      </a:r>
                    </a:p>
                  </a:txBody>
                  <a:tcPr marL="76200" marR="6350" marT="6350" marB="0"/>
                </a:tc>
                <a:extLst>
                  <a:ext uri="{0D108BD9-81ED-4DB2-BD59-A6C34878D82A}">
                    <a16:rowId xmlns:a16="http://schemas.microsoft.com/office/drawing/2014/main" val="3311273691"/>
                  </a:ext>
                </a:extLst>
              </a:tr>
              <a:tr h="370840">
                <a:tc>
                  <a:txBody>
                    <a:bodyPr/>
                    <a:lstStyle/>
                    <a:p>
                      <a:pPr algn="l" fontAlgn="t">
                        <a:buNone/>
                      </a:pPr>
                      <a:r>
                        <a:rPr lang="fr-FR" sz="1400" b="1" i="0" u="none" strike="noStrike">
                          <a:solidFill>
                            <a:srgbClr val="003050"/>
                          </a:solidFill>
                          <a:effectLst/>
                          <a:latin typeface="Segoe UI" panose="020B0502040204020203" pitchFamily="34" charset="0"/>
                        </a:rPr>
                        <a:t>IUT</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GEII-F0-03</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IUT-F0.03-TP Automatisme 1</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12</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2019</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10 200,00 €</a:t>
                      </a:r>
                    </a:p>
                  </a:txBody>
                  <a:tcPr marL="76200" marR="6350" marT="6350" marB="0"/>
                </a:tc>
                <a:extLst>
                  <a:ext uri="{0D108BD9-81ED-4DB2-BD59-A6C34878D82A}">
                    <a16:rowId xmlns:a16="http://schemas.microsoft.com/office/drawing/2014/main" val="3873992097"/>
                  </a:ext>
                </a:extLst>
              </a:tr>
              <a:tr h="370840">
                <a:tc>
                  <a:txBody>
                    <a:bodyPr/>
                    <a:lstStyle/>
                    <a:p>
                      <a:pPr algn="l" fontAlgn="t">
                        <a:buNone/>
                      </a:pPr>
                      <a:r>
                        <a:rPr lang="fr-FR" sz="1400" b="1" i="0" u="none" strike="noStrike">
                          <a:solidFill>
                            <a:srgbClr val="003050"/>
                          </a:solidFill>
                          <a:effectLst/>
                          <a:latin typeface="Segoe UI" panose="020B0502040204020203" pitchFamily="34" charset="0"/>
                        </a:rPr>
                        <a:t>IUT</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GEII-F1-05</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IUT-F1.05-TP Electronique 3</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7</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2019</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5 950,00 €</a:t>
                      </a:r>
                    </a:p>
                  </a:txBody>
                  <a:tcPr marL="76200" marR="6350" marT="6350" marB="0"/>
                </a:tc>
                <a:extLst>
                  <a:ext uri="{0D108BD9-81ED-4DB2-BD59-A6C34878D82A}">
                    <a16:rowId xmlns:a16="http://schemas.microsoft.com/office/drawing/2014/main" val="2100248397"/>
                  </a:ext>
                </a:extLst>
              </a:tr>
              <a:tr h="370840">
                <a:tc>
                  <a:txBody>
                    <a:bodyPr/>
                    <a:lstStyle/>
                    <a:p>
                      <a:pPr algn="l" fontAlgn="t">
                        <a:buNone/>
                      </a:pPr>
                      <a:r>
                        <a:rPr lang="fr-FR" sz="1400" b="1" i="0" u="none" strike="noStrike">
                          <a:solidFill>
                            <a:srgbClr val="003050"/>
                          </a:solidFill>
                          <a:effectLst/>
                          <a:latin typeface="Segoe UI" panose="020B0502040204020203" pitchFamily="34" charset="0"/>
                        </a:rPr>
                        <a:t>IUT</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GEII-F1-16</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IUT-F1.16-TP Info Numérique 4</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12</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2019</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10 200,00 €</a:t>
                      </a:r>
                    </a:p>
                  </a:txBody>
                  <a:tcPr marL="76200" marR="6350" marT="6350" marB="0"/>
                </a:tc>
                <a:extLst>
                  <a:ext uri="{0D108BD9-81ED-4DB2-BD59-A6C34878D82A}">
                    <a16:rowId xmlns:a16="http://schemas.microsoft.com/office/drawing/2014/main" val="1332122931"/>
                  </a:ext>
                </a:extLst>
              </a:tr>
              <a:tr h="370840">
                <a:tc>
                  <a:txBody>
                    <a:bodyPr/>
                    <a:lstStyle/>
                    <a:p>
                      <a:pPr algn="l" fontAlgn="t">
                        <a:buNone/>
                      </a:pPr>
                      <a:r>
                        <a:rPr lang="fr-FR" sz="1400" b="1" i="0" u="none" strike="noStrike">
                          <a:solidFill>
                            <a:srgbClr val="003050"/>
                          </a:solidFill>
                          <a:effectLst/>
                          <a:latin typeface="Segoe UI" panose="020B0502040204020203" pitchFamily="34" charset="0"/>
                        </a:rPr>
                        <a:t>LLSH</a:t>
                      </a:r>
                    </a:p>
                  </a:txBody>
                  <a:tcPr marL="635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B124</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B124</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26</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2019</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22 100,00 €</a:t>
                      </a:r>
                    </a:p>
                  </a:txBody>
                  <a:tcPr marL="76200" marR="6350" marT="6350" marB="0"/>
                </a:tc>
                <a:extLst>
                  <a:ext uri="{0D108BD9-81ED-4DB2-BD59-A6C34878D82A}">
                    <a16:rowId xmlns:a16="http://schemas.microsoft.com/office/drawing/2014/main" val="3724812990"/>
                  </a:ext>
                </a:extLst>
              </a:tr>
              <a:tr h="370840">
                <a:tc>
                  <a:txBody>
                    <a:bodyPr/>
                    <a:lstStyle/>
                    <a:p>
                      <a:pPr algn="l" fontAlgn="t">
                        <a:buNone/>
                      </a:pPr>
                      <a:r>
                        <a:rPr lang="fr-FR" sz="1400" b="1" i="0" u="none" strike="noStrike">
                          <a:solidFill>
                            <a:srgbClr val="003050"/>
                          </a:solidFill>
                          <a:effectLst/>
                          <a:latin typeface="Segoe UI" panose="020B0502040204020203" pitchFamily="34" charset="0"/>
                        </a:rPr>
                        <a:t>SANTE</a:t>
                      </a:r>
                    </a:p>
                  </a:txBody>
                  <a:tcPr marL="635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Issba-G118</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Salle 118-Informatique</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14</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2019</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11 900,00 €</a:t>
                      </a:r>
                    </a:p>
                  </a:txBody>
                  <a:tcPr marL="76200" marR="6350" marT="6350" marB="0"/>
                </a:tc>
                <a:extLst>
                  <a:ext uri="{0D108BD9-81ED-4DB2-BD59-A6C34878D82A}">
                    <a16:rowId xmlns:a16="http://schemas.microsoft.com/office/drawing/2014/main" val="1815045539"/>
                  </a:ext>
                </a:extLst>
              </a:tr>
              <a:tr h="370840">
                <a:tc>
                  <a:txBody>
                    <a:bodyPr/>
                    <a:lstStyle/>
                    <a:p>
                      <a:pPr algn="l" fontAlgn="t">
                        <a:buNone/>
                      </a:pPr>
                      <a:r>
                        <a:rPr lang="fr-FR" sz="1400" b="1" i="0" u="none" strike="noStrike">
                          <a:solidFill>
                            <a:srgbClr val="003050"/>
                          </a:solidFill>
                          <a:effectLst/>
                          <a:latin typeface="Segoe UI" panose="020B0502040204020203" pitchFamily="34" charset="0"/>
                        </a:rPr>
                        <a:t>Sciences</a:t>
                      </a:r>
                      <a:r>
                        <a:rPr lang="fr-FR" sz="1400" b="0" i="0" u="none" strike="noStrike">
                          <a:solidFill>
                            <a:srgbClr val="003050"/>
                          </a:solidFill>
                          <a:effectLst/>
                          <a:latin typeface="Segoe UI" panose="020B0502040204020203" pitchFamily="34" charset="0"/>
                        </a:rPr>
                        <a:t> </a:t>
                      </a:r>
                      <a:r>
                        <a:rPr lang="fr-FR" sz="1400" b="1" i="0" u="none" strike="noStrike">
                          <a:solidFill>
                            <a:srgbClr val="003050"/>
                          </a:solidFill>
                          <a:effectLst/>
                          <a:latin typeface="Segoe UI" panose="020B0502040204020203" pitchFamily="34" charset="0"/>
                        </a:rPr>
                        <a:t>SUIO-IP</a:t>
                      </a:r>
                    </a:p>
                  </a:txBody>
                  <a:tcPr marL="635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L211</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L211 Informatique</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21</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2019</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17 850,00 €</a:t>
                      </a:r>
                    </a:p>
                  </a:txBody>
                  <a:tcPr marL="76200" marR="6350" marT="6350" marB="0"/>
                </a:tc>
                <a:extLst>
                  <a:ext uri="{0D108BD9-81ED-4DB2-BD59-A6C34878D82A}">
                    <a16:rowId xmlns:a16="http://schemas.microsoft.com/office/drawing/2014/main" val="3920126501"/>
                  </a:ext>
                </a:extLst>
              </a:tr>
              <a:tr h="370840">
                <a:tc>
                  <a:txBody>
                    <a:bodyPr/>
                    <a:lstStyle/>
                    <a:p>
                      <a:pPr algn="l" fontAlgn="t">
                        <a:buNone/>
                      </a:pPr>
                      <a:r>
                        <a:rPr lang="fr-FR" sz="1400" b="1" i="0" u="none" strike="noStrike">
                          <a:solidFill>
                            <a:srgbClr val="003050"/>
                          </a:solidFill>
                          <a:effectLst/>
                          <a:latin typeface="Segoe UI" panose="020B0502040204020203" pitchFamily="34" charset="0"/>
                        </a:rPr>
                        <a:t>Sciences</a:t>
                      </a:r>
                      <a:r>
                        <a:rPr lang="fr-FR" sz="1400" b="0" i="0" u="none" strike="noStrike">
                          <a:solidFill>
                            <a:srgbClr val="003050"/>
                          </a:solidFill>
                          <a:effectLst/>
                          <a:latin typeface="Segoe UI" panose="020B0502040204020203" pitchFamily="34" charset="0"/>
                        </a:rPr>
                        <a:t> </a:t>
                      </a:r>
                      <a:r>
                        <a:rPr lang="fr-FR" sz="1400" b="1" i="0" u="none" strike="noStrike">
                          <a:solidFill>
                            <a:srgbClr val="003050"/>
                          </a:solidFill>
                          <a:effectLst/>
                          <a:latin typeface="Segoe UI" panose="020B0502040204020203" pitchFamily="34" charset="0"/>
                        </a:rPr>
                        <a:t>SUIO-IP</a:t>
                      </a:r>
                    </a:p>
                  </a:txBody>
                  <a:tcPr marL="635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L212</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L212 Informatique</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16</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2019</a:t>
                      </a:r>
                    </a:p>
                  </a:txBody>
                  <a:tcPr marL="76200" marR="6350" marT="6350" marB="0"/>
                </a:tc>
                <a:tc>
                  <a:txBody>
                    <a:bodyPr/>
                    <a:lstStyle/>
                    <a:p>
                      <a:pPr algn="l" fontAlgn="t">
                        <a:buNone/>
                      </a:pPr>
                      <a:r>
                        <a:rPr lang="fr-FR" sz="1400" b="0" i="0" u="none" strike="noStrike">
                          <a:solidFill>
                            <a:srgbClr val="003050"/>
                          </a:solidFill>
                          <a:effectLst/>
                          <a:latin typeface="Segoe UI" panose="020B0502040204020203" pitchFamily="34" charset="0"/>
                        </a:rPr>
                        <a:t>13 600,00 €</a:t>
                      </a:r>
                    </a:p>
                  </a:txBody>
                  <a:tcPr marL="76200" marR="6350" marT="6350" marB="0"/>
                </a:tc>
                <a:extLst>
                  <a:ext uri="{0D108BD9-81ED-4DB2-BD59-A6C34878D82A}">
                    <a16:rowId xmlns:a16="http://schemas.microsoft.com/office/drawing/2014/main" val="2527909263"/>
                  </a:ext>
                </a:extLst>
              </a:tr>
            </a:tbl>
          </a:graphicData>
        </a:graphic>
      </p:graphicFrame>
    </p:spTree>
    <p:extLst>
      <p:ext uri="{BB962C8B-B14F-4D97-AF65-F5344CB8AC3E}">
        <p14:creationId xmlns:p14="http://schemas.microsoft.com/office/powerpoint/2010/main" val="541311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05F572D-1A8F-0D70-382F-D38908300A14}"/>
              </a:ext>
            </a:extLst>
          </p:cNvPr>
          <p:cNvSpPr>
            <a:spLocks noGrp="1"/>
          </p:cNvSpPr>
          <p:nvPr>
            <p:ph type="body" sz="quarter" idx="11"/>
          </p:nvPr>
        </p:nvSpPr>
        <p:spPr/>
        <p:txBody>
          <a:bodyPr/>
          <a:lstStyle/>
          <a:p>
            <a:r>
              <a:rPr lang="fr-FR"/>
              <a:t>Salles installées en 2020</a:t>
            </a:r>
          </a:p>
        </p:txBody>
      </p:sp>
      <p:sp>
        <p:nvSpPr>
          <p:cNvPr id="3" name="Espace réservé du texte 2">
            <a:extLst>
              <a:ext uri="{FF2B5EF4-FFF2-40B4-BE49-F238E27FC236}">
                <a16:creationId xmlns:a16="http://schemas.microsoft.com/office/drawing/2014/main" id="{DB1C8EDB-A38B-1E59-FE6D-790F7CDF38B8}"/>
              </a:ext>
            </a:extLst>
          </p:cNvPr>
          <p:cNvSpPr>
            <a:spLocks noGrp="1"/>
          </p:cNvSpPr>
          <p:nvPr>
            <p:ph type="body" sz="quarter" idx="10"/>
          </p:nvPr>
        </p:nvSpPr>
        <p:spPr/>
        <p:txBody>
          <a:bodyPr/>
          <a:lstStyle/>
          <a:p>
            <a:endParaRPr lang="fr-FR"/>
          </a:p>
          <a:p>
            <a:endParaRPr lang="fr-FR"/>
          </a:p>
          <a:p>
            <a:endParaRPr lang="fr-FR"/>
          </a:p>
          <a:p>
            <a:endParaRPr lang="fr-FR"/>
          </a:p>
          <a:p>
            <a:endParaRPr lang="fr-FR"/>
          </a:p>
          <a:p>
            <a:endParaRPr lang="fr-FR"/>
          </a:p>
          <a:p>
            <a:endParaRPr lang="fr-FR"/>
          </a:p>
          <a:p>
            <a:r>
              <a:rPr lang="fr-FR"/>
              <a:t> 154 800€</a:t>
            </a:r>
          </a:p>
        </p:txBody>
      </p:sp>
      <p:sp>
        <p:nvSpPr>
          <p:cNvPr id="4" name="Espace réservé du pied de page 3">
            <a:extLst>
              <a:ext uri="{FF2B5EF4-FFF2-40B4-BE49-F238E27FC236}">
                <a16:creationId xmlns:a16="http://schemas.microsoft.com/office/drawing/2014/main" id="{9FB7D21F-27AE-2E67-6924-88241BE7BEAE}"/>
              </a:ext>
            </a:extLst>
          </p:cNvPr>
          <p:cNvSpPr>
            <a:spLocks noGrp="1"/>
          </p:cNvSpPr>
          <p:nvPr>
            <p:ph type="ftr" sz="quarter" idx="3"/>
          </p:nvPr>
        </p:nvSpPr>
        <p:spPr>
          <a:xfrm>
            <a:off x="2036830" y="6377005"/>
            <a:ext cx="1630368" cy="330196"/>
          </a:xfrm>
        </p:spPr>
        <p:txBody>
          <a:bodyPr/>
          <a:lstStyle/>
          <a:p>
            <a:r>
              <a:rPr lang="fr-FR" dirty="0"/>
              <a:t>CPN du 03 avril 2026</a:t>
            </a:r>
          </a:p>
        </p:txBody>
      </p:sp>
      <p:sp>
        <p:nvSpPr>
          <p:cNvPr id="5" name="Espace réservé du numéro de diapositive 4">
            <a:extLst>
              <a:ext uri="{FF2B5EF4-FFF2-40B4-BE49-F238E27FC236}">
                <a16:creationId xmlns:a16="http://schemas.microsoft.com/office/drawing/2014/main" id="{07A60C08-9890-5FCE-99A7-F7E043EE0B3D}"/>
              </a:ext>
            </a:extLst>
          </p:cNvPr>
          <p:cNvSpPr>
            <a:spLocks noGrp="1"/>
          </p:cNvSpPr>
          <p:nvPr>
            <p:ph type="sldNum" sz="quarter" idx="4"/>
          </p:nvPr>
        </p:nvSpPr>
        <p:spPr/>
        <p:txBody>
          <a:bodyPr/>
          <a:lstStyle/>
          <a:p>
            <a:fld id="{A5311C5C-DD0D-4634-AA58-1EB1FA85B81D}" type="slidenum">
              <a:rPr lang="en-US" smtClean="0"/>
              <a:pPr/>
              <a:t>21</a:t>
            </a:fld>
            <a:endParaRPr lang="en-US"/>
          </a:p>
        </p:txBody>
      </p:sp>
      <p:sp>
        <p:nvSpPr>
          <p:cNvPr id="6" name="Espace réservé du texte 5">
            <a:extLst>
              <a:ext uri="{FF2B5EF4-FFF2-40B4-BE49-F238E27FC236}">
                <a16:creationId xmlns:a16="http://schemas.microsoft.com/office/drawing/2014/main" id="{08814284-6717-1FF0-5513-41C4741751B1}"/>
              </a:ext>
            </a:extLst>
          </p:cNvPr>
          <p:cNvSpPr>
            <a:spLocks noGrp="1"/>
          </p:cNvSpPr>
          <p:nvPr>
            <p:ph type="body" sz="quarter" idx="12"/>
          </p:nvPr>
        </p:nvSpPr>
        <p:spPr/>
        <p:txBody>
          <a:bodyPr/>
          <a:lstStyle/>
          <a:p>
            <a:endParaRPr lang="fr-FR"/>
          </a:p>
        </p:txBody>
      </p:sp>
      <p:graphicFrame>
        <p:nvGraphicFramePr>
          <p:cNvPr id="7" name="Tableau 6">
            <a:extLst>
              <a:ext uri="{FF2B5EF4-FFF2-40B4-BE49-F238E27FC236}">
                <a16:creationId xmlns:a16="http://schemas.microsoft.com/office/drawing/2014/main" id="{4CB75AE9-5F8D-2AE1-28E2-C58F0E67AA8A}"/>
              </a:ext>
            </a:extLst>
          </p:cNvPr>
          <p:cNvGraphicFramePr>
            <a:graphicFrameLocks noGrp="1"/>
          </p:cNvGraphicFramePr>
          <p:nvPr>
            <p:extLst>
              <p:ext uri="{D42A27DB-BD31-4B8C-83A1-F6EECF244321}">
                <p14:modId xmlns:p14="http://schemas.microsoft.com/office/powerpoint/2010/main" val="3088654279"/>
              </p:ext>
            </p:extLst>
          </p:nvPr>
        </p:nvGraphicFramePr>
        <p:xfrm>
          <a:off x="1767949" y="2149403"/>
          <a:ext cx="8047736" cy="3153341"/>
        </p:xfrm>
        <a:graphic>
          <a:graphicData uri="http://schemas.openxmlformats.org/drawingml/2006/table">
            <a:tbl>
              <a:tblPr firstRow="1" bandRow="1">
                <a:tableStyleId>{5C22544A-7EE6-4342-B048-85BDC9FD1C3A}</a:tableStyleId>
              </a:tblPr>
              <a:tblGrid>
                <a:gridCol w="821811">
                  <a:extLst>
                    <a:ext uri="{9D8B030D-6E8A-4147-A177-3AD203B41FA5}">
                      <a16:colId xmlns:a16="http://schemas.microsoft.com/office/drawing/2014/main" val="626686054"/>
                    </a:ext>
                  </a:extLst>
                </a:gridCol>
                <a:gridCol w="1445185">
                  <a:extLst>
                    <a:ext uri="{9D8B030D-6E8A-4147-A177-3AD203B41FA5}">
                      <a16:colId xmlns:a16="http://schemas.microsoft.com/office/drawing/2014/main" val="2784367767"/>
                    </a:ext>
                  </a:extLst>
                </a:gridCol>
                <a:gridCol w="1445185">
                  <a:extLst>
                    <a:ext uri="{9D8B030D-6E8A-4147-A177-3AD203B41FA5}">
                      <a16:colId xmlns:a16="http://schemas.microsoft.com/office/drawing/2014/main" val="3218811880"/>
                    </a:ext>
                  </a:extLst>
                </a:gridCol>
                <a:gridCol w="1445185">
                  <a:extLst>
                    <a:ext uri="{9D8B030D-6E8A-4147-A177-3AD203B41FA5}">
                      <a16:colId xmlns:a16="http://schemas.microsoft.com/office/drawing/2014/main" val="2801332320"/>
                    </a:ext>
                  </a:extLst>
                </a:gridCol>
                <a:gridCol w="1445185">
                  <a:extLst>
                    <a:ext uri="{9D8B030D-6E8A-4147-A177-3AD203B41FA5}">
                      <a16:colId xmlns:a16="http://schemas.microsoft.com/office/drawing/2014/main" val="1864370232"/>
                    </a:ext>
                  </a:extLst>
                </a:gridCol>
                <a:gridCol w="1445185">
                  <a:extLst>
                    <a:ext uri="{9D8B030D-6E8A-4147-A177-3AD203B41FA5}">
                      <a16:colId xmlns:a16="http://schemas.microsoft.com/office/drawing/2014/main" val="3950381710"/>
                    </a:ext>
                  </a:extLst>
                </a:gridCol>
              </a:tblGrid>
              <a:tr h="370840">
                <a:tc>
                  <a:txBody>
                    <a:bodyPr/>
                    <a:lstStyle/>
                    <a:p>
                      <a:pPr algn="l" fontAlgn="t">
                        <a:buNone/>
                      </a:pPr>
                      <a:r>
                        <a:rPr lang="fr-FR" sz="1400" b="1" i="0" u="none" strike="noStrike">
                          <a:solidFill>
                            <a:srgbClr val="003050"/>
                          </a:solidFill>
                          <a:effectLst/>
                          <a:latin typeface="Segoe UI" panose="020B0502040204020203" pitchFamily="34" charset="0"/>
                        </a:rPr>
                        <a:t> DEG</a:t>
                      </a:r>
                    </a:p>
                  </a:txBody>
                  <a:tcPr marL="6327"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309</a:t>
                      </a:r>
                    </a:p>
                  </a:txBody>
                  <a:tcPr marL="75925"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Salle 309 (28) – Info</a:t>
                      </a:r>
                    </a:p>
                  </a:txBody>
                  <a:tcPr marL="75925"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15</a:t>
                      </a:r>
                    </a:p>
                  </a:txBody>
                  <a:tcPr marL="75925"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2020</a:t>
                      </a:r>
                    </a:p>
                  </a:txBody>
                  <a:tcPr marL="75925"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13 500,00 €</a:t>
                      </a:r>
                    </a:p>
                  </a:txBody>
                  <a:tcPr marL="76200" marR="6350" marT="6350" marB="0"/>
                </a:tc>
                <a:extLst>
                  <a:ext uri="{0D108BD9-81ED-4DB2-BD59-A6C34878D82A}">
                    <a16:rowId xmlns:a16="http://schemas.microsoft.com/office/drawing/2014/main" val="4105144979"/>
                  </a:ext>
                </a:extLst>
              </a:tr>
              <a:tr h="370840">
                <a:tc>
                  <a:txBody>
                    <a:bodyPr/>
                    <a:lstStyle/>
                    <a:p>
                      <a:pPr algn="l" fontAlgn="t">
                        <a:buNone/>
                      </a:pPr>
                      <a:r>
                        <a:rPr lang="fr-FR" sz="1400" b="1" i="0" u="none" strike="noStrike">
                          <a:solidFill>
                            <a:srgbClr val="003050"/>
                          </a:solidFill>
                          <a:effectLst/>
                          <a:latin typeface="Segoe UI" panose="020B0502040204020203" pitchFamily="34" charset="0"/>
                        </a:rPr>
                        <a:t> DEG</a:t>
                      </a:r>
                    </a:p>
                  </a:txBody>
                  <a:tcPr marL="6327"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310</a:t>
                      </a:r>
                    </a:p>
                  </a:txBody>
                  <a:tcPr marL="75925"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Salle 310 (28) – Info</a:t>
                      </a:r>
                    </a:p>
                  </a:txBody>
                  <a:tcPr marL="75925"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15</a:t>
                      </a:r>
                    </a:p>
                  </a:txBody>
                  <a:tcPr marL="75925"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2020</a:t>
                      </a:r>
                    </a:p>
                  </a:txBody>
                  <a:tcPr marL="75925"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13 500,00 €</a:t>
                      </a:r>
                    </a:p>
                  </a:txBody>
                  <a:tcPr marL="76200" marR="6350" marT="6350" marB="0"/>
                </a:tc>
                <a:extLst>
                  <a:ext uri="{0D108BD9-81ED-4DB2-BD59-A6C34878D82A}">
                    <a16:rowId xmlns:a16="http://schemas.microsoft.com/office/drawing/2014/main" val="1076693893"/>
                  </a:ext>
                </a:extLst>
              </a:tr>
              <a:tr h="370840">
                <a:tc>
                  <a:txBody>
                    <a:bodyPr/>
                    <a:lstStyle/>
                    <a:p>
                      <a:pPr algn="l" fontAlgn="t">
                        <a:buNone/>
                      </a:pPr>
                      <a:r>
                        <a:rPr lang="fr-FR" sz="1400" b="1" i="0" u="none" strike="noStrike">
                          <a:solidFill>
                            <a:srgbClr val="003050"/>
                          </a:solidFill>
                          <a:effectLst/>
                          <a:latin typeface="Segoe UI" panose="020B0502040204020203" pitchFamily="34" charset="0"/>
                        </a:rPr>
                        <a:t>ESTHUA</a:t>
                      </a:r>
                    </a:p>
                  </a:txBody>
                  <a:tcPr marL="75925"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306</a:t>
                      </a:r>
                    </a:p>
                  </a:txBody>
                  <a:tcPr marL="75925"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S306 Info Esthua</a:t>
                      </a:r>
                    </a:p>
                  </a:txBody>
                  <a:tcPr marL="75925"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29</a:t>
                      </a:r>
                    </a:p>
                  </a:txBody>
                  <a:tcPr marL="75925"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2020</a:t>
                      </a:r>
                    </a:p>
                  </a:txBody>
                  <a:tcPr marL="75925"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26 100,00 €</a:t>
                      </a:r>
                    </a:p>
                  </a:txBody>
                  <a:tcPr marL="76200" marR="6350" marT="6350" marB="0"/>
                </a:tc>
                <a:extLst>
                  <a:ext uri="{0D108BD9-81ED-4DB2-BD59-A6C34878D82A}">
                    <a16:rowId xmlns:a16="http://schemas.microsoft.com/office/drawing/2014/main" val="3337396458"/>
                  </a:ext>
                </a:extLst>
              </a:tr>
              <a:tr h="370840">
                <a:tc>
                  <a:txBody>
                    <a:bodyPr/>
                    <a:lstStyle/>
                    <a:p>
                      <a:pPr algn="l" fontAlgn="t">
                        <a:buNone/>
                      </a:pPr>
                      <a:r>
                        <a:rPr lang="fr-FR" sz="1400" b="1" i="0" u="none" strike="noStrike">
                          <a:solidFill>
                            <a:srgbClr val="003050"/>
                          </a:solidFill>
                          <a:effectLst/>
                          <a:latin typeface="Segoe UI" panose="020B0502040204020203" pitchFamily="34" charset="0"/>
                        </a:rPr>
                        <a:t>IUT</a:t>
                      </a:r>
                    </a:p>
                  </a:txBody>
                  <a:tcPr marL="75925"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B2-08</a:t>
                      </a:r>
                    </a:p>
                  </a:txBody>
                  <a:tcPr marL="75925"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IUT-B2.08</a:t>
                      </a:r>
                    </a:p>
                  </a:txBody>
                  <a:tcPr marL="75925"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25</a:t>
                      </a:r>
                    </a:p>
                  </a:txBody>
                  <a:tcPr marL="75925"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2020</a:t>
                      </a:r>
                    </a:p>
                  </a:txBody>
                  <a:tcPr marL="75925"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22 500,00 €</a:t>
                      </a:r>
                    </a:p>
                  </a:txBody>
                  <a:tcPr marL="76200" marR="6350" marT="6350" marB="0"/>
                </a:tc>
                <a:extLst>
                  <a:ext uri="{0D108BD9-81ED-4DB2-BD59-A6C34878D82A}">
                    <a16:rowId xmlns:a16="http://schemas.microsoft.com/office/drawing/2014/main" val="2417601700"/>
                  </a:ext>
                </a:extLst>
              </a:tr>
              <a:tr h="370840">
                <a:tc>
                  <a:txBody>
                    <a:bodyPr/>
                    <a:lstStyle/>
                    <a:p>
                      <a:pPr algn="l" fontAlgn="t">
                        <a:buNone/>
                      </a:pPr>
                      <a:r>
                        <a:rPr lang="fr-FR" sz="1400" b="1" i="0" u="none" strike="noStrike">
                          <a:solidFill>
                            <a:srgbClr val="003050"/>
                          </a:solidFill>
                          <a:effectLst/>
                          <a:latin typeface="Segoe UI" panose="020B0502040204020203" pitchFamily="34" charset="0"/>
                        </a:rPr>
                        <a:t>IUT</a:t>
                      </a:r>
                    </a:p>
                  </a:txBody>
                  <a:tcPr marL="75925"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C24</a:t>
                      </a:r>
                    </a:p>
                  </a:txBody>
                  <a:tcPr marL="75925"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IUT-C24</a:t>
                      </a:r>
                    </a:p>
                  </a:txBody>
                  <a:tcPr marL="75925"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33</a:t>
                      </a:r>
                    </a:p>
                  </a:txBody>
                  <a:tcPr marL="75925"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2020</a:t>
                      </a:r>
                    </a:p>
                  </a:txBody>
                  <a:tcPr marL="75925"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29 700,00 €</a:t>
                      </a:r>
                    </a:p>
                  </a:txBody>
                  <a:tcPr marL="76200" marR="6350" marT="6350" marB="0"/>
                </a:tc>
                <a:extLst>
                  <a:ext uri="{0D108BD9-81ED-4DB2-BD59-A6C34878D82A}">
                    <a16:rowId xmlns:a16="http://schemas.microsoft.com/office/drawing/2014/main" val="3661519900"/>
                  </a:ext>
                </a:extLst>
              </a:tr>
              <a:tr h="370840">
                <a:tc>
                  <a:txBody>
                    <a:bodyPr/>
                    <a:lstStyle/>
                    <a:p>
                      <a:pPr algn="l" fontAlgn="t">
                        <a:buNone/>
                      </a:pPr>
                      <a:r>
                        <a:rPr lang="fr-FR" sz="1400" b="1" i="0" u="none" strike="noStrike">
                          <a:solidFill>
                            <a:srgbClr val="003050"/>
                          </a:solidFill>
                          <a:effectLst/>
                          <a:latin typeface="Segoe UI" panose="020B0502040204020203" pitchFamily="34" charset="0"/>
                        </a:rPr>
                        <a:t> LLSH</a:t>
                      </a:r>
                    </a:p>
                  </a:txBody>
                  <a:tcPr marL="6327"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A314</a:t>
                      </a:r>
                    </a:p>
                  </a:txBody>
                  <a:tcPr marL="75925"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A314</a:t>
                      </a:r>
                    </a:p>
                  </a:txBody>
                  <a:tcPr marL="75925"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26</a:t>
                      </a:r>
                    </a:p>
                  </a:txBody>
                  <a:tcPr marL="75925"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2020</a:t>
                      </a:r>
                    </a:p>
                  </a:txBody>
                  <a:tcPr marL="75925"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23 400,00 €</a:t>
                      </a:r>
                    </a:p>
                  </a:txBody>
                  <a:tcPr marL="76200" marR="6350" marT="6350" marB="0"/>
                </a:tc>
                <a:extLst>
                  <a:ext uri="{0D108BD9-81ED-4DB2-BD59-A6C34878D82A}">
                    <a16:rowId xmlns:a16="http://schemas.microsoft.com/office/drawing/2014/main" val="1994327365"/>
                  </a:ext>
                </a:extLst>
              </a:tr>
              <a:tr h="370840">
                <a:tc>
                  <a:txBody>
                    <a:bodyPr/>
                    <a:lstStyle/>
                    <a:p>
                      <a:pPr algn="l" fontAlgn="t">
                        <a:buNone/>
                      </a:pPr>
                      <a:r>
                        <a:rPr lang="fr-FR" sz="1400" b="1" i="0" u="none" strike="noStrike">
                          <a:solidFill>
                            <a:srgbClr val="003050"/>
                          </a:solidFill>
                          <a:effectLst/>
                          <a:latin typeface="Segoe UI" panose="020B0502040204020203" pitchFamily="34" charset="0"/>
                        </a:rPr>
                        <a:t> SANTE</a:t>
                      </a:r>
                    </a:p>
                  </a:txBody>
                  <a:tcPr marL="6327"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Pharm-F201</a:t>
                      </a:r>
                    </a:p>
                  </a:txBody>
                  <a:tcPr marL="75925"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F201-Salle Informatique</a:t>
                      </a:r>
                    </a:p>
                  </a:txBody>
                  <a:tcPr marL="75925"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19</a:t>
                      </a:r>
                    </a:p>
                  </a:txBody>
                  <a:tcPr marL="75925"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2020</a:t>
                      </a:r>
                    </a:p>
                  </a:txBody>
                  <a:tcPr marL="75925"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17 100,00 €</a:t>
                      </a:r>
                    </a:p>
                  </a:txBody>
                  <a:tcPr marL="76200" marR="6350" marT="6350" marB="0"/>
                </a:tc>
                <a:extLst>
                  <a:ext uri="{0D108BD9-81ED-4DB2-BD59-A6C34878D82A}">
                    <a16:rowId xmlns:a16="http://schemas.microsoft.com/office/drawing/2014/main" val="1184612141"/>
                  </a:ext>
                </a:extLst>
              </a:tr>
              <a:tr h="370840">
                <a:tc>
                  <a:txBody>
                    <a:bodyPr/>
                    <a:lstStyle/>
                    <a:p>
                      <a:pPr algn="l" fontAlgn="t">
                        <a:buNone/>
                      </a:pPr>
                      <a:r>
                        <a:rPr lang="fr-FR" sz="1400" b="1" i="0" u="none" strike="noStrike">
                          <a:solidFill>
                            <a:srgbClr val="003050"/>
                          </a:solidFill>
                          <a:effectLst/>
                          <a:latin typeface="Segoe UI" panose="020B0502040204020203" pitchFamily="34" charset="0"/>
                        </a:rPr>
                        <a:t> SCD</a:t>
                      </a:r>
                    </a:p>
                  </a:txBody>
                  <a:tcPr marL="6327"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BB - LS A0</a:t>
                      </a:r>
                    </a:p>
                  </a:txBody>
                  <a:tcPr marL="75925"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XXXXX</a:t>
                      </a:r>
                    </a:p>
                  </a:txBody>
                  <a:tcPr marL="75925"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10</a:t>
                      </a:r>
                    </a:p>
                  </a:txBody>
                  <a:tcPr marL="75925"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2020</a:t>
                      </a:r>
                    </a:p>
                  </a:txBody>
                  <a:tcPr marL="75925" marR="6327" marT="6327" marB="0"/>
                </a:tc>
                <a:tc>
                  <a:txBody>
                    <a:bodyPr/>
                    <a:lstStyle/>
                    <a:p>
                      <a:pPr algn="l" fontAlgn="t">
                        <a:buNone/>
                      </a:pPr>
                      <a:r>
                        <a:rPr lang="fr-FR" sz="1400" b="0" i="0" u="none" strike="noStrike">
                          <a:solidFill>
                            <a:srgbClr val="003050"/>
                          </a:solidFill>
                          <a:effectLst/>
                          <a:latin typeface="Segoe UI" panose="020B0502040204020203" pitchFamily="34" charset="0"/>
                        </a:rPr>
                        <a:t>9 000,00 €</a:t>
                      </a:r>
                    </a:p>
                  </a:txBody>
                  <a:tcPr marL="76200" marR="6350" marT="6350" marB="0"/>
                </a:tc>
                <a:extLst>
                  <a:ext uri="{0D108BD9-81ED-4DB2-BD59-A6C34878D82A}">
                    <a16:rowId xmlns:a16="http://schemas.microsoft.com/office/drawing/2014/main" val="1455864468"/>
                  </a:ext>
                </a:extLst>
              </a:tr>
            </a:tbl>
          </a:graphicData>
        </a:graphic>
      </p:graphicFrame>
    </p:spTree>
    <p:extLst>
      <p:ext uri="{BB962C8B-B14F-4D97-AF65-F5344CB8AC3E}">
        <p14:creationId xmlns:p14="http://schemas.microsoft.com/office/powerpoint/2010/main" val="3768567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C217608-9D2A-17C2-3D9F-397296D94F13}"/>
              </a:ext>
            </a:extLst>
          </p:cNvPr>
          <p:cNvSpPr>
            <a:spLocks noGrp="1"/>
          </p:cNvSpPr>
          <p:nvPr>
            <p:ph type="body" sz="quarter" idx="11"/>
          </p:nvPr>
        </p:nvSpPr>
        <p:spPr/>
        <p:txBody>
          <a:bodyPr/>
          <a:lstStyle/>
          <a:p>
            <a:r>
              <a:rPr lang="fr-FR"/>
              <a:t>Etat des lieux des travaux audiovisuels à mener par urgence</a:t>
            </a:r>
          </a:p>
        </p:txBody>
      </p:sp>
      <p:sp>
        <p:nvSpPr>
          <p:cNvPr id="3" name="Espace réservé du texte 2">
            <a:extLst>
              <a:ext uri="{FF2B5EF4-FFF2-40B4-BE49-F238E27FC236}">
                <a16:creationId xmlns:a16="http://schemas.microsoft.com/office/drawing/2014/main" id="{7F0E079E-093C-7403-2497-8DBB6D00F3B8}"/>
              </a:ext>
            </a:extLst>
          </p:cNvPr>
          <p:cNvSpPr>
            <a:spLocks noGrp="1"/>
          </p:cNvSpPr>
          <p:nvPr>
            <p:ph type="body" sz="quarter" idx="10"/>
          </p:nvPr>
        </p:nvSpPr>
        <p:spPr/>
        <p:txBody>
          <a:bodyPr/>
          <a:lstStyle/>
          <a:p>
            <a:endParaRPr lang="fr-FR"/>
          </a:p>
        </p:txBody>
      </p:sp>
      <p:sp>
        <p:nvSpPr>
          <p:cNvPr id="4" name="Espace réservé du pied de page 3">
            <a:extLst>
              <a:ext uri="{FF2B5EF4-FFF2-40B4-BE49-F238E27FC236}">
                <a16:creationId xmlns:a16="http://schemas.microsoft.com/office/drawing/2014/main" id="{1F2DD88C-DB18-3436-730F-DE667E697A2B}"/>
              </a:ext>
            </a:extLst>
          </p:cNvPr>
          <p:cNvSpPr>
            <a:spLocks noGrp="1"/>
          </p:cNvSpPr>
          <p:nvPr>
            <p:ph type="ftr" sz="quarter" idx="3"/>
          </p:nvPr>
        </p:nvSpPr>
        <p:spPr>
          <a:xfrm>
            <a:off x="2036830" y="6377005"/>
            <a:ext cx="1630368" cy="330196"/>
          </a:xfrm>
        </p:spPr>
        <p:txBody>
          <a:bodyPr/>
          <a:lstStyle/>
          <a:p>
            <a:r>
              <a:rPr lang="fr-FR" dirty="0"/>
              <a:t>CPN du 03 avril 2026</a:t>
            </a:r>
          </a:p>
        </p:txBody>
      </p:sp>
      <p:sp>
        <p:nvSpPr>
          <p:cNvPr id="5" name="Espace réservé du numéro de diapositive 4">
            <a:extLst>
              <a:ext uri="{FF2B5EF4-FFF2-40B4-BE49-F238E27FC236}">
                <a16:creationId xmlns:a16="http://schemas.microsoft.com/office/drawing/2014/main" id="{D2580F1A-677D-CF1B-4897-7C2B29DBDC21}"/>
              </a:ext>
            </a:extLst>
          </p:cNvPr>
          <p:cNvSpPr>
            <a:spLocks noGrp="1"/>
          </p:cNvSpPr>
          <p:nvPr>
            <p:ph type="sldNum" sz="quarter" idx="4"/>
          </p:nvPr>
        </p:nvSpPr>
        <p:spPr/>
        <p:txBody>
          <a:bodyPr/>
          <a:lstStyle/>
          <a:p>
            <a:fld id="{A5311C5C-DD0D-4634-AA58-1EB1FA85B81D}" type="slidenum">
              <a:rPr lang="en-US" smtClean="0"/>
              <a:pPr/>
              <a:t>22</a:t>
            </a:fld>
            <a:endParaRPr lang="en-US"/>
          </a:p>
        </p:txBody>
      </p:sp>
      <p:sp>
        <p:nvSpPr>
          <p:cNvPr id="6" name="Espace réservé du texte 5">
            <a:extLst>
              <a:ext uri="{FF2B5EF4-FFF2-40B4-BE49-F238E27FC236}">
                <a16:creationId xmlns:a16="http://schemas.microsoft.com/office/drawing/2014/main" id="{F22F97FC-9201-B62F-1C78-C95B18DE36A7}"/>
              </a:ext>
            </a:extLst>
          </p:cNvPr>
          <p:cNvSpPr>
            <a:spLocks noGrp="1"/>
          </p:cNvSpPr>
          <p:nvPr>
            <p:ph type="body" sz="quarter" idx="12"/>
          </p:nvPr>
        </p:nvSpPr>
        <p:spPr/>
        <p:txBody>
          <a:bodyPr/>
          <a:lstStyle/>
          <a:p>
            <a:endParaRPr lang="fr-FR"/>
          </a:p>
        </p:txBody>
      </p:sp>
      <p:graphicFrame>
        <p:nvGraphicFramePr>
          <p:cNvPr id="7" name="Tableau 6">
            <a:extLst>
              <a:ext uri="{FF2B5EF4-FFF2-40B4-BE49-F238E27FC236}">
                <a16:creationId xmlns:a16="http://schemas.microsoft.com/office/drawing/2014/main" id="{9362C10D-3AB1-4FCE-4879-86F0F98F798F}"/>
              </a:ext>
            </a:extLst>
          </p:cNvPr>
          <p:cNvGraphicFramePr>
            <a:graphicFrameLocks noGrp="1"/>
          </p:cNvGraphicFramePr>
          <p:nvPr>
            <p:extLst>
              <p:ext uri="{D42A27DB-BD31-4B8C-83A1-F6EECF244321}">
                <p14:modId xmlns:p14="http://schemas.microsoft.com/office/powerpoint/2010/main" val="3425227635"/>
              </p:ext>
            </p:extLst>
          </p:nvPr>
        </p:nvGraphicFramePr>
        <p:xfrm>
          <a:off x="690675" y="2689860"/>
          <a:ext cx="10862132" cy="2219960"/>
        </p:xfrm>
        <a:graphic>
          <a:graphicData uri="http://schemas.openxmlformats.org/drawingml/2006/table">
            <a:tbl>
              <a:tblPr firstRow="1" bandRow="1">
                <a:tableStyleId>{5C22544A-7EE6-4342-B048-85BDC9FD1C3A}</a:tableStyleId>
              </a:tblPr>
              <a:tblGrid>
                <a:gridCol w="1421154">
                  <a:extLst>
                    <a:ext uri="{9D8B030D-6E8A-4147-A177-3AD203B41FA5}">
                      <a16:colId xmlns:a16="http://schemas.microsoft.com/office/drawing/2014/main" val="2806147007"/>
                    </a:ext>
                  </a:extLst>
                </a:gridCol>
                <a:gridCol w="1937657">
                  <a:extLst>
                    <a:ext uri="{9D8B030D-6E8A-4147-A177-3AD203B41FA5}">
                      <a16:colId xmlns:a16="http://schemas.microsoft.com/office/drawing/2014/main" val="771706026"/>
                    </a:ext>
                  </a:extLst>
                </a:gridCol>
                <a:gridCol w="5540828">
                  <a:extLst>
                    <a:ext uri="{9D8B030D-6E8A-4147-A177-3AD203B41FA5}">
                      <a16:colId xmlns:a16="http://schemas.microsoft.com/office/drawing/2014/main" val="2570763723"/>
                    </a:ext>
                  </a:extLst>
                </a:gridCol>
                <a:gridCol w="1962493">
                  <a:extLst>
                    <a:ext uri="{9D8B030D-6E8A-4147-A177-3AD203B41FA5}">
                      <a16:colId xmlns:a16="http://schemas.microsoft.com/office/drawing/2014/main" val="628644788"/>
                    </a:ext>
                  </a:extLst>
                </a:gridCol>
              </a:tblGrid>
              <a:tr h="0">
                <a:tc>
                  <a:txBody>
                    <a:bodyPr/>
                    <a:lstStyle/>
                    <a:p>
                      <a:r>
                        <a:rPr lang="fr-FR"/>
                        <a:t>Priorités</a:t>
                      </a:r>
                    </a:p>
                  </a:txBody>
                  <a:tcPr/>
                </a:tc>
                <a:tc>
                  <a:txBody>
                    <a:bodyPr/>
                    <a:lstStyle/>
                    <a:p>
                      <a:r>
                        <a:rPr lang="fr-FR"/>
                        <a:t>Composante</a:t>
                      </a:r>
                    </a:p>
                  </a:txBody>
                  <a:tcPr/>
                </a:tc>
                <a:tc>
                  <a:txBody>
                    <a:bodyPr/>
                    <a:lstStyle/>
                    <a:p>
                      <a:r>
                        <a:rPr lang="fr-FR"/>
                        <a:t>emplacement</a:t>
                      </a:r>
                    </a:p>
                  </a:txBody>
                  <a:tcPr/>
                </a:tc>
                <a:tc>
                  <a:txBody>
                    <a:bodyPr/>
                    <a:lstStyle/>
                    <a:p>
                      <a:pPr marL="0" indent="0">
                        <a:buFont typeface="+mj-lt"/>
                        <a:buNone/>
                      </a:pPr>
                      <a:r>
                        <a:rPr lang="fr-FR"/>
                        <a:t>coût</a:t>
                      </a:r>
                    </a:p>
                  </a:txBody>
                  <a:tcPr/>
                </a:tc>
                <a:extLst>
                  <a:ext uri="{0D108BD9-81ED-4DB2-BD59-A6C34878D82A}">
                    <a16:rowId xmlns:a16="http://schemas.microsoft.com/office/drawing/2014/main" val="222596672"/>
                  </a:ext>
                </a:extLst>
              </a:tr>
              <a:tr h="370840">
                <a:tc>
                  <a:txBody>
                    <a:bodyPr/>
                    <a:lstStyle/>
                    <a:p>
                      <a:r>
                        <a:rPr lang="fr-FR"/>
                        <a:t>1</a:t>
                      </a:r>
                    </a:p>
                  </a:txBody>
                  <a:tcPr/>
                </a:tc>
                <a:tc>
                  <a:txBody>
                    <a:bodyPr/>
                    <a:lstStyle/>
                    <a:p>
                      <a:r>
                        <a:rPr lang="fr-FR"/>
                        <a:t>Sciences</a:t>
                      </a:r>
                    </a:p>
                  </a:txBody>
                  <a:tcPr/>
                </a:tc>
                <a:tc>
                  <a:txBody>
                    <a:bodyPr/>
                    <a:lstStyle/>
                    <a:p>
                      <a:r>
                        <a:rPr lang="fr-FR"/>
                        <a:t>Système de diffusion audio des amphis</a:t>
                      </a:r>
                    </a:p>
                  </a:txBody>
                  <a:tcPr/>
                </a:tc>
                <a:tc>
                  <a:txBody>
                    <a:bodyPr/>
                    <a:lstStyle/>
                    <a:p>
                      <a:r>
                        <a:rPr lang="fr-FR"/>
                        <a:t>40 000€</a:t>
                      </a:r>
                    </a:p>
                  </a:txBody>
                  <a:tcPr/>
                </a:tc>
                <a:extLst>
                  <a:ext uri="{0D108BD9-81ED-4DB2-BD59-A6C34878D82A}">
                    <a16:rowId xmlns:a16="http://schemas.microsoft.com/office/drawing/2014/main" val="2594506971"/>
                  </a:ext>
                </a:extLst>
              </a:tr>
              <a:tr h="370840">
                <a:tc>
                  <a:txBody>
                    <a:bodyPr/>
                    <a:lstStyle/>
                    <a:p>
                      <a:r>
                        <a:rPr lang="fr-FR"/>
                        <a:t>2</a:t>
                      </a:r>
                    </a:p>
                  </a:txBody>
                  <a:tcPr/>
                </a:tc>
                <a:tc>
                  <a:txBody>
                    <a:bodyPr/>
                    <a:lstStyle/>
                    <a:p>
                      <a:r>
                        <a:rPr lang="fr-FR"/>
                        <a:t>DEG</a:t>
                      </a:r>
                    </a:p>
                  </a:txBody>
                  <a:tcPr/>
                </a:tc>
                <a:tc>
                  <a:txBody>
                    <a:bodyPr/>
                    <a:lstStyle/>
                    <a:p>
                      <a:r>
                        <a:rPr lang="fr-FR"/>
                        <a:t>Renouvellement amphi Inca</a:t>
                      </a:r>
                    </a:p>
                  </a:txBody>
                  <a:tcPr/>
                </a:tc>
                <a:tc>
                  <a:txBody>
                    <a:bodyPr/>
                    <a:lstStyle/>
                    <a:p>
                      <a:r>
                        <a:rPr lang="fr-FR"/>
                        <a:t>30 000€</a:t>
                      </a:r>
                    </a:p>
                  </a:txBody>
                  <a:tcPr/>
                </a:tc>
                <a:extLst>
                  <a:ext uri="{0D108BD9-81ED-4DB2-BD59-A6C34878D82A}">
                    <a16:rowId xmlns:a16="http://schemas.microsoft.com/office/drawing/2014/main" val="698142075"/>
                  </a:ext>
                </a:extLst>
              </a:tr>
              <a:tr h="370840">
                <a:tc>
                  <a:txBody>
                    <a:bodyPr/>
                    <a:lstStyle/>
                    <a:p>
                      <a:r>
                        <a:rPr lang="fr-FR"/>
                        <a:t>3</a:t>
                      </a:r>
                    </a:p>
                  </a:txBody>
                  <a:tcPr/>
                </a:tc>
                <a:tc>
                  <a:txBody>
                    <a:bodyPr/>
                    <a:lstStyle/>
                    <a:p>
                      <a:r>
                        <a:rPr lang="fr-FR"/>
                        <a:t>IUT</a:t>
                      </a:r>
                    </a:p>
                  </a:txBody>
                  <a:tcPr/>
                </a:tc>
                <a:tc>
                  <a:txBody>
                    <a:bodyPr/>
                    <a:lstStyle/>
                    <a:p>
                      <a:r>
                        <a:rPr lang="fr-FR"/>
                        <a:t>Salle 19 – vidéoprojecteur – liaison chaire</a:t>
                      </a:r>
                    </a:p>
                  </a:txBody>
                  <a:tcPr/>
                </a:tc>
                <a:tc>
                  <a:txBody>
                    <a:bodyPr/>
                    <a:lstStyle/>
                    <a:p>
                      <a:r>
                        <a:rPr lang="fr-FR"/>
                        <a:t>6 000€</a:t>
                      </a:r>
                    </a:p>
                  </a:txBody>
                  <a:tcPr/>
                </a:tc>
                <a:extLst>
                  <a:ext uri="{0D108BD9-81ED-4DB2-BD59-A6C34878D82A}">
                    <a16:rowId xmlns:a16="http://schemas.microsoft.com/office/drawing/2014/main" val="3087143565"/>
                  </a:ext>
                </a:extLst>
              </a:tr>
              <a:tr h="370840">
                <a:tc>
                  <a:txBody>
                    <a:bodyPr/>
                    <a:lstStyle/>
                    <a:p>
                      <a:r>
                        <a:rPr lang="fr-FR"/>
                        <a:t>4</a:t>
                      </a:r>
                    </a:p>
                  </a:txBody>
                  <a:tcPr/>
                </a:tc>
                <a:tc>
                  <a:txBody>
                    <a:bodyPr/>
                    <a:lstStyle/>
                    <a:p>
                      <a:r>
                        <a:rPr lang="fr-FR"/>
                        <a:t>LLSH</a:t>
                      </a:r>
                    </a:p>
                  </a:txBody>
                  <a:tcPr/>
                </a:tc>
                <a:tc>
                  <a:txBody>
                    <a:bodyPr/>
                    <a:lstStyle/>
                    <a:p>
                      <a:r>
                        <a:rPr lang="fr-FR"/>
                        <a:t>Remplacement enceintes amphi L</a:t>
                      </a:r>
                    </a:p>
                  </a:txBody>
                  <a:tcPr/>
                </a:tc>
                <a:tc>
                  <a:txBody>
                    <a:bodyPr/>
                    <a:lstStyle/>
                    <a:p>
                      <a:r>
                        <a:rPr lang="fr-FR"/>
                        <a:t>3 000€</a:t>
                      </a:r>
                    </a:p>
                  </a:txBody>
                  <a:tcPr/>
                </a:tc>
                <a:extLst>
                  <a:ext uri="{0D108BD9-81ED-4DB2-BD59-A6C34878D82A}">
                    <a16:rowId xmlns:a16="http://schemas.microsoft.com/office/drawing/2014/main" val="399997401"/>
                  </a:ext>
                </a:extLst>
              </a:tr>
              <a:tr h="370840">
                <a:tc>
                  <a:txBody>
                    <a:bodyPr/>
                    <a:lstStyle/>
                    <a:p>
                      <a:r>
                        <a:rPr lang="fr-FR"/>
                        <a:t>5</a:t>
                      </a:r>
                    </a:p>
                  </a:txBody>
                  <a:tcPr/>
                </a:tc>
                <a:tc>
                  <a:txBody>
                    <a:bodyPr/>
                    <a:lstStyle/>
                    <a:p>
                      <a:r>
                        <a:rPr lang="fr-FR"/>
                        <a:t>Médecine</a:t>
                      </a:r>
                    </a:p>
                  </a:txBody>
                  <a:tcPr/>
                </a:tc>
                <a:tc>
                  <a:txBody>
                    <a:bodyPr/>
                    <a:lstStyle/>
                    <a:p>
                      <a:r>
                        <a:rPr lang="fr-FR"/>
                        <a:t>Automate – routage AV – </a:t>
                      </a:r>
                      <a:r>
                        <a:rPr lang="fr-FR" err="1"/>
                        <a:t>visio</a:t>
                      </a:r>
                      <a:r>
                        <a:rPr lang="fr-FR"/>
                        <a:t> </a:t>
                      </a:r>
                      <a:r>
                        <a:rPr lang="fr-FR" err="1"/>
                        <a:t>Manimal</a:t>
                      </a:r>
                      <a:endParaRPr lang="fr-FR"/>
                    </a:p>
                  </a:txBody>
                  <a:tcPr/>
                </a:tc>
                <a:tc>
                  <a:txBody>
                    <a:bodyPr/>
                    <a:lstStyle/>
                    <a:p>
                      <a:r>
                        <a:rPr lang="fr-FR"/>
                        <a:t>10 000€</a:t>
                      </a:r>
                    </a:p>
                  </a:txBody>
                  <a:tcPr/>
                </a:tc>
                <a:extLst>
                  <a:ext uri="{0D108BD9-81ED-4DB2-BD59-A6C34878D82A}">
                    <a16:rowId xmlns:a16="http://schemas.microsoft.com/office/drawing/2014/main" val="855141796"/>
                  </a:ext>
                </a:extLst>
              </a:tr>
            </a:tbl>
          </a:graphicData>
        </a:graphic>
      </p:graphicFrame>
    </p:spTree>
    <p:extLst>
      <p:ext uri="{BB962C8B-B14F-4D97-AF65-F5344CB8AC3E}">
        <p14:creationId xmlns:p14="http://schemas.microsoft.com/office/powerpoint/2010/main" val="2957063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D5D6944-4AFF-BF31-D8C6-4E402745A138}"/>
              </a:ext>
            </a:extLst>
          </p:cNvPr>
          <p:cNvSpPr>
            <a:spLocks noGrp="1"/>
          </p:cNvSpPr>
          <p:nvPr>
            <p:ph type="body" sz="quarter" idx="15"/>
          </p:nvPr>
        </p:nvSpPr>
        <p:spPr>
          <a:xfrm>
            <a:off x="690675" y="636285"/>
            <a:ext cx="5153790" cy="307777"/>
          </a:xfrm>
        </p:spPr>
        <p:txBody>
          <a:bodyPr/>
          <a:lstStyle/>
          <a:p>
            <a:r>
              <a:rPr lang="fr-FR"/>
              <a:t>Etat des lieux Belle-Beille</a:t>
            </a:r>
          </a:p>
        </p:txBody>
      </p:sp>
      <p:sp>
        <p:nvSpPr>
          <p:cNvPr id="3" name="Espace réservé du texte 2">
            <a:extLst>
              <a:ext uri="{FF2B5EF4-FFF2-40B4-BE49-F238E27FC236}">
                <a16:creationId xmlns:a16="http://schemas.microsoft.com/office/drawing/2014/main" id="{DC0BBAB2-B81B-1665-CED2-256CD43947E5}"/>
              </a:ext>
            </a:extLst>
          </p:cNvPr>
          <p:cNvSpPr>
            <a:spLocks noGrp="1"/>
          </p:cNvSpPr>
          <p:nvPr>
            <p:ph type="body" sz="quarter" idx="10"/>
          </p:nvPr>
        </p:nvSpPr>
        <p:spPr>
          <a:xfrm>
            <a:off x="690675" y="1471371"/>
            <a:ext cx="5153790" cy="3521554"/>
          </a:xfrm>
        </p:spPr>
        <p:txBody>
          <a:bodyPr/>
          <a:lstStyle/>
          <a:p>
            <a:endParaRPr lang="fr-FR"/>
          </a:p>
        </p:txBody>
      </p:sp>
      <p:sp>
        <p:nvSpPr>
          <p:cNvPr id="4" name="Espace réservé du texte 3">
            <a:extLst>
              <a:ext uri="{FF2B5EF4-FFF2-40B4-BE49-F238E27FC236}">
                <a16:creationId xmlns:a16="http://schemas.microsoft.com/office/drawing/2014/main" id="{1755B1CF-92F3-95FE-1893-FD2BE2A7D258}"/>
              </a:ext>
            </a:extLst>
          </p:cNvPr>
          <p:cNvSpPr>
            <a:spLocks noGrp="1"/>
          </p:cNvSpPr>
          <p:nvPr>
            <p:ph type="body" sz="quarter" idx="11"/>
          </p:nvPr>
        </p:nvSpPr>
        <p:spPr>
          <a:xfrm>
            <a:off x="6399017" y="636285"/>
            <a:ext cx="5153790" cy="307777"/>
          </a:xfrm>
        </p:spPr>
        <p:txBody>
          <a:bodyPr/>
          <a:lstStyle/>
          <a:p>
            <a:r>
              <a:rPr lang="fr-FR"/>
              <a:t>Etat des lieux Santé</a:t>
            </a:r>
          </a:p>
        </p:txBody>
      </p:sp>
      <p:sp>
        <p:nvSpPr>
          <p:cNvPr id="5" name="Espace réservé du texte 4">
            <a:extLst>
              <a:ext uri="{FF2B5EF4-FFF2-40B4-BE49-F238E27FC236}">
                <a16:creationId xmlns:a16="http://schemas.microsoft.com/office/drawing/2014/main" id="{F5479878-B966-9DE1-0467-4F55D3000214}"/>
              </a:ext>
            </a:extLst>
          </p:cNvPr>
          <p:cNvSpPr>
            <a:spLocks noGrp="1"/>
          </p:cNvSpPr>
          <p:nvPr>
            <p:ph type="body" sz="quarter" idx="14"/>
          </p:nvPr>
        </p:nvSpPr>
        <p:spPr>
          <a:xfrm>
            <a:off x="6399017" y="1471371"/>
            <a:ext cx="5153790" cy="3521554"/>
          </a:xfrm>
        </p:spPr>
        <p:txBody>
          <a:bodyPr/>
          <a:lstStyle/>
          <a:p>
            <a:endParaRPr lang="fr-FR"/>
          </a:p>
        </p:txBody>
      </p:sp>
      <p:sp>
        <p:nvSpPr>
          <p:cNvPr id="6" name="Espace réservé du pied de page 5">
            <a:extLst>
              <a:ext uri="{FF2B5EF4-FFF2-40B4-BE49-F238E27FC236}">
                <a16:creationId xmlns:a16="http://schemas.microsoft.com/office/drawing/2014/main" id="{57B3C8FA-33CD-87A0-A0D2-F82F5F4321B1}"/>
              </a:ext>
            </a:extLst>
          </p:cNvPr>
          <p:cNvSpPr>
            <a:spLocks noGrp="1"/>
          </p:cNvSpPr>
          <p:nvPr>
            <p:ph type="ftr" sz="quarter" idx="3"/>
          </p:nvPr>
        </p:nvSpPr>
        <p:spPr>
          <a:xfrm>
            <a:off x="2036830" y="6377005"/>
            <a:ext cx="1630368" cy="330196"/>
          </a:xfrm>
        </p:spPr>
        <p:txBody>
          <a:bodyPr/>
          <a:lstStyle/>
          <a:p>
            <a:r>
              <a:rPr lang="fr-FR" dirty="0"/>
              <a:t>CPN du 03 avril 2026</a:t>
            </a:r>
          </a:p>
        </p:txBody>
      </p:sp>
      <p:sp>
        <p:nvSpPr>
          <p:cNvPr id="7" name="Espace réservé du numéro de diapositive 6">
            <a:extLst>
              <a:ext uri="{FF2B5EF4-FFF2-40B4-BE49-F238E27FC236}">
                <a16:creationId xmlns:a16="http://schemas.microsoft.com/office/drawing/2014/main" id="{F898D199-4465-B5D6-9373-2718A214141F}"/>
              </a:ext>
            </a:extLst>
          </p:cNvPr>
          <p:cNvSpPr>
            <a:spLocks noGrp="1"/>
          </p:cNvSpPr>
          <p:nvPr>
            <p:ph type="sldNum" sz="quarter" idx="4"/>
          </p:nvPr>
        </p:nvSpPr>
        <p:spPr/>
        <p:txBody>
          <a:bodyPr/>
          <a:lstStyle/>
          <a:p>
            <a:fld id="{A5311C5C-DD0D-4634-AA58-1EB1FA85B81D}" type="slidenum">
              <a:rPr lang="en-US" smtClean="0"/>
              <a:pPr/>
              <a:t>23</a:t>
            </a:fld>
            <a:endParaRPr lang="en-US"/>
          </a:p>
        </p:txBody>
      </p:sp>
      <p:sp>
        <p:nvSpPr>
          <p:cNvPr id="8" name="Espace réservé du texte 7">
            <a:extLst>
              <a:ext uri="{FF2B5EF4-FFF2-40B4-BE49-F238E27FC236}">
                <a16:creationId xmlns:a16="http://schemas.microsoft.com/office/drawing/2014/main" id="{30DC0F9A-8848-C689-3686-B2F21744D8C6}"/>
              </a:ext>
            </a:extLst>
          </p:cNvPr>
          <p:cNvSpPr>
            <a:spLocks noGrp="1"/>
          </p:cNvSpPr>
          <p:nvPr>
            <p:ph type="body" sz="quarter" idx="12"/>
          </p:nvPr>
        </p:nvSpPr>
        <p:spPr>
          <a:xfrm>
            <a:off x="6347535" y="1097688"/>
            <a:ext cx="5153790" cy="21600"/>
          </a:xfrm>
        </p:spPr>
        <p:txBody>
          <a:bodyPr/>
          <a:lstStyle/>
          <a:p>
            <a:endParaRPr lang="fr-FR"/>
          </a:p>
        </p:txBody>
      </p:sp>
      <p:sp>
        <p:nvSpPr>
          <p:cNvPr id="9" name="Espace réservé du texte 8">
            <a:extLst>
              <a:ext uri="{FF2B5EF4-FFF2-40B4-BE49-F238E27FC236}">
                <a16:creationId xmlns:a16="http://schemas.microsoft.com/office/drawing/2014/main" id="{5D96A183-81E2-A165-5D80-18B94C8BEDD0}"/>
              </a:ext>
            </a:extLst>
          </p:cNvPr>
          <p:cNvSpPr>
            <a:spLocks noGrp="1"/>
          </p:cNvSpPr>
          <p:nvPr>
            <p:ph type="body" sz="quarter" idx="13"/>
          </p:nvPr>
        </p:nvSpPr>
        <p:spPr>
          <a:xfrm>
            <a:off x="690675" y="1119288"/>
            <a:ext cx="5153790" cy="21600"/>
          </a:xfrm>
        </p:spPr>
        <p:txBody>
          <a:bodyPr/>
          <a:lstStyle/>
          <a:p>
            <a:endParaRPr lang="fr-FR"/>
          </a:p>
        </p:txBody>
      </p:sp>
      <p:graphicFrame>
        <p:nvGraphicFramePr>
          <p:cNvPr id="12" name="Tableau 11">
            <a:extLst>
              <a:ext uri="{FF2B5EF4-FFF2-40B4-BE49-F238E27FC236}">
                <a16:creationId xmlns:a16="http://schemas.microsoft.com/office/drawing/2014/main" id="{F646749E-F19C-F33B-0576-8AF941D582EC}"/>
              </a:ext>
            </a:extLst>
          </p:cNvPr>
          <p:cNvGraphicFramePr>
            <a:graphicFrameLocks noGrp="1"/>
          </p:cNvGraphicFramePr>
          <p:nvPr>
            <p:extLst>
              <p:ext uri="{D42A27DB-BD31-4B8C-83A1-F6EECF244321}">
                <p14:modId xmlns:p14="http://schemas.microsoft.com/office/powerpoint/2010/main" val="954923670"/>
              </p:ext>
            </p:extLst>
          </p:nvPr>
        </p:nvGraphicFramePr>
        <p:xfrm>
          <a:off x="690675" y="2089148"/>
          <a:ext cx="5153790" cy="2011680"/>
        </p:xfrm>
        <a:graphic>
          <a:graphicData uri="http://schemas.openxmlformats.org/drawingml/2006/table">
            <a:tbl>
              <a:tblPr firstRow="1" bandRow="1">
                <a:tableStyleId>{5C22544A-7EE6-4342-B048-85BDC9FD1C3A}</a:tableStyleId>
              </a:tblPr>
              <a:tblGrid>
                <a:gridCol w="1909487">
                  <a:extLst>
                    <a:ext uri="{9D8B030D-6E8A-4147-A177-3AD203B41FA5}">
                      <a16:colId xmlns:a16="http://schemas.microsoft.com/office/drawing/2014/main" val="2577871487"/>
                    </a:ext>
                  </a:extLst>
                </a:gridCol>
                <a:gridCol w="1871254">
                  <a:extLst>
                    <a:ext uri="{9D8B030D-6E8A-4147-A177-3AD203B41FA5}">
                      <a16:colId xmlns:a16="http://schemas.microsoft.com/office/drawing/2014/main" val="3037097681"/>
                    </a:ext>
                  </a:extLst>
                </a:gridCol>
                <a:gridCol w="1373049">
                  <a:extLst>
                    <a:ext uri="{9D8B030D-6E8A-4147-A177-3AD203B41FA5}">
                      <a16:colId xmlns:a16="http://schemas.microsoft.com/office/drawing/2014/main" val="72971227"/>
                    </a:ext>
                  </a:extLst>
                </a:gridCol>
              </a:tblGrid>
              <a:tr h="252964">
                <a:tc>
                  <a:txBody>
                    <a:bodyPr/>
                    <a:lstStyle/>
                    <a:p>
                      <a:r>
                        <a:rPr lang="fr-FR"/>
                        <a:t>LLSH</a:t>
                      </a:r>
                    </a:p>
                  </a:txBody>
                  <a:tcPr/>
                </a:tc>
                <a:tc>
                  <a:txBody>
                    <a:bodyPr/>
                    <a:lstStyle/>
                    <a:p>
                      <a:r>
                        <a:rPr lang="fr-FR"/>
                        <a:t>extension</a:t>
                      </a:r>
                    </a:p>
                  </a:txBody>
                  <a:tcPr/>
                </a:tc>
                <a:tc>
                  <a:txBody>
                    <a:bodyPr/>
                    <a:lstStyle/>
                    <a:p>
                      <a:r>
                        <a:rPr lang="fr-FR"/>
                        <a:t>45 000€</a:t>
                      </a:r>
                    </a:p>
                  </a:txBody>
                  <a:tcPr/>
                </a:tc>
                <a:extLst>
                  <a:ext uri="{0D108BD9-81ED-4DB2-BD59-A6C34878D82A}">
                    <a16:rowId xmlns:a16="http://schemas.microsoft.com/office/drawing/2014/main" val="2668640457"/>
                  </a:ext>
                </a:extLst>
              </a:tr>
              <a:tr h="539409">
                <a:tc>
                  <a:txBody>
                    <a:bodyPr/>
                    <a:lstStyle/>
                    <a:p>
                      <a:r>
                        <a:rPr lang="fr-FR"/>
                        <a:t>LLSH</a:t>
                      </a:r>
                    </a:p>
                  </a:txBody>
                  <a:tcPr/>
                </a:tc>
                <a:tc>
                  <a:txBody>
                    <a:bodyPr/>
                    <a:lstStyle/>
                    <a:p>
                      <a:r>
                        <a:rPr lang="fr-FR"/>
                        <a:t>Amphi L enceintes</a:t>
                      </a:r>
                    </a:p>
                  </a:txBody>
                  <a:tcPr/>
                </a:tc>
                <a:tc>
                  <a:txBody>
                    <a:bodyPr/>
                    <a:lstStyle/>
                    <a:p>
                      <a:r>
                        <a:rPr lang="fr-FR"/>
                        <a:t>3 000€</a:t>
                      </a:r>
                    </a:p>
                  </a:txBody>
                  <a:tcPr/>
                </a:tc>
                <a:extLst>
                  <a:ext uri="{0D108BD9-81ED-4DB2-BD59-A6C34878D82A}">
                    <a16:rowId xmlns:a16="http://schemas.microsoft.com/office/drawing/2014/main" val="3201441584"/>
                  </a:ext>
                </a:extLst>
              </a:tr>
              <a:tr h="539409">
                <a:tc>
                  <a:txBody>
                    <a:bodyPr/>
                    <a:lstStyle/>
                    <a:p>
                      <a:r>
                        <a:rPr lang="fr-FR"/>
                        <a:t>Sciences</a:t>
                      </a:r>
                    </a:p>
                  </a:txBody>
                  <a:tcPr/>
                </a:tc>
                <a:tc>
                  <a:txBody>
                    <a:bodyPr/>
                    <a:lstStyle/>
                    <a:p>
                      <a:r>
                        <a:rPr lang="fr-FR"/>
                        <a:t>Système audio amphis</a:t>
                      </a:r>
                    </a:p>
                  </a:txBody>
                  <a:tcPr/>
                </a:tc>
                <a:tc>
                  <a:txBody>
                    <a:bodyPr/>
                    <a:lstStyle/>
                    <a:p>
                      <a:r>
                        <a:rPr lang="fr-FR"/>
                        <a:t>40 000€</a:t>
                      </a:r>
                    </a:p>
                  </a:txBody>
                  <a:tcPr/>
                </a:tc>
                <a:extLst>
                  <a:ext uri="{0D108BD9-81ED-4DB2-BD59-A6C34878D82A}">
                    <a16:rowId xmlns:a16="http://schemas.microsoft.com/office/drawing/2014/main" val="3166329694"/>
                  </a:ext>
                </a:extLst>
              </a:tr>
              <a:tr h="312514">
                <a:tc>
                  <a:txBody>
                    <a:bodyPr/>
                    <a:lstStyle/>
                    <a:p>
                      <a:r>
                        <a:rPr lang="fr-FR"/>
                        <a:t>IUT</a:t>
                      </a:r>
                    </a:p>
                  </a:txBody>
                  <a:tcPr/>
                </a:tc>
                <a:tc>
                  <a:txBody>
                    <a:bodyPr/>
                    <a:lstStyle/>
                    <a:p>
                      <a:r>
                        <a:rPr lang="fr-FR"/>
                        <a:t>Salle 19</a:t>
                      </a:r>
                    </a:p>
                  </a:txBody>
                  <a:tcPr/>
                </a:tc>
                <a:tc>
                  <a:txBody>
                    <a:bodyPr/>
                    <a:lstStyle/>
                    <a:p>
                      <a:r>
                        <a:rPr lang="fr-FR"/>
                        <a:t>6 000€</a:t>
                      </a:r>
                    </a:p>
                  </a:txBody>
                  <a:tcPr/>
                </a:tc>
                <a:extLst>
                  <a:ext uri="{0D108BD9-81ED-4DB2-BD59-A6C34878D82A}">
                    <a16:rowId xmlns:a16="http://schemas.microsoft.com/office/drawing/2014/main" val="3337981127"/>
                  </a:ext>
                </a:extLst>
              </a:tr>
            </a:tbl>
          </a:graphicData>
        </a:graphic>
      </p:graphicFrame>
      <p:graphicFrame>
        <p:nvGraphicFramePr>
          <p:cNvPr id="13" name="Tableau 12">
            <a:extLst>
              <a:ext uri="{FF2B5EF4-FFF2-40B4-BE49-F238E27FC236}">
                <a16:creationId xmlns:a16="http://schemas.microsoft.com/office/drawing/2014/main" id="{75989BF6-0CEA-2B27-2321-FB2F90EE3C38}"/>
              </a:ext>
            </a:extLst>
          </p:cNvPr>
          <p:cNvGraphicFramePr>
            <a:graphicFrameLocks noGrp="1"/>
          </p:cNvGraphicFramePr>
          <p:nvPr>
            <p:extLst>
              <p:ext uri="{D42A27DB-BD31-4B8C-83A1-F6EECF244321}">
                <p14:modId xmlns:p14="http://schemas.microsoft.com/office/powerpoint/2010/main" val="2728071657"/>
              </p:ext>
            </p:extLst>
          </p:nvPr>
        </p:nvGraphicFramePr>
        <p:xfrm>
          <a:off x="6399017" y="2089148"/>
          <a:ext cx="5153793" cy="2299971"/>
        </p:xfrm>
        <a:graphic>
          <a:graphicData uri="http://schemas.openxmlformats.org/drawingml/2006/table">
            <a:tbl>
              <a:tblPr firstRow="1" bandRow="1">
                <a:tableStyleId>{5C22544A-7EE6-4342-B048-85BDC9FD1C3A}</a:tableStyleId>
              </a:tblPr>
              <a:tblGrid>
                <a:gridCol w="1424864">
                  <a:extLst>
                    <a:ext uri="{9D8B030D-6E8A-4147-A177-3AD203B41FA5}">
                      <a16:colId xmlns:a16="http://schemas.microsoft.com/office/drawing/2014/main" val="2488855834"/>
                    </a:ext>
                  </a:extLst>
                </a:gridCol>
                <a:gridCol w="2010998">
                  <a:extLst>
                    <a:ext uri="{9D8B030D-6E8A-4147-A177-3AD203B41FA5}">
                      <a16:colId xmlns:a16="http://schemas.microsoft.com/office/drawing/2014/main" val="282719898"/>
                    </a:ext>
                  </a:extLst>
                </a:gridCol>
                <a:gridCol w="1717931">
                  <a:extLst>
                    <a:ext uri="{9D8B030D-6E8A-4147-A177-3AD203B41FA5}">
                      <a16:colId xmlns:a16="http://schemas.microsoft.com/office/drawing/2014/main" val="3657851427"/>
                    </a:ext>
                  </a:extLst>
                </a:gridCol>
              </a:tblGrid>
              <a:tr h="766657">
                <a:tc>
                  <a:txBody>
                    <a:bodyPr/>
                    <a:lstStyle/>
                    <a:p>
                      <a:r>
                        <a:rPr lang="fr-FR"/>
                        <a:t>Médecine</a:t>
                      </a:r>
                    </a:p>
                  </a:txBody>
                  <a:tcPr/>
                </a:tc>
                <a:tc>
                  <a:txBody>
                    <a:bodyPr/>
                    <a:lstStyle/>
                    <a:p>
                      <a:r>
                        <a:rPr lang="fr-FR"/>
                        <a:t>Amphi Veil</a:t>
                      </a:r>
                    </a:p>
                  </a:txBody>
                  <a:tcPr/>
                </a:tc>
                <a:tc>
                  <a:txBody>
                    <a:bodyPr/>
                    <a:lstStyle/>
                    <a:p>
                      <a:r>
                        <a:rPr lang="fr-FR"/>
                        <a:t>60 000€</a:t>
                      </a:r>
                    </a:p>
                  </a:txBody>
                  <a:tcPr/>
                </a:tc>
                <a:extLst>
                  <a:ext uri="{0D108BD9-81ED-4DB2-BD59-A6C34878D82A}">
                    <a16:rowId xmlns:a16="http://schemas.microsoft.com/office/drawing/2014/main" val="2353883898"/>
                  </a:ext>
                </a:extLst>
              </a:tr>
              <a:tr h="766657">
                <a:tc>
                  <a:txBody>
                    <a:bodyPr/>
                    <a:lstStyle/>
                    <a:p>
                      <a:r>
                        <a:rPr lang="fr-FR"/>
                        <a:t>Médecine</a:t>
                      </a:r>
                    </a:p>
                  </a:txBody>
                  <a:tcPr/>
                </a:tc>
                <a:tc>
                  <a:txBody>
                    <a:bodyPr/>
                    <a:lstStyle/>
                    <a:p>
                      <a:r>
                        <a:rPr lang="fr-FR" err="1"/>
                        <a:t>Manimal</a:t>
                      </a:r>
                      <a:endParaRPr lang="fr-FR"/>
                    </a:p>
                  </a:txBody>
                  <a:tcPr/>
                </a:tc>
                <a:tc>
                  <a:txBody>
                    <a:bodyPr/>
                    <a:lstStyle/>
                    <a:p>
                      <a:r>
                        <a:rPr lang="fr-FR"/>
                        <a:t>10 000€</a:t>
                      </a:r>
                    </a:p>
                  </a:txBody>
                  <a:tcPr/>
                </a:tc>
                <a:extLst>
                  <a:ext uri="{0D108BD9-81ED-4DB2-BD59-A6C34878D82A}">
                    <a16:rowId xmlns:a16="http://schemas.microsoft.com/office/drawing/2014/main" val="722786122"/>
                  </a:ext>
                </a:extLst>
              </a:tr>
              <a:tr h="766657">
                <a:tc>
                  <a:txBody>
                    <a:bodyPr/>
                    <a:lstStyle/>
                    <a:p>
                      <a:r>
                        <a:rPr lang="fr-FR"/>
                        <a:t>Pharma</a:t>
                      </a:r>
                    </a:p>
                  </a:txBody>
                  <a:tcPr/>
                </a:tc>
                <a:tc>
                  <a:txBody>
                    <a:bodyPr/>
                    <a:lstStyle/>
                    <a:p>
                      <a:r>
                        <a:rPr lang="fr-FR"/>
                        <a:t>Amphi Chevreul</a:t>
                      </a:r>
                    </a:p>
                  </a:txBody>
                  <a:tcPr/>
                </a:tc>
                <a:tc>
                  <a:txBody>
                    <a:bodyPr/>
                    <a:lstStyle/>
                    <a:p>
                      <a:r>
                        <a:rPr lang="fr-FR"/>
                        <a:t>40 000€</a:t>
                      </a:r>
                    </a:p>
                  </a:txBody>
                  <a:tcPr/>
                </a:tc>
                <a:extLst>
                  <a:ext uri="{0D108BD9-81ED-4DB2-BD59-A6C34878D82A}">
                    <a16:rowId xmlns:a16="http://schemas.microsoft.com/office/drawing/2014/main" val="3138485482"/>
                  </a:ext>
                </a:extLst>
              </a:tr>
            </a:tbl>
          </a:graphicData>
        </a:graphic>
      </p:graphicFrame>
    </p:spTree>
    <p:extLst>
      <p:ext uri="{BB962C8B-B14F-4D97-AF65-F5344CB8AC3E}">
        <p14:creationId xmlns:p14="http://schemas.microsoft.com/office/powerpoint/2010/main" val="1349985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38ADD-1793-F74C-15F2-78D085B61C0D}"/>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6E30672-1933-26E3-8139-3C608B8A15F2}"/>
              </a:ext>
            </a:extLst>
          </p:cNvPr>
          <p:cNvSpPr>
            <a:spLocks noGrp="1"/>
          </p:cNvSpPr>
          <p:nvPr>
            <p:ph type="body" sz="quarter" idx="15"/>
          </p:nvPr>
        </p:nvSpPr>
        <p:spPr>
          <a:xfrm>
            <a:off x="690675" y="636285"/>
            <a:ext cx="5153790" cy="307777"/>
          </a:xfrm>
        </p:spPr>
        <p:txBody>
          <a:bodyPr/>
          <a:lstStyle/>
          <a:p>
            <a:r>
              <a:rPr lang="fr-FR"/>
              <a:t>Etat des lieux Saint-Serge</a:t>
            </a:r>
          </a:p>
        </p:txBody>
      </p:sp>
      <p:sp>
        <p:nvSpPr>
          <p:cNvPr id="3" name="Espace réservé du texte 2">
            <a:extLst>
              <a:ext uri="{FF2B5EF4-FFF2-40B4-BE49-F238E27FC236}">
                <a16:creationId xmlns:a16="http://schemas.microsoft.com/office/drawing/2014/main" id="{0E7EB19B-B370-C1DF-DE97-1498DCD53714}"/>
              </a:ext>
            </a:extLst>
          </p:cNvPr>
          <p:cNvSpPr>
            <a:spLocks noGrp="1"/>
          </p:cNvSpPr>
          <p:nvPr>
            <p:ph type="body" sz="quarter" idx="10"/>
          </p:nvPr>
        </p:nvSpPr>
        <p:spPr>
          <a:xfrm>
            <a:off x="690675" y="1471371"/>
            <a:ext cx="5153790" cy="3521554"/>
          </a:xfrm>
        </p:spPr>
        <p:txBody>
          <a:bodyPr/>
          <a:lstStyle/>
          <a:p>
            <a:endParaRPr lang="fr-FR"/>
          </a:p>
        </p:txBody>
      </p:sp>
      <p:sp>
        <p:nvSpPr>
          <p:cNvPr id="4" name="Espace réservé du texte 3">
            <a:extLst>
              <a:ext uri="{FF2B5EF4-FFF2-40B4-BE49-F238E27FC236}">
                <a16:creationId xmlns:a16="http://schemas.microsoft.com/office/drawing/2014/main" id="{937CC1D8-99F2-7227-DA10-4160BF9BC685}"/>
              </a:ext>
            </a:extLst>
          </p:cNvPr>
          <p:cNvSpPr>
            <a:spLocks noGrp="1"/>
          </p:cNvSpPr>
          <p:nvPr>
            <p:ph type="body" sz="quarter" idx="11"/>
          </p:nvPr>
        </p:nvSpPr>
        <p:spPr>
          <a:xfrm>
            <a:off x="6399017" y="636285"/>
            <a:ext cx="5153790" cy="307777"/>
          </a:xfrm>
        </p:spPr>
        <p:txBody>
          <a:bodyPr vert="horz" lIns="0" tIns="0" rIns="0" bIns="0" rtlCol="0" anchor="t">
            <a:noAutofit/>
          </a:bodyPr>
          <a:lstStyle/>
          <a:p>
            <a:r>
              <a:rPr lang="fr-FR">
                <a:latin typeface="Verdana Pro Semibold"/>
              </a:rPr>
              <a:t>Etat des lieux Présidence</a:t>
            </a:r>
            <a:endParaRPr lang="fr-FR"/>
          </a:p>
        </p:txBody>
      </p:sp>
      <p:sp>
        <p:nvSpPr>
          <p:cNvPr id="5" name="Espace réservé du texte 4">
            <a:extLst>
              <a:ext uri="{FF2B5EF4-FFF2-40B4-BE49-F238E27FC236}">
                <a16:creationId xmlns:a16="http://schemas.microsoft.com/office/drawing/2014/main" id="{872967AC-467C-25E7-C2FF-8247ED0E5FF6}"/>
              </a:ext>
            </a:extLst>
          </p:cNvPr>
          <p:cNvSpPr>
            <a:spLocks noGrp="1"/>
          </p:cNvSpPr>
          <p:nvPr>
            <p:ph type="body" sz="quarter" idx="14"/>
          </p:nvPr>
        </p:nvSpPr>
        <p:spPr>
          <a:xfrm>
            <a:off x="6399017" y="1471371"/>
            <a:ext cx="5153790" cy="3521554"/>
          </a:xfrm>
        </p:spPr>
        <p:txBody>
          <a:bodyPr/>
          <a:lstStyle/>
          <a:p>
            <a:endParaRPr lang="fr-FR"/>
          </a:p>
        </p:txBody>
      </p:sp>
      <p:sp>
        <p:nvSpPr>
          <p:cNvPr id="6" name="Espace réservé du pied de page 5">
            <a:extLst>
              <a:ext uri="{FF2B5EF4-FFF2-40B4-BE49-F238E27FC236}">
                <a16:creationId xmlns:a16="http://schemas.microsoft.com/office/drawing/2014/main" id="{6C242996-91CB-7316-E6E0-E168A1269B95}"/>
              </a:ext>
            </a:extLst>
          </p:cNvPr>
          <p:cNvSpPr>
            <a:spLocks noGrp="1"/>
          </p:cNvSpPr>
          <p:nvPr>
            <p:ph type="ftr" sz="quarter" idx="3"/>
          </p:nvPr>
        </p:nvSpPr>
        <p:spPr>
          <a:xfrm>
            <a:off x="2036830" y="6377005"/>
            <a:ext cx="1630368" cy="330196"/>
          </a:xfrm>
        </p:spPr>
        <p:txBody>
          <a:bodyPr/>
          <a:lstStyle/>
          <a:p>
            <a:r>
              <a:rPr lang="fr-FR" dirty="0"/>
              <a:t>CPN du 03 avril 2026</a:t>
            </a:r>
          </a:p>
        </p:txBody>
      </p:sp>
      <p:sp>
        <p:nvSpPr>
          <p:cNvPr id="7" name="Espace réservé du numéro de diapositive 6">
            <a:extLst>
              <a:ext uri="{FF2B5EF4-FFF2-40B4-BE49-F238E27FC236}">
                <a16:creationId xmlns:a16="http://schemas.microsoft.com/office/drawing/2014/main" id="{CEA0F661-B633-6CB5-DD56-35BA87545B8C}"/>
              </a:ext>
            </a:extLst>
          </p:cNvPr>
          <p:cNvSpPr>
            <a:spLocks noGrp="1"/>
          </p:cNvSpPr>
          <p:nvPr>
            <p:ph type="sldNum" sz="quarter" idx="4"/>
          </p:nvPr>
        </p:nvSpPr>
        <p:spPr/>
        <p:txBody>
          <a:bodyPr/>
          <a:lstStyle/>
          <a:p>
            <a:fld id="{A5311C5C-DD0D-4634-AA58-1EB1FA85B81D}" type="slidenum">
              <a:rPr lang="en-US" smtClean="0"/>
              <a:pPr/>
              <a:t>24</a:t>
            </a:fld>
            <a:endParaRPr lang="en-US"/>
          </a:p>
        </p:txBody>
      </p:sp>
      <p:sp>
        <p:nvSpPr>
          <p:cNvPr id="8" name="Espace réservé du texte 7">
            <a:extLst>
              <a:ext uri="{FF2B5EF4-FFF2-40B4-BE49-F238E27FC236}">
                <a16:creationId xmlns:a16="http://schemas.microsoft.com/office/drawing/2014/main" id="{4D3C11A8-CA09-321F-C304-1CC2F2199BB5}"/>
              </a:ext>
            </a:extLst>
          </p:cNvPr>
          <p:cNvSpPr>
            <a:spLocks noGrp="1"/>
          </p:cNvSpPr>
          <p:nvPr>
            <p:ph type="body" sz="quarter" idx="12"/>
          </p:nvPr>
        </p:nvSpPr>
        <p:spPr>
          <a:xfrm>
            <a:off x="6347535" y="1097688"/>
            <a:ext cx="5153790" cy="21600"/>
          </a:xfrm>
        </p:spPr>
        <p:txBody>
          <a:bodyPr/>
          <a:lstStyle/>
          <a:p>
            <a:endParaRPr lang="fr-FR"/>
          </a:p>
        </p:txBody>
      </p:sp>
      <p:sp>
        <p:nvSpPr>
          <p:cNvPr id="9" name="Espace réservé du texte 8">
            <a:extLst>
              <a:ext uri="{FF2B5EF4-FFF2-40B4-BE49-F238E27FC236}">
                <a16:creationId xmlns:a16="http://schemas.microsoft.com/office/drawing/2014/main" id="{EBA0EB03-0085-7B3E-C1E4-6ED3685AAEAE}"/>
              </a:ext>
            </a:extLst>
          </p:cNvPr>
          <p:cNvSpPr>
            <a:spLocks noGrp="1"/>
          </p:cNvSpPr>
          <p:nvPr>
            <p:ph type="body" sz="quarter" idx="13"/>
          </p:nvPr>
        </p:nvSpPr>
        <p:spPr>
          <a:xfrm>
            <a:off x="690675" y="1119288"/>
            <a:ext cx="5153790" cy="21600"/>
          </a:xfrm>
        </p:spPr>
        <p:txBody>
          <a:bodyPr/>
          <a:lstStyle/>
          <a:p>
            <a:endParaRPr lang="fr-FR"/>
          </a:p>
        </p:txBody>
      </p:sp>
      <p:graphicFrame>
        <p:nvGraphicFramePr>
          <p:cNvPr id="12" name="Tableau 11">
            <a:extLst>
              <a:ext uri="{FF2B5EF4-FFF2-40B4-BE49-F238E27FC236}">
                <a16:creationId xmlns:a16="http://schemas.microsoft.com/office/drawing/2014/main" id="{4E071015-E326-6931-B723-7A299B16CE42}"/>
              </a:ext>
            </a:extLst>
          </p:cNvPr>
          <p:cNvGraphicFramePr>
            <a:graphicFrameLocks noGrp="1"/>
          </p:cNvGraphicFramePr>
          <p:nvPr>
            <p:extLst>
              <p:ext uri="{D42A27DB-BD31-4B8C-83A1-F6EECF244321}">
                <p14:modId xmlns:p14="http://schemas.microsoft.com/office/powerpoint/2010/main" val="2324031359"/>
              </p:ext>
            </p:extLst>
          </p:nvPr>
        </p:nvGraphicFramePr>
        <p:xfrm>
          <a:off x="690675" y="2089148"/>
          <a:ext cx="5153790" cy="365760"/>
        </p:xfrm>
        <a:graphic>
          <a:graphicData uri="http://schemas.openxmlformats.org/drawingml/2006/table">
            <a:tbl>
              <a:tblPr firstRow="1" bandRow="1">
                <a:tableStyleId>{5C22544A-7EE6-4342-B048-85BDC9FD1C3A}</a:tableStyleId>
              </a:tblPr>
              <a:tblGrid>
                <a:gridCol w="1192554">
                  <a:extLst>
                    <a:ext uri="{9D8B030D-6E8A-4147-A177-3AD203B41FA5}">
                      <a16:colId xmlns:a16="http://schemas.microsoft.com/office/drawing/2014/main" val="2577871487"/>
                    </a:ext>
                  </a:extLst>
                </a:gridCol>
                <a:gridCol w="2569028">
                  <a:extLst>
                    <a:ext uri="{9D8B030D-6E8A-4147-A177-3AD203B41FA5}">
                      <a16:colId xmlns:a16="http://schemas.microsoft.com/office/drawing/2014/main" val="3037097681"/>
                    </a:ext>
                  </a:extLst>
                </a:gridCol>
                <a:gridCol w="1392208">
                  <a:extLst>
                    <a:ext uri="{9D8B030D-6E8A-4147-A177-3AD203B41FA5}">
                      <a16:colId xmlns:a16="http://schemas.microsoft.com/office/drawing/2014/main" val="72971227"/>
                    </a:ext>
                  </a:extLst>
                </a:gridCol>
              </a:tblGrid>
              <a:tr h="252964">
                <a:tc>
                  <a:txBody>
                    <a:bodyPr/>
                    <a:lstStyle/>
                    <a:p>
                      <a:r>
                        <a:rPr lang="fr-FR"/>
                        <a:t>DEG</a:t>
                      </a:r>
                    </a:p>
                  </a:txBody>
                  <a:tcPr/>
                </a:tc>
                <a:tc>
                  <a:txBody>
                    <a:bodyPr/>
                    <a:lstStyle/>
                    <a:p>
                      <a:r>
                        <a:rPr lang="fr-FR"/>
                        <a:t>Amphi Inca</a:t>
                      </a:r>
                    </a:p>
                  </a:txBody>
                  <a:tcPr/>
                </a:tc>
                <a:tc>
                  <a:txBody>
                    <a:bodyPr/>
                    <a:lstStyle/>
                    <a:p>
                      <a:r>
                        <a:rPr lang="fr-FR"/>
                        <a:t>30 000€</a:t>
                      </a:r>
                    </a:p>
                  </a:txBody>
                  <a:tcPr/>
                </a:tc>
                <a:extLst>
                  <a:ext uri="{0D108BD9-81ED-4DB2-BD59-A6C34878D82A}">
                    <a16:rowId xmlns:a16="http://schemas.microsoft.com/office/drawing/2014/main" val="2668640457"/>
                  </a:ext>
                </a:extLst>
              </a:tr>
            </a:tbl>
          </a:graphicData>
        </a:graphic>
      </p:graphicFrame>
      <p:graphicFrame>
        <p:nvGraphicFramePr>
          <p:cNvPr id="13" name="Tableau 12">
            <a:extLst>
              <a:ext uri="{FF2B5EF4-FFF2-40B4-BE49-F238E27FC236}">
                <a16:creationId xmlns:a16="http://schemas.microsoft.com/office/drawing/2014/main" id="{7B953F15-C8D0-C7B2-5AE1-281B9E662C33}"/>
              </a:ext>
            </a:extLst>
          </p:cNvPr>
          <p:cNvGraphicFramePr>
            <a:graphicFrameLocks noGrp="1"/>
          </p:cNvGraphicFramePr>
          <p:nvPr>
            <p:extLst>
              <p:ext uri="{D42A27DB-BD31-4B8C-83A1-F6EECF244321}">
                <p14:modId xmlns:p14="http://schemas.microsoft.com/office/powerpoint/2010/main" val="2429334435"/>
              </p:ext>
            </p:extLst>
          </p:nvPr>
        </p:nvGraphicFramePr>
        <p:xfrm>
          <a:off x="6347536" y="2089148"/>
          <a:ext cx="5153793" cy="1533314"/>
        </p:xfrm>
        <a:graphic>
          <a:graphicData uri="http://schemas.openxmlformats.org/drawingml/2006/table">
            <a:tbl>
              <a:tblPr firstRow="1" bandRow="1">
                <a:tableStyleId>{5C22544A-7EE6-4342-B048-85BDC9FD1C3A}</a:tableStyleId>
              </a:tblPr>
              <a:tblGrid>
                <a:gridCol w="1717931">
                  <a:extLst>
                    <a:ext uri="{9D8B030D-6E8A-4147-A177-3AD203B41FA5}">
                      <a16:colId xmlns:a16="http://schemas.microsoft.com/office/drawing/2014/main" val="2488855834"/>
                    </a:ext>
                  </a:extLst>
                </a:gridCol>
                <a:gridCol w="1717931">
                  <a:extLst>
                    <a:ext uri="{9D8B030D-6E8A-4147-A177-3AD203B41FA5}">
                      <a16:colId xmlns:a16="http://schemas.microsoft.com/office/drawing/2014/main" val="282719898"/>
                    </a:ext>
                  </a:extLst>
                </a:gridCol>
                <a:gridCol w="1717931">
                  <a:extLst>
                    <a:ext uri="{9D8B030D-6E8A-4147-A177-3AD203B41FA5}">
                      <a16:colId xmlns:a16="http://schemas.microsoft.com/office/drawing/2014/main" val="3657851427"/>
                    </a:ext>
                  </a:extLst>
                </a:gridCol>
              </a:tblGrid>
              <a:tr h="766657">
                <a:tc>
                  <a:txBody>
                    <a:bodyPr/>
                    <a:lstStyle/>
                    <a:p>
                      <a:r>
                        <a:rPr lang="fr-FR"/>
                        <a:t>Salle Emeraude</a:t>
                      </a:r>
                    </a:p>
                  </a:txBody>
                  <a:tcPr/>
                </a:tc>
                <a:tc>
                  <a:txBody>
                    <a:bodyPr/>
                    <a:lstStyle/>
                    <a:p>
                      <a:r>
                        <a:rPr lang="fr-FR"/>
                        <a:t>écran</a:t>
                      </a:r>
                    </a:p>
                  </a:txBody>
                  <a:tcPr/>
                </a:tc>
                <a:tc>
                  <a:txBody>
                    <a:bodyPr/>
                    <a:lstStyle/>
                    <a:p>
                      <a:r>
                        <a:rPr lang="fr-FR"/>
                        <a:t>5 000€</a:t>
                      </a:r>
                    </a:p>
                  </a:txBody>
                  <a:tcPr/>
                </a:tc>
                <a:extLst>
                  <a:ext uri="{0D108BD9-81ED-4DB2-BD59-A6C34878D82A}">
                    <a16:rowId xmlns:a16="http://schemas.microsoft.com/office/drawing/2014/main" val="2353883898"/>
                  </a:ext>
                </a:extLst>
              </a:tr>
              <a:tr h="766657">
                <a:tc>
                  <a:txBody>
                    <a:bodyPr/>
                    <a:lstStyle/>
                    <a:p>
                      <a:r>
                        <a:rPr lang="fr-FR"/>
                        <a:t>Salle du conseil</a:t>
                      </a:r>
                    </a:p>
                  </a:txBody>
                  <a:tcPr/>
                </a:tc>
                <a:tc>
                  <a:txBody>
                    <a:bodyPr/>
                    <a:lstStyle/>
                    <a:p>
                      <a:r>
                        <a:rPr lang="fr-FR"/>
                        <a:t>ensemble</a:t>
                      </a:r>
                    </a:p>
                  </a:txBody>
                  <a:tcPr/>
                </a:tc>
                <a:tc>
                  <a:txBody>
                    <a:bodyPr/>
                    <a:lstStyle/>
                    <a:p>
                      <a:r>
                        <a:rPr lang="fr-FR"/>
                        <a:t>70 000€</a:t>
                      </a:r>
                    </a:p>
                  </a:txBody>
                  <a:tcPr/>
                </a:tc>
                <a:extLst>
                  <a:ext uri="{0D108BD9-81ED-4DB2-BD59-A6C34878D82A}">
                    <a16:rowId xmlns:a16="http://schemas.microsoft.com/office/drawing/2014/main" val="722786122"/>
                  </a:ext>
                </a:extLst>
              </a:tr>
            </a:tbl>
          </a:graphicData>
        </a:graphic>
      </p:graphicFrame>
    </p:spTree>
    <p:extLst>
      <p:ext uri="{BB962C8B-B14F-4D97-AF65-F5344CB8AC3E}">
        <p14:creationId xmlns:p14="http://schemas.microsoft.com/office/powerpoint/2010/main" val="2415395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82187-2096-3921-F8D3-9BCEAC12F26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FB97235-41C6-29E7-8374-BD841702D0C0}"/>
              </a:ext>
            </a:extLst>
          </p:cNvPr>
          <p:cNvSpPr>
            <a:spLocks noGrp="1"/>
          </p:cNvSpPr>
          <p:nvPr>
            <p:ph type="body" sz="quarter" idx="10"/>
          </p:nvPr>
        </p:nvSpPr>
        <p:spPr/>
        <p:txBody>
          <a:bodyPr/>
          <a:lstStyle/>
          <a:p>
            <a:r>
              <a:rPr lang="en-US"/>
              <a:t>06</a:t>
            </a:r>
          </a:p>
        </p:txBody>
      </p:sp>
      <p:sp>
        <p:nvSpPr>
          <p:cNvPr id="2" name="Title 1">
            <a:extLst>
              <a:ext uri="{FF2B5EF4-FFF2-40B4-BE49-F238E27FC236}">
                <a16:creationId xmlns:a16="http://schemas.microsoft.com/office/drawing/2014/main" id="{B7ADD016-37BD-CDEF-CF4D-D39BAB757FDC}"/>
              </a:ext>
            </a:extLst>
          </p:cNvPr>
          <p:cNvSpPr>
            <a:spLocks noGrp="1"/>
          </p:cNvSpPr>
          <p:nvPr>
            <p:ph type="title"/>
          </p:nvPr>
        </p:nvSpPr>
        <p:spPr/>
        <p:txBody>
          <a:bodyPr/>
          <a:lstStyle/>
          <a:p>
            <a:r>
              <a:rPr lang="fr-FR" sz="5400"/>
              <a:t>Panopto </a:t>
            </a:r>
            <a:br>
              <a:rPr lang="fr-FR" sz="5400"/>
            </a:br>
            <a:r>
              <a:rPr lang="fr-FR" sz="5400"/>
              <a:t>et après ?</a:t>
            </a:r>
          </a:p>
        </p:txBody>
      </p:sp>
      <p:sp>
        <p:nvSpPr>
          <p:cNvPr id="4" name="Espace réservé du pied de page 3">
            <a:extLst>
              <a:ext uri="{FF2B5EF4-FFF2-40B4-BE49-F238E27FC236}">
                <a16:creationId xmlns:a16="http://schemas.microsoft.com/office/drawing/2014/main" id="{84F18A31-206F-6A2A-913A-178D22216B70}"/>
              </a:ext>
            </a:extLst>
          </p:cNvPr>
          <p:cNvSpPr>
            <a:spLocks noGrp="1"/>
          </p:cNvSpPr>
          <p:nvPr>
            <p:ph type="ftr" sz="quarter" idx="3"/>
          </p:nvPr>
        </p:nvSpPr>
        <p:spPr>
          <a:xfrm>
            <a:off x="2036830" y="6377005"/>
            <a:ext cx="1630368" cy="330196"/>
          </a:xfrm>
        </p:spPr>
        <p:txBody>
          <a:bodyPr/>
          <a:lstStyle/>
          <a:p>
            <a:r>
              <a:rPr lang="fr-FR"/>
              <a:t>CPN du 03 avril 2026</a:t>
            </a:r>
          </a:p>
        </p:txBody>
      </p:sp>
      <p:sp>
        <p:nvSpPr>
          <p:cNvPr id="5" name="Espace réservé du numéro de diapositive 4">
            <a:extLst>
              <a:ext uri="{FF2B5EF4-FFF2-40B4-BE49-F238E27FC236}">
                <a16:creationId xmlns:a16="http://schemas.microsoft.com/office/drawing/2014/main" id="{4FB31A87-9907-48A7-DABA-D737A94C40F1}"/>
              </a:ext>
            </a:extLst>
          </p:cNvPr>
          <p:cNvSpPr>
            <a:spLocks noGrp="1"/>
          </p:cNvSpPr>
          <p:nvPr>
            <p:ph type="sldNum" sz="quarter" idx="4"/>
          </p:nvPr>
        </p:nvSpPr>
        <p:spPr/>
        <p:txBody>
          <a:bodyPr/>
          <a:lstStyle/>
          <a:p>
            <a:fld id="{A5311C5C-DD0D-4634-AA58-1EB1FA85B81D}" type="slidenum">
              <a:rPr lang="en-US" smtClean="0"/>
              <a:pPr/>
              <a:t>25</a:t>
            </a:fld>
            <a:endParaRPr lang="en-US"/>
          </a:p>
        </p:txBody>
      </p:sp>
    </p:spTree>
    <p:extLst>
      <p:ext uri="{BB962C8B-B14F-4D97-AF65-F5344CB8AC3E}">
        <p14:creationId xmlns:p14="http://schemas.microsoft.com/office/powerpoint/2010/main" val="3063111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6AAEE-6CE9-5F87-6067-C51B7D0EEB92}"/>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E54064FB-438A-9363-2131-9DCE5CED7673}"/>
              </a:ext>
            </a:extLst>
          </p:cNvPr>
          <p:cNvSpPr>
            <a:spLocks noGrp="1"/>
          </p:cNvSpPr>
          <p:nvPr>
            <p:ph type="title"/>
          </p:nvPr>
        </p:nvSpPr>
        <p:spPr>
          <a:xfrm>
            <a:off x="690675" y="426767"/>
            <a:ext cx="10862132" cy="498598"/>
          </a:xfrm>
        </p:spPr>
        <p:txBody>
          <a:bodyPr/>
          <a:lstStyle/>
          <a:p>
            <a:r>
              <a:rPr lang="fr-FR"/>
              <a:t>Panopto et après ?</a:t>
            </a:r>
          </a:p>
        </p:txBody>
      </p:sp>
      <p:sp>
        <p:nvSpPr>
          <p:cNvPr id="12" name="Text Placeholder 11">
            <a:extLst>
              <a:ext uri="{FF2B5EF4-FFF2-40B4-BE49-F238E27FC236}">
                <a16:creationId xmlns:a16="http://schemas.microsoft.com/office/drawing/2014/main" id="{6A44134B-5800-3EF1-2874-E7C909C8327B}"/>
              </a:ext>
            </a:extLst>
          </p:cNvPr>
          <p:cNvSpPr>
            <a:spLocks noGrp="1"/>
          </p:cNvSpPr>
          <p:nvPr>
            <p:ph type="body" sz="quarter" idx="15"/>
          </p:nvPr>
        </p:nvSpPr>
        <p:spPr>
          <a:xfrm>
            <a:off x="690676" y="2370590"/>
            <a:ext cx="5153790" cy="307777"/>
          </a:xfrm>
        </p:spPr>
        <p:txBody>
          <a:bodyPr/>
          <a:lstStyle/>
          <a:p>
            <a:r>
              <a:rPr lang="fr-FR"/>
              <a:t>Contexte</a:t>
            </a:r>
          </a:p>
        </p:txBody>
      </p:sp>
      <p:sp>
        <p:nvSpPr>
          <p:cNvPr id="7" name="Text Placeholder 6">
            <a:extLst>
              <a:ext uri="{FF2B5EF4-FFF2-40B4-BE49-F238E27FC236}">
                <a16:creationId xmlns:a16="http://schemas.microsoft.com/office/drawing/2014/main" id="{94110672-1628-8F7F-F2B9-EE861875D8F4}"/>
              </a:ext>
            </a:extLst>
          </p:cNvPr>
          <p:cNvSpPr>
            <a:spLocks noGrp="1"/>
          </p:cNvSpPr>
          <p:nvPr>
            <p:ph type="body" sz="quarter" idx="10"/>
          </p:nvPr>
        </p:nvSpPr>
        <p:spPr>
          <a:xfrm>
            <a:off x="690676" y="3184545"/>
            <a:ext cx="5153790" cy="2777208"/>
          </a:xfrm>
        </p:spPr>
        <p:txBody>
          <a:bodyPr/>
          <a:lstStyle/>
          <a:p>
            <a:pPr lvl="1"/>
            <a:r>
              <a:rPr lang="fr-FR"/>
              <a:t>GT SIA, STN, SUN, SSR, LABUA</a:t>
            </a:r>
          </a:p>
          <a:p>
            <a:pPr lvl="1"/>
            <a:r>
              <a:rPr lang="fr-FR"/>
              <a:t>Choix d’un outil, Panopto ou alternative</a:t>
            </a:r>
          </a:p>
          <a:p>
            <a:pPr lvl="1"/>
            <a:r>
              <a:rPr lang="fr-FR"/>
              <a:t>Note stratégique </a:t>
            </a:r>
          </a:p>
          <a:p>
            <a:pPr lvl="1"/>
            <a:endParaRPr lang="fr-FR"/>
          </a:p>
        </p:txBody>
      </p:sp>
      <p:sp>
        <p:nvSpPr>
          <p:cNvPr id="8" name="Text Placeholder 7">
            <a:extLst>
              <a:ext uri="{FF2B5EF4-FFF2-40B4-BE49-F238E27FC236}">
                <a16:creationId xmlns:a16="http://schemas.microsoft.com/office/drawing/2014/main" id="{0D8A8474-FC00-8B1A-B526-9138B6104B74}"/>
              </a:ext>
            </a:extLst>
          </p:cNvPr>
          <p:cNvSpPr>
            <a:spLocks noGrp="1"/>
          </p:cNvSpPr>
          <p:nvPr>
            <p:ph type="body" sz="quarter" idx="11"/>
          </p:nvPr>
        </p:nvSpPr>
        <p:spPr>
          <a:xfrm>
            <a:off x="6451600" y="2370590"/>
            <a:ext cx="5153790" cy="307777"/>
          </a:xfrm>
        </p:spPr>
        <p:txBody>
          <a:bodyPr/>
          <a:lstStyle/>
          <a:p>
            <a:r>
              <a:rPr lang="fr-FR"/>
              <a:t>Solutions étudiées</a:t>
            </a:r>
          </a:p>
        </p:txBody>
      </p:sp>
      <p:sp>
        <p:nvSpPr>
          <p:cNvPr id="11" name="Text Placeholder 10">
            <a:extLst>
              <a:ext uri="{FF2B5EF4-FFF2-40B4-BE49-F238E27FC236}">
                <a16:creationId xmlns:a16="http://schemas.microsoft.com/office/drawing/2014/main" id="{E8138E82-F243-18C3-2279-A928B60C8C6C}"/>
              </a:ext>
            </a:extLst>
          </p:cNvPr>
          <p:cNvSpPr>
            <a:spLocks noGrp="1"/>
          </p:cNvSpPr>
          <p:nvPr>
            <p:ph type="body" sz="quarter" idx="14"/>
          </p:nvPr>
        </p:nvSpPr>
        <p:spPr>
          <a:xfrm>
            <a:off x="6451600" y="3184545"/>
            <a:ext cx="5153790" cy="2777208"/>
          </a:xfrm>
        </p:spPr>
        <p:txBody>
          <a:bodyPr vert="horz" lIns="0" tIns="0" rIns="0" bIns="0" rtlCol="0" anchor="t">
            <a:noAutofit/>
          </a:bodyPr>
          <a:lstStyle/>
          <a:p>
            <a:pPr lvl="1"/>
            <a:r>
              <a:rPr lang="fr-FR" err="1"/>
              <a:t>Esup-Pod</a:t>
            </a:r>
            <a:r>
              <a:rPr lang="fr-FR"/>
              <a:t> (SaaS ou On-</a:t>
            </a:r>
            <a:r>
              <a:rPr lang="fr-FR" err="1"/>
              <a:t>premise</a:t>
            </a:r>
            <a:r>
              <a:rPr lang="fr-FR"/>
              <a:t>)</a:t>
            </a:r>
          </a:p>
          <a:p>
            <a:pPr lvl="1"/>
            <a:r>
              <a:rPr lang="fr-FR" err="1"/>
              <a:t>Ubicast</a:t>
            </a:r>
            <a:r>
              <a:rPr lang="fr-FR"/>
              <a:t> (SaaS ou On-</a:t>
            </a:r>
            <a:r>
              <a:rPr lang="fr-FR" err="1"/>
              <a:t>premise</a:t>
            </a:r>
            <a:r>
              <a:rPr lang="fr-FR"/>
              <a:t>)</a:t>
            </a:r>
          </a:p>
          <a:p>
            <a:pPr lvl="1"/>
            <a:r>
              <a:rPr lang="fr-FR" err="1"/>
              <a:t>Esup-Pod</a:t>
            </a:r>
            <a:r>
              <a:rPr lang="fr-FR"/>
              <a:t> Saas + </a:t>
            </a:r>
            <a:r>
              <a:rPr lang="fr-FR" err="1"/>
              <a:t>Ubicast</a:t>
            </a:r>
            <a:endParaRPr lang="fr-FR"/>
          </a:p>
          <a:p>
            <a:pPr lvl="1"/>
            <a:r>
              <a:rPr lang="fr-FR"/>
              <a:t>Panopto</a:t>
            </a:r>
          </a:p>
          <a:p>
            <a:pPr lvl="1"/>
            <a:endParaRPr lang="fr-FR"/>
          </a:p>
        </p:txBody>
      </p:sp>
      <p:sp>
        <p:nvSpPr>
          <p:cNvPr id="3" name="Espace réservé du numéro de diapositive 2">
            <a:extLst>
              <a:ext uri="{FF2B5EF4-FFF2-40B4-BE49-F238E27FC236}">
                <a16:creationId xmlns:a16="http://schemas.microsoft.com/office/drawing/2014/main" id="{B0F71AF8-3F34-A2E9-0A99-78ACFA269CF5}"/>
              </a:ext>
            </a:extLst>
          </p:cNvPr>
          <p:cNvSpPr>
            <a:spLocks noGrp="1"/>
          </p:cNvSpPr>
          <p:nvPr>
            <p:ph type="sldNum" sz="quarter" idx="4"/>
          </p:nvPr>
        </p:nvSpPr>
        <p:spPr>
          <a:xfrm>
            <a:off x="11552807" y="6377540"/>
            <a:ext cx="333166" cy="329661"/>
          </a:xfrm>
        </p:spPr>
        <p:txBody>
          <a:bodyPr/>
          <a:lstStyle/>
          <a:p>
            <a:fld id="{A5311C5C-DD0D-4634-AA58-1EB1FA85B81D}" type="slidenum">
              <a:rPr lang="en-US" smtClean="0"/>
              <a:pPr/>
              <a:t>26</a:t>
            </a:fld>
            <a:endParaRPr lang="en-US"/>
          </a:p>
        </p:txBody>
      </p:sp>
      <p:sp>
        <p:nvSpPr>
          <p:cNvPr id="77" name="Espace réservé du texte 76">
            <a:extLst>
              <a:ext uri="{FF2B5EF4-FFF2-40B4-BE49-F238E27FC236}">
                <a16:creationId xmlns:a16="http://schemas.microsoft.com/office/drawing/2014/main" id="{6F6128BD-ABCA-8E58-6C71-D75273193BA3}"/>
              </a:ext>
            </a:extLst>
          </p:cNvPr>
          <p:cNvSpPr>
            <a:spLocks noGrp="1"/>
          </p:cNvSpPr>
          <p:nvPr>
            <p:ph type="body" sz="quarter" idx="12"/>
          </p:nvPr>
        </p:nvSpPr>
        <p:spPr/>
        <p:txBody>
          <a:bodyPr/>
          <a:lstStyle/>
          <a:p>
            <a:endParaRPr lang="fr-FR"/>
          </a:p>
        </p:txBody>
      </p:sp>
      <p:sp>
        <p:nvSpPr>
          <p:cNvPr id="78" name="Espace réservé du texte 77">
            <a:extLst>
              <a:ext uri="{FF2B5EF4-FFF2-40B4-BE49-F238E27FC236}">
                <a16:creationId xmlns:a16="http://schemas.microsoft.com/office/drawing/2014/main" id="{521B609D-D24B-1A4A-B0C9-9BC9176EBD2E}"/>
              </a:ext>
            </a:extLst>
          </p:cNvPr>
          <p:cNvSpPr>
            <a:spLocks noGrp="1"/>
          </p:cNvSpPr>
          <p:nvPr>
            <p:ph type="body" sz="quarter" idx="13"/>
          </p:nvPr>
        </p:nvSpPr>
        <p:spPr/>
        <p:txBody>
          <a:bodyPr/>
          <a:lstStyle/>
          <a:p>
            <a:endParaRPr lang="fr-FR"/>
          </a:p>
        </p:txBody>
      </p:sp>
      <p:pic>
        <p:nvPicPr>
          <p:cNvPr id="24" name="Graphic 41">
            <a:extLst>
              <a:ext uri="{FF2B5EF4-FFF2-40B4-BE49-F238E27FC236}">
                <a16:creationId xmlns:a16="http://schemas.microsoft.com/office/drawing/2014/main" id="{CBE07E31-8CAB-3385-4FCA-30B5864CD458}"/>
              </a:ext>
              <a:ext uri="{C183D7F6-B498-43B3-948B-1728B52AA6E4}">
                <adec:decorative xmlns:adec="http://schemas.microsoft.com/office/drawing/2017/decorative" val="1"/>
              </a:ext>
            </a:extLst>
          </p:cNvPr>
          <p:cNvPicPr>
            <a:picLocks noGrp="1" noChangeAspect="1"/>
          </p:cNvPicPr>
          <p:nvPr>
            <p:ph type="pic" sz="quarter" idx="16"/>
          </p:nvPr>
        </p:nvPicPr>
        <p:blipFill rotWithShape="1">
          <a:blip>
            <a:extLst>
              <a:ext uri="{96DAC541-7B7A-43D3-8B79-37D633B846F1}">
                <asvg:svgBlip xmlns:asvg="http://schemas.microsoft.com/office/drawing/2016/SVG/main" r:embed="rId3"/>
              </a:ext>
            </a:extLst>
          </a:blip>
          <a:srcRect t="685" b="685"/>
          <a:stretch/>
        </p:blipFill>
        <p:spPr>
          <a:xfrm>
            <a:off x="6405106" y="1402090"/>
            <a:ext cx="774000" cy="774000"/>
          </a:xfrm>
        </p:spPr>
      </p:pic>
      <p:pic>
        <p:nvPicPr>
          <p:cNvPr id="25" name="Graphic 82">
            <a:extLst>
              <a:ext uri="{FF2B5EF4-FFF2-40B4-BE49-F238E27FC236}">
                <a16:creationId xmlns:a16="http://schemas.microsoft.com/office/drawing/2014/main" id="{93EA9E2C-BC56-48DD-DBFB-BAAA000A5AAE}"/>
              </a:ext>
              <a:ext uri="{C183D7F6-B498-43B3-948B-1728B52AA6E4}">
                <adec:decorative xmlns:adec="http://schemas.microsoft.com/office/drawing/2017/decorative" val="1"/>
              </a:ext>
            </a:extLst>
          </p:cNvPr>
          <p:cNvPicPr>
            <a:picLocks noGrp="1" noChangeAspect="1"/>
          </p:cNvPicPr>
          <p:nvPr>
            <p:ph type="pic" sz="quarter" idx="17"/>
          </p:nvPr>
        </p:nvPicPr>
        <p:blipFill rotWithShape="1">
          <a:blip>
            <a:extLst>
              <a:ext uri="{96DAC541-7B7A-43D3-8B79-37D633B846F1}">
                <asvg:svgBlip xmlns:asvg="http://schemas.microsoft.com/office/drawing/2016/SVG/main" r:embed="rId4"/>
              </a:ext>
            </a:extLst>
          </a:blip>
          <a:srcRect t="-43023" b="-43023"/>
          <a:stretch/>
        </p:blipFill>
        <p:spPr>
          <a:xfrm>
            <a:off x="690675" y="1453041"/>
            <a:ext cx="774000" cy="774000"/>
          </a:xfrm>
        </p:spPr>
      </p:pic>
      <p:sp>
        <p:nvSpPr>
          <p:cNvPr id="5" name="Espace réservé du pied de page 8">
            <a:extLst>
              <a:ext uri="{FF2B5EF4-FFF2-40B4-BE49-F238E27FC236}">
                <a16:creationId xmlns:a16="http://schemas.microsoft.com/office/drawing/2014/main" id="{E98E4BC4-1BFF-445E-89BB-A0582258AC4E}"/>
              </a:ext>
            </a:extLst>
          </p:cNvPr>
          <p:cNvSpPr txBox="1">
            <a:spLocks/>
          </p:cNvSpPr>
          <p:nvPr/>
        </p:nvSpPr>
        <p:spPr>
          <a:xfrm>
            <a:off x="2036830" y="6377005"/>
            <a:ext cx="1630368"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defPPr>
              <a:defRPr lang="fr-FR"/>
            </a:defPPr>
            <a:lvl1pPr marL="0" algn="l" defTabSz="914400" rtl="0" eaLnBrk="1" latinLnBrk="0" hangingPunct="1">
              <a:defRPr lang="fr-FR" sz="900" kern="1200" smtClean="0">
                <a:solidFill>
                  <a:schemeClr val="tx1">
                    <a:alpha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CPN du 03 </a:t>
            </a:r>
            <a:r>
              <a:rPr lang="en-US" err="1"/>
              <a:t>avril</a:t>
            </a:r>
            <a:r>
              <a:rPr lang="en-US"/>
              <a:t> 2026</a:t>
            </a:r>
          </a:p>
        </p:txBody>
      </p:sp>
    </p:spTree>
    <p:extLst>
      <p:ext uri="{BB962C8B-B14F-4D97-AF65-F5344CB8AC3E}">
        <p14:creationId xmlns:p14="http://schemas.microsoft.com/office/powerpoint/2010/main" val="1821048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06774-1620-9F01-D38D-485DFE2185BE}"/>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FDAA93CB-EFAC-0885-A149-0BD76FDC849F}"/>
              </a:ext>
            </a:extLst>
          </p:cNvPr>
          <p:cNvSpPr>
            <a:spLocks noGrp="1"/>
          </p:cNvSpPr>
          <p:nvPr>
            <p:ph type="title"/>
          </p:nvPr>
        </p:nvSpPr>
        <p:spPr>
          <a:xfrm>
            <a:off x="690675" y="426767"/>
            <a:ext cx="10862132" cy="498598"/>
          </a:xfrm>
        </p:spPr>
        <p:txBody>
          <a:bodyPr/>
          <a:lstStyle/>
          <a:p>
            <a:r>
              <a:rPr lang="fr-FR"/>
              <a:t>Panopto et après ?</a:t>
            </a:r>
          </a:p>
        </p:txBody>
      </p:sp>
      <p:sp>
        <p:nvSpPr>
          <p:cNvPr id="12" name="Text Placeholder 11">
            <a:extLst>
              <a:ext uri="{FF2B5EF4-FFF2-40B4-BE49-F238E27FC236}">
                <a16:creationId xmlns:a16="http://schemas.microsoft.com/office/drawing/2014/main" id="{F2CC6BD9-131E-3886-2DF0-DF5E157F9240}"/>
              </a:ext>
            </a:extLst>
          </p:cNvPr>
          <p:cNvSpPr>
            <a:spLocks noGrp="1"/>
          </p:cNvSpPr>
          <p:nvPr>
            <p:ph type="body" sz="quarter" idx="15"/>
          </p:nvPr>
        </p:nvSpPr>
        <p:spPr>
          <a:xfrm>
            <a:off x="690676" y="2370590"/>
            <a:ext cx="5153790" cy="307777"/>
          </a:xfrm>
        </p:spPr>
        <p:txBody>
          <a:bodyPr/>
          <a:lstStyle/>
          <a:p>
            <a:r>
              <a:rPr lang="fr-FR"/>
              <a:t>Conclusions GT</a:t>
            </a:r>
          </a:p>
        </p:txBody>
      </p:sp>
      <p:sp>
        <p:nvSpPr>
          <p:cNvPr id="7" name="Text Placeholder 6">
            <a:extLst>
              <a:ext uri="{FF2B5EF4-FFF2-40B4-BE49-F238E27FC236}">
                <a16:creationId xmlns:a16="http://schemas.microsoft.com/office/drawing/2014/main" id="{D0683F73-E836-2112-C21E-59B88819110E}"/>
              </a:ext>
            </a:extLst>
          </p:cNvPr>
          <p:cNvSpPr>
            <a:spLocks noGrp="1"/>
          </p:cNvSpPr>
          <p:nvPr>
            <p:ph type="body" sz="quarter" idx="10"/>
          </p:nvPr>
        </p:nvSpPr>
        <p:spPr>
          <a:xfrm>
            <a:off x="690676" y="3184545"/>
            <a:ext cx="5153790" cy="2777208"/>
          </a:xfrm>
        </p:spPr>
        <p:txBody>
          <a:bodyPr/>
          <a:lstStyle/>
          <a:p>
            <a:pPr lvl="1"/>
            <a:r>
              <a:rPr lang="fr-FR" sz="1600" err="1"/>
              <a:t>Esup-Pod</a:t>
            </a:r>
            <a:r>
              <a:rPr lang="fr-FR" sz="1600"/>
              <a:t> (SaaS ou On-</a:t>
            </a:r>
            <a:r>
              <a:rPr lang="fr-FR" sz="1600" err="1"/>
              <a:t>premise</a:t>
            </a:r>
            <a:r>
              <a:rPr lang="fr-FR" sz="1600"/>
              <a:t>)</a:t>
            </a:r>
          </a:p>
          <a:p>
            <a:pPr lvl="5"/>
            <a:r>
              <a:rPr lang="fr-FR" sz="1600"/>
              <a:t>Perte de qualité de service</a:t>
            </a:r>
          </a:p>
          <a:p>
            <a:pPr lvl="5"/>
            <a:r>
              <a:rPr lang="fr-FR" sz="1600"/>
              <a:t>Economies apparentes mais nécessite RH</a:t>
            </a:r>
          </a:p>
          <a:p>
            <a:pPr lvl="1"/>
            <a:r>
              <a:rPr lang="fr-FR" sz="1600" err="1"/>
              <a:t>Esup-Pod</a:t>
            </a:r>
            <a:r>
              <a:rPr lang="fr-FR" sz="1600"/>
              <a:t> Saas + </a:t>
            </a:r>
            <a:r>
              <a:rPr lang="fr-FR" sz="1600" err="1"/>
              <a:t>Ubicast</a:t>
            </a:r>
            <a:endParaRPr lang="fr-FR" sz="1600"/>
          </a:p>
          <a:p>
            <a:pPr lvl="5"/>
            <a:r>
              <a:rPr lang="fr-FR" sz="1600"/>
              <a:t>Trop complexe</a:t>
            </a:r>
          </a:p>
          <a:p>
            <a:pPr lvl="1"/>
            <a:endParaRPr lang="fr-FR" sz="1600"/>
          </a:p>
        </p:txBody>
      </p:sp>
      <p:sp>
        <p:nvSpPr>
          <p:cNvPr id="11" name="Text Placeholder 10">
            <a:extLst>
              <a:ext uri="{FF2B5EF4-FFF2-40B4-BE49-F238E27FC236}">
                <a16:creationId xmlns:a16="http://schemas.microsoft.com/office/drawing/2014/main" id="{AD0F25DB-3A07-8132-AB3A-38558ECAF52E}"/>
              </a:ext>
            </a:extLst>
          </p:cNvPr>
          <p:cNvSpPr>
            <a:spLocks noGrp="1"/>
          </p:cNvSpPr>
          <p:nvPr>
            <p:ph type="body" sz="quarter" idx="14"/>
          </p:nvPr>
        </p:nvSpPr>
        <p:spPr>
          <a:xfrm>
            <a:off x="6451600" y="3184545"/>
            <a:ext cx="5153790" cy="1909319"/>
          </a:xfrm>
        </p:spPr>
        <p:txBody>
          <a:bodyPr vert="horz" lIns="0" tIns="0" rIns="0" bIns="0" rtlCol="0" anchor="t">
            <a:noAutofit/>
          </a:bodyPr>
          <a:lstStyle/>
          <a:p>
            <a:pPr lvl="1"/>
            <a:r>
              <a:rPr lang="fr-FR" sz="1600" err="1"/>
              <a:t>Ubicast</a:t>
            </a:r>
            <a:r>
              <a:rPr lang="fr-FR" sz="1600"/>
              <a:t> (On-</a:t>
            </a:r>
            <a:r>
              <a:rPr lang="fr-FR" sz="1600" err="1"/>
              <a:t>premise</a:t>
            </a:r>
            <a:r>
              <a:rPr lang="fr-FR" sz="1600"/>
              <a:t>)</a:t>
            </a:r>
          </a:p>
          <a:p>
            <a:pPr lvl="5"/>
            <a:r>
              <a:rPr lang="fr-FR" sz="1600"/>
              <a:t>RH…</a:t>
            </a:r>
          </a:p>
          <a:p>
            <a:pPr lvl="1"/>
            <a:r>
              <a:rPr lang="fr-FR" sz="1600"/>
              <a:t>Panopto</a:t>
            </a:r>
          </a:p>
          <a:p>
            <a:pPr lvl="5"/>
            <a:r>
              <a:rPr lang="fr-FR" sz="1600"/>
              <a:t>Coûts</a:t>
            </a:r>
          </a:p>
          <a:p>
            <a:pPr lvl="1"/>
            <a:endParaRPr lang="fr-FR"/>
          </a:p>
        </p:txBody>
      </p:sp>
      <p:sp>
        <p:nvSpPr>
          <p:cNvPr id="3" name="Espace réservé du numéro de diapositive 2">
            <a:extLst>
              <a:ext uri="{FF2B5EF4-FFF2-40B4-BE49-F238E27FC236}">
                <a16:creationId xmlns:a16="http://schemas.microsoft.com/office/drawing/2014/main" id="{7BD34B24-7350-20B5-724C-65B136DDA313}"/>
              </a:ext>
            </a:extLst>
          </p:cNvPr>
          <p:cNvSpPr>
            <a:spLocks noGrp="1"/>
          </p:cNvSpPr>
          <p:nvPr>
            <p:ph type="sldNum" sz="quarter" idx="4"/>
          </p:nvPr>
        </p:nvSpPr>
        <p:spPr>
          <a:xfrm>
            <a:off x="11552807" y="6377540"/>
            <a:ext cx="333166" cy="329661"/>
          </a:xfrm>
        </p:spPr>
        <p:txBody>
          <a:bodyPr/>
          <a:lstStyle/>
          <a:p>
            <a:fld id="{A5311C5C-DD0D-4634-AA58-1EB1FA85B81D}" type="slidenum">
              <a:rPr lang="en-US" smtClean="0"/>
              <a:pPr/>
              <a:t>27</a:t>
            </a:fld>
            <a:endParaRPr lang="en-US"/>
          </a:p>
        </p:txBody>
      </p:sp>
      <p:sp>
        <p:nvSpPr>
          <p:cNvPr id="77" name="Espace réservé du texte 76">
            <a:extLst>
              <a:ext uri="{FF2B5EF4-FFF2-40B4-BE49-F238E27FC236}">
                <a16:creationId xmlns:a16="http://schemas.microsoft.com/office/drawing/2014/main" id="{9381A686-3F55-AC1D-1630-83C4E384BADF}"/>
              </a:ext>
            </a:extLst>
          </p:cNvPr>
          <p:cNvSpPr>
            <a:spLocks noGrp="1"/>
          </p:cNvSpPr>
          <p:nvPr>
            <p:ph type="body" sz="quarter" idx="12"/>
          </p:nvPr>
        </p:nvSpPr>
        <p:spPr/>
        <p:txBody>
          <a:bodyPr/>
          <a:lstStyle/>
          <a:p>
            <a:endParaRPr lang="fr-FR"/>
          </a:p>
        </p:txBody>
      </p:sp>
      <p:sp>
        <p:nvSpPr>
          <p:cNvPr id="78" name="Espace réservé du texte 77">
            <a:extLst>
              <a:ext uri="{FF2B5EF4-FFF2-40B4-BE49-F238E27FC236}">
                <a16:creationId xmlns:a16="http://schemas.microsoft.com/office/drawing/2014/main" id="{874519E1-6A2C-9AE1-0644-A0C774EFAB36}"/>
              </a:ext>
            </a:extLst>
          </p:cNvPr>
          <p:cNvSpPr>
            <a:spLocks noGrp="1"/>
          </p:cNvSpPr>
          <p:nvPr>
            <p:ph type="body" sz="quarter" idx="13"/>
          </p:nvPr>
        </p:nvSpPr>
        <p:spPr/>
        <p:txBody>
          <a:bodyPr/>
          <a:lstStyle/>
          <a:p>
            <a:endParaRPr lang="fr-FR"/>
          </a:p>
        </p:txBody>
      </p:sp>
      <p:pic>
        <p:nvPicPr>
          <p:cNvPr id="25" name="Graphic 82">
            <a:extLst>
              <a:ext uri="{FF2B5EF4-FFF2-40B4-BE49-F238E27FC236}">
                <a16:creationId xmlns:a16="http://schemas.microsoft.com/office/drawing/2014/main" id="{3BB7DF68-1026-B00D-966D-85E26E0D42E6}"/>
              </a:ext>
              <a:ext uri="{C183D7F6-B498-43B3-948B-1728B52AA6E4}">
                <adec:decorative xmlns:adec="http://schemas.microsoft.com/office/drawing/2017/decorative" val="1"/>
              </a:ext>
            </a:extLst>
          </p:cNvPr>
          <p:cNvPicPr>
            <a:picLocks noGrp="1" noChangeAspect="1"/>
          </p:cNvPicPr>
          <p:nvPr>
            <p:ph type="pic" sz="quarter" idx="17"/>
          </p:nvPr>
        </p:nvPicPr>
        <p:blipFill rotWithShape="1">
          <a:blip>
            <a:extLst>
              <a:ext uri="{96DAC541-7B7A-43D3-8B79-37D633B846F1}">
                <asvg:svgBlip xmlns:asvg="http://schemas.microsoft.com/office/drawing/2016/SVG/main" r:embed="rId3"/>
              </a:ext>
            </a:extLst>
          </a:blip>
          <a:srcRect t="-43023" b="-43023"/>
          <a:stretch/>
        </p:blipFill>
        <p:spPr>
          <a:xfrm>
            <a:off x="690675" y="1453041"/>
            <a:ext cx="774000" cy="774000"/>
          </a:xfrm>
        </p:spPr>
      </p:pic>
      <p:sp>
        <p:nvSpPr>
          <p:cNvPr id="5" name="Espace réservé du pied de page 8">
            <a:extLst>
              <a:ext uri="{FF2B5EF4-FFF2-40B4-BE49-F238E27FC236}">
                <a16:creationId xmlns:a16="http://schemas.microsoft.com/office/drawing/2014/main" id="{9913F4F2-DEA8-F89D-3A72-51C3E57AA83E}"/>
              </a:ext>
            </a:extLst>
          </p:cNvPr>
          <p:cNvSpPr txBox="1">
            <a:spLocks/>
          </p:cNvSpPr>
          <p:nvPr/>
        </p:nvSpPr>
        <p:spPr>
          <a:xfrm>
            <a:off x="2036830" y="6377005"/>
            <a:ext cx="1630368"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defPPr>
              <a:defRPr lang="fr-FR"/>
            </a:defPPr>
            <a:lvl1pPr marL="0" algn="l" defTabSz="914400" rtl="0" eaLnBrk="1" latinLnBrk="0" hangingPunct="1">
              <a:defRPr lang="fr-FR" sz="900" kern="1200" smtClean="0">
                <a:solidFill>
                  <a:schemeClr val="tx1">
                    <a:alpha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CPN du 03 </a:t>
            </a:r>
            <a:r>
              <a:rPr lang="en-US" err="1"/>
              <a:t>avril</a:t>
            </a:r>
            <a:r>
              <a:rPr lang="en-US"/>
              <a:t> 2026</a:t>
            </a:r>
          </a:p>
        </p:txBody>
      </p:sp>
      <p:sp>
        <p:nvSpPr>
          <p:cNvPr id="13" name="ZoneTexte 12">
            <a:extLst>
              <a:ext uri="{FF2B5EF4-FFF2-40B4-BE49-F238E27FC236}">
                <a16:creationId xmlns:a16="http://schemas.microsoft.com/office/drawing/2014/main" id="{D7471AE3-4F65-EF8A-6983-A064E019990E}"/>
              </a:ext>
            </a:extLst>
          </p:cNvPr>
          <p:cNvSpPr txBox="1"/>
          <p:nvPr/>
        </p:nvSpPr>
        <p:spPr>
          <a:xfrm>
            <a:off x="6347536" y="5592421"/>
            <a:ext cx="5257854" cy="369332"/>
          </a:xfrm>
          <a:prstGeom prst="rect">
            <a:avLst/>
          </a:prstGeom>
          <a:noFill/>
        </p:spPr>
        <p:txBody>
          <a:bodyPr wrap="square" rtlCol="0">
            <a:spAutoFit/>
          </a:bodyPr>
          <a:lstStyle/>
          <a:p>
            <a:r>
              <a:rPr lang="fr-FR" b="1"/>
              <a:t>Proposition du GT = </a:t>
            </a:r>
            <a:r>
              <a:rPr lang="fr-FR" b="1" err="1"/>
              <a:t>Ubicast</a:t>
            </a:r>
            <a:r>
              <a:rPr lang="fr-FR" b="1"/>
              <a:t> en SaaS</a:t>
            </a:r>
          </a:p>
        </p:txBody>
      </p:sp>
      <p:pic>
        <p:nvPicPr>
          <p:cNvPr id="14" name="Graphic 10">
            <a:extLst>
              <a:ext uri="{FF2B5EF4-FFF2-40B4-BE49-F238E27FC236}">
                <a16:creationId xmlns:a16="http://schemas.microsoft.com/office/drawing/2014/main" id="{EFAF22A5-1B2A-3D10-938D-796475A41C1B}"/>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0800000" flipH="1">
            <a:off x="5035773" y="5489962"/>
            <a:ext cx="1060227" cy="452945"/>
          </a:xfrm>
          <a:prstGeom prst="rect">
            <a:avLst/>
          </a:prstGeom>
        </p:spPr>
      </p:pic>
    </p:spTree>
    <p:extLst>
      <p:ext uri="{BB962C8B-B14F-4D97-AF65-F5344CB8AC3E}">
        <p14:creationId xmlns:p14="http://schemas.microsoft.com/office/powerpoint/2010/main" val="3980916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2D5E9-B7AA-F1CC-609C-187F49B1ABE7}"/>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86EF93CA-2C65-3D81-0493-FC1470412277}"/>
              </a:ext>
            </a:extLst>
          </p:cNvPr>
          <p:cNvSpPr>
            <a:spLocks noGrp="1"/>
          </p:cNvSpPr>
          <p:nvPr>
            <p:ph type="title"/>
          </p:nvPr>
        </p:nvSpPr>
        <p:spPr>
          <a:xfrm>
            <a:off x="690675" y="426767"/>
            <a:ext cx="10862132" cy="498598"/>
          </a:xfrm>
        </p:spPr>
        <p:txBody>
          <a:bodyPr/>
          <a:lstStyle/>
          <a:p>
            <a:r>
              <a:rPr lang="fr-FR"/>
              <a:t>Panopto et après ?</a:t>
            </a:r>
          </a:p>
        </p:txBody>
      </p:sp>
      <p:sp>
        <p:nvSpPr>
          <p:cNvPr id="12" name="Text Placeholder 11">
            <a:extLst>
              <a:ext uri="{FF2B5EF4-FFF2-40B4-BE49-F238E27FC236}">
                <a16:creationId xmlns:a16="http://schemas.microsoft.com/office/drawing/2014/main" id="{03538E04-4D1C-30CF-4AB8-B12CC0B2DC13}"/>
              </a:ext>
            </a:extLst>
          </p:cNvPr>
          <p:cNvSpPr>
            <a:spLocks noGrp="1"/>
          </p:cNvSpPr>
          <p:nvPr>
            <p:ph type="body" sz="quarter" idx="15"/>
          </p:nvPr>
        </p:nvSpPr>
        <p:spPr>
          <a:xfrm>
            <a:off x="690676" y="2370590"/>
            <a:ext cx="5153790" cy="307777"/>
          </a:xfrm>
        </p:spPr>
        <p:txBody>
          <a:bodyPr/>
          <a:lstStyle/>
          <a:p>
            <a:r>
              <a:rPr lang="fr-FR"/>
              <a:t>Mais</a:t>
            </a:r>
          </a:p>
        </p:txBody>
      </p:sp>
      <p:sp>
        <p:nvSpPr>
          <p:cNvPr id="7" name="Text Placeholder 6">
            <a:extLst>
              <a:ext uri="{FF2B5EF4-FFF2-40B4-BE49-F238E27FC236}">
                <a16:creationId xmlns:a16="http://schemas.microsoft.com/office/drawing/2014/main" id="{C7D22279-7A66-DCAE-63D5-0D109DC7ACA1}"/>
              </a:ext>
            </a:extLst>
          </p:cNvPr>
          <p:cNvSpPr>
            <a:spLocks noGrp="1"/>
          </p:cNvSpPr>
          <p:nvPr>
            <p:ph type="body" sz="quarter" idx="10"/>
          </p:nvPr>
        </p:nvSpPr>
        <p:spPr>
          <a:xfrm>
            <a:off x="690676" y="3184545"/>
            <a:ext cx="5153790" cy="2777208"/>
          </a:xfrm>
        </p:spPr>
        <p:txBody>
          <a:bodyPr/>
          <a:lstStyle/>
          <a:p>
            <a:pPr lvl="1"/>
            <a:r>
              <a:rPr lang="fr-FR" sz="1400"/>
              <a:t>La captation </a:t>
            </a:r>
            <a:r>
              <a:rPr lang="fr-FR" sz="1400" err="1"/>
              <a:t>Ubicast</a:t>
            </a:r>
            <a:r>
              <a:rPr lang="fr-FR" sz="1400"/>
              <a:t> en amphi repose sur des </a:t>
            </a:r>
            <a:r>
              <a:rPr lang="fr-FR" sz="1400" err="1"/>
              <a:t>Miris</a:t>
            </a:r>
            <a:r>
              <a:rPr lang="fr-FR" sz="1400"/>
              <a:t> Box (matériel physique spécifique)</a:t>
            </a:r>
          </a:p>
          <a:p>
            <a:pPr lvl="1"/>
            <a:r>
              <a:rPr lang="fr-FR" sz="1400"/>
              <a:t>Les tests menés en Santé ont montré de sérieux problèmes</a:t>
            </a:r>
          </a:p>
          <a:p>
            <a:pPr lvl="5"/>
            <a:r>
              <a:rPr lang="fr-FR" sz="1400"/>
              <a:t>Instabilités</a:t>
            </a:r>
          </a:p>
          <a:p>
            <a:pPr lvl="5"/>
            <a:r>
              <a:rPr lang="fr-FR" sz="1400"/>
              <a:t>Programmation incompatible avec les usages réels</a:t>
            </a:r>
          </a:p>
          <a:p>
            <a:pPr lvl="1"/>
            <a:endParaRPr lang="fr-FR" sz="1400"/>
          </a:p>
        </p:txBody>
      </p:sp>
      <p:sp>
        <p:nvSpPr>
          <p:cNvPr id="3" name="Espace réservé du numéro de diapositive 2">
            <a:extLst>
              <a:ext uri="{FF2B5EF4-FFF2-40B4-BE49-F238E27FC236}">
                <a16:creationId xmlns:a16="http://schemas.microsoft.com/office/drawing/2014/main" id="{4C03718F-6F1C-1569-5D89-830E10A93CA8}"/>
              </a:ext>
            </a:extLst>
          </p:cNvPr>
          <p:cNvSpPr>
            <a:spLocks noGrp="1"/>
          </p:cNvSpPr>
          <p:nvPr>
            <p:ph type="sldNum" sz="quarter" idx="4"/>
          </p:nvPr>
        </p:nvSpPr>
        <p:spPr>
          <a:xfrm>
            <a:off x="11552807" y="6377540"/>
            <a:ext cx="333166" cy="329661"/>
          </a:xfrm>
        </p:spPr>
        <p:txBody>
          <a:bodyPr/>
          <a:lstStyle/>
          <a:p>
            <a:fld id="{A5311C5C-DD0D-4634-AA58-1EB1FA85B81D}" type="slidenum">
              <a:rPr lang="en-US" smtClean="0"/>
              <a:pPr/>
              <a:t>28</a:t>
            </a:fld>
            <a:endParaRPr lang="en-US"/>
          </a:p>
        </p:txBody>
      </p:sp>
      <p:sp>
        <p:nvSpPr>
          <p:cNvPr id="77" name="Espace réservé du texte 76">
            <a:extLst>
              <a:ext uri="{FF2B5EF4-FFF2-40B4-BE49-F238E27FC236}">
                <a16:creationId xmlns:a16="http://schemas.microsoft.com/office/drawing/2014/main" id="{85209C42-E3F2-0799-B94B-FB0F360108A3}"/>
              </a:ext>
            </a:extLst>
          </p:cNvPr>
          <p:cNvSpPr>
            <a:spLocks noGrp="1"/>
          </p:cNvSpPr>
          <p:nvPr>
            <p:ph type="body" sz="quarter" idx="12"/>
          </p:nvPr>
        </p:nvSpPr>
        <p:spPr/>
        <p:txBody>
          <a:bodyPr/>
          <a:lstStyle/>
          <a:p>
            <a:endParaRPr lang="fr-FR"/>
          </a:p>
        </p:txBody>
      </p:sp>
      <p:sp>
        <p:nvSpPr>
          <p:cNvPr id="78" name="Espace réservé du texte 77">
            <a:extLst>
              <a:ext uri="{FF2B5EF4-FFF2-40B4-BE49-F238E27FC236}">
                <a16:creationId xmlns:a16="http://schemas.microsoft.com/office/drawing/2014/main" id="{CE5DBDCD-9139-5D98-14BB-011A7F8EF874}"/>
              </a:ext>
            </a:extLst>
          </p:cNvPr>
          <p:cNvSpPr>
            <a:spLocks noGrp="1"/>
          </p:cNvSpPr>
          <p:nvPr>
            <p:ph type="body" sz="quarter" idx="13"/>
          </p:nvPr>
        </p:nvSpPr>
        <p:spPr/>
        <p:txBody>
          <a:bodyPr/>
          <a:lstStyle/>
          <a:p>
            <a:endParaRPr lang="fr-FR"/>
          </a:p>
        </p:txBody>
      </p:sp>
      <p:pic>
        <p:nvPicPr>
          <p:cNvPr id="25" name="Graphic 82">
            <a:extLst>
              <a:ext uri="{FF2B5EF4-FFF2-40B4-BE49-F238E27FC236}">
                <a16:creationId xmlns:a16="http://schemas.microsoft.com/office/drawing/2014/main" id="{2527DD9E-1305-DB55-204D-8B383E1E54B8}"/>
              </a:ext>
              <a:ext uri="{C183D7F6-B498-43B3-948B-1728B52AA6E4}">
                <adec:decorative xmlns:adec="http://schemas.microsoft.com/office/drawing/2017/decorative" val="1"/>
              </a:ext>
            </a:extLst>
          </p:cNvPr>
          <p:cNvPicPr>
            <a:picLocks noGrp="1" noChangeAspect="1"/>
          </p:cNvPicPr>
          <p:nvPr>
            <p:ph type="pic" sz="quarter" idx="17"/>
          </p:nvPr>
        </p:nvPicPr>
        <p:blipFill rotWithShape="1">
          <a:blip>
            <a:extLst>
              <a:ext uri="{96DAC541-7B7A-43D3-8B79-37D633B846F1}">
                <asvg:svgBlip xmlns:asvg="http://schemas.microsoft.com/office/drawing/2016/SVG/main" r:embed="rId3"/>
              </a:ext>
            </a:extLst>
          </a:blip>
          <a:srcRect t="-43023" b="-43023"/>
          <a:stretch/>
        </p:blipFill>
        <p:spPr>
          <a:xfrm>
            <a:off x="690675" y="1453041"/>
            <a:ext cx="774000" cy="774000"/>
          </a:xfrm>
        </p:spPr>
      </p:pic>
      <p:sp>
        <p:nvSpPr>
          <p:cNvPr id="5" name="Espace réservé du pied de page 8">
            <a:extLst>
              <a:ext uri="{FF2B5EF4-FFF2-40B4-BE49-F238E27FC236}">
                <a16:creationId xmlns:a16="http://schemas.microsoft.com/office/drawing/2014/main" id="{18DFBD3C-608D-6A9F-03EC-51BE43A37682}"/>
              </a:ext>
            </a:extLst>
          </p:cNvPr>
          <p:cNvSpPr txBox="1">
            <a:spLocks/>
          </p:cNvSpPr>
          <p:nvPr/>
        </p:nvSpPr>
        <p:spPr>
          <a:xfrm>
            <a:off x="2036830" y="6377005"/>
            <a:ext cx="1630368"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defPPr>
              <a:defRPr lang="fr-FR"/>
            </a:defPPr>
            <a:lvl1pPr marL="0" algn="l" defTabSz="914400" rtl="0" eaLnBrk="1" latinLnBrk="0" hangingPunct="1">
              <a:defRPr lang="fr-FR" sz="900" kern="1200" smtClean="0">
                <a:solidFill>
                  <a:schemeClr val="tx1">
                    <a:alpha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CPN du 03 </a:t>
            </a:r>
            <a:r>
              <a:rPr lang="en-US" err="1"/>
              <a:t>avril</a:t>
            </a:r>
            <a:r>
              <a:rPr lang="en-US"/>
              <a:t> 2026</a:t>
            </a:r>
          </a:p>
        </p:txBody>
      </p:sp>
      <p:sp>
        <p:nvSpPr>
          <p:cNvPr id="6" name="Text Placeholder 6">
            <a:extLst>
              <a:ext uri="{FF2B5EF4-FFF2-40B4-BE49-F238E27FC236}">
                <a16:creationId xmlns:a16="http://schemas.microsoft.com/office/drawing/2014/main" id="{DBD61C07-DFFA-1854-6698-C5960DCDA3B8}"/>
              </a:ext>
            </a:extLst>
          </p:cNvPr>
          <p:cNvSpPr txBox="1">
            <a:spLocks/>
          </p:cNvSpPr>
          <p:nvPr/>
        </p:nvSpPr>
        <p:spPr>
          <a:xfrm>
            <a:off x="6399017" y="3184545"/>
            <a:ext cx="5153790" cy="2489259"/>
          </a:xfrm>
          <a:prstGeom prst="rect">
            <a:avLst/>
          </a:prstGeom>
        </p:spPr>
        <p:txBody>
          <a:bodyPr vert="horz" lIns="0" tIns="0" rIns="0" bIns="0" rtlCol="0">
            <a:noAutofit/>
          </a:bodyPr>
          <a:lstStyle>
            <a:lvl1pPr marL="0" indent="0" algn="l" defTabSz="914400" rtl="0" eaLnBrk="1" latinLnBrk="0" hangingPunct="1">
              <a:lnSpc>
                <a:spcPct val="150000"/>
              </a:lnSpc>
              <a:spcBef>
                <a:spcPts val="0"/>
              </a:spcBef>
              <a:spcAft>
                <a:spcPts val="1200"/>
              </a:spcAft>
              <a:buFontTx/>
              <a:buNone/>
              <a:defRPr sz="1800" kern="1200">
                <a:solidFill>
                  <a:schemeClr val="tx1"/>
                </a:solidFill>
                <a:latin typeface="+mj-lt"/>
                <a:ea typeface="+mn-ea"/>
                <a:cs typeface="+mn-cs"/>
              </a:defRPr>
            </a:lvl1pPr>
            <a:lvl2pPr marL="28575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2pPr>
            <a:lvl3pPr marL="28575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3pPr>
            <a:lvl4pPr marL="28575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4pPr>
            <a:lvl5pPr marL="28575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5pPr>
            <a:lvl6pPr marL="55440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6pPr>
            <a:lvl7pPr marL="55440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7pPr>
            <a:lvl8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8pPr>
            <a:lvl9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9pPr>
          </a:lstStyle>
          <a:p>
            <a:pPr lvl="1"/>
            <a:r>
              <a:rPr lang="fr-FR" sz="1400"/>
              <a:t>Web recorder </a:t>
            </a:r>
            <a:r>
              <a:rPr lang="fr-FR" sz="1400" err="1"/>
              <a:t>Nudgis</a:t>
            </a:r>
            <a:r>
              <a:rPr lang="fr-FR" sz="1400"/>
              <a:t> pose souci également</a:t>
            </a:r>
          </a:p>
          <a:p>
            <a:pPr lvl="5"/>
            <a:r>
              <a:rPr lang="fr-FR" sz="1400"/>
              <a:t>Impossible d’enregistrer l’audio provenant du PC via </a:t>
            </a:r>
            <a:r>
              <a:rPr lang="fr-FR" sz="1400" err="1"/>
              <a:t>Nudgis</a:t>
            </a:r>
            <a:endParaRPr lang="fr-FR" sz="1400"/>
          </a:p>
          <a:p>
            <a:pPr lvl="5"/>
            <a:r>
              <a:rPr lang="fr-FR" sz="1400"/>
              <a:t>Perte d’enregistrements (coupure réseau ou onglet refermé)</a:t>
            </a:r>
          </a:p>
          <a:p>
            <a:pPr lvl="5"/>
            <a:r>
              <a:rPr lang="fr-FR" sz="1400"/>
              <a:t>« Poids » des vidéos produits</a:t>
            </a:r>
          </a:p>
        </p:txBody>
      </p:sp>
      <p:sp>
        <p:nvSpPr>
          <p:cNvPr id="8" name="ZoneTexte 7">
            <a:extLst>
              <a:ext uri="{FF2B5EF4-FFF2-40B4-BE49-F238E27FC236}">
                <a16:creationId xmlns:a16="http://schemas.microsoft.com/office/drawing/2014/main" id="{48B19C47-83D8-0A17-E3AC-B48DC6B9FEB2}"/>
              </a:ext>
            </a:extLst>
          </p:cNvPr>
          <p:cNvSpPr txBox="1"/>
          <p:nvPr/>
        </p:nvSpPr>
        <p:spPr>
          <a:xfrm>
            <a:off x="6243470" y="5777087"/>
            <a:ext cx="5257854" cy="369332"/>
          </a:xfrm>
          <a:prstGeom prst="rect">
            <a:avLst/>
          </a:prstGeom>
          <a:noFill/>
        </p:spPr>
        <p:txBody>
          <a:bodyPr wrap="square" rtlCol="0">
            <a:spAutoFit/>
          </a:bodyPr>
          <a:lstStyle/>
          <a:p>
            <a:r>
              <a:rPr lang="fr-FR" b="1" err="1"/>
              <a:t>Ubicast</a:t>
            </a:r>
            <a:r>
              <a:rPr lang="fr-FR" b="1"/>
              <a:t> en SaaS n’est pas satisfaisant</a:t>
            </a:r>
          </a:p>
        </p:txBody>
      </p:sp>
      <p:pic>
        <p:nvPicPr>
          <p:cNvPr id="9" name="Graphic 10">
            <a:extLst>
              <a:ext uri="{FF2B5EF4-FFF2-40B4-BE49-F238E27FC236}">
                <a16:creationId xmlns:a16="http://schemas.microsoft.com/office/drawing/2014/main" id="{CB7979A7-8FF6-68D6-EF08-0C1CCC910438}"/>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0800000" flipH="1">
            <a:off x="5035773" y="5673804"/>
            <a:ext cx="1060227" cy="452945"/>
          </a:xfrm>
          <a:prstGeom prst="rect">
            <a:avLst/>
          </a:prstGeom>
        </p:spPr>
      </p:pic>
    </p:spTree>
    <p:extLst>
      <p:ext uri="{BB962C8B-B14F-4D97-AF65-F5344CB8AC3E}">
        <p14:creationId xmlns:p14="http://schemas.microsoft.com/office/powerpoint/2010/main" val="3441786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9D887-0260-D8C9-EBB7-21674E1AAA00}"/>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D6844927-92F3-90BF-9B48-6BC2C85DDDA5}"/>
              </a:ext>
            </a:extLst>
          </p:cNvPr>
          <p:cNvSpPr>
            <a:spLocks noGrp="1"/>
          </p:cNvSpPr>
          <p:nvPr>
            <p:ph type="title"/>
          </p:nvPr>
        </p:nvSpPr>
        <p:spPr>
          <a:xfrm>
            <a:off x="690675" y="426767"/>
            <a:ext cx="10862132" cy="498598"/>
          </a:xfrm>
        </p:spPr>
        <p:txBody>
          <a:bodyPr/>
          <a:lstStyle/>
          <a:p>
            <a:r>
              <a:rPr lang="fr-FR"/>
              <a:t>Panopto et après ?</a:t>
            </a:r>
          </a:p>
        </p:txBody>
      </p:sp>
      <p:sp>
        <p:nvSpPr>
          <p:cNvPr id="12" name="Text Placeholder 11">
            <a:extLst>
              <a:ext uri="{FF2B5EF4-FFF2-40B4-BE49-F238E27FC236}">
                <a16:creationId xmlns:a16="http://schemas.microsoft.com/office/drawing/2014/main" id="{E418B74D-B8CB-A1B0-567B-65921A283DDD}"/>
              </a:ext>
            </a:extLst>
          </p:cNvPr>
          <p:cNvSpPr>
            <a:spLocks noGrp="1"/>
          </p:cNvSpPr>
          <p:nvPr>
            <p:ph type="body" sz="quarter" idx="15"/>
          </p:nvPr>
        </p:nvSpPr>
        <p:spPr>
          <a:xfrm>
            <a:off x="690676" y="2370590"/>
            <a:ext cx="5153790" cy="307777"/>
          </a:xfrm>
        </p:spPr>
        <p:txBody>
          <a:bodyPr/>
          <a:lstStyle/>
          <a:p>
            <a:r>
              <a:rPr lang="fr-FR" sz="1600"/>
              <a:t>En conclusion</a:t>
            </a:r>
          </a:p>
        </p:txBody>
      </p:sp>
      <p:sp>
        <p:nvSpPr>
          <p:cNvPr id="7" name="Text Placeholder 6">
            <a:extLst>
              <a:ext uri="{FF2B5EF4-FFF2-40B4-BE49-F238E27FC236}">
                <a16:creationId xmlns:a16="http://schemas.microsoft.com/office/drawing/2014/main" id="{CF7AC551-2143-A303-3CEE-1D143ED095AC}"/>
              </a:ext>
            </a:extLst>
          </p:cNvPr>
          <p:cNvSpPr>
            <a:spLocks noGrp="1"/>
          </p:cNvSpPr>
          <p:nvPr>
            <p:ph type="body" sz="quarter" idx="10"/>
          </p:nvPr>
        </p:nvSpPr>
        <p:spPr>
          <a:xfrm>
            <a:off x="690676" y="3184545"/>
            <a:ext cx="5153790" cy="2777208"/>
          </a:xfrm>
        </p:spPr>
        <p:txBody>
          <a:bodyPr/>
          <a:lstStyle/>
          <a:p>
            <a:pPr lvl="1"/>
            <a:endParaRPr lang="fr-FR"/>
          </a:p>
          <a:p>
            <a:pPr lvl="1"/>
            <a:endParaRPr lang="fr-FR"/>
          </a:p>
        </p:txBody>
      </p:sp>
      <p:sp>
        <p:nvSpPr>
          <p:cNvPr id="11" name="Text Placeholder 10">
            <a:extLst>
              <a:ext uri="{FF2B5EF4-FFF2-40B4-BE49-F238E27FC236}">
                <a16:creationId xmlns:a16="http://schemas.microsoft.com/office/drawing/2014/main" id="{FF87D59F-FAD3-84FD-8083-3D963792A9BE}"/>
              </a:ext>
            </a:extLst>
          </p:cNvPr>
          <p:cNvSpPr>
            <a:spLocks noGrp="1"/>
          </p:cNvSpPr>
          <p:nvPr>
            <p:ph type="body" sz="quarter" idx="14"/>
          </p:nvPr>
        </p:nvSpPr>
        <p:spPr>
          <a:xfrm>
            <a:off x="6451600" y="3184545"/>
            <a:ext cx="5153790" cy="2777208"/>
          </a:xfrm>
        </p:spPr>
        <p:txBody>
          <a:bodyPr vert="horz" lIns="0" tIns="0" rIns="0" bIns="0" rtlCol="0" anchor="t">
            <a:noAutofit/>
          </a:bodyPr>
          <a:lstStyle/>
          <a:p>
            <a:pPr lvl="1"/>
            <a:r>
              <a:rPr lang="fr-FR"/>
              <a:t>Le GT va produire une nouvelle note</a:t>
            </a:r>
          </a:p>
          <a:p>
            <a:pPr lvl="5"/>
            <a:r>
              <a:rPr lang="fr-FR"/>
              <a:t>Prolongation Panopto</a:t>
            </a:r>
          </a:p>
          <a:p>
            <a:pPr lvl="5"/>
            <a:r>
              <a:rPr lang="fr-FR"/>
              <a:t>Poursuite des réflexions sur alternatives viables</a:t>
            </a:r>
          </a:p>
          <a:p>
            <a:pPr lvl="5"/>
            <a:r>
              <a:rPr lang="fr-FR"/>
              <a:t>Piste mutualisation </a:t>
            </a:r>
            <a:r>
              <a:rPr lang="fr-FR" err="1"/>
              <a:t>Esup-Pod</a:t>
            </a:r>
            <a:r>
              <a:rPr lang="fr-FR"/>
              <a:t> sur la plaque ligérienne</a:t>
            </a:r>
          </a:p>
        </p:txBody>
      </p:sp>
      <p:sp>
        <p:nvSpPr>
          <p:cNvPr id="3" name="Espace réservé du numéro de diapositive 2">
            <a:extLst>
              <a:ext uri="{FF2B5EF4-FFF2-40B4-BE49-F238E27FC236}">
                <a16:creationId xmlns:a16="http://schemas.microsoft.com/office/drawing/2014/main" id="{7F854BCB-2D25-F1FD-14C5-D1DEABABBC8C}"/>
              </a:ext>
            </a:extLst>
          </p:cNvPr>
          <p:cNvSpPr>
            <a:spLocks noGrp="1"/>
          </p:cNvSpPr>
          <p:nvPr>
            <p:ph type="sldNum" sz="quarter" idx="4"/>
          </p:nvPr>
        </p:nvSpPr>
        <p:spPr>
          <a:xfrm>
            <a:off x="11552807" y="6377540"/>
            <a:ext cx="333166" cy="329661"/>
          </a:xfrm>
        </p:spPr>
        <p:txBody>
          <a:bodyPr/>
          <a:lstStyle/>
          <a:p>
            <a:fld id="{A5311C5C-DD0D-4634-AA58-1EB1FA85B81D}" type="slidenum">
              <a:rPr lang="en-US" smtClean="0"/>
              <a:pPr/>
              <a:t>29</a:t>
            </a:fld>
            <a:endParaRPr lang="en-US"/>
          </a:p>
        </p:txBody>
      </p:sp>
      <p:sp>
        <p:nvSpPr>
          <p:cNvPr id="77" name="Espace réservé du texte 76">
            <a:extLst>
              <a:ext uri="{FF2B5EF4-FFF2-40B4-BE49-F238E27FC236}">
                <a16:creationId xmlns:a16="http://schemas.microsoft.com/office/drawing/2014/main" id="{D0DD7CC5-9DAE-28BF-C981-3E4AA0CF5AEF}"/>
              </a:ext>
            </a:extLst>
          </p:cNvPr>
          <p:cNvSpPr>
            <a:spLocks noGrp="1"/>
          </p:cNvSpPr>
          <p:nvPr>
            <p:ph type="body" sz="quarter" idx="12"/>
          </p:nvPr>
        </p:nvSpPr>
        <p:spPr/>
        <p:txBody>
          <a:bodyPr/>
          <a:lstStyle/>
          <a:p>
            <a:endParaRPr lang="fr-FR"/>
          </a:p>
        </p:txBody>
      </p:sp>
      <p:sp>
        <p:nvSpPr>
          <p:cNvPr id="78" name="Espace réservé du texte 77">
            <a:extLst>
              <a:ext uri="{FF2B5EF4-FFF2-40B4-BE49-F238E27FC236}">
                <a16:creationId xmlns:a16="http://schemas.microsoft.com/office/drawing/2014/main" id="{2FF7F42E-8652-819F-A203-4D8A2E3C2AAB}"/>
              </a:ext>
            </a:extLst>
          </p:cNvPr>
          <p:cNvSpPr>
            <a:spLocks noGrp="1"/>
          </p:cNvSpPr>
          <p:nvPr>
            <p:ph type="body" sz="quarter" idx="13"/>
          </p:nvPr>
        </p:nvSpPr>
        <p:spPr/>
        <p:txBody>
          <a:bodyPr/>
          <a:lstStyle/>
          <a:p>
            <a:endParaRPr lang="fr-FR"/>
          </a:p>
        </p:txBody>
      </p:sp>
      <p:pic>
        <p:nvPicPr>
          <p:cNvPr id="24" name="Graphic 41">
            <a:extLst>
              <a:ext uri="{FF2B5EF4-FFF2-40B4-BE49-F238E27FC236}">
                <a16:creationId xmlns:a16="http://schemas.microsoft.com/office/drawing/2014/main" id="{09EA8027-7502-1157-FBA4-AF1309901013}"/>
              </a:ext>
              <a:ext uri="{C183D7F6-B498-43B3-948B-1728B52AA6E4}">
                <adec:decorative xmlns:adec="http://schemas.microsoft.com/office/drawing/2017/decorative" val="1"/>
              </a:ext>
            </a:extLst>
          </p:cNvPr>
          <p:cNvPicPr>
            <a:picLocks noGrp="1" noChangeAspect="1"/>
          </p:cNvPicPr>
          <p:nvPr>
            <p:ph type="pic" sz="quarter" idx="16"/>
          </p:nvPr>
        </p:nvPicPr>
        <p:blipFill rotWithShape="1">
          <a:blip>
            <a:extLst>
              <a:ext uri="{96DAC541-7B7A-43D3-8B79-37D633B846F1}">
                <asvg:svgBlip xmlns:asvg="http://schemas.microsoft.com/office/drawing/2016/SVG/main" r:embed="rId3"/>
              </a:ext>
            </a:extLst>
          </a:blip>
          <a:srcRect t="685" b="685"/>
          <a:stretch/>
        </p:blipFill>
        <p:spPr>
          <a:xfrm>
            <a:off x="6405106" y="1402090"/>
            <a:ext cx="774000" cy="774000"/>
          </a:xfrm>
        </p:spPr>
      </p:pic>
      <p:pic>
        <p:nvPicPr>
          <p:cNvPr id="25" name="Graphic 82">
            <a:extLst>
              <a:ext uri="{FF2B5EF4-FFF2-40B4-BE49-F238E27FC236}">
                <a16:creationId xmlns:a16="http://schemas.microsoft.com/office/drawing/2014/main" id="{DD10085E-6A59-EFAE-DA75-51DC94ABC06E}"/>
              </a:ext>
              <a:ext uri="{C183D7F6-B498-43B3-948B-1728B52AA6E4}">
                <adec:decorative xmlns:adec="http://schemas.microsoft.com/office/drawing/2017/decorative" val="1"/>
              </a:ext>
            </a:extLst>
          </p:cNvPr>
          <p:cNvPicPr>
            <a:picLocks noGrp="1" noChangeAspect="1"/>
          </p:cNvPicPr>
          <p:nvPr>
            <p:ph type="pic" sz="quarter" idx="17"/>
          </p:nvPr>
        </p:nvPicPr>
        <p:blipFill rotWithShape="1">
          <a:blip>
            <a:extLst>
              <a:ext uri="{96DAC541-7B7A-43D3-8B79-37D633B846F1}">
                <asvg:svgBlip xmlns:asvg="http://schemas.microsoft.com/office/drawing/2016/SVG/main" r:embed="rId4"/>
              </a:ext>
            </a:extLst>
          </a:blip>
          <a:srcRect t="-43023" b="-43023"/>
          <a:stretch/>
        </p:blipFill>
        <p:spPr>
          <a:xfrm>
            <a:off x="690675" y="1453041"/>
            <a:ext cx="774000" cy="774000"/>
          </a:xfrm>
        </p:spPr>
      </p:pic>
      <p:sp>
        <p:nvSpPr>
          <p:cNvPr id="5" name="Espace réservé du pied de page 8">
            <a:extLst>
              <a:ext uri="{FF2B5EF4-FFF2-40B4-BE49-F238E27FC236}">
                <a16:creationId xmlns:a16="http://schemas.microsoft.com/office/drawing/2014/main" id="{A45C09FE-1487-BE59-9879-C74F0E991A3C}"/>
              </a:ext>
            </a:extLst>
          </p:cNvPr>
          <p:cNvSpPr txBox="1">
            <a:spLocks/>
          </p:cNvSpPr>
          <p:nvPr/>
        </p:nvSpPr>
        <p:spPr>
          <a:xfrm>
            <a:off x="2036830" y="6377005"/>
            <a:ext cx="1630368" cy="330196"/>
          </a:xfrm>
          <a:prstGeom prst="roundRect">
            <a:avLst/>
          </a:prstGeom>
          <a:solidFill>
            <a:schemeClr val="bg1"/>
          </a:solidFill>
          <a:ln>
            <a:gradFill>
              <a:gsLst>
                <a:gs pos="0">
                  <a:srgbClr val="F2FCFE">
                    <a:alpha val="42000"/>
                  </a:srgbClr>
                </a:gs>
                <a:gs pos="100000">
                  <a:schemeClr val="bg1">
                    <a:alpha val="0"/>
                  </a:schemeClr>
                </a:gs>
              </a:gsLst>
              <a:lin ang="5400000" scaled="1"/>
            </a:gradFill>
          </a:ln>
        </p:spPr>
        <p:txBody>
          <a:bodyPr vert="horz" wrap="none" lIns="180000" tIns="79200" rIns="180000" bIns="79200" rtlCol="0" anchor="ctr">
            <a:spAutoFit/>
          </a:bodyPr>
          <a:lstStyle>
            <a:defPPr>
              <a:defRPr lang="fr-FR"/>
            </a:defPPr>
            <a:lvl1pPr marL="0" algn="l" defTabSz="914400" rtl="0" eaLnBrk="1" latinLnBrk="0" hangingPunct="1">
              <a:defRPr lang="fr-FR" sz="900" kern="1200" smtClean="0">
                <a:solidFill>
                  <a:schemeClr val="tx1">
                    <a:alpha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CPN du 03 </a:t>
            </a:r>
            <a:r>
              <a:rPr lang="en-US" err="1"/>
              <a:t>avril</a:t>
            </a:r>
            <a:r>
              <a:rPr lang="en-US"/>
              <a:t> 2026</a:t>
            </a:r>
          </a:p>
        </p:txBody>
      </p:sp>
      <p:sp>
        <p:nvSpPr>
          <p:cNvPr id="2" name="Text Placeholder 10">
            <a:extLst>
              <a:ext uri="{FF2B5EF4-FFF2-40B4-BE49-F238E27FC236}">
                <a16:creationId xmlns:a16="http://schemas.microsoft.com/office/drawing/2014/main" id="{DF8BCE80-CB0F-B98C-29EA-F6F4439DAD9E}"/>
              </a:ext>
            </a:extLst>
          </p:cNvPr>
          <p:cNvSpPr txBox="1">
            <a:spLocks/>
          </p:cNvSpPr>
          <p:nvPr/>
        </p:nvSpPr>
        <p:spPr>
          <a:xfrm>
            <a:off x="690675" y="3184545"/>
            <a:ext cx="5153790" cy="2777208"/>
          </a:xfrm>
          <a:prstGeom prst="rect">
            <a:avLst/>
          </a:prstGeom>
        </p:spPr>
        <p:txBody>
          <a:bodyPr vert="horz" lIns="0" tIns="0" rIns="0" bIns="0" rtlCol="0" anchor="t">
            <a:noAutofit/>
          </a:bodyPr>
          <a:lstStyle>
            <a:lvl1pPr marL="0" indent="0" algn="l" defTabSz="914400" rtl="0" eaLnBrk="1" latinLnBrk="0" hangingPunct="1">
              <a:lnSpc>
                <a:spcPct val="150000"/>
              </a:lnSpc>
              <a:spcBef>
                <a:spcPts val="0"/>
              </a:spcBef>
              <a:spcAft>
                <a:spcPts val="1200"/>
              </a:spcAft>
              <a:buFontTx/>
              <a:buNone/>
              <a:defRPr sz="1800" kern="1200">
                <a:solidFill>
                  <a:schemeClr val="tx1"/>
                </a:solidFill>
                <a:latin typeface="+mj-lt"/>
                <a:ea typeface="+mn-ea"/>
                <a:cs typeface="+mn-cs"/>
              </a:defRPr>
            </a:lvl1pPr>
            <a:lvl2pPr marL="28575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2pPr>
            <a:lvl3pPr marL="28575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3pPr>
            <a:lvl4pPr marL="28575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4pPr>
            <a:lvl5pPr marL="28575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5pPr>
            <a:lvl6pPr marL="55440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6pPr>
            <a:lvl7pPr marL="55440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7pPr>
            <a:lvl8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8pPr>
            <a:lvl9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9pPr>
          </a:lstStyle>
          <a:p>
            <a:pPr lvl="1"/>
            <a:r>
              <a:rPr lang="fr-FR" sz="1700"/>
              <a:t>Tests </a:t>
            </a:r>
            <a:r>
              <a:rPr lang="fr-FR" sz="1700" err="1"/>
              <a:t>Ubicast</a:t>
            </a:r>
            <a:r>
              <a:rPr lang="fr-FR" sz="1700"/>
              <a:t> SaaS prolongés</a:t>
            </a:r>
          </a:p>
          <a:p>
            <a:pPr lvl="1"/>
            <a:r>
              <a:rPr lang="fr-FR" sz="1700"/>
              <a:t>Toutes les alternatives paraissent insatisfaisantes à ce jour</a:t>
            </a:r>
          </a:p>
          <a:p>
            <a:pPr lvl="1"/>
            <a:r>
              <a:rPr lang="fr-FR" sz="1700"/>
              <a:t>La piste Continuité Panopto émerge</a:t>
            </a:r>
          </a:p>
          <a:p>
            <a:pPr lvl="1"/>
            <a:r>
              <a:rPr lang="fr-FR" sz="1700" dirty="0"/>
              <a:t>Question de </a:t>
            </a:r>
            <a:r>
              <a:rPr lang="fr-FR" sz="1700"/>
              <a:t>la volumétrie</a:t>
            </a:r>
          </a:p>
        </p:txBody>
      </p:sp>
    </p:spTree>
    <p:extLst>
      <p:ext uri="{BB962C8B-B14F-4D97-AF65-F5344CB8AC3E}">
        <p14:creationId xmlns:p14="http://schemas.microsoft.com/office/powerpoint/2010/main" val="2845522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DE8C6-E5B8-D085-46B6-87891E15815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49C52F3-7D44-C506-9DE7-5A4FA7188756}"/>
              </a:ext>
            </a:extLst>
          </p:cNvPr>
          <p:cNvSpPr>
            <a:spLocks noGrp="1"/>
          </p:cNvSpPr>
          <p:nvPr>
            <p:ph type="body" sz="quarter" idx="10"/>
          </p:nvPr>
        </p:nvSpPr>
        <p:spPr/>
        <p:txBody>
          <a:bodyPr/>
          <a:lstStyle/>
          <a:p>
            <a:r>
              <a:rPr lang="en-US"/>
              <a:t>01</a:t>
            </a:r>
          </a:p>
        </p:txBody>
      </p:sp>
      <p:sp>
        <p:nvSpPr>
          <p:cNvPr id="2" name="Title 1">
            <a:extLst>
              <a:ext uri="{FF2B5EF4-FFF2-40B4-BE49-F238E27FC236}">
                <a16:creationId xmlns:a16="http://schemas.microsoft.com/office/drawing/2014/main" id="{F275919F-ACFB-5A0B-28E1-189E2EDBB15B}"/>
              </a:ext>
            </a:extLst>
          </p:cNvPr>
          <p:cNvSpPr>
            <a:spLocks noGrp="1"/>
          </p:cNvSpPr>
          <p:nvPr>
            <p:ph type="title"/>
          </p:nvPr>
        </p:nvSpPr>
        <p:spPr/>
        <p:txBody>
          <a:bodyPr/>
          <a:lstStyle/>
          <a:p>
            <a:r>
              <a:rPr lang="fr-FR" sz="5400"/>
              <a:t>Relevé de conclusions</a:t>
            </a:r>
            <a:br>
              <a:rPr lang="fr-FR" sz="5400"/>
            </a:br>
            <a:r>
              <a:rPr lang="fr-FR" sz="5400"/>
              <a:t>CPN 19/12/2026</a:t>
            </a:r>
          </a:p>
        </p:txBody>
      </p:sp>
      <p:sp>
        <p:nvSpPr>
          <p:cNvPr id="4" name="Espace réservé du pied de page 3">
            <a:extLst>
              <a:ext uri="{FF2B5EF4-FFF2-40B4-BE49-F238E27FC236}">
                <a16:creationId xmlns:a16="http://schemas.microsoft.com/office/drawing/2014/main" id="{C8189943-85B2-A1B8-F587-5D4457CFDE84}"/>
              </a:ext>
            </a:extLst>
          </p:cNvPr>
          <p:cNvSpPr>
            <a:spLocks noGrp="1"/>
          </p:cNvSpPr>
          <p:nvPr>
            <p:ph type="ftr" sz="quarter" idx="3"/>
          </p:nvPr>
        </p:nvSpPr>
        <p:spPr>
          <a:xfrm>
            <a:off x="2036830" y="6377005"/>
            <a:ext cx="1630368" cy="330196"/>
          </a:xfrm>
        </p:spPr>
        <p:txBody>
          <a:bodyPr/>
          <a:lstStyle/>
          <a:p>
            <a:r>
              <a:rPr lang="fr-FR"/>
              <a:t>CPN du 03 avril 2026</a:t>
            </a:r>
          </a:p>
        </p:txBody>
      </p:sp>
      <p:sp>
        <p:nvSpPr>
          <p:cNvPr id="5" name="Espace réservé du numéro de diapositive 4">
            <a:extLst>
              <a:ext uri="{FF2B5EF4-FFF2-40B4-BE49-F238E27FC236}">
                <a16:creationId xmlns:a16="http://schemas.microsoft.com/office/drawing/2014/main" id="{6B87C4B1-7587-F897-DBC0-A01C898590F8}"/>
              </a:ext>
            </a:extLst>
          </p:cNvPr>
          <p:cNvSpPr>
            <a:spLocks noGrp="1"/>
          </p:cNvSpPr>
          <p:nvPr>
            <p:ph type="sldNum" sz="quarter" idx="4"/>
          </p:nvPr>
        </p:nvSpPr>
        <p:spPr/>
        <p:txBody>
          <a:bodyPr/>
          <a:lstStyle/>
          <a:p>
            <a:fld id="{A5311C5C-DD0D-4634-AA58-1EB1FA85B81D}" type="slidenum">
              <a:rPr lang="en-US" smtClean="0"/>
              <a:pPr/>
              <a:t>3</a:t>
            </a:fld>
            <a:endParaRPr lang="en-US"/>
          </a:p>
        </p:txBody>
      </p:sp>
    </p:spTree>
    <p:extLst>
      <p:ext uri="{BB962C8B-B14F-4D97-AF65-F5344CB8AC3E}">
        <p14:creationId xmlns:p14="http://schemas.microsoft.com/office/powerpoint/2010/main" val="779197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11F145D-49B3-6C6E-31DF-1FFAE3A541C6}"/>
              </a:ext>
            </a:extLst>
          </p:cNvPr>
          <p:cNvSpPr>
            <a:spLocks noGrp="1"/>
          </p:cNvSpPr>
          <p:nvPr>
            <p:ph type="body" sz="quarter" idx="10"/>
          </p:nvPr>
        </p:nvSpPr>
        <p:spPr/>
        <p:txBody>
          <a:bodyPr vert="horz" lIns="0" tIns="0" rIns="0" bIns="0" rtlCol="0" anchor="t">
            <a:noAutofit/>
          </a:bodyPr>
          <a:lstStyle/>
          <a:p>
            <a:r>
              <a:rPr lang="fr-FR">
                <a:latin typeface="Verdana Pro Semibold"/>
              </a:rPr>
              <a:t>07</a:t>
            </a:r>
            <a:endParaRPr lang="fr-FR"/>
          </a:p>
          <a:p>
            <a:endParaRPr lang="fr-FR">
              <a:latin typeface="Verdana Pro Semibold"/>
            </a:endParaRPr>
          </a:p>
          <a:p>
            <a:endParaRPr lang="fr-FR"/>
          </a:p>
        </p:txBody>
      </p:sp>
      <p:sp>
        <p:nvSpPr>
          <p:cNvPr id="3" name="Titre 2">
            <a:extLst>
              <a:ext uri="{FF2B5EF4-FFF2-40B4-BE49-F238E27FC236}">
                <a16:creationId xmlns:a16="http://schemas.microsoft.com/office/drawing/2014/main" id="{3AC81685-1B7F-63DE-E9DA-CD9241CAB606}"/>
              </a:ext>
            </a:extLst>
          </p:cNvPr>
          <p:cNvSpPr>
            <a:spLocks noGrp="1"/>
          </p:cNvSpPr>
          <p:nvPr>
            <p:ph type="title"/>
          </p:nvPr>
        </p:nvSpPr>
        <p:spPr/>
        <p:txBody>
          <a:bodyPr/>
          <a:lstStyle/>
          <a:p>
            <a:r>
              <a:rPr lang="fr-FR">
                <a:latin typeface="Verdana Pro Semibold"/>
              </a:rPr>
              <a:t>Point </a:t>
            </a:r>
            <a:br>
              <a:rPr lang="fr-FR">
                <a:latin typeface="Verdana Pro Semibold"/>
              </a:rPr>
            </a:br>
            <a:r>
              <a:rPr lang="fr-FR" err="1">
                <a:latin typeface="Verdana Pro Semibold"/>
              </a:rPr>
              <a:t>Matinfo</a:t>
            </a:r>
            <a:r>
              <a:rPr lang="fr-FR">
                <a:latin typeface="Verdana Pro Semibold"/>
              </a:rPr>
              <a:t> 6</a:t>
            </a:r>
            <a:endParaRPr lang="fr-FR"/>
          </a:p>
        </p:txBody>
      </p:sp>
      <p:sp>
        <p:nvSpPr>
          <p:cNvPr id="4" name="Espace réservé du pied de page 3">
            <a:extLst>
              <a:ext uri="{FF2B5EF4-FFF2-40B4-BE49-F238E27FC236}">
                <a16:creationId xmlns:a16="http://schemas.microsoft.com/office/drawing/2014/main" id="{C0DBB237-8CA6-2A2E-5E5B-CBE568D210FA}"/>
              </a:ext>
            </a:extLst>
          </p:cNvPr>
          <p:cNvSpPr>
            <a:spLocks noGrp="1"/>
          </p:cNvSpPr>
          <p:nvPr>
            <p:ph type="ftr" sz="quarter" idx="3"/>
          </p:nvPr>
        </p:nvSpPr>
        <p:spPr/>
        <p:txBody>
          <a:bodyPr/>
          <a:lstStyle/>
          <a:p>
            <a:r>
              <a:rPr lang="fr-FR" noProof="0"/>
              <a:t>Nom du document</a:t>
            </a:r>
          </a:p>
        </p:txBody>
      </p:sp>
      <p:sp>
        <p:nvSpPr>
          <p:cNvPr id="5" name="Espace réservé du numéro de diapositive 4">
            <a:extLst>
              <a:ext uri="{FF2B5EF4-FFF2-40B4-BE49-F238E27FC236}">
                <a16:creationId xmlns:a16="http://schemas.microsoft.com/office/drawing/2014/main" id="{C5D058AF-0EE9-C8D2-3741-E314FAE7E0B6}"/>
              </a:ext>
            </a:extLst>
          </p:cNvPr>
          <p:cNvSpPr>
            <a:spLocks noGrp="1"/>
          </p:cNvSpPr>
          <p:nvPr>
            <p:ph type="sldNum" sz="quarter" idx="4"/>
          </p:nvPr>
        </p:nvSpPr>
        <p:spPr/>
        <p:txBody>
          <a:bodyPr/>
          <a:lstStyle/>
          <a:p>
            <a:fld id="{A5311C5C-DD0D-4634-AA58-1EB1FA85B81D}" type="slidenum">
              <a:rPr lang="en-US" smtClean="0"/>
              <a:pPr/>
              <a:t>30</a:t>
            </a:fld>
            <a:endParaRPr lang="en-US"/>
          </a:p>
        </p:txBody>
      </p:sp>
    </p:spTree>
    <p:extLst>
      <p:ext uri="{BB962C8B-B14F-4D97-AF65-F5344CB8AC3E}">
        <p14:creationId xmlns:p14="http://schemas.microsoft.com/office/powerpoint/2010/main" val="1967108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B0AF55-AA61-797A-B4CA-05021F8B11FC}"/>
              </a:ext>
            </a:extLst>
          </p:cNvPr>
          <p:cNvSpPr>
            <a:spLocks noGrp="1"/>
          </p:cNvSpPr>
          <p:nvPr>
            <p:ph type="title"/>
          </p:nvPr>
        </p:nvSpPr>
        <p:spPr/>
        <p:txBody>
          <a:bodyPr/>
          <a:lstStyle/>
          <a:p>
            <a:r>
              <a:rPr lang="fr-FR" err="1">
                <a:latin typeface="Verdana Pro Semibold"/>
              </a:rPr>
              <a:t>Matinfo</a:t>
            </a:r>
            <a:r>
              <a:rPr lang="fr-FR">
                <a:latin typeface="Verdana Pro Semibold"/>
              </a:rPr>
              <a:t> 6 – Contexte de crise</a:t>
            </a:r>
            <a:endParaRPr lang="fr-FR"/>
          </a:p>
        </p:txBody>
      </p:sp>
      <p:sp>
        <p:nvSpPr>
          <p:cNvPr id="7" name="Espace réservé du pied de page 6">
            <a:extLst>
              <a:ext uri="{FF2B5EF4-FFF2-40B4-BE49-F238E27FC236}">
                <a16:creationId xmlns:a16="http://schemas.microsoft.com/office/drawing/2014/main" id="{041C9914-178C-1E5A-EDEE-7C478796DF0C}"/>
              </a:ext>
            </a:extLst>
          </p:cNvPr>
          <p:cNvSpPr>
            <a:spLocks noGrp="1"/>
          </p:cNvSpPr>
          <p:nvPr>
            <p:ph type="ftr" sz="quarter" idx="3"/>
          </p:nvPr>
        </p:nvSpPr>
        <p:spPr/>
        <p:txBody>
          <a:bodyPr/>
          <a:lstStyle/>
          <a:p>
            <a:r>
              <a:rPr lang="fr-FR" noProof="0"/>
              <a:t>Nom du document</a:t>
            </a:r>
          </a:p>
        </p:txBody>
      </p:sp>
      <p:sp>
        <p:nvSpPr>
          <p:cNvPr id="8" name="Espace réservé du numéro de diapositive 7">
            <a:extLst>
              <a:ext uri="{FF2B5EF4-FFF2-40B4-BE49-F238E27FC236}">
                <a16:creationId xmlns:a16="http://schemas.microsoft.com/office/drawing/2014/main" id="{9988A4BA-B1B9-9856-22D4-372F5BB18417}"/>
              </a:ext>
            </a:extLst>
          </p:cNvPr>
          <p:cNvSpPr>
            <a:spLocks noGrp="1"/>
          </p:cNvSpPr>
          <p:nvPr>
            <p:ph type="sldNum" sz="quarter" idx="4"/>
          </p:nvPr>
        </p:nvSpPr>
        <p:spPr/>
        <p:txBody>
          <a:bodyPr/>
          <a:lstStyle/>
          <a:p>
            <a:fld id="{A5311C5C-DD0D-4634-AA58-1EB1FA85B81D}" type="slidenum">
              <a:rPr lang="en-US" smtClean="0"/>
              <a:pPr/>
              <a:t>31</a:t>
            </a:fld>
            <a:endParaRPr lang="en-US"/>
          </a:p>
        </p:txBody>
      </p:sp>
      <p:sp>
        <p:nvSpPr>
          <p:cNvPr id="13" name="ZoneTexte 12">
            <a:extLst>
              <a:ext uri="{FF2B5EF4-FFF2-40B4-BE49-F238E27FC236}">
                <a16:creationId xmlns:a16="http://schemas.microsoft.com/office/drawing/2014/main" id="{33CB80C7-D1DE-35F2-3B23-9C286FCDAAA8}"/>
              </a:ext>
            </a:extLst>
          </p:cNvPr>
          <p:cNvSpPr txBox="1"/>
          <p:nvPr/>
        </p:nvSpPr>
        <p:spPr>
          <a:xfrm>
            <a:off x="352676" y="1304900"/>
            <a:ext cx="11409058"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fr-FR"/>
              <a:t>Crise mondiale des composants générée par l'IA</a:t>
            </a:r>
          </a:p>
          <a:p>
            <a:endParaRPr lang="fr-FR"/>
          </a:p>
          <a:p>
            <a:pPr marL="742950" lvl="1" indent="-285750">
              <a:buFont typeface="Courier New"/>
              <a:buChar char="o"/>
            </a:pPr>
            <a:r>
              <a:rPr lang="fr-FR"/>
              <a:t>Mémoire et donc équipements utilisant la mémoire (PC, disques SSD...)</a:t>
            </a:r>
          </a:p>
          <a:p>
            <a:pPr marL="742950" lvl="1" indent="-285750">
              <a:buFont typeface="Courier New"/>
              <a:buChar char="o"/>
            </a:pPr>
            <a:r>
              <a:rPr lang="fr-FR"/>
              <a:t>Processeurs</a:t>
            </a:r>
          </a:p>
          <a:p>
            <a:pPr marL="742950" lvl="1" indent="-285750">
              <a:buFont typeface="Courier New"/>
              <a:buChar char="o"/>
            </a:pPr>
            <a:endParaRPr lang="fr-FR"/>
          </a:p>
          <a:p>
            <a:pPr marL="285750" indent="-285750">
              <a:buFont typeface="Arial"/>
              <a:buChar char="•"/>
            </a:pPr>
            <a:r>
              <a:rPr lang="fr-FR"/>
              <a:t>=&gt; Augmentation des coûts de l'ordre de 10 %, freinés par les accords du marché</a:t>
            </a:r>
          </a:p>
          <a:p>
            <a:pPr marL="285750" indent="-285750">
              <a:buFont typeface="Arial"/>
              <a:buChar char="•"/>
            </a:pPr>
            <a:r>
              <a:rPr lang="fr-FR"/>
              <a:t>=&gt; Réduction de l'offre : de nombreux modèles ont été retirés du catalogue, l'offre serveur Dell et stations de travail Econocom sont particulièrement impactés</a:t>
            </a:r>
          </a:p>
          <a:p>
            <a:pPr marL="285750" indent="-285750">
              <a:buFont typeface="Arial"/>
              <a:buChar char="•"/>
            </a:pPr>
            <a:r>
              <a:rPr lang="fr-FR"/>
              <a:t>=&gt; DELAIS de LIVRAISON actuels de l'ordre de 3 mois (au lieu de 3 semaines) avec annulation de commandes possibles par le prestataire selon les disponibilités temps réel.</a:t>
            </a:r>
          </a:p>
          <a:p>
            <a:pPr marL="285750" indent="-285750">
              <a:buFont typeface="Arial"/>
              <a:buChar char="•"/>
            </a:pPr>
            <a:r>
              <a:rPr lang="fr-FR"/>
              <a:t>=&gt; Possibilité de commander hors marché si le prestataire ne peut répondre au besoin plus facile mais les coûts sont alors exorbitants (nous avons eu l'exemple d'un devis d'une station de travail musclée qui passe de 4000€ sur le marché initial </a:t>
            </a:r>
            <a:r>
              <a:rPr lang="fr-FR" err="1"/>
              <a:t>Matinfo</a:t>
            </a:r>
            <a:r>
              <a:rPr lang="fr-FR"/>
              <a:t> 6 à plus de 6000€ hors marché pour indisponibilité de la carte graphique souhaitée).</a:t>
            </a:r>
          </a:p>
          <a:p>
            <a:pPr marL="285750" indent="-285750">
              <a:buFont typeface="Arial"/>
              <a:buChar char="•"/>
            </a:pPr>
            <a:endParaRPr lang="fr-FR"/>
          </a:p>
          <a:p>
            <a:pPr marL="285750" indent="-285750">
              <a:buFont typeface="Arial"/>
              <a:buChar char="•"/>
            </a:pPr>
            <a:r>
              <a:rPr lang="fr-FR"/>
              <a:t>La situation risque de perdurer voire se dégrader durant plusieurs mois (estimation des correspondants prestataires)</a:t>
            </a:r>
          </a:p>
        </p:txBody>
      </p:sp>
    </p:spTree>
    <p:extLst>
      <p:ext uri="{BB962C8B-B14F-4D97-AF65-F5344CB8AC3E}">
        <p14:creationId xmlns:p14="http://schemas.microsoft.com/office/powerpoint/2010/main" val="3211214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557FC-3AE8-8C9A-832B-2BE9C4B4A3E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70DC4A2-8E32-6991-714F-8AAE0EF61F67}"/>
              </a:ext>
            </a:extLst>
          </p:cNvPr>
          <p:cNvSpPr>
            <a:spLocks noGrp="1"/>
          </p:cNvSpPr>
          <p:nvPr>
            <p:ph type="body" sz="quarter" idx="10"/>
          </p:nvPr>
        </p:nvSpPr>
        <p:spPr/>
        <p:txBody>
          <a:bodyPr vert="horz" lIns="0" tIns="0" rIns="0" bIns="0" rtlCol="0" anchor="t">
            <a:noAutofit/>
          </a:bodyPr>
          <a:lstStyle/>
          <a:p>
            <a:r>
              <a:rPr lang="en-US">
                <a:latin typeface="Verdana Pro Semibold"/>
              </a:rPr>
              <a:t>08</a:t>
            </a:r>
            <a:endParaRPr lang="en-US"/>
          </a:p>
        </p:txBody>
      </p:sp>
      <p:sp>
        <p:nvSpPr>
          <p:cNvPr id="2" name="Title 1">
            <a:extLst>
              <a:ext uri="{FF2B5EF4-FFF2-40B4-BE49-F238E27FC236}">
                <a16:creationId xmlns:a16="http://schemas.microsoft.com/office/drawing/2014/main" id="{CB366838-CEEA-4AF4-E350-AB893371B26F}"/>
              </a:ext>
            </a:extLst>
          </p:cNvPr>
          <p:cNvSpPr>
            <a:spLocks noGrp="1"/>
          </p:cNvSpPr>
          <p:nvPr>
            <p:ph type="title"/>
          </p:nvPr>
        </p:nvSpPr>
        <p:spPr/>
        <p:txBody>
          <a:bodyPr/>
          <a:lstStyle/>
          <a:p>
            <a:r>
              <a:rPr lang="fr-FR"/>
              <a:t>Questions</a:t>
            </a:r>
            <a:br>
              <a:rPr lang="fr-FR"/>
            </a:br>
            <a:r>
              <a:rPr lang="fr-FR"/>
              <a:t>Diverses</a:t>
            </a:r>
          </a:p>
        </p:txBody>
      </p:sp>
      <p:sp>
        <p:nvSpPr>
          <p:cNvPr id="4" name="Espace réservé du pied de page 3">
            <a:extLst>
              <a:ext uri="{FF2B5EF4-FFF2-40B4-BE49-F238E27FC236}">
                <a16:creationId xmlns:a16="http://schemas.microsoft.com/office/drawing/2014/main" id="{E2FCF4D4-EA38-F352-0F5F-2AD1204C4A88}"/>
              </a:ext>
            </a:extLst>
          </p:cNvPr>
          <p:cNvSpPr>
            <a:spLocks noGrp="1"/>
          </p:cNvSpPr>
          <p:nvPr>
            <p:ph type="ftr" sz="quarter" idx="3"/>
          </p:nvPr>
        </p:nvSpPr>
        <p:spPr>
          <a:xfrm>
            <a:off x="2036830" y="6377005"/>
            <a:ext cx="1630368" cy="330196"/>
          </a:xfrm>
        </p:spPr>
        <p:txBody>
          <a:bodyPr/>
          <a:lstStyle/>
          <a:p>
            <a:r>
              <a:rPr lang="fr-FR"/>
              <a:t>CPN du 03 avril 2026</a:t>
            </a:r>
          </a:p>
        </p:txBody>
      </p:sp>
      <p:sp>
        <p:nvSpPr>
          <p:cNvPr id="5" name="Espace réservé du numéro de diapositive 4">
            <a:extLst>
              <a:ext uri="{FF2B5EF4-FFF2-40B4-BE49-F238E27FC236}">
                <a16:creationId xmlns:a16="http://schemas.microsoft.com/office/drawing/2014/main" id="{90E6FD14-9C06-5A8F-3E38-4A8F24136B25}"/>
              </a:ext>
            </a:extLst>
          </p:cNvPr>
          <p:cNvSpPr>
            <a:spLocks noGrp="1"/>
          </p:cNvSpPr>
          <p:nvPr>
            <p:ph type="sldNum" sz="quarter" idx="4"/>
          </p:nvPr>
        </p:nvSpPr>
        <p:spPr/>
        <p:txBody>
          <a:bodyPr/>
          <a:lstStyle/>
          <a:p>
            <a:fld id="{A5311C5C-DD0D-4634-AA58-1EB1FA85B81D}" type="slidenum">
              <a:rPr lang="en-US" smtClean="0"/>
              <a:pPr/>
              <a:t>32</a:t>
            </a:fld>
            <a:endParaRPr lang="en-US"/>
          </a:p>
        </p:txBody>
      </p:sp>
    </p:spTree>
    <p:extLst>
      <p:ext uri="{BB962C8B-B14F-4D97-AF65-F5344CB8AC3E}">
        <p14:creationId xmlns:p14="http://schemas.microsoft.com/office/powerpoint/2010/main" val="1979093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C4B695-1E4C-00DF-9ED9-454A06D136CE}"/>
              </a:ext>
            </a:extLst>
          </p:cNvPr>
          <p:cNvSpPr>
            <a:spLocks noGrp="1"/>
          </p:cNvSpPr>
          <p:nvPr>
            <p:ph type="title"/>
          </p:nvPr>
        </p:nvSpPr>
        <p:spPr/>
        <p:txBody>
          <a:bodyPr/>
          <a:lstStyle/>
          <a:p>
            <a:r>
              <a:rPr lang="fr-FR">
                <a:latin typeface="Verdana Pro Semibold"/>
              </a:rPr>
              <a:t>Nous vous informons</a:t>
            </a:r>
            <a:endParaRPr lang="fr-FR"/>
          </a:p>
        </p:txBody>
      </p:sp>
      <p:sp>
        <p:nvSpPr>
          <p:cNvPr id="4" name="Espace réservé du texte 3">
            <a:extLst>
              <a:ext uri="{FF2B5EF4-FFF2-40B4-BE49-F238E27FC236}">
                <a16:creationId xmlns:a16="http://schemas.microsoft.com/office/drawing/2014/main" id="{94BED38F-35B5-9C93-D897-6C42BA3A359C}"/>
              </a:ext>
            </a:extLst>
          </p:cNvPr>
          <p:cNvSpPr>
            <a:spLocks noGrp="1"/>
          </p:cNvSpPr>
          <p:nvPr>
            <p:ph type="body" sz="quarter" idx="10"/>
          </p:nvPr>
        </p:nvSpPr>
        <p:spPr>
          <a:xfrm>
            <a:off x="690675" y="1728216"/>
            <a:ext cx="10805788" cy="4233537"/>
          </a:xfrm>
        </p:spPr>
        <p:txBody>
          <a:bodyPr vert="horz" lIns="0" tIns="0" rIns="0" bIns="0" rtlCol="0" anchor="t">
            <a:noAutofit/>
          </a:bodyPr>
          <a:lstStyle/>
          <a:p>
            <a:r>
              <a:rPr lang="fr-FR"/>
              <a:t>L’infrastructure wifi présente sur les campus date de 2014. Des nouvelles technologies sont apparues depuis 10 ans, de nouveaux protocoles wifi. 750 bornes sont installées sur les différents campus dont 70% ont atteint leur fin de support logiciel et matériel. Il faut désormais procéder au renouvellement de tous les équipements de cette solution, points d'accès et système de gestion centralisé. Ce projet se déroulera sur 3 ans.</a:t>
            </a:r>
          </a:p>
          <a:p>
            <a:r>
              <a:rPr lang="fr-FR"/>
              <a:t>Évaluation du coût financier : 250k€ / an</a:t>
            </a:r>
          </a:p>
          <a:p>
            <a:r>
              <a:rPr lang="fr-FR"/>
              <a:t>Nous tenons à vous informer d’un risque de dysfonctionnement à envisager par manque de budget d'Investissement.</a:t>
            </a:r>
          </a:p>
          <a:p>
            <a:endParaRPr lang="fr-FR"/>
          </a:p>
          <a:p>
            <a:endParaRPr lang="fr-FR"/>
          </a:p>
          <a:p>
            <a:endParaRPr lang="fr-FR"/>
          </a:p>
        </p:txBody>
      </p:sp>
      <p:sp>
        <p:nvSpPr>
          <p:cNvPr id="5" name="Espace réservé du pied de page 4">
            <a:extLst>
              <a:ext uri="{FF2B5EF4-FFF2-40B4-BE49-F238E27FC236}">
                <a16:creationId xmlns:a16="http://schemas.microsoft.com/office/drawing/2014/main" id="{40F55A65-35FD-03C8-9438-FF4B5B7499D2}"/>
              </a:ext>
            </a:extLst>
          </p:cNvPr>
          <p:cNvSpPr>
            <a:spLocks noGrp="1"/>
          </p:cNvSpPr>
          <p:nvPr>
            <p:ph type="ftr" sz="quarter" idx="3"/>
          </p:nvPr>
        </p:nvSpPr>
        <p:spPr>
          <a:xfrm>
            <a:off x="2036830" y="6377005"/>
            <a:ext cx="1630368" cy="330196"/>
          </a:xfrm>
        </p:spPr>
        <p:txBody>
          <a:bodyPr/>
          <a:lstStyle/>
          <a:p>
            <a:r>
              <a:rPr lang="fr-FR"/>
              <a:t>CPN du 03 avril 2026</a:t>
            </a:r>
          </a:p>
        </p:txBody>
      </p:sp>
      <p:sp>
        <p:nvSpPr>
          <p:cNvPr id="6" name="Espace réservé du numéro de diapositive 5">
            <a:extLst>
              <a:ext uri="{FF2B5EF4-FFF2-40B4-BE49-F238E27FC236}">
                <a16:creationId xmlns:a16="http://schemas.microsoft.com/office/drawing/2014/main" id="{B1670D6D-A82A-367D-98E6-6E92F02DF7CE}"/>
              </a:ext>
            </a:extLst>
          </p:cNvPr>
          <p:cNvSpPr>
            <a:spLocks noGrp="1"/>
          </p:cNvSpPr>
          <p:nvPr>
            <p:ph type="sldNum" sz="quarter" idx="4"/>
          </p:nvPr>
        </p:nvSpPr>
        <p:spPr/>
        <p:txBody>
          <a:bodyPr/>
          <a:lstStyle/>
          <a:p>
            <a:fld id="{A5311C5C-DD0D-4634-AA58-1EB1FA85B81D}" type="slidenum">
              <a:rPr lang="en-US" smtClean="0"/>
              <a:pPr/>
              <a:t>33</a:t>
            </a:fld>
            <a:endParaRPr lang="en-US"/>
          </a:p>
        </p:txBody>
      </p:sp>
      <p:sp>
        <p:nvSpPr>
          <p:cNvPr id="7" name="Espace réservé du texte 6">
            <a:extLst>
              <a:ext uri="{FF2B5EF4-FFF2-40B4-BE49-F238E27FC236}">
                <a16:creationId xmlns:a16="http://schemas.microsoft.com/office/drawing/2014/main" id="{CA1E5F2B-2F30-B95D-0D9C-782DE1377582}"/>
              </a:ext>
            </a:extLst>
          </p:cNvPr>
          <p:cNvSpPr>
            <a:spLocks noGrp="1"/>
          </p:cNvSpPr>
          <p:nvPr>
            <p:ph type="body" sz="quarter" idx="12"/>
          </p:nvPr>
        </p:nvSpPr>
        <p:spPr>
          <a:xfrm>
            <a:off x="690675" y="1386674"/>
            <a:ext cx="10805788" cy="21600"/>
          </a:xfrm>
        </p:spPr>
        <p:txBody>
          <a:bodyPr/>
          <a:lstStyle/>
          <a:p>
            <a:endParaRPr lang="fr-FR"/>
          </a:p>
        </p:txBody>
      </p:sp>
    </p:spTree>
    <p:extLst>
      <p:ext uri="{BB962C8B-B14F-4D97-AF65-F5344CB8AC3E}">
        <p14:creationId xmlns:p14="http://schemas.microsoft.com/office/powerpoint/2010/main" val="278129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FE16D-1735-1972-8BAB-BF83E71F638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6511FEB-02E8-A6AA-0F50-4EF9394D2404}"/>
              </a:ext>
            </a:extLst>
          </p:cNvPr>
          <p:cNvSpPr>
            <a:spLocks noGrp="1"/>
          </p:cNvSpPr>
          <p:nvPr>
            <p:ph type="title"/>
          </p:nvPr>
        </p:nvSpPr>
        <p:spPr/>
        <p:txBody>
          <a:bodyPr/>
          <a:lstStyle/>
          <a:p>
            <a:r>
              <a:rPr lang="fr-FR"/>
              <a:t>Vous avez des questions ?</a:t>
            </a:r>
          </a:p>
        </p:txBody>
      </p:sp>
      <p:sp>
        <p:nvSpPr>
          <p:cNvPr id="4" name="Espace réservé du texte 3">
            <a:extLst>
              <a:ext uri="{FF2B5EF4-FFF2-40B4-BE49-F238E27FC236}">
                <a16:creationId xmlns:a16="http://schemas.microsoft.com/office/drawing/2014/main" id="{D14F1FFB-A468-692F-7B3A-E069215A7F5A}"/>
              </a:ext>
            </a:extLst>
          </p:cNvPr>
          <p:cNvSpPr>
            <a:spLocks noGrp="1"/>
          </p:cNvSpPr>
          <p:nvPr>
            <p:ph type="body" sz="quarter" idx="10"/>
          </p:nvPr>
        </p:nvSpPr>
        <p:spPr>
          <a:xfrm>
            <a:off x="690675" y="1728216"/>
            <a:ext cx="10805788" cy="4233537"/>
          </a:xfrm>
        </p:spPr>
        <p:txBody>
          <a:bodyPr vert="horz" lIns="0" tIns="0" rIns="0" bIns="0" rtlCol="0" anchor="t">
            <a:noAutofit/>
          </a:bodyPr>
          <a:lstStyle/>
          <a:p>
            <a:endParaRPr lang="fr-FR"/>
          </a:p>
        </p:txBody>
      </p:sp>
      <p:sp>
        <p:nvSpPr>
          <p:cNvPr id="5" name="Espace réservé du pied de page 4">
            <a:extLst>
              <a:ext uri="{FF2B5EF4-FFF2-40B4-BE49-F238E27FC236}">
                <a16:creationId xmlns:a16="http://schemas.microsoft.com/office/drawing/2014/main" id="{9540F0FE-921F-0B2A-C40F-C0306FB8ED4E}"/>
              </a:ext>
            </a:extLst>
          </p:cNvPr>
          <p:cNvSpPr>
            <a:spLocks noGrp="1"/>
          </p:cNvSpPr>
          <p:nvPr>
            <p:ph type="ftr" sz="quarter" idx="3"/>
          </p:nvPr>
        </p:nvSpPr>
        <p:spPr>
          <a:xfrm>
            <a:off x="2036830" y="6377005"/>
            <a:ext cx="1630368" cy="330196"/>
          </a:xfrm>
        </p:spPr>
        <p:txBody>
          <a:bodyPr/>
          <a:lstStyle/>
          <a:p>
            <a:r>
              <a:rPr lang="fr-FR"/>
              <a:t>CPN du 03 avril 2026</a:t>
            </a:r>
          </a:p>
        </p:txBody>
      </p:sp>
      <p:sp>
        <p:nvSpPr>
          <p:cNvPr id="6" name="Espace réservé du numéro de diapositive 5">
            <a:extLst>
              <a:ext uri="{FF2B5EF4-FFF2-40B4-BE49-F238E27FC236}">
                <a16:creationId xmlns:a16="http://schemas.microsoft.com/office/drawing/2014/main" id="{C99BA59E-0EC2-CDDC-14F3-2B12C1C655E4}"/>
              </a:ext>
            </a:extLst>
          </p:cNvPr>
          <p:cNvSpPr>
            <a:spLocks noGrp="1"/>
          </p:cNvSpPr>
          <p:nvPr>
            <p:ph type="sldNum" sz="quarter" idx="4"/>
          </p:nvPr>
        </p:nvSpPr>
        <p:spPr/>
        <p:txBody>
          <a:bodyPr/>
          <a:lstStyle/>
          <a:p>
            <a:fld id="{A5311C5C-DD0D-4634-AA58-1EB1FA85B81D}" type="slidenum">
              <a:rPr lang="en-US" smtClean="0"/>
              <a:pPr/>
              <a:t>34</a:t>
            </a:fld>
            <a:endParaRPr lang="en-US"/>
          </a:p>
        </p:txBody>
      </p:sp>
      <p:sp>
        <p:nvSpPr>
          <p:cNvPr id="7" name="Espace réservé du texte 6">
            <a:extLst>
              <a:ext uri="{FF2B5EF4-FFF2-40B4-BE49-F238E27FC236}">
                <a16:creationId xmlns:a16="http://schemas.microsoft.com/office/drawing/2014/main" id="{3C899D5E-9A5B-43D7-42DF-80086C26E272}"/>
              </a:ext>
            </a:extLst>
          </p:cNvPr>
          <p:cNvSpPr>
            <a:spLocks noGrp="1"/>
          </p:cNvSpPr>
          <p:nvPr>
            <p:ph type="body" sz="quarter" idx="12"/>
          </p:nvPr>
        </p:nvSpPr>
        <p:spPr>
          <a:xfrm>
            <a:off x="690675" y="1386674"/>
            <a:ext cx="10805788" cy="21600"/>
          </a:xfrm>
        </p:spPr>
        <p:txBody>
          <a:bodyPr/>
          <a:lstStyle/>
          <a:p>
            <a:endParaRPr lang="fr-FR"/>
          </a:p>
        </p:txBody>
      </p:sp>
    </p:spTree>
    <p:extLst>
      <p:ext uri="{BB962C8B-B14F-4D97-AF65-F5344CB8AC3E}">
        <p14:creationId xmlns:p14="http://schemas.microsoft.com/office/powerpoint/2010/main" val="499074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E5088AD-5C91-9F03-4E63-43A446AFF065}"/>
              </a:ext>
            </a:extLst>
          </p:cNvPr>
          <p:cNvSpPr>
            <a:spLocks noGrp="1"/>
          </p:cNvSpPr>
          <p:nvPr>
            <p:ph type="title" idx="4294967295"/>
          </p:nvPr>
        </p:nvSpPr>
        <p:spPr>
          <a:xfrm>
            <a:off x="0" y="-1325563"/>
            <a:ext cx="10515600" cy="1325563"/>
          </a:xfrm>
        </p:spPr>
        <p:txBody>
          <a:bodyPr vert="horz" lIns="0" tIns="0" rIns="0" bIns="45720" rtlCol="0" anchor="b">
            <a:normAutofit/>
          </a:bodyPr>
          <a:lstStyle/>
          <a:p>
            <a:r>
              <a:rPr lang="en-US"/>
              <a:t>Merci !</a:t>
            </a:r>
          </a:p>
        </p:txBody>
      </p:sp>
    </p:spTree>
    <p:extLst>
      <p:ext uri="{BB962C8B-B14F-4D97-AF65-F5344CB8AC3E}">
        <p14:creationId xmlns:p14="http://schemas.microsoft.com/office/powerpoint/2010/main" val="1932804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3D7E2-C1CA-7665-7E52-C7D768071A1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3AACCCD-3234-84B1-CAC0-22792A1464E2}"/>
              </a:ext>
            </a:extLst>
          </p:cNvPr>
          <p:cNvSpPr>
            <a:spLocks noGrp="1"/>
          </p:cNvSpPr>
          <p:nvPr>
            <p:ph type="body" sz="quarter" idx="10"/>
          </p:nvPr>
        </p:nvSpPr>
        <p:spPr/>
        <p:txBody>
          <a:bodyPr/>
          <a:lstStyle/>
          <a:p>
            <a:r>
              <a:rPr lang="en-US"/>
              <a:t>02</a:t>
            </a:r>
          </a:p>
        </p:txBody>
      </p:sp>
      <p:sp>
        <p:nvSpPr>
          <p:cNvPr id="2" name="Title 1">
            <a:extLst>
              <a:ext uri="{FF2B5EF4-FFF2-40B4-BE49-F238E27FC236}">
                <a16:creationId xmlns:a16="http://schemas.microsoft.com/office/drawing/2014/main" id="{BFEFE49C-FFEE-E2DC-F772-FF5073FF7CAA}"/>
              </a:ext>
            </a:extLst>
          </p:cNvPr>
          <p:cNvSpPr>
            <a:spLocks noGrp="1"/>
          </p:cNvSpPr>
          <p:nvPr>
            <p:ph type="title"/>
          </p:nvPr>
        </p:nvSpPr>
        <p:spPr/>
        <p:txBody>
          <a:bodyPr/>
          <a:lstStyle/>
          <a:p>
            <a:r>
              <a:rPr lang="fr-FR" sz="5400">
                <a:latin typeface="Verdana Pro Semibold"/>
              </a:rPr>
              <a:t>Extension des comptes Doctorants </a:t>
            </a:r>
            <a:endParaRPr lang="fr-FR" sz="5400"/>
          </a:p>
        </p:txBody>
      </p:sp>
      <p:sp>
        <p:nvSpPr>
          <p:cNvPr id="4" name="Espace réservé du pied de page 3">
            <a:extLst>
              <a:ext uri="{FF2B5EF4-FFF2-40B4-BE49-F238E27FC236}">
                <a16:creationId xmlns:a16="http://schemas.microsoft.com/office/drawing/2014/main" id="{AD5F763C-43E2-F9CF-ABB2-76034813A59B}"/>
              </a:ext>
            </a:extLst>
          </p:cNvPr>
          <p:cNvSpPr>
            <a:spLocks noGrp="1"/>
          </p:cNvSpPr>
          <p:nvPr>
            <p:ph type="ftr" sz="quarter" idx="3"/>
          </p:nvPr>
        </p:nvSpPr>
        <p:spPr>
          <a:xfrm>
            <a:off x="2036830" y="6377005"/>
            <a:ext cx="1630368" cy="330196"/>
          </a:xfrm>
        </p:spPr>
        <p:txBody>
          <a:bodyPr/>
          <a:lstStyle/>
          <a:p>
            <a:r>
              <a:rPr lang="fr-FR"/>
              <a:t>CPN du 03 avril 2026</a:t>
            </a:r>
          </a:p>
        </p:txBody>
      </p:sp>
      <p:sp>
        <p:nvSpPr>
          <p:cNvPr id="5" name="Espace réservé du numéro de diapositive 4">
            <a:extLst>
              <a:ext uri="{FF2B5EF4-FFF2-40B4-BE49-F238E27FC236}">
                <a16:creationId xmlns:a16="http://schemas.microsoft.com/office/drawing/2014/main" id="{ACB8C0A0-3443-AF50-5460-9B3054A77B21}"/>
              </a:ext>
            </a:extLst>
          </p:cNvPr>
          <p:cNvSpPr>
            <a:spLocks noGrp="1"/>
          </p:cNvSpPr>
          <p:nvPr>
            <p:ph type="sldNum" sz="quarter" idx="4"/>
          </p:nvPr>
        </p:nvSpPr>
        <p:spPr/>
        <p:txBody>
          <a:bodyPr/>
          <a:lstStyle/>
          <a:p>
            <a:fld id="{A5311C5C-DD0D-4634-AA58-1EB1FA85B81D}" type="slidenum">
              <a:rPr lang="en-US" smtClean="0"/>
              <a:pPr/>
              <a:t>4</a:t>
            </a:fld>
            <a:endParaRPr lang="en-US"/>
          </a:p>
        </p:txBody>
      </p:sp>
    </p:spTree>
    <p:extLst>
      <p:ext uri="{BB962C8B-B14F-4D97-AF65-F5344CB8AC3E}">
        <p14:creationId xmlns:p14="http://schemas.microsoft.com/office/powerpoint/2010/main" val="4129449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8E8BD-06DA-6E07-6DE5-5F65C6F60E3A}"/>
            </a:ext>
          </a:extLst>
        </p:cNvPr>
        <p:cNvGrpSpPr/>
        <p:nvPr/>
      </p:nvGrpSpPr>
      <p:grpSpPr>
        <a:xfrm>
          <a:off x="0" y="0"/>
          <a:ext cx="0" cy="0"/>
          <a:chOff x="0" y="0"/>
          <a:chExt cx="0" cy="0"/>
        </a:xfrm>
      </p:grpSpPr>
      <p:sp>
        <p:nvSpPr>
          <p:cNvPr id="26" name="Espace réservé du texte 25">
            <a:extLst>
              <a:ext uri="{FF2B5EF4-FFF2-40B4-BE49-F238E27FC236}">
                <a16:creationId xmlns:a16="http://schemas.microsoft.com/office/drawing/2014/main" id="{868C7E1D-C125-5A24-6A17-D0C1DD8A600C}"/>
              </a:ext>
            </a:extLst>
          </p:cNvPr>
          <p:cNvSpPr>
            <a:spLocks noGrp="1"/>
          </p:cNvSpPr>
          <p:nvPr>
            <p:ph type="body" sz="quarter" idx="11"/>
          </p:nvPr>
        </p:nvSpPr>
        <p:spPr>
          <a:xfrm>
            <a:off x="690675" y="694276"/>
            <a:ext cx="10805788" cy="307777"/>
          </a:xfrm>
        </p:spPr>
        <p:txBody>
          <a:bodyPr vert="horz" lIns="0" tIns="0" rIns="0" bIns="0" rtlCol="0" anchor="t">
            <a:noAutofit/>
          </a:bodyPr>
          <a:lstStyle/>
          <a:p>
            <a:r>
              <a:rPr lang="fr-FR">
                <a:latin typeface="Verdana Pro Semibold"/>
              </a:rPr>
              <a:t>Demande initiale</a:t>
            </a:r>
            <a:endParaRPr lang="en-US">
              <a:latin typeface="Verdana Pro Semibold"/>
            </a:endParaRPr>
          </a:p>
          <a:p>
            <a:endParaRPr lang="fr-FR"/>
          </a:p>
        </p:txBody>
      </p:sp>
      <p:sp>
        <p:nvSpPr>
          <p:cNvPr id="6" name="Text Placeholder 5">
            <a:extLst>
              <a:ext uri="{FF2B5EF4-FFF2-40B4-BE49-F238E27FC236}">
                <a16:creationId xmlns:a16="http://schemas.microsoft.com/office/drawing/2014/main" id="{5A3D6C7E-C831-EA89-CCC1-6B02EF4016A6}"/>
              </a:ext>
            </a:extLst>
          </p:cNvPr>
          <p:cNvSpPr>
            <a:spLocks noGrp="1"/>
          </p:cNvSpPr>
          <p:nvPr>
            <p:ph type="body" sz="quarter" idx="10"/>
          </p:nvPr>
        </p:nvSpPr>
        <p:spPr>
          <a:xfrm>
            <a:off x="683418" y="1565931"/>
            <a:ext cx="10820302" cy="1002545"/>
          </a:xfrm>
        </p:spPr>
        <p:txBody>
          <a:bodyPr vert="horz" lIns="0" tIns="0" rIns="0" bIns="0" rtlCol="0" anchor="t">
            <a:noAutofit/>
          </a:bodyPr>
          <a:lstStyle/>
          <a:p>
            <a:pPr lvl="4"/>
            <a:r>
              <a:rPr lang="fr-FR">
                <a:ea typeface="+mn-lt"/>
                <a:cs typeface="+mn-lt"/>
              </a:rPr>
              <a:t> Étendre les droits d'accès aux services de l'UA pour </a:t>
            </a:r>
            <a:r>
              <a:rPr lang="fr-FR" b="1">
                <a:ea typeface="+mn-lt"/>
                <a:cs typeface="+mn-lt"/>
              </a:rPr>
              <a:t>les doctorant-e-s en fin de thèse</a:t>
            </a:r>
            <a:r>
              <a:rPr lang="fr-FR">
                <a:ea typeface="+mn-lt"/>
                <a:cs typeface="+mn-lt"/>
              </a:rPr>
              <a:t> au-delà de leur fin de contrat.</a:t>
            </a:r>
            <a:endParaRPr lang="fr-FR" altLang="fr-FR" b="1">
              <a:ea typeface="+mn-lt"/>
              <a:cs typeface="+mn-lt"/>
            </a:endParaRPr>
          </a:p>
          <a:p>
            <a:pPr marL="0" lvl="4" indent="0">
              <a:buNone/>
            </a:pPr>
            <a:endParaRPr lang="fr-FR"/>
          </a:p>
          <a:p>
            <a:pPr lvl="4"/>
            <a:endParaRPr lang="fr-FR"/>
          </a:p>
        </p:txBody>
      </p:sp>
      <p:sp>
        <p:nvSpPr>
          <p:cNvPr id="3" name="Espace réservé du numéro de diapositive 2">
            <a:extLst>
              <a:ext uri="{FF2B5EF4-FFF2-40B4-BE49-F238E27FC236}">
                <a16:creationId xmlns:a16="http://schemas.microsoft.com/office/drawing/2014/main" id="{812B0A04-7C95-24B2-9F0F-7A4603822620}"/>
              </a:ext>
            </a:extLst>
          </p:cNvPr>
          <p:cNvSpPr>
            <a:spLocks noGrp="1"/>
          </p:cNvSpPr>
          <p:nvPr>
            <p:ph type="sldNum" sz="quarter" idx="4"/>
          </p:nvPr>
        </p:nvSpPr>
        <p:spPr>
          <a:xfrm>
            <a:off x="11552807" y="6377540"/>
            <a:ext cx="333166" cy="329661"/>
          </a:xfrm>
        </p:spPr>
        <p:txBody>
          <a:bodyPr/>
          <a:lstStyle/>
          <a:p>
            <a:fld id="{A5311C5C-DD0D-4634-AA58-1EB1FA85B81D}" type="slidenum">
              <a:rPr lang="en-US" smtClean="0"/>
              <a:pPr/>
              <a:t>5</a:t>
            </a:fld>
            <a:endParaRPr lang="en-US"/>
          </a:p>
        </p:txBody>
      </p:sp>
      <p:sp>
        <p:nvSpPr>
          <p:cNvPr id="31" name="Espace réservé du texte 30">
            <a:extLst>
              <a:ext uri="{FF2B5EF4-FFF2-40B4-BE49-F238E27FC236}">
                <a16:creationId xmlns:a16="http://schemas.microsoft.com/office/drawing/2014/main" id="{8A2B9FB5-5DF5-1BA2-4418-CA598ED1ACB8}"/>
              </a:ext>
            </a:extLst>
          </p:cNvPr>
          <p:cNvSpPr>
            <a:spLocks noGrp="1"/>
          </p:cNvSpPr>
          <p:nvPr>
            <p:ph type="body" sz="quarter" idx="12"/>
          </p:nvPr>
        </p:nvSpPr>
        <p:spPr/>
        <p:txBody>
          <a:bodyPr/>
          <a:lstStyle/>
          <a:p>
            <a:endParaRPr lang="fr-FR"/>
          </a:p>
        </p:txBody>
      </p:sp>
      <p:sp>
        <p:nvSpPr>
          <p:cNvPr id="2" name="Espace réservé du pied de page 1">
            <a:extLst>
              <a:ext uri="{FF2B5EF4-FFF2-40B4-BE49-F238E27FC236}">
                <a16:creationId xmlns:a16="http://schemas.microsoft.com/office/drawing/2014/main" id="{81FD3D9D-F6A0-C2A6-CCD5-A682B3C38A1F}"/>
              </a:ext>
            </a:extLst>
          </p:cNvPr>
          <p:cNvSpPr>
            <a:spLocks noGrp="1"/>
          </p:cNvSpPr>
          <p:nvPr>
            <p:ph type="ftr" sz="quarter" idx="3"/>
          </p:nvPr>
        </p:nvSpPr>
        <p:spPr>
          <a:xfrm>
            <a:off x="2036830" y="6377005"/>
            <a:ext cx="1630368" cy="330196"/>
          </a:xfrm>
        </p:spPr>
        <p:txBody>
          <a:bodyPr/>
          <a:lstStyle/>
          <a:p>
            <a:r>
              <a:rPr lang="fr-FR"/>
              <a:t>CPN du 03 avril 2026</a:t>
            </a:r>
          </a:p>
        </p:txBody>
      </p:sp>
      <p:pic>
        <p:nvPicPr>
          <p:cNvPr id="13" name="Picture 12">
            <a:extLst>
              <a:ext uri="{FF2B5EF4-FFF2-40B4-BE49-F238E27FC236}">
                <a16:creationId xmlns:a16="http://schemas.microsoft.com/office/drawing/2014/main" id="{B7B65129-1EEF-1202-AAD3-1DE6989F70E0}"/>
              </a:ext>
            </a:extLst>
          </p:cNvPr>
          <p:cNvPicPr>
            <a:picLocks noChangeAspect="1"/>
          </p:cNvPicPr>
          <p:nvPr/>
        </p:nvPicPr>
        <p:blipFill>
          <a:blip r:embed="rId3"/>
          <a:srcRect l="1679" r="2052" b="-207"/>
          <a:stretch>
            <a:fillRect/>
          </a:stretch>
        </p:blipFill>
        <p:spPr>
          <a:xfrm>
            <a:off x="5577568" y="2368778"/>
            <a:ext cx="3743815" cy="3521081"/>
          </a:xfrm>
          <a:prstGeom prst="rect">
            <a:avLst/>
          </a:prstGeom>
        </p:spPr>
      </p:pic>
    </p:spTree>
    <p:extLst>
      <p:ext uri="{BB962C8B-B14F-4D97-AF65-F5344CB8AC3E}">
        <p14:creationId xmlns:p14="http://schemas.microsoft.com/office/powerpoint/2010/main" val="2506574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BC033-8CE0-D7DF-53F0-E0C954EE7486}"/>
            </a:ext>
          </a:extLst>
        </p:cNvPr>
        <p:cNvGrpSpPr/>
        <p:nvPr/>
      </p:nvGrpSpPr>
      <p:grpSpPr>
        <a:xfrm>
          <a:off x="0" y="0"/>
          <a:ext cx="0" cy="0"/>
          <a:chOff x="0" y="0"/>
          <a:chExt cx="0" cy="0"/>
        </a:xfrm>
      </p:grpSpPr>
      <p:sp>
        <p:nvSpPr>
          <p:cNvPr id="26" name="Espace réservé du texte 25">
            <a:extLst>
              <a:ext uri="{FF2B5EF4-FFF2-40B4-BE49-F238E27FC236}">
                <a16:creationId xmlns:a16="http://schemas.microsoft.com/office/drawing/2014/main" id="{13E24722-CFD8-BC60-A626-480BE39A0B8A}"/>
              </a:ext>
            </a:extLst>
          </p:cNvPr>
          <p:cNvSpPr>
            <a:spLocks noGrp="1"/>
          </p:cNvSpPr>
          <p:nvPr>
            <p:ph type="body" sz="quarter" idx="11"/>
          </p:nvPr>
        </p:nvSpPr>
        <p:spPr>
          <a:xfrm>
            <a:off x="690675" y="694276"/>
            <a:ext cx="10805788" cy="307777"/>
          </a:xfrm>
        </p:spPr>
        <p:txBody>
          <a:bodyPr vert="horz" lIns="0" tIns="0" rIns="0" bIns="0" rtlCol="0" anchor="t">
            <a:noAutofit/>
          </a:bodyPr>
          <a:lstStyle/>
          <a:p>
            <a:r>
              <a:rPr lang="fr-FR">
                <a:latin typeface="Verdana Pro Semibold"/>
              </a:rPr>
              <a:t>Situation actuelle</a:t>
            </a:r>
            <a:endParaRPr lang="en-US">
              <a:latin typeface="Verdana Pro Semibold"/>
            </a:endParaRPr>
          </a:p>
          <a:p>
            <a:endParaRPr lang="fr-FR"/>
          </a:p>
        </p:txBody>
      </p:sp>
      <p:sp>
        <p:nvSpPr>
          <p:cNvPr id="3" name="Espace réservé du numéro de diapositive 2">
            <a:extLst>
              <a:ext uri="{FF2B5EF4-FFF2-40B4-BE49-F238E27FC236}">
                <a16:creationId xmlns:a16="http://schemas.microsoft.com/office/drawing/2014/main" id="{BF8FA93F-3B88-BAAF-44E9-C3D9869900F3}"/>
              </a:ext>
            </a:extLst>
          </p:cNvPr>
          <p:cNvSpPr>
            <a:spLocks noGrp="1"/>
          </p:cNvSpPr>
          <p:nvPr>
            <p:ph type="sldNum" sz="quarter" idx="4"/>
          </p:nvPr>
        </p:nvSpPr>
        <p:spPr>
          <a:xfrm>
            <a:off x="11552807" y="6377540"/>
            <a:ext cx="333166" cy="329661"/>
          </a:xfrm>
        </p:spPr>
        <p:txBody>
          <a:bodyPr/>
          <a:lstStyle/>
          <a:p>
            <a:fld id="{A5311C5C-DD0D-4634-AA58-1EB1FA85B81D}" type="slidenum">
              <a:rPr lang="en-US" smtClean="0"/>
              <a:pPr/>
              <a:t>6</a:t>
            </a:fld>
            <a:endParaRPr lang="en-US"/>
          </a:p>
        </p:txBody>
      </p:sp>
      <p:sp>
        <p:nvSpPr>
          <p:cNvPr id="31" name="Espace réservé du texte 30">
            <a:extLst>
              <a:ext uri="{FF2B5EF4-FFF2-40B4-BE49-F238E27FC236}">
                <a16:creationId xmlns:a16="http://schemas.microsoft.com/office/drawing/2014/main" id="{ADEF1696-E832-F4AC-491C-C6F881B5036F}"/>
              </a:ext>
            </a:extLst>
          </p:cNvPr>
          <p:cNvSpPr>
            <a:spLocks noGrp="1"/>
          </p:cNvSpPr>
          <p:nvPr>
            <p:ph type="body" sz="quarter" idx="12"/>
          </p:nvPr>
        </p:nvSpPr>
        <p:spPr/>
        <p:txBody>
          <a:bodyPr/>
          <a:lstStyle/>
          <a:p>
            <a:endParaRPr lang="fr-FR"/>
          </a:p>
        </p:txBody>
      </p:sp>
      <p:sp>
        <p:nvSpPr>
          <p:cNvPr id="2" name="Espace réservé du pied de page 1">
            <a:extLst>
              <a:ext uri="{FF2B5EF4-FFF2-40B4-BE49-F238E27FC236}">
                <a16:creationId xmlns:a16="http://schemas.microsoft.com/office/drawing/2014/main" id="{4814DD67-8025-4942-245B-5AB4C4ED3392}"/>
              </a:ext>
            </a:extLst>
          </p:cNvPr>
          <p:cNvSpPr>
            <a:spLocks noGrp="1"/>
          </p:cNvSpPr>
          <p:nvPr>
            <p:ph type="ftr" sz="quarter" idx="3"/>
          </p:nvPr>
        </p:nvSpPr>
        <p:spPr>
          <a:xfrm>
            <a:off x="2036830" y="6377005"/>
            <a:ext cx="1630368" cy="330196"/>
          </a:xfrm>
        </p:spPr>
        <p:txBody>
          <a:bodyPr/>
          <a:lstStyle/>
          <a:p>
            <a:r>
              <a:rPr lang="fr-FR"/>
              <a:t>CPN du 03 avril 2026</a:t>
            </a:r>
          </a:p>
        </p:txBody>
      </p:sp>
      <p:sp>
        <p:nvSpPr>
          <p:cNvPr id="9" name="Text Placeholder 5">
            <a:extLst>
              <a:ext uri="{FF2B5EF4-FFF2-40B4-BE49-F238E27FC236}">
                <a16:creationId xmlns:a16="http://schemas.microsoft.com/office/drawing/2014/main" id="{5102BF0A-9928-0B7D-C815-523B86115225}"/>
              </a:ext>
            </a:extLst>
          </p:cNvPr>
          <p:cNvSpPr txBox="1">
            <a:spLocks/>
          </p:cNvSpPr>
          <p:nvPr/>
        </p:nvSpPr>
        <p:spPr>
          <a:xfrm>
            <a:off x="690675" y="1416765"/>
            <a:ext cx="10803737" cy="1731414"/>
          </a:xfrm>
          <a:prstGeom prst="rect">
            <a:avLst/>
          </a:prstGeom>
        </p:spPr>
        <p:txBody>
          <a:bodyPr vert="horz" lIns="0" tIns="0" rIns="0" bIns="0" rtlCol="0" anchor="t">
            <a:noAutofit/>
          </a:bodyPr>
          <a:lstStyle>
            <a:lvl1pPr marL="0" indent="0" algn="l" defTabSz="914400" rtl="0" eaLnBrk="1" latinLnBrk="0" hangingPunct="1">
              <a:lnSpc>
                <a:spcPct val="150000"/>
              </a:lnSpc>
              <a:spcBef>
                <a:spcPts val="0"/>
              </a:spcBef>
              <a:spcAft>
                <a:spcPts val="1200"/>
              </a:spcAft>
              <a:buFontTx/>
              <a:buNone/>
              <a:defRPr sz="1800" kern="1200">
                <a:solidFill>
                  <a:schemeClr val="tx1"/>
                </a:solidFill>
                <a:latin typeface="+mj-lt"/>
                <a:ea typeface="+mn-ea"/>
                <a:cs typeface="+mn-cs"/>
              </a:defRPr>
            </a:lvl1pPr>
            <a:lvl2pPr marL="28575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2pPr>
            <a:lvl3pPr marL="28575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3pPr>
            <a:lvl4pPr marL="28575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4pPr>
            <a:lvl5pPr marL="28575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5pPr>
            <a:lvl6pPr marL="55440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6pPr>
            <a:lvl7pPr marL="55440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7pPr>
            <a:lvl8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8pPr>
            <a:lvl9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9pPr>
          </a:lstStyle>
          <a:p>
            <a:pPr lvl="4"/>
            <a:r>
              <a:rPr lang="fr-FR">
                <a:ea typeface="+mn-lt"/>
                <a:cs typeface="+mn-lt"/>
              </a:rPr>
              <a:t>Les comptes "personnel" des doctorants répondent à la règle suivante : </a:t>
            </a:r>
            <a:endParaRPr lang="fr-FR" altLang="fr-FR" b="1">
              <a:ea typeface="+mn-lt"/>
              <a:cs typeface="+mn-lt"/>
            </a:endParaRPr>
          </a:p>
          <a:p>
            <a:pPr marL="554355" lvl="5">
              <a:buClr>
                <a:srgbClr val="0ABBEF"/>
              </a:buClr>
              <a:buFont typeface="Wingdings" panose="020B0604030504040204" pitchFamily="34" charset="0"/>
              <a:buChar char="§"/>
            </a:pPr>
            <a:r>
              <a:rPr lang="fr-FR">
                <a:ea typeface="+mn-lt"/>
                <a:cs typeface="+mn-lt"/>
              </a:rPr>
              <a:t>fermeture totale des accès au SI 3 mois après la date de fin de contrat</a:t>
            </a:r>
            <a:endParaRPr lang="fr-FR" altLang="fr-FR" b="1">
              <a:ea typeface="+mn-lt"/>
              <a:cs typeface="+mn-lt"/>
            </a:endParaRPr>
          </a:p>
          <a:p>
            <a:pPr marL="554355" lvl="5">
              <a:buClr>
                <a:srgbClr val="0ABBEF"/>
              </a:buClr>
              <a:buFont typeface="Wingdings" panose="020B0604030504040204" pitchFamily="34" charset="0"/>
              <a:buChar char="§"/>
            </a:pPr>
            <a:r>
              <a:rPr lang="fr-FR">
                <a:ea typeface="+mn-lt"/>
                <a:cs typeface="+mn-lt"/>
              </a:rPr>
              <a:t>leur fin de contrat étant souvent définie au 31/08.</a:t>
            </a:r>
          </a:p>
          <a:p>
            <a:pPr marL="0" lvl="4" indent="0">
              <a:buFont typeface="Verdana Pro" panose="020B0604030504040204" pitchFamily="34" charset="0"/>
              <a:buNone/>
            </a:pPr>
            <a:endParaRPr lang="fr-FR"/>
          </a:p>
          <a:p>
            <a:pPr lvl="4"/>
            <a:endParaRPr lang="fr-FR"/>
          </a:p>
        </p:txBody>
      </p:sp>
      <p:pic>
        <p:nvPicPr>
          <p:cNvPr id="8" name="Picture 7">
            <a:extLst>
              <a:ext uri="{FF2B5EF4-FFF2-40B4-BE49-F238E27FC236}">
                <a16:creationId xmlns:a16="http://schemas.microsoft.com/office/drawing/2014/main" id="{2F8C566D-68C8-287C-B3CC-F55CD844C2A0}"/>
              </a:ext>
            </a:extLst>
          </p:cNvPr>
          <p:cNvPicPr>
            <a:picLocks noChangeAspect="1"/>
          </p:cNvPicPr>
          <p:nvPr/>
        </p:nvPicPr>
        <p:blipFill>
          <a:blip r:embed="rId3"/>
          <a:srcRect l="1868" r="858" b="189"/>
          <a:stretch>
            <a:fillRect/>
          </a:stretch>
        </p:blipFill>
        <p:spPr>
          <a:xfrm>
            <a:off x="4381101" y="2885394"/>
            <a:ext cx="6572182" cy="3819538"/>
          </a:xfrm>
          <a:prstGeom prst="rect">
            <a:avLst/>
          </a:prstGeom>
        </p:spPr>
      </p:pic>
    </p:spTree>
    <p:extLst>
      <p:ext uri="{BB962C8B-B14F-4D97-AF65-F5344CB8AC3E}">
        <p14:creationId xmlns:p14="http://schemas.microsoft.com/office/powerpoint/2010/main" val="3172892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B6AC2-A369-0BC3-93EC-D0C3FF454BA0}"/>
            </a:ext>
          </a:extLst>
        </p:cNvPr>
        <p:cNvGrpSpPr/>
        <p:nvPr/>
      </p:nvGrpSpPr>
      <p:grpSpPr>
        <a:xfrm>
          <a:off x="0" y="0"/>
          <a:ext cx="0" cy="0"/>
          <a:chOff x="0" y="0"/>
          <a:chExt cx="0" cy="0"/>
        </a:xfrm>
      </p:grpSpPr>
      <p:sp>
        <p:nvSpPr>
          <p:cNvPr id="26" name="Espace réservé du texte 25">
            <a:extLst>
              <a:ext uri="{FF2B5EF4-FFF2-40B4-BE49-F238E27FC236}">
                <a16:creationId xmlns:a16="http://schemas.microsoft.com/office/drawing/2014/main" id="{D0113BA1-D9BA-C46B-1049-CF0BA338B6E7}"/>
              </a:ext>
            </a:extLst>
          </p:cNvPr>
          <p:cNvSpPr>
            <a:spLocks noGrp="1"/>
          </p:cNvSpPr>
          <p:nvPr>
            <p:ph type="body" sz="quarter" idx="11"/>
          </p:nvPr>
        </p:nvSpPr>
        <p:spPr>
          <a:xfrm>
            <a:off x="690675" y="694276"/>
            <a:ext cx="10805788" cy="307777"/>
          </a:xfrm>
        </p:spPr>
        <p:txBody>
          <a:bodyPr vert="horz" lIns="0" tIns="0" rIns="0" bIns="0" rtlCol="0" anchor="t">
            <a:noAutofit/>
          </a:bodyPr>
          <a:lstStyle/>
          <a:p>
            <a:r>
              <a:rPr lang="fr-FR">
                <a:latin typeface="Verdana Pro Semibold"/>
              </a:rPr>
              <a:t>Solution proposée</a:t>
            </a:r>
            <a:endParaRPr lang="fr-FR"/>
          </a:p>
        </p:txBody>
      </p:sp>
      <p:sp>
        <p:nvSpPr>
          <p:cNvPr id="3" name="Espace réservé du numéro de diapositive 2">
            <a:extLst>
              <a:ext uri="{FF2B5EF4-FFF2-40B4-BE49-F238E27FC236}">
                <a16:creationId xmlns:a16="http://schemas.microsoft.com/office/drawing/2014/main" id="{034F94A2-F640-A8E8-0002-91F39C7048B5}"/>
              </a:ext>
            </a:extLst>
          </p:cNvPr>
          <p:cNvSpPr>
            <a:spLocks noGrp="1"/>
          </p:cNvSpPr>
          <p:nvPr>
            <p:ph type="sldNum" sz="quarter" idx="4"/>
          </p:nvPr>
        </p:nvSpPr>
        <p:spPr>
          <a:xfrm>
            <a:off x="11552807" y="6377540"/>
            <a:ext cx="333166" cy="329661"/>
          </a:xfrm>
        </p:spPr>
        <p:txBody>
          <a:bodyPr/>
          <a:lstStyle/>
          <a:p>
            <a:fld id="{A5311C5C-DD0D-4634-AA58-1EB1FA85B81D}" type="slidenum">
              <a:rPr lang="en-US" smtClean="0"/>
              <a:pPr/>
              <a:t>7</a:t>
            </a:fld>
            <a:endParaRPr lang="en-US"/>
          </a:p>
        </p:txBody>
      </p:sp>
      <p:sp>
        <p:nvSpPr>
          <p:cNvPr id="31" name="Espace réservé du texte 30">
            <a:extLst>
              <a:ext uri="{FF2B5EF4-FFF2-40B4-BE49-F238E27FC236}">
                <a16:creationId xmlns:a16="http://schemas.microsoft.com/office/drawing/2014/main" id="{E6CF681A-F413-3AAE-AD1D-C721A46D832C}"/>
              </a:ext>
            </a:extLst>
          </p:cNvPr>
          <p:cNvSpPr>
            <a:spLocks noGrp="1"/>
          </p:cNvSpPr>
          <p:nvPr>
            <p:ph type="body" sz="quarter" idx="12"/>
          </p:nvPr>
        </p:nvSpPr>
        <p:spPr/>
        <p:txBody>
          <a:bodyPr/>
          <a:lstStyle/>
          <a:p>
            <a:endParaRPr lang="fr-FR"/>
          </a:p>
        </p:txBody>
      </p:sp>
      <p:sp>
        <p:nvSpPr>
          <p:cNvPr id="2" name="Espace réservé du pied de page 1">
            <a:extLst>
              <a:ext uri="{FF2B5EF4-FFF2-40B4-BE49-F238E27FC236}">
                <a16:creationId xmlns:a16="http://schemas.microsoft.com/office/drawing/2014/main" id="{3F7BB4CC-205C-DBD0-69C7-A50F57857AF7}"/>
              </a:ext>
            </a:extLst>
          </p:cNvPr>
          <p:cNvSpPr>
            <a:spLocks noGrp="1"/>
          </p:cNvSpPr>
          <p:nvPr>
            <p:ph type="ftr" sz="quarter" idx="3"/>
          </p:nvPr>
        </p:nvSpPr>
        <p:spPr>
          <a:xfrm>
            <a:off x="2036830" y="6377005"/>
            <a:ext cx="1630368" cy="330196"/>
          </a:xfrm>
        </p:spPr>
        <p:txBody>
          <a:bodyPr/>
          <a:lstStyle/>
          <a:p>
            <a:r>
              <a:rPr lang="fr-FR"/>
              <a:t>CPN du 03 avril 2026</a:t>
            </a:r>
          </a:p>
        </p:txBody>
      </p:sp>
      <p:sp>
        <p:nvSpPr>
          <p:cNvPr id="9" name="Text Placeholder 5">
            <a:extLst>
              <a:ext uri="{FF2B5EF4-FFF2-40B4-BE49-F238E27FC236}">
                <a16:creationId xmlns:a16="http://schemas.microsoft.com/office/drawing/2014/main" id="{0259E7D8-479B-8522-AC67-825BAFEAF649}"/>
              </a:ext>
            </a:extLst>
          </p:cNvPr>
          <p:cNvSpPr txBox="1">
            <a:spLocks/>
          </p:cNvSpPr>
          <p:nvPr/>
        </p:nvSpPr>
        <p:spPr>
          <a:xfrm>
            <a:off x="661647" y="1453051"/>
            <a:ext cx="10854536" cy="3952100"/>
          </a:xfrm>
          <a:prstGeom prst="rect">
            <a:avLst/>
          </a:prstGeom>
        </p:spPr>
        <p:txBody>
          <a:bodyPr vert="horz" lIns="0" tIns="0" rIns="0" bIns="0" rtlCol="0" anchor="t">
            <a:noAutofit/>
          </a:bodyPr>
          <a:lstStyle>
            <a:lvl1pPr marL="0" indent="0" algn="l" defTabSz="914400" rtl="0" eaLnBrk="1" latinLnBrk="0" hangingPunct="1">
              <a:lnSpc>
                <a:spcPct val="150000"/>
              </a:lnSpc>
              <a:spcBef>
                <a:spcPts val="0"/>
              </a:spcBef>
              <a:spcAft>
                <a:spcPts val="1200"/>
              </a:spcAft>
              <a:buFontTx/>
              <a:buNone/>
              <a:defRPr sz="1800" kern="1200">
                <a:solidFill>
                  <a:schemeClr val="tx1"/>
                </a:solidFill>
                <a:latin typeface="+mj-lt"/>
                <a:ea typeface="+mn-ea"/>
                <a:cs typeface="+mn-cs"/>
              </a:defRPr>
            </a:lvl1pPr>
            <a:lvl2pPr marL="28575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2pPr>
            <a:lvl3pPr marL="28575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3pPr>
            <a:lvl4pPr marL="28575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4pPr>
            <a:lvl5pPr marL="28575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5pPr>
            <a:lvl6pPr marL="554400" indent="-285750" algn="l" defTabSz="914400" rtl="0" eaLnBrk="1" latinLnBrk="0" hangingPunct="1">
              <a:lnSpc>
                <a:spcPct val="150000"/>
              </a:lnSpc>
              <a:spcBef>
                <a:spcPts val="0"/>
              </a:spcBef>
              <a:spcAft>
                <a:spcPts val="1200"/>
              </a:spcAft>
              <a:buClr>
                <a:schemeClr val="accent1"/>
              </a:buClr>
              <a:buSzPct val="130000"/>
              <a:buFont typeface="Verdana Pro" panose="020B0604030504040204" pitchFamily="34" charset="0"/>
              <a:buChar char="–"/>
              <a:defRPr sz="1800" kern="1200">
                <a:solidFill>
                  <a:schemeClr val="tx1"/>
                </a:solidFill>
                <a:latin typeface="+mn-lt"/>
                <a:ea typeface="+mn-ea"/>
                <a:cs typeface="+mn-cs"/>
              </a:defRPr>
            </a:lvl6pPr>
            <a:lvl7pPr marL="554400" indent="-285750" algn="l" defTabSz="914400" rtl="0" eaLnBrk="1" latinLnBrk="0" hangingPunct="1">
              <a:lnSpc>
                <a:spcPct val="150000"/>
              </a:lnSpc>
              <a:spcBef>
                <a:spcPts val="0"/>
              </a:spcBef>
              <a:spcAft>
                <a:spcPts val="1200"/>
              </a:spcAft>
              <a:buClr>
                <a:schemeClr val="accent2"/>
              </a:buClr>
              <a:buSzPct val="130000"/>
              <a:buFont typeface="Verdana Pro" panose="020B0604030504040204" pitchFamily="34" charset="0"/>
              <a:buChar char="–"/>
              <a:defRPr sz="1800" kern="1200">
                <a:solidFill>
                  <a:schemeClr val="tx1"/>
                </a:solidFill>
                <a:latin typeface="+mn-lt"/>
                <a:ea typeface="+mn-ea"/>
                <a:cs typeface="+mn-cs"/>
              </a:defRPr>
            </a:lvl7pPr>
            <a:lvl8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8pPr>
            <a:lvl9pPr marL="554400" indent="-285750" algn="l" defTabSz="914400" rtl="0" eaLnBrk="1" latinLnBrk="0" hangingPunct="1">
              <a:lnSpc>
                <a:spcPct val="150000"/>
              </a:lnSpc>
              <a:spcBef>
                <a:spcPts val="0"/>
              </a:spcBef>
              <a:spcAft>
                <a:spcPts val="1200"/>
              </a:spcAft>
              <a:buClr>
                <a:schemeClr val="accent4"/>
              </a:buClr>
              <a:buSzPct val="130000"/>
              <a:buFont typeface="Verdana Pro" panose="020B0604030504040204" pitchFamily="34" charset="0"/>
              <a:buChar char="–"/>
              <a:defRPr sz="1800" kern="1200">
                <a:solidFill>
                  <a:schemeClr val="tx1"/>
                </a:solidFill>
                <a:latin typeface="+mn-lt"/>
                <a:ea typeface="+mn-ea"/>
                <a:cs typeface="+mn-cs"/>
              </a:defRPr>
            </a:lvl9pPr>
          </a:lstStyle>
          <a:p>
            <a:pPr lvl="4"/>
            <a:r>
              <a:rPr lang="fr-FR">
                <a:ea typeface="+mn-lt"/>
                <a:cs typeface="+mn-lt"/>
              </a:rPr>
              <a:t>Côté DRH, il est préconisé de pouvoir décaler la date de fermeture automatique du compte 9 mois après la fin du contrat.</a:t>
            </a:r>
            <a:endParaRPr lang="fr-FR" altLang="fr-FR" b="1">
              <a:ea typeface="+mn-lt"/>
              <a:cs typeface="+mn-lt"/>
            </a:endParaRPr>
          </a:p>
          <a:p>
            <a:pPr lvl="4"/>
            <a:r>
              <a:rPr lang="fr-FR">
                <a:ea typeface="+mn-lt"/>
                <a:cs typeface="+mn-lt"/>
              </a:rPr>
              <a:t>Les statuts Siham concernés sont les codes C0322 et C2053 (doctorants qui, en plus de la recherche, enseignent) soit environ 160 personnes en 2026.</a:t>
            </a:r>
            <a:endParaRPr lang="fr-FR"/>
          </a:p>
          <a:p>
            <a:pPr lvl="4"/>
            <a:r>
              <a:rPr lang="fr-FR">
                <a:ea typeface="+mn-lt"/>
                <a:cs typeface="+mn-lt"/>
              </a:rPr>
              <a:t>Techniquement, </a:t>
            </a:r>
            <a:r>
              <a:rPr lang="fr-FR" b="1" u="sng">
                <a:ea typeface="+mn-lt"/>
                <a:cs typeface="+mn-lt"/>
              </a:rPr>
              <a:t>la fermeture des comptes serait automatiquement décalée à 9 mois après la fin de leur contrat</a:t>
            </a:r>
            <a:r>
              <a:rPr lang="fr-FR">
                <a:ea typeface="+mn-lt"/>
                <a:cs typeface="+mn-lt"/>
              </a:rPr>
              <a:t> uniquement pour ces 2 populations.</a:t>
            </a:r>
            <a:endParaRPr lang="fr-FR"/>
          </a:p>
          <a:p>
            <a:pPr lvl="4">
              <a:buClr>
                <a:srgbClr val="EB5B56"/>
              </a:buClr>
            </a:pPr>
            <a:r>
              <a:rPr lang="fr-FR">
                <a:ea typeface="+mn-lt"/>
                <a:cs typeface="+mn-lt"/>
              </a:rPr>
              <a:t>Nous avons interrogé le RSSI qui ne s'oppose pas à la mise en place de cette règle tant qu'elle reste circonscrite à ce cas et uniquement à ces deux populations.</a:t>
            </a:r>
          </a:p>
          <a:p>
            <a:pPr lvl="4"/>
            <a:endParaRPr lang="fr-FR"/>
          </a:p>
        </p:txBody>
      </p:sp>
      <p:pic>
        <p:nvPicPr>
          <p:cNvPr id="5" name="Graphic 10">
            <a:extLst>
              <a:ext uri="{FF2B5EF4-FFF2-40B4-BE49-F238E27FC236}">
                <a16:creationId xmlns:a16="http://schemas.microsoft.com/office/drawing/2014/main" id="{808C037B-59EC-F3D5-927B-0926F8416C37}"/>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0800000" flipH="1">
            <a:off x="1619589" y="5443916"/>
            <a:ext cx="1060227" cy="452945"/>
          </a:xfrm>
          <a:prstGeom prst="rect">
            <a:avLst/>
          </a:prstGeom>
        </p:spPr>
      </p:pic>
      <p:sp>
        <p:nvSpPr>
          <p:cNvPr id="7" name="ZoneTexte 4">
            <a:extLst>
              <a:ext uri="{FF2B5EF4-FFF2-40B4-BE49-F238E27FC236}">
                <a16:creationId xmlns:a16="http://schemas.microsoft.com/office/drawing/2014/main" id="{AE70E3FE-AD22-3817-9EB3-40FCBC5304AE}"/>
              </a:ext>
            </a:extLst>
          </p:cNvPr>
          <p:cNvSpPr txBox="1"/>
          <p:nvPr/>
        </p:nvSpPr>
        <p:spPr>
          <a:xfrm>
            <a:off x="2915865" y="5573719"/>
            <a:ext cx="8663112" cy="369332"/>
          </a:xfrm>
          <a:prstGeom prst="rect">
            <a:avLst/>
          </a:prstGeom>
          <a:noFill/>
        </p:spPr>
        <p:txBody>
          <a:bodyPr wrap="square" lIns="91440" tIns="45720" rIns="91440" bIns="45720" rtlCol="0" anchor="t">
            <a:spAutoFit/>
          </a:bodyPr>
          <a:lstStyle/>
          <a:p>
            <a:r>
              <a:rPr lang="fr-FR"/>
              <a:t>Mise en place possible courant avril !</a:t>
            </a:r>
            <a:endParaRPr lang="en-US"/>
          </a:p>
        </p:txBody>
      </p:sp>
    </p:spTree>
    <p:extLst>
      <p:ext uri="{BB962C8B-B14F-4D97-AF65-F5344CB8AC3E}">
        <p14:creationId xmlns:p14="http://schemas.microsoft.com/office/powerpoint/2010/main" val="3690327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FE58E-0391-B812-2383-05E0954EB1C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23D9284-A903-AB6E-1FBE-40FB60092659}"/>
              </a:ext>
            </a:extLst>
          </p:cNvPr>
          <p:cNvSpPr>
            <a:spLocks noGrp="1"/>
          </p:cNvSpPr>
          <p:nvPr>
            <p:ph type="body" sz="quarter" idx="10"/>
          </p:nvPr>
        </p:nvSpPr>
        <p:spPr/>
        <p:txBody>
          <a:bodyPr/>
          <a:lstStyle/>
          <a:p>
            <a:r>
              <a:rPr lang="en-US"/>
              <a:t>03</a:t>
            </a:r>
          </a:p>
        </p:txBody>
      </p:sp>
      <p:sp>
        <p:nvSpPr>
          <p:cNvPr id="2" name="Title 1">
            <a:extLst>
              <a:ext uri="{FF2B5EF4-FFF2-40B4-BE49-F238E27FC236}">
                <a16:creationId xmlns:a16="http://schemas.microsoft.com/office/drawing/2014/main" id="{EEB9A95E-8C69-6535-F480-914879A3FF18}"/>
              </a:ext>
            </a:extLst>
          </p:cNvPr>
          <p:cNvSpPr>
            <a:spLocks noGrp="1"/>
          </p:cNvSpPr>
          <p:nvPr>
            <p:ph type="title"/>
          </p:nvPr>
        </p:nvSpPr>
        <p:spPr/>
        <p:txBody>
          <a:bodyPr/>
          <a:lstStyle/>
          <a:p>
            <a:r>
              <a:rPr lang="fr-FR" sz="5400" err="1">
                <a:latin typeface="Verdana Pro Semibold"/>
              </a:rPr>
              <a:t>Proconnect</a:t>
            </a:r>
            <a:br>
              <a:rPr lang="fr-FR" sz="5400">
                <a:latin typeface="Verdana Pro Semibold"/>
              </a:rPr>
            </a:br>
            <a:endParaRPr lang="fr-FR" sz="5400"/>
          </a:p>
        </p:txBody>
      </p:sp>
      <p:sp>
        <p:nvSpPr>
          <p:cNvPr id="4" name="Espace réservé du pied de page 3">
            <a:extLst>
              <a:ext uri="{FF2B5EF4-FFF2-40B4-BE49-F238E27FC236}">
                <a16:creationId xmlns:a16="http://schemas.microsoft.com/office/drawing/2014/main" id="{8C0084A9-67E9-A7A9-FDF7-A6618AA5C22B}"/>
              </a:ext>
            </a:extLst>
          </p:cNvPr>
          <p:cNvSpPr>
            <a:spLocks noGrp="1"/>
          </p:cNvSpPr>
          <p:nvPr>
            <p:ph type="ftr" sz="quarter" idx="3"/>
          </p:nvPr>
        </p:nvSpPr>
        <p:spPr>
          <a:xfrm>
            <a:off x="2036830" y="6377005"/>
            <a:ext cx="1630368" cy="330196"/>
          </a:xfrm>
        </p:spPr>
        <p:txBody>
          <a:bodyPr/>
          <a:lstStyle/>
          <a:p>
            <a:r>
              <a:rPr lang="fr-FR"/>
              <a:t>CPN du 03 avril 2026</a:t>
            </a:r>
          </a:p>
        </p:txBody>
      </p:sp>
      <p:sp>
        <p:nvSpPr>
          <p:cNvPr id="5" name="Espace réservé du numéro de diapositive 4">
            <a:extLst>
              <a:ext uri="{FF2B5EF4-FFF2-40B4-BE49-F238E27FC236}">
                <a16:creationId xmlns:a16="http://schemas.microsoft.com/office/drawing/2014/main" id="{8192280C-F98C-92B8-7B36-F9E299F1DD56}"/>
              </a:ext>
            </a:extLst>
          </p:cNvPr>
          <p:cNvSpPr>
            <a:spLocks noGrp="1"/>
          </p:cNvSpPr>
          <p:nvPr>
            <p:ph type="sldNum" sz="quarter" idx="4"/>
          </p:nvPr>
        </p:nvSpPr>
        <p:spPr/>
        <p:txBody>
          <a:bodyPr/>
          <a:lstStyle/>
          <a:p>
            <a:fld id="{A5311C5C-DD0D-4634-AA58-1EB1FA85B81D}" type="slidenum">
              <a:rPr lang="en-US" smtClean="0"/>
              <a:pPr/>
              <a:t>8</a:t>
            </a:fld>
            <a:endParaRPr lang="en-US"/>
          </a:p>
        </p:txBody>
      </p:sp>
    </p:spTree>
    <p:extLst>
      <p:ext uri="{BB962C8B-B14F-4D97-AF65-F5344CB8AC3E}">
        <p14:creationId xmlns:p14="http://schemas.microsoft.com/office/powerpoint/2010/main" val="1246328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073B3-2919-4777-0CDC-A675B091E509}"/>
            </a:ext>
          </a:extLst>
        </p:cNvPr>
        <p:cNvGrpSpPr/>
        <p:nvPr/>
      </p:nvGrpSpPr>
      <p:grpSpPr>
        <a:xfrm>
          <a:off x="0" y="0"/>
          <a:ext cx="0" cy="0"/>
          <a:chOff x="0" y="0"/>
          <a:chExt cx="0" cy="0"/>
        </a:xfrm>
      </p:grpSpPr>
      <p:sp>
        <p:nvSpPr>
          <p:cNvPr id="26" name="Espace réservé du texte 25">
            <a:extLst>
              <a:ext uri="{FF2B5EF4-FFF2-40B4-BE49-F238E27FC236}">
                <a16:creationId xmlns:a16="http://schemas.microsoft.com/office/drawing/2014/main" id="{CA20B7B0-2361-2FD4-184A-AEFAB8A4F48C}"/>
              </a:ext>
            </a:extLst>
          </p:cNvPr>
          <p:cNvSpPr>
            <a:spLocks noGrp="1"/>
          </p:cNvSpPr>
          <p:nvPr>
            <p:ph type="body" sz="quarter" idx="11"/>
          </p:nvPr>
        </p:nvSpPr>
        <p:spPr>
          <a:xfrm>
            <a:off x="690675" y="694276"/>
            <a:ext cx="10805788" cy="307777"/>
          </a:xfrm>
        </p:spPr>
        <p:txBody>
          <a:bodyPr vert="horz" lIns="0" tIns="0" rIns="0" bIns="0" rtlCol="0" anchor="t">
            <a:noAutofit/>
          </a:bodyPr>
          <a:lstStyle/>
          <a:p>
            <a:r>
              <a:rPr lang="fr-FR" err="1">
                <a:latin typeface="Verdana Pro Semibold"/>
              </a:rPr>
              <a:t>Proconnect</a:t>
            </a:r>
            <a:endParaRPr lang="en-US" err="1"/>
          </a:p>
        </p:txBody>
      </p:sp>
      <p:sp>
        <p:nvSpPr>
          <p:cNvPr id="6" name="Text Placeholder 5">
            <a:extLst>
              <a:ext uri="{FF2B5EF4-FFF2-40B4-BE49-F238E27FC236}">
                <a16:creationId xmlns:a16="http://schemas.microsoft.com/office/drawing/2014/main" id="{B49884DD-C87E-AA0F-3426-EE4BC3B6F978}"/>
              </a:ext>
            </a:extLst>
          </p:cNvPr>
          <p:cNvSpPr>
            <a:spLocks noGrp="1"/>
          </p:cNvSpPr>
          <p:nvPr>
            <p:ph type="body" sz="quarter" idx="10"/>
          </p:nvPr>
        </p:nvSpPr>
        <p:spPr>
          <a:xfrm>
            <a:off x="690675" y="1507873"/>
            <a:ext cx="10863844" cy="3208716"/>
          </a:xfrm>
        </p:spPr>
        <p:txBody>
          <a:bodyPr vert="horz" lIns="0" tIns="0" rIns="0" bIns="0" rtlCol="0" anchor="t">
            <a:noAutofit/>
          </a:bodyPr>
          <a:lstStyle/>
          <a:p>
            <a:pPr lvl="4"/>
            <a:r>
              <a:rPr lang="fr-FR" err="1">
                <a:ea typeface="+mn-lt"/>
                <a:cs typeface="+mn-lt"/>
              </a:rPr>
              <a:t>ProConnect</a:t>
            </a:r>
            <a:r>
              <a:rPr lang="fr-FR">
                <a:ea typeface="+mn-lt"/>
                <a:cs typeface="+mn-lt"/>
              </a:rPr>
              <a:t> est le moyen d'authentification commun des services numériques de l'Etat pour les professionnels. </a:t>
            </a:r>
            <a:endParaRPr lang="fr-FR" altLang="fr-FR" b="1">
              <a:ea typeface="+mn-lt"/>
              <a:cs typeface="+mn-lt"/>
            </a:endParaRPr>
          </a:p>
          <a:p>
            <a:pPr lvl="4"/>
            <a:r>
              <a:rPr lang="fr-FR">
                <a:ea typeface="+mn-lt"/>
                <a:cs typeface="+mn-lt"/>
              </a:rPr>
              <a:t>Plusieurs services numériques de l'état utilisent </a:t>
            </a:r>
            <a:r>
              <a:rPr lang="fr-FR" err="1">
                <a:ea typeface="+mn-lt"/>
                <a:cs typeface="+mn-lt"/>
              </a:rPr>
              <a:t>Proconnect</a:t>
            </a:r>
            <a:r>
              <a:rPr lang="fr-FR">
                <a:ea typeface="+mn-lt"/>
                <a:cs typeface="+mn-lt"/>
              </a:rPr>
              <a:t> pour s'y connecter : </a:t>
            </a:r>
            <a:r>
              <a:rPr lang="fr-FR" err="1">
                <a:ea typeface="+mn-lt"/>
                <a:cs typeface="+mn-lt"/>
              </a:rPr>
              <a:t>visio</a:t>
            </a:r>
            <a:r>
              <a:rPr lang="fr-FR">
                <a:ea typeface="+mn-lt"/>
                <a:cs typeface="+mn-lt"/>
              </a:rPr>
              <a:t> (solution de visioconférence souveraine de l'État), </a:t>
            </a:r>
            <a:r>
              <a:rPr lang="fr-FR" err="1">
                <a:ea typeface="+mn-lt"/>
                <a:cs typeface="+mn-lt"/>
              </a:rPr>
              <a:t>resana</a:t>
            </a:r>
            <a:r>
              <a:rPr lang="fr-FR">
                <a:ea typeface="+mn-lt"/>
                <a:cs typeface="+mn-lt"/>
              </a:rPr>
              <a:t> (plateforme collaborative interministérielle), </a:t>
            </a:r>
            <a:endParaRPr lang="en-US">
              <a:ea typeface="+mn-lt"/>
              <a:cs typeface="+mn-lt"/>
            </a:endParaRPr>
          </a:p>
          <a:p>
            <a:pPr lvl="4"/>
            <a:r>
              <a:rPr lang="fr-FR" altLang="fr-FR" b="1">
                <a:ea typeface="+mn-lt"/>
                <a:cs typeface="+mn-lt"/>
              </a:rPr>
              <a:t>Interconnexion</a:t>
            </a:r>
            <a:r>
              <a:rPr lang="fr-FR" altLang="fr-FR" b="1"/>
              <a:t> de notre CAS (SSO) avec l'authentification PROCONNECT depuis début mars</a:t>
            </a:r>
            <a:endParaRPr lang="en-US"/>
          </a:p>
        </p:txBody>
      </p:sp>
      <p:sp>
        <p:nvSpPr>
          <p:cNvPr id="3" name="Espace réservé du numéro de diapositive 2">
            <a:extLst>
              <a:ext uri="{FF2B5EF4-FFF2-40B4-BE49-F238E27FC236}">
                <a16:creationId xmlns:a16="http://schemas.microsoft.com/office/drawing/2014/main" id="{036D8F99-C9C3-A4EF-FF9F-255F066B6787}"/>
              </a:ext>
            </a:extLst>
          </p:cNvPr>
          <p:cNvSpPr>
            <a:spLocks noGrp="1"/>
          </p:cNvSpPr>
          <p:nvPr>
            <p:ph type="sldNum" sz="quarter" idx="4"/>
          </p:nvPr>
        </p:nvSpPr>
        <p:spPr>
          <a:xfrm>
            <a:off x="11552807" y="6377540"/>
            <a:ext cx="333166" cy="329661"/>
          </a:xfrm>
        </p:spPr>
        <p:txBody>
          <a:bodyPr/>
          <a:lstStyle/>
          <a:p>
            <a:fld id="{A5311C5C-DD0D-4634-AA58-1EB1FA85B81D}" type="slidenum">
              <a:rPr lang="en-US" smtClean="0"/>
              <a:pPr/>
              <a:t>9</a:t>
            </a:fld>
            <a:endParaRPr lang="en-US"/>
          </a:p>
        </p:txBody>
      </p:sp>
      <p:sp>
        <p:nvSpPr>
          <p:cNvPr id="31" name="Espace réservé du texte 30">
            <a:extLst>
              <a:ext uri="{FF2B5EF4-FFF2-40B4-BE49-F238E27FC236}">
                <a16:creationId xmlns:a16="http://schemas.microsoft.com/office/drawing/2014/main" id="{01831093-D910-87DA-B2EB-C6BE3EA201F2}"/>
              </a:ext>
            </a:extLst>
          </p:cNvPr>
          <p:cNvSpPr>
            <a:spLocks noGrp="1"/>
          </p:cNvSpPr>
          <p:nvPr>
            <p:ph type="body" sz="quarter" idx="12"/>
          </p:nvPr>
        </p:nvSpPr>
        <p:spPr/>
        <p:txBody>
          <a:bodyPr/>
          <a:lstStyle/>
          <a:p>
            <a:endParaRPr lang="fr-FR"/>
          </a:p>
        </p:txBody>
      </p:sp>
      <p:sp>
        <p:nvSpPr>
          <p:cNvPr id="2" name="Espace réservé du pied de page 1">
            <a:extLst>
              <a:ext uri="{FF2B5EF4-FFF2-40B4-BE49-F238E27FC236}">
                <a16:creationId xmlns:a16="http://schemas.microsoft.com/office/drawing/2014/main" id="{5B30C507-1056-00CC-00AC-2E72743D9FF1}"/>
              </a:ext>
            </a:extLst>
          </p:cNvPr>
          <p:cNvSpPr>
            <a:spLocks noGrp="1"/>
          </p:cNvSpPr>
          <p:nvPr>
            <p:ph type="ftr" sz="quarter" idx="3"/>
          </p:nvPr>
        </p:nvSpPr>
        <p:spPr>
          <a:xfrm>
            <a:off x="2036830" y="6377005"/>
            <a:ext cx="1630368" cy="330196"/>
          </a:xfrm>
        </p:spPr>
        <p:txBody>
          <a:bodyPr/>
          <a:lstStyle/>
          <a:p>
            <a:r>
              <a:rPr lang="fr-FR"/>
              <a:t>CPN du 03 avril 2026</a:t>
            </a:r>
          </a:p>
        </p:txBody>
      </p:sp>
      <p:pic>
        <p:nvPicPr>
          <p:cNvPr id="8" name="Graphic 10">
            <a:extLst>
              <a:ext uri="{FF2B5EF4-FFF2-40B4-BE49-F238E27FC236}">
                <a16:creationId xmlns:a16="http://schemas.microsoft.com/office/drawing/2014/main" id="{A1128E35-58B5-6047-DCA4-0992EB595D4B}"/>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0800000" flipH="1">
            <a:off x="1089818" y="5110087"/>
            <a:ext cx="1060227" cy="452945"/>
          </a:xfrm>
          <a:prstGeom prst="rect">
            <a:avLst/>
          </a:prstGeom>
        </p:spPr>
      </p:pic>
      <p:sp>
        <p:nvSpPr>
          <p:cNvPr id="10" name="ZoneTexte 4">
            <a:extLst>
              <a:ext uri="{FF2B5EF4-FFF2-40B4-BE49-F238E27FC236}">
                <a16:creationId xmlns:a16="http://schemas.microsoft.com/office/drawing/2014/main" id="{6B743534-441C-0475-E4B8-1F4329172892}"/>
              </a:ext>
            </a:extLst>
          </p:cNvPr>
          <p:cNvSpPr txBox="1"/>
          <p:nvPr/>
        </p:nvSpPr>
        <p:spPr>
          <a:xfrm>
            <a:off x="2386094" y="5239890"/>
            <a:ext cx="8663112" cy="369332"/>
          </a:xfrm>
          <a:prstGeom prst="rect">
            <a:avLst/>
          </a:prstGeom>
          <a:noFill/>
        </p:spPr>
        <p:txBody>
          <a:bodyPr wrap="square" lIns="91440" tIns="45720" rIns="91440" bIns="45720" rtlCol="0" anchor="t">
            <a:spAutoFit/>
          </a:bodyPr>
          <a:lstStyle/>
          <a:p>
            <a:r>
              <a:rPr lang="fr-FR"/>
              <a:t>Vous pouvez utiliser votre compte UA pour vous connecter à ces services</a:t>
            </a:r>
            <a:endParaRPr lang="en-US"/>
          </a:p>
        </p:txBody>
      </p:sp>
    </p:spTree>
    <p:extLst>
      <p:ext uri="{BB962C8B-B14F-4D97-AF65-F5344CB8AC3E}">
        <p14:creationId xmlns:p14="http://schemas.microsoft.com/office/powerpoint/2010/main" val="937574867"/>
      </p:ext>
    </p:extLst>
  </p:cSld>
  <p:clrMapOvr>
    <a:masterClrMapping/>
  </p:clrMapOvr>
</p:sld>
</file>

<file path=ppt/theme/theme1.xml><?xml version="1.0" encoding="utf-8"?>
<a:theme xmlns:a="http://schemas.openxmlformats.org/drawingml/2006/main" name="Thème Université d'Angers">
  <a:themeElements>
    <a:clrScheme name="Personnalisé 1">
      <a:dk1>
        <a:srgbClr val="000000"/>
      </a:dk1>
      <a:lt1>
        <a:srgbClr val="FFFFFF"/>
      </a:lt1>
      <a:dk2>
        <a:srgbClr val="616161"/>
      </a:dk2>
      <a:lt2>
        <a:srgbClr val="F1F4F9"/>
      </a:lt2>
      <a:accent1>
        <a:srgbClr val="0ABBEF"/>
      </a:accent1>
      <a:accent2>
        <a:srgbClr val="0069B2"/>
      </a:accent2>
      <a:accent3>
        <a:srgbClr val="013050"/>
      </a:accent3>
      <a:accent4>
        <a:srgbClr val="EB5B56"/>
      </a:accent4>
      <a:accent5>
        <a:srgbClr val="13A538"/>
      </a:accent5>
      <a:accent6>
        <a:srgbClr val="00A18C"/>
      </a:accent6>
      <a:hlink>
        <a:srgbClr val="0091A7"/>
      </a:hlink>
      <a:folHlink>
        <a:srgbClr val="A7358B"/>
      </a:folHlink>
    </a:clrScheme>
    <a:fontScheme name="Office">
      <a:majorFont>
        <a:latin typeface="Verdana Pro"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Verdana Pro"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oolbox mprez">
  <a:themeElements>
    <a:clrScheme name="MPREZ 2023">
      <a:dk1>
        <a:srgbClr val="000000"/>
      </a:dk1>
      <a:lt1>
        <a:srgbClr val="FFFFFF"/>
      </a:lt1>
      <a:dk2>
        <a:srgbClr val="F8F8F8"/>
      </a:dk2>
      <a:lt2>
        <a:srgbClr val="E7E6E6"/>
      </a:lt2>
      <a:accent1>
        <a:srgbClr val="FAEE5C"/>
      </a:accent1>
      <a:accent2>
        <a:srgbClr val="9747FF"/>
      </a:accent2>
      <a:accent3>
        <a:srgbClr val="EDE7E2"/>
      </a:accent3>
      <a:accent4>
        <a:srgbClr val="E4DBD2"/>
      </a:accent4>
      <a:accent5>
        <a:srgbClr val="CEC9BD"/>
      </a:accent5>
      <a:accent6>
        <a:srgbClr val="494949"/>
      </a:accent6>
      <a:hlink>
        <a:srgbClr val="9747FF"/>
      </a:hlink>
      <a:folHlink>
        <a:srgbClr val="6A00F4"/>
      </a:folHlink>
    </a:clrScheme>
    <a:fontScheme name="MPREZ 2023">
      <a:majorFont>
        <a:latin typeface="Bagoss Standard"/>
        <a:ea typeface=""/>
        <a:cs typeface=""/>
      </a:majorFont>
      <a:minorFont>
        <a:latin typeface="Bagoss Standar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MP_CLEAN_TEMPLATE 2022.pptx" id="{AAB19C16-047A-4195-88D1-425CACA271F2}" vid="{1E1E2F11-99CD-481F-816A-3F65107B2BC1}"/>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Verdana Pro"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Verdana Pro"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5124F87E27A249A3E5FD8F38EE66B6" ma:contentTypeVersion="11" ma:contentTypeDescription="Crée un document." ma:contentTypeScope="" ma:versionID="0a4fd5e7080c9ed60600250ee7351ef1">
  <xsd:schema xmlns:xsd="http://www.w3.org/2001/XMLSchema" xmlns:xs="http://www.w3.org/2001/XMLSchema" xmlns:p="http://schemas.microsoft.com/office/2006/metadata/properties" xmlns:ns2="c85ac62b-27f5-466b-a372-3296fbd6ea94" xmlns:ns3="14b81776-e133-4dce-b2e8-6afb0b38aa2f" targetNamespace="http://schemas.microsoft.com/office/2006/metadata/properties" ma:root="true" ma:fieldsID="8413ff023ae1b65a104335f761fd400b" ns2:_="" ns3:_="">
    <xsd:import namespace="c85ac62b-27f5-466b-a372-3296fbd6ea94"/>
    <xsd:import namespace="14b81776-e133-4dce-b2e8-6afb0b38aa2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5ac62b-27f5-466b-a372-3296fbd6ea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b81776-e133-4dce-b2e8-6afb0b38aa2f"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4793E7-9EBA-41EA-A38E-FD41616A7D19}">
  <ds:schemaRefs>
    <ds:schemaRef ds:uri="http://schemas.microsoft.com/office/2006/metadata/properties"/>
    <ds:schemaRef ds:uri="http://purl.org/dc/elements/1.1/"/>
    <ds:schemaRef ds:uri="14b81776-e133-4dce-b2e8-6afb0b38aa2f"/>
    <ds:schemaRef ds:uri="http://schemas.microsoft.com/office/infopath/2007/PartnerControls"/>
    <ds:schemaRef ds:uri="http://purl.org/dc/dcmitype/"/>
    <ds:schemaRef ds:uri="http://schemas.microsoft.com/office/2006/documentManagement/types"/>
    <ds:schemaRef ds:uri="http://purl.org/dc/terms/"/>
    <ds:schemaRef ds:uri="http://www.w3.org/XML/1998/namespace"/>
    <ds:schemaRef ds:uri="http://schemas.openxmlformats.org/package/2006/metadata/core-properties"/>
    <ds:schemaRef ds:uri="c85ac62b-27f5-466b-a372-3296fbd6ea94"/>
  </ds:schemaRefs>
</ds:datastoreItem>
</file>

<file path=customXml/itemProps2.xml><?xml version="1.0" encoding="utf-8"?>
<ds:datastoreItem xmlns:ds="http://schemas.openxmlformats.org/officeDocument/2006/customXml" ds:itemID="{0B50814A-A193-4FFA-83E0-38F1436A8D60}">
  <ds:schemaRefs>
    <ds:schemaRef ds:uri="http://schemas.microsoft.com/sharepoint/v3/contenttype/forms"/>
  </ds:schemaRefs>
</ds:datastoreItem>
</file>

<file path=customXml/itemProps3.xml><?xml version="1.0" encoding="utf-8"?>
<ds:datastoreItem xmlns:ds="http://schemas.openxmlformats.org/officeDocument/2006/customXml" ds:itemID="{0DA1D580-7742-431E-8AC8-478007F56DD7}">
  <ds:schemaRefs>
    <ds:schemaRef ds:uri="14b81776-e133-4dce-b2e8-6afb0b38aa2f"/>
    <ds:schemaRef ds:uri="c85ac62b-27f5-466b-a372-3296fbd6ea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1951</Words>
  <Application>Microsoft Office PowerPoint</Application>
  <PresentationFormat>Grand écran</PresentationFormat>
  <Paragraphs>527</Paragraphs>
  <Slides>35</Slides>
  <Notes>25</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35</vt:i4>
      </vt:variant>
    </vt:vector>
  </HeadingPairs>
  <TitlesOfParts>
    <vt:vector size="45" baseType="lpstr">
      <vt:lpstr>Segoe UI</vt:lpstr>
      <vt:lpstr>Arial</vt:lpstr>
      <vt:lpstr>Verdana Pro</vt:lpstr>
      <vt:lpstr>Bagoss Standard</vt:lpstr>
      <vt:lpstr>Verdana Pro Semibold</vt:lpstr>
      <vt:lpstr>Courier New</vt:lpstr>
      <vt:lpstr>Bagoss Standard Light</vt:lpstr>
      <vt:lpstr>Wingdings</vt:lpstr>
      <vt:lpstr>Thème Université d'Angers</vt:lpstr>
      <vt:lpstr>Toolbox mprez</vt:lpstr>
      <vt:lpstr>CPN Présidence, salle Emeraude 03 avril 2026 </vt:lpstr>
      <vt:lpstr>Sommaire</vt:lpstr>
      <vt:lpstr>Relevé de conclusions CPN 19/12/2026</vt:lpstr>
      <vt:lpstr>Extension des comptes Doctorants </vt:lpstr>
      <vt:lpstr>Présentation PowerPoint</vt:lpstr>
      <vt:lpstr>Présentation PowerPoint</vt:lpstr>
      <vt:lpstr>Présentation PowerPoint</vt:lpstr>
      <vt:lpstr>Proconnect </vt:lpstr>
      <vt:lpstr>Présentation PowerPoint</vt:lpstr>
      <vt:lpstr>Présentation PowerPoint</vt:lpstr>
      <vt:lpstr>Point d'étape IA Formation</vt:lpstr>
      <vt:lpstr>Présentation PowerPoint</vt:lpstr>
      <vt:lpstr>Présentation PowerPoint</vt:lpstr>
      <vt:lpstr>Présentation PowerPoint</vt:lpstr>
      <vt:lpstr>Présentation PowerPoint</vt:lpstr>
      <vt:lpstr>Présentation PowerPoint</vt:lpstr>
      <vt:lpstr>Présentation PowerPoint</vt:lpstr>
      <vt:lpstr>Etat des lieux des salles pédagogiques</vt:lpstr>
      <vt:lpstr>Présentation PowerPoint</vt:lpstr>
      <vt:lpstr>Présentation PowerPoint</vt:lpstr>
      <vt:lpstr>Présentation PowerPoint</vt:lpstr>
      <vt:lpstr>Présentation PowerPoint</vt:lpstr>
      <vt:lpstr>Présentation PowerPoint</vt:lpstr>
      <vt:lpstr>Présentation PowerPoint</vt:lpstr>
      <vt:lpstr>Panopto  et après ?</vt:lpstr>
      <vt:lpstr>Panopto et après ?</vt:lpstr>
      <vt:lpstr>Panopto et après ?</vt:lpstr>
      <vt:lpstr>Panopto et après ?</vt:lpstr>
      <vt:lpstr>Panopto et après ?</vt:lpstr>
      <vt:lpstr>Point  Matinfo 6</vt:lpstr>
      <vt:lpstr>Matinfo 6 – Contexte de crise</vt:lpstr>
      <vt:lpstr>Questions Diverses</vt:lpstr>
      <vt:lpstr>Nous vous informons</vt:lpstr>
      <vt:lpstr>Vous avez des questions ?</vt:lpstr>
      <vt:lpstr>Merci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Pierre Saulue</dc:creator>
  <cp:lastModifiedBy>Paola Pieroni</cp:lastModifiedBy>
  <cp:revision>1</cp:revision>
  <dcterms:created xsi:type="dcterms:W3CDTF">2021-09-08T12:25:22Z</dcterms:created>
  <dcterms:modified xsi:type="dcterms:W3CDTF">2026-04-07T09:23:27Z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0x010100315124F87E27A249A3E5FD8F38EE66B6</vt:lpwstr>
  </property>
  <property fmtid="{D5CDD505-2E9C-101B-9397-08002B2CF9AE}" pid="3" name="MediaServiceImageTags">
    <vt:lpwstr/>
  </property>
</Properties>
</file>