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63" r:id="rId4"/>
    <p:sldMasterId id="2147483791" r:id="rId5"/>
  </p:sldMasterIdLst>
  <p:notesMasterIdLst>
    <p:notesMasterId r:id="rId40"/>
  </p:notesMasterIdLst>
  <p:handoutMasterIdLst>
    <p:handoutMasterId r:id="rId41"/>
  </p:handoutMasterIdLst>
  <p:sldIdLst>
    <p:sldId id="1031" r:id="rId6"/>
    <p:sldId id="995" r:id="rId7"/>
    <p:sldId id="1014" r:id="rId8"/>
    <p:sldId id="1021" r:id="rId9"/>
    <p:sldId id="1028" r:id="rId10"/>
    <p:sldId id="1043" r:id="rId11"/>
    <p:sldId id="1044" r:id="rId12"/>
    <p:sldId id="1045" r:id="rId13"/>
    <p:sldId id="1019" r:id="rId14"/>
    <p:sldId id="1033" r:id="rId15"/>
    <p:sldId id="1034" r:id="rId16"/>
    <p:sldId id="1035" r:id="rId17"/>
    <p:sldId id="1036" r:id="rId18"/>
    <p:sldId id="1037" r:id="rId19"/>
    <p:sldId id="1050" r:id="rId20"/>
    <p:sldId id="1052" r:id="rId21"/>
    <p:sldId id="1020" r:id="rId22"/>
    <p:sldId id="1048" r:id="rId23"/>
    <p:sldId id="1049" r:id="rId24"/>
    <p:sldId id="1051" r:id="rId25"/>
    <p:sldId id="1018" r:id="rId26"/>
    <p:sldId id="1025" r:id="rId27"/>
    <p:sldId id="1032" r:id="rId28"/>
    <p:sldId id="1022" r:id="rId29"/>
    <p:sldId id="1029" r:id="rId30"/>
    <p:sldId id="1040" r:id="rId31"/>
    <p:sldId id="1041" r:id="rId32"/>
    <p:sldId id="1042" r:id="rId33"/>
    <p:sldId id="1038" r:id="rId34"/>
    <p:sldId id="1039" r:id="rId35"/>
    <p:sldId id="1046" r:id="rId36"/>
    <p:sldId id="1004" r:id="rId37"/>
    <p:sldId id="1030" r:id="rId38"/>
    <p:sldId id="982" r:id="rId39"/>
  </p:sldIdLst>
  <p:sldSz cx="12192000" cy="6858000"/>
  <p:notesSz cx="6858000" cy="9144000"/>
  <p:embeddedFontLst>
    <p:embeddedFont>
      <p:font typeface="Bagoss Standard" panose="020B0604020202020204" charset="0"/>
      <p:regular r:id="rId42"/>
      <p:italic r:id="rId43"/>
    </p:embeddedFont>
    <p:embeddedFont>
      <p:font typeface="Segoe UI Historic" panose="020B0502040204020203" pitchFamily="34" charset="0"/>
      <p:regular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Verdana Pro" panose="020B0604030504040204" pitchFamily="34" charset="0"/>
      <p:regular r:id="rId49"/>
      <p:bold r:id="rId50"/>
      <p:italic r:id="rId51"/>
      <p:boldItalic r:id="rId52"/>
    </p:embeddedFont>
    <p:embeddedFont>
      <p:font typeface="Verdana Pro Semibold" panose="020B0704030504040204" pitchFamily="34" charset="0"/>
      <p:regular r:id="rId53"/>
      <p:bold r:id="rId54"/>
      <p:italic r:id="rId55"/>
      <p:boldItalic r:id="rId5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9AAB82C0-9EB4-4065-A869-4288F60FDF56}">
          <p14:sldIdLst>
            <p14:sldId id="1031"/>
            <p14:sldId id="995"/>
            <p14:sldId id="1014"/>
            <p14:sldId id="1021"/>
            <p14:sldId id="1028"/>
            <p14:sldId id="1043"/>
            <p14:sldId id="1044"/>
            <p14:sldId id="1045"/>
            <p14:sldId id="1019"/>
            <p14:sldId id="1033"/>
            <p14:sldId id="1034"/>
            <p14:sldId id="1035"/>
            <p14:sldId id="1036"/>
            <p14:sldId id="1037"/>
            <p14:sldId id="1050"/>
            <p14:sldId id="1052"/>
            <p14:sldId id="1020"/>
            <p14:sldId id="1048"/>
            <p14:sldId id="1049"/>
            <p14:sldId id="1051"/>
            <p14:sldId id="1018"/>
            <p14:sldId id="1025"/>
            <p14:sldId id="1032"/>
            <p14:sldId id="1022"/>
            <p14:sldId id="1029"/>
            <p14:sldId id="1040"/>
            <p14:sldId id="1041"/>
            <p14:sldId id="1042"/>
            <p14:sldId id="1038"/>
            <p14:sldId id="1039"/>
            <p14:sldId id="1046"/>
            <p14:sldId id="1004"/>
            <p14:sldId id="1030"/>
            <p14:sldId id="982"/>
          </p14:sldIdLst>
        </p14:section>
        <p14:section name="Toolbox" id="{83B4832B-440F-494B-A7B8-17018E51C4A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7EB44C-8EB1-0D3A-0B07-F398E768DE20}" name="Matthieu MONCOIFFET" initials="MM" userId="S::matthieu.moncoiffet@mprez.fr::5881eea6-655d-436e-b931-e0ad3b183c03" providerId="AD"/>
  <p188:author id="{0AAFA6EC-25BF-F384-D737-60176A1BB955}" name="João CARNEIRO" initials="JC" userId="S::joao.carneiro@mprez.fr::7f4256ec-ed7d-40ad-875b-095c871fdb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BBEF"/>
    <a:srgbClr val="FF9500"/>
    <a:srgbClr val="356FC3"/>
    <a:srgbClr val="8DE3C0"/>
    <a:srgbClr val="3173BA"/>
    <a:srgbClr val="013050"/>
    <a:srgbClr val="F1F4F9"/>
    <a:srgbClr val="F2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B7D55A-6F79-4D99-B50F-264E980F60D6}" v="41" dt="2025-07-03T12:47:59.763"/>
    <p1510:client id="{FC19B8AD-4938-4277-A6BB-985A9CA15049}" v="14" dt="2025-07-03T12:41:24.387"/>
    <p1510:client id="{FD0E2229-C22D-459A-B8B3-0D60094CEF27}" v="62" dt="2025-07-03T11:57:06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3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ourrion" userId="5d034e2d-c6aa-4c66-b6fb-18a87295a534" providerId="ADAL" clId="{6B7DCF4F-962E-4477-A74C-7FA049A83D17}"/>
    <pc:docChg chg="undo custSel addSld delSld modSld sldOrd modSection">
      <pc:chgData name="Daniel Bourrion" userId="5d034e2d-c6aa-4c66-b6fb-18a87295a534" providerId="ADAL" clId="{6B7DCF4F-962E-4477-A74C-7FA049A83D17}" dt="2025-06-11T06:55:42.744" v="1980"/>
      <pc:docMkLst>
        <pc:docMk/>
      </pc:docMkLst>
      <pc:sldChg chg="modSp mod">
        <pc:chgData name="Daniel Bourrion" userId="5d034e2d-c6aa-4c66-b6fb-18a87295a534" providerId="ADAL" clId="{6B7DCF4F-962E-4477-A74C-7FA049A83D17}" dt="2025-06-11T06:55:15.969" v="1975" actId="20577"/>
        <pc:sldMkLst>
          <pc:docMk/>
          <pc:sldMk cId="1670884888" sldId="995"/>
        </pc:sldMkLst>
        <pc:spChg chg="mod">
          <ac:chgData name="Daniel Bourrion" userId="5d034e2d-c6aa-4c66-b6fb-18a87295a534" providerId="ADAL" clId="{6B7DCF4F-962E-4477-A74C-7FA049A83D17}" dt="2025-06-11T06:55:15.969" v="1975" actId="20577"/>
          <ac:spMkLst>
            <pc:docMk/>
            <pc:sldMk cId="1670884888" sldId="995"/>
            <ac:spMk id="8" creationId="{BE2DFBAC-2CA4-1161-1E33-A0DB2D15D405}"/>
          </ac:spMkLst>
        </pc:spChg>
      </pc:sldChg>
      <pc:sldChg chg="modSp mod">
        <pc:chgData name="Daniel Bourrion" userId="5d034e2d-c6aa-4c66-b6fb-18a87295a534" providerId="ADAL" clId="{6B7DCF4F-962E-4477-A74C-7FA049A83D17}" dt="2025-06-11T06:55:42.744" v="1980"/>
        <pc:sldMkLst>
          <pc:docMk/>
          <pc:sldMk cId="2998617210" sldId="1021"/>
        </pc:sldMkLst>
        <pc:spChg chg="mod">
          <ac:chgData name="Daniel Bourrion" userId="5d034e2d-c6aa-4c66-b6fb-18a87295a534" providerId="ADAL" clId="{6B7DCF4F-962E-4477-A74C-7FA049A83D17}" dt="2025-06-11T06:55:29.362" v="1979" actId="20577"/>
          <ac:spMkLst>
            <pc:docMk/>
            <pc:sldMk cId="2998617210" sldId="1021"/>
            <ac:spMk id="2" creationId="{1A57C3AC-0471-8F7D-3B75-E543A4C8E2C4}"/>
          </ac:spMkLst>
        </pc:spChg>
        <pc:spChg chg="mod">
          <ac:chgData name="Daniel Bourrion" userId="5d034e2d-c6aa-4c66-b6fb-18a87295a534" providerId="ADAL" clId="{6B7DCF4F-962E-4477-A74C-7FA049A83D17}" dt="2025-06-11T06:55:42.744" v="1980"/>
          <ac:spMkLst>
            <pc:docMk/>
            <pc:sldMk cId="2998617210" sldId="1021"/>
            <ac:spMk id="4" creationId="{C3A27056-93F3-3133-3633-9AB5F1079BCA}"/>
          </ac:spMkLst>
        </pc:spChg>
      </pc:sldChg>
      <pc:sldChg chg="addSp delSp modSp mod">
        <pc:chgData name="Daniel Bourrion" userId="5d034e2d-c6aa-4c66-b6fb-18a87295a534" providerId="ADAL" clId="{6B7DCF4F-962E-4477-A74C-7FA049A83D17}" dt="2025-06-04T12:32:09.077" v="518" actId="20577"/>
        <pc:sldMkLst>
          <pc:docMk/>
          <pc:sldMk cId="3746294285" sldId="1025"/>
        </pc:sldMkLst>
        <pc:spChg chg="mod">
          <ac:chgData name="Daniel Bourrion" userId="5d034e2d-c6aa-4c66-b6fb-18a87295a534" providerId="ADAL" clId="{6B7DCF4F-962E-4477-A74C-7FA049A83D17}" dt="2025-06-04T12:32:09.077" v="518" actId="20577"/>
          <ac:spMkLst>
            <pc:docMk/>
            <pc:sldMk cId="3746294285" sldId="1025"/>
            <ac:spMk id="7" creationId="{172726C7-EABB-5A33-1EFB-5A922A385221}"/>
          </ac:spMkLst>
        </pc:spChg>
        <pc:spChg chg="mod">
          <ac:chgData name="Daniel Bourrion" userId="5d034e2d-c6aa-4c66-b6fb-18a87295a534" providerId="ADAL" clId="{6B7DCF4F-962E-4477-A74C-7FA049A83D17}" dt="2025-06-04T12:28:13.651" v="19" actId="20577"/>
          <ac:spMkLst>
            <pc:docMk/>
            <pc:sldMk cId="3746294285" sldId="1025"/>
            <ac:spMk id="12" creationId="{CA3EFCCA-ED31-6DD4-EECB-6DDEB32AED97}"/>
          </ac:spMkLst>
        </pc:spChg>
        <pc:spChg chg="mod">
          <ac:chgData name="Daniel Bourrion" userId="5d034e2d-c6aa-4c66-b6fb-18a87295a534" providerId="ADAL" clId="{6B7DCF4F-962E-4477-A74C-7FA049A83D17}" dt="2025-06-04T12:29:34.772" v="167" actId="14100"/>
          <ac:spMkLst>
            <pc:docMk/>
            <pc:sldMk cId="3746294285" sldId="1025"/>
            <ac:spMk id="78" creationId="{B8F43805-AB54-6E48-56F9-8B4C267E8941}"/>
          </ac:spMkLst>
        </pc:spChg>
      </pc:sldChg>
      <pc:sldChg chg="addSp delSp modSp del mod">
        <pc:chgData name="Daniel Bourrion" userId="5d034e2d-c6aa-4c66-b6fb-18a87295a534" providerId="ADAL" clId="{6B7DCF4F-962E-4477-A74C-7FA049A83D17}" dt="2025-06-04T12:53:14.339" v="814" actId="2696"/>
        <pc:sldMkLst>
          <pc:docMk/>
          <pc:sldMk cId="3960340546" sldId="1026"/>
        </pc:sldMkLst>
      </pc:sldChg>
      <pc:sldChg chg="add del">
        <pc:chgData name="Daniel Bourrion" userId="5d034e2d-c6aa-4c66-b6fb-18a87295a534" providerId="ADAL" clId="{6B7DCF4F-962E-4477-A74C-7FA049A83D17}" dt="2025-06-04T12:14:34.327" v="1"/>
        <pc:sldMkLst>
          <pc:docMk/>
          <pc:sldMk cId="467960262" sldId="1032"/>
        </pc:sldMkLst>
      </pc:sldChg>
      <pc:sldChg chg="addSp delSp modSp add mod">
        <pc:chgData name="Daniel Bourrion" userId="5d034e2d-c6aa-4c66-b6fb-18a87295a534" providerId="ADAL" clId="{6B7DCF4F-962E-4477-A74C-7FA049A83D17}" dt="2025-06-04T12:53:41.243" v="818" actId="1076"/>
        <pc:sldMkLst>
          <pc:docMk/>
          <pc:sldMk cId="1311834507" sldId="1032"/>
        </pc:sldMkLst>
        <pc:spChg chg="mod">
          <ac:chgData name="Daniel Bourrion" userId="5d034e2d-c6aa-4c66-b6fb-18a87295a534" providerId="ADAL" clId="{6B7DCF4F-962E-4477-A74C-7FA049A83D17}" dt="2025-06-04T12:34:25.088" v="807" actId="20577"/>
          <ac:spMkLst>
            <pc:docMk/>
            <pc:sldMk cId="1311834507" sldId="1032"/>
            <ac:spMk id="7" creationId="{3B32AB23-A044-B9D3-A6B8-D829189623D3}"/>
          </ac:spMkLst>
        </pc:spChg>
        <pc:spChg chg="mod">
          <ac:chgData name="Daniel Bourrion" userId="5d034e2d-c6aa-4c66-b6fb-18a87295a534" providerId="ADAL" clId="{6B7DCF4F-962E-4477-A74C-7FA049A83D17}" dt="2025-06-04T12:32:29.748" v="527" actId="20577"/>
          <ac:spMkLst>
            <pc:docMk/>
            <pc:sldMk cId="1311834507" sldId="1032"/>
            <ac:spMk id="12" creationId="{C5932D50-705B-1988-4561-E3ABA93C0B27}"/>
          </ac:spMkLst>
        </pc:spChg>
        <pc:picChg chg="add mod">
          <ac:chgData name="Daniel Bourrion" userId="5d034e2d-c6aa-4c66-b6fb-18a87295a534" providerId="ADAL" clId="{6B7DCF4F-962E-4477-A74C-7FA049A83D17}" dt="2025-06-04T12:53:41.243" v="818" actId="1076"/>
          <ac:picMkLst>
            <pc:docMk/>
            <pc:sldMk cId="1311834507" sldId="1032"/>
            <ac:picMk id="4" creationId="{1228BA37-656B-E9FC-E58A-A0A8C58795BE}"/>
          </ac:picMkLst>
        </pc:picChg>
      </pc:sldChg>
      <pc:sldChg chg="addSp modSp add mod ord">
        <pc:chgData name="Daniel Bourrion" userId="5d034e2d-c6aa-4c66-b6fb-18a87295a534" providerId="ADAL" clId="{6B7DCF4F-962E-4477-A74C-7FA049A83D17}" dt="2025-06-04T13:06:30.899" v="1541" actId="20577"/>
        <pc:sldMkLst>
          <pc:docMk/>
          <pc:sldMk cId="2410944644" sldId="1033"/>
        </pc:sldMkLst>
        <pc:spChg chg="mod">
          <ac:chgData name="Daniel Bourrion" userId="5d034e2d-c6aa-4c66-b6fb-18a87295a534" providerId="ADAL" clId="{6B7DCF4F-962E-4477-A74C-7FA049A83D17}" dt="2025-06-04T13:01:59.306" v="1513" actId="20577"/>
          <ac:spMkLst>
            <pc:docMk/>
            <pc:sldMk cId="2410944644" sldId="1033"/>
            <ac:spMk id="7" creationId="{1E2B20EA-E862-3CC6-0355-E49088A6E7C6}"/>
          </ac:spMkLst>
        </pc:spChg>
        <pc:spChg chg="mod">
          <ac:chgData name="Daniel Bourrion" userId="5d034e2d-c6aa-4c66-b6fb-18a87295a534" providerId="ADAL" clId="{6B7DCF4F-962E-4477-A74C-7FA049A83D17}" dt="2025-06-04T13:06:30.899" v="1541" actId="20577"/>
          <ac:spMkLst>
            <pc:docMk/>
            <pc:sldMk cId="2410944644" sldId="1033"/>
            <ac:spMk id="12" creationId="{B50E7DC3-6962-2CC7-0A35-FE388124DFD8}"/>
          </ac:spMkLst>
        </pc:spChg>
        <pc:spChg chg="mod">
          <ac:chgData name="Daniel Bourrion" userId="5d034e2d-c6aa-4c66-b6fb-18a87295a534" providerId="ADAL" clId="{6B7DCF4F-962E-4477-A74C-7FA049A83D17}" dt="2025-06-04T12:53:53.060" v="826" actId="20577"/>
          <ac:spMkLst>
            <pc:docMk/>
            <pc:sldMk cId="2410944644" sldId="1033"/>
            <ac:spMk id="19" creationId="{B06BC7D6-6F54-C85C-B5E4-E0FDA4D07777}"/>
          </ac:spMkLst>
        </pc:spChg>
        <pc:picChg chg="add mod">
          <ac:chgData name="Daniel Bourrion" userId="5d034e2d-c6aa-4c66-b6fb-18a87295a534" providerId="ADAL" clId="{6B7DCF4F-962E-4477-A74C-7FA049A83D17}" dt="2025-06-04T13:02:07.913" v="1538" actId="1036"/>
          <ac:picMkLst>
            <pc:docMk/>
            <pc:sldMk cId="2410944644" sldId="1033"/>
            <ac:picMk id="5" creationId="{B9247D24-4974-B8DF-33ED-481DE7E7D27A}"/>
          </ac:picMkLst>
        </pc:picChg>
      </pc:sldChg>
      <pc:sldChg chg="delSp modSp add mod">
        <pc:chgData name="Daniel Bourrion" userId="5d034e2d-c6aa-4c66-b6fb-18a87295a534" providerId="ADAL" clId="{6B7DCF4F-962E-4477-A74C-7FA049A83D17}" dt="2025-06-04T13:06:36.207" v="1544" actId="20577"/>
        <pc:sldMkLst>
          <pc:docMk/>
          <pc:sldMk cId="1747607418" sldId="1034"/>
        </pc:sldMkLst>
        <pc:spChg chg="mod">
          <ac:chgData name="Daniel Bourrion" userId="5d034e2d-c6aa-4c66-b6fb-18a87295a534" providerId="ADAL" clId="{6B7DCF4F-962E-4477-A74C-7FA049A83D17}" dt="2025-06-04T13:01:40.378" v="1499" actId="20577"/>
          <ac:spMkLst>
            <pc:docMk/>
            <pc:sldMk cId="1747607418" sldId="1034"/>
            <ac:spMk id="7" creationId="{33830ACD-48AE-7BFB-093C-A2EA0213EAAA}"/>
          </ac:spMkLst>
        </pc:spChg>
        <pc:spChg chg="mod">
          <ac:chgData name="Daniel Bourrion" userId="5d034e2d-c6aa-4c66-b6fb-18a87295a534" providerId="ADAL" clId="{6B7DCF4F-962E-4477-A74C-7FA049A83D17}" dt="2025-06-04T13:06:36.207" v="1544" actId="20577"/>
          <ac:spMkLst>
            <pc:docMk/>
            <pc:sldMk cId="1747607418" sldId="1034"/>
            <ac:spMk id="12" creationId="{0D6B9CF1-0D5A-EB51-26AE-6356B4082AD9}"/>
          </ac:spMkLst>
        </pc:spChg>
      </pc:sldChg>
      <pc:sldChg chg="delSp modSp add mod ord">
        <pc:chgData name="Daniel Bourrion" userId="5d034e2d-c6aa-4c66-b6fb-18a87295a534" providerId="ADAL" clId="{6B7DCF4F-962E-4477-A74C-7FA049A83D17}" dt="2025-06-04T13:08:57.799" v="1670" actId="20577"/>
        <pc:sldMkLst>
          <pc:docMk/>
          <pc:sldMk cId="1858511047" sldId="1035"/>
        </pc:sldMkLst>
        <pc:spChg chg="mod">
          <ac:chgData name="Daniel Bourrion" userId="5d034e2d-c6aa-4c66-b6fb-18a87295a534" providerId="ADAL" clId="{6B7DCF4F-962E-4477-A74C-7FA049A83D17}" dt="2025-06-04T13:08:57.799" v="1670" actId="20577"/>
          <ac:spMkLst>
            <pc:docMk/>
            <pc:sldMk cId="1858511047" sldId="1035"/>
            <ac:spMk id="7" creationId="{737054CD-2D27-A998-822F-B593BC37BAF6}"/>
          </ac:spMkLst>
        </pc:spChg>
        <pc:spChg chg="mod">
          <ac:chgData name="Daniel Bourrion" userId="5d034e2d-c6aa-4c66-b6fb-18a87295a534" providerId="ADAL" clId="{6B7DCF4F-962E-4477-A74C-7FA049A83D17}" dt="2025-06-04T13:07:00.831" v="1577" actId="20577"/>
          <ac:spMkLst>
            <pc:docMk/>
            <pc:sldMk cId="1858511047" sldId="1035"/>
            <ac:spMk id="12" creationId="{85578A41-930E-E8AF-12B8-FA048DA52B47}"/>
          </ac:spMkLst>
        </pc:spChg>
      </pc:sldChg>
      <pc:sldChg chg="modSp add mod ord">
        <pc:chgData name="Daniel Bourrion" userId="5d034e2d-c6aa-4c66-b6fb-18a87295a534" providerId="ADAL" clId="{6B7DCF4F-962E-4477-A74C-7FA049A83D17}" dt="2025-06-04T13:10:02.503" v="1680"/>
        <pc:sldMkLst>
          <pc:docMk/>
          <pc:sldMk cId="3327704344" sldId="1036"/>
        </pc:sldMkLst>
        <pc:spChg chg="mod">
          <ac:chgData name="Daniel Bourrion" userId="5d034e2d-c6aa-4c66-b6fb-18a87295a534" providerId="ADAL" clId="{6B7DCF4F-962E-4477-A74C-7FA049A83D17}" dt="2025-06-04T13:09:50.266" v="1677" actId="20577"/>
          <ac:spMkLst>
            <pc:docMk/>
            <pc:sldMk cId="3327704344" sldId="1036"/>
            <ac:spMk id="7" creationId="{192BBFD8-7683-265D-6A1A-2117AEBA8AF7}"/>
          </ac:spMkLst>
        </pc:spChg>
        <pc:spChg chg="mod">
          <ac:chgData name="Daniel Bourrion" userId="5d034e2d-c6aa-4c66-b6fb-18a87295a534" providerId="ADAL" clId="{6B7DCF4F-962E-4477-A74C-7FA049A83D17}" dt="2025-06-04T13:09:46.662" v="1676" actId="20577"/>
          <ac:spMkLst>
            <pc:docMk/>
            <pc:sldMk cId="3327704344" sldId="1036"/>
            <ac:spMk id="12" creationId="{B1995E6D-90A2-8088-8B4E-80E90F043351}"/>
          </ac:spMkLst>
        </pc:spChg>
      </pc:sldChg>
      <pc:sldChg chg="modSp add mod">
        <pc:chgData name="Daniel Bourrion" userId="5d034e2d-c6aa-4c66-b6fb-18a87295a534" providerId="ADAL" clId="{6B7DCF4F-962E-4477-A74C-7FA049A83D17}" dt="2025-06-04T13:12:22.107" v="1964" actId="14100"/>
        <pc:sldMkLst>
          <pc:docMk/>
          <pc:sldMk cId="4238919811" sldId="1037"/>
        </pc:sldMkLst>
        <pc:spChg chg="mod">
          <ac:chgData name="Daniel Bourrion" userId="5d034e2d-c6aa-4c66-b6fb-18a87295a534" providerId="ADAL" clId="{6B7DCF4F-962E-4477-A74C-7FA049A83D17}" dt="2025-06-04T13:12:22.107" v="1964" actId="14100"/>
          <ac:spMkLst>
            <pc:docMk/>
            <pc:sldMk cId="4238919811" sldId="1037"/>
            <ac:spMk id="7" creationId="{9BBA576D-AB23-B9FB-4C1F-34522BF8677A}"/>
          </ac:spMkLst>
        </pc:spChg>
        <pc:spChg chg="mod">
          <ac:chgData name="Daniel Bourrion" userId="5d034e2d-c6aa-4c66-b6fb-18a87295a534" providerId="ADAL" clId="{6B7DCF4F-962E-4477-A74C-7FA049A83D17}" dt="2025-06-04T13:10:11.507" v="1695" actId="20577"/>
          <ac:spMkLst>
            <pc:docMk/>
            <pc:sldMk cId="4238919811" sldId="1037"/>
            <ac:spMk id="12" creationId="{3285AA1E-6835-B527-BE11-E590FB91024A}"/>
          </ac:spMkLst>
        </pc:spChg>
      </pc:sldChg>
    </pc:docChg>
  </pc:docChgLst>
  <pc:docChgLst>
    <pc:chgData name="Christophe Delalande" userId="S::christophe.delalande@univ-angers.fr::41449789-eccd-43de-9ebf-5e5300983fc9" providerId="AD" clId="Web-{B64D6BD9-65FE-481D-A30D-FA457360B6BE}"/>
    <pc:docChg chg="modSld">
      <pc:chgData name="Christophe Delalande" userId="S::christophe.delalande@univ-angers.fr::41449789-eccd-43de-9ebf-5e5300983fc9" providerId="AD" clId="Web-{B64D6BD9-65FE-481D-A30D-FA457360B6BE}" dt="2025-06-20T09:47:59.038" v="352" actId="20577"/>
      <pc:docMkLst>
        <pc:docMk/>
      </pc:docMkLst>
      <pc:sldChg chg="modSp">
        <pc:chgData name="Christophe Delalande" userId="S::christophe.delalande@univ-angers.fr::41449789-eccd-43de-9ebf-5e5300983fc9" providerId="AD" clId="Web-{B64D6BD9-65FE-481D-A30D-FA457360B6BE}" dt="2025-06-20T09:43:00.690" v="211" actId="20577"/>
        <pc:sldMkLst>
          <pc:docMk/>
          <pc:sldMk cId="3043679778" sldId="1043"/>
        </pc:sldMkLst>
        <pc:spChg chg="mod">
          <ac:chgData name="Christophe Delalande" userId="S::christophe.delalande@univ-angers.fr::41449789-eccd-43de-9ebf-5e5300983fc9" providerId="AD" clId="Web-{B64D6BD9-65FE-481D-A30D-FA457360B6BE}" dt="2025-06-20T09:43:00.690" v="211" actId="20577"/>
          <ac:spMkLst>
            <pc:docMk/>
            <pc:sldMk cId="3043679778" sldId="1043"/>
            <ac:spMk id="7" creationId="{2771313F-D1DE-E1EC-23E0-A81CF957F31E}"/>
          </ac:spMkLst>
        </pc:spChg>
      </pc:sldChg>
      <pc:sldChg chg="modSp">
        <pc:chgData name="Christophe Delalande" userId="S::christophe.delalande@univ-angers.fr::41449789-eccd-43de-9ebf-5e5300983fc9" providerId="AD" clId="Web-{B64D6BD9-65FE-481D-A30D-FA457360B6BE}" dt="2025-06-20T09:44:37.129" v="218" actId="20577"/>
        <pc:sldMkLst>
          <pc:docMk/>
          <pc:sldMk cId="1229673841" sldId="1044"/>
        </pc:sldMkLst>
        <pc:spChg chg="mod">
          <ac:chgData name="Christophe Delalande" userId="S::christophe.delalande@univ-angers.fr::41449789-eccd-43de-9ebf-5e5300983fc9" providerId="AD" clId="Web-{B64D6BD9-65FE-481D-A30D-FA457360B6BE}" dt="2025-06-20T09:44:37.129" v="218" actId="20577"/>
          <ac:spMkLst>
            <pc:docMk/>
            <pc:sldMk cId="1229673841" sldId="1044"/>
            <ac:spMk id="7" creationId="{F20C71C9-5CC9-8D51-CC6E-0D52F9848FDB}"/>
          </ac:spMkLst>
        </pc:spChg>
      </pc:sldChg>
      <pc:sldChg chg="modSp">
        <pc:chgData name="Christophe Delalande" userId="S::christophe.delalande@univ-angers.fr::41449789-eccd-43de-9ebf-5e5300983fc9" providerId="AD" clId="Web-{B64D6BD9-65FE-481D-A30D-FA457360B6BE}" dt="2025-06-20T09:47:59.038" v="352" actId="20577"/>
        <pc:sldMkLst>
          <pc:docMk/>
          <pc:sldMk cId="3430336561" sldId="1045"/>
        </pc:sldMkLst>
        <pc:spChg chg="mod">
          <ac:chgData name="Christophe Delalande" userId="S::christophe.delalande@univ-angers.fr::41449789-eccd-43de-9ebf-5e5300983fc9" providerId="AD" clId="Web-{B64D6BD9-65FE-481D-A30D-FA457360B6BE}" dt="2025-06-20T09:47:59.038" v="352" actId="20577"/>
          <ac:spMkLst>
            <pc:docMk/>
            <pc:sldMk cId="3430336561" sldId="1045"/>
            <ac:spMk id="5" creationId="{5B52FE79-AC6D-1CC2-18E8-ED4A4CF7F143}"/>
          </ac:spMkLst>
        </pc:spChg>
      </pc:sldChg>
    </pc:docChg>
  </pc:docChgLst>
  <pc:docChgLst>
    <pc:chgData name="Christophe Delalande" userId="S::christophe.delalande@univ-angers.fr::41449789-eccd-43de-9ebf-5e5300983fc9" providerId="AD" clId="Web-{AFB7D55A-6F79-4D99-B50F-264E980F60D6}"/>
    <pc:docChg chg="modSld">
      <pc:chgData name="Christophe Delalande" userId="S::christophe.delalande@univ-angers.fr::41449789-eccd-43de-9ebf-5e5300983fc9" providerId="AD" clId="Web-{AFB7D55A-6F79-4D99-B50F-264E980F60D6}" dt="2025-07-03T12:47:59.060" v="33" actId="20577"/>
      <pc:docMkLst>
        <pc:docMk/>
      </pc:docMkLst>
      <pc:sldChg chg="modSp">
        <pc:chgData name="Christophe Delalande" userId="S::christophe.delalande@univ-angers.fr::41449789-eccd-43de-9ebf-5e5300983fc9" providerId="AD" clId="Web-{AFB7D55A-6F79-4D99-B50F-264E980F60D6}" dt="2025-07-03T12:47:59.060" v="33" actId="20577"/>
        <pc:sldMkLst>
          <pc:docMk/>
          <pc:sldMk cId="3043679778" sldId="1043"/>
        </pc:sldMkLst>
        <pc:spChg chg="mod">
          <ac:chgData name="Christophe Delalande" userId="S::christophe.delalande@univ-angers.fr::41449789-eccd-43de-9ebf-5e5300983fc9" providerId="AD" clId="Web-{AFB7D55A-6F79-4D99-B50F-264E980F60D6}" dt="2025-07-03T12:47:59.060" v="33" actId="20577"/>
          <ac:spMkLst>
            <pc:docMk/>
            <pc:sldMk cId="3043679778" sldId="1043"/>
            <ac:spMk id="7" creationId="{2771313F-D1DE-E1EC-23E0-A81CF957F31E}"/>
          </ac:spMkLst>
        </pc:spChg>
      </pc:sldChg>
      <pc:sldChg chg="modSp">
        <pc:chgData name="Christophe Delalande" userId="S::christophe.delalande@univ-angers.fr::41449789-eccd-43de-9ebf-5e5300983fc9" providerId="AD" clId="Web-{AFB7D55A-6F79-4D99-B50F-264E980F60D6}" dt="2025-07-03T12:46:54.560" v="9" actId="20577"/>
        <pc:sldMkLst>
          <pc:docMk/>
          <pc:sldMk cId="3430336561" sldId="1045"/>
        </pc:sldMkLst>
        <pc:spChg chg="mod">
          <ac:chgData name="Christophe Delalande" userId="S::christophe.delalande@univ-angers.fr::41449789-eccd-43de-9ebf-5e5300983fc9" providerId="AD" clId="Web-{AFB7D55A-6F79-4D99-B50F-264E980F60D6}" dt="2025-07-03T12:46:54.560" v="9" actId="20577"/>
          <ac:spMkLst>
            <pc:docMk/>
            <pc:sldMk cId="3430336561" sldId="1045"/>
            <ac:spMk id="5" creationId="{5B52FE79-AC6D-1CC2-18E8-ED4A4CF7F143}"/>
          </ac:spMkLst>
        </pc:spChg>
      </pc:sldChg>
    </pc:docChg>
  </pc:docChgLst>
  <pc:docChgLst>
    <pc:chgData name="Thierry Oger" userId="S::thierry.oger@univ-angers.fr::71c9cc48-4519-4357-a8d3-38a464654588" providerId="AD" clId="Web-{26D30A60-2C73-462B-9C41-0CA36AF16419}"/>
    <pc:docChg chg="delSld modSld modSection">
      <pc:chgData name="Thierry Oger" userId="S::thierry.oger@univ-angers.fr::71c9cc48-4519-4357-a8d3-38a464654588" providerId="AD" clId="Web-{26D30A60-2C73-462B-9C41-0CA36AF16419}" dt="2025-06-18T09:10:40.735" v="53" actId="20577"/>
      <pc:docMkLst>
        <pc:docMk/>
      </pc:docMkLst>
      <pc:sldChg chg="modSp">
        <pc:chgData name="Thierry Oger" userId="S::thierry.oger@univ-angers.fr::71c9cc48-4519-4357-a8d3-38a464654588" providerId="AD" clId="Web-{26D30A60-2C73-462B-9C41-0CA36AF16419}" dt="2025-06-18T09:09:57.749" v="42" actId="20577"/>
        <pc:sldMkLst>
          <pc:docMk/>
          <pc:sldMk cId="1670884888" sldId="995"/>
        </pc:sldMkLst>
        <pc:spChg chg="mod">
          <ac:chgData name="Thierry Oger" userId="S::thierry.oger@univ-angers.fr::71c9cc48-4519-4357-a8d3-38a464654588" providerId="AD" clId="Web-{26D30A60-2C73-462B-9C41-0CA36AF16419}" dt="2025-06-18T09:09:33.248" v="27" actId="20577"/>
          <ac:spMkLst>
            <pc:docMk/>
            <pc:sldMk cId="1670884888" sldId="995"/>
            <ac:spMk id="4" creationId="{15DC2664-3119-2CC8-5C95-45EE61D82399}"/>
          </ac:spMkLst>
        </pc:spChg>
        <pc:spChg chg="mod">
          <ac:chgData name="Thierry Oger" userId="S::thierry.oger@univ-angers.fr::71c9cc48-4519-4357-a8d3-38a464654588" providerId="AD" clId="Web-{26D30A60-2C73-462B-9C41-0CA36AF16419}" dt="2025-06-18T09:09:16.310" v="20" actId="20577"/>
          <ac:spMkLst>
            <pc:docMk/>
            <pc:sldMk cId="1670884888" sldId="995"/>
            <ac:spMk id="5" creationId="{8F10DDC1-BDDF-C3B8-EE31-6386934654F9}"/>
          </ac:spMkLst>
        </pc:spChg>
        <pc:spChg chg="mod">
          <ac:chgData name="Thierry Oger" userId="S::thierry.oger@univ-angers.fr::71c9cc48-4519-4357-a8d3-38a464654588" providerId="AD" clId="Web-{26D30A60-2C73-462B-9C41-0CA36AF16419}" dt="2025-06-18T09:09:40.873" v="32" actId="20577"/>
          <ac:spMkLst>
            <pc:docMk/>
            <pc:sldMk cId="1670884888" sldId="995"/>
            <ac:spMk id="6" creationId="{411A430D-F1E6-6939-06C9-F631A677AD07}"/>
          </ac:spMkLst>
        </pc:spChg>
        <pc:spChg chg="mod">
          <ac:chgData name="Thierry Oger" userId="S::thierry.oger@univ-angers.fr::71c9cc48-4519-4357-a8d3-38a464654588" providerId="AD" clId="Web-{26D30A60-2C73-462B-9C41-0CA36AF16419}" dt="2025-06-18T09:08:52.918" v="17" actId="20577"/>
          <ac:spMkLst>
            <pc:docMk/>
            <pc:sldMk cId="1670884888" sldId="995"/>
            <ac:spMk id="7" creationId="{298214E2-B1F8-BD05-C941-B18D2798B544}"/>
          </ac:spMkLst>
        </pc:spChg>
        <pc:spChg chg="mod">
          <ac:chgData name="Thierry Oger" userId="S::thierry.oger@univ-angers.fr::71c9cc48-4519-4357-a8d3-38a464654588" providerId="AD" clId="Web-{26D30A60-2C73-462B-9C41-0CA36AF16419}" dt="2025-06-18T09:09:49.780" v="37" actId="20577"/>
          <ac:spMkLst>
            <pc:docMk/>
            <pc:sldMk cId="1670884888" sldId="995"/>
            <ac:spMk id="8" creationId="{BE2DFBAC-2CA4-1161-1E33-A0DB2D15D405}"/>
          </ac:spMkLst>
        </pc:spChg>
        <pc:spChg chg="mod">
          <ac:chgData name="Thierry Oger" userId="S::thierry.oger@univ-angers.fr::71c9cc48-4519-4357-a8d3-38a464654588" providerId="AD" clId="Web-{26D30A60-2C73-462B-9C41-0CA36AF16419}" dt="2025-06-18T09:09:57.749" v="42" actId="20577"/>
          <ac:spMkLst>
            <pc:docMk/>
            <pc:sldMk cId="1670884888" sldId="995"/>
            <ac:spMk id="15" creationId="{326F3FB7-E2A3-01AB-1E1C-22F6CFFB6230}"/>
          </ac:spMkLst>
        </pc:spChg>
      </pc:sldChg>
      <pc:sldChg chg="modSp">
        <pc:chgData name="Thierry Oger" userId="S::thierry.oger@univ-angers.fr::71c9cc48-4519-4357-a8d3-38a464654588" providerId="AD" clId="Web-{26D30A60-2C73-462B-9C41-0CA36AF16419}" dt="2025-06-18T09:10:40.735" v="53" actId="20577"/>
        <pc:sldMkLst>
          <pc:docMk/>
          <pc:sldMk cId="1979093159" sldId="1004"/>
        </pc:sldMkLst>
        <pc:spChg chg="mod">
          <ac:chgData name="Thierry Oger" userId="S::thierry.oger@univ-angers.fr::71c9cc48-4519-4357-a8d3-38a464654588" providerId="AD" clId="Web-{26D30A60-2C73-462B-9C41-0CA36AF16419}" dt="2025-06-18T09:10:40.735" v="53" actId="20577"/>
          <ac:spMkLst>
            <pc:docMk/>
            <pc:sldMk cId="1979093159" sldId="1004"/>
            <ac:spMk id="3" creationId="{F70DC4A2-8E32-6991-714F-8AAE0EF61F67}"/>
          </ac:spMkLst>
        </pc:spChg>
      </pc:sldChg>
      <pc:sldChg chg="del">
        <pc:chgData name="Thierry Oger" userId="S::thierry.oger@univ-angers.fr::71c9cc48-4519-4357-a8d3-38a464654588" providerId="AD" clId="Web-{26D30A60-2C73-462B-9C41-0CA36AF16419}" dt="2025-06-18T09:08:12.073" v="8"/>
        <pc:sldMkLst>
          <pc:docMk/>
          <pc:sldMk cId="439651071" sldId="1017"/>
        </pc:sldMkLst>
      </pc:sldChg>
      <pc:sldChg chg="modSp">
        <pc:chgData name="Thierry Oger" userId="S::thierry.oger@univ-angers.fr::71c9cc48-4519-4357-a8d3-38a464654588" providerId="AD" clId="Web-{26D30A60-2C73-462B-9C41-0CA36AF16419}" dt="2025-06-18T09:10:03.890" v="44" actId="20577"/>
        <pc:sldMkLst>
          <pc:docMk/>
          <pc:sldMk cId="3308679314" sldId="1018"/>
        </pc:sldMkLst>
        <pc:spChg chg="mod">
          <ac:chgData name="Thierry Oger" userId="S::thierry.oger@univ-angers.fr::71c9cc48-4519-4357-a8d3-38a464654588" providerId="AD" clId="Web-{26D30A60-2C73-462B-9C41-0CA36AF16419}" dt="2025-06-18T09:10:03.890" v="44" actId="20577"/>
          <ac:spMkLst>
            <pc:docMk/>
            <pc:sldMk cId="3308679314" sldId="1018"/>
            <ac:spMk id="3" creationId="{B9508633-5220-D98B-4156-9923FDB95D44}"/>
          </ac:spMkLst>
        </pc:spChg>
      </pc:sldChg>
      <pc:sldChg chg="modSp">
        <pc:chgData name="Thierry Oger" userId="S::thierry.oger@univ-angers.fr::71c9cc48-4519-4357-a8d3-38a464654588" providerId="AD" clId="Web-{26D30A60-2C73-462B-9C41-0CA36AF16419}" dt="2025-06-18T09:10:16.874" v="46" actId="20577"/>
        <pc:sldMkLst>
          <pc:docMk/>
          <pc:sldMk cId="2162948982" sldId="1019"/>
        </pc:sldMkLst>
        <pc:spChg chg="mod">
          <ac:chgData name="Thierry Oger" userId="S::thierry.oger@univ-angers.fr::71c9cc48-4519-4357-a8d3-38a464654588" providerId="AD" clId="Web-{26D30A60-2C73-462B-9C41-0CA36AF16419}" dt="2025-06-18T09:10:16.874" v="46" actId="20577"/>
          <ac:spMkLst>
            <pc:docMk/>
            <pc:sldMk cId="2162948982" sldId="1019"/>
            <ac:spMk id="3" creationId="{E00C1F6A-1B26-2D9F-9320-2745927CC9C3}"/>
          </ac:spMkLst>
        </pc:spChg>
      </pc:sldChg>
      <pc:sldChg chg="modSp">
        <pc:chgData name="Thierry Oger" userId="S::thierry.oger@univ-angers.fr::71c9cc48-4519-4357-a8d3-38a464654588" providerId="AD" clId="Web-{26D30A60-2C73-462B-9C41-0CA36AF16419}" dt="2025-06-18T09:10:23.187" v="47" actId="20577"/>
        <pc:sldMkLst>
          <pc:docMk/>
          <pc:sldMk cId="11863167" sldId="1020"/>
        </pc:sldMkLst>
        <pc:spChg chg="mod">
          <ac:chgData name="Thierry Oger" userId="S::thierry.oger@univ-angers.fr::71c9cc48-4519-4357-a8d3-38a464654588" providerId="AD" clId="Web-{26D30A60-2C73-462B-9C41-0CA36AF16419}" dt="2025-06-18T09:10:23.187" v="47" actId="20577"/>
          <ac:spMkLst>
            <pc:docMk/>
            <pc:sldMk cId="11863167" sldId="1020"/>
            <ac:spMk id="3" creationId="{0879BB59-075B-5DD3-6B9C-C54BC93D26E4}"/>
          </ac:spMkLst>
        </pc:spChg>
      </pc:sldChg>
      <pc:sldChg chg="modSp">
        <pc:chgData name="Thierry Oger" userId="S::thierry.oger@univ-angers.fr::71c9cc48-4519-4357-a8d3-38a464654588" providerId="AD" clId="Web-{26D30A60-2C73-462B-9C41-0CA36AF16419}" dt="2025-06-18T09:10:25.937" v="48" actId="20577"/>
        <pc:sldMkLst>
          <pc:docMk/>
          <pc:sldMk cId="2998617210" sldId="1021"/>
        </pc:sldMkLst>
        <pc:spChg chg="mod">
          <ac:chgData name="Thierry Oger" userId="S::thierry.oger@univ-angers.fr::71c9cc48-4519-4357-a8d3-38a464654588" providerId="AD" clId="Web-{26D30A60-2C73-462B-9C41-0CA36AF16419}" dt="2025-06-18T09:10:25.937" v="48" actId="20577"/>
          <ac:spMkLst>
            <pc:docMk/>
            <pc:sldMk cId="2998617210" sldId="1021"/>
            <ac:spMk id="3" creationId="{8B06B673-8AA8-B8C7-8CD6-F38D4941CF0B}"/>
          </ac:spMkLst>
        </pc:spChg>
      </pc:sldChg>
      <pc:sldChg chg="modSp">
        <pc:chgData name="Thierry Oger" userId="S::thierry.oger@univ-angers.fr::71c9cc48-4519-4357-a8d3-38a464654588" providerId="AD" clId="Web-{26D30A60-2C73-462B-9C41-0CA36AF16419}" dt="2025-06-18T09:10:32.813" v="50" actId="20577"/>
        <pc:sldMkLst>
          <pc:docMk/>
          <pc:sldMk cId="1089347623" sldId="1022"/>
        </pc:sldMkLst>
        <pc:spChg chg="mod">
          <ac:chgData name="Thierry Oger" userId="S::thierry.oger@univ-angers.fr::71c9cc48-4519-4357-a8d3-38a464654588" providerId="AD" clId="Web-{26D30A60-2C73-462B-9C41-0CA36AF16419}" dt="2025-06-18T09:10:32.813" v="50" actId="20577"/>
          <ac:spMkLst>
            <pc:docMk/>
            <pc:sldMk cId="1089347623" sldId="1022"/>
            <ac:spMk id="3" creationId="{C2AC34E0-D8E3-90FB-4503-A71C53C13DB8}"/>
          </ac:spMkLst>
        </pc:spChg>
      </pc:sldChg>
      <pc:sldChg chg="del">
        <pc:chgData name="Thierry Oger" userId="S::thierry.oger@univ-angers.fr::71c9cc48-4519-4357-a8d3-38a464654588" providerId="AD" clId="Web-{26D30A60-2C73-462B-9C41-0CA36AF16419}" dt="2025-06-18T09:08:10.636" v="7"/>
        <pc:sldMkLst>
          <pc:docMk/>
          <pc:sldMk cId="1960415430" sldId="1024"/>
        </pc:sldMkLst>
      </pc:sldChg>
      <pc:sldChg chg="modSp">
        <pc:chgData name="Thierry Oger" userId="S::thierry.oger@univ-angers.fr::71c9cc48-4519-4357-a8d3-38a464654588" providerId="AD" clId="Web-{26D30A60-2C73-462B-9C41-0CA36AF16419}" dt="2025-06-18T09:10:36.703" v="51" actId="20577"/>
        <pc:sldMkLst>
          <pc:docMk/>
          <pc:sldMk cId="2162756055" sldId="1038"/>
        </pc:sldMkLst>
        <pc:spChg chg="mod">
          <ac:chgData name="Thierry Oger" userId="S::thierry.oger@univ-angers.fr::71c9cc48-4519-4357-a8d3-38a464654588" providerId="AD" clId="Web-{26D30A60-2C73-462B-9C41-0CA36AF16419}" dt="2025-06-18T09:10:36.703" v="51" actId="20577"/>
          <ac:spMkLst>
            <pc:docMk/>
            <pc:sldMk cId="2162756055" sldId="1038"/>
            <ac:spMk id="3" creationId="{384DFA27-0649-4726-422F-839C70D1B399}"/>
          </ac:spMkLst>
        </pc:spChg>
      </pc:sldChg>
    </pc:docChg>
  </pc:docChgLst>
  <pc:docChgLst>
    <pc:chgData name="Daniel Bourrion" userId="5d034e2d-c6aa-4c66-b6fb-18a87295a534" providerId="ADAL" clId="{FD0E2229-C22D-459A-B8B3-0D60094CEF27}"/>
    <pc:docChg chg="undo custSel addSld modSld sldOrd modSection">
      <pc:chgData name="Daniel Bourrion" userId="5d034e2d-c6aa-4c66-b6fb-18a87295a534" providerId="ADAL" clId="{FD0E2229-C22D-459A-B8B3-0D60094CEF27}" dt="2025-07-03T13:43:08.384" v="1396" actId="20577"/>
      <pc:docMkLst>
        <pc:docMk/>
      </pc:docMkLst>
      <pc:sldChg chg="modSp mod">
        <pc:chgData name="Daniel Bourrion" userId="5d034e2d-c6aa-4c66-b6fb-18a87295a534" providerId="ADAL" clId="{FD0E2229-C22D-459A-B8B3-0D60094CEF27}" dt="2025-06-13T06:28:17.756" v="895" actId="20577"/>
        <pc:sldMkLst>
          <pc:docMk/>
          <pc:sldMk cId="1670884888" sldId="995"/>
        </pc:sldMkLst>
        <pc:spChg chg="mod">
          <ac:chgData name="Daniel Bourrion" userId="5d034e2d-c6aa-4c66-b6fb-18a87295a534" providerId="ADAL" clId="{FD0E2229-C22D-459A-B8B3-0D60094CEF27}" dt="2025-06-13T06:27:23.154" v="856" actId="14100"/>
          <ac:spMkLst>
            <pc:docMk/>
            <pc:sldMk cId="1670884888" sldId="995"/>
            <ac:spMk id="3" creationId="{365566C1-BD4C-60B6-495E-11335BADD029}"/>
          </ac:spMkLst>
        </pc:spChg>
        <pc:spChg chg="mod">
          <ac:chgData name="Daniel Bourrion" userId="5d034e2d-c6aa-4c66-b6fb-18a87295a534" providerId="ADAL" clId="{FD0E2229-C22D-459A-B8B3-0D60094CEF27}" dt="2025-06-05T06:48:21.219" v="742" actId="20577"/>
          <ac:spMkLst>
            <pc:docMk/>
            <pc:sldMk cId="1670884888" sldId="995"/>
            <ac:spMk id="4" creationId="{15DC2664-3119-2CC8-5C95-45EE61D82399}"/>
          </ac:spMkLst>
        </pc:spChg>
        <pc:spChg chg="mod">
          <ac:chgData name="Daniel Bourrion" userId="5d034e2d-c6aa-4c66-b6fb-18a87295a534" providerId="ADAL" clId="{FD0E2229-C22D-459A-B8B3-0D60094CEF27}" dt="2025-06-05T06:48:00.684" v="737" actId="255"/>
          <ac:spMkLst>
            <pc:docMk/>
            <pc:sldMk cId="1670884888" sldId="995"/>
            <ac:spMk id="5" creationId="{8F10DDC1-BDDF-C3B8-EE31-6386934654F9}"/>
          </ac:spMkLst>
        </pc:spChg>
        <pc:spChg chg="mod">
          <ac:chgData name="Daniel Bourrion" userId="5d034e2d-c6aa-4c66-b6fb-18a87295a534" providerId="ADAL" clId="{FD0E2229-C22D-459A-B8B3-0D60094CEF27}" dt="2025-06-13T06:28:00.533" v="871" actId="20577"/>
          <ac:spMkLst>
            <pc:docMk/>
            <pc:sldMk cId="1670884888" sldId="995"/>
            <ac:spMk id="6" creationId="{411A430D-F1E6-6939-06C9-F631A677AD07}"/>
          </ac:spMkLst>
        </pc:spChg>
        <pc:spChg chg="mod">
          <ac:chgData name="Daniel Bourrion" userId="5d034e2d-c6aa-4c66-b6fb-18a87295a534" providerId="ADAL" clId="{FD0E2229-C22D-459A-B8B3-0D60094CEF27}" dt="2025-06-05T06:48:11.053" v="740" actId="255"/>
          <ac:spMkLst>
            <pc:docMk/>
            <pc:sldMk cId="1670884888" sldId="995"/>
            <ac:spMk id="7" creationId="{298214E2-B1F8-BD05-C941-B18D2798B544}"/>
          </ac:spMkLst>
        </pc:spChg>
        <pc:spChg chg="mod">
          <ac:chgData name="Daniel Bourrion" userId="5d034e2d-c6aa-4c66-b6fb-18a87295a534" providerId="ADAL" clId="{FD0E2229-C22D-459A-B8B3-0D60094CEF27}" dt="2025-06-13T06:27:54.492" v="865" actId="20577"/>
          <ac:spMkLst>
            <pc:docMk/>
            <pc:sldMk cId="1670884888" sldId="995"/>
            <ac:spMk id="8" creationId="{BE2DFBAC-2CA4-1161-1E33-A0DB2D15D405}"/>
          </ac:spMkLst>
        </pc:spChg>
        <pc:spChg chg="mod">
          <ac:chgData name="Daniel Bourrion" userId="5d034e2d-c6aa-4c66-b6fb-18a87295a534" providerId="ADAL" clId="{FD0E2229-C22D-459A-B8B3-0D60094CEF27}" dt="2025-06-13T06:28:05.931" v="876" actId="20577"/>
          <ac:spMkLst>
            <pc:docMk/>
            <pc:sldMk cId="1670884888" sldId="995"/>
            <ac:spMk id="15" creationId="{326F3FB7-E2A3-01AB-1E1C-22F6CFFB6230}"/>
          </ac:spMkLst>
        </pc:spChg>
      </pc:sldChg>
      <pc:sldChg chg="modSp mod">
        <pc:chgData name="Daniel Bourrion" userId="5d034e2d-c6aa-4c66-b6fb-18a87295a534" providerId="ADAL" clId="{FD0E2229-C22D-459A-B8B3-0D60094CEF27}" dt="2025-06-13T06:26:25.271" v="819" actId="20577"/>
        <pc:sldMkLst>
          <pc:docMk/>
          <pc:sldMk cId="1979093159" sldId="1004"/>
        </pc:sldMkLst>
        <pc:spChg chg="mod">
          <ac:chgData name="Daniel Bourrion" userId="5d034e2d-c6aa-4c66-b6fb-18a87295a534" providerId="ADAL" clId="{FD0E2229-C22D-459A-B8B3-0D60094CEF27}" dt="2025-06-13T06:26:25.271" v="819" actId="20577"/>
          <ac:spMkLst>
            <pc:docMk/>
            <pc:sldMk cId="1979093159" sldId="1004"/>
            <ac:spMk id="3" creationId="{F70DC4A2-8E32-6991-714F-8AAE0EF61F67}"/>
          </ac:spMkLst>
        </pc:spChg>
      </pc:sldChg>
      <pc:sldChg chg="modSp mod">
        <pc:chgData name="Daniel Bourrion" userId="5d034e2d-c6aa-4c66-b6fb-18a87295a534" providerId="ADAL" clId="{FD0E2229-C22D-459A-B8B3-0D60094CEF27}" dt="2025-06-05T06:48:54.468" v="755" actId="20577"/>
        <pc:sldMkLst>
          <pc:docMk/>
          <pc:sldMk cId="439651071" sldId="1017"/>
        </pc:sldMkLst>
      </pc:sldChg>
      <pc:sldChg chg="modSp mod">
        <pc:chgData name="Daniel Bourrion" userId="5d034e2d-c6aa-4c66-b6fb-18a87295a534" providerId="ADAL" clId="{FD0E2229-C22D-459A-B8B3-0D60094CEF27}" dt="2025-06-13T06:25:54.024" v="809" actId="20577"/>
        <pc:sldMkLst>
          <pc:docMk/>
          <pc:sldMk cId="1089347623" sldId="1022"/>
        </pc:sldMkLst>
        <pc:spChg chg="mod">
          <ac:chgData name="Daniel Bourrion" userId="5d034e2d-c6aa-4c66-b6fb-18a87295a534" providerId="ADAL" clId="{FD0E2229-C22D-459A-B8B3-0D60094CEF27}" dt="2025-06-13T06:25:54.024" v="809" actId="20577"/>
          <ac:spMkLst>
            <pc:docMk/>
            <pc:sldMk cId="1089347623" sldId="1022"/>
            <ac:spMk id="2" creationId="{7BCC6E1F-0690-75E6-2B78-30F234D2C59D}"/>
          </ac:spMkLst>
        </pc:spChg>
      </pc:sldChg>
      <pc:sldChg chg="ord">
        <pc:chgData name="Daniel Bourrion" userId="5d034e2d-c6aa-4c66-b6fb-18a87295a534" providerId="ADAL" clId="{FD0E2229-C22D-459A-B8B3-0D60094CEF27}" dt="2025-06-05T06:32:55.702" v="0" actId="20578"/>
        <pc:sldMkLst>
          <pc:docMk/>
          <pc:sldMk cId="3746294285" sldId="1025"/>
        </pc:sldMkLst>
      </pc:sldChg>
      <pc:sldChg chg="modSp mod">
        <pc:chgData name="Daniel Bourrion" userId="5d034e2d-c6aa-4c66-b6fb-18a87295a534" providerId="ADAL" clId="{FD0E2229-C22D-459A-B8B3-0D60094CEF27}" dt="2025-06-27T09:43:21.410" v="897" actId="114"/>
        <pc:sldMkLst>
          <pc:docMk/>
          <pc:sldMk cId="2147949131" sldId="1028"/>
        </pc:sldMkLst>
        <pc:spChg chg="mod">
          <ac:chgData name="Daniel Bourrion" userId="5d034e2d-c6aa-4c66-b6fb-18a87295a534" providerId="ADAL" clId="{FD0E2229-C22D-459A-B8B3-0D60094CEF27}" dt="2025-06-27T09:43:21.410" v="897" actId="114"/>
          <ac:spMkLst>
            <pc:docMk/>
            <pc:sldMk cId="2147949131" sldId="1028"/>
            <ac:spMk id="7" creationId="{A288AD32-F11C-9550-63DF-339EBAAFEE79}"/>
          </ac:spMkLst>
        </pc:spChg>
      </pc:sldChg>
      <pc:sldChg chg="modSp mod">
        <pc:chgData name="Daniel Bourrion" userId="5d034e2d-c6aa-4c66-b6fb-18a87295a534" providerId="ADAL" clId="{FD0E2229-C22D-459A-B8B3-0D60094CEF27}" dt="2025-06-05T06:33:15.755" v="2" actId="20577"/>
        <pc:sldMkLst>
          <pc:docMk/>
          <pc:sldMk cId="1311834507" sldId="1032"/>
        </pc:sldMkLst>
        <pc:spChg chg="mod">
          <ac:chgData name="Daniel Bourrion" userId="5d034e2d-c6aa-4c66-b6fb-18a87295a534" providerId="ADAL" clId="{FD0E2229-C22D-459A-B8B3-0D60094CEF27}" dt="2025-06-05T06:33:15.755" v="2" actId="20577"/>
          <ac:spMkLst>
            <pc:docMk/>
            <pc:sldMk cId="1311834507" sldId="1032"/>
            <ac:spMk id="7" creationId="{3B32AB23-A044-B9D3-A6B8-D829189623D3}"/>
          </ac:spMkLst>
        </pc:spChg>
      </pc:sldChg>
      <pc:sldChg chg="modSp mod">
        <pc:chgData name="Daniel Bourrion" userId="5d034e2d-c6aa-4c66-b6fb-18a87295a534" providerId="ADAL" clId="{FD0E2229-C22D-459A-B8B3-0D60094CEF27}" dt="2025-06-05T06:49:37.575" v="763" actId="113"/>
        <pc:sldMkLst>
          <pc:docMk/>
          <pc:sldMk cId="1747607418" sldId="1034"/>
        </pc:sldMkLst>
        <pc:spChg chg="mod">
          <ac:chgData name="Daniel Bourrion" userId="5d034e2d-c6aa-4c66-b6fb-18a87295a534" providerId="ADAL" clId="{FD0E2229-C22D-459A-B8B3-0D60094CEF27}" dt="2025-06-05T06:49:37.575" v="763" actId="113"/>
          <ac:spMkLst>
            <pc:docMk/>
            <pc:sldMk cId="1747607418" sldId="1034"/>
            <ac:spMk id="7" creationId="{33830ACD-48AE-7BFB-093C-A2EA0213EAAA}"/>
          </ac:spMkLst>
        </pc:spChg>
      </pc:sldChg>
      <pc:sldChg chg="addSp delSp modSp mod">
        <pc:chgData name="Daniel Bourrion" userId="5d034e2d-c6aa-4c66-b6fb-18a87295a534" providerId="ADAL" clId="{FD0E2229-C22D-459A-B8B3-0D60094CEF27}" dt="2025-06-05T06:37:47.617" v="262" actId="20577"/>
        <pc:sldMkLst>
          <pc:docMk/>
          <pc:sldMk cId="1858511047" sldId="1035"/>
        </pc:sldMkLst>
        <pc:spChg chg="mod">
          <ac:chgData name="Daniel Bourrion" userId="5d034e2d-c6aa-4c66-b6fb-18a87295a534" providerId="ADAL" clId="{FD0E2229-C22D-459A-B8B3-0D60094CEF27}" dt="2025-06-05T06:37:47.617" v="262" actId="20577"/>
          <ac:spMkLst>
            <pc:docMk/>
            <pc:sldMk cId="1858511047" sldId="1035"/>
            <ac:spMk id="7" creationId="{737054CD-2D27-A998-822F-B593BC37BAF6}"/>
          </ac:spMkLst>
        </pc:spChg>
        <pc:picChg chg="add mod">
          <ac:chgData name="Daniel Bourrion" userId="5d034e2d-c6aa-4c66-b6fb-18a87295a534" providerId="ADAL" clId="{FD0E2229-C22D-459A-B8B3-0D60094CEF27}" dt="2025-06-05T06:36:17.588" v="178" actId="1076"/>
          <ac:picMkLst>
            <pc:docMk/>
            <pc:sldMk cId="1858511047" sldId="1035"/>
            <ac:picMk id="6" creationId="{57D55F93-5E51-F617-54BD-3691A90FF391}"/>
          </ac:picMkLst>
        </pc:picChg>
      </pc:sldChg>
      <pc:sldChg chg="modSp mod">
        <pc:chgData name="Daniel Bourrion" userId="5d034e2d-c6aa-4c66-b6fb-18a87295a534" providerId="ADAL" clId="{FD0E2229-C22D-459A-B8B3-0D60094CEF27}" dt="2025-07-03T11:08:13.613" v="942" actId="20577"/>
        <pc:sldMkLst>
          <pc:docMk/>
          <pc:sldMk cId="3327704344" sldId="1036"/>
        </pc:sldMkLst>
        <pc:spChg chg="mod">
          <ac:chgData name="Daniel Bourrion" userId="5d034e2d-c6aa-4c66-b6fb-18a87295a534" providerId="ADAL" clId="{FD0E2229-C22D-459A-B8B3-0D60094CEF27}" dt="2025-07-03T11:08:13.613" v="942" actId="20577"/>
          <ac:spMkLst>
            <pc:docMk/>
            <pc:sldMk cId="3327704344" sldId="1036"/>
            <ac:spMk id="7" creationId="{192BBFD8-7683-265D-6A1A-2117AEBA8AF7}"/>
          </ac:spMkLst>
        </pc:spChg>
        <pc:spChg chg="mod">
          <ac:chgData name="Daniel Bourrion" userId="5d034e2d-c6aa-4c66-b6fb-18a87295a534" providerId="ADAL" clId="{FD0E2229-C22D-459A-B8B3-0D60094CEF27}" dt="2025-06-05T06:45:17.197" v="598" actId="20577"/>
          <ac:spMkLst>
            <pc:docMk/>
            <pc:sldMk cId="3327704344" sldId="1036"/>
            <ac:spMk id="12" creationId="{B1995E6D-90A2-8088-8B4E-80E90F043351}"/>
          </ac:spMkLst>
        </pc:spChg>
      </pc:sldChg>
      <pc:sldChg chg="modSp mod">
        <pc:chgData name="Daniel Bourrion" userId="5d034e2d-c6aa-4c66-b6fb-18a87295a534" providerId="ADAL" clId="{FD0E2229-C22D-459A-B8B3-0D60094CEF27}" dt="2025-07-03T11:55:42.250" v="1301" actId="20577"/>
        <pc:sldMkLst>
          <pc:docMk/>
          <pc:sldMk cId="4238919811" sldId="1037"/>
        </pc:sldMkLst>
        <pc:spChg chg="mod">
          <ac:chgData name="Daniel Bourrion" userId="5d034e2d-c6aa-4c66-b6fb-18a87295a534" providerId="ADAL" clId="{FD0E2229-C22D-459A-B8B3-0D60094CEF27}" dt="2025-06-05T06:50:29.190" v="784" actId="20577"/>
          <ac:spMkLst>
            <pc:docMk/>
            <pc:sldMk cId="4238919811" sldId="1037"/>
            <ac:spMk id="7" creationId="{9BBA576D-AB23-B9FB-4C1F-34522BF8677A}"/>
          </ac:spMkLst>
        </pc:spChg>
        <pc:spChg chg="mod">
          <ac:chgData name="Daniel Bourrion" userId="5d034e2d-c6aa-4c66-b6fb-18a87295a534" providerId="ADAL" clId="{FD0E2229-C22D-459A-B8B3-0D60094CEF27}" dt="2025-07-03T11:55:42.250" v="1301" actId="20577"/>
          <ac:spMkLst>
            <pc:docMk/>
            <pc:sldMk cId="4238919811" sldId="1037"/>
            <ac:spMk id="12" creationId="{3285AA1E-6835-B527-BE11-E590FB91024A}"/>
          </ac:spMkLst>
        </pc:spChg>
      </pc:sldChg>
      <pc:sldChg chg="modSp add mod ord">
        <pc:chgData name="Daniel Bourrion" userId="5d034e2d-c6aa-4c66-b6fb-18a87295a534" providerId="ADAL" clId="{FD0E2229-C22D-459A-B8B3-0D60094CEF27}" dt="2025-06-13T06:26:33.406" v="825" actId="20577"/>
        <pc:sldMkLst>
          <pc:docMk/>
          <pc:sldMk cId="2162756055" sldId="1038"/>
        </pc:sldMkLst>
        <pc:spChg chg="mod">
          <ac:chgData name="Daniel Bourrion" userId="5d034e2d-c6aa-4c66-b6fb-18a87295a534" providerId="ADAL" clId="{FD0E2229-C22D-459A-B8B3-0D60094CEF27}" dt="2025-06-13T06:26:33.406" v="825" actId="20577"/>
          <ac:spMkLst>
            <pc:docMk/>
            <pc:sldMk cId="2162756055" sldId="1038"/>
            <ac:spMk id="2" creationId="{B267CC28-12A6-CCDE-5BE6-8858C4A6914E}"/>
          </ac:spMkLst>
        </pc:spChg>
        <pc:spChg chg="mod">
          <ac:chgData name="Daniel Bourrion" userId="5d034e2d-c6aa-4c66-b6fb-18a87295a534" providerId="ADAL" clId="{FD0E2229-C22D-459A-B8B3-0D60094CEF27}" dt="2025-06-13T06:26:21.001" v="817" actId="20577"/>
          <ac:spMkLst>
            <pc:docMk/>
            <pc:sldMk cId="2162756055" sldId="1038"/>
            <ac:spMk id="3" creationId="{384DFA27-0649-4726-422F-839C70D1B399}"/>
          </ac:spMkLst>
        </pc:spChg>
      </pc:sldChg>
      <pc:sldChg chg="modSp add mod ord">
        <pc:chgData name="Daniel Bourrion" userId="5d034e2d-c6aa-4c66-b6fb-18a87295a534" providerId="ADAL" clId="{FD0E2229-C22D-459A-B8B3-0D60094CEF27}" dt="2025-07-03T07:02:16.538" v="925" actId="20577"/>
        <pc:sldMkLst>
          <pc:docMk/>
          <pc:sldMk cId="4078422247" sldId="1039"/>
        </pc:sldMkLst>
        <pc:spChg chg="mod">
          <ac:chgData name="Daniel Bourrion" userId="5d034e2d-c6aa-4c66-b6fb-18a87295a534" providerId="ADAL" clId="{FD0E2229-C22D-459A-B8B3-0D60094CEF27}" dt="2025-07-03T07:02:16.538" v="925" actId="20577"/>
          <ac:spMkLst>
            <pc:docMk/>
            <pc:sldMk cId="4078422247" sldId="1039"/>
            <ac:spMk id="7" creationId="{1E80EF3F-F6F4-DA2C-A332-3B899942D2A1}"/>
          </ac:spMkLst>
        </pc:spChg>
      </pc:sldChg>
      <pc:sldChg chg="modSp mod">
        <pc:chgData name="Daniel Bourrion" userId="5d034e2d-c6aa-4c66-b6fb-18a87295a534" providerId="ADAL" clId="{FD0E2229-C22D-459A-B8B3-0D60094CEF27}" dt="2025-07-03T07:00:04.870" v="905" actId="20577"/>
        <pc:sldMkLst>
          <pc:docMk/>
          <pc:sldMk cId="3043679778" sldId="1043"/>
        </pc:sldMkLst>
        <pc:spChg chg="mod">
          <ac:chgData name="Daniel Bourrion" userId="5d034e2d-c6aa-4c66-b6fb-18a87295a534" providerId="ADAL" clId="{FD0E2229-C22D-459A-B8B3-0D60094CEF27}" dt="2025-07-03T07:00:04.870" v="905" actId="20577"/>
          <ac:spMkLst>
            <pc:docMk/>
            <pc:sldMk cId="3043679778" sldId="1043"/>
            <ac:spMk id="7" creationId="{2771313F-D1DE-E1EC-23E0-A81CF957F31E}"/>
          </ac:spMkLst>
        </pc:spChg>
      </pc:sldChg>
      <pc:sldChg chg="modSp mod">
        <pc:chgData name="Daniel Bourrion" userId="5d034e2d-c6aa-4c66-b6fb-18a87295a534" providerId="ADAL" clId="{FD0E2229-C22D-459A-B8B3-0D60094CEF27}" dt="2025-07-03T07:00:33.427" v="912" actId="20577"/>
        <pc:sldMkLst>
          <pc:docMk/>
          <pc:sldMk cId="1229673841" sldId="1044"/>
        </pc:sldMkLst>
        <pc:spChg chg="mod">
          <ac:chgData name="Daniel Bourrion" userId="5d034e2d-c6aa-4c66-b6fb-18a87295a534" providerId="ADAL" clId="{FD0E2229-C22D-459A-B8B3-0D60094CEF27}" dt="2025-07-03T07:00:33.427" v="912" actId="20577"/>
          <ac:spMkLst>
            <pc:docMk/>
            <pc:sldMk cId="1229673841" sldId="1044"/>
            <ac:spMk id="7" creationId="{F20C71C9-5CC9-8D51-CC6E-0D52F9848FDB}"/>
          </ac:spMkLst>
        </pc:spChg>
      </pc:sldChg>
      <pc:sldChg chg="modSp mod">
        <pc:chgData name="Daniel Bourrion" userId="5d034e2d-c6aa-4c66-b6fb-18a87295a534" providerId="ADAL" clId="{FD0E2229-C22D-459A-B8B3-0D60094CEF27}" dt="2025-07-03T07:00:50.152" v="914" actId="20577"/>
        <pc:sldMkLst>
          <pc:docMk/>
          <pc:sldMk cId="3430336561" sldId="1045"/>
        </pc:sldMkLst>
        <pc:spChg chg="mod">
          <ac:chgData name="Daniel Bourrion" userId="5d034e2d-c6aa-4c66-b6fb-18a87295a534" providerId="ADAL" clId="{FD0E2229-C22D-459A-B8B3-0D60094CEF27}" dt="2025-07-03T07:00:50.152" v="914" actId="20577"/>
          <ac:spMkLst>
            <pc:docMk/>
            <pc:sldMk cId="3430336561" sldId="1045"/>
            <ac:spMk id="5" creationId="{5B52FE79-AC6D-1CC2-18E8-ED4A4CF7F143}"/>
          </ac:spMkLst>
        </pc:spChg>
      </pc:sldChg>
      <pc:sldChg chg="modSp mod">
        <pc:chgData name="Daniel Bourrion" userId="5d034e2d-c6aa-4c66-b6fb-18a87295a534" providerId="ADAL" clId="{FD0E2229-C22D-459A-B8B3-0D60094CEF27}" dt="2025-07-03T13:42:38.675" v="1371" actId="6549"/>
        <pc:sldMkLst>
          <pc:docMk/>
          <pc:sldMk cId="1732721718" sldId="1050"/>
        </pc:sldMkLst>
        <pc:spChg chg="mod">
          <ac:chgData name="Daniel Bourrion" userId="5d034e2d-c6aa-4c66-b6fb-18a87295a534" providerId="ADAL" clId="{FD0E2229-C22D-459A-B8B3-0D60094CEF27}" dt="2025-07-03T13:42:38.675" v="1371" actId="6549"/>
          <ac:spMkLst>
            <pc:docMk/>
            <pc:sldMk cId="1732721718" sldId="1050"/>
            <ac:spMk id="7" creationId="{F19E232D-812D-6498-F64B-0414CAFE52A4}"/>
          </ac:spMkLst>
        </pc:spChg>
      </pc:sldChg>
      <pc:sldChg chg="modSp mod">
        <pc:chgData name="Daniel Bourrion" userId="5d034e2d-c6aa-4c66-b6fb-18a87295a534" providerId="ADAL" clId="{FD0E2229-C22D-459A-B8B3-0D60094CEF27}" dt="2025-07-03T07:01:55.178" v="923" actId="14100"/>
        <pc:sldMkLst>
          <pc:docMk/>
          <pc:sldMk cId="2915430193" sldId="1051"/>
        </pc:sldMkLst>
        <pc:spChg chg="mod">
          <ac:chgData name="Daniel Bourrion" userId="5d034e2d-c6aa-4c66-b6fb-18a87295a534" providerId="ADAL" clId="{FD0E2229-C22D-459A-B8B3-0D60094CEF27}" dt="2025-07-03T07:01:55.178" v="923" actId="14100"/>
          <ac:spMkLst>
            <pc:docMk/>
            <pc:sldMk cId="2915430193" sldId="1051"/>
            <ac:spMk id="3" creationId="{4CDAD6F6-BD0F-0020-9446-41CDEA183048}"/>
          </ac:spMkLst>
        </pc:spChg>
      </pc:sldChg>
      <pc:sldChg chg="modSp add mod">
        <pc:chgData name="Daniel Bourrion" userId="5d034e2d-c6aa-4c66-b6fb-18a87295a534" providerId="ADAL" clId="{FD0E2229-C22D-459A-B8B3-0D60094CEF27}" dt="2025-07-03T13:43:08.384" v="1396" actId="20577"/>
        <pc:sldMkLst>
          <pc:docMk/>
          <pc:sldMk cId="3668132828" sldId="1052"/>
        </pc:sldMkLst>
        <pc:spChg chg="mod">
          <ac:chgData name="Daniel Bourrion" userId="5d034e2d-c6aa-4c66-b6fb-18a87295a534" providerId="ADAL" clId="{FD0E2229-C22D-459A-B8B3-0D60094CEF27}" dt="2025-07-03T13:43:08.384" v="1396" actId="20577"/>
          <ac:spMkLst>
            <pc:docMk/>
            <pc:sldMk cId="3668132828" sldId="1052"/>
            <ac:spMk id="7" creationId="{2725BF5D-A191-1EC1-D0E7-0AF82CE4D539}"/>
          </ac:spMkLst>
        </pc:spChg>
        <pc:spChg chg="mod">
          <ac:chgData name="Daniel Bourrion" userId="5d034e2d-c6aa-4c66-b6fb-18a87295a534" providerId="ADAL" clId="{FD0E2229-C22D-459A-B8B3-0D60094CEF27}" dt="2025-07-03T11:08:36.345" v="973" actId="20577"/>
          <ac:spMkLst>
            <pc:docMk/>
            <pc:sldMk cId="3668132828" sldId="1052"/>
            <ac:spMk id="12" creationId="{C5A62DBB-B83E-8887-D796-B1A5BBC90E7C}"/>
          </ac:spMkLst>
        </pc:spChg>
        <pc:spChg chg="mod">
          <ac:chgData name="Daniel Bourrion" userId="5d034e2d-c6aa-4c66-b6fb-18a87295a534" providerId="ADAL" clId="{FD0E2229-C22D-459A-B8B3-0D60094CEF27}" dt="2025-07-03T11:08:27.672" v="954" actId="20577"/>
          <ac:spMkLst>
            <pc:docMk/>
            <pc:sldMk cId="3668132828" sldId="1052"/>
            <ac:spMk id="19" creationId="{73A1555B-4387-74D9-7A4C-CB32214000F9}"/>
          </ac:spMkLst>
        </pc:spChg>
      </pc:sldChg>
    </pc:docChg>
  </pc:docChgLst>
  <pc:docChgLst>
    <pc:chgData name="Daniel Bourrion" userId="5d034e2d-c6aa-4c66-b6fb-18a87295a534" providerId="ADAL" clId="{120FC7CD-8617-46CC-89B0-6A3A87C6085F}"/>
    <pc:docChg chg="custSel delSld modSld modSection">
      <pc:chgData name="Daniel Bourrion" userId="5d034e2d-c6aa-4c66-b6fb-18a87295a534" providerId="ADAL" clId="{120FC7CD-8617-46CC-89B0-6A3A87C6085F}" dt="2025-06-03T08:17:52.400" v="75" actId="20577"/>
      <pc:docMkLst>
        <pc:docMk/>
      </pc:docMkLst>
      <pc:sldChg chg="modSp mod">
        <pc:chgData name="Daniel Bourrion" userId="5d034e2d-c6aa-4c66-b6fb-18a87295a534" providerId="ADAL" clId="{120FC7CD-8617-46CC-89B0-6A3A87C6085F}" dt="2025-06-03T08:16:14.837" v="32" actId="20577"/>
        <pc:sldMkLst>
          <pc:docMk/>
          <pc:sldMk cId="1670884888" sldId="995"/>
        </pc:sldMkLst>
        <pc:spChg chg="mod">
          <ac:chgData name="Daniel Bourrion" userId="5d034e2d-c6aa-4c66-b6fb-18a87295a534" providerId="ADAL" clId="{120FC7CD-8617-46CC-89B0-6A3A87C6085F}" dt="2025-06-03T08:16:14.837" v="32" actId="20577"/>
          <ac:spMkLst>
            <pc:docMk/>
            <pc:sldMk cId="1670884888" sldId="995"/>
            <ac:spMk id="9" creationId="{E7F9C8E3-DCDD-6FA2-09ED-29D9183C7794}"/>
          </ac:spMkLst>
        </pc:spChg>
      </pc:sldChg>
      <pc:sldChg chg="modSp">
        <pc:chgData name="Daniel Bourrion" userId="5d034e2d-c6aa-4c66-b6fb-18a87295a534" providerId="ADAL" clId="{120FC7CD-8617-46CC-89B0-6A3A87C6085F}" dt="2025-06-03T08:17:06.621" v="46"/>
        <pc:sldMkLst>
          <pc:docMk/>
          <pc:sldMk cId="1979093159" sldId="1004"/>
        </pc:sldMkLst>
        <pc:spChg chg="mod">
          <ac:chgData name="Daniel Bourrion" userId="5d034e2d-c6aa-4c66-b6fb-18a87295a534" providerId="ADAL" clId="{120FC7CD-8617-46CC-89B0-6A3A87C6085F}" dt="2025-06-03T08:17:06.621" v="46"/>
          <ac:spMkLst>
            <pc:docMk/>
            <pc:sldMk cId="1979093159" sldId="1004"/>
            <ac:spMk id="4" creationId="{E2FCF4D4-EA38-F352-0F5F-2AD1204C4A88}"/>
          </ac:spMkLst>
        </pc:spChg>
      </pc:sldChg>
      <pc:sldChg chg="modSp">
        <pc:chgData name="Daniel Bourrion" userId="5d034e2d-c6aa-4c66-b6fb-18a87295a534" providerId="ADAL" clId="{120FC7CD-8617-46CC-89B0-6A3A87C6085F}" dt="2025-06-03T08:16:20.744" v="33"/>
        <pc:sldMkLst>
          <pc:docMk/>
          <pc:sldMk cId="779197831" sldId="1014"/>
        </pc:sldMkLst>
        <pc:spChg chg="mod">
          <ac:chgData name="Daniel Bourrion" userId="5d034e2d-c6aa-4c66-b6fb-18a87295a534" providerId="ADAL" clId="{120FC7CD-8617-46CC-89B0-6A3A87C6085F}" dt="2025-06-03T08:16:20.744" v="33"/>
          <ac:spMkLst>
            <pc:docMk/>
            <pc:sldMk cId="779197831" sldId="1014"/>
            <ac:spMk id="4" creationId="{C8189943-85B2-A1B8-F587-5D4457CFDE84}"/>
          </ac:spMkLst>
        </pc:spChg>
      </pc:sldChg>
      <pc:sldChg chg="del mod modShow">
        <pc:chgData name="Daniel Bourrion" userId="5d034e2d-c6aa-4c66-b6fb-18a87295a534" providerId="ADAL" clId="{120FC7CD-8617-46CC-89B0-6A3A87C6085F}" dt="2025-06-03T08:17:27.459" v="48" actId="2696"/>
        <pc:sldMkLst>
          <pc:docMk/>
          <pc:sldMk cId="2648805456" sldId="1016"/>
        </pc:sldMkLst>
      </pc:sldChg>
      <pc:sldChg chg="modSp">
        <pc:chgData name="Daniel Bourrion" userId="5d034e2d-c6aa-4c66-b6fb-18a87295a534" providerId="ADAL" clId="{120FC7CD-8617-46CC-89B0-6A3A87C6085F}" dt="2025-06-03T08:16:29.255" v="36"/>
        <pc:sldMkLst>
          <pc:docMk/>
          <pc:sldMk cId="439651071" sldId="1017"/>
        </pc:sldMkLst>
      </pc:sldChg>
      <pc:sldChg chg="modSp">
        <pc:chgData name="Daniel Bourrion" userId="5d034e2d-c6aa-4c66-b6fb-18a87295a534" providerId="ADAL" clId="{120FC7CD-8617-46CC-89B0-6A3A87C6085F}" dt="2025-06-03T08:16:36.878" v="38"/>
        <pc:sldMkLst>
          <pc:docMk/>
          <pc:sldMk cId="3308679314" sldId="1018"/>
        </pc:sldMkLst>
        <pc:spChg chg="mod">
          <ac:chgData name="Daniel Bourrion" userId="5d034e2d-c6aa-4c66-b6fb-18a87295a534" providerId="ADAL" clId="{120FC7CD-8617-46CC-89B0-6A3A87C6085F}" dt="2025-06-03T08:16:36.878" v="38"/>
          <ac:spMkLst>
            <pc:docMk/>
            <pc:sldMk cId="3308679314" sldId="1018"/>
            <ac:spMk id="4" creationId="{2E4F9D40-A78A-329C-7A81-71FAC07ED028}"/>
          </ac:spMkLst>
        </pc:spChg>
      </pc:sldChg>
      <pc:sldChg chg="modSp">
        <pc:chgData name="Daniel Bourrion" userId="5d034e2d-c6aa-4c66-b6fb-18a87295a534" providerId="ADAL" clId="{120FC7CD-8617-46CC-89B0-6A3A87C6085F}" dt="2025-06-03T08:16:44.300" v="40"/>
        <pc:sldMkLst>
          <pc:docMk/>
          <pc:sldMk cId="2162948982" sldId="1019"/>
        </pc:sldMkLst>
        <pc:spChg chg="mod">
          <ac:chgData name="Daniel Bourrion" userId="5d034e2d-c6aa-4c66-b6fb-18a87295a534" providerId="ADAL" clId="{120FC7CD-8617-46CC-89B0-6A3A87C6085F}" dt="2025-06-03T08:16:44.300" v="40"/>
          <ac:spMkLst>
            <pc:docMk/>
            <pc:sldMk cId="2162948982" sldId="1019"/>
            <ac:spMk id="4" creationId="{DD883709-0C9C-953B-7F1E-5CED410630BE}"/>
          </ac:spMkLst>
        </pc:spChg>
      </pc:sldChg>
      <pc:sldChg chg="modSp">
        <pc:chgData name="Daniel Bourrion" userId="5d034e2d-c6aa-4c66-b6fb-18a87295a534" providerId="ADAL" clId="{120FC7CD-8617-46CC-89B0-6A3A87C6085F}" dt="2025-06-03T08:16:49.280" v="41"/>
        <pc:sldMkLst>
          <pc:docMk/>
          <pc:sldMk cId="11863167" sldId="1020"/>
        </pc:sldMkLst>
        <pc:spChg chg="mod">
          <ac:chgData name="Daniel Bourrion" userId="5d034e2d-c6aa-4c66-b6fb-18a87295a534" providerId="ADAL" clId="{120FC7CD-8617-46CC-89B0-6A3A87C6085F}" dt="2025-06-03T08:16:49.280" v="41"/>
          <ac:spMkLst>
            <pc:docMk/>
            <pc:sldMk cId="11863167" sldId="1020"/>
            <ac:spMk id="4" creationId="{9A85B22B-967A-6B3D-A12B-F833D9635648}"/>
          </ac:spMkLst>
        </pc:spChg>
      </pc:sldChg>
      <pc:sldChg chg="modSp">
        <pc:chgData name="Daniel Bourrion" userId="5d034e2d-c6aa-4c66-b6fb-18a87295a534" providerId="ADAL" clId="{120FC7CD-8617-46CC-89B0-6A3A87C6085F}" dt="2025-06-03T08:16:59.397" v="44"/>
        <pc:sldMkLst>
          <pc:docMk/>
          <pc:sldMk cId="1089347623" sldId="1022"/>
        </pc:sldMkLst>
        <pc:spChg chg="mod">
          <ac:chgData name="Daniel Bourrion" userId="5d034e2d-c6aa-4c66-b6fb-18a87295a534" providerId="ADAL" clId="{120FC7CD-8617-46CC-89B0-6A3A87C6085F}" dt="2025-06-03T08:16:59.397" v="44"/>
          <ac:spMkLst>
            <pc:docMk/>
            <pc:sldMk cId="1089347623" sldId="1022"/>
            <ac:spMk id="4" creationId="{93684536-2C04-EBC3-D71D-2158A221607D}"/>
          </ac:spMkLst>
        </pc:spChg>
      </pc:sldChg>
      <pc:sldChg chg="modSp mod">
        <pc:chgData name="Daniel Bourrion" userId="5d034e2d-c6aa-4c66-b6fb-18a87295a534" providerId="ADAL" clId="{120FC7CD-8617-46CC-89B0-6A3A87C6085F}" dt="2025-06-03T08:16:25.702" v="35"/>
        <pc:sldMkLst>
          <pc:docMk/>
          <pc:sldMk cId="4044943397" sldId="1023"/>
        </pc:sldMkLst>
      </pc:sldChg>
      <pc:sldChg chg="modSp">
        <pc:chgData name="Daniel Bourrion" userId="5d034e2d-c6aa-4c66-b6fb-18a87295a534" providerId="ADAL" clId="{120FC7CD-8617-46CC-89B0-6A3A87C6085F}" dt="2025-06-03T08:16:32.859" v="37"/>
        <pc:sldMkLst>
          <pc:docMk/>
          <pc:sldMk cId="1960415430" sldId="1024"/>
        </pc:sldMkLst>
      </pc:sldChg>
      <pc:sldChg chg="modSp">
        <pc:chgData name="Daniel Bourrion" userId="5d034e2d-c6aa-4c66-b6fb-18a87295a534" providerId="ADAL" clId="{120FC7CD-8617-46CC-89B0-6A3A87C6085F}" dt="2025-06-03T08:16:40.185" v="39"/>
        <pc:sldMkLst>
          <pc:docMk/>
          <pc:sldMk cId="3746294285" sldId="1025"/>
        </pc:sldMkLst>
        <pc:spChg chg="mod">
          <ac:chgData name="Daniel Bourrion" userId="5d034e2d-c6aa-4c66-b6fb-18a87295a534" providerId="ADAL" clId="{120FC7CD-8617-46CC-89B0-6A3A87C6085F}" dt="2025-06-03T08:16:40.185" v="39"/>
          <ac:spMkLst>
            <pc:docMk/>
            <pc:sldMk cId="3746294285" sldId="1025"/>
            <ac:spMk id="2" creationId="{949173F5-9C29-ECD1-271C-B311FED21F13}"/>
          </ac:spMkLst>
        </pc:spChg>
      </pc:sldChg>
      <pc:sldChg chg="modSp">
        <pc:chgData name="Daniel Bourrion" userId="5d034e2d-c6aa-4c66-b6fb-18a87295a534" providerId="ADAL" clId="{120FC7CD-8617-46CC-89B0-6A3A87C6085F}" dt="2025-06-03T08:16:52.433" v="42"/>
        <pc:sldMkLst>
          <pc:docMk/>
          <pc:sldMk cId="3797804038" sldId="1027"/>
        </pc:sldMkLst>
      </pc:sldChg>
      <pc:sldChg chg="modSp">
        <pc:chgData name="Daniel Bourrion" userId="5d034e2d-c6aa-4c66-b6fb-18a87295a534" providerId="ADAL" clId="{120FC7CD-8617-46CC-89B0-6A3A87C6085F}" dt="2025-06-03T08:16:55.892" v="43"/>
        <pc:sldMkLst>
          <pc:docMk/>
          <pc:sldMk cId="2147949131" sldId="1028"/>
        </pc:sldMkLst>
        <pc:spChg chg="mod">
          <ac:chgData name="Daniel Bourrion" userId="5d034e2d-c6aa-4c66-b6fb-18a87295a534" providerId="ADAL" clId="{120FC7CD-8617-46CC-89B0-6A3A87C6085F}" dt="2025-06-03T08:16:55.892" v="43"/>
          <ac:spMkLst>
            <pc:docMk/>
            <pc:sldMk cId="2147949131" sldId="1028"/>
            <ac:spMk id="2" creationId="{C3D06E07-AD70-07AB-4517-087EE21BBAD1}"/>
          </ac:spMkLst>
        </pc:spChg>
      </pc:sldChg>
      <pc:sldChg chg="modSp">
        <pc:chgData name="Daniel Bourrion" userId="5d034e2d-c6aa-4c66-b6fb-18a87295a534" providerId="ADAL" clId="{120FC7CD-8617-46CC-89B0-6A3A87C6085F}" dt="2025-06-03T08:17:03.430" v="45"/>
        <pc:sldMkLst>
          <pc:docMk/>
          <pc:sldMk cId="376176548" sldId="1029"/>
        </pc:sldMkLst>
        <pc:spChg chg="mod">
          <ac:chgData name="Daniel Bourrion" userId="5d034e2d-c6aa-4c66-b6fb-18a87295a534" providerId="ADAL" clId="{120FC7CD-8617-46CC-89B0-6A3A87C6085F}" dt="2025-06-03T08:17:03.430" v="45"/>
          <ac:spMkLst>
            <pc:docMk/>
            <pc:sldMk cId="376176548" sldId="1029"/>
            <ac:spMk id="2" creationId="{6312FCA1-4390-EAA1-310F-045A56C47FC0}"/>
          </ac:spMkLst>
        </pc:spChg>
      </pc:sldChg>
      <pc:sldChg chg="modSp">
        <pc:chgData name="Daniel Bourrion" userId="5d034e2d-c6aa-4c66-b6fb-18a87295a534" providerId="ADAL" clId="{120FC7CD-8617-46CC-89B0-6A3A87C6085F}" dt="2025-06-03T08:17:11.029" v="47"/>
        <pc:sldMkLst>
          <pc:docMk/>
          <pc:sldMk cId="2065267857" sldId="1030"/>
        </pc:sldMkLst>
        <pc:spChg chg="mod">
          <ac:chgData name="Daniel Bourrion" userId="5d034e2d-c6aa-4c66-b6fb-18a87295a534" providerId="ADAL" clId="{120FC7CD-8617-46CC-89B0-6A3A87C6085F}" dt="2025-06-03T08:17:11.029" v="47"/>
          <ac:spMkLst>
            <pc:docMk/>
            <pc:sldMk cId="2065267857" sldId="1030"/>
            <ac:spMk id="2" creationId="{8C30DEC8-7A0F-6E4A-DA89-3654CB9B15B4}"/>
          </ac:spMkLst>
        </pc:spChg>
      </pc:sldChg>
      <pc:sldChg chg="modSp mod">
        <pc:chgData name="Daniel Bourrion" userId="5d034e2d-c6aa-4c66-b6fb-18a87295a534" providerId="ADAL" clId="{120FC7CD-8617-46CC-89B0-6A3A87C6085F}" dt="2025-06-03T08:17:52.400" v="75" actId="20577"/>
        <pc:sldMkLst>
          <pc:docMk/>
          <pc:sldMk cId="1945858738" sldId="1031"/>
        </pc:sldMkLst>
        <pc:spChg chg="mod">
          <ac:chgData name="Daniel Bourrion" userId="5d034e2d-c6aa-4c66-b6fb-18a87295a534" providerId="ADAL" clId="{120FC7CD-8617-46CC-89B0-6A3A87C6085F}" dt="2025-06-03T08:17:52.400" v="75" actId="20577"/>
          <ac:spMkLst>
            <pc:docMk/>
            <pc:sldMk cId="1945858738" sldId="1031"/>
            <ac:spMk id="10" creationId="{36292688-7A47-C36B-ACA8-BA6721719E23}"/>
          </ac:spMkLst>
        </pc:spChg>
      </pc:sldChg>
    </pc:docChg>
  </pc:docChgLst>
  <pc:docChgLst>
    <pc:chgData name="Bertrand Lemaitre" userId="S::bertrand.lemaitre@univ-angers.fr::3811ea7b-ca1e-400e-a14d-4263893bdbce" providerId="AD" clId="Web-{31689393-2299-1CC9-37F2-8EB021D44D23}"/>
    <pc:docChg chg="addSld delSld modSld modSection">
      <pc:chgData name="Bertrand Lemaitre" userId="S::bertrand.lemaitre@univ-angers.fr::3811ea7b-ca1e-400e-a14d-4263893bdbce" providerId="AD" clId="Web-{31689393-2299-1CC9-37F2-8EB021D44D23}" dt="2025-06-16T10:12:29.871" v="508" actId="20577"/>
      <pc:docMkLst>
        <pc:docMk/>
      </pc:docMkLst>
      <pc:sldChg chg="modSp">
        <pc:chgData name="Bertrand Lemaitre" userId="S::bertrand.lemaitre@univ-angers.fr::3811ea7b-ca1e-400e-a14d-4263893bdbce" providerId="AD" clId="Web-{31689393-2299-1CC9-37F2-8EB021D44D23}" dt="2025-06-16T10:12:29.871" v="508" actId="20577"/>
        <pc:sldMkLst>
          <pc:docMk/>
          <pc:sldMk cId="1670884888" sldId="995"/>
        </pc:sldMkLst>
        <pc:spChg chg="mod">
          <ac:chgData name="Bertrand Lemaitre" userId="S::bertrand.lemaitre@univ-angers.fr::3811ea7b-ca1e-400e-a14d-4263893bdbce" providerId="AD" clId="Web-{31689393-2299-1CC9-37F2-8EB021D44D23}" dt="2025-06-16T10:12:29.871" v="508" actId="20577"/>
          <ac:spMkLst>
            <pc:docMk/>
            <pc:sldMk cId="1670884888" sldId="995"/>
            <ac:spMk id="15" creationId="{326F3FB7-E2A3-01AB-1E1C-22F6CFFB6230}"/>
          </ac:spMkLst>
        </pc:spChg>
      </pc:sldChg>
      <pc:sldChg chg="addSp delSp modSp">
        <pc:chgData name="Bertrand Lemaitre" userId="S::bertrand.lemaitre@univ-angers.fr::3811ea7b-ca1e-400e-a14d-4263893bdbce" providerId="AD" clId="Web-{31689393-2299-1CC9-37F2-8EB021D44D23}" dt="2025-06-16T10:09:13.129" v="483" actId="20577"/>
        <pc:sldMkLst>
          <pc:docMk/>
          <pc:sldMk cId="177997277" sldId="1040"/>
        </pc:sldMkLst>
        <pc:spChg chg="add mod">
          <ac:chgData name="Bertrand Lemaitre" userId="S::bertrand.lemaitre@univ-angers.fr::3811ea7b-ca1e-400e-a14d-4263893bdbce" providerId="AD" clId="Web-{31689393-2299-1CC9-37F2-8EB021D44D23}" dt="2025-06-16T10:09:13.129" v="483" actId="20577"/>
          <ac:spMkLst>
            <pc:docMk/>
            <pc:sldMk cId="177997277" sldId="1040"/>
            <ac:spMk id="15" creationId="{0557ADC8-A7BC-7A5D-8FC5-358A809ABD9C}"/>
          </ac:spMkLst>
        </pc:spChg>
        <pc:spChg chg="add mod">
          <ac:chgData name="Bertrand Lemaitre" userId="S::bertrand.lemaitre@univ-angers.fr::3811ea7b-ca1e-400e-a14d-4263893bdbce" providerId="AD" clId="Web-{31689393-2299-1CC9-37F2-8EB021D44D23}" dt="2025-06-16T09:48:21.845" v="309" actId="20577"/>
          <ac:spMkLst>
            <pc:docMk/>
            <pc:sldMk cId="177997277" sldId="1040"/>
            <ac:spMk id="17" creationId="{5B140F73-2B17-4184-9C5A-806B16390521}"/>
          </ac:spMkLst>
        </pc:spChg>
      </pc:sldChg>
      <pc:sldChg chg="delSp">
        <pc:chgData name="Bertrand Lemaitre" userId="S::bertrand.lemaitre@univ-angers.fr::3811ea7b-ca1e-400e-a14d-4263893bdbce" providerId="AD" clId="Web-{31689393-2299-1CC9-37F2-8EB021D44D23}" dt="2025-06-16T10:09:25.380" v="484"/>
        <pc:sldMkLst>
          <pc:docMk/>
          <pc:sldMk cId="3791429239" sldId="1041"/>
        </pc:sldMkLst>
      </pc:sldChg>
      <pc:sldChg chg="modSp">
        <pc:chgData name="Bertrand Lemaitre" userId="S::bertrand.lemaitre@univ-angers.fr::3811ea7b-ca1e-400e-a14d-4263893bdbce" providerId="AD" clId="Web-{31689393-2299-1CC9-37F2-8EB021D44D23}" dt="2025-06-16T09:21:32.688" v="222" actId="20577"/>
        <pc:sldMkLst>
          <pc:docMk/>
          <pc:sldMk cId="3955940606" sldId="1042"/>
        </pc:sldMkLst>
        <pc:spChg chg="mod">
          <ac:chgData name="Bertrand Lemaitre" userId="S::bertrand.lemaitre@univ-angers.fr::3811ea7b-ca1e-400e-a14d-4263893bdbce" providerId="AD" clId="Web-{31689393-2299-1CC9-37F2-8EB021D44D23}" dt="2025-06-16T09:21:32.688" v="222" actId="20577"/>
          <ac:spMkLst>
            <pc:docMk/>
            <pc:sldMk cId="3955940606" sldId="1042"/>
            <ac:spMk id="7" creationId="{2EC85F78-C4B2-DDF1-C433-F650B8338FC2}"/>
          </ac:spMkLst>
        </pc:spChg>
        <pc:spChg chg="mod">
          <ac:chgData name="Bertrand Lemaitre" userId="S::bertrand.lemaitre@univ-angers.fr::3811ea7b-ca1e-400e-a14d-4263893bdbce" providerId="AD" clId="Web-{31689393-2299-1CC9-37F2-8EB021D44D23}" dt="2025-06-16T09:11:37.211" v="9" actId="20577"/>
          <ac:spMkLst>
            <pc:docMk/>
            <pc:sldMk cId="3955940606" sldId="1042"/>
            <ac:spMk id="19" creationId="{49F3B67A-4D41-F2B5-32B0-C4BD4E4E8C65}"/>
          </ac:spMkLst>
        </pc:spChg>
      </pc:sldChg>
      <pc:sldChg chg="add del replId">
        <pc:chgData name="Bertrand Lemaitre" userId="S::bertrand.lemaitre@univ-angers.fr::3811ea7b-ca1e-400e-a14d-4263893bdbce" providerId="AD" clId="Web-{31689393-2299-1CC9-37F2-8EB021D44D23}" dt="2025-06-16T10:00:22.530" v="441"/>
        <pc:sldMkLst>
          <pc:docMk/>
          <pc:sldMk cId="3103881304" sldId="1043"/>
        </pc:sldMkLst>
      </pc:sldChg>
    </pc:docChg>
  </pc:docChgLst>
  <pc:docChgLst>
    <pc:chgData name="Bertrand Lemaitre" userId="S::bertrand.lemaitre@univ-angers.fr::3811ea7b-ca1e-400e-a14d-4263893bdbce" providerId="AD" clId="Web-{59D10A26-E2F7-0CC3-649D-00DD68B7D5B8}"/>
    <pc:docChg chg="addSld modSld sldOrd modSection">
      <pc:chgData name="Bertrand Lemaitre" userId="S::bertrand.lemaitre@univ-angers.fr::3811ea7b-ca1e-400e-a14d-4263893bdbce" providerId="AD" clId="Web-{59D10A26-E2F7-0CC3-649D-00DD68B7D5B8}" dt="2025-06-13T09:23:15.095" v="268" actId="20577"/>
      <pc:docMkLst>
        <pc:docMk/>
      </pc:docMkLst>
      <pc:sldChg chg="modSp">
        <pc:chgData name="Bertrand Lemaitre" userId="S::bertrand.lemaitre@univ-angers.fr::3811ea7b-ca1e-400e-a14d-4263893bdbce" providerId="AD" clId="Web-{59D10A26-E2F7-0CC3-649D-00DD68B7D5B8}" dt="2025-06-13T06:40:52.688" v="193" actId="20577"/>
        <pc:sldMkLst>
          <pc:docMk/>
          <pc:sldMk cId="376176548" sldId="1029"/>
        </pc:sldMkLst>
        <pc:spChg chg="mod">
          <ac:chgData name="Bertrand Lemaitre" userId="S::bertrand.lemaitre@univ-angers.fr::3811ea7b-ca1e-400e-a14d-4263893bdbce" providerId="AD" clId="Web-{59D10A26-E2F7-0CC3-649D-00DD68B7D5B8}" dt="2025-06-13T06:40:52.688" v="193" actId="20577"/>
          <ac:spMkLst>
            <pc:docMk/>
            <pc:sldMk cId="376176548" sldId="1029"/>
            <ac:spMk id="7" creationId="{7959AE91-F962-8CF7-67AA-4E4E0C1A613F}"/>
          </ac:spMkLst>
        </pc:spChg>
        <pc:spChg chg="mod">
          <ac:chgData name="Bertrand Lemaitre" userId="S::bertrand.lemaitre@univ-angers.fr::3811ea7b-ca1e-400e-a14d-4263893bdbce" providerId="AD" clId="Web-{59D10A26-E2F7-0CC3-649D-00DD68B7D5B8}" dt="2025-06-13T06:31:09.149" v="48" actId="20577"/>
          <ac:spMkLst>
            <pc:docMk/>
            <pc:sldMk cId="376176548" sldId="1029"/>
            <ac:spMk id="8" creationId="{4CDFB2F4-51A6-530E-8E0D-DDE16E6697F5}"/>
          </ac:spMkLst>
        </pc:spChg>
        <pc:spChg chg="mod">
          <ac:chgData name="Bertrand Lemaitre" userId="S::bertrand.lemaitre@univ-angers.fr::3811ea7b-ca1e-400e-a14d-4263893bdbce" providerId="AD" clId="Web-{59D10A26-E2F7-0CC3-649D-00DD68B7D5B8}" dt="2025-06-13T06:35:31.784" v="100" actId="20577"/>
          <ac:spMkLst>
            <pc:docMk/>
            <pc:sldMk cId="376176548" sldId="1029"/>
            <ac:spMk id="11" creationId="{B3EFB517-B165-8076-C521-050029461FCA}"/>
          </ac:spMkLst>
        </pc:spChg>
        <pc:spChg chg="mod">
          <ac:chgData name="Bertrand Lemaitre" userId="S::bertrand.lemaitre@univ-angers.fr::3811ea7b-ca1e-400e-a14d-4263893bdbce" providerId="AD" clId="Web-{59D10A26-E2F7-0CC3-649D-00DD68B7D5B8}" dt="2025-06-13T06:30:42.991" v="38" actId="20577"/>
          <ac:spMkLst>
            <pc:docMk/>
            <pc:sldMk cId="376176548" sldId="1029"/>
            <ac:spMk id="12" creationId="{112B8084-C663-73D8-1B59-B96020183DAF}"/>
          </ac:spMkLst>
        </pc:spChg>
        <pc:spChg chg="mod">
          <ac:chgData name="Bertrand Lemaitre" userId="S::bertrand.lemaitre@univ-angers.fr::3811ea7b-ca1e-400e-a14d-4263893bdbce" providerId="AD" clId="Web-{59D10A26-E2F7-0CC3-649D-00DD68B7D5B8}" dt="2025-06-13T06:27:08.920" v="13" actId="20577"/>
          <ac:spMkLst>
            <pc:docMk/>
            <pc:sldMk cId="376176548" sldId="1029"/>
            <ac:spMk id="19" creationId="{DD1F0E15-03EA-BEA3-88B7-0362ABAAFC9E}"/>
          </ac:spMkLst>
        </pc:spChg>
      </pc:sldChg>
      <pc:sldChg chg="modSp add ord replId">
        <pc:chgData name="Bertrand Lemaitre" userId="S::bertrand.lemaitre@univ-angers.fr::3811ea7b-ca1e-400e-a14d-4263893bdbce" providerId="AD" clId="Web-{59D10A26-E2F7-0CC3-649D-00DD68B7D5B8}" dt="2025-06-13T06:45:17.871" v="219" actId="20577"/>
        <pc:sldMkLst>
          <pc:docMk/>
          <pc:sldMk cId="177997277" sldId="1040"/>
        </pc:sldMkLst>
        <pc:spChg chg="mod">
          <ac:chgData name="Bertrand Lemaitre" userId="S::bertrand.lemaitre@univ-angers.fr::3811ea7b-ca1e-400e-a14d-4263893bdbce" providerId="AD" clId="Web-{59D10A26-E2F7-0CC3-649D-00DD68B7D5B8}" dt="2025-06-13T06:44:04.899" v="207" actId="20577"/>
          <ac:spMkLst>
            <pc:docMk/>
            <pc:sldMk cId="177997277" sldId="1040"/>
            <ac:spMk id="19" creationId="{D57482B8-1A55-7D79-F582-6145BB28E11C}"/>
          </ac:spMkLst>
        </pc:spChg>
      </pc:sldChg>
      <pc:sldChg chg="addSp delSp modSp add replId">
        <pc:chgData name="Bertrand Lemaitre" userId="S::bertrand.lemaitre@univ-angers.fr::3811ea7b-ca1e-400e-a14d-4263893bdbce" providerId="AD" clId="Web-{59D10A26-E2F7-0CC3-649D-00DD68B7D5B8}" dt="2025-06-13T09:17:26.832" v="257" actId="1076"/>
        <pc:sldMkLst>
          <pc:docMk/>
          <pc:sldMk cId="3791429239" sldId="1041"/>
        </pc:sldMkLst>
        <pc:spChg chg="mod">
          <ac:chgData name="Bertrand Lemaitre" userId="S::bertrand.lemaitre@univ-angers.fr::3811ea7b-ca1e-400e-a14d-4263893bdbce" providerId="AD" clId="Web-{59D10A26-E2F7-0CC3-649D-00DD68B7D5B8}" dt="2025-06-13T06:46:38.421" v="233" actId="20577"/>
          <ac:spMkLst>
            <pc:docMk/>
            <pc:sldMk cId="3791429239" sldId="1041"/>
            <ac:spMk id="19" creationId="{9D271D69-A6F5-554A-57AE-FDA4BE1CDFD2}"/>
          </ac:spMkLst>
        </pc:spChg>
        <pc:picChg chg="add mod">
          <ac:chgData name="Bertrand Lemaitre" userId="S::bertrand.lemaitre@univ-angers.fr::3811ea7b-ca1e-400e-a14d-4263893bdbce" providerId="AD" clId="Web-{59D10A26-E2F7-0CC3-649D-00DD68B7D5B8}" dt="2025-06-13T09:17:26.832" v="257" actId="1076"/>
          <ac:picMkLst>
            <pc:docMk/>
            <pc:sldMk cId="3791429239" sldId="1041"/>
            <ac:picMk id="11" creationId="{4B6C1866-5EDA-147D-ABCF-C609A17D09EF}"/>
          </ac:picMkLst>
        </pc:picChg>
      </pc:sldChg>
      <pc:sldChg chg="modSp add ord replId">
        <pc:chgData name="Bertrand Lemaitre" userId="S::bertrand.lemaitre@univ-angers.fr::3811ea7b-ca1e-400e-a14d-4263893bdbce" providerId="AD" clId="Web-{59D10A26-E2F7-0CC3-649D-00DD68B7D5B8}" dt="2025-06-13T09:23:15.095" v="268" actId="20577"/>
        <pc:sldMkLst>
          <pc:docMk/>
          <pc:sldMk cId="3955940606" sldId="1042"/>
        </pc:sldMkLst>
        <pc:spChg chg="mod">
          <ac:chgData name="Bertrand Lemaitre" userId="S::bertrand.lemaitre@univ-angers.fr::3811ea7b-ca1e-400e-a14d-4263893bdbce" providerId="AD" clId="Web-{59D10A26-E2F7-0CC3-649D-00DD68B7D5B8}" dt="2025-06-13T09:23:15.095" v="268" actId="20577"/>
          <ac:spMkLst>
            <pc:docMk/>
            <pc:sldMk cId="3955940606" sldId="1042"/>
            <ac:spMk id="19" creationId="{49F3B67A-4D41-F2B5-32B0-C4BD4E4E8C65}"/>
          </ac:spMkLst>
        </pc:spChg>
      </pc:sldChg>
    </pc:docChg>
  </pc:docChgLst>
  <pc:docChgLst>
    <pc:chgData name="Paola Pieroni" userId="S::paola.pieroni@univ-angers.fr::6447b8d2-9ef5-4f8b-83b4-ef7d7e0604a4" providerId="AD" clId="Web-{25F430C5-5859-166F-6811-185D1953964F}"/>
    <pc:docChg chg="addSld delSld modSld sldOrd modSection">
      <pc:chgData name="Paola Pieroni" userId="S::paola.pieroni@univ-angers.fr::6447b8d2-9ef5-4f8b-83b4-ef7d7e0604a4" providerId="AD" clId="Web-{25F430C5-5859-166F-6811-185D1953964F}" dt="2025-07-02T08:24:08.024" v="146"/>
      <pc:docMkLst>
        <pc:docMk/>
      </pc:docMkLst>
      <pc:sldChg chg="del">
        <pc:chgData name="Paola Pieroni" userId="S::paola.pieroni@univ-angers.fr::6447b8d2-9ef5-4f8b-83b4-ef7d7e0604a4" providerId="AD" clId="Web-{25F430C5-5859-166F-6811-185D1953964F}" dt="2025-07-02T07:02:16.977" v="25"/>
        <pc:sldMkLst>
          <pc:docMk/>
          <pc:sldMk cId="862494099" sldId="973"/>
        </pc:sldMkLst>
      </pc:sldChg>
      <pc:sldChg chg="del">
        <pc:chgData name="Paola Pieroni" userId="S::paola.pieroni@univ-angers.fr::6447b8d2-9ef5-4f8b-83b4-ef7d7e0604a4" providerId="AD" clId="Web-{25F430C5-5859-166F-6811-185D1953964F}" dt="2025-07-02T07:02:16.977" v="24"/>
        <pc:sldMkLst>
          <pc:docMk/>
          <pc:sldMk cId="3021564555" sldId="974"/>
        </pc:sldMkLst>
      </pc:sldChg>
      <pc:sldChg chg="del">
        <pc:chgData name="Paola Pieroni" userId="S::paola.pieroni@univ-angers.fr::6447b8d2-9ef5-4f8b-83b4-ef7d7e0604a4" providerId="AD" clId="Web-{25F430C5-5859-166F-6811-185D1953964F}" dt="2025-07-02T07:02:16.977" v="22"/>
        <pc:sldMkLst>
          <pc:docMk/>
          <pc:sldMk cId="109212417" sldId="975"/>
        </pc:sldMkLst>
      </pc:sldChg>
      <pc:sldChg chg="del">
        <pc:chgData name="Paola Pieroni" userId="S::paola.pieroni@univ-angers.fr::6447b8d2-9ef5-4f8b-83b4-ef7d7e0604a4" providerId="AD" clId="Web-{25F430C5-5859-166F-6811-185D1953964F}" dt="2025-07-02T07:02:16.962" v="21"/>
        <pc:sldMkLst>
          <pc:docMk/>
          <pc:sldMk cId="619750921" sldId="978"/>
        </pc:sldMkLst>
      </pc:sldChg>
      <pc:sldChg chg="del">
        <pc:chgData name="Paola Pieroni" userId="S::paola.pieroni@univ-angers.fr::6447b8d2-9ef5-4f8b-83b4-ef7d7e0604a4" providerId="AD" clId="Web-{25F430C5-5859-166F-6811-185D1953964F}" dt="2025-07-02T07:02:16.946" v="18"/>
        <pc:sldMkLst>
          <pc:docMk/>
          <pc:sldMk cId="3976924566" sldId="979"/>
        </pc:sldMkLst>
      </pc:sldChg>
      <pc:sldChg chg="del">
        <pc:chgData name="Paola Pieroni" userId="S::paola.pieroni@univ-angers.fr::6447b8d2-9ef5-4f8b-83b4-ef7d7e0604a4" providerId="AD" clId="Web-{25F430C5-5859-166F-6811-185D1953964F}" dt="2025-07-02T07:02:16.915" v="17"/>
        <pc:sldMkLst>
          <pc:docMk/>
          <pc:sldMk cId="2093232705" sldId="980"/>
        </pc:sldMkLst>
      </pc:sldChg>
      <pc:sldChg chg="del">
        <pc:chgData name="Paola Pieroni" userId="S::paola.pieroni@univ-angers.fr::6447b8d2-9ef5-4f8b-83b4-ef7d7e0604a4" providerId="AD" clId="Web-{25F430C5-5859-166F-6811-185D1953964F}" dt="2025-07-02T08:23:54.414" v="145"/>
        <pc:sldMkLst>
          <pc:docMk/>
          <pc:sldMk cId="310157659" sldId="981"/>
        </pc:sldMkLst>
      </pc:sldChg>
      <pc:sldChg chg="del">
        <pc:chgData name="Paola Pieroni" userId="S::paola.pieroni@univ-angers.fr::6447b8d2-9ef5-4f8b-83b4-ef7d7e0604a4" providerId="AD" clId="Web-{25F430C5-5859-166F-6811-185D1953964F}" dt="2025-07-02T07:02:16.977" v="23"/>
        <pc:sldMkLst>
          <pc:docMk/>
          <pc:sldMk cId="1555310793" sldId="985"/>
        </pc:sldMkLst>
      </pc:sldChg>
      <pc:sldChg chg="del">
        <pc:chgData name="Paola Pieroni" userId="S::paola.pieroni@univ-angers.fr::6447b8d2-9ef5-4f8b-83b4-ef7d7e0604a4" providerId="AD" clId="Web-{25F430C5-5859-166F-6811-185D1953964F}" dt="2025-07-02T07:02:16.993" v="27"/>
        <pc:sldMkLst>
          <pc:docMk/>
          <pc:sldMk cId="1880232813" sldId="993"/>
        </pc:sldMkLst>
      </pc:sldChg>
      <pc:sldChg chg="del">
        <pc:chgData name="Paola Pieroni" userId="S::paola.pieroni@univ-angers.fr::6447b8d2-9ef5-4f8b-83b4-ef7d7e0604a4" providerId="AD" clId="Web-{25F430C5-5859-166F-6811-185D1953964F}" dt="2025-07-02T07:02:16.977" v="26"/>
        <pc:sldMkLst>
          <pc:docMk/>
          <pc:sldMk cId="3980341681" sldId="994"/>
        </pc:sldMkLst>
      </pc:sldChg>
      <pc:sldChg chg="delSp modSp">
        <pc:chgData name="Paola Pieroni" userId="S::paola.pieroni@univ-angers.fr::6447b8d2-9ef5-4f8b-83b4-ef7d7e0604a4" providerId="AD" clId="Web-{25F430C5-5859-166F-6811-185D1953964F}" dt="2025-07-02T08:24:08.024" v="146"/>
        <pc:sldMkLst>
          <pc:docMk/>
          <pc:sldMk cId="1670884888" sldId="995"/>
        </pc:sldMkLst>
        <pc:spChg chg="mod">
          <ac:chgData name="Paola Pieroni" userId="S::paola.pieroni@univ-angers.fr::6447b8d2-9ef5-4f8b-83b4-ef7d7e0604a4" providerId="AD" clId="Web-{25F430C5-5859-166F-6811-185D1953964F}" dt="2025-07-02T06:59:29.264" v="2" actId="20577"/>
          <ac:spMkLst>
            <pc:docMk/>
            <pc:sldMk cId="1670884888" sldId="995"/>
            <ac:spMk id="5" creationId="{8F10DDC1-BDDF-C3B8-EE31-6386934654F9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6:59:40.295" v="4" actId="20577"/>
          <ac:spMkLst>
            <pc:docMk/>
            <pc:sldMk cId="1670884888" sldId="995"/>
            <ac:spMk id="6" creationId="{411A430D-F1E6-6939-06C9-F631A677AD07}"/>
          </ac:spMkLst>
        </pc:spChg>
        <pc:spChg chg="del">
          <ac:chgData name="Paola Pieroni" userId="S::paola.pieroni@univ-angers.fr::6447b8d2-9ef5-4f8b-83b4-ef7d7e0604a4" providerId="AD" clId="Web-{25F430C5-5859-166F-6811-185D1953964F}" dt="2025-07-02T08:24:08.024" v="146"/>
          <ac:spMkLst>
            <pc:docMk/>
            <pc:sldMk cId="1670884888" sldId="995"/>
            <ac:spMk id="16" creationId="{B627E0FF-6071-AE6D-A6A9-FD5692B92B67}"/>
          </ac:spMkLst>
        </pc:spChg>
      </pc:sldChg>
      <pc:sldChg chg="del">
        <pc:chgData name="Paola Pieroni" userId="S::paola.pieroni@univ-angers.fr::6447b8d2-9ef5-4f8b-83b4-ef7d7e0604a4" providerId="AD" clId="Web-{25F430C5-5859-166F-6811-185D1953964F}" dt="2025-07-02T07:02:16.946" v="19"/>
        <pc:sldMkLst>
          <pc:docMk/>
          <pc:sldMk cId="3415720898" sldId="996"/>
        </pc:sldMkLst>
      </pc:sldChg>
      <pc:sldChg chg="del">
        <pc:chgData name="Paola Pieroni" userId="S::paola.pieroni@univ-angers.fr::6447b8d2-9ef5-4f8b-83b4-ef7d7e0604a4" providerId="AD" clId="Web-{25F430C5-5859-166F-6811-185D1953964F}" dt="2025-07-02T07:02:16.962" v="20"/>
        <pc:sldMkLst>
          <pc:docMk/>
          <pc:sldMk cId="3404144285" sldId="997"/>
        </pc:sldMkLst>
      </pc:sldChg>
      <pc:sldChg chg="del">
        <pc:chgData name="Paola Pieroni" userId="S::paola.pieroni@univ-angers.fr::6447b8d2-9ef5-4f8b-83b4-ef7d7e0604a4" providerId="AD" clId="Web-{25F430C5-5859-166F-6811-185D1953964F}" dt="2025-07-02T07:02:16.993" v="28"/>
        <pc:sldMkLst>
          <pc:docMk/>
          <pc:sldMk cId="4049181517" sldId="1012"/>
        </pc:sldMkLst>
      </pc:sldChg>
      <pc:sldChg chg="modSp ord">
        <pc:chgData name="Paola Pieroni" userId="S::paola.pieroni@univ-angers.fr::6447b8d2-9ef5-4f8b-83b4-ef7d7e0604a4" providerId="AD" clId="Web-{25F430C5-5859-166F-6811-185D1953964F}" dt="2025-07-02T07:00:34.565" v="16" actId="20577"/>
        <pc:sldMkLst>
          <pc:docMk/>
          <pc:sldMk cId="3308679314" sldId="1018"/>
        </pc:sldMkLst>
        <pc:spChg chg="mod">
          <ac:chgData name="Paola Pieroni" userId="S::paola.pieroni@univ-angers.fr::6447b8d2-9ef5-4f8b-83b4-ef7d7e0604a4" providerId="AD" clId="Web-{25F430C5-5859-166F-6811-185D1953964F}" dt="2025-07-02T07:00:34.565" v="16" actId="20577"/>
          <ac:spMkLst>
            <pc:docMk/>
            <pc:sldMk cId="3308679314" sldId="1018"/>
            <ac:spMk id="3" creationId="{B9508633-5220-D98B-4156-9923FDB95D44}"/>
          </ac:spMkLst>
        </pc:spChg>
      </pc:sldChg>
      <pc:sldChg chg="modSp ord">
        <pc:chgData name="Paola Pieroni" userId="S::paola.pieroni@univ-angers.fr::6447b8d2-9ef5-4f8b-83b4-ef7d7e0604a4" providerId="AD" clId="Web-{25F430C5-5859-166F-6811-185D1953964F}" dt="2025-07-02T07:00:25.251" v="14" actId="20577"/>
        <pc:sldMkLst>
          <pc:docMk/>
          <pc:sldMk cId="2998617210" sldId="1021"/>
        </pc:sldMkLst>
        <pc:spChg chg="mod">
          <ac:chgData name="Paola Pieroni" userId="S::paola.pieroni@univ-angers.fr::6447b8d2-9ef5-4f8b-83b4-ef7d7e0604a4" providerId="AD" clId="Web-{25F430C5-5859-166F-6811-185D1953964F}" dt="2025-07-02T07:00:25.251" v="14" actId="20577"/>
          <ac:spMkLst>
            <pc:docMk/>
            <pc:sldMk cId="2998617210" sldId="1021"/>
            <ac:spMk id="3" creationId="{8B06B673-8AA8-B8C7-8CD6-F38D4941CF0B}"/>
          </ac:spMkLst>
        </pc:spChg>
      </pc:sldChg>
      <pc:sldChg chg="del">
        <pc:chgData name="Paola Pieroni" userId="S::paola.pieroni@univ-angers.fr::6447b8d2-9ef5-4f8b-83b4-ef7d7e0604a4" providerId="AD" clId="Web-{25F430C5-5859-166F-6811-185D1953964F}" dt="2025-07-02T08:22:30.736" v="142"/>
        <pc:sldMkLst>
          <pc:docMk/>
          <pc:sldMk cId="4044943397" sldId="1023"/>
        </pc:sldMkLst>
      </pc:sldChg>
      <pc:sldChg chg="ord">
        <pc:chgData name="Paola Pieroni" userId="S::paola.pieroni@univ-angers.fr::6447b8d2-9ef5-4f8b-83b4-ef7d7e0604a4" providerId="AD" clId="Web-{25F430C5-5859-166F-6811-185D1953964F}" dt="2025-07-02T06:59:58.484" v="6"/>
        <pc:sldMkLst>
          <pc:docMk/>
          <pc:sldMk cId="3746294285" sldId="1025"/>
        </pc:sldMkLst>
      </pc:sldChg>
      <pc:sldChg chg="modSp del">
        <pc:chgData name="Paola Pieroni" userId="S::paola.pieroni@univ-angers.fr::6447b8d2-9ef5-4f8b-83b4-ef7d7e0604a4" providerId="AD" clId="Web-{25F430C5-5859-166F-6811-185D1953964F}" dt="2025-07-02T08:23:10.708" v="144"/>
        <pc:sldMkLst>
          <pc:docMk/>
          <pc:sldMk cId="3797804038" sldId="1027"/>
        </pc:sldMkLst>
        <pc:spChg chg="mod">
          <ac:chgData name="Paola Pieroni" userId="S::paola.pieroni@univ-angers.fr::6447b8d2-9ef5-4f8b-83b4-ef7d7e0604a4" providerId="AD" clId="Web-{25F430C5-5859-166F-6811-185D1953964F}" dt="2025-07-02T08:08:53.352" v="70" actId="1076"/>
          <ac:spMkLst>
            <pc:docMk/>
            <pc:sldMk cId="3797804038" sldId="1027"/>
            <ac:spMk id="7" creationId="{0AA26F1E-06BA-1839-4427-5CE7A3A10AED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7:53:46.227" v="47" actId="20577"/>
          <ac:spMkLst>
            <pc:docMk/>
            <pc:sldMk cId="3797804038" sldId="1027"/>
            <ac:spMk id="8" creationId="{67AC54C8-0C76-507E-6847-C4FB69ECF68D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7:55:35.407" v="58" actId="20577"/>
          <ac:spMkLst>
            <pc:docMk/>
            <pc:sldMk cId="3797804038" sldId="1027"/>
            <ac:spMk id="11" creationId="{8EEB9BF8-506F-8110-1C83-E45275056F10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7:52:58.943" v="36" actId="20577"/>
          <ac:spMkLst>
            <pc:docMk/>
            <pc:sldMk cId="3797804038" sldId="1027"/>
            <ac:spMk id="12" creationId="{FF83B899-B5DD-3473-7462-462626CF6C78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7:54:57.107" v="55" actId="14100"/>
          <ac:spMkLst>
            <pc:docMk/>
            <pc:sldMk cId="3797804038" sldId="1027"/>
            <ac:spMk id="77" creationId="{28BE4BD0-7579-15C7-C392-A03A59CC652E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7:55:01.998" v="56" actId="14100"/>
          <ac:spMkLst>
            <pc:docMk/>
            <pc:sldMk cId="3797804038" sldId="1027"/>
            <ac:spMk id="78" creationId="{90258D87-27BE-36FF-0C5F-9141CE9F16C7}"/>
          </ac:spMkLst>
        </pc:spChg>
        <pc:picChg chg="mod">
          <ac:chgData name="Paola Pieroni" userId="S::paola.pieroni@univ-angers.fr::6447b8d2-9ef5-4f8b-83b4-ef7d7e0604a4" providerId="AD" clId="Web-{25F430C5-5859-166F-6811-185D1953964F}" dt="2025-07-02T08:22:55.879" v="143" actId="1076"/>
          <ac:picMkLst>
            <pc:docMk/>
            <pc:sldMk cId="3797804038" sldId="1027"/>
            <ac:picMk id="24" creationId="{7091F32F-28D9-0AA8-8039-DAB2B81F20F6}"/>
          </ac:picMkLst>
        </pc:picChg>
      </pc:sldChg>
      <pc:sldChg chg="ord">
        <pc:chgData name="Paola Pieroni" userId="S::paola.pieroni@univ-angers.fr::6447b8d2-9ef5-4f8b-83b4-ef7d7e0604a4" providerId="AD" clId="Web-{25F430C5-5859-166F-6811-185D1953964F}" dt="2025-07-02T07:00:17.423" v="11"/>
        <pc:sldMkLst>
          <pc:docMk/>
          <pc:sldMk cId="2147949131" sldId="1028"/>
        </pc:sldMkLst>
      </pc:sldChg>
      <pc:sldChg chg="ord">
        <pc:chgData name="Paola Pieroni" userId="S::paola.pieroni@univ-angers.fr::6447b8d2-9ef5-4f8b-83b4-ef7d7e0604a4" providerId="AD" clId="Web-{25F430C5-5859-166F-6811-185D1953964F}" dt="2025-07-02T06:59:58.484" v="5"/>
        <pc:sldMkLst>
          <pc:docMk/>
          <pc:sldMk cId="1311834507" sldId="1032"/>
        </pc:sldMkLst>
      </pc:sldChg>
      <pc:sldChg chg="ord">
        <pc:chgData name="Paola Pieroni" userId="S::paola.pieroni@univ-angers.fr::6447b8d2-9ef5-4f8b-83b4-ef7d7e0604a4" providerId="AD" clId="Web-{25F430C5-5859-166F-6811-185D1953964F}" dt="2025-07-02T07:00:17.423" v="10"/>
        <pc:sldMkLst>
          <pc:docMk/>
          <pc:sldMk cId="3043679778" sldId="1043"/>
        </pc:sldMkLst>
      </pc:sldChg>
      <pc:sldChg chg="ord">
        <pc:chgData name="Paola Pieroni" userId="S::paola.pieroni@univ-angers.fr::6447b8d2-9ef5-4f8b-83b4-ef7d7e0604a4" providerId="AD" clId="Web-{25F430C5-5859-166F-6811-185D1953964F}" dt="2025-07-02T07:00:17.423" v="9"/>
        <pc:sldMkLst>
          <pc:docMk/>
          <pc:sldMk cId="1229673841" sldId="1044"/>
        </pc:sldMkLst>
      </pc:sldChg>
      <pc:sldChg chg="ord">
        <pc:chgData name="Paola Pieroni" userId="S::paola.pieroni@univ-angers.fr::6447b8d2-9ef5-4f8b-83b4-ef7d7e0604a4" providerId="AD" clId="Web-{25F430C5-5859-166F-6811-185D1953964F}" dt="2025-07-02T07:00:17.423" v="8"/>
        <pc:sldMkLst>
          <pc:docMk/>
          <pc:sldMk cId="3430336561" sldId="1045"/>
        </pc:sldMkLst>
      </pc:sldChg>
      <pc:sldChg chg="new del">
        <pc:chgData name="Paola Pieroni" userId="S::paola.pieroni@univ-angers.fr::6447b8d2-9ef5-4f8b-83b4-ef7d7e0604a4" providerId="AD" clId="Web-{25F430C5-5859-166F-6811-185D1953964F}" dt="2025-07-02T08:21:56.015" v="141"/>
        <pc:sldMkLst>
          <pc:docMk/>
          <pc:sldMk cId="969288575" sldId="1047"/>
        </pc:sldMkLst>
      </pc:sldChg>
      <pc:sldChg chg="modSp new">
        <pc:chgData name="Paola Pieroni" userId="S::paola.pieroni@univ-angers.fr::6447b8d2-9ef5-4f8b-83b4-ef7d7e0604a4" providerId="AD" clId="Web-{25F430C5-5859-166F-6811-185D1953964F}" dt="2025-07-02T08:21:52.343" v="140" actId="20577"/>
        <pc:sldMkLst>
          <pc:docMk/>
          <pc:sldMk cId="1591248517" sldId="1048"/>
        </pc:sldMkLst>
        <pc:spChg chg="mod">
          <ac:chgData name="Paola Pieroni" userId="S::paola.pieroni@univ-angers.fr::6447b8d2-9ef5-4f8b-83b4-ef7d7e0604a4" providerId="AD" clId="Web-{25F430C5-5859-166F-6811-185D1953964F}" dt="2025-07-02T08:03:33.518" v="64" actId="20577"/>
          <ac:spMkLst>
            <pc:docMk/>
            <pc:sldMk cId="1591248517" sldId="1048"/>
            <ac:spMk id="2" creationId="{C8BDB9A3-5DAB-7D9C-C339-91DC01C95190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8:21:52.343" v="140" actId="20577"/>
          <ac:spMkLst>
            <pc:docMk/>
            <pc:sldMk cId="1591248517" sldId="1048"/>
            <ac:spMk id="3" creationId="{387AA148-7BF7-F0C1-9369-DE13D2936312}"/>
          </ac:spMkLst>
        </pc:spChg>
      </pc:sldChg>
      <pc:sldChg chg="addSp delSp modSp new mod modClrScheme chgLayout">
        <pc:chgData name="Paola Pieroni" userId="S::paola.pieroni@univ-angers.fr::6447b8d2-9ef5-4f8b-83b4-ef7d7e0604a4" providerId="AD" clId="Web-{25F430C5-5859-166F-6811-185D1953964F}" dt="2025-07-02T08:18:30.345" v="136" actId="20577"/>
        <pc:sldMkLst>
          <pc:docMk/>
          <pc:sldMk cId="1321725498" sldId="1049"/>
        </pc:sldMkLst>
        <pc:spChg chg="add del mod ord">
          <ac:chgData name="Paola Pieroni" userId="S::paola.pieroni@univ-angers.fr::6447b8d2-9ef5-4f8b-83b4-ef7d7e0604a4" providerId="AD" clId="Web-{25F430C5-5859-166F-6811-185D1953964F}" dt="2025-07-02T08:11:31.879" v="87"/>
          <ac:spMkLst>
            <pc:docMk/>
            <pc:sldMk cId="1321725498" sldId="1049"/>
            <ac:spMk id="2" creationId="{F7646546-F5D7-263F-91EB-843AD020E3C1}"/>
          </ac:spMkLst>
        </pc:spChg>
        <pc:spChg chg="mod ord">
          <ac:chgData name="Paola Pieroni" userId="S::paola.pieroni@univ-angers.fr::6447b8d2-9ef5-4f8b-83b4-ef7d7e0604a4" providerId="AD" clId="Web-{25F430C5-5859-166F-6811-185D1953964F}" dt="2025-07-02T08:18:30.345" v="136" actId="20577"/>
          <ac:spMkLst>
            <pc:docMk/>
            <pc:sldMk cId="1321725498" sldId="1049"/>
            <ac:spMk id="3" creationId="{B46813EC-2F14-F4A2-84D5-FED757CCE1A7}"/>
          </ac:spMkLst>
        </pc:spChg>
        <pc:spChg chg="mod ord">
          <ac:chgData name="Paola Pieroni" userId="S::paola.pieroni@univ-angers.fr::6447b8d2-9ef5-4f8b-83b4-ef7d7e0604a4" providerId="AD" clId="Web-{25F430C5-5859-166F-6811-185D1953964F}" dt="2025-07-02T08:11:31.879" v="87"/>
          <ac:spMkLst>
            <pc:docMk/>
            <pc:sldMk cId="1321725498" sldId="1049"/>
            <ac:spMk id="4" creationId="{4396406D-72E7-8627-64AE-0AD6F68CD784}"/>
          </ac:spMkLst>
        </pc:spChg>
        <pc:spChg chg="mod ord">
          <ac:chgData name="Paola Pieroni" userId="S::paola.pieroni@univ-angers.fr::6447b8d2-9ef5-4f8b-83b4-ef7d7e0604a4" providerId="AD" clId="Web-{25F430C5-5859-166F-6811-185D1953964F}" dt="2025-07-02T08:11:31.879" v="87"/>
          <ac:spMkLst>
            <pc:docMk/>
            <pc:sldMk cId="1321725498" sldId="1049"/>
            <ac:spMk id="5" creationId="{1B22647E-C18F-CABA-DC0F-570BFD7D419E}"/>
          </ac:spMkLst>
        </pc:spChg>
        <pc:spChg chg="mod ord">
          <ac:chgData name="Paola Pieroni" userId="S::paola.pieroni@univ-angers.fr::6447b8d2-9ef5-4f8b-83b4-ef7d7e0604a4" providerId="AD" clId="Web-{25F430C5-5859-166F-6811-185D1953964F}" dt="2025-07-02T08:11:31.879" v="87"/>
          <ac:spMkLst>
            <pc:docMk/>
            <pc:sldMk cId="1321725498" sldId="1049"/>
            <ac:spMk id="6" creationId="{F6BCDE54-CE6C-2280-A97B-AC5E1D8CA090}"/>
          </ac:spMkLst>
        </pc:spChg>
        <pc:spChg chg="add del mod ord">
          <ac:chgData name="Paola Pieroni" userId="S::paola.pieroni@univ-angers.fr::6447b8d2-9ef5-4f8b-83b4-ef7d7e0604a4" providerId="AD" clId="Web-{25F430C5-5859-166F-6811-185D1953964F}" dt="2025-07-02T08:11:31.879" v="87"/>
          <ac:spMkLst>
            <pc:docMk/>
            <pc:sldMk cId="1321725498" sldId="1049"/>
            <ac:spMk id="7" creationId="{B056DA72-2B3C-00FC-9825-7A15BCF5677B}"/>
          </ac:spMkLst>
        </pc:spChg>
        <pc:spChg chg="add del mod ord">
          <ac:chgData name="Paola Pieroni" userId="S::paola.pieroni@univ-angers.fr::6447b8d2-9ef5-4f8b-83b4-ef7d7e0604a4" providerId="AD" clId="Web-{25F430C5-5859-166F-6811-185D1953964F}" dt="2025-07-02T08:11:31.879" v="87"/>
          <ac:spMkLst>
            <pc:docMk/>
            <pc:sldMk cId="1321725498" sldId="1049"/>
            <ac:spMk id="8" creationId="{3753240B-AEB3-8B73-5F2A-B22888E40233}"/>
          </ac:spMkLst>
        </pc:spChg>
        <pc:spChg chg="add del mod ord">
          <ac:chgData name="Paola Pieroni" userId="S::paola.pieroni@univ-angers.fr::6447b8d2-9ef5-4f8b-83b4-ef7d7e0604a4" providerId="AD" clId="Web-{25F430C5-5859-166F-6811-185D1953964F}" dt="2025-07-02T08:11:31.879" v="87"/>
          <ac:spMkLst>
            <pc:docMk/>
            <pc:sldMk cId="1321725498" sldId="1049"/>
            <ac:spMk id="9" creationId="{36275DC4-BC8A-968B-A017-8C9F64FEC9AB}"/>
          </ac:spMkLst>
        </pc:spChg>
        <pc:spChg chg="add del mod ord">
          <ac:chgData name="Paola Pieroni" userId="S::paola.pieroni@univ-angers.fr::6447b8d2-9ef5-4f8b-83b4-ef7d7e0604a4" providerId="AD" clId="Web-{25F430C5-5859-166F-6811-185D1953964F}" dt="2025-07-02T08:11:31.879" v="87"/>
          <ac:spMkLst>
            <pc:docMk/>
            <pc:sldMk cId="1321725498" sldId="1049"/>
            <ac:spMk id="10" creationId="{158D5E27-3C34-B213-E4E4-3BFA7A1C823A}"/>
          </ac:spMkLst>
        </pc:spChg>
        <pc:spChg chg="add del mod ord">
          <ac:chgData name="Paola Pieroni" userId="S::paola.pieroni@univ-angers.fr::6447b8d2-9ef5-4f8b-83b4-ef7d7e0604a4" providerId="AD" clId="Web-{25F430C5-5859-166F-6811-185D1953964F}" dt="2025-07-02T08:11:31.879" v="87"/>
          <ac:spMkLst>
            <pc:docMk/>
            <pc:sldMk cId="1321725498" sldId="1049"/>
            <ac:spMk id="11" creationId="{AA6AAEB2-7334-9A09-AF32-998986CA3FEA}"/>
          </ac:spMkLst>
        </pc:spChg>
        <pc:spChg chg="add del mod">
          <ac:chgData name="Paola Pieroni" userId="S::paola.pieroni@univ-angers.fr::6447b8d2-9ef5-4f8b-83b4-ef7d7e0604a4" providerId="AD" clId="Web-{25F430C5-5859-166F-6811-185D1953964F}" dt="2025-07-02T08:11:28.504" v="84"/>
          <ac:spMkLst>
            <pc:docMk/>
            <pc:sldMk cId="1321725498" sldId="1049"/>
            <ac:spMk id="13" creationId="{1A0F5260-2C95-1752-0CD2-A01AB214650F}"/>
          </ac:spMkLst>
        </pc:spChg>
      </pc:sldChg>
      <pc:sldChg chg="delSp modSp new">
        <pc:chgData name="Paola Pieroni" userId="S::paola.pieroni@univ-angers.fr::6447b8d2-9ef5-4f8b-83b4-ef7d7e0604a4" providerId="AD" clId="Web-{25F430C5-5859-166F-6811-185D1953964F}" dt="2025-07-02T08:17:49.092" v="132" actId="20577"/>
        <pc:sldMkLst>
          <pc:docMk/>
          <pc:sldMk cId="2915430193" sldId="1051"/>
        </pc:sldMkLst>
        <pc:spChg chg="mod">
          <ac:chgData name="Paola Pieroni" userId="S::paola.pieroni@univ-angers.fr::6447b8d2-9ef5-4f8b-83b4-ef7d7e0604a4" providerId="AD" clId="Web-{25F430C5-5859-166F-6811-185D1953964F}" dt="2025-07-02T08:15:06.284" v="115" actId="14100"/>
          <ac:spMkLst>
            <pc:docMk/>
            <pc:sldMk cId="2915430193" sldId="1051"/>
            <ac:spMk id="2" creationId="{F06493B9-49FD-D39F-D610-FAB9F4B45137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8:17:35.294" v="131" actId="14100"/>
          <ac:spMkLst>
            <pc:docMk/>
            <pc:sldMk cId="2915430193" sldId="1051"/>
            <ac:spMk id="3" creationId="{4CDAD6F6-BD0F-0020-9446-41CDEA183048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8:15:20.519" v="117" actId="14100"/>
          <ac:spMkLst>
            <pc:docMk/>
            <pc:sldMk cId="2915430193" sldId="1051"/>
            <ac:spMk id="4" creationId="{07F2757F-C1D1-8CA9-A0F4-B494B3793EBB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8:17:49.092" v="132" actId="20577"/>
          <ac:spMkLst>
            <pc:docMk/>
            <pc:sldMk cId="2915430193" sldId="1051"/>
            <ac:spMk id="5" creationId="{76304D94-3F00-41CA-5B91-905922A92583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8:15:38.849" v="120" actId="14100"/>
          <ac:spMkLst>
            <pc:docMk/>
            <pc:sldMk cId="2915430193" sldId="1051"/>
            <ac:spMk id="8" creationId="{784AD5C0-427B-1D17-F969-5C2E92175345}"/>
          </ac:spMkLst>
        </pc:spChg>
        <pc:spChg chg="mod">
          <ac:chgData name="Paola Pieroni" userId="S::paola.pieroni@univ-angers.fr::6447b8d2-9ef5-4f8b-83b4-ef7d7e0604a4" providerId="AD" clId="Web-{25F430C5-5859-166F-6811-185D1953964F}" dt="2025-07-02T08:15:42.755" v="121" actId="14100"/>
          <ac:spMkLst>
            <pc:docMk/>
            <pc:sldMk cId="2915430193" sldId="1051"/>
            <ac:spMk id="9" creationId="{610B90A0-C9D0-52E9-D55E-D1CBA244E1C8}"/>
          </ac:spMkLst>
        </pc:spChg>
        <pc:spChg chg="del">
          <ac:chgData name="Paola Pieroni" userId="S::paola.pieroni@univ-angers.fr::6447b8d2-9ef5-4f8b-83b4-ef7d7e0604a4" providerId="AD" clId="Web-{25F430C5-5859-166F-6811-185D1953964F}" dt="2025-07-02T08:14:56.893" v="113"/>
          <ac:spMkLst>
            <pc:docMk/>
            <pc:sldMk cId="2915430193" sldId="1051"/>
            <ac:spMk id="10" creationId="{E50C6FCF-E73D-B1EE-8BF5-C408F2089CBF}"/>
          </ac:spMkLst>
        </pc:spChg>
        <pc:spChg chg="del">
          <ac:chgData name="Paola Pieroni" userId="S::paola.pieroni@univ-angers.fr::6447b8d2-9ef5-4f8b-83b4-ef7d7e0604a4" providerId="AD" clId="Web-{25F430C5-5859-166F-6811-185D1953964F}" dt="2025-07-02T08:14:53.080" v="112"/>
          <ac:spMkLst>
            <pc:docMk/>
            <pc:sldMk cId="2915430193" sldId="1051"/>
            <ac:spMk id="11" creationId="{DF181330-02FC-4AD4-C5FF-A30A29905C2A}"/>
          </ac:spMkLst>
        </pc:spChg>
      </pc:sldChg>
    </pc:docChg>
  </pc:docChgLst>
  <pc:docChgLst>
    <pc:chgData name="Thierry" userId="71c9cc48-4519-4357-a8d3-38a464654588" providerId="ADAL" clId="{29BDAB29-515A-4C91-87D3-6D6E76849C04}"/>
    <pc:docChg chg="custSel addSld modSld sldOrd">
      <pc:chgData name="Thierry" userId="71c9cc48-4519-4357-a8d3-38a464654588" providerId="ADAL" clId="{29BDAB29-515A-4C91-87D3-6D6E76849C04}" dt="2025-07-03T09:34:33.678" v="670" actId="14100"/>
      <pc:docMkLst>
        <pc:docMk/>
      </pc:docMkLst>
      <pc:sldChg chg="modSp mod">
        <pc:chgData name="Thierry" userId="71c9cc48-4519-4357-a8d3-38a464654588" providerId="ADAL" clId="{29BDAB29-515A-4C91-87D3-6D6E76849C04}" dt="2025-06-30T07:26:38.952" v="111" actId="108"/>
        <pc:sldMkLst>
          <pc:docMk/>
          <pc:sldMk cId="1670884888" sldId="995"/>
        </pc:sldMkLst>
        <pc:spChg chg="mod">
          <ac:chgData name="Thierry" userId="71c9cc48-4519-4357-a8d3-38a464654588" providerId="ADAL" clId="{29BDAB29-515A-4C91-87D3-6D6E76849C04}" dt="2025-06-16T07:28:13.912" v="95" actId="20577"/>
          <ac:spMkLst>
            <pc:docMk/>
            <pc:sldMk cId="1670884888" sldId="995"/>
            <ac:spMk id="5" creationId="{8F10DDC1-BDDF-C3B8-EE31-6386934654F9}"/>
          </ac:spMkLst>
        </pc:spChg>
        <pc:spChg chg="mod">
          <ac:chgData name="Thierry" userId="71c9cc48-4519-4357-a8d3-38a464654588" providerId="ADAL" clId="{29BDAB29-515A-4C91-87D3-6D6E76849C04}" dt="2025-06-10T09:42:14.367" v="37" actId="20577"/>
          <ac:spMkLst>
            <pc:docMk/>
            <pc:sldMk cId="1670884888" sldId="995"/>
            <ac:spMk id="8" creationId="{BE2DFBAC-2CA4-1161-1E33-A0DB2D15D405}"/>
          </ac:spMkLst>
        </pc:spChg>
        <pc:spChg chg="mod">
          <ac:chgData name="Thierry" userId="71c9cc48-4519-4357-a8d3-38a464654588" providerId="ADAL" clId="{29BDAB29-515A-4C91-87D3-6D6E76849C04}" dt="2025-06-30T07:26:38.952" v="111" actId="108"/>
          <ac:spMkLst>
            <pc:docMk/>
            <pc:sldMk cId="1670884888" sldId="995"/>
            <ac:spMk id="15" creationId="{326F3FB7-E2A3-01AB-1E1C-22F6CFFB6230}"/>
          </ac:spMkLst>
        </pc:spChg>
      </pc:sldChg>
      <pc:sldChg chg="ord">
        <pc:chgData name="Thierry" userId="71c9cc48-4519-4357-a8d3-38a464654588" providerId="ADAL" clId="{29BDAB29-515A-4C91-87D3-6D6E76849C04}" dt="2025-07-01T15:01:43.525" v="112" actId="20578"/>
        <pc:sldMkLst>
          <pc:docMk/>
          <pc:sldMk cId="3308679314" sldId="1018"/>
        </pc:sldMkLst>
      </pc:sldChg>
      <pc:sldChg chg="modSp mod">
        <pc:chgData name="Thierry" userId="71c9cc48-4519-4357-a8d3-38a464654588" providerId="ADAL" clId="{29BDAB29-515A-4C91-87D3-6D6E76849C04}" dt="2025-07-03T07:25:10.390" v="645" actId="20577"/>
        <pc:sldMkLst>
          <pc:docMk/>
          <pc:sldMk cId="11863167" sldId="1020"/>
        </pc:sldMkLst>
        <pc:spChg chg="mod">
          <ac:chgData name="Thierry" userId="71c9cc48-4519-4357-a8d3-38a464654588" providerId="ADAL" clId="{29BDAB29-515A-4C91-87D3-6D6E76849C04}" dt="2025-07-03T07:25:10.390" v="645" actId="20577"/>
          <ac:spMkLst>
            <pc:docMk/>
            <pc:sldMk cId="11863167" sldId="1020"/>
            <ac:spMk id="2" creationId="{A24C8A6A-29B9-2BF8-24D3-383564BE4CEC}"/>
          </ac:spMkLst>
        </pc:spChg>
      </pc:sldChg>
      <pc:sldChg chg="addSp delSp modSp mod ord">
        <pc:chgData name="Thierry" userId="71c9cc48-4519-4357-a8d3-38a464654588" providerId="ADAL" clId="{29BDAB29-515A-4C91-87D3-6D6E76849C04}" dt="2025-06-10T09:42:56.296" v="44" actId="478"/>
        <pc:sldMkLst>
          <pc:docMk/>
          <pc:sldMk cId="2998617210" sldId="1021"/>
        </pc:sldMkLst>
        <pc:spChg chg="mod">
          <ac:chgData name="Thierry" userId="71c9cc48-4519-4357-a8d3-38a464654588" providerId="ADAL" clId="{29BDAB29-515A-4C91-87D3-6D6E76849C04}" dt="2025-06-10T09:42:52.860" v="43" actId="108"/>
          <ac:spMkLst>
            <pc:docMk/>
            <pc:sldMk cId="2998617210" sldId="1021"/>
            <ac:spMk id="2" creationId="{1A57C3AC-0471-8F7D-3B75-E543A4C8E2C4}"/>
          </ac:spMkLst>
        </pc:spChg>
      </pc:sldChg>
      <pc:sldChg chg="mod modShow">
        <pc:chgData name="Thierry" userId="71c9cc48-4519-4357-a8d3-38a464654588" providerId="ADAL" clId="{29BDAB29-515A-4C91-87D3-6D6E76849C04}" dt="2025-07-01T15:06:18.024" v="244" actId="729"/>
        <pc:sldMkLst>
          <pc:docMk/>
          <pc:sldMk cId="3746294285" sldId="1025"/>
        </pc:sldMkLst>
      </pc:sldChg>
      <pc:sldChg chg="mod modShow">
        <pc:chgData name="Thierry" userId="71c9cc48-4519-4357-a8d3-38a464654588" providerId="ADAL" clId="{29BDAB29-515A-4C91-87D3-6D6E76849C04}" dt="2025-07-01T15:06:50.391" v="251" actId="729"/>
        <pc:sldMkLst>
          <pc:docMk/>
          <pc:sldMk cId="2147949131" sldId="1028"/>
        </pc:sldMkLst>
      </pc:sldChg>
      <pc:sldChg chg="mod modShow">
        <pc:chgData name="Thierry" userId="71c9cc48-4519-4357-a8d3-38a464654588" providerId="ADAL" clId="{29BDAB29-515A-4C91-87D3-6D6E76849C04}" dt="2025-07-01T15:05:51.620" v="240" actId="729"/>
        <pc:sldMkLst>
          <pc:docMk/>
          <pc:sldMk cId="376176548" sldId="1029"/>
        </pc:sldMkLst>
      </pc:sldChg>
      <pc:sldChg chg="mod modShow">
        <pc:chgData name="Thierry" userId="71c9cc48-4519-4357-a8d3-38a464654588" providerId="ADAL" clId="{29BDAB29-515A-4C91-87D3-6D6E76849C04}" dt="2025-07-01T15:06:20.813" v="245" actId="729"/>
        <pc:sldMkLst>
          <pc:docMk/>
          <pc:sldMk cId="1311834507" sldId="1032"/>
        </pc:sldMkLst>
      </pc:sldChg>
      <pc:sldChg chg="mod modShow">
        <pc:chgData name="Thierry" userId="71c9cc48-4519-4357-a8d3-38a464654588" providerId="ADAL" clId="{29BDAB29-515A-4C91-87D3-6D6E76849C04}" dt="2025-07-01T15:06:27.075" v="246" actId="729"/>
        <pc:sldMkLst>
          <pc:docMk/>
          <pc:sldMk cId="2410944644" sldId="1033"/>
        </pc:sldMkLst>
      </pc:sldChg>
      <pc:sldChg chg="mod modShow">
        <pc:chgData name="Thierry" userId="71c9cc48-4519-4357-a8d3-38a464654588" providerId="ADAL" clId="{29BDAB29-515A-4C91-87D3-6D6E76849C04}" dt="2025-07-01T15:06:29.870" v="247" actId="729"/>
        <pc:sldMkLst>
          <pc:docMk/>
          <pc:sldMk cId="1747607418" sldId="1034"/>
        </pc:sldMkLst>
      </pc:sldChg>
      <pc:sldChg chg="mod modShow">
        <pc:chgData name="Thierry" userId="71c9cc48-4519-4357-a8d3-38a464654588" providerId="ADAL" clId="{29BDAB29-515A-4C91-87D3-6D6E76849C04}" dt="2025-07-01T15:06:31.595" v="248" actId="729"/>
        <pc:sldMkLst>
          <pc:docMk/>
          <pc:sldMk cId="1858511047" sldId="1035"/>
        </pc:sldMkLst>
      </pc:sldChg>
      <pc:sldChg chg="mod modShow">
        <pc:chgData name="Thierry" userId="71c9cc48-4519-4357-a8d3-38a464654588" providerId="ADAL" clId="{29BDAB29-515A-4C91-87D3-6D6E76849C04}" dt="2025-07-01T15:06:33.997" v="249" actId="729"/>
        <pc:sldMkLst>
          <pc:docMk/>
          <pc:sldMk cId="3327704344" sldId="1036"/>
        </pc:sldMkLst>
      </pc:sldChg>
      <pc:sldChg chg="mod modShow">
        <pc:chgData name="Thierry" userId="71c9cc48-4519-4357-a8d3-38a464654588" providerId="ADAL" clId="{29BDAB29-515A-4C91-87D3-6D6E76849C04}" dt="2025-07-01T15:06:36.889" v="250" actId="729"/>
        <pc:sldMkLst>
          <pc:docMk/>
          <pc:sldMk cId="4238919811" sldId="1037"/>
        </pc:sldMkLst>
      </pc:sldChg>
      <pc:sldChg chg="addSp delSp modSp mod modShow">
        <pc:chgData name="Thierry" userId="71c9cc48-4519-4357-a8d3-38a464654588" providerId="ADAL" clId="{29BDAB29-515A-4C91-87D3-6D6E76849C04}" dt="2025-07-01T15:05:34.745" v="238" actId="729"/>
        <pc:sldMkLst>
          <pc:docMk/>
          <pc:sldMk cId="4078422247" sldId="1039"/>
        </pc:sldMkLst>
        <pc:spChg chg="mod">
          <ac:chgData name="Thierry" userId="71c9cc48-4519-4357-a8d3-38a464654588" providerId="ADAL" clId="{29BDAB29-515A-4C91-87D3-6D6E76849C04}" dt="2025-07-01T15:04:37.295" v="236" actId="20577"/>
          <ac:spMkLst>
            <pc:docMk/>
            <pc:sldMk cId="4078422247" sldId="1039"/>
            <ac:spMk id="7" creationId="{1E80EF3F-F6F4-DA2C-A332-3B899942D2A1}"/>
          </ac:spMkLst>
        </pc:spChg>
        <pc:spChg chg="mod">
          <ac:chgData name="Thierry" userId="71c9cc48-4519-4357-a8d3-38a464654588" providerId="ADAL" clId="{29BDAB29-515A-4C91-87D3-6D6E76849C04}" dt="2025-07-01T15:04:12.104" v="214" actId="20577"/>
          <ac:spMkLst>
            <pc:docMk/>
            <pc:sldMk cId="4078422247" sldId="1039"/>
            <ac:spMk id="12" creationId="{DEF95372-CF1B-F6C0-271F-32619FAD9A2A}"/>
          </ac:spMkLst>
        </pc:spChg>
        <pc:spChg chg="mod">
          <ac:chgData name="Thierry" userId="71c9cc48-4519-4357-a8d3-38a464654588" providerId="ADAL" clId="{29BDAB29-515A-4C91-87D3-6D6E76849C04}" dt="2025-07-01T15:03:31.381" v="136" actId="20577"/>
          <ac:spMkLst>
            <pc:docMk/>
            <pc:sldMk cId="4078422247" sldId="1039"/>
            <ac:spMk id="19" creationId="{C294C33A-E58D-73CF-6F69-1F66FA1730AD}"/>
          </ac:spMkLst>
        </pc:spChg>
      </pc:sldChg>
      <pc:sldChg chg="mod modShow">
        <pc:chgData name="Thierry" userId="71c9cc48-4519-4357-a8d3-38a464654588" providerId="ADAL" clId="{29BDAB29-515A-4C91-87D3-6D6E76849C04}" dt="2025-07-01T15:05:54.123" v="241" actId="729"/>
        <pc:sldMkLst>
          <pc:docMk/>
          <pc:sldMk cId="177997277" sldId="1040"/>
        </pc:sldMkLst>
      </pc:sldChg>
      <pc:sldChg chg="mod modShow">
        <pc:chgData name="Thierry" userId="71c9cc48-4519-4357-a8d3-38a464654588" providerId="ADAL" clId="{29BDAB29-515A-4C91-87D3-6D6E76849C04}" dt="2025-07-01T15:05:56.280" v="242" actId="729"/>
        <pc:sldMkLst>
          <pc:docMk/>
          <pc:sldMk cId="3791429239" sldId="1041"/>
        </pc:sldMkLst>
      </pc:sldChg>
      <pc:sldChg chg="mod modShow">
        <pc:chgData name="Thierry" userId="71c9cc48-4519-4357-a8d3-38a464654588" providerId="ADAL" clId="{29BDAB29-515A-4C91-87D3-6D6E76849C04}" dt="2025-07-01T15:05:58.500" v="243" actId="729"/>
        <pc:sldMkLst>
          <pc:docMk/>
          <pc:sldMk cId="3955940606" sldId="1042"/>
        </pc:sldMkLst>
      </pc:sldChg>
      <pc:sldChg chg="mod modShow">
        <pc:chgData name="Thierry" userId="71c9cc48-4519-4357-a8d3-38a464654588" providerId="ADAL" clId="{29BDAB29-515A-4C91-87D3-6D6E76849C04}" dt="2025-07-01T15:06:50.391" v="251" actId="729"/>
        <pc:sldMkLst>
          <pc:docMk/>
          <pc:sldMk cId="3043679778" sldId="1043"/>
        </pc:sldMkLst>
      </pc:sldChg>
      <pc:sldChg chg="mod modShow">
        <pc:chgData name="Thierry" userId="71c9cc48-4519-4357-a8d3-38a464654588" providerId="ADAL" clId="{29BDAB29-515A-4C91-87D3-6D6E76849C04}" dt="2025-07-01T15:06:50.391" v="251" actId="729"/>
        <pc:sldMkLst>
          <pc:docMk/>
          <pc:sldMk cId="1229673841" sldId="1044"/>
        </pc:sldMkLst>
      </pc:sldChg>
      <pc:sldChg chg="mod modShow">
        <pc:chgData name="Thierry" userId="71c9cc48-4519-4357-a8d3-38a464654588" providerId="ADAL" clId="{29BDAB29-515A-4C91-87D3-6D6E76849C04}" dt="2025-07-01T15:06:50.391" v="251" actId="729"/>
        <pc:sldMkLst>
          <pc:docMk/>
          <pc:sldMk cId="3430336561" sldId="1045"/>
        </pc:sldMkLst>
      </pc:sldChg>
      <pc:sldChg chg="modSp add mod modShow">
        <pc:chgData name="Thierry" userId="71c9cc48-4519-4357-a8d3-38a464654588" providerId="ADAL" clId="{29BDAB29-515A-4C91-87D3-6D6E76849C04}" dt="2025-07-01T15:11:37.715" v="609" actId="20577"/>
        <pc:sldMkLst>
          <pc:docMk/>
          <pc:sldMk cId="3130028307" sldId="1046"/>
        </pc:sldMkLst>
        <pc:spChg chg="mod">
          <ac:chgData name="Thierry" userId="71c9cc48-4519-4357-a8d3-38a464654588" providerId="ADAL" clId="{29BDAB29-515A-4C91-87D3-6D6E76849C04}" dt="2025-07-01T15:11:37.715" v="609" actId="20577"/>
          <ac:spMkLst>
            <pc:docMk/>
            <pc:sldMk cId="3130028307" sldId="1046"/>
            <ac:spMk id="7" creationId="{1E80EF3F-F6F4-DA2C-A332-3B899942D2A1}"/>
          </ac:spMkLst>
        </pc:spChg>
        <pc:spChg chg="mod">
          <ac:chgData name="Thierry" userId="71c9cc48-4519-4357-a8d3-38a464654588" providerId="ADAL" clId="{29BDAB29-515A-4C91-87D3-6D6E76849C04}" dt="2025-07-01T15:09:19.543" v="448" actId="14100"/>
          <ac:spMkLst>
            <pc:docMk/>
            <pc:sldMk cId="3130028307" sldId="1046"/>
            <ac:spMk id="12" creationId="{DEF95372-CF1B-F6C0-271F-32619FAD9A2A}"/>
          </ac:spMkLst>
        </pc:spChg>
      </pc:sldChg>
      <pc:sldChg chg="modSp mod">
        <pc:chgData name="Thierry" userId="71c9cc48-4519-4357-a8d3-38a464654588" providerId="ADAL" clId="{29BDAB29-515A-4C91-87D3-6D6E76849C04}" dt="2025-07-03T09:33:04.649" v="669" actId="20577"/>
        <pc:sldMkLst>
          <pc:docMk/>
          <pc:sldMk cId="1321725498" sldId="1049"/>
        </pc:sldMkLst>
        <pc:spChg chg="mod">
          <ac:chgData name="Thierry" userId="71c9cc48-4519-4357-a8d3-38a464654588" providerId="ADAL" clId="{29BDAB29-515A-4C91-87D3-6D6E76849C04}" dt="2025-07-03T09:33:04.649" v="669" actId="20577"/>
          <ac:spMkLst>
            <pc:docMk/>
            <pc:sldMk cId="1321725498" sldId="1049"/>
            <ac:spMk id="3" creationId="{B46813EC-2F14-F4A2-84D5-FED757CCE1A7}"/>
          </ac:spMkLst>
        </pc:spChg>
      </pc:sldChg>
      <pc:sldChg chg="modSp mod">
        <pc:chgData name="Thierry" userId="71c9cc48-4519-4357-a8d3-38a464654588" providerId="ADAL" clId="{29BDAB29-515A-4C91-87D3-6D6E76849C04}" dt="2025-07-03T09:34:33.678" v="670" actId="14100"/>
        <pc:sldMkLst>
          <pc:docMk/>
          <pc:sldMk cId="2915430193" sldId="1051"/>
        </pc:sldMkLst>
        <pc:spChg chg="mod">
          <ac:chgData name="Thierry" userId="71c9cc48-4519-4357-a8d3-38a464654588" providerId="ADAL" clId="{29BDAB29-515A-4C91-87D3-6D6E76849C04}" dt="2025-07-03T09:34:33.678" v="670" actId="14100"/>
          <ac:spMkLst>
            <pc:docMk/>
            <pc:sldMk cId="2915430193" sldId="1051"/>
            <ac:spMk id="3" creationId="{4CDAD6F6-BD0F-0020-9446-41CDEA183048}"/>
          </ac:spMkLst>
        </pc:spChg>
      </pc:sldChg>
    </pc:docChg>
  </pc:docChgLst>
  <pc:docChgLst>
    <pc:chgData name="Daniel Bourrion" userId="5d034e2d-c6aa-4c66-b6fb-18a87295a534" providerId="ADAL" clId="{A9809B35-81F8-4BC9-9FDB-B1CAF8D13DFB}"/>
    <pc:docChg chg="undo custSel addSld modSld modSection">
      <pc:chgData name="Daniel Bourrion" userId="5d034e2d-c6aa-4c66-b6fb-18a87295a534" providerId="ADAL" clId="{A9809B35-81F8-4BC9-9FDB-B1CAF8D13DFB}" dt="2025-07-02T11:55:09.541" v="770" actId="20577"/>
      <pc:docMkLst>
        <pc:docMk/>
      </pc:docMkLst>
      <pc:sldChg chg="addSp modSp mod">
        <pc:chgData name="Daniel Bourrion" userId="5d034e2d-c6aa-4c66-b6fb-18a87295a534" providerId="ADAL" clId="{A9809B35-81F8-4BC9-9FDB-B1CAF8D13DFB}" dt="2025-07-02T11:55:09.541" v="770" actId="20577"/>
        <pc:sldMkLst>
          <pc:docMk/>
          <pc:sldMk cId="1670884888" sldId="995"/>
        </pc:sldMkLst>
        <pc:spChg chg="mod">
          <ac:chgData name="Daniel Bourrion" userId="5d034e2d-c6aa-4c66-b6fb-18a87295a534" providerId="ADAL" clId="{A9809B35-81F8-4BC9-9FDB-B1CAF8D13DFB}" dt="2025-06-30T07:36:44.754" v="71" actId="20577"/>
          <ac:spMkLst>
            <pc:docMk/>
            <pc:sldMk cId="1670884888" sldId="995"/>
            <ac:spMk id="4" creationId="{15DC2664-3119-2CC8-5C95-45EE61D82399}"/>
          </ac:spMkLst>
        </pc:spChg>
        <pc:spChg chg="mod">
          <ac:chgData name="Daniel Bourrion" userId="5d034e2d-c6aa-4c66-b6fb-18a87295a534" providerId="ADAL" clId="{A9809B35-81F8-4BC9-9FDB-B1CAF8D13DFB}" dt="2025-06-30T07:36:31.798" v="59" actId="6549"/>
          <ac:spMkLst>
            <pc:docMk/>
            <pc:sldMk cId="1670884888" sldId="995"/>
            <ac:spMk id="5" creationId="{8F10DDC1-BDDF-C3B8-EE31-6386934654F9}"/>
          </ac:spMkLst>
        </pc:spChg>
        <pc:spChg chg="mod">
          <ac:chgData name="Daniel Bourrion" userId="5d034e2d-c6aa-4c66-b6fb-18a87295a534" providerId="ADAL" clId="{A9809B35-81F8-4BC9-9FDB-B1CAF8D13DFB}" dt="2025-06-30T07:36:48.927" v="76" actId="20577"/>
          <ac:spMkLst>
            <pc:docMk/>
            <pc:sldMk cId="1670884888" sldId="995"/>
            <ac:spMk id="6" creationId="{411A430D-F1E6-6939-06C9-F631A677AD07}"/>
          </ac:spMkLst>
        </pc:spChg>
        <pc:spChg chg="mod">
          <ac:chgData name="Daniel Bourrion" userId="5d034e2d-c6aa-4c66-b6fb-18a87295a534" providerId="ADAL" clId="{A9809B35-81F8-4BC9-9FDB-B1CAF8D13DFB}" dt="2025-06-30T07:36:37.793" v="66" actId="6549"/>
          <ac:spMkLst>
            <pc:docMk/>
            <pc:sldMk cId="1670884888" sldId="995"/>
            <ac:spMk id="7" creationId="{298214E2-B1F8-BD05-C941-B18D2798B544}"/>
          </ac:spMkLst>
        </pc:spChg>
        <pc:spChg chg="mod">
          <ac:chgData name="Daniel Bourrion" userId="5d034e2d-c6aa-4c66-b6fb-18a87295a534" providerId="ADAL" clId="{A9809B35-81F8-4BC9-9FDB-B1CAF8D13DFB}" dt="2025-06-30T07:36:59.387" v="87" actId="20577"/>
          <ac:spMkLst>
            <pc:docMk/>
            <pc:sldMk cId="1670884888" sldId="995"/>
            <ac:spMk id="8" creationId="{BE2DFBAC-2CA4-1161-1E33-A0DB2D15D405}"/>
          </ac:spMkLst>
        </pc:spChg>
        <pc:spChg chg="mod">
          <ac:chgData name="Daniel Bourrion" userId="5d034e2d-c6aa-4c66-b6fb-18a87295a534" providerId="ADAL" clId="{A9809B35-81F8-4BC9-9FDB-B1CAF8D13DFB}" dt="2025-06-30T07:37:03.182" v="92" actId="6549"/>
          <ac:spMkLst>
            <pc:docMk/>
            <pc:sldMk cId="1670884888" sldId="995"/>
            <ac:spMk id="15" creationId="{326F3FB7-E2A3-01AB-1E1C-22F6CFFB6230}"/>
          </ac:spMkLst>
        </pc:spChg>
        <pc:spChg chg="add mod">
          <ac:chgData name="Daniel Bourrion" userId="5d034e2d-c6aa-4c66-b6fb-18a87295a534" providerId="ADAL" clId="{A9809B35-81F8-4BC9-9FDB-B1CAF8D13DFB}" dt="2025-07-02T11:55:09.541" v="770" actId="20577"/>
          <ac:spMkLst>
            <pc:docMk/>
            <pc:sldMk cId="1670884888" sldId="995"/>
            <ac:spMk id="17" creationId="{506F2CE4-B86C-F256-012F-F6C3A0280ABE}"/>
          </ac:spMkLst>
        </pc:spChg>
      </pc:sldChg>
      <pc:sldChg chg="modSp mod">
        <pc:chgData name="Daniel Bourrion" userId="5d034e2d-c6aa-4c66-b6fb-18a87295a534" providerId="ADAL" clId="{A9809B35-81F8-4BC9-9FDB-B1CAF8D13DFB}" dt="2025-07-02T07:29:06.912" v="164" actId="20577"/>
        <pc:sldMkLst>
          <pc:docMk/>
          <pc:sldMk cId="1747607418" sldId="1034"/>
        </pc:sldMkLst>
        <pc:spChg chg="mod">
          <ac:chgData name="Daniel Bourrion" userId="5d034e2d-c6aa-4c66-b6fb-18a87295a534" providerId="ADAL" clId="{A9809B35-81F8-4BC9-9FDB-B1CAF8D13DFB}" dt="2025-07-02T07:29:06.912" v="164" actId="20577"/>
          <ac:spMkLst>
            <pc:docMk/>
            <pc:sldMk cId="1747607418" sldId="1034"/>
            <ac:spMk id="7" creationId="{33830ACD-48AE-7BFB-093C-A2EA0213EAAA}"/>
          </ac:spMkLst>
        </pc:spChg>
      </pc:sldChg>
      <pc:sldChg chg="modSp mod">
        <pc:chgData name="Daniel Bourrion" userId="5d034e2d-c6aa-4c66-b6fb-18a87295a534" providerId="ADAL" clId="{A9809B35-81F8-4BC9-9FDB-B1CAF8D13DFB}" dt="2025-07-02T07:29:32.149" v="165" actId="20577"/>
        <pc:sldMkLst>
          <pc:docMk/>
          <pc:sldMk cId="3327704344" sldId="1036"/>
        </pc:sldMkLst>
        <pc:spChg chg="mod">
          <ac:chgData name="Daniel Bourrion" userId="5d034e2d-c6aa-4c66-b6fb-18a87295a534" providerId="ADAL" clId="{A9809B35-81F8-4BC9-9FDB-B1CAF8D13DFB}" dt="2025-07-02T07:29:32.149" v="165" actId="20577"/>
          <ac:spMkLst>
            <pc:docMk/>
            <pc:sldMk cId="3327704344" sldId="1036"/>
            <ac:spMk id="7" creationId="{192BBFD8-7683-265D-6A1A-2117AEBA8AF7}"/>
          </ac:spMkLst>
        </pc:spChg>
      </pc:sldChg>
      <pc:sldChg chg="modSp mod">
        <pc:chgData name="Daniel Bourrion" userId="5d034e2d-c6aa-4c66-b6fb-18a87295a534" providerId="ADAL" clId="{A9809B35-81F8-4BC9-9FDB-B1CAF8D13DFB}" dt="2025-07-02T11:51:58.114" v="638" actId="20577"/>
        <pc:sldMkLst>
          <pc:docMk/>
          <pc:sldMk cId="4238919811" sldId="1037"/>
        </pc:sldMkLst>
        <pc:spChg chg="mod">
          <ac:chgData name="Daniel Bourrion" userId="5d034e2d-c6aa-4c66-b6fb-18a87295a534" providerId="ADAL" clId="{A9809B35-81F8-4BC9-9FDB-B1CAF8D13DFB}" dt="2025-07-02T11:51:58.114" v="638" actId="20577"/>
          <ac:spMkLst>
            <pc:docMk/>
            <pc:sldMk cId="4238919811" sldId="1037"/>
            <ac:spMk id="7" creationId="{9BBA576D-AB23-B9FB-4C1F-34522BF8677A}"/>
          </ac:spMkLst>
        </pc:spChg>
      </pc:sldChg>
      <pc:sldChg chg="modSp mod">
        <pc:chgData name="Daniel Bourrion" userId="5d034e2d-c6aa-4c66-b6fb-18a87295a534" providerId="ADAL" clId="{A9809B35-81F8-4BC9-9FDB-B1CAF8D13DFB}" dt="2025-07-02T11:49:26.149" v="608" actId="1035"/>
        <pc:sldMkLst>
          <pc:docMk/>
          <pc:sldMk cId="3043679778" sldId="1043"/>
        </pc:sldMkLst>
        <pc:spChg chg="mod">
          <ac:chgData name="Daniel Bourrion" userId="5d034e2d-c6aa-4c66-b6fb-18a87295a534" providerId="ADAL" clId="{A9809B35-81F8-4BC9-9FDB-B1CAF8D13DFB}" dt="2025-07-02T11:49:26.149" v="608" actId="1035"/>
          <ac:spMkLst>
            <pc:docMk/>
            <pc:sldMk cId="3043679778" sldId="1043"/>
            <ac:spMk id="7" creationId="{2771313F-D1DE-E1EC-23E0-A81CF957F31E}"/>
          </ac:spMkLst>
        </pc:spChg>
        <pc:spChg chg="mod">
          <ac:chgData name="Daniel Bourrion" userId="5d034e2d-c6aa-4c66-b6fb-18a87295a534" providerId="ADAL" clId="{A9809B35-81F8-4BC9-9FDB-B1CAF8D13DFB}" dt="2025-07-02T11:49:20.115" v="600" actId="1035"/>
          <ac:spMkLst>
            <pc:docMk/>
            <pc:sldMk cId="3043679778" sldId="1043"/>
            <ac:spMk id="12" creationId="{8423A710-4452-C2CE-F085-0B5F28A469CA}"/>
          </ac:spMkLst>
        </pc:spChg>
        <pc:spChg chg="mod">
          <ac:chgData name="Daniel Bourrion" userId="5d034e2d-c6aa-4c66-b6fb-18a87295a534" providerId="ADAL" clId="{A9809B35-81F8-4BC9-9FDB-B1CAF8D13DFB}" dt="2025-07-02T11:49:20.115" v="600" actId="1035"/>
          <ac:spMkLst>
            <pc:docMk/>
            <pc:sldMk cId="3043679778" sldId="1043"/>
            <ac:spMk id="78" creationId="{00A4B7EC-3EB2-93E5-0E0D-459B5DA8C96D}"/>
          </ac:spMkLst>
        </pc:spChg>
        <pc:picChg chg="mod">
          <ac:chgData name="Daniel Bourrion" userId="5d034e2d-c6aa-4c66-b6fb-18a87295a534" providerId="ADAL" clId="{A9809B35-81F8-4BC9-9FDB-B1CAF8D13DFB}" dt="2025-07-02T11:49:20.115" v="600" actId="1035"/>
          <ac:picMkLst>
            <pc:docMk/>
            <pc:sldMk cId="3043679778" sldId="1043"/>
            <ac:picMk id="24" creationId="{E7BBF090-5FE7-CEE0-3B8E-D69EED40E549}"/>
          </ac:picMkLst>
        </pc:picChg>
      </pc:sldChg>
      <pc:sldChg chg="modSp mod">
        <pc:chgData name="Daniel Bourrion" userId="5d034e2d-c6aa-4c66-b6fb-18a87295a534" providerId="ADAL" clId="{A9809B35-81F8-4BC9-9FDB-B1CAF8D13DFB}" dt="2025-07-02T11:50:12.826" v="630" actId="20577"/>
        <pc:sldMkLst>
          <pc:docMk/>
          <pc:sldMk cId="1229673841" sldId="1044"/>
        </pc:sldMkLst>
        <pc:spChg chg="mod">
          <ac:chgData name="Daniel Bourrion" userId="5d034e2d-c6aa-4c66-b6fb-18a87295a534" providerId="ADAL" clId="{A9809B35-81F8-4BC9-9FDB-B1CAF8D13DFB}" dt="2025-07-02T11:50:12.826" v="630" actId="20577"/>
          <ac:spMkLst>
            <pc:docMk/>
            <pc:sldMk cId="1229673841" sldId="1044"/>
            <ac:spMk id="7" creationId="{F20C71C9-5CC9-8D51-CC6E-0D52F9848FDB}"/>
          </ac:spMkLst>
        </pc:spChg>
        <pc:spChg chg="mod">
          <ac:chgData name="Daniel Bourrion" userId="5d034e2d-c6aa-4c66-b6fb-18a87295a534" providerId="ADAL" clId="{A9809B35-81F8-4BC9-9FDB-B1CAF8D13DFB}" dt="2025-07-02T11:49:53.480" v="620" actId="1035"/>
          <ac:spMkLst>
            <pc:docMk/>
            <pc:sldMk cId="1229673841" sldId="1044"/>
            <ac:spMk id="12" creationId="{6D993AFB-33BB-CD99-AF9A-F00F583EA1E8}"/>
          </ac:spMkLst>
        </pc:spChg>
        <pc:spChg chg="mod">
          <ac:chgData name="Daniel Bourrion" userId="5d034e2d-c6aa-4c66-b6fb-18a87295a534" providerId="ADAL" clId="{A9809B35-81F8-4BC9-9FDB-B1CAF8D13DFB}" dt="2025-07-02T11:49:53.480" v="620" actId="1035"/>
          <ac:spMkLst>
            <pc:docMk/>
            <pc:sldMk cId="1229673841" sldId="1044"/>
            <ac:spMk id="78" creationId="{AC025A7A-DBFC-98D1-5840-0C2DF2E31CF1}"/>
          </ac:spMkLst>
        </pc:spChg>
        <pc:picChg chg="mod">
          <ac:chgData name="Daniel Bourrion" userId="5d034e2d-c6aa-4c66-b6fb-18a87295a534" providerId="ADAL" clId="{A9809B35-81F8-4BC9-9FDB-B1CAF8D13DFB}" dt="2025-07-02T11:49:53.480" v="620" actId="1035"/>
          <ac:picMkLst>
            <pc:docMk/>
            <pc:sldMk cId="1229673841" sldId="1044"/>
            <ac:picMk id="24" creationId="{00CA2410-64B3-1A07-D65A-B83CB8A176DE}"/>
          </ac:picMkLst>
        </pc:picChg>
      </pc:sldChg>
      <pc:sldChg chg="modSp mod">
        <pc:chgData name="Daniel Bourrion" userId="5d034e2d-c6aa-4c66-b6fb-18a87295a534" providerId="ADAL" clId="{A9809B35-81F8-4BC9-9FDB-B1CAF8D13DFB}" dt="2025-07-02T11:50:56.501" v="635" actId="20577"/>
        <pc:sldMkLst>
          <pc:docMk/>
          <pc:sldMk cId="3430336561" sldId="1045"/>
        </pc:sldMkLst>
        <pc:spChg chg="mod">
          <ac:chgData name="Daniel Bourrion" userId="5d034e2d-c6aa-4c66-b6fb-18a87295a534" providerId="ADAL" clId="{A9809B35-81F8-4BC9-9FDB-B1CAF8D13DFB}" dt="2025-07-02T11:50:56.501" v="635" actId="20577"/>
          <ac:spMkLst>
            <pc:docMk/>
            <pc:sldMk cId="3430336561" sldId="1045"/>
            <ac:spMk id="5" creationId="{5B52FE79-AC6D-1CC2-18E8-ED4A4CF7F143}"/>
          </ac:spMkLst>
        </pc:spChg>
      </pc:sldChg>
      <pc:sldChg chg="modSp mod">
        <pc:chgData name="Daniel Bourrion" userId="5d034e2d-c6aa-4c66-b6fb-18a87295a534" providerId="ADAL" clId="{A9809B35-81F8-4BC9-9FDB-B1CAF8D13DFB}" dt="2025-07-02T11:54:32.600" v="662" actId="12"/>
        <pc:sldMkLst>
          <pc:docMk/>
          <pc:sldMk cId="3130028307" sldId="1046"/>
        </pc:sldMkLst>
        <pc:spChg chg="mod">
          <ac:chgData name="Daniel Bourrion" userId="5d034e2d-c6aa-4c66-b6fb-18a87295a534" providerId="ADAL" clId="{A9809B35-81F8-4BC9-9FDB-B1CAF8D13DFB}" dt="2025-07-02T11:54:32.600" v="662" actId="12"/>
          <ac:spMkLst>
            <pc:docMk/>
            <pc:sldMk cId="3130028307" sldId="1046"/>
            <ac:spMk id="7" creationId="{1E80EF3F-F6F4-DA2C-A332-3B899942D2A1}"/>
          </ac:spMkLst>
        </pc:spChg>
      </pc:sldChg>
      <pc:sldChg chg="modSp mod">
        <pc:chgData name="Daniel Bourrion" userId="5d034e2d-c6aa-4c66-b6fb-18a87295a534" providerId="ADAL" clId="{A9809B35-81F8-4BC9-9FDB-B1CAF8D13DFB}" dt="2025-07-02T11:53:28.936" v="654"/>
        <pc:sldMkLst>
          <pc:docMk/>
          <pc:sldMk cId="1591248517" sldId="1048"/>
        </pc:sldMkLst>
        <pc:spChg chg="mod">
          <ac:chgData name="Daniel Bourrion" userId="5d034e2d-c6aa-4c66-b6fb-18a87295a534" providerId="ADAL" clId="{A9809B35-81F8-4BC9-9FDB-B1CAF8D13DFB}" dt="2025-07-02T11:52:30.400" v="642" actId="20577"/>
          <ac:spMkLst>
            <pc:docMk/>
            <pc:sldMk cId="1591248517" sldId="1048"/>
            <ac:spMk id="3" creationId="{387AA148-7BF7-F0C1-9369-DE13D2936312}"/>
          </ac:spMkLst>
        </pc:spChg>
        <pc:spChg chg="mod">
          <ac:chgData name="Daniel Bourrion" userId="5d034e2d-c6aa-4c66-b6fb-18a87295a534" providerId="ADAL" clId="{A9809B35-81F8-4BC9-9FDB-B1CAF8D13DFB}" dt="2025-07-02T11:53:28.936" v="654"/>
          <ac:spMkLst>
            <pc:docMk/>
            <pc:sldMk cId="1591248517" sldId="1048"/>
            <ac:spMk id="4" creationId="{62AFE518-7CCE-3794-CC81-6414848B4F29}"/>
          </ac:spMkLst>
        </pc:spChg>
      </pc:sldChg>
      <pc:sldChg chg="modSp mod">
        <pc:chgData name="Daniel Bourrion" userId="5d034e2d-c6aa-4c66-b6fb-18a87295a534" providerId="ADAL" clId="{A9809B35-81F8-4BC9-9FDB-B1CAF8D13DFB}" dt="2025-07-02T11:53:32.949" v="655"/>
        <pc:sldMkLst>
          <pc:docMk/>
          <pc:sldMk cId="1321725498" sldId="1049"/>
        </pc:sldMkLst>
        <pc:spChg chg="mod">
          <ac:chgData name="Daniel Bourrion" userId="5d034e2d-c6aa-4c66-b6fb-18a87295a534" providerId="ADAL" clId="{A9809B35-81F8-4BC9-9FDB-B1CAF8D13DFB}" dt="2025-07-02T11:52:54.291" v="653" actId="5793"/>
          <ac:spMkLst>
            <pc:docMk/>
            <pc:sldMk cId="1321725498" sldId="1049"/>
            <ac:spMk id="3" creationId="{B46813EC-2F14-F4A2-84D5-FED757CCE1A7}"/>
          </ac:spMkLst>
        </pc:spChg>
        <pc:spChg chg="mod">
          <ac:chgData name="Daniel Bourrion" userId="5d034e2d-c6aa-4c66-b6fb-18a87295a534" providerId="ADAL" clId="{A9809B35-81F8-4BC9-9FDB-B1CAF8D13DFB}" dt="2025-07-02T11:53:32.949" v="655"/>
          <ac:spMkLst>
            <pc:docMk/>
            <pc:sldMk cId="1321725498" sldId="1049"/>
            <ac:spMk id="4" creationId="{4396406D-72E7-8627-64AE-0AD6F68CD784}"/>
          </ac:spMkLst>
        </pc:spChg>
      </pc:sldChg>
      <pc:sldChg chg="modSp add mod">
        <pc:chgData name="Daniel Bourrion" userId="5d034e2d-c6aa-4c66-b6fb-18a87295a534" providerId="ADAL" clId="{A9809B35-81F8-4BC9-9FDB-B1CAF8D13DFB}" dt="2025-07-02T08:09:15.047" v="591" actId="20577"/>
        <pc:sldMkLst>
          <pc:docMk/>
          <pc:sldMk cId="1732721718" sldId="1050"/>
        </pc:sldMkLst>
        <pc:spChg chg="mod">
          <ac:chgData name="Daniel Bourrion" userId="5d034e2d-c6aa-4c66-b6fb-18a87295a534" providerId="ADAL" clId="{A9809B35-81F8-4BC9-9FDB-B1CAF8D13DFB}" dt="2025-07-02T08:09:15.047" v="591" actId="20577"/>
          <ac:spMkLst>
            <pc:docMk/>
            <pc:sldMk cId="1732721718" sldId="1050"/>
            <ac:spMk id="7" creationId="{F19E232D-812D-6498-F64B-0414CAFE52A4}"/>
          </ac:spMkLst>
        </pc:spChg>
        <pc:spChg chg="mod">
          <ac:chgData name="Daniel Bourrion" userId="5d034e2d-c6aa-4c66-b6fb-18a87295a534" providerId="ADAL" clId="{A9809B35-81F8-4BC9-9FDB-B1CAF8D13DFB}" dt="2025-07-02T08:06:48.408" v="220" actId="20577"/>
          <ac:spMkLst>
            <pc:docMk/>
            <pc:sldMk cId="1732721718" sldId="1050"/>
            <ac:spMk id="12" creationId="{81C92E34-B231-D988-90D6-C2FBACCE5FA2}"/>
          </ac:spMkLst>
        </pc:spChg>
        <pc:spChg chg="mod">
          <ac:chgData name="Daniel Bourrion" userId="5d034e2d-c6aa-4c66-b6fb-18a87295a534" providerId="ADAL" clId="{A9809B35-81F8-4BC9-9FDB-B1CAF8D13DFB}" dt="2025-07-02T08:06:27.217" v="178" actId="20577"/>
          <ac:spMkLst>
            <pc:docMk/>
            <pc:sldMk cId="1732721718" sldId="1050"/>
            <ac:spMk id="19" creationId="{A781D3AE-B95F-E1DD-CCE2-8860D3EA6C7D}"/>
          </ac:spMkLst>
        </pc:spChg>
      </pc:sldChg>
      <pc:sldChg chg="modSp">
        <pc:chgData name="Daniel Bourrion" userId="5d034e2d-c6aa-4c66-b6fb-18a87295a534" providerId="ADAL" clId="{A9809B35-81F8-4BC9-9FDB-B1CAF8D13DFB}" dt="2025-07-02T11:53:36.328" v="656"/>
        <pc:sldMkLst>
          <pc:docMk/>
          <pc:sldMk cId="2915430193" sldId="1051"/>
        </pc:sldMkLst>
        <pc:spChg chg="mod">
          <ac:chgData name="Daniel Bourrion" userId="5d034e2d-c6aa-4c66-b6fb-18a87295a534" providerId="ADAL" clId="{A9809B35-81F8-4BC9-9FDB-B1CAF8D13DFB}" dt="2025-07-02T11:53:36.328" v="656"/>
          <ac:spMkLst>
            <pc:docMk/>
            <pc:sldMk cId="2915430193" sldId="1051"/>
            <ac:spMk id="6" creationId="{E7CBDC7C-306E-8DDC-256F-99D40498FBE2}"/>
          </ac:spMkLst>
        </pc:spChg>
      </pc:sldChg>
    </pc:docChg>
  </pc:docChgLst>
  <pc:docChgLst>
    <pc:chgData name="Daniel Bourrion" userId="5d034e2d-c6aa-4c66-b6fb-18a87295a534" providerId="ADAL" clId="{87FC7AD5-9E29-4F1D-8A56-CC1C5AD470BF}"/>
    <pc:docChg chg="undo custSel addSld modSld modSection">
      <pc:chgData name="Daniel Bourrion" userId="5d034e2d-c6aa-4c66-b6fb-18a87295a534" providerId="ADAL" clId="{87FC7AD5-9E29-4F1D-8A56-CC1C5AD470BF}" dt="2025-05-16T07:06:17.138" v="575" actId="1038"/>
      <pc:docMkLst>
        <pc:docMk/>
      </pc:docMkLst>
      <pc:sldChg chg="modSp mod">
        <pc:chgData name="Daniel Bourrion" userId="5d034e2d-c6aa-4c66-b6fb-18a87295a534" providerId="ADAL" clId="{87FC7AD5-9E29-4F1D-8A56-CC1C5AD470BF}" dt="2025-05-16T06:52:57.852" v="529" actId="255"/>
        <pc:sldMkLst>
          <pc:docMk/>
          <pc:sldMk cId="1670884888" sldId="995"/>
        </pc:sldMkLst>
      </pc:sldChg>
      <pc:sldChg chg="modSp mod">
        <pc:chgData name="Daniel Bourrion" userId="5d034e2d-c6aa-4c66-b6fb-18a87295a534" providerId="ADAL" clId="{87FC7AD5-9E29-4F1D-8A56-CC1C5AD470BF}" dt="2025-05-16T06:45:05.647" v="79" actId="255"/>
        <pc:sldMkLst>
          <pc:docMk/>
          <pc:sldMk cId="779197831" sldId="1014"/>
        </pc:sldMkLst>
      </pc:sldChg>
      <pc:sldChg chg="modSp mod">
        <pc:chgData name="Daniel Bourrion" userId="5d034e2d-c6aa-4c66-b6fb-18a87295a534" providerId="ADAL" clId="{87FC7AD5-9E29-4F1D-8A56-CC1C5AD470BF}" dt="2025-05-16T06:48:04.611" v="195" actId="255"/>
        <pc:sldMkLst>
          <pc:docMk/>
          <pc:sldMk cId="439651071" sldId="1017"/>
        </pc:sldMkLst>
      </pc:sldChg>
      <pc:sldChg chg="modSp mod">
        <pc:chgData name="Daniel Bourrion" userId="5d034e2d-c6aa-4c66-b6fb-18a87295a534" providerId="ADAL" clId="{87FC7AD5-9E29-4F1D-8A56-CC1C5AD470BF}" dt="2025-05-16T06:49:38.116" v="278" actId="20577"/>
        <pc:sldMkLst>
          <pc:docMk/>
          <pc:sldMk cId="3308679314" sldId="1018"/>
        </pc:sldMkLst>
      </pc:sldChg>
      <pc:sldChg chg="modSp mod">
        <pc:chgData name="Daniel Bourrion" userId="5d034e2d-c6aa-4c66-b6fb-18a87295a534" providerId="ADAL" clId="{87FC7AD5-9E29-4F1D-8A56-CC1C5AD470BF}" dt="2025-05-16T06:50:07.287" v="318" actId="20577"/>
        <pc:sldMkLst>
          <pc:docMk/>
          <pc:sldMk cId="2162948982" sldId="1019"/>
        </pc:sldMkLst>
      </pc:sldChg>
      <pc:sldChg chg="modSp mod">
        <pc:chgData name="Daniel Bourrion" userId="5d034e2d-c6aa-4c66-b6fb-18a87295a534" providerId="ADAL" clId="{87FC7AD5-9E29-4F1D-8A56-CC1C5AD470BF}" dt="2025-05-16T06:50:52.523" v="395" actId="20577"/>
        <pc:sldMkLst>
          <pc:docMk/>
          <pc:sldMk cId="11863167" sldId="1020"/>
        </pc:sldMkLst>
      </pc:sldChg>
      <pc:sldChg chg="modSp mod">
        <pc:chgData name="Daniel Bourrion" userId="5d034e2d-c6aa-4c66-b6fb-18a87295a534" providerId="ADAL" clId="{87FC7AD5-9E29-4F1D-8A56-CC1C5AD470BF}" dt="2025-05-16T06:49:04.216" v="241" actId="6549"/>
        <pc:sldMkLst>
          <pc:docMk/>
          <pc:sldMk cId="1960415430" sldId="1024"/>
        </pc:sldMkLst>
      </pc:sldChg>
      <pc:sldChg chg="modSp mod">
        <pc:chgData name="Daniel Bourrion" userId="5d034e2d-c6aa-4c66-b6fb-18a87295a534" providerId="ADAL" clId="{87FC7AD5-9E29-4F1D-8A56-CC1C5AD470BF}" dt="2025-05-16T06:49:51.298" v="299" actId="20577"/>
        <pc:sldMkLst>
          <pc:docMk/>
          <pc:sldMk cId="3746294285" sldId="1025"/>
        </pc:sldMkLst>
      </pc:sldChg>
      <pc:sldChg chg="modSp mod">
        <pc:chgData name="Daniel Bourrion" userId="5d034e2d-c6aa-4c66-b6fb-18a87295a534" providerId="ADAL" clId="{87FC7AD5-9E29-4F1D-8A56-CC1C5AD470BF}" dt="2025-05-16T06:50:23.387" v="340" actId="20577"/>
        <pc:sldMkLst>
          <pc:docMk/>
          <pc:sldMk cId="3960340546" sldId="1026"/>
        </pc:sldMkLst>
      </pc:sldChg>
      <pc:sldChg chg="modSp mod">
        <pc:chgData name="Daniel Bourrion" userId="5d034e2d-c6aa-4c66-b6fb-18a87295a534" providerId="ADAL" clId="{87FC7AD5-9E29-4F1D-8A56-CC1C5AD470BF}" dt="2025-05-16T06:51:03.181" v="422" actId="20577"/>
        <pc:sldMkLst>
          <pc:docMk/>
          <pc:sldMk cId="3797804038" sldId="1027"/>
        </pc:sldMkLst>
      </pc:sldChg>
      <pc:sldChg chg="modSp add mod setBg modNotesTx">
        <pc:chgData name="Daniel Bourrion" userId="5d034e2d-c6aa-4c66-b6fb-18a87295a534" providerId="ADAL" clId="{87FC7AD5-9E29-4F1D-8A56-CC1C5AD470BF}" dt="2025-05-16T07:06:17.138" v="575" actId="1038"/>
        <pc:sldMkLst>
          <pc:docMk/>
          <pc:sldMk cId="1945858738" sldId="1031"/>
        </pc:sldMkLst>
      </pc:sldChg>
    </pc:docChg>
  </pc:docChgLst>
  <pc:docChgLst>
    <pc:chgData name="Christophe Delalande" userId="S::christophe.delalande@univ-angers.fr::41449789-eccd-43de-9ebf-5e5300983fc9" providerId="AD" clId="Web-{8B279ED3-35C4-4F82-8D06-570C9EC0DA0D}"/>
    <pc:docChg chg="addSld modSld modSection">
      <pc:chgData name="Christophe Delalande" userId="S::christophe.delalande@univ-angers.fr::41449789-eccd-43de-9ebf-5e5300983fc9" providerId="AD" clId="Web-{8B279ED3-35C4-4F82-8D06-570C9EC0DA0D}" dt="2025-06-20T09:25:19.770" v="939" actId="20577"/>
      <pc:docMkLst>
        <pc:docMk/>
      </pc:docMkLst>
      <pc:sldChg chg="addSp delSp modSp">
        <pc:chgData name="Christophe Delalande" userId="S::christophe.delalande@univ-angers.fr::41449789-eccd-43de-9ebf-5e5300983fc9" providerId="AD" clId="Web-{8B279ED3-35C4-4F82-8D06-570C9EC0DA0D}" dt="2025-06-20T09:09:45.307" v="290" actId="20577"/>
        <pc:sldMkLst>
          <pc:docMk/>
          <pc:sldMk cId="2147949131" sldId="1028"/>
        </pc:sldMkLst>
        <pc:spChg chg="mod">
          <ac:chgData name="Christophe Delalande" userId="S::christophe.delalande@univ-angers.fr::41449789-eccd-43de-9ebf-5e5300983fc9" providerId="AD" clId="Web-{8B279ED3-35C4-4F82-8D06-570C9EC0DA0D}" dt="2025-06-20T09:09:45.307" v="290" actId="20577"/>
          <ac:spMkLst>
            <pc:docMk/>
            <pc:sldMk cId="2147949131" sldId="1028"/>
            <ac:spMk id="7" creationId="{A288AD32-F11C-9550-63DF-339EBAAFEE79}"/>
          </ac:spMkLst>
        </pc:spChg>
        <pc:spChg chg="mod">
          <ac:chgData name="Christophe Delalande" userId="S::christophe.delalande@univ-angers.fr::41449789-eccd-43de-9ebf-5e5300983fc9" providerId="AD" clId="Web-{8B279ED3-35C4-4F82-8D06-570C9EC0DA0D}" dt="2025-06-20T09:02:44.451" v="36" actId="20577"/>
          <ac:spMkLst>
            <pc:docMk/>
            <pc:sldMk cId="2147949131" sldId="1028"/>
            <ac:spMk id="12" creationId="{91EE9850-5936-13B7-6FAC-174EFD10E875}"/>
          </ac:spMkLst>
        </pc:spChg>
        <pc:spChg chg="mod">
          <ac:chgData name="Christophe Delalande" userId="S::christophe.delalande@univ-angers.fr::41449789-eccd-43de-9ebf-5e5300983fc9" providerId="AD" clId="Web-{8B279ED3-35C4-4F82-8D06-570C9EC0DA0D}" dt="2025-06-20T09:02:27.482" v="9" actId="20577"/>
          <ac:spMkLst>
            <pc:docMk/>
            <pc:sldMk cId="2147949131" sldId="1028"/>
            <ac:spMk id="19" creationId="{BDA01CF6-7530-340F-5060-02AAFC83F26E}"/>
          </ac:spMkLst>
        </pc:spChg>
      </pc:sldChg>
      <pc:sldChg chg="modSp add replId">
        <pc:chgData name="Christophe Delalande" userId="S::christophe.delalande@univ-angers.fr::41449789-eccd-43de-9ebf-5e5300983fc9" providerId="AD" clId="Web-{8B279ED3-35C4-4F82-8D06-570C9EC0DA0D}" dt="2025-06-20T09:15:40.774" v="433" actId="20577"/>
        <pc:sldMkLst>
          <pc:docMk/>
          <pc:sldMk cId="3043679778" sldId="1043"/>
        </pc:sldMkLst>
        <pc:spChg chg="mod">
          <ac:chgData name="Christophe Delalande" userId="S::christophe.delalande@univ-angers.fr::41449789-eccd-43de-9ebf-5e5300983fc9" providerId="AD" clId="Web-{8B279ED3-35C4-4F82-8D06-570C9EC0DA0D}" dt="2025-06-20T09:15:40.774" v="433" actId="20577"/>
          <ac:spMkLst>
            <pc:docMk/>
            <pc:sldMk cId="3043679778" sldId="1043"/>
            <ac:spMk id="7" creationId="{2771313F-D1DE-E1EC-23E0-A81CF957F31E}"/>
          </ac:spMkLst>
        </pc:spChg>
        <pc:spChg chg="mod">
          <ac:chgData name="Christophe Delalande" userId="S::christophe.delalande@univ-angers.fr::41449789-eccd-43de-9ebf-5e5300983fc9" providerId="AD" clId="Web-{8B279ED3-35C4-4F82-8D06-570C9EC0DA0D}" dt="2025-06-20T09:09:34.557" v="289" actId="20577"/>
          <ac:spMkLst>
            <pc:docMk/>
            <pc:sldMk cId="3043679778" sldId="1043"/>
            <ac:spMk id="12" creationId="{8423A710-4452-C2CE-F085-0B5F28A469CA}"/>
          </ac:spMkLst>
        </pc:spChg>
      </pc:sldChg>
      <pc:sldChg chg="modSp add replId">
        <pc:chgData name="Christophe Delalande" userId="S::christophe.delalande@univ-angers.fr::41449789-eccd-43de-9ebf-5e5300983fc9" providerId="AD" clId="Web-{8B279ED3-35C4-4F82-8D06-570C9EC0DA0D}" dt="2025-06-20T09:23:43.052" v="924" actId="20577"/>
        <pc:sldMkLst>
          <pc:docMk/>
          <pc:sldMk cId="1229673841" sldId="1044"/>
        </pc:sldMkLst>
        <pc:spChg chg="mod">
          <ac:chgData name="Christophe Delalande" userId="S::christophe.delalande@univ-angers.fr::41449789-eccd-43de-9ebf-5e5300983fc9" providerId="AD" clId="Web-{8B279ED3-35C4-4F82-8D06-570C9EC0DA0D}" dt="2025-06-20T09:23:43.052" v="924" actId="20577"/>
          <ac:spMkLst>
            <pc:docMk/>
            <pc:sldMk cId="1229673841" sldId="1044"/>
            <ac:spMk id="7" creationId="{F20C71C9-5CC9-8D51-CC6E-0D52F9848FDB}"/>
          </ac:spMkLst>
        </pc:spChg>
        <pc:spChg chg="mod">
          <ac:chgData name="Christophe Delalande" userId="S::christophe.delalande@univ-angers.fr::41449789-eccd-43de-9ebf-5e5300983fc9" providerId="AD" clId="Web-{8B279ED3-35C4-4F82-8D06-570C9EC0DA0D}" dt="2025-06-20T09:16:10.758" v="444" actId="20577"/>
          <ac:spMkLst>
            <pc:docMk/>
            <pc:sldMk cId="1229673841" sldId="1044"/>
            <ac:spMk id="12" creationId="{6D993AFB-33BB-CD99-AF9A-F00F583EA1E8}"/>
          </ac:spMkLst>
        </pc:spChg>
      </pc:sldChg>
      <pc:sldChg chg="addSp delSp modSp add replId">
        <pc:chgData name="Christophe Delalande" userId="S::christophe.delalande@univ-angers.fr::41449789-eccd-43de-9ebf-5e5300983fc9" providerId="AD" clId="Web-{8B279ED3-35C4-4F82-8D06-570C9EC0DA0D}" dt="2025-06-20T09:25:19.770" v="939" actId="20577"/>
        <pc:sldMkLst>
          <pc:docMk/>
          <pc:sldMk cId="3430336561" sldId="1045"/>
        </pc:sldMkLst>
        <pc:spChg chg="add mod">
          <ac:chgData name="Christophe Delalande" userId="S::christophe.delalande@univ-angers.fr::41449789-eccd-43de-9ebf-5e5300983fc9" providerId="AD" clId="Web-{8B279ED3-35C4-4F82-8D06-570C9EC0DA0D}" dt="2025-06-20T09:25:19.770" v="939" actId="20577"/>
          <ac:spMkLst>
            <pc:docMk/>
            <pc:sldMk cId="3430336561" sldId="1045"/>
            <ac:spMk id="5" creationId="{5B52FE79-AC6D-1CC2-18E8-ED4A4CF7F143}"/>
          </ac:spMkLst>
        </pc:spChg>
        <pc:spChg chg="mod">
          <ac:chgData name="Christophe Delalande" userId="S::christophe.delalande@univ-angers.fr::41449789-eccd-43de-9ebf-5e5300983fc9" providerId="AD" clId="Web-{8B279ED3-35C4-4F82-8D06-570C9EC0DA0D}" dt="2025-06-20T09:23:05.537" v="913" actId="20577"/>
          <ac:spMkLst>
            <pc:docMk/>
            <pc:sldMk cId="3430336561" sldId="1045"/>
            <ac:spMk id="7" creationId="{331CE1B2-C886-80AA-E39D-E8B2633AFEDE}"/>
          </ac:spMkLst>
        </pc:spChg>
        <pc:spChg chg="mod">
          <ac:chgData name="Christophe Delalande" userId="S::christophe.delalande@univ-angers.fr::41449789-eccd-43de-9ebf-5e5300983fc9" providerId="AD" clId="Web-{8B279ED3-35C4-4F82-8D06-570C9EC0DA0D}" dt="2025-06-20T09:24:42.192" v="936" actId="20577"/>
          <ac:spMkLst>
            <pc:docMk/>
            <pc:sldMk cId="3430336561" sldId="1045"/>
            <ac:spMk id="12" creationId="{311429B5-7E81-4D3C-AEE4-14DD752D30EB}"/>
          </ac:spMkLst>
        </pc:spChg>
      </pc:sldChg>
    </pc:docChg>
  </pc:docChgLst>
  <pc:docChgLst>
    <pc:chgData name="Christophe Delalande" userId="S::christophe.delalande@univ-angers.fr::41449789-eccd-43de-9ebf-5e5300983fc9" providerId="AD" clId="Web-{FC19B8AD-4938-4277-A6BB-985A9CA15049}"/>
    <pc:docChg chg="modSld">
      <pc:chgData name="Christophe Delalande" userId="S::christophe.delalande@univ-angers.fr::41449789-eccd-43de-9ebf-5e5300983fc9" providerId="AD" clId="Web-{FC19B8AD-4938-4277-A6BB-985A9CA15049}" dt="2025-07-03T12:41:24.387" v="6" actId="20577"/>
      <pc:docMkLst>
        <pc:docMk/>
      </pc:docMkLst>
      <pc:sldChg chg="modSp">
        <pc:chgData name="Christophe Delalande" userId="S::christophe.delalande@univ-angers.fr::41449789-eccd-43de-9ebf-5e5300983fc9" providerId="AD" clId="Web-{FC19B8AD-4938-4277-A6BB-985A9CA15049}" dt="2025-07-03T12:41:24.387" v="6" actId="20577"/>
        <pc:sldMkLst>
          <pc:docMk/>
          <pc:sldMk cId="3430336561" sldId="1045"/>
        </pc:sldMkLst>
        <pc:spChg chg="mod">
          <ac:chgData name="Christophe Delalande" userId="S::christophe.delalande@univ-angers.fr::41449789-eccd-43de-9ebf-5e5300983fc9" providerId="AD" clId="Web-{FC19B8AD-4938-4277-A6BB-985A9CA15049}" dt="2025-07-03T12:41:24.387" v="6" actId="20577"/>
          <ac:spMkLst>
            <pc:docMk/>
            <pc:sldMk cId="3430336561" sldId="1045"/>
            <ac:spMk id="5" creationId="{5B52FE79-AC6D-1CC2-18E8-ED4A4CF7F14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643979E-39C5-9827-796D-EC2308A3B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90982D-FBC7-787B-5FB7-EC6AD55352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546F-E966-4DF8-BC81-975BDE563703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D3287F-0B92-9084-8457-E5B2CC80E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E456AF-846F-4E05-673D-CB2DAA04AC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5CC86-5B08-4941-B3B0-176E59B79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88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 Pro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 Pro" panose="020B0604030504040204" pitchFamily="34" charset="0"/>
              </a:defRPr>
            </a:lvl1pPr>
          </a:lstStyle>
          <a:p>
            <a:fld id="{9E10C583-19DF-43E6-AF16-A7C373151BC4}" type="datetimeFigureOut">
              <a:rPr lang="fr-FR" smtClean="0"/>
              <a:pPr/>
              <a:t>03/07/2025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 Pro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 Pro" panose="020B0604030504040204" pitchFamily="34" charset="0"/>
              </a:defRPr>
            </a:lvl1pPr>
          </a:lstStyle>
          <a:p>
            <a:fld id="{632AE093-07E4-4A08-9DFF-4A996E98E4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49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DE520-1BE0-6877-5B83-24F7577DE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939D5C-AC67-2DE7-8648-354CBACAD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8D4A781-280B-FCC2-5EEC-DD294C95A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MANIAC [</a:t>
            </a:r>
            <a:r>
              <a:rPr lang="fr-FR" b="0" i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Mathematical</a:t>
            </a:r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Analyzer, </a:t>
            </a:r>
            <a:r>
              <a:rPr lang="fr-FR" b="0" i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Numerical</a:t>
            </a:r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fr-FR" b="0" i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Integrator</a:t>
            </a:r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, And Computer], Los </a:t>
            </a:r>
            <a:r>
              <a:rPr lang="fr-FR" b="0" i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Alamos</a:t>
            </a:r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National </a:t>
            </a:r>
            <a:r>
              <a:rPr lang="fr-FR" b="0" i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Laboratory</a:t>
            </a:r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, New Mexico, 1952</a:t>
            </a: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51FC91-A48B-459B-D414-0C4B127F3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665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1D56F-9E1B-D18E-1E61-2F31FD3C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D02323-8B0A-E68F-FB49-D568B3AED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812E20-2C3F-FEF3-0D7E-FD5832113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0BFBBF-4BBE-00A3-41FF-AA07D3FB3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935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208A8-8E79-CD04-1F87-9C02EC496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4155C1-6DDB-7541-00A0-026574BA7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E28A81-BFD0-5BE0-D712-4A1EF0EB6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633CC1-8006-60F8-C27A-2BF515F8B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719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E34F3-04A7-730D-9401-36A058B31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E715C57-A186-42CA-1825-763009FAB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0B5F32-0B19-D448-71B7-D13D22FF5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052320-6850-06E2-961E-DE51A2346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77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08753-CD7C-B6B4-FBCF-AE2ED4729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401687-1021-ECC4-E8CD-484E569FA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E340F1-A4CE-05A4-0F02-58289619B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FF7F5E-42A8-0508-CC44-D68798D70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3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B5D27-F4EB-7383-120F-2618E6A28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79E411-9E95-96B5-11F2-B48A25D69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E83560-C0B5-A2D0-F54F-08FB5BCF0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6A40F9-96C1-7DFE-A362-887F954A0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175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E97BB-6646-327D-207D-E31477FF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2537B0-61AD-5950-BE9A-B8BED8CE7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9CDDE0-3609-F3F0-3C25-A689BE38E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5230CA-5CBB-18E9-0803-E4A26B462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32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222BB-A5C7-E868-A37D-668827B01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62DF4B-F89B-24C0-CEA1-A5E0DF024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FEE6D2-4ED4-4DA9-370A-A140BF921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3CED4A-79B5-85A9-231D-DC1A2AB15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487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EFCE7-777E-868D-272C-5B71F24C5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4E83A40-F538-BE35-18F5-C6B4C093C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44CCCA-D899-896F-0B5E-E5AB77038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D3F1FA-E4F4-B67C-D18A-67092E217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20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F831D-CCBA-7B8E-DF03-AE6E4387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998148-D082-5A5A-D45F-3DFCDE163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6D613E-A113-89DC-C00B-A29CEC9FE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7AC43-29EF-5841-523B-9CE2290E6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796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B96F-DCAC-9F07-44F7-CAA7305EF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CA89B2-89E7-46B4-6A52-FD2F47589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FAB7BD-EDE4-83A6-6601-444CDA14B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493C93-2EBA-B6B3-8A05-9DDFCF381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8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215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59F29-DDA1-72F0-CE76-47CFBD1AB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73CA633-BC9D-4A9C-330E-B9799BE03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D55119-2F73-FE45-DF9E-EF0A180EA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857670-A1D8-0935-732A-3455FA9F8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364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21EF6-98CD-C3F0-B53D-05F48C083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6992E7-B95E-A645-FA1D-6792B6528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12DBF4-B3C1-7F95-C45C-106942DAC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0928AB-920A-6869-E183-A12A5783D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645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E08A6-C80E-29B4-8C44-BC509FA1C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FEB0AB4-0CDB-1710-03F1-F5A2D50E9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867F72-447C-4E43-4410-C3913C27A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B3F20C-8699-3477-B967-980A1235F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337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73AC1-B8B0-FF14-70B0-021D0187B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D1A3A0-A74C-6CA0-4F93-D2DEC22D9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937C33-59AF-B55C-D920-C591C3487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2A1EBE-B69E-3AAE-EE00-2E954563B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28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62B16-E3ED-85F7-E2A3-DFDD33507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6A4E65-2538-5C99-EB8D-1BE8CFDAD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426DA6-CC2B-C890-C24A-5CDCF934B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EBD620-220F-10FD-71FA-A0DDDDEFA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5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F7C2-6896-4E0D-AC14-DB0F04638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5910B8-E9D8-F00B-BB1C-5407C177A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0D4466-455F-AF98-673C-6EB153639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3028E1-C283-A7A3-BE6F-07D040C0D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35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F32ED-E829-953F-2AA2-234593E32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E07447-C9AA-1DAA-715C-D0CDEF1CB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E8E74C-A636-1E3D-7242-5AA682F44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087D4D-0EFF-65A9-69CA-27F8E7413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471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E07B-A349-7A8F-471C-AD5D7FD5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C5DB83-DF1D-C37D-CA6E-3EB9B1164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221111-B980-CA83-918E-25E43C295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96E7C9-591C-1922-19DA-E865DB364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25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E07B-A349-7A8F-471C-AD5D7FD5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C5DB83-DF1D-C37D-CA6E-3EB9B1164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221111-B980-CA83-918E-25E43C295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96E7C9-591C-1922-19DA-E865DB364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9867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CCD27-9BCB-6E57-D66E-3EAB377C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2211BE-E4F5-831C-9558-D588509AD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FA5FA6-57AE-9391-AD67-9940B9A60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F632DC-179B-94D3-2B24-96214F14C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33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4C047-F1DC-8641-F92B-1D0A9F314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C373F76-1353-C7FF-2472-2307E0C27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160038-F598-4CF6-0492-67380799D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DA09D5-96D0-5352-C3CB-A00ED91C2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707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72FCA-2FFB-D192-B37B-2F73E3AEC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A22C27-4D2C-1B0C-F94A-C1F9DC4E7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CAEE73-7697-3C2A-F7E3-C5CF4A136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C56D14-FC60-32D9-D56F-681D58845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10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43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EC347-3B4A-E9DE-4DBA-7399294B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787B76-908C-1D2F-9DFA-1C1FCEB9C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BBE622-59EE-19F0-434B-5759E0610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139D54-1E7B-77EE-8FB0-5D26497C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26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DACD1-0F79-01B8-6787-126F0B35D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2C6ACC-EF1E-61D4-0B8C-E5D9E2AD1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DF2B9C9-FC24-C537-158E-91B36AD9E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B69AF-7A79-B34F-E396-1179471E6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10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813E0-C4B4-8905-3781-CC00CF772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CE1CF8-1A89-113E-A74E-10141D5E2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B5A010-2E8F-74E5-65D3-77A465133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AB8780-711B-4076-3742-B8C201A4C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94099-0D3A-6313-C836-339A78307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DFA8C2-79C3-57FF-3B15-27FA77271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948446C-4E2B-0DE1-5430-BF5B26552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E8DF50-264F-DF4D-5187-BEA6371CB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21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9E688-B1CF-9109-6FD5-02FC1F353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C943906-8944-5CAA-B01D-11F9FB9D0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DBD657-B212-468B-73B6-7DF9603D3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0EED4B-69A7-7DA2-77F3-044BF1846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61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F8A34-022C-D305-1DBD-EF57EE11C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2B2951-F09A-DB06-6762-1C98E4C60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3F4D63-A904-670D-FA17-FCEF176B2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295CC9-C05A-F115-64B0-07A8B03B1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0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 bleu foncé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Hello">
            <a:extLst>
              <a:ext uri="{FF2B5EF4-FFF2-40B4-BE49-F238E27FC236}">
                <a16:creationId xmlns:a16="http://schemas.microsoft.com/office/drawing/2014/main" id="{F522C4B2-B48F-9F78-C41D-C4F848E582B6}"/>
              </a:ext>
            </a:extLst>
          </p:cNvPr>
          <p:cNvGrpSpPr/>
          <p:nvPr userDrawn="1"/>
        </p:nvGrpSpPr>
        <p:grpSpPr>
          <a:xfrm>
            <a:off x="2813234" y="2395401"/>
            <a:ext cx="6565532" cy="2067198"/>
            <a:chOff x="2813234" y="2395401"/>
            <a:chExt cx="6565532" cy="2067198"/>
          </a:xfrm>
        </p:grpSpPr>
        <p:grpSp>
          <p:nvGrpSpPr>
            <p:cNvPr id="6" name="Grouper 4">
              <a:extLst>
                <a:ext uri="{FF2B5EF4-FFF2-40B4-BE49-F238E27FC236}">
                  <a16:creationId xmlns:a16="http://schemas.microsoft.com/office/drawing/2014/main" id="{0055E714-6005-CE9B-62A1-5638144ABDB3}"/>
                </a:ext>
              </a:extLst>
            </p:cNvPr>
            <p:cNvGrpSpPr/>
            <p:nvPr/>
          </p:nvGrpSpPr>
          <p:grpSpPr>
            <a:xfrm>
              <a:off x="2813234" y="2395401"/>
              <a:ext cx="6565532" cy="1977065"/>
              <a:chOff x="1681163" y="3176588"/>
              <a:chExt cx="3236913" cy="974725"/>
            </a:xfrm>
          </p:grpSpPr>
          <p:sp>
            <p:nvSpPr>
              <p:cNvPr id="10" name="Freeform 24">
                <a:extLst>
                  <a:ext uri="{FF2B5EF4-FFF2-40B4-BE49-F238E27FC236}">
                    <a16:creationId xmlns:a16="http://schemas.microsoft.com/office/drawing/2014/main" id="{8E967163-1F1A-1078-4645-3E6FDDF9F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163" y="3186113"/>
                <a:ext cx="600075" cy="955675"/>
              </a:xfrm>
              <a:custGeom>
                <a:avLst/>
                <a:gdLst>
                  <a:gd name="T0" fmla="*/ 10 w 67"/>
                  <a:gd name="T1" fmla="*/ 0 h 107"/>
                  <a:gd name="T2" fmla="*/ 10 w 67"/>
                  <a:gd name="T3" fmla="*/ 41 h 107"/>
                  <a:gd name="T4" fmla="*/ 36 w 67"/>
                  <a:gd name="T5" fmla="*/ 27 h 107"/>
                  <a:gd name="T6" fmla="*/ 67 w 67"/>
                  <a:gd name="T7" fmla="*/ 60 h 107"/>
                  <a:gd name="T8" fmla="*/ 67 w 67"/>
                  <a:gd name="T9" fmla="*/ 107 h 107"/>
                  <a:gd name="T10" fmla="*/ 57 w 67"/>
                  <a:gd name="T11" fmla="*/ 107 h 107"/>
                  <a:gd name="T12" fmla="*/ 57 w 67"/>
                  <a:gd name="T13" fmla="*/ 62 h 107"/>
                  <a:gd name="T14" fmla="*/ 33 w 67"/>
                  <a:gd name="T15" fmla="*/ 35 h 107"/>
                  <a:gd name="T16" fmla="*/ 10 w 67"/>
                  <a:gd name="T17" fmla="*/ 62 h 107"/>
                  <a:gd name="T18" fmla="*/ 10 w 67"/>
                  <a:gd name="T19" fmla="*/ 107 h 107"/>
                  <a:gd name="T20" fmla="*/ 0 w 67"/>
                  <a:gd name="T21" fmla="*/ 107 h 107"/>
                  <a:gd name="T22" fmla="*/ 0 w 67"/>
                  <a:gd name="T23" fmla="*/ 0 h 107"/>
                  <a:gd name="T24" fmla="*/ 10 w 67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07">
                    <a:moveTo>
                      <a:pt x="10" y="0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5" y="31"/>
                      <a:pt x="25" y="27"/>
                      <a:pt x="36" y="27"/>
                    </a:cubicBezTo>
                    <a:cubicBezTo>
                      <a:pt x="52" y="27"/>
                      <a:pt x="67" y="37"/>
                      <a:pt x="67" y="60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44"/>
                      <a:pt x="48" y="35"/>
                      <a:pt x="33" y="35"/>
                    </a:cubicBezTo>
                    <a:cubicBezTo>
                      <a:pt x="19" y="35"/>
                      <a:pt x="10" y="44"/>
                      <a:pt x="10" y="62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25">
                <a:extLst>
                  <a:ext uri="{FF2B5EF4-FFF2-40B4-BE49-F238E27FC236}">
                    <a16:creationId xmlns:a16="http://schemas.microsoft.com/office/drawing/2014/main" id="{F1F104E9-D360-B68F-7479-0F8DF79EB0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4113" y="3427413"/>
                <a:ext cx="669925" cy="723900"/>
              </a:xfrm>
              <a:custGeom>
                <a:avLst/>
                <a:gdLst>
                  <a:gd name="T0" fmla="*/ 37 w 75"/>
                  <a:gd name="T1" fmla="*/ 81 h 81"/>
                  <a:gd name="T2" fmla="*/ 0 w 75"/>
                  <a:gd name="T3" fmla="*/ 40 h 81"/>
                  <a:gd name="T4" fmla="*/ 39 w 75"/>
                  <a:gd name="T5" fmla="*/ 0 h 81"/>
                  <a:gd name="T6" fmla="*/ 75 w 75"/>
                  <a:gd name="T7" fmla="*/ 36 h 81"/>
                  <a:gd name="T8" fmla="*/ 75 w 75"/>
                  <a:gd name="T9" fmla="*/ 44 h 81"/>
                  <a:gd name="T10" fmla="*/ 10 w 75"/>
                  <a:gd name="T11" fmla="*/ 44 h 81"/>
                  <a:gd name="T12" fmla="*/ 37 w 75"/>
                  <a:gd name="T13" fmla="*/ 73 h 81"/>
                  <a:gd name="T14" fmla="*/ 62 w 75"/>
                  <a:gd name="T15" fmla="*/ 58 h 81"/>
                  <a:gd name="T16" fmla="*/ 73 w 75"/>
                  <a:gd name="T17" fmla="*/ 58 h 81"/>
                  <a:gd name="T18" fmla="*/ 37 w 75"/>
                  <a:gd name="T19" fmla="*/ 81 h 81"/>
                  <a:gd name="T20" fmla="*/ 10 w 75"/>
                  <a:gd name="T21" fmla="*/ 36 h 81"/>
                  <a:gd name="T22" fmla="*/ 65 w 75"/>
                  <a:gd name="T23" fmla="*/ 36 h 81"/>
                  <a:gd name="T24" fmla="*/ 37 w 75"/>
                  <a:gd name="T25" fmla="*/ 8 h 81"/>
                  <a:gd name="T26" fmla="*/ 10 w 75"/>
                  <a:gd name="T27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81">
                    <a:moveTo>
                      <a:pt x="37" y="81"/>
                    </a:moveTo>
                    <a:cubicBezTo>
                      <a:pt x="15" y="81"/>
                      <a:pt x="0" y="65"/>
                      <a:pt x="0" y="40"/>
                    </a:cubicBezTo>
                    <a:cubicBezTo>
                      <a:pt x="0" y="16"/>
                      <a:pt x="15" y="0"/>
                      <a:pt x="39" y="0"/>
                    </a:cubicBezTo>
                    <a:cubicBezTo>
                      <a:pt x="61" y="0"/>
                      <a:pt x="75" y="16"/>
                      <a:pt x="75" y="36"/>
                    </a:cubicBezTo>
                    <a:cubicBezTo>
                      <a:pt x="75" y="39"/>
                      <a:pt x="75" y="41"/>
                      <a:pt x="75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63"/>
                      <a:pt x="22" y="73"/>
                      <a:pt x="37" y="73"/>
                    </a:cubicBezTo>
                    <a:cubicBezTo>
                      <a:pt x="50" y="73"/>
                      <a:pt x="59" y="67"/>
                      <a:pt x="62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8" y="70"/>
                      <a:pt x="57" y="81"/>
                      <a:pt x="37" y="81"/>
                    </a:cubicBezTo>
                    <a:close/>
                    <a:moveTo>
                      <a:pt x="10" y="36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18"/>
                      <a:pt x="53" y="8"/>
                      <a:pt x="37" y="8"/>
                    </a:cubicBezTo>
                    <a:cubicBezTo>
                      <a:pt x="23" y="8"/>
                      <a:pt x="11" y="18"/>
                      <a:pt x="10" y="3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Rectangle 26">
                <a:extLst>
                  <a:ext uri="{FF2B5EF4-FFF2-40B4-BE49-F238E27FC236}">
                    <a16:creationId xmlns:a16="http://schemas.microsoft.com/office/drawing/2014/main" id="{11D7E938-B3F5-14F5-A998-AA1AD19FC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438" y="3186113"/>
                <a:ext cx="88900" cy="955675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27">
                <a:extLst>
                  <a:ext uri="{FF2B5EF4-FFF2-40B4-BE49-F238E27FC236}">
                    <a16:creationId xmlns:a16="http://schemas.microsoft.com/office/drawing/2014/main" id="{A3B0E9AF-036A-40D4-1E8D-92FF0A86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188" y="3186113"/>
                <a:ext cx="90488" cy="955675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3DFF3B31-ABCE-9EBA-C22F-4639BD061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2663" y="3176588"/>
                <a:ext cx="125413" cy="965200"/>
              </a:xfrm>
              <a:custGeom>
                <a:avLst/>
                <a:gdLst>
                  <a:gd name="T0" fmla="*/ 0 w 14"/>
                  <a:gd name="T1" fmla="*/ 101 h 108"/>
                  <a:gd name="T2" fmla="*/ 7 w 14"/>
                  <a:gd name="T3" fmla="*/ 94 h 108"/>
                  <a:gd name="T4" fmla="*/ 14 w 14"/>
                  <a:gd name="T5" fmla="*/ 101 h 108"/>
                  <a:gd name="T6" fmla="*/ 7 w 14"/>
                  <a:gd name="T7" fmla="*/ 108 h 108"/>
                  <a:gd name="T8" fmla="*/ 0 w 14"/>
                  <a:gd name="T9" fmla="*/ 101 h 108"/>
                  <a:gd name="T10" fmla="*/ 12 w 14"/>
                  <a:gd name="T11" fmla="*/ 0 h 108"/>
                  <a:gd name="T12" fmla="*/ 11 w 14"/>
                  <a:gd name="T13" fmla="*/ 80 h 108"/>
                  <a:gd name="T14" fmla="*/ 3 w 14"/>
                  <a:gd name="T15" fmla="*/ 80 h 108"/>
                  <a:gd name="T16" fmla="*/ 2 w 14"/>
                  <a:gd name="T17" fmla="*/ 0 h 108"/>
                  <a:gd name="T18" fmla="*/ 12 w 14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08">
                    <a:moveTo>
                      <a:pt x="0" y="101"/>
                    </a:moveTo>
                    <a:cubicBezTo>
                      <a:pt x="0" y="97"/>
                      <a:pt x="3" y="94"/>
                      <a:pt x="7" y="94"/>
                    </a:cubicBezTo>
                    <a:cubicBezTo>
                      <a:pt x="11" y="94"/>
                      <a:pt x="14" y="97"/>
                      <a:pt x="14" y="101"/>
                    </a:cubicBezTo>
                    <a:cubicBezTo>
                      <a:pt x="14" y="105"/>
                      <a:pt x="11" y="108"/>
                      <a:pt x="7" y="108"/>
                    </a:cubicBezTo>
                    <a:cubicBezTo>
                      <a:pt x="3" y="108"/>
                      <a:pt x="0" y="105"/>
                      <a:pt x="0" y="101"/>
                    </a:cubicBezTo>
                    <a:close/>
                    <a:moveTo>
                      <a:pt x="12" y="0"/>
                    </a:moveTo>
                    <a:cubicBezTo>
                      <a:pt x="11" y="80"/>
                      <a:pt x="11" y="80"/>
                      <a:pt x="11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156319-04A5-6B27-8B8C-249A42F0E307}"/>
                </a:ext>
              </a:extLst>
            </p:cNvPr>
            <p:cNvGrpSpPr/>
            <p:nvPr/>
          </p:nvGrpSpPr>
          <p:grpSpPr>
            <a:xfrm>
              <a:off x="6955789" y="2533169"/>
              <a:ext cx="1931466" cy="1929430"/>
              <a:chOff x="3204353" y="2096988"/>
              <a:chExt cx="2666834" cy="2664023"/>
            </a:xfrm>
            <a:solidFill>
              <a:schemeClr val="bg1"/>
            </a:solidFill>
          </p:grpSpPr>
          <p:sp>
            <p:nvSpPr>
              <p:cNvPr id="8" name="Freeform 69">
                <a:extLst>
                  <a:ext uri="{FF2B5EF4-FFF2-40B4-BE49-F238E27FC236}">
                    <a16:creationId xmlns:a16="http://schemas.microsoft.com/office/drawing/2014/main" id="{33687F54-B41A-F6A0-C253-74F1611485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4353" y="2096988"/>
                <a:ext cx="2666834" cy="2664023"/>
              </a:xfrm>
              <a:custGeom>
                <a:avLst/>
                <a:gdLst>
                  <a:gd name="T0" fmla="*/ 276 w 754"/>
                  <a:gd name="T1" fmla="*/ 697 h 753"/>
                  <a:gd name="T2" fmla="*/ 56 w 754"/>
                  <a:gd name="T3" fmla="*/ 275 h 753"/>
                  <a:gd name="T4" fmla="*/ 479 w 754"/>
                  <a:gd name="T5" fmla="*/ 56 h 753"/>
                  <a:gd name="T6" fmla="*/ 698 w 754"/>
                  <a:gd name="T7" fmla="*/ 478 h 753"/>
                  <a:gd name="T8" fmla="*/ 276 w 754"/>
                  <a:gd name="T9" fmla="*/ 697 h 753"/>
                  <a:gd name="T10" fmla="*/ 472 w 754"/>
                  <a:gd name="T11" fmla="*/ 75 h 753"/>
                  <a:gd name="T12" fmla="*/ 76 w 754"/>
                  <a:gd name="T13" fmla="*/ 281 h 753"/>
                  <a:gd name="T14" fmla="*/ 282 w 754"/>
                  <a:gd name="T15" fmla="*/ 678 h 753"/>
                  <a:gd name="T16" fmla="*/ 678 w 754"/>
                  <a:gd name="T17" fmla="*/ 472 h 753"/>
                  <a:gd name="T18" fmla="*/ 472 w 754"/>
                  <a:gd name="T19" fmla="*/ 75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4" h="753">
                    <a:moveTo>
                      <a:pt x="276" y="697"/>
                    </a:moveTo>
                    <a:cubicBezTo>
                      <a:pt x="99" y="641"/>
                      <a:pt x="0" y="452"/>
                      <a:pt x="56" y="275"/>
                    </a:cubicBezTo>
                    <a:cubicBezTo>
                      <a:pt x="112" y="98"/>
                      <a:pt x="302" y="0"/>
                      <a:pt x="479" y="56"/>
                    </a:cubicBezTo>
                    <a:cubicBezTo>
                      <a:pt x="655" y="112"/>
                      <a:pt x="754" y="301"/>
                      <a:pt x="698" y="478"/>
                    </a:cubicBezTo>
                    <a:cubicBezTo>
                      <a:pt x="642" y="655"/>
                      <a:pt x="452" y="753"/>
                      <a:pt x="276" y="697"/>
                    </a:cubicBezTo>
                    <a:close/>
                    <a:moveTo>
                      <a:pt x="472" y="75"/>
                    </a:moveTo>
                    <a:cubicBezTo>
                      <a:pt x="306" y="23"/>
                      <a:pt x="128" y="115"/>
                      <a:pt x="76" y="281"/>
                    </a:cubicBezTo>
                    <a:cubicBezTo>
                      <a:pt x="23" y="447"/>
                      <a:pt x="116" y="625"/>
                      <a:pt x="282" y="678"/>
                    </a:cubicBezTo>
                    <a:cubicBezTo>
                      <a:pt x="448" y="730"/>
                      <a:pt x="626" y="638"/>
                      <a:pt x="678" y="472"/>
                    </a:cubicBezTo>
                    <a:cubicBezTo>
                      <a:pt x="731" y="306"/>
                      <a:pt x="638" y="128"/>
                      <a:pt x="47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0">
                <a:extLst>
                  <a:ext uri="{FF2B5EF4-FFF2-40B4-BE49-F238E27FC236}">
                    <a16:creationId xmlns:a16="http://schemas.microsoft.com/office/drawing/2014/main" id="{388BD889-8B32-9185-A4D9-373A8CBF55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7145" y="2726462"/>
                <a:ext cx="1430368" cy="1121251"/>
              </a:xfrm>
              <a:custGeom>
                <a:avLst/>
                <a:gdLst>
                  <a:gd name="T0" fmla="*/ 131 w 404"/>
                  <a:gd name="T1" fmla="*/ 300 h 317"/>
                  <a:gd name="T2" fmla="*/ 64 w 404"/>
                  <a:gd name="T3" fmla="*/ 208 h 317"/>
                  <a:gd name="T4" fmla="*/ 76 w 404"/>
                  <a:gd name="T5" fmla="*/ 197 h 317"/>
                  <a:gd name="T6" fmla="*/ 87 w 404"/>
                  <a:gd name="T7" fmla="*/ 208 h 317"/>
                  <a:gd name="T8" fmla="*/ 138 w 404"/>
                  <a:gd name="T9" fmla="*/ 278 h 317"/>
                  <a:gd name="T10" fmla="*/ 220 w 404"/>
                  <a:gd name="T11" fmla="*/ 250 h 317"/>
                  <a:gd name="T12" fmla="*/ 236 w 404"/>
                  <a:gd name="T13" fmla="*/ 247 h 317"/>
                  <a:gd name="T14" fmla="*/ 239 w 404"/>
                  <a:gd name="T15" fmla="*/ 263 h 317"/>
                  <a:gd name="T16" fmla="*/ 131 w 404"/>
                  <a:gd name="T17" fmla="*/ 300 h 317"/>
                  <a:gd name="T18" fmla="*/ 253 w 404"/>
                  <a:gd name="T19" fmla="*/ 157 h 317"/>
                  <a:gd name="T20" fmla="*/ 246 w 404"/>
                  <a:gd name="T21" fmla="*/ 143 h 317"/>
                  <a:gd name="T22" fmla="*/ 289 w 404"/>
                  <a:gd name="T23" fmla="*/ 88 h 317"/>
                  <a:gd name="T24" fmla="*/ 345 w 404"/>
                  <a:gd name="T25" fmla="*/ 84 h 317"/>
                  <a:gd name="T26" fmla="*/ 389 w 404"/>
                  <a:gd name="T27" fmla="*/ 119 h 317"/>
                  <a:gd name="T28" fmla="*/ 392 w 404"/>
                  <a:gd name="T29" fmla="*/ 188 h 317"/>
                  <a:gd name="T30" fmla="*/ 377 w 404"/>
                  <a:gd name="T31" fmla="*/ 196 h 317"/>
                  <a:gd name="T32" fmla="*/ 370 w 404"/>
                  <a:gd name="T33" fmla="*/ 181 h 317"/>
                  <a:gd name="T34" fmla="*/ 368 w 404"/>
                  <a:gd name="T35" fmla="*/ 129 h 317"/>
                  <a:gd name="T36" fmla="*/ 338 w 404"/>
                  <a:gd name="T37" fmla="*/ 106 h 317"/>
                  <a:gd name="T38" fmla="*/ 300 w 404"/>
                  <a:gd name="T39" fmla="*/ 108 h 317"/>
                  <a:gd name="T40" fmla="*/ 268 w 404"/>
                  <a:gd name="T41" fmla="*/ 149 h 317"/>
                  <a:gd name="T42" fmla="*/ 253 w 404"/>
                  <a:gd name="T43" fmla="*/ 157 h 317"/>
                  <a:gd name="T44" fmla="*/ 253 w 404"/>
                  <a:gd name="T45" fmla="*/ 157 h 317"/>
                  <a:gd name="T46" fmla="*/ 10 w 404"/>
                  <a:gd name="T47" fmla="*/ 80 h 317"/>
                  <a:gd name="T48" fmla="*/ 2 w 404"/>
                  <a:gd name="T49" fmla="*/ 66 h 317"/>
                  <a:gd name="T50" fmla="*/ 45 w 404"/>
                  <a:gd name="T51" fmla="*/ 10 h 317"/>
                  <a:gd name="T52" fmla="*/ 101 w 404"/>
                  <a:gd name="T53" fmla="*/ 7 h 317"/>
                  <a:gd name="T54" fmla="*/ 145 w 404"/>
                  <a:gd name="T55" fmla="*/ 42 h 317"/>
                  <a:gd name="T56" fmla="*/ 148 w 404"/>
                  <a:gd name="T57" fmla="*/ 111 h 317"/>
                  <a:gd name="T58" fmla="*/ 133 w 404"/>
                  <a:gd name="T59" fmla="*/ 119 h 317"/>
                  <a:gd name="T60" fmla="*/ 126 w 404"/>
                  <a:gd name="T61" fmla="*/ 104 h 317"/>
                  <a:gd name="T62" fmla="*/ 124 w 404"/>
                  <a:gd name="T63" fmla="*/ 52 h 317"/>
                  <a:gd name="T64" fmla="*/ 94 w 404"/>
                  <a:gd name="T65" fmla="*/ 29 h 317"/>
                  <a:gd name="T66" fmla="*/ 56 w 404"/>
                  <a:gd name="T67" fmla="*/ 31 h 317"/>
                  <a:gd name="T68" fmla="*/ 24 w 404"/>
                  <a:gd name="T69" fmla="*/ 72 h 317"/>
                  <a:gd name="T70" fmla="*/ 10 w 404"/>
                  <a:gd name="T71" fmla="*/ 80 h 317"/>
                  <a:gd name="T72" fmla="*/ 10 w 404"/>
                  <a:gd name="T73" fmla="*/ 8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4" h="317">
                    <a:moveTo>
                      <a:pt x="131" y="300"/>
                    </a:moveTo>
                    <a:cubicBezTo>
                      <a:pt x="76" y="282"/>
                      <a:pt x="63" y="232"/>
                      <a:pt x="64" y="208"/>
                    </a:cubicBezTo>
                    <a:cubicBezTo>
                      <a:pt x="64" y="201"/>
                      <a:pt x="70" y="196"/>
                      <a:pt x="76" y="197"/>
                    </a:cubicBezTo>
                    <a:cubicBezTo>
                      <a:pt x="82" y="197"/>
                      <a:pt x="87" y="202"/>
                      <a:pt x="87" y="208"/>
                    </a:cubicBezTo>
                    <a:cubicBezTo>
                      <a:pt x="87" y="211"/>
                      <a:pt x="86" y="261"/>
                      <a:pt x="138" y="278"/>
                    </a:cubicBezTo>
                    <a:cubicBezTo>
                      <a:pt x="189" y="294"/>
                      <a:pt x="218" y="252"/>
                      <a:pt x="220" y="250"/>
                    </a:cubicBezTo>
                    <a:cubicBezTo>
                      <a:pt x="223" y="245"/>
                      <a:pt x="230" y="243"/>
                      <a:pt x="236" y="247"/>
                    </a:cubicBezTo>
                    <a:cubicBezTo>
                      <a:pt x="241" y="250"/>
                      <a:pt x="242" y="257"/>
                      <a:pt x="239" y="263"/>
                    </a:cubicBezTo>
                    <a:cubicBezTo>
                      <a:pt x="225" y="283"/>
                      <a:pt x="185" y="317"/>
                      <a:pt x="131" y="300"/>
                    </a:cubicBezTo>
                    <a:close/>
                    <a:moveTo>
                      <a:pt x="253" y="157"/>
                    </a:moveTo>
                    <a:cubicBezTo>
                      <a:pt x="247" y="155"/>
                      <a:pt x="244" y="149"/>
                      <a:pt x="246" y="143"/>
                    </a:cubicBezTo>
                    <a:cubicBezTo>
                      <a:pt x="246" y="141"/>
                      <a:pt x="258" y="104"/>
                      <a:pt x="289" y="88"/>
                    </a:cubicBezTo>
                    <a:cubicBezTo>
                      <a:pt x="306" y="79"/>
                      <a:pt x="325" y="78"/>
                      <a:pt x="345" y="84"/>
                    </a:cubicBezTo>
                    <a:cubicBezTo>
                      <a:pt x="365" y="90"/>
                      <a:pt x="380" y="102"/>
                      <a:pt x="389" y="119"/>
                    </a:cubicBezTo>
                    <a:cubicBezTo>
                      <a:pt x="404" y="150"/>
                      <a:pt x="392" y="187"/>
                      <a:pt x="392" y="188"/>
                    </a:cubicBezTo>
                    <a:cubicBezTo>
                      <a:pt x="390" y="194"/>
                      <a:pt x="383" y="198"/>
                      <a:pt x="377" y="196"/>
                    </a:cubicBezTo>
                    <a:cubicBezTo>
                      <a:pt x="371" y="194"/>
                      <a:pt x="368" y="187"/>
                      <a:pt x="370" y="181"/>
                    </a:cubicBezTo>
                    <a:cubicBezTo>
                      <a:pt x="370" y="181"/>
                      <a:pt x="379" y="152"/>
                      <a:pt x="368" y="129"/>
                    </a:cubicBezTo>
                    <a:cubicBezTo>
                      <a:pt x="362" y="118"/>
                      <a:pt x="352" y="111"/>
                      <a:pt x="338" y="106"/>
                    </a:cubicBezTo>
                    <a:cubicBezTo>
                      <a:pt x="323" y="101"/>
                      <a:pt x="311" y="102"/>
                      <a:pt x="300" y="108"/>
                    </a:cubicBezTo>
                    <a:cubicBezTo>
                      <a:pt x="277" y="120"/>
                      <a:pt x="268" y="149"/>
                      <a:pt x="268" y="149"/>
                    </a:cubicBezTo>
                    <a:cubicBezTo>
                      <a:pt x="266" y="156"/>
                      <a:pt x="260" y="159"/>
                      <a:pt x="253" y="157"/>
                    </a:cubicBezTo>
                    <a:cubicBezTo>
                      <a:pt x="253" y="157"/>
                      <a:pt x="253" y="157"/>
                      <a:pt x="253" y="157"/>
                    </a:cubicBezTo>
                    <a:close/>
                    <a:moveTo>
                      <a:pt x="10" y="80"/>
                    </a:moveTo>
                    <a:cubicBezTo>
                      <a:pt x="4" y="78"/>
                      <a:pt x="0" y="72"/>
                      <a:pt x="2" y="66"/>
                    </a:cubicBezTo>
                    <a:cubicBezTo>
                      <a:pt x="3" y="64"/>
                      <a:pt x="14" y="27"/>
                      <a:pt x="45" y="10"/>
                    </a:cubicBezTo>
                    <a:cubicBezTo>
                      <a:pt x="62" y="2"/>
                      <a:pt x="81" y="0"/>
                      <a:pt x="101" y="7"/>
                    </a:cubicBezTo>
                    <a:cubicBezTo>
                      <a:pt x="122" y="13"/>
                      <a:pt x="136" y="25"/>
                      <a:pt x="145" y="42"/>
                    </a:cubicBezTo>
                    <a:cubicBezTo>
                      <a:pt x="161" y="73"/>
                      <a:pt x="149" y="110"/>
                      <a:pt x="148" y="111"/>
                    </a:cubicBezTo>
                    <a:cubicBezTo>
                      <a:pt x="146" y="117"/>
                      <a:pt x="139" y="121"/>
                      <a:pt x="133" y="119"/>
                    </a:cubicBezTo>
                    <a:cubicBezTo>
                      <a:pt x="127" y="116"/>
                      <a:pt x="124" y="110"/>
                      <a:pt x="126" y="104"/>
                    </a:cubicBezTo>
                    <a:cubicBezTo>
                      <a:pt x="126" y="104"/>
                      <a:pt x="136" y="75"/>
                      <a:pt x="124" y="52"/>
                    </a:cubicBezTo>
                    <a:cubicBezTo>
                      <a:pt x="119" y="41"/>
                      <a:pt x="109" y="33"/>
                      <a:pt x="94" y="29"/>
                    </a:cubicBezTo>
                    <a:cubicBezTo>
                      <a:pt x="80" y="24"/>
                      <a:pt x="67" y="25"/>
                      <a:pt x="56" y="31"/>
                    </a:cubicBezTo>
                    <a:cubicBezTo>
                      <a:pt x="34" y="43"/>
                      <a:pt x="24" y="72"/>
                      <a:pt x="24" y="72"/>
                    </a:cubicBezTo>
                    <a:cubicBezTo>
                      <a:pt x="22" y="78"/>
                      <a:pt x="16" y="82"/>
                      <a:pt x="10" y="80"/>
                    </a:cubicBezTo>
                    <a:cubicBezTo>
                      <a:pt x="10" y="80"/>
                      <a:pt x="10" y="80"/>
                      <a:pt x="1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1087084-BBCB-892A-592D-9C10525A6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5" name="Groupe 13">
            <a:extLst>
              <a:ext uri="{FF2B5EF4-FFF2-40B4-BE49-F238E27FC236}">
                <a16:creationId xmlns:a16="http://schemas.microsoft.com/office/drawing/2014/main" id="{262C9F66-D1AB-C3C3-21BF-8013793D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01179" y="155680"/>
            <a:ext cx="2088365" cy="627950"/>
            <a:chOff x="8664576" y="4273550"/>
            <a:chExt cx="1150937" cy="346075"/>
          </a:xfrm>
          <a:solidFill>
            <a:schemeClr val="bg1"/>
          </a:solidFill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C4ED568B-33F5-0E46-799A-4979F39A0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DBDADF50-2CDD-7FCE-CAE8-F23EEDCC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1">
              <a:extLst>
                <a:ext uri="{FF2B5EF4-FFF2-40B4-BE49-F238E27FC236}">
                  <a16:creationId xmlns:a16="http://schemas.microsoft.com/office/drawing/2014/main" id="{1489C220-8CA5-C1F1-E775-5F213F032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EFD4FEF6-E61D-0E9D-83F5-BA9503CA3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3">
              <a:extLst>
                <a:ext uri="{FF2B5EF4-FFF2-40B4-BE49-F238E27FC236}">
                  <a16:creationId xmlns:a16="http://schemas.microsoft.com/office/drawing/2014/main" id="{1389E132-34E1-FB49-F3C9-91DD69F6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4">
              <a:extLst>
                <a:ext uri="{FF2B5EF4-FFF2-40B4-BE49-F238E27FC236}">
                  <a16:creationId xmlns:a16="http://schemas.microsoft.com/office/drawing/2014/main" id="{0AF787F3-8AB6-0F6D-DFE6-3C2D24BC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5">
              <a:extLst>
                <a:ext uri="{FF2B5EF4-FFF2-40B4-BE49-F238E27FC236}">
                  <a16:creationId xmlns:a16="http://schemas.microsoft.com/office/drawing/2014/main" id="{7E9BD7FC-05F9-7E01-3B40-F34FBDF0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6">
              <a:extLst>
                <a:ext uri="{FF2B5EF4-FFF2-40B4-BE49-F238E27FC236}">
                  <a16:creationId xmlns:a16="http://schemas.microsoft.com/office/drawing/2014/main" id="{82EAB176-12DC-14E4-0BC9-1EAF3C78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7">
              <a:extLst>
                <a:ext uri="{FF2B5EF4-FFF2-40B4-BE49-F238E27FC236}">
                  <a16:creationId xmlns:a16="http://schemas.microsoft.com/office/drawing/2014/main" id="{7FE486AA-E66B-5E6F-899F-CA520E85D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8">
              <a:extLst>
                <a:ext uri="{FF2B5EF4-FFF2-40B4-BE49-F238E27FC236}">
                  <a16:creationId xmlns:a16="http://schemas.microsoft.com/office/drawing/2014/main" id="{56F48DB8-2355-D9FA-E5CD-6B0B2B78E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9">
              <a:extLst>
                <a:ext uri="{FF2B5EF4-FFF2-40B4-BE49-F238E27FC236}">
                  <a16:creationId xmlns:a16="http://schemas.microsoft.com/office/drawing/2014/main" id="{3E93D020-CD54-99CF-7D14-AB24544F4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BD2B1672-7A5F-EBF3-2B18-2F51BAE5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84B8804E-2208-AC42-8246-C1F9C50C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2">
              <a:extLst>
                <a:ext uri="{FF2B5EF4-FFF2-40B4-BE49-F238E27FC236}">
                  <a16:creationId xmlns:a16="http://schemas.microsoft.com/office/drawing/2014/main" id="{CCDE0A6E-E1BB-5A9D-9979-2B8854367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3">
              <a:extLst>
                <a:ext uri="{FF2B5EF4-FFF2-40B4-BE49-F238E27FC236}">
                  <a16:creationId xmlns:a16="http://schemas.microsoft.com/office/drawing/2014/main" id="{4E8E6BC4-B467-E725-5AEA-381C51F5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4">
              <a:extLst>
                <a:ext uri="{FF2B5EF4-FFF2-40B4-BE49-F238E27FC236}">
                  <a16:creationId xmlns:a16="http://schemas.microsoft.com/office/drawing/2014/main" id="{E43A1F04-DDB7-BD46-7B20-4E057AFBB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99371325-7A10-30D1-10A9-6797E773B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58">
              <a:extLst>
                <a:ext uri="{FF2B5EF4-FFF2-40B4-BE49-F238E27FC236}">
                  <a16:creationId xmlns:a16="http://schemas.microsoft.com/office/drawing/2014/main" id="{962520DB-D84A-F7C4-34F8-A768DBC3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C8643A4F-164A-AABC-3034-BA76546E1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2295591"/>
            <a:ext cx="6470435" cy="2991588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intercalaire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D3114CD-19DA-0E49-52E0-B407A2E717D1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B17FDA71-BEA5-A1F6-4BB5-5C4C516A1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05A483-8C8C-B1BB-4A10-FCC73A1E4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2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rail V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1087084-BBCB-892A-592D-9C10525A6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5" name="Groupe 13">
            <a:extLst>
              <a:ext uri="{FF2B5EF4-FFF2-40B4-BE49-F238E27FC236}">
                <a16:creationId xmlns:a16="http://schemas.microsoft.com/office/drawing/2014/main" id="{262C9F66-D1AB-C3C3-21BF-8013793D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  <a:solidFill>
            <a:schemeClr val="bg1"/>
          </a:solidFill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C4ED568B-33F5-0E46-799A-4979F39A0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DBDADF50-2CDD-7FCE-CAE8-F23EEDCC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1">
              <a:extLst>
                <a:ext uri="{FF2B5EF4-FFF2-40B4-BE49-F238E27FC236}">
                  <a16:creationId xmlns:a16="http://schemas.microsoft.com/office/drawing/2014/main" id="{1489C220-8CA5-C1F1-E775-5F213F032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EFD4FEF6-E61D-0E9D-83F5-BA9503CA3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3">
              <a:extLst>
                <a:ext uri="{FF2B5EF4-FFF2-40B4-BE49-F238E27FC236}">
                  <a16:creationId xmlns:a16="http://schemas.microsoft.com/office/drawing/2014/main" id="{1389E132-34E1-FB49-F3C9-91DD69F6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4">
              <a:extLst>
                <a:ext uri="{FF2B5EF4-FFF2-40B4-BE49-F238E27FC236}">
                  <a16:creationId xmlns:a16="http://schemas.microsoft.com/office/drawing/2014/main" id="{0AF787F3-8AB6-0F6D-DFE6-3C2D24BC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5">
              <a:extLst>
                <a:ext uri="{FF2B5EF4-FFF2-40B4-BE49-F238E27FC236}">
                  <a16:creationId xmlns:a16="http://schemas.microsoft.com/office/drawing/2014/main" id="{7E9BD7FC-05F9-7E01-3B40-F34FBDF0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6">
              <a:extLst>
                <a:ext uri="{FF2B5EF4-FFF2-40B4-BE49-F238E27FC236}">
                  <a16:creationId xmlns:a16="http://schemas.microsoft.com/office/drawing/2014/main" id="{82EAB176-12DC-14E4-0BC9-1EAF3C78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7">
              <a:extLst>
                <a:ext uri="{FF2B5EF4-FFF2-40B4-BE49-F238E27FC236}">
                  <a16:creationId xmlns:a16="http://schemas.microsoft.com/office/drawing/2014/main" id="{7FE486AA-E66B-5E6F-899F-CA520E85D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8">
              <a:extLst>
                <a:ext uri="{FF2B5EF4-FFF2-40B4-BE49-F238E27FC236}">
                  <a16:creationId xmlns:a16="http://schemas.microsoft.com/office/drawing/2014/main" id="{56F48DB8-2355-D9FA-E5CD-6B0B2B78E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9">
              <a:extLst>
                <a:ext uri="{FF2B5EF4-FFF2-40B4-BE49-F238E27FC236}">
                  <a16:creationId xmlns:a16="http://schemas.microsoft.com/office/drawing/2014/main" id="{3E93D020-CD54-99CF-7D14-AB24544F4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BD2B1672-7A5F-EBF3-2B18-2F51BAE5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84B8804E-2208-AC42-8246-C1F9C50C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2">
              <a:extLst>
                <a:ext uri="{FF2B5EF4-FFF2-40B4-BE49-F238E27FC236}">
                  <a16:creationId xmlns:a16="http://schemas.microsoft.com/office/drawing/2014/main" id="{CCDE0A6E-E1BB-5A9D-9979-2B8854367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3">
              <a:extLst>
                <a:ext uri="{FF2B5EF4-FFF2-40B4-BE49-F238E27FC236}">
                  <a16:creationId xmlns:a16="http://schemas.microsoft.com/office/drawing/2014/main" id="{4E8E6BC4-B467-E725-5AEA-381C51F5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4">
              <a:extLst>
                <a:ext uri="{FF2B5EF4-FFF2-40B4-BE49-F238E27FC236}">
                  <a16:creationId xmlns:a16="http://schemas.microsoft.com/office/drawing/2014/main" id="{E43A1F04-DDB7-BD46-7B20-4E057AFBB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99371325-7A10-30D1-10A9-6797E773B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58">
              <a:extLst>
                <a:ext uri="{FF2B5EF4-FFF2-40B4-BE49-F238E27FC236}">
                  <a16:creationId xmlns:a16="http://schemas.microsoft.com/office/drawing/2014/main" id="{962520DB-D84A-F7C4-34F8-A768DBC3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C8643A4F-164A-AABC-3034-BA76546E1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2295591"/>
            <a:ext cx="6470435" cy="2991588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intercalaire</a:t>
            </a: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12D7C907-41C7-B11D-E50E-9045EFEC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837313" y="1716914"/>
            <a:ext cx="626789" cy="569073"/>
            <a:chOff x="6572805" y="2461391"/>
            <a:chExt cx="594885" cy="488200"/>
          </a:xfrm>
          <a:solidFill>
            <a:schemeClr val="bg1"/>
          </a:solidFill>
        </p:grpSpPr>
        <p:pic>
          <p:nvPicPr>
            <p:cNvPr id="27" name="Graphic 4">
              <a:extLst>
                <a:ext uri="{FF2B5EF4-FFF2-40B4-BE49-F238E27FC236}">
                  <a16:creationId xmlns:a16="http://schemas.microsoft.com/office/drawing/2014/main" id="{8730D42B-2ECD-A31E-CBE6-7575590E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60D79C61-D704-15A8-767A-9D58BAF4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29" name="Graphic 8">
              <a:extLst>
                <a:ext uri="{FF2B5EF4-FFF2-40B4-BE49-F238E27FC236}">
                  <a16:creationId xmlns:a16="http://schemas.microsoft.com/office/drawing/2014/main" id="{06DE511B-DF2A-4759-94BE-BC040B43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313F961A-479B-D6A7-1AE0-684A1EBEA43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33E2412-3B34-D1A7-06AC-4CA24FB52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EC35E-F490-2814-9B96-27F7E886F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foncé V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1087084-BBCB-892A-592D-9C10525A6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5" name="Groupe 13">
            <a:extLst>
              <a:ext uri="{FF2B5EF4-FFF2-40B4-BE49-F238E27FC236}">
                <a16:creationId xmlns:a16="http://schemas.microsoft.com/office/drawing/2014/main" id="{262C9F66-D1AB-C3C3-21BF-8013793D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  <a:solidFill>
            <a:schemeClr val="bg1"/>
          </a:solidFill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C4ED568B-33F5-0E46-799A-4979F39A0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DBDADF50-2CDD-7FCE-CAE8-F23EEDCC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1">
              <a:extLst>
                <a:ext uri="{FF2B5EF4-FFF2-40B4-BE49-F238E27FC236}">
                  <a16:creationId xmlns:a16="http://schemas.microsoft.com/office/drawing/2014/main" id="{1489C220-8CA5-C1F1-E775-5F213F032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EFD4FEF6-E61D-0E9D-83F5-BA9503CA3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3">
              <a:extLst>
                <a:ext uri="{FF2B5EF4-FFF2-40B4-BE49-F238E27FC236}">
                  <a16:creationId xmlns:a16="http://schemas.microsoft.com/office/drawing/2014/main" id="{1389E132-34E1-FB49-F3C9-91DD69F6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4">
              <a:extLst>
                <a:ext uri="{FF2B5EF4-FFF2-40B4-BE49-F238E27FC236}">
                  <a16:creationId xmlns:a16="http://schemas.microsoft.com/office/drawing/2014/main" id="{0AF787F3-8AB6-0F6D-DFE6-3C2D24BC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5">
              <a:extLst>
                <a:ext uri="{FF2B5EF4-FFF2-40B4-BE49-F238E27FC236}">
                  <a16:creationId xmlns:a16="http://schemas.microsoft.com/office/drawing/2014/main" id="{7E9BD7FC-05F9-7E01-3B40-F34FBDF0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6">
              <a:extLst>
                <a:ext uri="{FF2B5EF4-FFF2-40B4-BE49-F238E27FC236}">
                  <a16:creationId xmlns:a16="http://schemas.microsoft.com/office/drawing/2014/main" id="{82EAB176-12DC-14E4-0BC9-1EAF3C78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7">
              <a:extLst>
                <a:ext uri="{FF2B5EF4-FFF2-40B4-BE49-F238E27FC236}">
                  <a16:creationId xmlns:a16="http://schemas.microsoft.com/office/drawing/2014/main" id="{7FE486AA-E66B-5E6F-899F-CA520E85D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8">
              <a:extLst>
                <a:ext uri="{FF2B5EF4-FFF2-40B4-BE49-F238E27FC236}">
                  <a16:creationId xmlns:a16="http://schemas.microsoft.com/office/drawing/2014/main" id="{56F48DB8-2355-D9FA-E5CD-6B0B2B78E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9">
              <a:extLst>
                <a:ext uri="{FF2B5EF4-FFF2-40B4-BE49-F238E27FC236}">
                  <a16:creationId xmlns:a16="http://schemas.microsoft.com/office/drawing/2014/main" id="{3E93D020-CD54-99CF-7D14-AB24544F4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BD2B1672-7A5F-EBF3-2B18-2F51BAE5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84B8804E-2208-AC42-8246-C1F9C50C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2">
              <a:extLst>
                <a:ext uri="{FF2B5EF4-FFF2-40B4-BE49-F238E27FC236}">
                  <a16:creationId xmlns:a16="http://schemas.microsoft.com/office/drawing/2014/main" id="{CCDE0A6E-E1BB-5A9D-9979-2B8854367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3">
              <a:extLst>
                <a:ext uri="{FF2B5EF4-FFF2-40B4-BE49-F238E27FC236}">
                  <a16:creationId xmlns:a16="http://schemas.microsoft.com/office/drawing/2014/main" id="{4E8E6BC4-B467-E725-5AEA-381C51F5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4">
              <a:extLst>
                <a:ext uri="{FF2B5EF4-FFF2-40B4-BE49-F238E27FC236}">
                  <a16:creationId xmlns:a16="http://schemas.microsoft.com/office/drawing/2014/main" id="{E43A1F04-DDB7-BD46-7B20-4E057AFBB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99371325-7A10-30D1-10A9-6797E773B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58">
              <a:extLst>
                <a:ext uri="{FF2B5EF4-FFF2-40B4-BE49-F238E27FC236}">
                  <a16:creationId xmlns:a16="http://schemas.microsoft.com/office/drawing/2014/main" id="{962520DB-D84A-F7C4-34F8-A768DBC3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C8643A4F-164A-AABC-3034-BA76546E1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2295591"/>
            <a:ext cx="6470435" cy="2991588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intercalaire</a:t>
            </a: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12D7C907-41C7-B11D-E50E-9045EFEC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837313" y="1716914"/>
            <a:ext cx="626789" cy="569073"/>
            <a:chOff x="6572805" y="2461391"/>
            <a:chExt cx="594885" cy="488200"/>
          </a:xfrm>
          <a:solidFill>
            <a:schemeClr val="bg1"/>
          </a:solidFill>
        </p:grpSpPr>
        <p:pic>
          <p:nvPicPr>
            <p:cNvPr id="27" name="Graphic 4">
              <a:extLst>
                <a:ext uri="{FF2B5EF4-FFF2-40B4-BE49-F238E27FC236}">
                  <a16:creationId xmlns:a16="http://schemas.microsoft.com/office/drawing/2014/main" id="{8730D42B-2ECD-A31E-CBE6-7575590E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60D79C61-D704-15A8-767A-9D58BAF4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29" name="Graphic 8">
              <a:extLst>
                <a:ext uri="{FF2B5EF4-FFF2-40B4-BE49-F238E27FC236}">
                  <a16:creationId xmlns:a16="http://schemas.microsoft.com/office/drawing/2014/main" id="{06DE511B-DF2A-4759-94BE-BC040B43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33" name="Rectangle: Top Corners Rounded 1">
            <a:extLst>
              <a:ext uri="{FF2B5EF4-FFF2-40B4-BE49-F238E27FC236}">
                <a16:creationId xmlns:a16="http://schemas.microsoft.com/office/drawing/2014/main" id="{434CCC96-5010-0475-1AB7-FD336F33F8CB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D123ACE-E19B-5E79-F81B-A85710F9F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D0A6349-A770-ABFC-C969-5A009B380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C03EDD3-23CA-CDDA-CA4A-EC74EB9A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341121"/>
            <a:ext cx="11729942" cy="5516880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75" y="1616299"/>
            <a:ext cx="10805788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5" y="2430253"/>
            <a:ext cx="10805788" cy="353150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35DCD5-872F-C785-F739-FF6F03145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675" y="2167465"/>
            <a:ext cx="10805788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ans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F809C06-3FB2-72CB-D0A6-DFD6D987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419100"/>
            <a:ext cx="11729942" cy="6438901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75" y="694276"/>
            <a:ext cx="10805788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5" y="1555256"/>
            <a:ext cx="10805788" cy="4406496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0A7DB1-C329-833F-BEFF-920AF6ABA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675" y="1245443"/>
            <a:ext cx="10805788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4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+ photo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9DDD5E9-3FFB-8AC7-D945-4CA2CB1F94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703" y="1341121"/>
            <a:ext cx="5768635" cy="4885619"/>
          </a:xfrm>
          <a:prstGeom prst="round2SameRect">
            <a:avLst>
              <a:gd name="adj1" fmla="val 4063"/>
              <a:gd name="adj2" fmla="val 0"/>
            </a:avLst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A983E4D-A240-5F04-6AAD-D8E80B8B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6176794" y="1341121"/>
            <a:ext cx="5781746" cy="5516880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1" y="1616299"/>
            <a:ext cx="5245099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1600" y="2430253"/>
            <a:ext cx="5245099" cy="353150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C211BA0-DAE4-159E-990F-F7E341CF5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2167465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0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+ photo sans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9DDD5E9-3FFB-8AC7-D945-4CA2CB1F94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703" y="419097"/>
            <a:ext cx="5768635" cy="5807643"/>
          </a:xfrm>
          <a:prstGeom prst="round2SameRect">
            <a:avLst>
              <a:gd name="adj1" fmla="val 4063"/>
              <a:gd name="adj2" fmla="val 0"/>
            </a:avLst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A983E4D-A240-5F04-6AAD-D8E80B8B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6176794" y="419097"/>
            <a:ext cx="5781746" cy="6438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1" y="694276"/>
            <a:ext cx="5245099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1600" y="1555256"/>
            <a:ext cx="5245099" cy="4406496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DA700A-8706-7A27-3264-5E8C0EBFD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1245443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 clé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8C52FF-CD48-6E20-6C58-3456CFC9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976662" y="3541750"/>
            <a:ext cx="7734861" cy="2343316"/>
          </a:xfrm>
          <a:prstGeom prst="roundRect">
            <a:avLst>
              <a:gd name="adj" fmla="val 6277"/>
            </a:avLst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tIns="180000" rIns="180000" bIns="18000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ABBE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3D13F6-A145-1053-8229-501D9C248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4104990" y="806796"/>
            <a:ext cx="7734861" cy="2343316"/>
          </a:xfrm>
          <a:prstGeom prst="roundRect">
            <a:avLst>
              <a:gd name="adj" fmla="val 6277"/>
            </a:avLst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tIns="180000" rIns="180000" bIns="18000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ABBE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958D033C-DCE1-0AD3-06B8-002AD4EF47E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79356" y="1043579"/>
            <a:ext cx="5941576" cy="186975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9AD89727-04A2-A850-0563-590328CAA2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028" y="3778533"/>
            <a:ext cx="5941576" cy="186975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32BBB81-8416-11B3-2476-E5EB04865C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703" y="419098"/>
            <a:ext cx="4608341" cy="4772902"/>
          </a:xfrm>
          <a:custGeom>
            <a:avLst/>
            <a:gdLst>
              <a:gd name="connsiteX0" fmla="*/ 187237 w 4608341"/>
              <a:gd name="connsiteY0" fmla="*/ 0 h 4772902"/>
              <a:gd name="connsiteX1" fmla="*/ 4421104 w 4608341"/>
              <a:gd name="connsiteY1" fmla="*/ 0 h 4772902"/>
              <a:gd name="connsiteX2" fmla="*/ 4608341 w 4608341"/>
              <a:gd name="connsiteY2" fmla="*/ 187237 h 4772902"/>
              <a:gd name="connsiteX3" fmla="*/ 4608341 w 4608341"/>
              <a:gd name="connsiteY3" fmla="*/ 4772902 h 4772902"/>
              <a:gd name="connsiteX4" fmla="*/ 4472130 w 4608341"/>
              <a:gd name="connsiteY4" fmla="*/ 4636691 h 4772902"/>
              <a:gd name="connsiteX5" fmla="*/ 136211 w 4608341"/>
              <a:gd name="connsiteY5" fmla="*/ 4636691 h 4772902"/>
              <a:gd name="connsiteX6" fmla="*/ 0 w 4608341"/>
              <a:gd name="connsiteY6" fmla="*/ 4772902 h 4772902"/>
              <a:gd name="connsiteX7" fmla="*/ 0 w 4608341"/>
              <a:gd name="connsiteY7" fmla="*/ 187237 h 4772902"/>
              <a:gd name="connsiteX8" fmla="*/ 187237 w 4608341"/>
              <a:gd name="connsiteY8" fmla="*/ 0 h 47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8341" h="4772902">
                <a:moveTo>
                  <a:pt x="187237" y="0"/>
                </a:moveTo>
                <a:lnTo>
                  <a:pt x="4421104" y="0"/>
                </a:lnTo>
                <a:cubicBezTo>
                  <a:pt x="4524512" y="0"/>
                  <a:pt x="4608341" y="83829"/>
                  <a:pt x="4608341" y="187237"/>
                </a:cubicBezTo>
                <a:lnTo>
                  <a:pt x="4608341" y="4772902"/>
                </a:lnTo>
                <a:cubicBezTo>
                  <a:pt x="4608341" y="4697675"/>
                  <a:pt x="4547357" y="4636691"/>
                  <a:pt x="4472130" y="4636691"/>
                </a:cubicBezTo>
                <a:lnTo>
                  <a:pt x="136211" y="4636691"/>
                </a:lnTo>
                <a:cubicBezTo>
                  <a:pt x="60984" y="4636691"/>
                  <a:pt x="0" y="4697675"/>
                  <a:pt x="0" y="4772902"/>
                </a:cubicBezTo>
                <a:lnTo>
                  <a:pt x="0" y="187237"/>
                </a:lnTo>
                <a:cubicBezTo>
                  <a:pt x="0" y="83829"/>
                  <a:pt x="83829" y="0"/>
                  <a:pt x="187237" y="0"/>
                </a:cubicBezTo>
                <a:close/>
              </a:path>
            </a:pathLst>
          </a:custGeom>
          <a:solidFill>
            <a:srgbClr val="F1F4F9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ACDB6ED1-96F3-7D52-129F-9A749939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41703" y="5055789"/>
            <a:ext cx="4608341" cy="1802212"/>
          </a:xfrm>
          <a:prstGeom prst="round2SameRect">
            <a:avLst>
              <a:gd name="adj1" fmla="val 7558"/>
              <a:gd name="adj2" fmla="val 0"/>
            </a:avLst>
          </a:prstGeom>
          <a:solidFill>
            <a:srgbClr val="002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F1C031A4-DE02-7DAC-7F52-0027D025052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00074" y="4110602"/>
            <a:ext cx="3878486" cy="1606442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2052000" tIns="180000" rIns="180000" bIns="180000" anchor="ctr" anchorCtr="0">
            <a:noAutofit/>
          </a:bodyPr>
          <a:lstStyle>
            <a:lvl1pPr>
              <a:buFontTx/>
              <a:buNone/>
              <a:defRPr sz="1800">
                <a:latin typeface="+mn-lt"/>
              </a:defRPr>
            </a:lvl1pPr>
            <a:lvl2pPr marL="0" indent="0">
              <a:buSzPct val="130000"/>
              <a:buFontTx/>
              <a:buNone/>
              <a:defRPr>
                <a:latin typeface="+mn-lt"/>
              </a:defRPr>
            </a:lvl2pPr>
            <a:lvl3pPr marL="0" indent="0">
              <a:buClr>
                <a:schemeClr val="accent2"/>
              </a:buClr>
              <a:buSzPct val="130000"/>
              <a:buFontTx/>
              <a:buNone/>
              <a:defRPr>
                <a:latin typeface="+mn-lt"/>
              </a:defRPr>
            </a:lvl3pPr>
            <a:lvl4pPr marL="0" indent="0">
              <a:buSzPct val="130000"/>
              <a:buFontTx/>
              <a:buNone/>
              <a:defRPr>
                <a:latin typeface="+mn-lt"/>
              </a:defRPr>
            </a:lvl4pPr>
            <a:lvl5pPr marL="0" indent="0">
              <a:buSzPct val="130000"/>
              <a:buFontTx/>
              <a:buNone/>
              <a:defRPr>
                <a:latin typeface="+mn-lt"/>
              </a:defRPr>
            </a:lvl5pPr>
            <a:lvl6pPr marL="0" indent="0">
              <a:buSzPct val="130000"/>
              <a:buFontTx/>
              <a:buNone/>
              <a:defRPr>
                <a:latin typeface="+mn-lt"/>
              </a:defRPr>
            </a:lvl6pPr>
            <a:lvl7pPr marL="0" indent="0">
              <a:buSzPct val="130000"/>
              <a:buFontTx/>
              <a:buNone/>
              <a:defRPr>
                <a:latin typeface="+mn-lt"/>
              </a:defRPr>
            </a:lvl7pPr>
            <a:lvl8pPr marL="0" indent="0">
              <a:buSzPct val="130000"/>
              <a:buFontTx/>
              <a:buNone/>
              <a:defRPr>
                <a:latin typeface="+mn-lt"/>
              </a:defRPr>
            </a:lvl8pPr>
            <a:lvl9pPr marL="0" indent="0">
              <a:buSzPct val="130000"/>
              <a:buFontTx/>
              <a:buNone/>
              <a:defRPr>
                <a:latin typeface="+mn-lt"/>
              </a:defRPr>
            </a:lvl9pPr>
          </a:lstStyle>
          <a:p>
            <a:pPr lvl="0"/>
            <a:r>
              <a:rPr lang="fr-FR" noProof="0"/>
              <a:t>Deuxième niveau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4C314231-B3CA-E296-9991-CCA01FF4C9F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25689" y="4498324"/>
            <a:ext cx="1587311" cy="830997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6000" cap="all" baseline="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2pPr>
            <a:lvl3pPr marL="0" indent="0">
              <a:buClr>
                <a:schemeClr val="accent2"/>
              </a:buClr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3pPr>
            <a:lvl4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4pPr>
            <a:lvl5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5pPr>
            <a:lvl6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6pPr>
            <a:lvl7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7pPr>
            <a:lvl8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8pPr>
            <a:lvl9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00K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38EB739-B6E2-9F4A-501D-98183BDC9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0F56F7-4AC6-7515-2402-ED71EE220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174" flipH="1">
            <a:off x="11092473" y="3066118"/>
            <a:ext cx="1060227" cy="4529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9E9864-DF03-8159-0EB0-FC429D39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5021564" y="612250"/>
            <a:ext cx="459173" cy="376824"/>
            <a:chOff x="6572805" y="2461391"/>
            <a:chExt cx="594885" cy="48820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D0E0E15-9249-F9E9-7872-43CD6635D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6B4DD39-211A-B9D1-715E-1EF2842A6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A87C666-E621-9666-B8BF-841ADC9D4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8073545C-A897-DA5E-0797-242A1DD47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35060">
            <a:off x="11611511" y="5322350"/>
            <a:ext cx="200025" cy="409575"/>
          </a:xfrm>
          <a:prstGeom prst="rect">
            <a:avLst/>
          </a:prstGeom>
        </p:spPr>
      </p:pic>
      <p:sp>
        <p:nvSpPr>
          <p:cNvPr id="37" name="Title 27">
            <a:extLst>
              <a:ext uri="{FF2B5EF4-FFF2-40B4-BE49-F238E27FC236}">
                <a16:creationId xmlns:a16="http://schemas.microsoft.com/office/drawing/2014/main" id="{6BC082E7-0B04-D289-8673-713C486813E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0674" y="631257"/>
            <a:ext cx="3710397" cy="2518855"/>
          </a:xfrm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sur</a:t>
            </a:r>
            <a:br>
              <a:rPr lang="fr-FR" noProof="0"/>
            </a:br>
            <a:r>
              <a:rPr lang="fr-FR" noProof="0"/>
              <a:t>3 lignes</a:t>
            </a:r>
          </a:p>
        </p:txBody>
      </p:sp>
    </p:spTree>
    <p:extLst>
      <p:ext uri="{BB962C8B-B14F-4D97-AF65-F5344CB8AC3E}">
        <p14:creationId xmlns:p14="http://schemas.microsoft.com/office/powerpoint/2010/main" val="4068238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C03EDD3-23CA-CDDA-CA4A-EC74EB9A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181098"/>
            <a:ext cx="11729942" cy="5676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62D831A-13A7-1ED6-EE39-366760C59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76" y="2370590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0E975C97-5322-944C-41EC-B78441690E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6" y="3184545"/>
            <a:ext cx="5153790" cy="2777208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CB287D55-F518-AE15-9DBB-D7F2003DF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0" y="2370590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ABE4024-ADDE-97DF-7AB1-87AD23E9B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600" y="3184545"/>
            <a:ext cx="5153790" cy="2777208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7AC0E9-D09E-0067-CE26-A3869AB53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D04C7CBA-9630-1A7F-65F6-38159DA1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2921757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18" name="Text Placeholder 40">
            <a:extLst>
              <a:ext uri="{FF2B5EF4-FFF2-40B4-BE49-F238E27FC236}">
                <a16:creationId xmlns:a16="http://schemas.microsoft.com/office/drawing/2014/main" id="{0A625330-BEDB-22AC-48E2-ED113D7B6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5" y="2921757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D0C5E445-B7CD-4524-29C6-8B59ED0D1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90676" y="14303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F5DE2C81-1165-F3A0-AFFB-3F3E7009D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451600" y="14303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2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sans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CD88AE4E-F5C1-22AD-009F-851C6884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419100"/>
            <a:ext cx="11729942" cy="6438901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62D831A-13A7-1ED6-EE39-366760C59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76" y="1626244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0E975C97-5322-944C-41EC-B78441690E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6" y="2440199"/>
            <a:ext cx="5153790" cy="3521554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CB287D55-F518-AE15-9DBB-D7F2003DF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0" y="1626244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ABE4024-ADDE-97DF-7AB1-87AD23E9B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600" y="2440199"/>
            <a:ext cx="5153790" cy="3521554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7E281A-8B18-DE6F-317C-E4F950F56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D04C7CBA-9630-1A7F-65F6-38159DA1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2177411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18" name="Text Placeholder 40">
            <a:extLst>
              <a:ext uri="{FF2B5EF4-FFF2-40B4-BE49-F238E27FC236}">
                <a16:creationId xmlns:a16="http://schemas.microsoft.com/office/drawing/2014/main" id="{0A625330-BEDB-22AC-48E2-ED113D7B6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5" y="2177411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D0C5E445-B7CD-4524-29C6-8B59ED0D1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90676" y="6230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F5DE2C81-1165-F3A0-AFFB-3F3E7009D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451600" y="6230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 bleu clai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Hello">
            <a:extLst>
              <a:ext uri="{FF2B5EF4-FFF2-40B4-BE49-F238E27FC236}">
                <a16:creationId xmlns:a16="http://schemas.microsoft.com/office/drawing/2014/main" id="{908EB2D9-7B68-80F4-9FE1-35BD7EB3F006}"/>
              </a:ext>
            </a:extLst>
          </p:cNvPr>
          <p:cNvGrpSpPr/>
          <p:nvPr userDrawn="1"/>
        </p:nvGrpSpPr>
        <p:grpSpPr>
          <a:xfrm>
            <a:off x="2813234" y="2395401"/>
            <a:ext cx="6565532" cy="2067198"/>
            <a:chOff x="2813234" y="2395401"/>
            <a:chExt cx="6565532" cy="20671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CB8FC5-3F66-9F41-E6C2-F72613383629}"/>
                </a:ext>
              </a:extLst>
            </p:cNvPr>
            <p:cNvGrpSpPr/>
            <p:nvPr/>
          </p:nvGrpSpPr>
          <p:grpSpPr>
            <a:xfrm>
              <a:off x="6955789" y="2533169"/>
              <a:ext cx="1931466" cy="1929430"/>
              <a:chOff x="3204353" y="2096988"/>
              <a:chExt cx="2666834" cy="2664023"/>
            </a:xfrm>
            <a:solidFill>
              <a:schemeClr val="bg1"/>
            </a:solidFill>
          </p:grpSpPr>
          <p:sp>
            <p:nvSpPr>
              <p:cNvPr id="20" name="Freeform 69">
                <a:extLst>
                  <a:ext uri="{FF2B5EF4-FFF2-40B4-BE49-F238E27FC236}">
                    <a16:creationId xmlns:a16="http://schemas.microsoft.com/office/drawing/2014/main" id="{0A7F1016-4B04-756A-A2DA-75CC8DA927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4353" y="2096988"/>
                <a:ext cx="2666834" cy="2664023"/>
              </a:xfrm>
              <a:custGeom>
                <a:avLst/>
                <a:gdLst>
                  <a:gd name="T0" fmla="*/ 276 w 754"/>
                  <a:gd name="T1" fmla="*/ 697 h 753"/>
                  <a:gd name="T2" fmla="*/ 56 w 754"/>
                  <a:gd name="T3" fmla="*/ 275 h 753"/>
                  <a:gd name="T4" fmla="*/ 479 w 754"/>
                  <a:gd name="T5" fmla="*/ 56 h 753"/>
                  <a:gd name="T6" fmla="*/ 698 w 754"/>
                  <a:gd name="T7" fmla="*/ 478 h 753"/>
                  <a:gd name="T8" fmla="*/ 276 w 754"/>
                  <a:gd name="T9" fmla="*/ 697 h 753"/>
                  <a:gd name="T10" fmla="*/ 472 w 754"/>
                  <a:gd name="T11" fmla="*/ 75 h 753"/>
                  <a:gd name="T12" fmla="*/ 76 w 754"/>
                  <a:gd name="T13" fmla="*/ 281 h 753"/>
                  <a:gd name="T14" fmla="*/ 282 w 754"/>
                  <a:gd name="T15" fmla="*/ 678 h 753"/>
                  <a:gd name="T16" fmla="*/ 678 w 754"/>
                  <a:gd name="T17" fmla="*/ 472 h 753"/>
                  <a:gd name="T18" fmla="*/ 472 w 754"/>
                  <a:gd name="T19" fmla="*/ 75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4" h="753">
                    <a:moveTo>
                      <a:pt x="276" y="697"/>
                    </a:moveTo>
                    <a:cubicBezTo>
                      <a:pt x="99" y="641"/>
                      <a:pt x="0" y="452"/>
                      <a:pt x="56" y="275"/>
                    </a:cubicBezTo>
                    <a:cubicBezTo>
                      <a:pt x="112" y="98"/>
                      <a:pt x="302" y="0"/>
                      <a:pt x="479" y="56"/>
                    </a:cubicBezTo>
                    <a:cubicBezTo>
                      <a:pt x="655" y="112"/>
                      <a:pt x="754" y="301"/>
                      <a:pt x="698" y="478"/>
                    </a:cubicBezTo>
                    <a:cubicBezTo>
                      <a:pt x="642" y="655"/>
                      <a:pt x="452" y="753"/>
                      <a:pt x="276" y="697"/>
                    </a:cubicBezTo>
                    <a:close/>
                    <a:moveTo>
                      <a:pt x="472" y="75"/>
                    </a:moveTo>
                    <a:cubicBezTo>
                      <a:pt x="306" y="23"/>
                      <a:pt x="128" y="115"/>
                      <a:pt x="76" y="281"/>
                    </a:cubicBezTo>
                    <a:cubicBezTo>
                      <a:pt x="23" y="447"/>
                      <a:pt x="116" y="625"/>
                      <a:pt x="282" y="678"/>
                    </a:cubicBezTo>
                    <a:cubicBezTo>
                      <a:pt x="448" y="730"/>
                      <a:pt x="626" y="638"/>
                      <a:pt x="678" y="472"/>
                    </a:cubicBezTo>
                    <a:cubicBezTo>
                      <a:pt x="731" y="306"/>
                      <a:pt x="638" y="128"/>
                      <a:pt x="47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0">
                <a:extLst>
                  <a:ext uri="{FF2B5EF4-FFF2-40B4-BE49-F238E27FC236}">
                    <a16:creationId xmlns:a16="http://schemas.microsoft.com/office/drawing/2014/main" id="{1EDB8E04-D9F8-81D4-2E17-C9D9259FD2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7145" y="2726462"/>
                <a:ext cx="1430368" cy="1121251"/>
              </a:xfrm>
              <a:custGeom>
                <a:avLst/>
                <a:gdLst>
                  <a:gd name="T0" fmla="*/ 131 w 404"/>
                  <a:gd name="T1" fmla="*/ 300 h 317"/>
                  <a:gd name="T2" fmla="*/ 64 w 404"/>
                  <a:gd name="T3" fmla="*/ 208 h 317"/>
                  <a:gd name="T4" fmla="*/ 76 w 404"/>
                  <a:gd name="T5" fmla="*/ 197 h 317"/>
                  <a:gd name="T6" fmla="*/ 87 w 404"/>
                  <a:gd name="T7" fmla="*/ 208 h 317"/>
                  <a:gd name="T8" fmla="*/ 138 w 404"/>
                  <a:gd name="T9" fmla="*/ 278 h 317"/>
                  <a:gd name="T10" fmla="*/ 220 w 404"/>
                  <a:gd name="T11" fmla="*/ 250 h 317"/>
                  <a:gd name="T12" fmla="*/ 236 w 404"/>
                  <a:gd name="T13" fmla="*/ 247 h 317"/>
                  <a:gd name="T14" fmla="*/ 239 w 404"/>
                  <a:gd name="T15" fmla="*/ 263 h 317"/>
                  <a:gd name="T16" fmla="*/ 131 w 404"/>
                  <a:gd name="T17" fmla="*/ 300 h 317"/>
                  <a:gd name="T18" fmla="*/ 253 w 404"/>
                  <a:gd name="T19" fmla="*/ 157 h 317"/>
                  <a:gd name="T20" fmla="*/ 246 w 404"/>
                  <a:gd name="T21" fmla="*/ 143 h 317"/>
                  <a:gd name="T22" fmla="*/ 289 w 404"/>
                  <a:gd name="T23" fmla="*/ 88 h 317"/>
                  <a:gd name="T24" fmla="*/ 345 w 404"/>
                  <a:gd name="T25" fmla="*/ 84 h 317"/>
                  <a:gd name="T26" fmla="*/ 389 w 404"/>
                  <a:gd name="T27" fmla="*/ 119 h 317"/>
                  <a:gd name="T28" fmla="*/ 392 w 404"/>
                  <a:gd name="T29" fmla="*/ 188 h 317"/>
                  <a:gd name="T30" fmla="*/ 377 w 404"/>
                  <a:gd name="T31" fmla="*/ 196 h 317"/>
                  <a:gd name="T32" fmla="*/ 370 w 404"/>
                  <a:gd name="T33" fmla="*/ 181 h 317"/>
                  <a:gd name="T34" fmla="*/ 368 w 404"/>
                  <a:gd name="T35" fmla="*/ 129 h 317"/>
                  <a:gd name="T36" fmla="*/ 338 w 404"/>
                  <a:gd name="T37" fmla="*/ 106 h 317"/>
                  <a:gd name="T38" fmla="*/ 300 w 404"/>
                  <a:gd name="T39" fmla="*/ 108 h 317"/>
                  <a:gd name="T40" fmla="*/ 268 w 404"/>
                  <a:gd name="T41" fmla="*/ 149 h 317"/>
                  <a:gd name="T42" fmla="*/ 253 w 404"/>
                  <a:gd name="T43" fmla="*/ 157 h 317"/>
                  <a:gd name="T44" fmla="*/ 253 w 404"/>
                  <a:gd name="T45" fmla="*/ 157 h 317"/>
                  <a:gd name="T46" fmla="*/ 10 w 404"/>
                  <a:gd name="T47" fmla="*/ 80 h 317"/>
                  <a:gd name="T48" fmla="*/ 2 w 404"/>
                  <a:gd name="T49" fmla="*/ 66 h 317"/>
                  <a:gd name="T50" fmla="*/ 45 w 404"/>
                  <a:gd name="T51" fmla="*/ 10 h 317"/>
                  <a:gd name="T52" fmla="*/ 101 w 404"/>
                  <a:gd name="T53" fmla="*/ 7 h 317"/>
                  <a:gd name="T54" fmla="*/ 145 w 404"/>
                  <a:gd name="T55" fmla="*/ 42 h 317"/>
                  <a:gd name="T56" fmla="*/ 148 w 404"/>
                  <a:gd name="T57" fmla="*/ 111 h 317"/>
                  <a:gd name="T58" fmla="*/ 133 w 404"/>
                  <a:gd name="T59" fmla="*/ 119 h 317"/>
                  <a:gd name="T60" fmla="*/ 126 w 404"/>
                  <a:gd name="T61" fmla="*/ 104 h 317"/>
                  <a:gd name="T62" fmla="*/ 124 w 404"/>
                  <a:gd name="T63" fmla="*/ 52 h 317"/>
                  <a:gd name="T64" fmla="*/ 94 w 404"/>
                  <a:gd name="T65" fmla="*/ 29 h 317"/>
                  <a:gd name="T66" fmla="*/ 56 w 404"/>
                  <a:gd name="T67" fmla="*/ 31 h 317"/>
                  <a:gd name="T68" fmla="*/ 24 w 404"/>
                  <a:gd name="T69" fmla="*/ 72 h 317"/>
                  <a:gd name="T70" fmla="*/ 10 w 404"/>
                  <a:gd name="T71" fmla="*/ 80 h 317"/>
                  <a:gd name="T72" fmla="*/ 10 w 404"/>
                  <a:gd name="T73" fmla="*/ 8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4" h="317">
                    <a:moveTo>
                      <a:pt x="131" y="300"/>
                    </a:moveTo>
                    <a:cubicBezTo>
                      <a:pt x="76" y="282"/>
                      <a:pt x="63" y="232"/>
                      <a:pt x="64" y="208"/>
                    </a:cubicBezTo>
                    <a:cubicBezTo>
                      <a:pt x="64" y="201"/>
                      <a:pt x="70" y="196"/>
                      <a:pt x="76" y="197"/>
                    </a:cubicBezTo>
                    <a:cubicBezTo>
                      <a:pt x="82" y="197"/>
                      <a:pt x="87" y="202"/>
                      <a:pt x="87" y="208"/>
                    </a:cubicBezTo>
                    <a:cubicBezTo>
                      <a:pt x="87" y="211"/>
                      <a:pt x="86" y="261"/>
                      <a:pt x="138" y="278"/>
                    </a:cubicBezTo>
                    <a:cubicBezTo>
                      <a:pt x="189" y="294"/>
                      <a:pt x="218" y="252"/>
                      <a:pt x="220" y="250"/>
                    </a:cubicBezTo>
                    <a:cubicBezTo>
                      <a:pt x="223" y="245"/>
                      <a:pt x="230" y="243"/>
                      <a:pt x="236" y="247"/>
                    </a:cubicBezTo>
                    <a:cubicBezTo>
                      <a:pt x="241" y="250"/>
                      <a:pt x="242" y="257"/>
                      <a:pt x="239" y="263"/>
                    </a:cubicBezTo>
                    <a:cubicBezTo>
                      <a:pt x="225" y="283"/>
                      <a:pt x="185" y="317"/>
                      <a:pt x="131" y="300"/>
                    </a:cubicBezTo>
                    <a:close/>
                    <a:moveTo>
                      <a:pt x="253" y="157"/>
                    </a:moveTo>
                    <a:cubicBezTo>
                      <a:pt x="247" y="155"/>
                      <a:pt x="244" y="149"/>
                      <a:pt x="246" y="143"/>
                    </a:cubicBezTo>
                    <a:cubicBezTo>
                      <a:pt x="246" y="141"/>
                      <a:pt x="258" y="104"/>
                      <a:pt x="289" y="88"/>
                    </a:cubicBezTo>
                    <a:cubicBezTo>
                      <a:pt x="306" y="79"/>
                      <a:pt x="325" y="78"/>
                      <a:pt x="345" y="84"/>
                    </a:cubicBezTo>
                    <a:cubicBezTo>
                      <a:pt x="365" y="90"/>
                      <a:pt x="380" y="102"/>
                      <a:pt x="389" y="119"/>
                    </a:cubicBezTo>
                    <a:cubicBezTo>
                      <a:pt x="404" y="150"/>
                      <a:pt x="392" y="187"/>
                      <a:pt x="392" y="188"/>
                    </a:cubicBezTo>
                    <a:cubicBezTo>
                      <a:pt x="390" y="194"/>
                      <a:pt x="383" y="198"/>
                      <a:pt x="377" y="196"/>
                    </a:cubicBezTo>
                    <a:cubicBezTo>
                      <a:pt x="371" y="194"/>
                      <a:pt x="368" y="187"/>
                      <a:pt x="370" y="181"/>
                    </a:cubicBezTo>
                    <a:cubicBezTo>
                      <a:pt x="370" y="181"/>
                      <a:pt x="379" y="152"/>
                      <a:pt x="368" y="129"/>
                    </a:cubicBezTo>
                    <a:cubicBezTo>
                      <a:pt x="362" y="118"/>
                      <a:pt x="352" y="111"/>
                      <a:pt x="338" y="106"/>
                    </a:cubicBezTo>
                    <a:cubicBezTo>
                      <a:pt x="323" y="101"/>
                      <a:pt x="311" y="102"/>
                      <a:pt x="300" y="108"/>
                    </a:cubicBezTo>
                    <a:cubicBezTo>
                      <a:pt x="277" y="120"/>
                      <a:pt x="268" y="149"/>
                      <a:pt x="268" y="149"/>
                    </a:cubicBezTo>
                    <a:cubicBezTo>
                      <a:pt x="266" y="156"/>
                      <a:pt x="260" y="159"/>
                      <a:pt x="253" y="157"/>
                    </a:cubicBezTo>
                    <a:cubicBezTo>
                      <a:pt x="253" y="157"/>
                      <a:pt x="253" y="157"/>
                      <a:pt x="253" y="157"/>
                    </a:cubicBezTo>
                    <a:close/>
                    <a:moveTo>
                      <a:pt x="10" y="80"/>
                    </a:moveTo>
                    <a:cubicBezTo>
                      <a:pt x="4" y="78"/>
                      <a:pt x="0" y="72"/>
                      <a:pt x="2" y="66"/>
                    </a:cubicBezTo>
                    <a:cubicBezTo>
                      <a:pt x="3" y="64"/>
                      <a:pt x="14" y="27"/>
                      <a:pt x="45" y="10"/>
                    </a:cubicBezTo>
                    <a:cubicBezTo>
                      <a:pt x="62" y="2"/>
                      <a:pt x="81" y="0"/>
                      <a:pt x="101" y="7"/>
                    </a:cubicBezTo>
                    <a:cubicBezTo>
                      <a:pt x="122" y="13"/>
                      <a:pt x="136" y="25"/>
                      <a:pt x="145" y="42"/>
                    </a:cubicBezTo>
                    <a:cubicBezTo>
                      <a:pt x="161" y="73"/>
                      <a:pt x="149" y="110"/>
                      <a:pt x="148" y="111"/>
                    </a:cubicBezTo>
                    <a:cubicBezTo>
                      <a:pt x="146" y="117"/>
                      <a:pt x="139" y="121"/>
                      <a:pt x="133" y="119"/>
                    </a:cubicBezTo>
                    <a:cubicBezTo>
                      <a:pt x="127" y="116"/>
                      <a:pt x="124" y="110"/>
                      <a:pt x="126" y="104"/>
                    </a:cubicBezTo>
                    <a:cubicBezTo>
                      <a:pt x="126" y="104"/>
                      <a:pt x="136" y="75"/>
                      <a:pt x="124" y="52"/>
                    </a:cubicBezTo>
                    <a:cubicBezTo>
                      <a:pt x="119" y="41"/>
                      <a:pt x="109" y="33"/>
                      <a:pt x="94" y="29"/>
                    </a:cubicBezTo>
                    <a:cubicBezTo>
                      <a:pt x="80" y="24"/>
                      <a:pt x="67" y="25"/>
                      <a:pt x="56" y="31"/>
                    </a:cubicBezTo>
                    <a:cubicBezTo>
                      <a:pt x="34" y="43"/>
                      <a:pt x="24" y="72"/>
                      <a:pt x="24" y="72"/>
                    </a:cubicBezTo>
                    <a:cubicBezTo>
                      <a:pt x="22" y="78"/>
                      <a:pt x="16" y="82"/>
                      <a:pt x="10" y="80"/>
                    </a:cubicBezTo>
                    <a:cubicBezTo>
                      <a:pt x="10" y="80"/>
                      <a:pt x="10" y="80"/>
                      <a:pt x="1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er 4">
              <a:extLst>
                <a:ext uri="{FF2B5EF4-FFF2-40B4-BE49-F238E27FC236}">
                  <a16:creationId xmlns:a16="http://schemas.microsoft.com/office/drawing/2014/main" id="{1DBB806B-413D-59EB-147E-118AB1630C6B}"/>
                </a:ext>
              </a:extLst>
            </p:cNvPr>
            <p:cNvGrpSpPr/>
            <p:nvPr/>
          </p:nvGrpSpPr>
          <p:grpSpPr>
            <a:xfrm>
              <a:off x="2813234" y="2395401"/>
              <a:ext cx="6565532" cy="1977065"/>
              <a:chOff x="1681163" y="3176588"/>
              <a:chExt cx="3236913" cy="974725"/>
            </a:xfrm>
          </p:grpSpPr>
          <p:sp>
            <p:nvSpPr>
              <p:cNvPr id="15" name="Freeform 24">
                <a:extLst>
                  <a:ext uri="{FF2B5EF4-FFF2-40B4-BE49-F238E27FC236}">
                    <a16:creationId xmlns:a16="http://schemas.microsoft.com/office/drawing/2014/main" id="{3C908ED1-C3C9-DB52-8C0D-F9182C2B1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163" y="3186113"/>
                <a:ext cx="600075" cy="955675"/>
              </a:xfrm>
              <a:custGeom>
                <a:avLst/>
                <a:gdLst>
                  <a:gd name="T0" fmla="*/ 10 w 67"/>
                  <a:gd name="T1" fmla="*/ 0 h 107"/>
                  <a:gd name="T2" fmla="*/ 10 w 67"/>
                  <a:gd name="T3" fmla="*/ 41 h 107"/>
                  <a:gd name="T4" fmla="*/ 36 w 67"/>
                  <a:gd name="T5" fmla="*/ 27 h 107"/>
                  <a:gd name="T6" fmla="*/ 67 w 67"/>
                  <a:gd name="T7" fmla="*/ 60 h 107"/>
                  <a:gd name="T8" fmla="*/ 67 w 67"/>
                  <a:gd name="T9" fmla="*/ 107 h 107"/>
                  <a:gd name="T10" fmla="*/ 57 w 67"/>
                  <a:gd name="T11" fmla="*/ 107 h 107"/>
                  <a:gd name="T12" fmla="*/ 57 w 67"/>
                  <a:gd name="T13" fmla="*/ 62 h 107"/>
                  <a:gd name="T14" fmla="*/ 33 w 67"/>
                  <a:gd name="T15" fmla="*/ 35 h 107"/>
                  <a:gd name="T16" fmla="*/ 10 w 67"/>
                  <a:gd name="T17" fmla="*/ 62 h 107"/>
                  <a:gd name="T18" fmla="*/ 10 w 67"/>
                  <a:gd name="T19" fmla="*/ 107 h 107"/>
                  <a:gd name="T20" fmla="*/ 0 w 67"/>
                  <a:gd name="T21" fmla="*/ 107 h 107"/>
                  <a:gd name="T22" fmla="*/ 0 w 67"/>
                  <a:gd name="T23" fmla="*/ 0 h 107"/>
                  <a:gd name="T24" fmla="*/ 10 w 67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07">
                    <a:moveTo>
                      <a:pt x="10" y="0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5" y="31"/>
                      <a:pt x="25" y="27"/>
                      <a:pt x="36" y="27"/>
                    </a:cubicBezTo>
                    <a:cubicBezTo>
                      <a:pt x="52" y="27"/>
                      <a:pt x="67" y="37"/>
                      <a:pt x="67" y="60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44"/>
                      <a:pt x="48" y="35"/>
                      <a:pt x="33" y="35"/>
                    </a:cubicBezTo>
                    <a:cubicBezTo>
                      <a:pt x="19" y="35"/>
                      <a:pt x="10" y="44"/>
                      <a:pt x="10" y="62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CB1906AB-1917-EDFE-8AA2-30B54A9F9E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4113" y="3427413"/>
                <a:ext cx="669925" cy="723900"/>
              </a:xfrm>
              <a:custGeom>
                <a:avLst/>
                <a:gdLst>
                  <a:gd name="T0" fmla="*/ 37 w 75"/>
                  <a:gd name="T1" fmla="*/ 81 h 81"/>
                  <a:gd name="T2" fmla="*/ 0 w 75"/>
                  <a:gd name="T3" fmla="*/ 40 h 81"/>
                  <a:gd name="T4" fmla="*/ 39 w 75"/>
                  <a:gd name="T5" fmla="*/ 0 h 81"/>
                  <a:gd name="T6" fmla="*/ 75 w 75"/>
                  <a:gd name="T7" fmla="*/ 36 h 81"/>
                  <a:gd name="T8" fmla="*/ 75 w 75"/>
                  <a:gd name="T9" fmla="*/ 44 h 81"/>
                  <a:gd name="T10" fmla="*/ 10 w 75"/>
                  <a:gd name="T11" fmla="*/ 44 h 81"/>
                  <a:gd name="T12" fmla="*/ 37 w 75"/>
                  <a:gd name="T13" fmla="*/ 73 h 81"/>
                  <a:gd name="T14" fmla="*/ 62 w 75"/>
                  <a:gd name="T15" fmla="*/ 58 h 81"/>
                  <a:gd name="T16" fmla="*/ 73 w 75"/>
                  <a:gd name="T17" fmla="*/ 58 h 81"/>
                  <a:gd name="T18" fmla="*/ 37 w 75"/>
                  <a:gd name="T19" fmla="*/ 81 h 81"/>
                  <a:gd name="T20" fmla="*/ 10 w 75"/>
                  <a:gd name="T21" fmla="*/ 36 h 81"/>
                  <a:gd name="T22" fmla="*/ 65 w 75"/>
                  <a:gd name="T23" fmla="*/ 36 h 81"/>
                  <a:gd name="T24" fmla="*/ 37 w 75"/>
                  <a:gd name="T25" fmla="*/ 8 h 81"/>
                  <a:gd name="T26" fmla="*/ 10 w 75"/>
                  <a:gd name="T27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81">
                    <a:moveTo>
                      <a:pt x="37" y="81"/>
                    </a:moveTo>
                    <a:cubicBezTo>
                      <a:pt x="15" y="81"/>
                      <a:pt x="0" y="65"/>
                      <a:pt x="0" y="40"/>
                    </a:cubicBezTo>
                    <a:cubicBezTo>
                      <a:pt x="0" y="16"/>
                      <a:pt x="15" y="0"/>
                      <a:pt x="39" y="0"/>
                    </a:cubicBezTo>
                    <a:cubicBezTo>
                      <a:pt x="61" y="0"/>
                      <a:pt x="75" y="16"/>
                      <a:pt x="75" y="36"/>
                    </a:cubicBezTo>
                    <a:cubicBezTo>
                      <a:pt x="75" y="39"/>
                      <a:pt x="75" y="41"/>
                      <a:pt x="75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63"/>
                      <a:pt x="22" y="73"/>
                      <a:pt x="37" y="73"/>
                    </a:cubicBezTo>
                    <a:cubicBezTo>
                      <a:pt x="50" y="73"/>
                      <a:pt x="59" y="67"/>
                      <a:pt x="62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8" y="70"/>
                      <a:pt x="57" y="81"/>
                      <a:pt x="37" y="81"/>
                    </a:cubicBezTo>
                    <a:close/>
                    <a:moveTo>
                      <a:pt x="10" y="36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18"/>
                      <a:pt x="53" y="8"/>
                      <a:pt x="37" y="8"/>
                    </a:cubicBezTo>
                    <a:cubicBezTo>
                      <a:pt x="23" y="8"/>
                      <a:pt x="11" y="18"/>
                      <a:pt x="10" y="36"/>
                    </a:cubicBezTo>
                    <a:close/>
                  </a:path>
                </a:pathLst>
              </a:cu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Rectangle 26">
                <a:extLst>
                  <a:ext uri="{FF2B5EF4-FFF2-40B4-BE49-F238E27FC236}">
                    <a16:creationId xmlns:a16="http://schemas.microsoft.com/office/drawing/2014/main" id="{351B7404-8058-DB67-7388-12EB9C83C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438" y="3186113"/>
                <a:ext cx="88900" cy="955675"/>
              </a:xfrm>
              <a:prstGeom prst="rect">
                <a:avLst/>
              </a:pr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Rectangle 27">
                <a:extLst>
                  <a:ext uri="{FF2B5EF4-FFF2-40B4-BE49-F238E27FC236}">
                    <a16:creationId xmlns:a16="http://schemas.microsoft.com/office/drawing/2014/main" id="{DE097EF8-0243-ECE1-10BD-315F36899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188" y="3186113"/>
                <a:ext cx="90488" cy="955675"/>
              </a:xfrm>
              <a:prstGeom prst="rect">
                <a:avLst/>
              </a:pr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F552E925-EEB6-B1CA-EC9D-148D88E09F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2663" y="3176588"/>
                <a:ext cx="125413" cy="965200"/>
              </a:xfrm>
              <a:custGeom>
                <a:avLst/>
                <a:gdLst>
                  <a:gd name="T0" fmla="*/ 0 w 14"/>
                  <a:gd name="T1" fmla="*/ 101 h 108"/>
                  <a:gd name="T2" fmla="*/ 7 w 14"/>
                  <a:gd name="T3" fmla="*/ 94 h 108"/>
                  <a:gd name="T4" fmla="*/ 14 w 14"/>
                  <a:gd name="T5" fmla="*/ 101 h 108"/>
                  <a:gd name="T6" fmla="*/ 7 w 14"/>
                  <a:gd name="T7" fmla="*/ 108 h 108"/>
                  <a:gd name="T8" fmla="*/ 0 w 14"/>
                  <a:gd name="T9" fmla="*/ 101 h 108"/>
                  <a:gd name="T10" fmla="*/ 12 w 14"/>
                  <a:gd name="T11" fmla="*/ 0 h 108"/>
                  <a:gd name="T12" fmla="*/ 11 w 14"/>
                  <a:gd name="T13" fmla="*/ 80 h 108"/>
                  <a:gd name="T14" fmla="*/ 3 w 14"/>
                  <a:gd name="T15" fmla="*/ 80 h 108"/>
                  <a:gd name="T16" fmla="*/ 2 w 14"/>
                  <a:gd name="T17" fmla="*/ 0 h 108"/>
                  <a:gd name="T18" fmla="*/ 12 w 14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08">
                    <a:moveTo>
                      <a:pt x="0" y="101"/>
                    </a:moveTo>
                    <a:cubicBezTo>
                      <a:pt x="0" y="97"/>
                      <a:pt x="3" y="94"/>
                      <a:pt x="7" y="94"/>
                    </a:cubicBezTo>
                    <a:cubicBezTo>
                      <a:pt x="11" y="94"/>
                      <a:pt x="14" y="97"/>
                      <a:pt x="14" y="101"/>
                    </a:cubicBezTo>
                    <a:cubicBezTo>
                      <a:pt x="14" y="105"/>
                      <a:pt x="11" y="108"/>
                      <a:pt x="7" y="108"/>
                    </a:cubicBezTo>
                    <a:cubicBezTo>
                      <a:pt x="3" y="108"/>
                      <a:pt x="0" y="105"/>
                      <a:pt x="0" y="101"/>
                    </a:cubicBezTo>
                    <a:close/>
                    <a:moveTo>
                      <a:pt x="12" y="0"/>
                    </a:moveTo>
                    <a:cubicBezTo>
                      <a:pt x="11" y="80"/>
                      <a:pt x="11" y="80"/>
                      <a:pt x="11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887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+ photo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0">
            <a:extLst>
              <a:ext uri="{FF2B5EF4-FFF2-40B4-BE49-F238E27FC236}">
                <a16:creationId xmlns:a16="http://schemas.microsoft.com/office/drawing/2014/main" id="{12CAD548-2411-C0A2-FAD1-5BB5A5C68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2952748"/>
            <a:ext cx="12187132" cy="3905252"/>
          </a:xfrm>
          <a:prstGeom prst="round2SameRect">
            <a:avLst>
              <a:gd name="adj1" fmla="val 6419"/>
              <a:gd name="adj2" fmla="val 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F223C3A-EF77-A6A1-5873-5DC1875358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3" y="1341120"/>
            <a:ext cx="5781745" cy="2722879"/>
          </a:xfrm>
          <a:prstGeom prst="round2SameRect">
            <a:avLst>
              <a:gd name="adj1" fmla="val 10394"/>
              <a:gd name="adj2" fmla="val 0"/>
            </a:avLst>
          </a:pr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2C44C80-987A-7B9E-2484-2F10AB9D62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592" y="3600226"/>
            <a:ext cx="5781745" cy="2615411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540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A1CAF12-2E13-3EC7-0ED1-D3C041655B8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76799" y="1341120"/>
            <a:ext cx="5781745" cy="2722879"/>
          </a:xfrm>
          <a:prstGeom prst="round2SameRect">
            <a:avLst>
              <a:gd name="adj1" fmla="val 10394"/>
              <a:gd name="adj2" fmla="val 0"/>
            </a:avLst>
          </a:pr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47E8B6-8862-0C83-CEA8-C2FB1BA22CF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6799" y="3600226"/>
            <a:ext cx="5781745" cy="2615411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540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3B0E53E-026E-4EDE-2FB7-04D836775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23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avec titre V2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3" name="Rectangle: Top Corners Rounded 20">
            <a:extLst>
              <a:ext uri="{FF2B5EF4-FFF2-40B4-BE49-F238E27FC236}">
                <a16:creationId xmlns:a16="http://schemas.microsoft.com/office/drawing/2014/main" id="{12CAD548-2411-C0A2-FAD1-5BB5A5C68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2952748"/>
            <a:ext cx="12187132" cy="3905252"/>
          </a:xfrm>
          <a:prstGeom prst="round2SameRect">
            <a:avLst>
              <a:gd name="adj1" fmla="val 6419"/>
              <a:gd name="adj2" fmla="val 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8471638-5987-F3C9-D9A5-B981ED3DC0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8591" y="1341122"/>
            <a:ext cx="5781745" cy="2579747"/>
          </a:xfrm>
          <a:prstGeom prst="round2SameRect">
            <a:avLst>
              <a:gd name="adj1" fmla="val 6979"/>
              <a:gd name="adj2" fmla="val 0"/>
            </a:avLst>
          </a:prstGeom>
          <a:solidFill>
            <a:schemeClr val="accent3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80000" rIns="144000" bIns="1980000" anchor="b" anchorCtr="0">
            <a:spAutoFit/>
          </a:bodyPr>
          <a:lstStyle>
            <a:lvl1pPr marL="0">
              <a:lnSpc>
                <a:spcPct val="90000"/>
              </a:lnSpc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130000"/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8CCE347-B40C-8A74-121A-2BF79CE7F5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592" y="2450439"/>
            <a:ext cx="5781745" cy="3767655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144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3"/>
            <a:r>
              <a:rPr lang="fr-FR" noProof="0"/>
              <a:t>Cinquième niveau</a:t>
            </a:r>
          </a:p>
          <a:p>
            <a:pPr lvl="4"/>
            <a:r>
              <a:rPr lang="fr-FR" noProof="0"/>
              <a:t>Sixième niveau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078EB83-E582-8B4A-34FA-A1E2F419B2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6799" y="1341122"/>
            <a:ext cx="5781745" cy="2579747"/>
          </a:xfrm>
          <a:prstGeom prst="round2SameRect">
            <a:avLst>
              <a:gd name="adj1" fmla="val 6979"/>
              <a:gd name="adj2" fmla="val 0"/>
            </a:avLst>
          </a:prstGeom>
          <a:solidFill>
            <a:schemeClr val="accent3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80000" rIns="144000" bIns="1980000" anchor="b" anchorCtr="0">
            <a:spAutoFit/>
          </a:bodyPr>
          <a:lstStyle>
            <a:lvl1pPr marL="0">
              <a:lnSpc>
                <a:spcPct val="90000"/>
              </a:lnSpc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130000"/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C7372D0-6425-F281-0163-062797C01D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6799" y="2450439"/>
            <a:ext cx="5781745" cy="3767655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144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3"/>
            <a:r>
              <a:rPr lang="fr-FR" noProof="0"/>
              <a:t>Cinquième niveau</a:t>
            </a:r>
          </a:p>
          <a:p>
            <a:pPr lvl="4"/>
            <a:r>
              <a:rPr lang="fr-FR" noProof="0"/>
              <a:t>Sixième niveau</a:t>
            </a:r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FC6BA4AB-FCDD-21CF-ACAF-046A1854D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0676" y="2167465"/>
            <a:ext cx="4859224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48962123-0A94-38F9-54C8-D290F94E8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38059" y="2167465"/>
            <a:ext cx="4859224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4F5E0EF-35CF-13A6-4D8E-98A783DA7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1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8B8A4F9-3F55-B44C-2D5D-4B55DA14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181098"/>
            <a:ext cx="11729942" cy="5676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Rectangle: Top Corners Rounded 1">
            <a:extLst>
              <a:ext uri="{FF2B5EF4-FFF2-40B4-BE49-F238E27FC236}">
                <a16:creationId xmlns:a16="http://schemas.microsoft.com/office/drawing/2014/main" id="{8A98739D-F903-A455-735A-3DC20E91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73BE85C1-B555-9579-C205-CE4EAF49A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5536" y="1530451"/>
            <a:ext cx="11178480" cy="352052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D4393B12-F2DD-AE8B-2939-54DF11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75" y="5213800"/>
            <a:ext cx="3551125" cy="7749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>
                <a:latin typeface="+mj-lt"/>
              </a:defRPr>
            </a:lvl1pPr>
            <a:lvl2pPr>
              <a:buFontTx/>
              <a:buNone/>
              <a:defRPr sz="1400"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 marL="0" indent="0">
              <a:buFontTx/>
              <a:buNone/>
              <a:defRPr sz="1400">
                <a:latin typeface="+mj-lt"/>
              </a:defRPr>
            </a:lvl4pPr>
            <a:lvl5pPr marL="0" indent="0">
              <a:buFontTx/>
              <a:buNone/>
              <a:defRPr sz="1400">
                <a:latin typeface="+mj-lt"/>
              </a:defRPr>
            </a:lvl5pPr>
            <a:lvl6pPr marL="0" indent="0">
              <a:buFontTx/>
              <a:buNone/>
              <a:defRPr sz="1400">
                <a:latin typeface="+mj-lt"/>
              </a:defRPr>
            </a:lvl6pPr>
            <a:lvl7pPr marL="0" indent="0">
              <a:buFontTx/>
              <a:buNone/>
              <a:defRPr sz="1400">
                <a:latin typeface="+mj-lt"/>
              </a:defRPr>
            </a:lvl7pPr>
            <a:lvl8pPr marL="0" indent="0">
              <a:buFontTx/>
              <a:buNone/>
              <a:defRPr sz="1400">
                <a:latin typeface="+mj-lt"/>
              </a:defRPr>
            </a:lvl8pPr>
            <a:lvl9pPr marL="0" indent="0">
              <a:buFontTx/>
              <a:buNone/>
              <a:defRPr sz="1400">
                <a:latin typeface="+mj-lt"/>
              </a:defRPr>
            </a:lvl9pPr>
          </a:lstStyle>
          <a:p>
            <a:pPr lvl="0"/>
            <a:r>
              <a:rPr lang="fr-FR" noProof="0"/>
              <a:t>Deuxième niveau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318A820F-B99B-5956-A024-964298C92F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4684" y="5213800"/>
            <a:ext cx="4030438" cy="7749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/>
            </a:lvl1pPr>
            <a:lvl2pPr>
              <a:buFontTx/>
              <a:buNone/>
              <a:defRPr sz="18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18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18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18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18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18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18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18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12" name="Rectangle: Top Corners Rounded 1">
            <a:extLst>
              <a:ext uri="{FF2B5EF4-FFF2-40B4-BE49-F238E27FC236}">
                <a16:creationId xmlns:a16="http://schemas.microsoft.com/office/drawing/2014/main" id="{45E35425-08BE-1750-A58E-A183E78CA78E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6A5D1F-05FA-1E59-E379-D32E7D364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E9AAF9-8FCD-618C-A77F-8699B687B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473FB7E0-0EFA-7ED1-97A8-4E8CBB33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627035" y="965441"/>
            <a:ext cx="874289" cy="8742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51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8B8A4F9-3F55-B44C-2D5D-4B55DA14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181098"/>
            <a:ext cx="11729942" cy="5676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8EECD9-C083-92B7-D0A0-BE876C22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46062" y="1095053"/>
            <a:ext cx="594885" cy="488200"/>
            <a:chOff x="6572805" y="2461391"/>
            <a:chExt cx="594885" cy="48820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3E44D7E-9938-7E9C-9B29-7DEDE4B6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55B68D2-EC87-C6C6-6A55-094CB640D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F8AF443-7C6F-3D76-FA2D-E31902FB8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11" name="Rectangle: Top Corners Rounded 1">
            <a:extLst>
              <a:ext uri="{FF2B5EF4-FFF2-40B4-BE49-F238E27FC236}">
                <a16:creationId xmlns:a16="http://schemas.microsoft.com/office/drawing/2014/main" id="{8A98739D-F903-A455-735A-3DC20E91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2EA582DD-B819-E66E-9B78-F47A0AB222C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25536" y="1530451"/>
            <a:ext cx="11178480" cy="436235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Rectangle: Top Corners Rounded 1">
            <a:extLst>
              <a:ext uri="{FF2B5EF4-FFF2-40B4-BE49-F238E27FC236}">
                <a16:creationId xmlns:a16="http://schemas.microsoft.com/office/drawing/2014/main" id="{45E35425-08BE-1750-A58E-A183E78CA78E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1BBECB0-22FE-1D93-0E47-A3394D793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E9AAF9-8FCD-618C-A77F-8699B687B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52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leu foncé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281" descr="Merci !">
            <a:extLst>
              <a:ext uri="{FF2B5EF4-FFF2-40B4-BE49-F238E27FC236}">
                <a16:creationId xmlns:a16="http://schemas.microsoft.com/office/drawing/2014/main" id="{2E43EF77-04EC-E1A1-917D-C948D4F87C9E}"/>
              </a:ext>
            </a:extLst>
          </p:cNvPr>
          <p:cNvGrpSpPr/>
          <p:nvPr userDrawn="1"/>
        </p:nvGrpSpPr>
        <p:grpSpPr>
          <a:xfrm>
            <a:off x="3204353" y="2096988"/>
            <a:ext cx="5783293" cy="2664023"/>
            <a:chOff x="2282825" y="2911475"/>
            <a:chExt cx="3267076" cy="1504950"/>
          </a:xfrm>
        </p:grpSpPr>
        <p:grpSp>
          <p:nvGrpSpPr>
            <p:cNvPr id="6" name="Grouper 282">
              <a:extLst>
                <a:ext uri="{FF2B5EF4-FFF2-40B4-BE49-F238E27FC236}">
                  <a16:creationId xmlns:a16="http://schemas.microsoft.com/office/drawing/2014/main" id="{C7E615A2-050C-EB4E-63BB-EF21912764C9}"/>
                </a:ext>
              </a:extLst>
            </p:cNvPr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0" name="Freeform 67">
                <a:extLst>
                  <a:ext uri="{FF2B5EF4-FFF2-40B4-BE49-F238E27FC236}">
                    <a16:creationId xmlns:a16="http://schemas.microsoft.com/office/drawing/2014/main" id="{DE38B6AD-845A-3A6C-ED97-9F67F0E3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75A1434-CE59-9C5C-298F-2C00F97C4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69B3"/>
                  </a:solidFill>
                </a:endParaRPr>
              </a:p>
            </p:txBody>
          </p:sp>
        </p:grpSp>
        <p:sp>
          <p:nvSpPr>
            <p:cNvPr id="7" name="Freeform 69">
              <a:extLst>
                <a:ext uri="{FF2B5EF4-FFF2-40B4-BE49-F238E27FC236}">
                  <a16:creationId xmlns:a16="http://schemas.microsoft.com/office/drawing/2014/main" id="{37A5BF76-F64B-6012-7710-3367461D4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0">
              <a:extLst>
                <a:ext uri="{FF2B5EF4-FFF2-40B4-BE49-F238E27FC236}">
                  <a16:creationId xmlns:a16="http://schemas.microsoft.com/office/drawing/2014/main" id="{BFF945B7-3F35-1632-2A9D-A2955A0C8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762C6794-AB81-C3C9-374F-6E124C713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339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leu clai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81" descr="Merci !">
            <a:extLst>
              <a:ext uri="{FF2B5EF4-FFF2-40B4-BE49-F238E27FC236}">
                <a16:creationId xmlns:a16="http://schemas.microsoft.com/office/drawing/2014/main" id="{D09339E0-D78C-0B2D-21CA-9AFD9A650592}"/>
              </a:ext>
            </a:extLst>
          </p:cNvPr>
          <p:cNvGrpSpPr/>
          <p:nvPr userDrawn="1"/>
        </p:nvGrpSpPr>
        <p:grpSpPr>
          <a:xfrm>
            <a:off x="3204353" y="2096988"/>
            <a:ext cx="5783293" cy="2664023"/>
            <a:chOff x="2282825" y="2911475"/>
            <a:chExt cx="3267076" cy="1504950"/>
          </a:xfrm>
        </p:grpSpPr>
        <p:grpSp>
          <p:nvGrpSpPr>
            <p:cNvPr id="3" name="Grouper 282">
              <a:extLst>
                <a:ext uri="{FF2B5EF4-FFF2-40B4-BE49-F238E27FC236}">
                  <a16:creationId xmlns:a16="http://schemas.microsoft.com/office/drawing/2014/main" id="{3A1FC165-A5B0-9F36-474D-4157DCC202DD}"/>
                </a:ext>
              </a:extLst>
            </p:cNvPr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4" name="Freeform 67">
                <a:extLst>
                  <a:ext uri="{FF2B5EF4-FFF2-40B4-BE49-F238E27FC236}">
                    <a16:creationId xmlns:a16="http://schemas.microsoft.com/office/drawing/2014/main" id="{54B58332-4332-45B6-7813-13E34B4EB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3525E94-8198-9C39-7198-AE458F3195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69B3"/>
                  </a:solidFill>
                </a:endParaRPr>
              </a:p>
            </p:txBody>
          </p:sp>
        </p:grpSp>
        <p:sp>
          <p:nvSpPr>
            <p:cNvPr id="4" name="Freeform 69">
              <a:extLst>
                <a:ext uri="{FF2B5EF4-FFF2-40B4-BE49-F238E27FC236}">
                  <a16:creationId xmlns:a16="http://schemas.microsoft.com/office/drawing/2014/main" id="{71457DB7-17B4-EE14-6B42-C0DC1630EF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0">
              <a:extLst>
                <a:ext uri="{FF2B5EF4-FFF2-40B4-BE49-F238E27FC236}">
                  <a16:creationId xmlns:a16="http://schemas.microsoft.com/office/drawing/2014/main" id="{C199DEFE-DC65-D1FF-94E0-21451F37F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3A929C05-97A1-B23A-1A22-5D668A530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320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33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template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7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template l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0CEEA4CD-B30C-B332-E139-E557763C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909" y="486315"/>
            <a:ext cx="11884182" cy="6371685"/>
          </a:xfrm>
          <a:custGeom>
            <a:avLst/>
            <a:gdLst>
              <a:gd name="connsiteX0" fmla="*/ 139966 w 11884182"/>
              <a:gd name="connsiteY0" fmla="*/ 0 h 6371685"/>
              <a:gd name="connsiteX1" fmla="*/ 349674 w 11884182"/>
              <a:gd name="connsiteY1" fmla="*/ 0 h 6371685"/>
              <a:gd name="connsiteX2" fmla="*/ 11534508 w 11884182"/>
              <a:gd name="connsiteY2" fmla="*/ 0 h 6371685"/>
              <a:gd name="connsiteX3" fmla="*/ 11744216 w 11884182"/>
              <a:gd name="connsiteY3" fmla="*/ 0 h 6371685"/>
              <a:gd name="connsiteX4" fmla="*/ 11884182 w 11884182"/>
              <a:gd name="connsiteY4" fmla="*/ 139966 h 6371685"/>
              <a:gd name="connsiteX5" fmla="*/ 11884182 w 11884182"/>
              <a:gd name="connsiteY5" fmla="*/ 151343 h 6371685"/>
              <a:gd name="connsiteX6" fmla="*/ 11884182 w 11884182"/>
              <a:gd name="connsiteY6" fmla="*/ 221445 h 6371685"/>
              <a:gd name="connsiteX7" fmla="*/ 11884182 w 11884182"/>
              <a:gd name="connsiteY7" fmla="*/ 232822 h 6371685"/>
              <a:gd name="connsiteX8" fmla="*/ 11884182 w 11884182"/>
              <a:gd name="connsiteY8" fmla="*/ 5998897 h 6371685"/>
              <a:gd name="connsiteX9" fmla="*/ 11884182 w 11884182"/>
              <a:gd name="connsiteY9" fmla="*/ 6080376 h 6371685"/>
              <a:gd name="connsiteX10" fmla="*/ 11884182 w 11884182"/>
              <a:gd name="connsiteY10" fmla="*/ 6290206 h 6371685"/>
              <a:gd name="connsiteX11" fmla="*/ 11884182 w 11884182"/>
              <a:gd name="connsiteY11" fmla="*/ 6371685 h 6371685"/>
              <a:gd name="connsiteX12" fmla="*/ 11674474 w 11884182"/>
              <a:gd name="connsiteY12" fmla="*/ 6371685 h 6371685"/>
              <a:gd name="connsiteX13" fmla="*/ 209708 w 11884182"/>
              <a:gd name="connsiteY13" fmla="*/ 6371685 h 6371685"/>
              <a:gd name="connsiteX14" fmla="*/ 0 w 11884182"/>
              <a:gd name="connsiteY14" fmla="*/ 6371685 h 6371685"/>
              <a:gd name="connsiteX15" fmla="*/ 0 w 11884182"/>
              <a:gd name="connsiteY15" fmla="*/ 6290206 h 6371685"/>
              <a:gd name="connsiteX16" fmla="*/ 0 w 11884182"/>
              <a:gd name="connsiteY16" fmla="*/ 6080376 h 6371685"/>
              <a:gd name="connsiteX17" fmla="*/ 0 w 11884182"/>
              <a:gd name="connsiteY17" fmla="*/ 5998897 h 6371685"/>
              <a:gd name="connsiteX18" fmla="*/ 0 w 11884182"/>
              <a:gd name="connsiteY18" fmla="*/ 232822 h 6371685"/>
              <a:gd name="connsiteX19" fmla="*/ 0 w 11884182"/>
              <a:gd name="connsiteY19" fmla="*/ 221445 h 6371685"/>
              <a:gd name="connsiteX20" fmla="*/ 0 w 11884182"/>
              <a:gd name="connsiteY20" fmla="*/ 151343 h 6371685"/>
              <a:gd name="connsiteX21" fmla="*/ 0 w 11884182"/>
              <a:gd name="connsiteY21" fmla="*/ 139966 h 6371685"/>
              <a:gd name="connsiteX22" fmla="*/ 139966 w 11884182"/>
              <a:gd name="connsiteY22" fmla="*/ 0 h 637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884182" h="6371685">
                <a:moveTo>
                  <a:pt x="139966" y="0"/>
                </a:moveTo>
                <a:lnTo>
                  <a:pt x="349674" y="0"/>
                </a:lnTo>
                <a:lnTo>
                  <a:pt x="11534508" y="0"/>
                </a:lnTo>
                <a:lnTo>
                  <a:pt x="11744216" y="0"/>
                </a:lnTo>
                <a:cubicBezTo>
                  <a:pt x="11821517" y="0"/>
                  <a:pt x="11884182" y="62665"/>
                  <a:pt x="11884182" y="139966"/>
                </a:cubicBezTo>
                <a:lnTo>
                  <a:pt x="11884182" y="151343"/>
                </a:lnTo>
                <a:lnTo>
                  <a:pt x="11884182" y="221445"/>
                </a:lnTo>
                <a:lnTo>
                  <a:pt x="11884182" y="232822"/>
                </a:lnTo>
                <a:lnTo>
                  <a:pt x="11884182" y="5998897"/>
                </a:lnTo>
                <a:lnTo>
                  <a:pt x="11884182" y="6080376"/>
                </a:lnTo>
                <a:lnTo>
                  <a:pt x="11884182" y="6290206"/>
                </a:lnTo>
                <a:lnTo>
                  <a:pt x="11884182" y="6371685"/>
                </a:lnTo>
                <a:lnTo>
                  <a:pt x="11674474" y="6371685"/>
                </a:lnTo>
                <a:lnTo>
                  <a:pt x="209708" y="6371685"/>
                </a:lnTo>
                <a:lnTo>
                  <a:pt x="0" y="6371685"/>
                </a:lnTo>
                <a:lnTo>
                  <a:pt x="0" y="6290206"/>
                </a:lnTo>
                <a:lnTo>
                  <a:pt x="0" y="6080376"/>
                </a:lnTo>
                <a:lnTo>
                  <a:pt x="0" y="5998897"/>
                </a:lnTo>
                <a:lnTo>
                  <a:pt x="0" y="232822"/>
                </a:lnTo>
                <a:lnTo>
                  <a:pt x="0" y="221445"/>
                </a:lnTo>
                <a:lnTo>
                  <a:pt x="0" y="151343"/>
                </a:lnTo>
                <a:lnTo>
                  <a:pt x="0" y="139966"/>
                </a:lnTo>
                <a:cubicBezTo>
                  <a:pt x="0" y="62665"/>
                  <a:pt x="62665" y="0"/>
                  <a:pt x="1399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45"/>
            <a:endParaRPr lang="en-US" sz="2700">
              <a:solidFill>
                <a:prstClr val="white"/>
              </a:solidFill>
              <a:latin typeface="Bagoss Standard" panose="020B0504060102020204" pitchFamily="34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41B09DE3-04ED-81BA-D78E-BE7BDB670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909" y="192143"/>
            <a:ext cx="73241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5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076A52-F536-2EA0-084D-99BE96A9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pic>
        <p:nvPicPr>
          <p:cNvPr id="21" name="Image 20" descr="Une image contenant plein air, véhicule, ciel, Véhicule terrestre&#10;&#10;Description générée automatiquement">
            <a:extLst>
              <a:ext uri="{FF2B5EF4-FFF2-40B4-BE49-F238E27FC236}">
                <a16:creationId xmlns:a16="http://schemas.microsoft.com/office/drawing/2014/main" id="{E21BD0D4-4414-E442-6C9A-65338D83D2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" t="21501" r="31" b="-544"/>
          <a:stretch/>
        </p:blipFill>
        <p:spPr>
          <a:xfrm>
            <a:off x="234728" y="274289"/>
            <a:ext cx="11722544" cy="6629400"/>
          </a:xfrm>
          <a:custGeom>
            <a:avLst/>
            <a:gdLst>
              <a:gd name="connsiteX0" fmla="*/ 124655 w 11722544"/>
              <a:gd name="connsiteY0" fmla="*/ 0 h 6629400"/>
              <a:gd name="connsiteX1" fmla="*/ 11591760 w 11722544"/>
              <a:gd name="connsiteY1" fmla="*/ 0 h 6629400"/>
              <a:gd name="connsiteX2" fmla="*/ 11722544 w 11722544"/>
              <a:gd name="connsiteY2" fmla="*/ 130798 h 6629400"/>
              <a:gd name="connsiteX3" fmla="*/ 11722544 w 11722544"/>
              <a:gd name="connsiteY3" fmla="*/ 6629400 h 6629400"/>
              <a:gd name="connsiteX4" fmla="*/ 0 w 11722544"/>
              <a:gd name="connsiteY4" fmla="*/ 6629400 h 6629400"/>
              <a:gd name="connsiteX5" fmla="*/ 0 w 11722544"/>
              <a:gd name="connsiteY5" fmla="*/ 100436 h 6629400"/>
              <a:gd name="connsiteX6" fmla="*/ 4149 w 11722544"/>
              <a:gd name="connsiteY6" fmla="*/ 79886 h 6629400"/>
              <a:gd name="connsiteX7" fmla="*/ 124655 w 11722544"/>
              <a:gd name="connsiteY7" fmla="*/ 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2544" h="6629400">
                <a:moveTo>
                  <a:pt x="124655" y="0"/>
                </a:moveTo>
                <a:lnTo>
                  <a:pt x="11591760" y="0"/>
                </a:lnTo>
                <a:cubicBezTo>
                  <a:pt x="11663990" y="0"/>
                  <a:pt x="11722544" y="58560"/>
                  <a:pt x="11722544" y="130798"/>
                </a:cubicBezTo>
                <a:lnTo>
                  <a:pt x="11722544" y="6629400"/>
                </a:lnTo>
                <a:lnTo>
                  <a:pt x="0" y="6629400"/>
                </a:lnTo>
                <a:lnTo>
                  <a:pt x="0" y="100436"/>
                </a:lnTo>
                <a:lnTo>
                  <a:pt x="4149" y="79886"/>
                </a:lnTo>
                <a:cubicBezTo>
                  <a:pt x="24003" y="32940"/>
                  <a:pt x="70483" y="0"/>
                  <a:pt x="124655" y="0"/>
                </a:cubicBezTo>
                <a:close/>
              </a:path>
            </a:pathLst>
          </a:custGeom>
        </p:spPr>
      </p:pic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6483551E-7F1D-4BFF-D491-92BE6DA8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231027" y="274288"/>
            <a:ext cx="11729945" cy="6583711"/>
          </a:xfrm>
          <a:prstGeom prst="round2SameRect">
            <a:avLst>
              <a:gd name="adj1" fmla="val 1887"/>
              <a:gd name="adj2" fmla="val 0"/>
            </a:avLst>
          </a:prstGeom>
          <a:gradFill>
            <a:gsLst>
              <a:gs pos="0">
                <a:srgbClr val="000000">
                  <a:alpha val="0"/>
                </a:srgbClr>
              </a:gs>
              <a:gs pos="61000">
                <a:srgbClr val="000000">
                  <a:alpha val="55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1" name="Graphic 26">
            <a:extLst>
              <a:ext uri="{FF2B5EF4-FFF2-40B4-BE49-F238E27FC236}">
                <a16:creationId xmlns:a16="http://schemas.microsoft.com/office/drawing/2014/main" id="{08C18712-3E18-1821-8478-DFEDA3E37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93720" y="791030"/>
            <a:ext cx="2208078" cy="663713"/>
            <a:chOff x="4993720" y="791030"/>
            <a:chExt cx="2208078" cy="663713"/>
          </a:xfrm>
          <a:solidFill>
            <a:srgbClr val="FFFFFF"/>
          </a:solidFill>
        </p:grpSpPr>
        <p:grpSp>
          <p:nvGrpSpPr>
            <p:cNvPr id="12" name="Graphic 26">
              <a:extLst>
                <a:ext uri="{FF2B5EF4-FFF2-40B4-BE49-F238E27FC236}">
                  <a16:creationId xmlns:a16="http://schemas.microsoft.com/office/drawing/2014/main" id="{C0BBAE7F-A93B-2287-340A-BE8A81D21E78}"/>
                </a:ext>
              </a:extLst>
            </p:cNvPr>
            <p:cNvGrpSpPr/>
            <p:nvPr/>
          </p:nvGrpSpPr>
          <p:grpSpPr>
            <a:xfrm>
              <a:off x="5857954" y="948163"/>
              <a:ext cx="1343844" cy="472573"/>
              <a:chOff x="5857954" y="948163"/>
              <a:chExt cx="1343844" cy="472573"/>
            </a:xfrm>
            <a:solidFill>
              <a:srgbClr val="FFFFFF"/>
            </a:solidFill>
          </p:grpSpPr>
          <p:sp>
            <p:nvSpPr>
              <p:cNvPr id="14" name="Forme libre : forme 5">
                <a:extLst>
                  <a:ext uri="{FF2B5EF4-FFF2-40B4-BE49-F238E27FC236}">
                    <a16:creationId xmlns:a16="http://schemas.microsoft.com/office/drawing/2014/main" id="{2E3E993E-D403-3C51-7794-D2661FC42EC0}"/>
                  </a:ext>
                </a:extLst>
              </p:cNvPr>
              <p:cNvSpPr/>
              <p:nvPr/>
            </p:nvSpPr>
            <p:spPr>
              <a:xfrm>
                <a:off x="5857954" y="1145166"/>
                <a:ext cx="193485" cy="194657"/>
              </a:xfrm>
              <a:custGeom>
                <a:avLst/>
                <a:gdLst>
                  <a:gd name="connsiteX0" fmla="*/ 193485 w 193485"/>
                  <a:gd name="connsiteY0" fmla="*/ 187622 h 194657"/>
                  <a:gd name="connsiteX1" fmla="*/ 148925 w 193485"/>
                  <a:gd name="connsiteY1" fmla="*/ 194658 h 194657"/>
                  <a:gd name="connsiteX2" fmla="*/ 114919 w 193485"/>
                  <a:gd name="connsiteY2" fmla="*/ 167687 h 194657"/>
                  <a:gd name="connsiteX3" fmla="*/ 56287 w 193485"/>
                  <a:gd name="connsiteY3" fmla="*/ 194658 h 194657"/>
                  <a:gd name="connsiteX4" fmla="*/ 0 w 193485"/>
                  <a:gd name="connsiteY4" fmla="*/ 148925 h 194657"/>
                  <a:gd name="connsiteX5" fmla="*/ 113746 w 193485"/>
                  <a:gd name="connsiteY5" fmla="*/ 87948 h 194657"/>
                  <a:gd name="connsiteX6" fmla="*/ 113746 w 193485"/>
                  <a:gd name="connsiteY6" fmla="*/ 68013 h 194657"/>
                  <a:gd name="connsiteX7" fmla="*/ 84430 w 193485"/>
                  <a:gd name="connsiteY7" fmla="*/ 15244 h 194657"/>
                  <a:gd name="connsiteX8" fmla="*/ 32834 w 193485"/>
                  <a:gd name="connsiteY8" fmla="*/ 63322 h 194657"/>
                  <a:gd name="connsiteX9" fmla="*/ 8209 w 193485"/>
                  <a:gd name="connsiteY9" fmla="*/ 42215 h 194657"/>
                  <a:gd name="connsiteX10" fmla="*/ 86775 w 193485"/>
                  <a:gd name="connsiteY10" fmla="*/ 0 h 194657"/>
                  <a:gd name="connsiteX11" fmla="*/ 157134 w 193485"/>
                  <a:gd name="connsiteY11" fmla="*/ 66840 h 194657"/>
                  <a:gd name="connsiteX12" fmla="*/ 157134 w 193485"/>
                  <a:gd name="connsiteY12" fmla="*/ 147752 h 194657"/>
                  <a:gd name="connsiteX13" fmla="*/ 175896 w 193485"/>
                  <a:gd name="connsiteY13" fmla="*/ 181759 h 194657"/>
                  <a:gd name="connsiteX14" fmla="*/ 192313 w 193485"/>
                  <a:gd name="connsiteY14" fmla="*/ 178241 h 194657"/>
                  <a:gd name="connsiteX15" fmla="*/ 192313 w 193485"/>
                  <a:gd name="connsiteY15" fmla="*/ 187622 h 194657"/>
                  <a:gd name="connsiteX16" fmla="*/ 114919 w 193485"/>
                  <a:gd name="connsiteY16" fmla="*/ 102020 h 194657"/>
                  <a:gd name="connsiteX17" fmla="*/ 46906 w 193485"/>
                  <a:gd name="connsiteY17" fmla="*/ 143062 h 194657"/>
                  <a:gd name="connsiteX18" fmla="*/ 73876 w 193485"/>
                  <a:gd name="connsiteY18" fmla="*/ 172378 h 194657"/>
                  <a:gd name="connsiteX19" fmla="*/ 114919 w 193485"/>
                  <a:gd name="connsiteY19" fmla="*/ 126645 h 194657"/>
                  <a:gd name="connsiteX20" fmla="*/ 114919 w 193485"/>
                  <a:gd name="connsiteY20" fmla="*/ 102020 h 194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3485" h="194657">
                    <a:moveTo>
                      <a:pt x="193485" y="187622"/>
                    </a:moveTo>
                    <a:cubicBezTo>
                      <a:pt x="179414" y="192313"/>
                      <a:pt x="166515" y="194658"/>
                      <a:pt x="148925" y="194658"/>
                    </a:cubicBezTo>
                    <a:cubicBezTo>
                      <a:pt x="123127" y="194658"/>
                      <a:pt x="118437" y="180586"/>
                      <a:pt x="114919" y="167687"/>
                    </a:cubicBezTo>
                    <a:cubicBezTo>
                      <a:pt x="106710" y="177068"/>
                      <a:pt x="87948" y="194658"/>
                      <a:pt x="56287" y="194658"/>
                    </a:cubicBezTo>
                    <a:cubicBezTo>
                      <a:pt x="26971" y="194658"/>
                      <a:pt x="0" y="174723"/>
                      <a:pt x="0" y="148925"/>
                    </a:cubicBezTo>
                    <a:cubicBezTo>
                      <a:pt x="0" y="92638"/>
                      <a:pt x="87948" y="89121"/>
                      <a:pt x="113746" y="87948"/>
                    </a:cubicBezTo>
                    <a:lnTo>
                      <a:pt x="113746" y="68013"/>
                    </a:lnTo>
                    <a:cubicBezTo>
                      <a:pt x="113746" y="45733"/>
                      <a:pt x="113746" y="15244"/>
                      <a:pt x="84430" y="15244"/>
                    </a:cubicBezTo>
                    <a:cubicBezTo>
                      <a:pt x="42215" y="15244"/>
                      <a:pt x="71531" y="63322"/>
                      <a:pt x="32834" y="63322"/>
                    </a:cubicBezTo>
                    <a:cubicBezTo>
                      <a:pt x="21108" y="63322"/>
                      <a:pt x="8209" y="56287"/>
                      <a:pt x="8209" y="42215"/>
                    </a:cubicBezTo>
                    <a:cubicBezTo>
                      <a:pt x="8209" y="12899"/>
                      <a:pt x="51596" y="0"/>
                      <a:pt x="86775" y="0"/>
                    </a:cubicBezTo>
                    <a:cubicBezTo>
                      <a:pt x="140717" y="0"/>
                      <a:pt x="157134" y="19935"/>
                      <a:pt x="157134" y="66840"/>
                    </a:cubicBezTo>
                    <a:lnTo>
                      <a:pt x="157134" y="147752"/>
                    </a:lnTo>
                    <a:cubicBezTo>
                      <a:pt x="157134" y="172378"/>
                      <a:pt x="161824" y="181759"/>
                      <a:pt x="175896" y="181759"/>
                    </a:cubicBezTo>
                    <a:cubicBezTo>
                      <a:pt x="181759" y="181759"/>
                      <a:pt x="186450" y="179414"/>
                      <a:pt x="192313" y="178241"/>
                    </a:cubicBezTo>
                    <a:lnTo>
                      <a:pt x="192313" y="187622"/>
                    </a:lnTo>
                    <a:close/>
                    <a:moveTo>
                      <a:pt x="114919" y="102020"/>
                    </a:moveTo>
                    <a:cubicBezTo>
                      <a:pt x="98502" y="102020"/>
                      <a:pt x="46906" y="104365"/>
                      <a:pt x="46906" y="143062"/>
                    </a:cubicBezTo>
                    <a:cubicBezTo>
                      <a:pt x="46906" y="158306"/>
                      <a:pt x="56287" y="172378"/>
                      <a:pt x="73876" y="172378"/>
                    </a:cubicBezTo>
                    <a:cubicBezTo>
                      <a:pt x="98502" y="172378"/>
                      <a:pt x="114919" y="155961"/>
                      <a:pt x="114919" y="126645"/>
                    </a:cubicBezTo>
                    <a:lnTo>
                      <a:pt x="114919" y="10202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orme libre : forme 6">
                <a:extLst>
                  <a:ext uri="{FF2B5EF4-FFF2-40B4-BE49-F238E27FC236}">
                    <a16:creationId xmlns:a16="http://schemas.microsoft.com/office/drawing/2014/main" id="{80BB186B-74B5-B535-B29B-3A57BE24B9C3}"/>
                  </a:ext>
                </a:extLst>
              </p:cNvPr>
              <p:cNvSpPr/>
              <p:nvPr/>
            </p:nvSpPr>
            <p:spPr>
              <a:xfrm>
                <a:off x="6096000" y="1145166"/>
                <a:ext cx="229837" cy="191140"/>
              </a:xfrm>
              <a:custGeom>
                <a:avLst/>
                <a:gdLst>
                  <a:gd name="connsiteX0" fmla="*/ 0 w 229837"/>
                  <a:gd name="connsiteY0" fmla="*/ 181759 h 191140"/>
                  <a:gd name="connsiteX1" fmla="*/ 31661 w 229837"/>
                  <a:gd name="connsiteY1" fmla="*/ 146580 h 191140"/>
                  <a:gd name="connsiteX2" fmla="*/ 31661 w 229837"/>
                  <a:gd name="connsiteY2" fmla="*/ 51596 h 191140"/>
                  <a:gd name="connsiteX3" fmla="*/ 0 w 229837"/>
                  <a:gd name="connsiteY3" fmla="*/ 18762 h 191140"/>
                  <a:gd name="connsiteX4" fmla="*/ 0 w 229837"/>
                  <a:gd name="connsiteY4" fmla="*/ 9381 h 191140"/>
                  <a:gd name="connsiteX5" fmla="*/ 75049 w 229837"/>
                  <a:gd name="connsiteY5" fmla="*/ 0 h 191140"/>
                  <a:gd name="connsiteX6" fmla="*/ 75049 w 229837"/>
                  <a:gd name="connsiteY6" fmla="*/ 48078 h 191140"/>
                  <a:gd name="connsiteX7" fmla="*/ 76222 w 229837"/>
                  <a:gd name="connsiteY7" fmla="*/ 48078 h 191140"/>
                  <a:gd name="connsiteX8" fmla="*/ 146580 w 229837"/>
                  <a:gd name="connsiteY8" fmla="*/ 0 h 191140"/>
                  <a:gd name="connsiteX9" fmla="*/ 198176 w 229837"/>
                  <a:gd name="connsiteY9" fmla="*/ 53941 h 191140"/>
                  <a:gd name="connsiteX10" fmla="*/ 198176 w 229837"/>
                  <a:gd name="connsiteY10" fmla="*/ 146580 h 191140"/>
                  <a:gd name="connsiteX11" fmla="*/ 229837 w 229837"/>
                  <a:gd name="connsiteY11" fmla="*/ 181759 h 191140"/>
                  <a:gd name="connsiteX12" fmla="*/ 229837 w 229837"/>
                  <a:gd name="connsiteY12" fmla="*/ 191140 h 191140"/>
                  <a:gd name="connsiteX13" fmla="*/ 123127 w 229837"/>
                  <a:gd name="connsiteY13" fmla="*/ 191140 h 191140"/>
                  <a:gd name="connsiteX14" fmla="*/ 123127 w 229837"/>
                  <a:gd name="connsiteY14" fmla="*/ 181759 h 191140"/>
                  <a:gd name="connsiteX15" fmla="*/ 154788 w 229837"/>
                  <a:gd name="connsiteY15" fmla="*/ 146580 h 191140"/>
                  <a:gd name="connsiteX16" fmla="*/ 154788 w 229837"/>
                  <a:gd name="connsiteY16" fmla="*/ 86775 h 191140"/>
                  <a:gd name="connsiteX17" fmla="*/ 127818 w 229837"/>
                  <a:gd name="connsiteY17" fmla="*/ 24625 h 191140"/>
                  <a:gd name="connsiteX18" fmla="*/ 76222 w 229837"/>
                  <a:gd name="connsiteY18" fmla="*/ 91466 h 191140"/>
                  <a:gd name="connsiteX19" fmla="*/ 76222 w 229837"/>
                  <a:gd name="connsiteY19" fmla="*/ 145407 h 191140"/>
                  <a:gd name="connsiteX20" fmla="*/ 107883 w 229837"/>
                  <a:gd name="connsiteY20" fmla="*/ 180586 h 191140"/>
                  <a:gd name="connsiteX21" fmla="*/ 107883 w 229837"/>
                  <a:gd name="connsiteY21" fmla="*/ 189967 h 191140"/>
                  <a:gd name="connsiteX22" fmla="*/ 0 w 229837"/>
                  <a:gd name="connsiteY22" fmla="*/ 189967 h 191140"/>
                  <a:gd name="connsiteX23" fmla="*/ 0 w 229837"/>
                  <a:gd name="connsiteY23" fmla="*/ 181759 h 19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9837" h="191140">
                    <a:moveTo>
                      <a:pt x="0" y="181759"/>
                    </a:moveTo>
                    <a:cubicBezTo>
                      <a:pt x="24625" y="181759"/>
                      <a:pt x="31661" y="174723"/>
                      <a:pt x="31661" y="146580"/>
                    </a:cubicBezTo>
                    <a:lnTo>
                      <a:pt x="31661" y="51596"/>
                    </a:lnTo>
                    <a:cubicBezTo>
                      <a:pt x="31661" y="22280"/>
                      <a:pt x="16417" y="18762"/>
                      <a:pt x="0" y="18762"/>
                    </a:cubicBezTo>
                    <a:lnTo>
                      <a:pt x="0" y="9381"/>
                    </a:lnTo>
                    <a:lnTo>
                      <a:pt x="75049" y="0"/>
                    </a:lnTo>
                    <a:lnTo>
                      <a:pt x="75049" y="48078"/>
                    </a:lnTo>
                    <a:lnTo>
                      <a:pt x="76222" y="48078"/>
                    </a:lnTo>
                    <a:cubicBezTo>
                      <a:pt x="85603" y="31661"/>
                      <a:pt x="105537" y="0"/>
                      <a:pt x="146580" y="0"/>
                    </a:cubicBezTo>
                    <a:cubicBezTo>
                      <a:pt x="189967" y="0"/>
                      <a:pt x="198176" y="23453"/>
                      <a:pt x="198176" y="53941"/>
                    </a:cubicBezTo>
                    <a:lnTo>
                      <a:pt x="198176" y="146580"/>
                    </a:lnTo>
                    <a:cubicBezTo>
                      <a:pt x="198176" y="174723"/>
                      <a:pt x="205212" y="181759"/>
                      <a:pt x="229837" y="181759"/>
                    </a:cubicBezTo>
                    <a:lnTo>
                      <a:pt x="229837" y="191140"/>
                    </a:lnTo>
                    <a:lnTo>
                      <a:pt x="123127" y="191140"/>
                    </a:lnTo>
                    <a:lnTo>
                      <a:pt x="123127" y="181759"/>
                    </a:lnTo>
                    <a:cubicBezTo>
                      <a:pt x="147752" y="181759"/>
                      <a:pt x="154788" y="174723"/>
                      <a:pt x="154788" y="146580"/>
                    </a:cubicBezTo>
                    <a:lnTo>
                      <a:pt x="154788" y="86775"/>
                    </a:lnTo>
                    <a:cubicBezTo>
                      <a:pt x="154788" y="37524"/>
                      <a:pt x="148925" y="24625"/>
                      <a:pt x="127818" y="24625"/>
                    </a:cubicBezTo>
                    <a:cubicBezTo>
                      <a:pt x="103192" y="24625"/>
                      <a:pt x="76222" y="66840"/>
                      <a:pt x="76222" y="91466"/>
                    </a:cubicBezTo>
                    <a:lnTo>
                      <a:pt x="76222" y="145407"/>
                    </a:lnTo>
                    <a:cubicBezTo>
                      <a:pt x="76222" y="173551"/>
                      <a:pt x="83257" y="180586"/>
                      <a:pt x="107883" y="180586"/>
                    </a:cubicBezTo>
                    <a:lnTo>
                      <a:pt x="107883" y="189967"/>
                    </a:lnTo>
                    <a:lnTo>
                      <a:pt x="0" y="189967"/>
                    </a:lnTo>
                    <a:lnTo>
                      <a:pt x="0" y="181759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orme libre : forme 7">
                <a:extLst>
                  <a:ext uri="{FF2B5EF4-FFF2-40B4-BE49-F238E27FC236}">
                    <a16:creationId xmlns:a16="http://schemas.microsoft.com/office/drawing/2014/main" id="{E88818BF-1FC3-42DE-5525-C13C481FAEDD}"/>
                  </a:ext>
                </a:extLst>
              </p:cNvPr>
              <p:cNvSpPr/>
              <p:nvPr/>
            </p:nvSpPr>
            <p:spPr>
              <a:xfrm>
                <a:off x="6378606" y="1111160"/>
                <a:ext cx="206384" cy="309576"/>
              </a:xfrm>
              <a:custGeom>
                <a:avLst/>
                <a:gdLst>
                  <a:gd name="connsiteX0" fmla="*/ 132508 w 206384"/>
                  <a:gd name="connsiteY0" fmla="*/ 191140 h 309576"/>
                  <a:gd name="connsiteX1" fmla="*/ 197003 w 206384"/>
                  <a:gd name="connsiteY1" fmla="*/ 239218 h 309576"/>
                  <a:gd name="connsiteX2" fmla="*/ 87948 w 206384"/>
                  <a:gd name="connsiteY2" fmla="*/ 309577 h 309576"/>
                  <a:gd name="connsiteX3" fmla="*/ 0 w 206384"/>
                  <a:gd name="connsiteY3" fmla="*/ 261498 h 309576"/>
                  <a:gd name="connsiteX4" fmla="*/ 26971 w 206384"/>
                  <a:gd name="connsiteY4" fmla="*/ 222801 h 309576"/>
                  <a:gd name="connsiteX5" fmla="*/ 12899 w 206384"/>
                  <a:gd name="connsiteY5" fmla="*/ 199349 h 309576"/>
                  <a:gd name="connsiteX6" fmla="*/ 38697 w 206384"/>
                  <a:gd name="connsiteY6" fmla="*/ 152443 h 309576"/>
                  <a:gd name="connsiteX7" fmla="*/ 9381 w 206384"/>
                  <a:gd name="connsiteY7" fmla="*/ 99674 h 309576"/>
                  <a:gd name="connsiteX8" fmla="*/ 89121 w 206384"/>
                  <a:gd name="connsiteY8" fmla="*/ 32834 h 309576"/>
                  <a:gd name="connsiteX9" fmla="*/ 134854 w 206384"/>
                  <a:gd name="connsiteY9" fmla="*/ 44560 h 309576"/>
                  <a:gd name="connsiteX10" fmla="*/ 182932 w 206384"/>
                  <a:gd name="connsiteY10" fmla="*/ 0 h 309576"/>
                  <a:gd name="connsiteX11" fmla="*/ 206384 w 206384"/>
                  <a:gd name="connsiteY11" fmla="*/ 22280 h 309576"/>
                  <a:gd name="connsiteX12" fmla="*/ 182932 w 206384"/>
                  <a:gd name="connsiteY12" fmla="*/ 44560 h 309576"/>
                  <a:gd name="connsiteX13" fmla="*/ 168860 w 206384"/>
                  <a:gd name="connsiteY13" fmla="*/ 39870 h 309576"/>
                  <a:gd name="connsiteX14" fmla="*/ 160652 w 206384"/>
                  <a:gd name="connsiteY14" fmla="*/ 36352 h 309576"/>
                  <a:gd name="connsiteX15" fmla="*/ 145407 w 206384"/>
                  <a:gd name="connsiteY15" fmla="*/ 51596 h 309576"/>
                  <a:gd name="connsiteX16" fmla="*/ 168860 w 206384"/>
                  <a:gd name="connsiteY16" fmla="*/ 99674 h 309576"/>
                  <a:gd name="connsiteX17" fmla="*/ 90293 w 206384"/>
                  <a:gd name="connsiteY17" fmla="*/ 164169 h 309576"/>
                  <a:gd name="connsiteX18" fmla="*/ 53941 w 206384"/>
                  <a:gd name="connsiteY18" fmla="*/ 158306 h 309576"/>
                  <a:gd name="connsiteX19" fmla="*/ 45733 w 206384"/>
                  <a:gd name="connsiteY19" fmla="*/ 177068 h 309576"/>
                  <a:gd name="connsiteX20" fmla="*/ 68013 w 206384"/>
                  <a:gd name="connsiteY20" fmla="*/ 192313 h 309576"/>
                  <a:gd name="connsiteX21" fmla="*/ 132508 w 206384"/>
                  <a:gd name="connsiteY21" fmla="*/ 192313 h 309576"/>
                  <a:gd name="connsiteX22" fmla="*/ 38697 w 206384"/>
                  <a:gd name="connsiteY22" fmla="*/ 228665 h 309576"/>
                  <a:gd name="connsiteX23" fmla="*/ 30489 w 206384"/>
                  <a:gd name="connsiteY23" fmla="*/ 250945 h 309576"/>
                  <a:gd name="connsiteX24" fmla="*/ 89121 w 206384"/>
                  <a:gd name="connsiteY24" fmla="*/ 293160 h 309576"/>
                  <a:gd name="connsiteX25" fmla="*/ 159479 w 206384"/>
                  <a:gd name="connsiteY25" fmla="*/ 252117 h 309576"/>
                  <a:gd name="connsiteX26" fmla="*/ 120782 w 206384"/>
                  <a:gd name="connsiteY26" fmla="*/ 229837 h 309576"/>
                  <a:gd name="connsiteX27" fmla="*/ 38697 w 206384"/>
                  <a:gd name="connsiteY27" fmla="*/ 229837 h 309576"/>
                  <a:gd name="connsiteX28" fmla="*/ 87948 w 206384"/>
                  <a:gd name="connsiteY28" fmla="*/ 150098 h 309576"/>
                  <a:gd name="connsiteX29" fmla="*/ 123127 w 206384"/>
                  <a:gd name="connsiteY29" fmla="*/ 99674 h 309576"/>
                  <a:gd name="connsiteX30" fmla="*/ 87948 w 206384"/>
                  <a:gd name="connsiteY30" fmla="*/ 46906 h 309576"/>
                  <a:gd name="connsiteX31" fmla="*/ 51596 w 206384"/>
                  <a:gd name="connsiteY31" fmla="*/ 99674 h 309576"/>
                  <a:gd name="connsiteX32" fmla="*/ 87948 w 206384"/>
                  <a:gd name="connsiteY32" fmla="*/ 150098 h 3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6384" h="309576">
                    <a:moveTo>
                      <a:pt x="132508" y="191140"/>
                    </a:moveTo>
                    <a:cubicBezTo>
                      <a:pt x="164170" y="191140"/>
                      <a:pt x="197003" y="201694"/>
                      <a:pt x="197003" y="239218"/>
                    </a:cubicBezTo>
                    <a:cubicBezTo>
                      <a:pt x="197003" y="272052"/>
                      <a:pt x="155961" y="309577"/>
                      <a:pt x="87948" y="309577"/>
                    </a:cubicBezTo>
                    <a:cubicBezTo>
                      <a:pt x="24625" y="309577"/>
                      <a:pt x="0" y="281433"/>
                      <a:pt x="0" y="261498"/>
                    </a:cubicBezTo>
                    <a:cubicBezTo>
                      <a:pt x="0" y="242736"/>
                      <a:pt x="16417" y="231010"/>
                      <a:pt x="26971" y="222801"/>
                    </a:cubicBezTo>
                    <a:cubicBezTo>
                      <a:pt x="22280" y="218111"/>
                      <a:pt x="12899" y="212248"/>
                      <a:pt x="12899" y="199349"/>
                    </a:cubicBezTo>
                    <a:cubicBezTo>
                      <a:pt x="12899" y="178241"/>
                      <a:pt x="32834" y="160652"/>
                      <a:pt x="38697" y="152443"/>
                    </a:cubicBezTo>
                    <a:cubicBezTo>
                      <a:pt x="26971" y="144235"/>
                      <a:pt x="9381" y="132508"/>
                      <a:pt x="9381" y="99674"/>
                    </a:cubicBezTo>
                    <a:cubicBezTo>
                      <a:pt x="9381" y="58632"/>
                      <a:pt x="39870" y="32834"/>
                      <a:pt x="89121" y="32834"/>
                    </a:cubicBezTo>
                    <a:cubicBezTo>
                      <a:pt x="109055" y="32834"/>
                      <a:pt x="124300" y="38697"/>
                      <a:pt x="134854" y="44560"/>
                    </a:cubicBezTo>
                    <a:cubicBezTo>
                      <a:pt x="143062" y="29316"/>
                      <a:pt x="157134" y="0"/>
                      <a:pt x="182932" y="0"/>
                    </a:cubicBezTo>
                    <a:cubicBezTo>
                      <a:pt x="195831" y="0"/>
                      <a:pt x="206384" y="9381"/>
                      <a:pt x="206384" y="22280"/>
                    </a:cubicBezTo>
                    <a:cubicBezTo>
                      <a:pt x="206384" y="35179"/>
                      <a:pt x="197003" y="44560"/>
                      <a:pt x="182932" y="44560"/>
                    </a:cubicBezTo>
                    <a:cubicBezTo>
                      <a:pt x="175896" y="44560"/>
                      <a:pt x="172378" y="42215"/>
                      <a:pt x="168860" y="39870"/>
                    </a:cubicBezTo>
                    <a:cubicBezTo>
                      <a:pt x="165342" y="37524"/>
                      <a:pt x="164170" y="36352"/>
                      <a:pt x="160652" y="36352"/>
                    </a:cubicBezTo>
                    <a:cubicBezTo>
                      <a:pt x="152443" y="36352"/>
                      <a:pt x="147752" y="45733"/>
                      <a:pt x="145407" y="51596"/>
                    </a:cubicBezTo>
                    <a:cubicBezTo>
                      <a:pt x="157134" y="60977"/>
                      <a:pt x="168860" y="73876"/>
                      <a:pt x="168860" y="99674"/>
                    </a:cubicBezTo>
                    <a:cubicBezTo>
                      <a:pt x="168860" y="140717"/>
                      <a:pt x="136026" y="164169"/>
                      <a:pt x="90293" y="164169"/>
                    </a:cubicBezTo>
                    <a:cubicBezTo>
                      <a:pt x="71531" y="164169"/>
                      <a:pt x="62150" y="160652"/>
                      <a:pt x="53941" y="158306"/>
                    </a:cubicBezTo>
                    <a:cubicBezTo>
                      <a:pt x="49251" y="162997"/>
                      <a:pt x="45733" y="170033"/>
                      <a:pt x="45733" y="177068"/>
                    </a:cubicBezTo>
                    <a:cubicBezTo>
                      <a:pt x="45733" y="188795"/>
                      <a:pt x="55114" y="192313"/>
                      <a:pt x="68013" y="192313"/>
                    </a:cubicBezTo>
                    <a:lnTo>
                      <a:pt x="132508" y="192313"/>
                    </a:lnTo>
                    <a:close/>
                    <a:moveTo>
                      <a:pt x="38697" y="228665"/>
                    </a:moveTo>
                    <a:cubicBezTo>
                      <a:pt x="34007" y="235700"/>
                      <a:pt x="30489" y="242736"/>
                      <a:pt x="30489" y="250945"/>
                    </a:cubicBezTo>
                    <a:cubicBezTo>
                      <a:pt x="30489" y="267362"/>
                      <a:pt x="49251" y="293160"/>
                      <a:pt x="89121" y="293160"/>
                    </a:cubicBezTo>
                    <a:cubicBezTo>
                      <a:pt x="130163" y="293160"/>
                      <a:pt x="159479" y="270880"/>
                      <a:pt x="159479" y="252117"/>
                    </a:cubicBezTo>
                    <a:cubicBezTo>
                      <a:pt x="159479" y="234528"/>
                      <a:pt x="139544" y="229837"/>
                      <a:pt x="120782" y="229837"/>
                    </a:cubicBezTo>
                    <a:lnTo>
                      <a:pt x="38697" y="229837"/>
                    </a:lnTo>
                    <a:close/>
                    <a:moveTo>
                      <a:pt x="87948" y="150098"/>
                    </a:moveTo>
                    <a:cubicBezTo>
                      <a:pt x="113746" y="150098"/>
                      <a:pt x="123127" y="127818"/>
                      <a:pt x="123127" y="99674"/>
                    </a:cubicBezTo>
                    <a:cubicBezTo>
                      <a:pt x="123127" y="71531"/>
                      <a:pt x="113746" y="46906"/>
                      <a:pt x="87948" y="46906"/>
                    </a:cubicBezTo>
                    <a:cubicBezTo>
                      <a:pt x="56287" y="46906"/>
                      <a:pt x="51596" y="78567"/>
                      <a:pt x="51596" y="99674"/>
                    </a:cubicBezTo>
                    <a:cubicBezTo>
                      <a:pt x="51596" y="131336"/>
                      <a:pt x="59805" y="150098"/>
                      <a:pt x="87948" y="150098"/>
                    </a:cubicBezTo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 : forme 9">
                <a:extLst>
                  <a:ext uri="{FF2B5EF4-FFF2-40B4-BE49-F238E27FC236}">
                    <a16:creationId xmlns:a16="http://schemas.microsoft.com/office/drawing/2014/main" id="{F9FA1683-200F-1A5F-3146-79C99BB77BA4}"/>
                  </a:ext>
                </a:extLst>
              </p:cNvPr>
              <p:cNvSpPr/>
              <p:nvPr/>
            </p:nvSpPr>
            <p:spPr>
              <a:xfrm>
                <a:off x="6635414" y="1146339"/>
                <a:ext cx="167687" cy="193485"/>
              </a:xfrm>
              <a:custGeom>
                <a:avLst/>
                <a:gdLst>
                  <a:gd name="connsiteX0" fmla="*/ 162997 w 167687"/>
                  <a:gd name="connsiteY0" fmla="*/ 182932 h 193485"/>
                  <a:gd name="connsiteX1" fmla="*/ 104365 w 167687"/>
                  <a:gd name="connsiteY1" fmla="*/ 193485 h 193485"/>
                  <a:gd name="connsiteX2" fmla="*/ 0 w 167687"/>
                  <a:gd name="connsiteY2" fmla="*/ 90293 h 193485"/>
                  <a:gd name="connsiteX3" fmla="*/ 89121 w 167687"/>
                  <a:gd name="connsiteY3" fmla="*/ 0 h 193485"/>
                  <a:gd name="connsiteX4" fmla="*/ 167687 w 167687"/>
                  <a:gd name="connsiteY4" fmla="*/ 76222 h 193485"/>
                  <a:gd name="connsiteX5" fmla="*/ 46906 w 167687"/>
                  <a:gd name="connsiteY5" fmla="*/ 76222 h 193485"/>
                  <a:gd name="connsiteX6" fmla="*/ 124300 w 167687"/>
                  <a:gd name="connsiteY6" fmla="*/ 175896 h 193485"/>
                  <a:gd name="connsiteX7" fmla="*/ 162997 w 167687"/>
                  <a:gd name="connsiteY7" fmla="*/ 168860 h 193485"/>
                  <a:gd name="connsiteX8" fmla="*/ 162997 w 167687"/>
                  <a:gd name="connsiteY8" fmla="*/ 182932 h 193485"/>
                  <a:gd name="connsiteX9" fmla="*/ 123127 w 167687"/>
                  <a:gd name="connsiteY9" fmla="*/ 58632 h 193485"/>
                  <a:gd name="connsiteX10" fmla="*/ 86775 w 167687"/>
                  <a:gd name="connsiteY10" fmla="*/ 12899 h 193485"/>
                  <a:gd name="connsiteX11" fmla="*/ 45733 w 167687"/>
                  <a:gd name="connsiteY11" fmla="*/ 58632 h 193485"/>
                  <a:gd name="connsiteX12" fmla="*/ 123127 w 167687"/>
                  <a:gd name="connsiteY12" fmla="*/ 58632 h 19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687" h="193485">
                    <a:moveTo>
                      <a:pt x="162997" y="182932"/>
                    </a:moveTo>
                    <a:cubicBezTo>
                      <a:pt x="154788" y="185277"/>
                      <a:pt x="132508" y="193485"/>
                      <a:pt x="104365" y="193485"/>
                    </a:cubicBezTo>
                    <a:cubicBezTo>
                      <a:pt x="38697" y="193485"/>
                      <a:pt x="0" y="157134"/>
                      <a:pt x="0" y="90293"/>
                    </a:cubicBezTo>
                    <a:cubicBezTo>
                      <a:pt x="0" y="29316"/>
                      <a:pt x="31661" y="0"/>
                      <a:pt x="89121" y="0"/>
                    </a:cubicBezTo>
                    <a:cubicBezTo>
                      <a:pt x="155961" y="0"/>
                      <a:pt x="167687" y="42215"/>
                      <a:pt x="167687" y="76222"/>
                    </a:cubicBezTo>
                    <a:lnTo>
                      <a:pt x="46906" y="76222"/>
                    </a:lnTo>
                    <a:cubicBezTo>
                      <a:pt x="46906" y="118437"/>
                      <a:pt x="64495" y="175896"/>
                      <a:pt x="124300" y="175896"/>
                    </a:cubicBezTo>
                    <a:cubicBezTo>
                      <a:pt x="141889" y="175896"/>
                      <a:pt x="155961" y="172378"/>
                      <a:pt x="162997" y="168860"/>
                    </a:cubicBezTo>
                    <a:lnTo>
                      <a:pt x="162997" y="182932"/>
                    </a:lnTo>
                    <a:close/>
                    <a:moveTo>
                      <a:pt x="123127" y="58632"/>
                    </a:moveTo>
                    <a:cubicBezTo>
                      <a:pt x="123127" y="32834"/>
                      <a:pt x="116091" y="12899"/>
                      <a:pt x="86775" y="12899"/>
                    </a:cubicBezTo>
                    <a:cubicBezTo>
                      <a:pt x="53941" y="12899"/>
                      <a:pt x="45733" y="43388"/>
                      <a:pt x="45733" y="58632"/>
                    </a:cubicBezTo>
                    <a:lnTo>
                      <a:pt x="123127" y="58632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orme libre : forme 11">
                <a:extLst>
                  <a:ext uri="{FF2B5EF4-FFF2-40B4-BE49-F238E27FC236}">
                    <a16:creationId xmlns:a16="http://schemas.microsoft.com/office/drawing/2014/main" id="{A869C451-6AC7-A5E0-C145-DBB96630E62D}"/>
                  </a:ext>
                </a:extLst>
              </p:cNvPr>
              <p:cNvSpPr/>
              <p:nvPr/>
            </p:nvSpPr>
            <p:spPr>
              <a:xfrm>
                <a:off x="6855870" y="1145166"/>
                <a:ext cx="158306" cy="191140"/>
              </a:xfrm>
              <a:custGeom>
                <a:avLst/>
                <a:gdLst>
                  <a:gd name="connsiteX0" fmla="*/ 0 w 158306"/>
                  <a:gd name="connsiteY0" fmla="*/ 181759 h 191140"/>
                  <a:gd name="connsiteX1" fmla="*/ 31661 w 158306"/>
                  <a:gd name="connsiteY1" fmla="*/ 146580 h 191140"/>
                  <a:gd name="connsiteX2" fmla="*/ 31661 w 158306"/>
                  <a:gd name="connsiteY2" fmla="*/ 51596 h 191140"/>
                  <a:gd name="connsiteX3" fmla="*/ 0 w 158306"/>
                  <a:gd name="connsiteY3" fmla="*/ 18762 h 191140"/>
                  <a:gd name="connsiteX4" fmla="*/ 0 w 158306"/>
                  <a:gd name="connsiteY4" fmla="*/ 9381 h 191140"/>
                  <a:gd name="connsiteX5" fmla="*/ 75049 w 158306"/>
                  <a:gd name="connsiteY5" fmla="*/ 0 h 191140"/>
                  <a:gd name="connsiteX6" fmla="*/ 75049 w 158306"/>
                  <a:gd name="connsiteY6" fmla="*/ 46906 h 191140"/>
                  <a:gd name="connsiteX7" fmla="*/ 76222 w 158306"/>
                  <a:gd name="connsiteY7" fmla="*/ 46906 h 191140"/>
                  <a:gd name="connsiteX8" fmla="*/ 134853 w 158306"/>
                  <a:gd name="connsiteY8" fmla="*/ 0 h 191140"/>
                  <a:gd name="connsiteX9" fmla="*/ 158306 w 158306"/>
                  <a:gd name="connsiteY9" fmla="*/ 21107 h 191140"/>
                  <a:gd name="connsiteX10" fmla="*/ 134853 w 158306"/>
                  <a:gd name="connsiteY10" fmla="*/ 43388 h 191140"/>
                  <a:gd name="connsiteX11" fmla="*/ 107883 w 158306"/>
                  <a:gd name="connsiteY11" fmla="*/ 34006 h 191140"/>
                  <a:gd name="connsiteX12" fmla="*/ 75049 w 158306"/>
                  <a:gd name="connsiteY12" fmla="*/ 100847 h 191140"/>
                  <a:gd name="connsiteX13" fmla="*/ 75049 w 158306"/>
                  <a:gd name="connsiteY13" fmla="*/ 146580 h 191140"/>
                  <a:gd name="connsiteX14" fmla="*/ 106710 w 158306"/>
                  <a:gd name="connsiteY14" fmla="*/ 181759 h 191140"/>
                  <a:gd name="connsiteX15" fmla="*/ 106710 w 158306"/>
                  <a:gd name="connsiteY15" fmla="*/ 191140 h 191140"/>
                  <a:gd name="connsiteX16" fmla="*/ 0 w 158306"/>
                  <a:gd name="connsiteY16" fmla="*/ 191140 h 191140"/>
                  <a:gd name="connsiteX17" fmla="*/ 0 w 158306"/>
                  <a:gd name="connsiteY17" fmla="*/ 181759 h 19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306" h="191140">
                    <a:moveTo>
                      <a:pt x="0" y="181759"/>
                    </a:moveTo>
                    <a:cubicBezTo>
                      <a:pt x="24625" y="181759"/>
                      <a:pt x="31661" y="174723"/>
                      <a:pt x="31661" y="146580"/>
                    </a:cubicBezTo>
                    <a:lnTo>
                      <a:pt x="31661" y="51596"/>
                    </a:lnTo>
                    <a:cubicBezTo>
                      <a:pt x="31661" y="22280"/>
                      <a:pt x="16417" y="18762"/>
                      <a:pt x="0" y="18762"/>
                    </a:cubicBezTo>
                    <a:lnTo>
                      <a:pt x="0" y="9381"/>
                    </a:lnTo>
                    <a:lnTo>
                      <a:pt x="75049" y="0"/>
                    </a:lnTo>
                    <a:lnTo>
                      <a:pt x="75049" y="46906"/>
                    </a:lnTo>
                    <a:lnTo>
                      <a:pt x="76222" y="46906"/>
                    </a:lnTo>
                    <a:cubicBezTo>
                      <a:pt x="83257" y="28143"/>
                      <a:pt x="99674" y="0"/>
                      <a:pt x="134853" y="0"/>
                    </a:cubicBezTo>
                    <a:cubicBezTo>
                      <a:pt x="144235" y="0"/>
                      <a:pt x="158306" y="8208"/>
                      <a:pt x="158306" y="21107"/>
                    </a:cubicBezTo>
                    <a:cubicBezTo>
                      <a:pt x="158306" y="35179"/>
                      <a:pt x="147752" y="43388"/>
                      <a:pt x="134853" y="43388"/>
                    </a:cubicBezTo>
                    <a:cubicBezTo>
                      <a:pt x="119609" y="43388"/>
                      <a:pt x="121954" y="34006"/>
                      <a:pt x="107883" y="34006"/>
                    </a:cubicBezTo>
                    <a:cubicBezTo>
                      <a:pt x="94984" y="34006"/>
                      <a:pt x="75049" y="58632"/>
                      <a:pt x="75049" y="100847"/>
                    </a:cubicBezTo>
                    <a:lnTo>
                      <a:pt x="75049" y="146580"/>
                    </a:lnTo>
                    <a:cubicBezTo>
                      <a:pt x="75049" y="174723"/>
                      <a:pt x="82085" y="181759"/>
                      <a:pt x="106710" y="181759"/>
                    </a:cubicBezTo>
                    <a:lnTo>
                      <a:pt x="106710" y="191140"/>
                    </a:lnTo>
                    <a:lnTo>
                      <a:pt x="0" y="191140"/>
                    </a:lnTo>
                    <a:lnTo>
                      <a:pt x="0" y="181759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orme libre : forme 12">
                <a:extLst>
                  <a:ext uri="{FF2B5EF4-FFF2-40B4-BE49-F238E27FC236}">
                    <a16:creationId xmlns:a16="http://schemas.microsoft.com/office/drawing/2014/main" id="{B553B00B-A19D-78C9-5D34-5D492865A095}"/>
                  </a:ext>
                </a:extLst>
              </p:cNvPr>
              <p:cNvSpPr/>
              <p:nvPr/>
            </p:nvSpPr>
            <p:spPr>
              <a:xfrm>
                <a:off x="7062254" y="1146339"/>
                <a:ext cx="139544" cy="193485"/>
              </a:xfrm>
              <a:custGeom>
                <a:avLst/>
                <a:gdLst>
                  <a:gd name="connsiteX0" fmla="*/ 116091 w 139544"/>
                  <a:gd name="connsiteY0" fmla="*/ 53941 h 193485"/>
                  <a:gd name="connsiteX1" fmla="*/ 73876 w 139544"/>
                  <a:gd name="connsiteY1" fmla="*/ 12899 h 193485"/>
                  <a:gd name="connsiteX2" fmla="*/ 42215 w 139544"/>
                  <a:gd name="connsiteY2" fmla="*/ 38697 h 193485"/>
                  <a:gd name="connsiteX3" fmla="*/ 117264 w 139544"/>
                  <a:gd name="connsiteY3" fmla="*/ 94984 h 193485"/>
                  <a:gd name="connsiteX4" fmla="*/ 139544 w 139544"/>
                  <a:gd name="connsiteY4" fmla="*/ 138371 h 193485"/>
                  <a:gd name="connsiteX5" fmla="*/ 62150 w 139544"/>
                  <a:gd name="connsiteY5" fmla="*/ 193485 h 193485"/>
                  <a:gd name="connsiteX6" fmla="*/ 2345 w 139544"/>
                  <a:gd name="connsiteY6" fmla="*/ 186450 h 193485"/>
                  <a:gd name="connsiteX7" fmla="*/ 0 w 139544"/>
                  <a:gd name="connsiteY7" fmla="*/ 132508 h 193485"/>
                  <a:gd name="connsiteX8" fmla="*/ 12899 w 139544"/>
                  <a:gd name="connsiteY8" fmla="*/ 132508 h 193485"/>
                  <a:gd name="connsiteX9" fmla="*/ 60977 w 139544"/>
                  <a:gd name="connsiteY9" fmla="*/ 180586 h 193485"/>
                  <a:gd name="connsiteX10" fmla="*/ 99674 w 139544"/>
                  <a:gd name="connsiteY10" fmla="*/ 150098 h 193485"/>
                  <a:gd name="connsiteX11" fmla="*/ 31661 w 139544"/>
                  <a:gd name="connsiteY11" fmla="*/ 99674 h 193485"/>
                  <a:gd name="connsiteX12" fmla="*/ 1173 w 139544"/>
                  <a:gd name="connsiteY12" fmla="*/ 52769 h 193485"/>
                  <a:gd name="connsiteX13" fmla="*/ 75049 w 139544"/>
                  <a:gd name="connsiteY13" fmla="*/ 0 h 193485"/>
                  <a:gd name="connsiteX14" fmla="*/ 124300 w 139544"/>
                  <a:gd name="connsiteY14" fmla="*/ 7036 h 193485"/>
                  <a:gd name="connsiteX15" fmla="*/ 126645 w 139544"/>
                  <a:gd name="connsiteY15" fmla="*/ 55114 h 193485"/>
                  <a:gd name="connsiteX16" fmla="*/ 116091 w 139544"/>
                  <a:gd name="connsiteY16" fmla="*/ 55114 h 19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9544" h="193485">
                    <a:moveTo>
                      <a:pt x="116091" y="53941"/>
                    </a:moveTo>
                    <a:cubicBezTo>
                      <a:pt x="114919" y="39870"/>
                      <a:pt x="105537" y="12899"/>
                      <a:pt x="73876" y="12899"/>
                    </a:cubicBezTo>
                    <a:cubicBezTo>
                      <a:pt x="55114" y="12899"/>
                      <a:pt x="42215" y="24625"/>
                      <a:pt x="42215" y="38697"/>
                    </a:cubicBezTo>
                    <a:cubicBezTo>
                      <a:pt x="42215" y="64495"/>
                      <a:pt x="91466" y="75049"/>
                      <a:pt x="117264" y="94984"/>
                    </a:cubicBezTo>
                    <a:cubicBezTo>
                      <a:pt x="130163" y="104365"/>
                      <a:pt x="139544" y="118437"/>
                      <a:pt x="139544" y="138371"/>
                    </a:cubicBezTo>
                    <a:cubicBezTo>
                      <a:pt x="139544" y="171205"/>
                      <a:pt x="111401" y="193485"/>
                      <a:pt x="62150" y="193485"/>
                    </a:cubicBezTo>
                    <a:cubicBezTo>
                      <a:pt x="36352" y="193485"/>
                      <a:pt x="12899" y="188795"/>
                      <a:pt x="2345" y="186450"/>
                    </a:cubicBezTo>
                    <a:lnTo>
                      <a:pt x="0" y="132508"/>
                    </a:lnTo>
                    <a:lnTo>
                      <a:pt x="12899" y="132508"/>
                    </a:lnTo>
                    <a:cubicBezTo>
                      <a:pt x="12899" y="155961"/>
                      <a:pt x="29316" y="180586"/>
                      <a:pt x="60977" y="180586"/>
                    </a:cubicBezTo>
                    <a:cubicBezTo>
                      <a:pt x="79739" y="180586"/>
                      <a:pt x="99674" y="170033"/>
                      <a:pt x="99674" y="150098"/>
                    </a:cubicBezTo>
                    <a:cubicBezTo>
                      <a:pt x="99674" y="124300"/>
                      <a:pt x="57459" y="116091"/>
                      <a:pt x="31661" y="99674"/>
                    </a:cubicBezTo>
                    <a:cubicBezTo>
                      <a:pt x="10554" y="85603"/>
                      <a:pt x="1173" y="75049"/>
                      <a:pt x="1173" y="52769"/>
                    </a:cubicBezTo>
                    <a:cubicBezTo>
                      <a:pt x="1173" y="16417"/>
                      <a:pt x="35179" y="0"/>
                      <a:pt x="75049" y="0"/>
                    </a:cubicBezTo>
                    <a:cubicBezTo>
                      <a:pt x="94984" y="0"/>
                      <a:pt x="110228" y="3518"/>
                      <a:pt x="124300" y="7036"/>
                    </a:cubicBezTo>
                    <a:lnTo>
                      <a:pt x="126645" y="55114"/>
                    </a:lnTo>
                    <a:lnTo>
                      <a:pt x="116091" y="55114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14">
                <a:extLst>
                  <a:ext uri="{FF2B5EF4-FFF2-40B4-BE49-F238E27FC236}">
                    <a16:creationId xmlns:a16="http://schemas.microsoft.com/office/drawing/2014/main" id="{37C301D6-324A-E56A-6B5D-D4A8172895FC}"/>
                  </a:ext>
                </a:extLst>
              </p:cNvPr>
              <p:cNvSpPr/>
              <p:nvPr/>
            </p:nvSpPr>
            <p:spPr>
              <a:xfrm>
                <a:off x="5881407" y="976306"/>
                <a:ext cx="93811" cy="93811"/>
              </a:xfrm>
              <a:custGeom>
                <a:avLst/>
                <a:gdLst>
                  <a:gd name="connsiteX0" fmla="*/ 93811 w 93811"/>
                  <a:gd name="connsiteY0" fmla="*/ 93811 h 93811"/>
                  <a:gd name="connsiteX1" fmla="*/ 0 w 93811"/>
                  <a:gd name="connsiteY1" fmla="*/ 93811 h 93811"/>
                  <a:gd name="connsiteX2" fmla="*/ 0 w 93811"/>
                  <a:gd name="connsiteY2" fmla="*/ 0 h 93811"/>
                  <a:gd name="connsiteX3" fmla="*/ 16417 w 93811"/>
                  <a:gd name="connsiteY3" fmla="*/ 0 h 93811"/>
                  <a:gd name="connsiteX4" fmla="*/ 16417 w 93811"/>
                  <a:gd name="connsiteY4" fmla="*/ 78567 h 93811"/>
                  <a:gd name="connsiteX5" fmla="*/ 77394 w 93811"/>
                  <a:gd name="connsiteY5" fmla="*/ 78567 h 93811"/>
                  <a:gd name="connsiteX6" fmla="*/ 77394 w 93811"/>
                  <a:gd name="connsiteY6" fmla="*/ 0 h 93811"/>
                  <a:gd name="connsiteX7" fmla="*/ 93811 w 93811"/>
                  <a:gd name="connsiteY7" fmla="*/ 0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11" h="93811">
                    <a:moveTo>
                      <a:pt x="93811" y="93811"/>
                    </a:moveTo>
                    <a:lnTo>
                      <a:pt x="0" y="93811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78567"/>
                    </a:lnTo>
                    <a:lnTo>
                      <a:pt x="77394" y="78567"/>
                    </a:lnTo>
                    <a:lnTo>
                      <a:pt x="77394" y="0"/>
                    </a:lnTo>
                    <a:lnTo>
                      <a:pt x="938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orme libre : forme 15">
                <a:extLst>
                  <a:ext uri="{FF2B5EF4-FFF2-40B4-BE49-F238E27FC236}">
                    <a16:creationId xmlns:a16="http://schemas.microsoft.com/office/drawing/2014/main" id="{B8F2D221-5286-EA80-043C-4B35D2E2961F}"/>
                  </a:ext>
                </a:extLst>
              </p:cNvPr>
              <p:cNvSpPr/>
              <p:nvPr/>
            </p:nvSpPr>
            <p:spPr>
              <a:xfrm>
                <a:off x="6045576" y="976306"/>
                <a:ext cx="93811" cy="93811"/>
              </a:xfrm>
              <a:custGeom>
                <a:avLst/>
                <a:gdLst>
                  <a:gd name="connsiteX0" fmla="*/ 93811 w 93811"/>
                  <a:gd name="connsiteY0" fmla="*/ 0 h 93811"/>
                  <a:gd name="connsiteX1" fmla="*/ 93811 w 93811"/>
                  <a:gd name="connsiteY1" fmla="*/ 93811 h 93811"/>
                  <a:gd name="connsiteX2" fmla="*/ 77394 w 93811"/>
                  <a:gd name="connsiteY2" fmla="*/ 93811 h 93811"/>
                  <a:gd name="connsiteX3" fmla="*/ 77394 w 93811"/>
                  <a:gd name="connsiteY3" fmla="*/ 15244 h 93811"/>
                  <a:gd name="connsiteX4" fmla="*/ 16417 w 93811"/>
                  <a:gd name="connsiteY4" fmla="*/ 15244 h 93811"/>
                  <a:gd name="connsiteX5" fmla="*/ 16417 w 93811"/>
                  <a:gd name="connsiteY5" fmla="*/ 93811 h 93811"/>
                  <a:gd name="connsiteX6" fmla="*/ 0 w 93811"/>
                  <a:gd name="connsiteY6" fmla="*/ 93811 h 93811"/>
                  <a:gd name="connsiteX7" fmla="*/ 0 w 93811"/>
                  <a:gd name="connsiteY7" fmla="*/ 0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11" h="93811">
                    <a:moveTo>
                      <a:pt x="93811" y="0"/>
                    </a:moveTo>
                    <a:lnTo>
                      <a:pt x="93811" y="93811"/>
                    </a:lnTo>
                    <a:lnTo>
                      <a:pt x="77394" y="93811"/>
                    </a:lnTo>
                    <a:lnTo>
                      <a:pt x="77394" y="15244"/>
                    </a:lnTo>
                    <a:lnTo>
                      <a:pt x="16417" y="15244"/>
                    </a:lnTo>
                    <a:lnTo>
                      <a:pt x="16417" y="93811"/>
                    </a:lnTo>
                    <a:lnTo>
                      <a:pt x="0" y="938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orme libre : forme 16">
                <a:extLst>
                  <a:ext uri="{FF2B5EF4-FFF2-40B4-BE49-F238E27FC236}">
                    <a16:creationId xmlns:a16="http://schemas.microsoft.com/office/drawing/2014/main" id="{C16BAB0F-AE69-547D-C576-F16E332AB83B}"/>
                  </a:ext>
                </a:extLst>
              </p:cNvPr>
              <p:cNvSpPr/>
              <p:nvPr/>
            </p:nvSpPr>
            <p:spPr>
              <a:xfrm>
                <a:off x="6209746" y="949336"/>
                <a:ext cx="16416" cy="120781"/>
              </a:xfrm>
              <a:custGeom>
                <a:avLst/>
                <a:gdLst>
                  <a:gd name="connsiteX0" fmla="*/ 16417 w 16416"/>
                  <a:gd name="connsiteY0" fmla="*/ 12899 h 120781"/>
                  <a:gd name="connsiteX1" fmla="*/ 0 w 16416"/>
                  <a:gd name="connsiteY1" fmla="*/ 12899 h 120781"/>
                  <a:gd name="connsiteX2" fmla="*/ 0 w 16416"/>
                  <a:gd name="connsiteY2" fmla="*/ 0 h 120781"/>
                  <a:gd name="connsiteX3" fmla="*/ 16417 w 16416"/>
                  <a:gd name="connsiteY3" fmla="*/ 0 h 120781"/>
                  <a:gd name="connsiteX4" fmla="*/ 16417 w 16416"/>
                  <a:gd name="connsiteY4" fmla="*/ 12899 h 120781"/>
                  <a:gd name="connsiteX5" fmla="*/ 16417 w 16416"/>
                  <a:gd name="connsiteY5" fmla="*/ 120782 h 120781"/>
                  <a:gd name="connsiteX6" fmla="*/ 0 w 16416"/>
                  <a:gd name="connsiteY6" fmla="*/ 120782 h 120781"/>
                  <a:gd name="connsiteX7" fmla="*/ 0 w 16416"/>
                  <a:gd name="connsiteY7" fmla="*/ 26971 h 120781"/>
                  <a:gd name="connsiteX8" fmla="*/ 16417 w 16416"/>
                  <a:gd name="connsiteY8" fmla="*/ 26971 h 120781"/>
                  <a:gd name="connsiteX9" fmla="*/ 16417 w 16416"/>
                  <a:gd name="connsiteY9" fmla="*/ 120782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16" h="120781">
                    <a:moveTo>
                      <a:pt x="16417" y="12899"/>
                    </a:moveTo>
                    <a:lnTo>
                      <a:pt x="0" y="12899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12899"/>
                    </a:lnTo>
                    <a:close/>
                    <a:moveTo>
                      <a:pt x="16417" y="120782"/>
                    </a:moveTo>
                    <a:lnTo>
                      <a:pt x="0" y="120782"/>
                    </a:lnTo>
                    <a:lnTo>
                      <a:pt x="0" y="26971"/>
                    </a:lnTo>
                    <a:lnTo>
                      <a:pt x="16417" y="26971"/>
                    </a:lnTo>
                    <a:lnTo>
                      <a:pt x="16417" y="120782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orme libre : forme 17">
                <a:extLst>
                  <a:ext uri="{FF2B5EF4-FFF2-40B4-BE49-F238E27FC236}">
                    <a16:creationId xmlns:a16="http://schemas.microsoft.com/office/drawing/2014/main" id="{4EF864EF-9C18-6DCA-8473-9D949353AD2A}"/>
                  </a:ext>
                </a:extLst>
              </p:cNvPr>
              <p:cNvSpPr/>
              <p:nvPr/>
            </p:nvSpPr>
            <p:spPr>
              <a:xfrm>
                <a:off x="6288313" y="976306"/>
                <a:ext cx="93811" cy="93811"/>
              </a:xfrm>
              <a:custGeom>
                <a:avLst/>
                <a:gdLst>
                  <a:gd name="connsiteX0" fmla="*/ 68013 w 93811"/>
                  <a:gd name="connsiteY0" fmla="*/ 93811 h 93811"/>
                  <a:gd name="connsiteX1" fmla="*/ 24625 w 93811"/>
                  <a:gd name="connsiteY1" fmla="*/ 93811 h 93811"/>
                  <a:gd name="connsiteX2" fmla="*/ 0 w 93811"/>
                  <a:gd name="connsiteY2" fmla="*/ 0 h 93811"/>
                  <a:gd name="connsiteX3" fmla="*/ 16417 w 93811"/>
                  <a:gd name="connsiteY3" fmla="*/ 0 h 93811"/>
                  <a:gd name="connsiteX4" fmla="*/ 39870 w 93811"/>
                  <a:gd name="connsiteY4" fmla="*/ 77394 h 93811"/>
                  <a:gd name="connsiteX5" fmla="*/ 55114 w 93811"/>
                  <a:gd name="connsiteY5" fmla="*/ 77394 h 93811"/>
                  <a:gd name="connsiteX6" fmla="*/ 77394 w 93811"/>
                  <a:gd name="connsiteY6" fmla="*/ 0 h 93811"/>
                  <a:gd name="connsiteX7" fmla="*/ 93811 w 93811"/>
                  <a:gd name="connsiteY7" fmla="*/ 0 h 93811"/>
                  <a:gd name="connsiteX8" fmla="*/ 68013 w 93811"/>
                  <a:gd name="connsiteY8" fmla="*/ 93811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11" h="93811">
                    <a:moveTo>
                      <a:pt x="68013" y="93811"/>
                    </a:moveTo>
                    <a:lnTo>
                      <a:pt x="24625" y="93811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39870" y="77394"/>
                    </a:lnTo>
                    <a:lnTo>
                      <a:pt x="55114" y="77394"/>
                    </a:lnTo>
                    <a:cubicBezTo>
                      <a:pt x="55114" y="73876"/>
                      <a:pt x="77394" y="0"/>
                      <a:pt x="77394" y="0"/>
                    </a:cubicBezTo>
                    <a:lnTo>
                      <a:pt x="93811" y="0"/>
                    </a:lnTo>
                    <a:lnTo>
                      <a:pt x="68013" y="93811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orme libre : forme 18">
                <a:extLst>
                  <a:ext uri="{FF2B5EF4-FFF2-40B4-BE49-F238E27FC236}">
                    <a16:creationId xmlns:a16="http://schemas.microsoft.com/office/drawing/2014/main" id="{96F9A90F-7531-9922-C3D6-2B35E7E00365}"/>
                  </a:ext>
                </a:extLst>
              </p:cNvPr>
              <p:cNvSpPr/>
              <p:nvPr/>
            </p:nvSpPr>
            <p:spPr>
              <a:xfrm>
                <a:off x="6443101" y="976306"/>
                <a:ext cx="93811" cy="94983"/>
              </a:xfrm>
              <a:custGeom>
                <a:avLst/>
                <a:gdLst>
                  <a:gd name="connsiteX0" fmla="*/ 0 w 93811"/>
                  <a:gd name="connsiteY0" fmla="*/ 93811 h 94983"/>
                  <a:gd name="connsiteX1" fmla="*/ 0 w 93811"/>
                  <a:gd name="connsiteY1" fmla="*/ 0 h 94983"/>
                  <a:gd name="connsiteX2" fmla="*/ 93811 w 93811"/>
                  <a:gd name="connsiteY2" fmla="*/ 0 h 94983"/>
                  <a:gd name="connsiteX3" fmla="*/ 93811 w 93811"/>
                  <a:gd name="connsiteY3" fmla="*/ 55114 h 94983"/>
                  <a:gd name="connsiteX4" fmla="*/ 16417 w 93811"/>
                  <a:gd name="connsiteY4" fmla="*/ 55114 h 94983"/>
                  <a:gd name="connsiteX5" fmla="*/ 16417 w 93811"/>
                  <a:gd name="connsiteY5" fmla="*/ 78567 h 94983"/>
                  <a:gd name="connsiteX6" fmla="*/ 76222 w 93811"/>
                  <a:gd name="connsiteY6" fmla="*/ 78567 h 94983"/>
                  <a:gd name="connsiteX7" fmla="*/ 76222 w 93811"/>
                  <a:gd name="connsiteY7" fmla="*/ 94984 h 94983"/>
                  <a:gd name="connsiteX8" fmla="*/ 0 w 93811"/>
                  <a:gd name="connsiteY8" fmla="*/ 94984 h 94983"/>
                  <a:gd name="connsiteX9" fmla="*/ 16417 w 93811"/>
                  <a:gd name="connsiteY9" fmla="*/ 38697 h 94983"/>
                  <a:gd name="connsiteX10" fmla="*/ 76222 w 93811"/>
                  <a:gd name="connsiteY10" fmla="*/ 38697 h 94983"/>
                  <a:gd name="connsiteX11" fmla="*/ 76222 w 93811"/>
                  <a:gd name="connsiteY11" fmla="*/ 15244 h 94983"/>
                  <a:gd name="connsiteX12" fmla="*/ 16417 w 93811"/>
                  <a:gd name="connsiteY12" fmla="*/ 15244 h 94983"/>
                  <a:gd name="connsiteX13" fmla="*/ 16417 w 93811"/>
                  <a:gd name="connsiteY13" fmla="*/ 38697 h 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811" h="94983">
                    <a:moveTo>
                      <a:pt x="0" y="93811"/>
                    </a:moveTo>
                    <a:lnTo>
                      <a:pt x="0" y="0"/>
                    </a:lnTo>
                    <a:lnTo>
                      <a:pt x="93811" y="0"/>
                    </a:lnTo>
                    <a:lnTo>
                      <a:pt x="93811" y="55114"/>
                    </a:lnTo>
                    <a:lnTo>
                      <a:pt x="16417" y="55114"/>
                    </a:lnTo>
                    <a:lnTo>
                      <a:pt x="16417" y="78567"/>
                    </a:lnTo>
                    <a:lnTo>
                      <a:pt x="76222" y="78567"/>
                    </a:lnTo>
                    <a:lnTo>
                      <a:pt x="76222" y="94984"/>
                    </a:lnTo>
                    <a:lnTo>
                      <a:pt x="0" y="94984"/>
                    </a:lnTo>
                    <a:close/>
                    <a:moveTo>
                      <a:pt x="16417" y="38697"/>
                    </a:moveTo>
                    <a:lnTo>
                      <a:pt x="76222" y="38697"/>
                    </a:lnTo>
                    <a:lnTo>
                      <a:pt x="76222" y="15244"/>
                    </a:lnTo>
                    <a:lnTo>
                      <a:pt x="16417" y="15244"/>
                    </a:lnTo>
                    <a:lnTo>
                      <a:pt x="16417" y="38697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orme libre : forme 19">
                <a:extLst>
                  <a:ext uri="{FF2B5EF4-FFF2-40B4-BE49-F238E27FC236}">
                    <a16:creationId xmlns:a16="http://schemas.microsoft.com/office/drawing/2014/main" id="{5281FE77-FCFE-2A4E-91D6-A5D848FA755F}"/>
                  </a:ext>
                </a:extLst>
              </p:cNvPr>
              <p:cNvSpPr/>
              <p:nvPr/>
            </p:nvSpPr>
            <p:spPr>
              <a:xfrm>
                <a:off x="6599062" y="976306"/>
                <a:ext cx="58631" cy="93811"/>
              </a:xfrm>
              <a:custGeom>
                <a:avLst/>
                <a:gdLst>
                  <a:gd name="connsiteX0" fmla="*/ 58632 w 58631"/>
                  <a:gd name="connsiteY0" fmla="*/ 15244 h 93811"/>
                  <a:gd name="connsiteX1" fmla="*/ 16417 w 58631"/>
                  <a:gd name="connsiteY1" fmla="*/ 15244 h 93811"/>
                  <a:gd name="connsiteX2" fmla="*/ 16417 w 58631"/>
                  <a:gd name="connsiteY2" fmla="*/ 93811 h 93811"/>
                  <a:gd name="connsiteX3" fmla="*/ 0 w 58631"/>
                  <a:gd name="connsiteY3" fmla="*/ 93811 h 93811"/>
                  <a:gd name="connsiteX4" fmla="*/ 0 w 58631"/>
                  <a:gd name="connsiteY4" fmla="*/ 0 h 93811"/>
                  <a:gd name="connsiteX5" fmla="*/ 58632 w 58631"/>
                  <a:gd name="connsiteY5" fmla="*/ 0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631" h="93811">
                    <a:moveTo>
                      <a:pt x="58632" y="15244"/>
                    </a:moveTo>
                    <a:lnTo>
                      <a:pt x="16417" y="15244"/>
                    </a:lnTo>
                    <a:lnTo>
                      <a:pt x="16417" y="93811"/>
                    </a:lnTo>
                    <a:lnTo>
                      <a:pt x="0" y="93811"/>
                    </a:lnTo>
                    <a:lnTo>
                      <a:pt x="0" y="0"/>
                    </a:lnTo>
                    <a:lnTo>
                      <a:pt x="586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orme libre : forme 20">
                <a:extLst>
                  <a:ext uri="{FF2B5EF4-FFF2-40B4-BE49-F238E27FC236}">
                    <a16:creationId xmlns:a16="http://schemas.microsoft.com/office/drawing/2014/main" id="{1B0755AF-3EFE-932C-8D31-8CBCE9413353}"/>
                  </a:ext>
                </a:extLst>
              </p:cNvPr>
              <p:cNvSpPr/>
              <p:nvPr/>
            </p:nvSpPr>
            <p:spPr>
              <a:xfrm>
                <a:off x="6717499" y="976306"/>
                <a:ext cx="93811" cy="93811"/>
              </a:xfrm>
              <a:custGeom>
                <a:avLst/>
                <a:gdLst>
                  <a:gd name="connsiteX0" fmla="*/ 0 w 93811"/>
                  <a:gd name="connsiteY0" fmla="*/ 93811 h 93811"/>
                  <a:gd name="connsiteX1" fmla="*/ 0 w 93811"/>
                  <a:gd name="connsiteY1" fmla="*/ 77394 h 93811"/>
                  <a:gd name="connsiteX2" fmla="*/ 77394 w 93811"/>
                  <a:gd name="connsiteY2" fmla="*/ 77394 h 93811"/>
                  <a:gd name="connsiteX3" fmla="*/ 77394 w 93811"/>
                  <a:gd name="connsiteY3" fmla="*/ 55114 h 93811"/>
                  <a:gd name="connsiteX4" fmla="*/ 38697 w 93811"/>
                  <a:gd name="connsiteY4" fmla="*/ 55114 h 93811"/>
                  <a:gd name="connsiteX5" fmla="*/ 0 w 93811"/>
                  <a:gd name="connsiteY5" fmla="*/ 55114 h 93811"/>
                  <a:gd name="connsiteX6" fmla="*/ 0 w 93811"/>
                  <a:gd name="connsiteY6" fmla="*/ 0 h 93811"/>
                  <a:gd name="connsiteX7" fmla="*/ 78567 w 93811"/>
                  <a:gd name="connsiteY7" fmla="*/ 0 h 93811"/>
                  <a:gd name="connsiteX8" fmla="*/ 78567 w 93811"/>
                  <a:gd name="connsiteY8" fmla="*/ 15244 h 93811"/>
                  <a:gd name="connsiteX9" fmla="*/ 17590 w 93811"/>
                  <a:gd name="connsiteY9" fmla="*/ 15244 h 93811"/>
                  <a:gd name="connsiteX10" fmla="*/ 17590 w 93811"/>
                  <a:gd name="connsiteY10" fmla="*/ 38697 h 93811"/>
                  <a:gd name="connsiteX11" fmla="*/ 93811 w 93811"/>
                  <a:gd name="connsiteY11" fmla="*/ 38697 h 93811"/>
                  <a:gd name="connsiteX12" fmla="*/ 93811 w 93811"/>
                  <a:gd name="connsiteY12" fmla="*/ 93811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811" h="93811">
                    <a:moveTo>
                      <a:pt x="0" y="93811"/>
                    </a:moveTo>
                    <a:lnTo>
                      <a:pt x="0" y="77394"/>
                    </a:lnTo>
                    <a:lnTo>
                      <a:pt x="77394" y="77394"/>
                    </a:lnTo>
                    <a:lnTo>
                      <a:pt x="77394" y="55114"/>
                    </a:lnTo>
                    <a:lnTo>
                      <a:pt x="38697" y="55114"/>
                    </a:lnTo>
                    <a:lnTo>
                      <a:pt x="0" y="55114"/>
                    </a:lnTo>
                    <a:lnTo>
                      <a:pt x="0" y="0"/>
                    </a:lnTo>
                    <a:lnTo>
                      <a:pt x="78567" y="0"/>
                    </a:lnTo>
                    <a:lnTo>
                      <a:pt x="78567" y="15244"/>
                    </a:lnTo>
                    <a:lnTo>
                      <a:pt x="17590" y="15244"/>
                    </a:lnTo>
                    <a:lnTo>
                      <a:pt x="17590" y="38697"/>
                    </a:lnTo>
                    <a:lnTo>
                      <a:pt x="93811" y="38697"/>
                    </a:lnTo>
                    <a:lnTo>
                      <a:pt x="93811" y="93811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orme libre : forme 21">
                <a:extLst>
                  <a:ext uri="{FF2B5EF4-FFF2-40B4-BE49-F238E27FC236}">
                    <a16:creationId xmlns:a16="http://schemas.microsoft.com/office/drawing/2014/main" id="{AA0951C0-C901-6DEF-C910-69A8E3FF58DD}"/>
                  </a:ext>
                </a:extLst>
              </p:cNvPr>
              <p:cNvSpPr/>
              <p:nvPr/>
            </p:nvSpPr>
            <p:spPr>
              <a:xfrm>
                <a:off x="6881668" y="949336"/>
                <a:ext cx="16416" cy="120781"/>
              </a:xfrm>
              <a:custGeom>
                <a:avLst/>
                <a:gdLst>
                  <a:gd name="connsiteX0" fmla="*/ 16417 w 16416"/>
                  <a:gd name="connsiteY0" fmla="*/ 12899 h 120781"/>
                  <a:gd name="connsiteX1" fmla="*/ 0 w 16416"/>
                  <a:gd name="connsiteY1" fmla="*/ 12899 h 120781"/>
                  <a:gd name="connsiteX2" fmla="*/ 0 w 16416"/>
                  <a:gd name="connsiteY2" fmla="*/ 0 h 120781"/>
                  <a:gd name="connsiteX3" fmla="*/ 16417 w 16416"/>
                  <a:gd name="connsiteY3" fmla="*/ 0 h 120781"/>
                  <a:gd name="connsiteX4" fmla="*/ 16417 w 16416"/>
                  <a:gd name="connsiteY4" fmla="*/ 12899 h 120781"/>
                  <a:gd name="connsiteX5" fmla="*/ 16417 w 16416"/>
                  <a:gd name="connsiteY5" fmla="*/ 120782 h 120781"/>
                  <a:gd name="connsiteX6" fmla="*/ 0 w 16416"/>
                  <a:gd name="connsiteY6" fmla="*/ 120782 h 120781"/>
                  <a:gd name="connsiteX7" fmla="*/ 0 w 16416"/>
                  <a:gd name="connsiteY7" fmla="*/ 26971 h 120781"/>
                  <a:gd name="connsiteX8" fmla="*/ 16417 w 16416"/>
                  <a:gd name="connsiteY8" fmla="*/ 26971 h 120781"/>
                  <a:gd name="connsiteX9" fmla="*/ 16417 w 16416"/>
                  <a:gd name="connsiteY9" fmla="*/ 120782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16" h="120781">
                    <a:moveTo>
                      <a:pt x="16417" y="12899"/>
                    </a:moveTo>
                    <a:lnTo>
                      <a:pt x="0" y="12899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12899"/>
                    </a:lnTo>
                    <a:close/>
                    <a:moveTo>
                      <a:pt x="16417" y="120782"/>
                    </a:moveTo>
                    <a:lnTo>
                      <a:pt x="0" y="120782"/>
                    </a:lnTo>
                    <a:lnTo>
                      <a:pt x="0" y="26971"/>
                    </a:lnTo>
                    <a:lnTo>
                      <a:pt x="16417" y="26971"/>
                    </a:lnTo>
                    <a:lnTo>
                      <a:pt x="16417" y="120782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orme libre : forme 22">
                <a:extLst>
                  <a:ext uri="{FF2B5EF4-FFF2-40B4-BE49-F238E27FC236}">
                    <a16:creationId xmlns:a16="http://schemas.microsoft.com/office/drawing/2014/main" id="{DF8745B7-AE0D-9616-7E61-83ACDC074F90}"/>
                  </a:ext>
                </a:extLst>
              </p:cNvPr>
              <p:cNvSpPr/>
              <p:nvPr/>
            </p:nvSpPr>
            <p:spPr>
              <a:xfrm>
                <a:off x="6971961" y="949336"/>
                <a:ext cx="60977" cy="120781"/>
              </a:xfrm>
              <a:custGeom>
                <a:avLst/>
                <a:gdLst>
                  <a:gd name="connsiteX0" fmla="*/ 48078 w 60977"/>
                  <a:gd name="connsiteY0" fmla="*/ 42215 h 120781"/>
                  <a:gd name="connsiteX1" fmla="*/ 16417 w 60977"/>
                  <a:gd name="connsiteY1" fmla="*/ 42215 h 120781"/>
                  <a:gd name="connsiteX2" fmla="*/ 16417 w 60977"/>
                  <a:gd name="connsiteY2" fmla="*/ 104365 h 120781"/>
                  <a:gd name="connsiteX3" fmla="*/ 60977 w 60977"/>
                  <a:gd name="connsiteY3" fmla="*/ 104365 h 120781"/>
                  <a:gd name="connsiteX4" fmla="*/ 60977 w 60977"/>
                  <a:gd name="connsiteY4" fmla="*/ 120782 h 120781"/>
                  <a:gd name="connsiteX5" fmla="*/ 0 w 60977"/>
                  <a:gd name="connsiteY5" fmla="*/ 120782 h 120781"/>
                  <a:gd name="connsiteX6" fmla="*/ 0 w 60977"/>
                  <a:gd name="connsiteY6" fmla="*/ 59805 h 120781"/>
                  <a:gd name="connsiteX7" fmla="*/ 0 w 60977"/>
                  <a:gd name="connsiteY7" fmla="*/ 0 h 120781"/>
                  <a:gd name="connsiteX8" fmla="*/ 16417 w 60977"/>
                  <a:gd name="connsiteY8" fmla="*/ 0 h 120781"/>
                  <a:gd name="connsiteX9" fmla="*/ 16417 w 60977"/>
                  <a:gd name="connsiteY9" fmla="*/ 26971 h 120781"/>
                  <a:gd name="connsiteX10" fmla="*/ 48078 w 60977"/>
                  <a:gd name="connsiteY10" fmla="*/ 26971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77" h="120781">
                    <a:moveTo>
                      <a:pt x="48078" y="42215"/>
                    </a:moveTo>
                    <a:lnTo>
                      <a:pt x="16417" y="42215"/>
                    </a:lnTo>
                    <a:lnTo>
                      <a:pt x="16417" y="104365"/>
                    </a:lnTo>
                    <a:lnTo>
                      <a:pt x="60977" y="104365"/>
                    </a:lnTo>
                    <a:lnTo>
                      <a:pt x="60977" y="120782"/>
                    </a:lnTo>
                    <a:lnTo>
                      <a:pt x="0" y="120782"/>
                    </a:lnTo>
                    <a:lnTo>
                      <a:pt x="0" y="59805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26971"/>
                    </a:lnTo>
                    <a:lnTo>
                      <a:pt x="48078" y="26971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orme libre : forme 24">
                <a:extLst>
                  <a:ext uri="{FF2B5EF4-FFF2-40B4-BE49-F238E27FC236}">
                    <a16:creationId xmlns:a16="http://schemas.microsoft.com/office/drawing/2014/main" id="{58C906AE-71DD-48FF-1852-DC4C495C1799}"/>
                  </a:ext>
                </a:extLst>
              </p:cNvPr>
              <p:cNvSpPr/>
              <p:nvPr/>
            </p:nvSpPr>
            <p:spPr>
              <a:xfrm>
                <a:off x="7104469" y="948163"/>
                <a:ext cx="93811" cy="120781"/>
              </a:xfrm>
              <a:custGeom>
                <a:avLst/>
                <a:gdLst>
                  <a:gd name="connsiteX0" fmla="*/ 93811 w 93811"/>
                  <a:gd name="connsiteY0" fmla="*/ 82085 h 120781"/>
                  <a:gd name="connsiteX1" fmla="*/ 93811 w 93811"/>
                  <a:gd name="connsiteY1" fmla="*/ 26971 h 120781"/>
                  <a:gd name="connsiteX2" fmla="*/ 52769 w 93811"/>
                  <a:gd name="connsiteY2" fmla="*/ 26971 h 120781"/>
                  <a:gd name="connsiteX3" fmla="*/ 71531 w 93811"/>
                  <a:gd name="connsiteY3" fmla="*/ 0 h 120781"/>
                  <a:gd name="connsiteX4" fmla="*/ 55114 w 93811"/>
                  <a:gd name="connsiteY4" fmla="*/ 0 h 120781"/>
                  <a:gd name="connsiteX5" fmla="*/ 34006 w 93811"/>
                  <a:gd name="connsiteY5" fmla="*/ 26971 h 120781"/>
                  <a:gd name="connsiteX6" fmla="*/ 0 w 93811"/>
                  <a:gd name="connsiteY6" fmla="*/ 26971 h 120781"/>
                  <a:gd name="connsiteX7" fmla="*/ 0 w 93811"/>
                  <a:gd name="connsiteY7" fmla="*/ 120782 h 120781"/>
                  <a:gd name="connsiteX8" fmla="*/ 77394 w 93811"/>
                  <a:gd name="connsiteY8" fmla="*/ 120782 h 120781"/>
                  <a:gd name="connsiteX9" fmla="*/ 77394 w 93811"/>
                  <a:gd name="connsiteY9" fmla="*/ 104365 h 120781"/>
                  <a:gd name="connsiteX10" fmla="*/ 17590 w 93811"/>
                  <a:gd name="connsiteY10" fmla="*/ 104365 h 120781"/>
                  <a:gd name="connsiteX11" fmla="*/ 17590 w 93811"/>
                  <a:gd name="connsiteY11" fmla="*/ 80912 h 120781"/>
                  <a:gd name="connsiteX12" fmla="*/ 93811 w 93811"/>
                  <a:gd name="connsiteY12" fmla="*/ 80912 h 120781"/>
                  <a:gd name="connsiteX13" fmla="*/ 17590 w 93811"/>
                  <a:gd name="connsiteY13" fmla="*/ 43388 h 120781"/>
                  <a:gd name="connsiteX14" fmla="*/ 77394 w 93811"/>
                  <a:gd name="connsiteY14" fmla="*/ 43388 h 120781"/>
                  <a:gd name="connsiteX15" fmla="*/ 77394 w 93811"/>
                  <a:gd name="connsiteY15" fmla="*/ 66840 h 120781"/>
                  <a:gd name="connsiteX16" fmla="*/ 17590 w 93811"/>
                  <a:gd name="connsiteY16" fmla="*/ 66840 h 120781"/>
                  <a:gd name="connsiteX17" fmla="*/ 17590 w 93811"/>
                  <a:gd name="connsiteY17" fmla="*/ 43388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3811" h="120781">
                    <a:moveTo>
                      <a:pt x="93811" y="82085"/>
                    </a:moveTo>
                    <a:lnTo>
                      <a:pt x="93811" y="26971"/>
                    </a:lnTo>
                    <a:lnTo>
                      <a:pt x="52769" y="26971"/>
                    </a:lnTo>
                    <a:lnTo>
                      <a:pt x="71531" y="0"/>
                    </a:lnTo>
                    <a:lnTo>
                      <a:pt x="55114" y="0"/>
                    </a:lnTo>
                    <a:cubicBezTo>
                      <a:pt x="55114" y="0"/>
                      <a:pt x="39870" y="18762"/>
                      <a:pt x="34006" y="26971"/>
                    </a:cubicBezTo>
                    <a:lnTo>
                      <a:pt x="0" y="26971"/>
                    </a:lnTo>
                    <a:lnTo>
                      <a:pt x="0" y="120782"/>
                    </a:lnTo>
                    <a:lnTo>
                      <a:pt x="77394" y="120782"/>
                    </a:lnTo>
                    <a:lnTo>
                      <a:pt x="77394" y="104365"/>
                    </a:lnTo>
                    <a:lnTo>
                      <a:pt x="17590" y="104365"/>
                    </a:lnTo>
                    <a:lnTo>
                      <a:pt x="17590" y="80912"/>
                    </a:lnTo>
                    <a:lnTo>
                      <a:pt x="93811" y="80912"/>
                    </a:lnTo>
                    <a:close/>
                    <a:moveTo>
                      <a:pt x="17590" y="43388"/>
                    </a:moveTo>
                    <a:lnTo>
                      <a:pt x="77394" y="43388"/>
                    </a:lnTo>
                    <a:lnTo>
                      <a:pt x="77394" y="66840"/>
                    </a:lnTo>
                    <a:lnTo>
                      <a:pt x="17590" y="66840"/>
                    </a:lnTo>
                    <a:lnTo>
                      <a:pt x="17590" y="43388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orme libre : forme 25">
              <a:extLst>
                <a:ext uri="{FF2B5EF4-FFF2-40B4-BE49-F238E27FC236}">
                  <a16:creationId xmlns:a16="http://schemas.microsoft.com/office/drawing/2014/main" id="{A390919D-6041-EDBC-088C-1C8692FBC76B}"/>
                </a:ext>
              </a:extLst>
            </p:cNvPr>
            <p:cNvSpPr/>
            <p:nvPr/>
          </p:nvSpPr>
          <p:spPr>
            <a:xfrm>
              <a:off x="4993720" y="791030"/>
              <a:ext cx="741107" cy="663713"/>
            </a:xfrm>
            <a:custGeom>
              <a:avLst/>
              <a:gdLst>
                <a:gd name="connsiteX0" fmla="*/ 630880 w 741107"/>
                <a:gd name="connsiteY0" fmla="*/ 491336 h 663713"/>
                <a:gd name="connsiteX1" fmla="*/ 630880 w 741107"/>
                <a:gd name="connsiteY1" fmla="*/ 304886 h 663713"/>
                <a:gd name="connsiteX2" fmla="*/ 505407 w 741107"/>
                <a:gd name="connsiteY2" fmla="*/ 185277 h 663713"/>
                <a:gd name="connsiteX3" fmla="*/ 376417 w 741107"/>
                <a:gd name="connsiteY3" fmla="*/ 259153 h 663713"/>
                <a:gd name="connsiteX4" fmla="*/ 413942 w 741107"/>
                <a:gd name="connsiteY4" fmla="*/ 293160 h 663713"/>
                <a:gd name="connsiteX5" fmla="*/ 450293 w 741107"/>
                <a:gd name="connsiteY5" fmla="*/ 254463 h 663713"/>
                <a:gd name="connsiteX6" fmla="*/ 504235 w 741107"/>
                <a:gd name="connsiteY6" fmla="*/ 211075 h 663713"/>
                <a:gd name="connsiteX7" fmla="*/ 569902 w 741107"/>
                <a:gd name="connsiteY7" fmla="*/ 318958 h 663713"/>
                <a:gd name="connsiteX8" fmla="*/ 569902 w 741107"/>
                <a:gd name="connsiteY8" fmla="*/ 347101 h 663713"/>
                <a:gd name="connsiteX9" fmla="*/ 364691 w 741107"/>
                <a:gd name="connsiteY9" fmla="*/ 460847 h 663713"/>
                <a:gd name="connsiteX10" fmla="*/ 458502 w 741107"/>
                <a:gd name="connsiteY10" fmla="*/ 545277 h 663713"/>
                <a:gd name="connsiteX11" fmla="*/ 568730 w 741107"/>
                <a:gd name="connsiteY11" fmla="*/ 490163 h 663713"/>
                <a:gd name="connsiteX12" fmla="*/ 569902 w 741107"/>
                <a:gd name="connsiteY12" fmla="*/ 490163 h 663713"/>
                <a:gd name="connsiteX13" fmla="*/ 628534 w 741107"/>
                <a:gd name="connsiteY13" fmla="*/ 545277 h 663713"/>
                <a:gd name="connsiteX14" fmla="*/ 667232 w 741107"/>
                <a:gd name="connsiteY14" fmla="*/ 542932 h 663713"/>
                <a:gd name="connsiteX15" fmla="*/ 654332 w 741107"/>
                <a:gd name="connsiteY15" fmla="*/ 557003 h 663713"/>
                <a:gd name="connsiteX16" fmla="*/ 375244 w 741107"/>
                <a:gd name="connsiteY16" fmla="*/ 663713 h 663713"/>
                <a:gd name="connsiteX17" fmla="*/ 0 w 741107"/>
                <a:gd name="connsiteY17" fmla="*/ 438567 h 663713"/>
                <a:gd name="connsiteX18" fmla="*/ 97329 w 741107"/>
                <a:gd name="connsiteY18" fmla="*/ 259153 h 663713"/>
                <a:gd name="connsiteX19" fmla="*/ 97329 w 741107"/>
                <a:gd name="connsiteY19" fmla="*/ 451466 h 663713"/>
                <a:gd name="connsiteX20" fmla="*/ 308404 w 741107"/>
                <a:gd name="connsiteY20" fmla="*/ 451466 h 663713"/>
                <a:gd name="connsiteX21" fmla="*/ 308404 w 741107"/>
                <a:gd name="connsiteY21" fmla="*/ 240391 h 663713"/>
                <a:gd name="connsiteX22" fmla="*/ 238046 w 741107"/>
                <a:gd name="connsiteY22" fmla="*/ 240391 h 663713"/>
                <a:gd name="connsiteX23" fmla="*/ 238046 w 741107"/>
                <a:gd name="connsiteY23" fmla="*/ 381108 h 663713"/>
                <a:gd name="connsiteX24" fmla="*/ 167687 w 741107"/>
                <a:gd name="connsiteY24" fmla="*/ 381108 h 663713"/>
                <a:gd name="connsiteX25" fmla="*/ 167687 w 741107"/>
                <a:gd name="connsiteY25" fmla="*/ 240391 h 663713"/>
                <a:gd name="connsiteX26" fmla="*/ 117264 w 741107"/>
                <a:gd name="connsiteY26" fmla="*/ 240391 h 663713"/>
                <a:gd name="connsiteX27" fmla="*/ 294332 w 741107"/>
                <a:gd name="connsiteY27" fmla="*/ 117264 h 663713"/>
                <a:gd name="connsiteX28" fmla="*/ 294332 w 741107"/>
                <a:gd name="connsiteY28" fmla="*/ 193485 h 663713"/>
                <a:gd name="connsiteX29" fmla="*/ 294332 w 741107"/>
                <a:gd name="connsiteY29" fmla="*/ 193485 h 663713"/>
                <a:gd name="connsiteX30" fmla="*/ 364691 w 741107"/>
                <a:gd name="connsiteY30" fmla="*/ 193485 h 663713"/>
                <a:gd name="connsiteX31" fmla="*/ 364691 w 741107"/>
                <a:gd name="connsiteY31" fmla="*/ 175896 h 663713"/>
                <a:gd name="connsiteX32" fmla="*/ 311922 w 741107"/>
                <a:gd name="connsiteY32" fmla="*/ 175896 h 663713"/>
                <a:gd name="connsiteX33" fmla="*/ 311922 w 741107"/>
                <a:gd name="connsiteY33" fmla="*/ 0 h 663713"/>
                <a:gd name="connsiteX34" fmla="*/ 382280 w 741107"/>
                <a:gd name="connsiteY34" fmla="*/ 0 h 663713"/>
                <a:gd name="connsiteX35" fmla="*/ 382280 w 741107"/>
                <a:gd name="connsiteY35" fmla="*/ 83257 h 663713"/>
                <a:gd name="connsiteX36" fmla="*/ 486645 w 741107"/>
                <a:gd name="connsiteY36" fmla="*/ 66840 h 663713"/>
                <a:gd name="connsiteX37" fmla="*/ 741108 w 741107"/>
                <a:gd name="connsiteY37" fmla="*/ 333029 h 663713"/>
                <a:gd name="connsiteX38" fmla="*/ 681303 w 741107"/>
                <a:gd name="connsiteY38" fmla="*/ 525342 h 663713"/>
                <a:gd name="connsiteX39" fmla="*/ 663714 w 741107"/>
                <a:gd name="connsiteY39" fmla="*/ 526515 h 663713"/>
                <a:gd name="connsiteX40" fmla="*/ 630880 w 741107"/>
                <a:gd name="connsiteY40" fmla="*/ 491336 h 663713"/>
                <a:gd name="connsiteX41" fmla="*/ 486645 w 741107"/>
                <a:gd name="connsiteY41" fmla="*/ 514788 h 663713"/>
                <a:gd name="connsiteX42" fmla="*/ 569902 w 741107"/>
                <a:gd name="connsiteY42" fmla="*/ 416287 h 663713"/>
                <a:gd name="connsiteX43" fmla="*/ 569902 w 741107"/>
                <a:gd name="connsiteY43" fmla="*/ 371726 h 663713"/>
                <a:gd name="connsiteX44" fmla="*/ 433876 w 741107"/>
                <a:gd name="connsiteY44" fmla="*/ 449121 h 663713"/>
                <a:gd name="connsiteX45" fmla="*/ 486645 w 741107"/>
                <a:gd name="connsiteY45" fmla="*/ 514788 h 66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1107" h="663713">
                  <a:moveTo>
                    <a:pt x="630880" y="491336"/>
                  </a:moveTo>
                  <a:lnTo>
                    <a:pt x="630880" y="304886"/>
                  </a:lnTo>
                  <a:cubicBezTo>
                    <a:pt x="630880" y="234528"/>
                    <a:pt x="610945" y="185277"/>
                    <a:pt x="505407" y="185277"/>
                  </a:cubicBezTo>
                  <a:cubicBezTo>
                    <a:pt x="451466" y="185277"/>
                    <a:pt x="376417" y="209902"/>
                    <a:pt x="376417" y="259153"/>
                  </a:cubicBezTo>
                  <a:cubicBezTo>
                    <a:pt x="376417" y="279088"/>
                    <a:pt x="392834" y="293160"/>
                    <a:pt x="413942" y="293160"/>
                  </a:cubicBezTo>
                  <a:cubicBezTo>
                    <a:pt x="426841" y="293160"/>
                    <a:pt x="450293" y="284951"/>
                    <a:pt x="450293" y="254463"/>
                  </a:cubicBezTo>
                  <a:cubicBezTo>
                    <a:pt x="450293" y="231010"/>
                    <a:pt x="456157" y="211075"/>
                    <a:pt x="504235" y="211075"/>
                  </a:cubicBezTo>
                  <a:cubicBezTo>
                    <a:pt x="569902" y="211075"/>
                    <a:pt x="569902" y="266189"/>
                    <a:pt x="569902" y="318958"/>
                  </a:cubicBezTo>
                  <a:lnTo>
                    <a:pt x="569902" y="347101"/>
                  </a:lnTo>
                  <a:cubicBezTo>
                    <a:pt x="511271" y="351792"/>
                    <a:pt x="364691" y="351792"/>
                    <a:pt x="364691" y="460847"/>
                  </a:cubicBezTo>
                  <a:cubicBezTo>
                    <a:pt x="364691" y="510098"/>
                    <a:pt x="404560" y="545277"/>
                    <a:pt x="458502" y="545277"/>
                  </a:cubicBezTo>
                  <a:cubicBezTo>
                    <a:pt x="511271" y="545277"/>
                    <a:pt x="545277" y="524169"/>
                    <a:pt x="568730" y="490163"/>
                  </a:cubicBezTo>
                  <a:lnTo>
                    <a:pt x="569902" y="490163"/>
                  </a:lnTo>
                  <a:cubicBezTo>
                    <a:pt x="569902" y="522997"/>
                    <a:pt x="582802" y="545277"/>
                    <a:pt x="628534" y="545277"/>
                  </a:cubicBezTo>
                  <a:cubicBezTo>
                    <a:pt x="637916" y="545277"/>
                    <a:pt x="647297" y="545277"/>
                    <a:pt x="667232" y="542932"/>
                  </a:cubicBezTo>
                  <a:lnTo>
                    <a:pt x="654332" y="557003"/>
                  </a:lnTo>
                  <a:cubicBezTo>
                    <a:pt x="595701" y="619153"/>
                    <a:pt x="505407" y="663713"/>
                    <a:pt x="375244" y="663713"/>
                  </a:cubicBezTo>
                  <a:cubicBezTo>
                    <a:pt x="140717" y="663713"/>
                    <a:pt x="0" y="545277"/>
                    <a:pt x="0" y="438567"/>
                  </a:cubicBezTo>
                  <a:cubicBezTo>
                    <a:pt x="0" y="388143"/>
                    <a:pt x="26971" y="328339"/>
                    <a:pt x="97329" y="259153"/>
                  </a:cubicBezTo>
                  <a:lnTo>
                    <a:pt x="97329" y="451466"/>
                  </a:lnTo>
                  <a:lnTo>
                    <a:pt x="308404" y="451466"/>
                  </a:lnTo>
                  <a:lnTo>
                    <a:pt x="308404" y="240391"/>
                  </a:lnTo>
                  <a:lnTo>
                    <a:pt x="238046" y="240391"/>
                  </a:lnTo>
                  <a:lnTo>
                    <a:pt x="238046" y="381108"/>
                  </a:lnTo>
                  <a:lnTo>
                    <a:pt x="167687" y="381108"/>
                  </a:lnTo>
                  <a:lnTo>
                    <a:pt x="167687" y="240391"/>
                  </a:lnTo>
                  <a:lnTo>
                    <a:pt x="117264" y="240391"/>
                  </a:lnTo>
                  <a:cubicBezTo>
                    <a:pt x="177068" y="187622"/>
                    <a:pt x="236873" y="146580"/>
                    <a:pt x="294332" y="117264"/>
                  </a:cubicBezTo>
                  <a:lnTo>
                    <a:pt x="294332" y="193485"/>
                  </a:lnTo>
                  <a:lnTo>
                    <a:pt x="294332" y="193485"/>
                  </a:lnTo>
                  <a:lnTo>
                    <a:pt x="364691" y="193485"/>
                  </a:lnTo>
                  <a:lnTo>
                    <a:pt x="364691" y="175896"/>
                  </a:lnTo>
                  <a:lnTo>
                    <a:pt x="311922" y="175896"/>
                  </a:lnTo>
                  <a:lnTo>
                    <a:pt x="311922" y="0"/>
                  </a:lnTo>
                  <a:lnTo>
                    <a:pt x="382280" y="0"/>
                  </a:lnTo>
                  <a:lnTo>
                    <a:pt x="382280" y="83257"/>
                  </a:lnTo>
                  <a:cubicBezTo>
                    <a:pt x="418632" y="72704"/>
                    <a:pt x="453811" y="66840"/>
                    <a:pt x="486645" y="66840"/>
                  </a:cubicBezTo>
                  <a:cubicBezTo>
                    <a:pt x="640261" y="66840"/>
                    <a:pt x="741108" y="187622"/>
                    <a:pt x="741108" y="333029"/>
                  </a:cubicBezTo>
                  <a:cubicBezTo>
                    <a:pt x="741108" y="396352"/>
                    <a:pt x="723518" y="466710"/>
                    <a:pt x="681303" y="525342"/>
                  </a:cubicBezTo>
                  <a:cubicBezTo>
                    <a:pt x="668404" y="526515"/>
                    <a:pt x="666059" y="526515"/>
                    <a:pt x="663714" y="526515"/>
                  </a:cubicBezTo>
                  <a:cubicBezTo>
                    <a:pt x="639088" y="526515"/>
                    <a:pt x="630880" y="517134"/>
                    <a:pt x="630880" y="491336"/>
                  </a:cubicBezTo>
                  <a:close/>
                  <a:moveTo>
                    <a:pt x="486645" y="514788"/>
                  </a:moveTo>
                  <a:cubicBezTo>
                    <a:pt x="537069" y="514788"/>
                    <a:pt x="569902" y="467883"/>
                    <a:pt x="569902" y="416287"/>
                  </a:cubicBezTo>
                  <a:lnTo>
                    <a:pt x="569902" y="371726"/>
                  </a:lnTo>
                  <a:cubicBezTo>
                    <a:pt x="533551" y="372899"/>
                    <a:pt x="433876" y="378762"/>
                    <a:pt x="433876" y="449121"/>
                  </a:cubicBezTo>
                  <a:cubicBezTo>
                    <a:pt x="433876" y="487818"/>
                    <a:pt x="459674" y="514788"/>
                    <a:pt x="486645" y="514788"/>
                  </a:cubicBezTo>
                  <a:close/>
                </a:path>
              </a:pathLst>
            </a:custGeom>
            <a:solidFill>
              <a:srgbClr val="FFFFFF"/>
            </a:solidFill>
            <a:ln w="1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Title 29">
            <a:extLst>
              <a:ext uri="{FF2B5EF4-FFF2-40B4-BE49-F238E27FC236}">
                <a16:creationId xmlns:a16="http://schemas.microsoft.com/office/drawing/2014/main" id="{BC3FF2C5-5FF3-AEBA-31BA-80C356D09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3720" y="2021864"/>
            <a:ext cx="6470435" cy="1629011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noProof="0"/>
              <a:t>Titre de la couverture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EB29C9E1-D0C4-DC2B-FA06-A537D9B89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3721" y="3738440"/>
            <a:ext cx="6470435" cy="4795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B4491742-EAEE-4C86-7E6D-D575F73D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1290" y="4562593"/>
            <a:ext cx="832359" cy="479676"/>
          </a:xfrm>
          <a:prstGeom prst="roundRect">
            <a:avLst/>
          </a:prstGeom>
          <a:solidFill>
            <a:schemeClr val="bg1"/>
          </a:solidFill>
        </p:spPr>
        <p:txBody>
          <a:bodyPr wrap="none" lIns="180000" tIns="108000" rIns="180000" bIns="10800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9pPr>
          </a:lstStyle>
          <a:p>
            <a:pPr lvl="0"/>
            <a:r>
              <a:rPr lang="fr-FR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366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076A52-F536-2EA0-084D-99BE96A9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2A9DA-403C-DF37-0632-836D70F9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8" y="228600"/>
            <a:ext cx="11729945" cy="6629400"/>
          </a:xfrm>
          <a:prstGeom prst="round2SameRect">
            <a:avLst>
              <a:gd name="adj1" fmla="val 1998"/>
              <a:gd name="adj2" fmla="val 0"/>
            </a:avLst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CEBD72-FBA9-0584-E593-D0FE0CCBE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3" y="791031"/>
            <a:ext cx="2208078" cy="663713"/>
          </a:xfrm>
          <a:custGeom>
            <a:avLst/>
            <a:gdLst>
              <a:gd name="connsiteX0" fmla="*/ 1423583 w 2208078"/>
              <a:gd name="connsiteY0" fmla="*/ 548795 h 663713"/>
              <a:gd name="connsiteX1" fmla="*/ 1415375 w 2208078"/>
              <a:gd name="connsiteY1" fmla="*/ 571075 h 663713"/>
              <a:gd name="connsiteX2" fmla="*/ 1474007 w 2208078"/>
              <a:gd name="connsiteY2" fmla="*/ 613290 h 663713"/>
              <a:gd name="connsiteX3" fmla="*/ 1544365 w 2208078"/>
              <a:gd name="connsiteY3" fmla="*/ 572247 h 663713"/>
              <a:gd name="connsiteX4" fmla="*/ 1505668 w 2208078"/>
              <a:gd name="connsiteY4" fmla="*/ 549967 h 663713"/>
              <a:gd name="connsiteX5" fmla="*/ 1423583 w 2208078"/>
              <a:gd name="connsiteY5" fmla="*/ 549967 h 663713"/>
              <a:gd name="connsiteX6" fmla="*/ 979153 w 2208078"/>
              <a:gd name="connsiteY6" fmla="*/ 456156 h 663713"/>
              <a:gd name="connsiteX7" fmla="*/ 911140 w 2208078"/>
              <a:gd name="connsiteY7" fmla="*/ 497198 h 663713"/>
              <a:gd name="connsiteX8" fmla="*/ 938110 w 2208078"/>
              <a:gd name="connsiteY8" fmla="*/ 526514 h 663713"/>
              <a:gd name="connsiteX9" fmla="*/ 979153 w 2208078"/>
              <a:gd name="connsiteY9" fmla="*/ 480781 h 663713"/>
              <a:gd name="connsiteX10" fmla="*/ 569902 w 2208078"/>
              <a:gd name="connsiteY10" fmla="*/ 371726 h 663713"/>
              <a:gd name="connsiteX11" fmla="*/ 569902 w 2208078"/>
              <a:gd name="connsiteY11" fmla="*/ 416287 h 663713"/>
              <a:gd name="connsiteX12" fmla="*/ 486645 w 2208078"/>
              <a:gd name="connsiteY12" fmla="*/ 514788 h 663713"/>
              <a:gd name="connsiteX13" fmla="*/ 433876 w 2208078"/>
              <a:gd name="connsiteY13" fmla="*/ 449121 h 663713"/>
              <a:gd name="connsiteX14" fmla="*/ 569902 w 2208078"/>
              <a:gd name="connsiteY14" fmla="*/ 371726 h 663713"/>
              <a:gd name="connsiteX15" fmla="*/ 1728469 w 2208078"/>
              <a:gd name="connsiteY15" fmla="*/ 368208 h 663713"/>
              <a:gd name="connsiteX16" fmla="*/ 1687427 w 2208078"/>
              <a:gd name="connsiteY16" fmla="*/ 413941 h 663713"/>
              <a:gd name="connsiteX17" fmla="*/ 1764821 w 2208078"/>
              <a:gd name="connsiteY17" fmla="*/ 413941 h 663713"/>
              <a:gd name="connsiteX18" fmla="*/ 1728469 w 2208078"/>
              <a:gd name="connsiteY18" fmla="*/ 368208 h 663713"/>
              <a:gd name="connsiteX19" fmla="*/ 1472834 w 2208078"/>
              <a:gd name="connsiteY19" fmla="*/ 367036 h 663713"/>
              <a:gd name="connsiteX20" fmla="*/ 1436482 w 2208078"/>
              <a:gd name="connsiteY20" fmla="*/ 419804 h 663713"/>
              <a:gd name="connsiteX21" fmla="*/ 1472834 w 2208078"/>
              <a:gd name="connsiteY21" fmla="*/ 470228 h 663713"/>
              <a:gd name="connsiteX22" fmla="*/ 1508013 w 2208078"/>
              <a:gd name="connsiteY22" fmla="*/ 419804 h 663713"/>
              <a:gd name="connsiteX23" fmla="*/ 1472834 w 2208078"/>
              <a:gd name="connsiteY23" fmla="*/ 367036 h 663713"/>
              <a:gd name="connsiteX24" fmla="*/ 2143583 w 2208078"/>
              <a:gd name="connsiteY24" fmla="*/ 355309 h 663713"/>
              <a:gd name="connsiteX25" fmla="*/ 2192834 w 2208078"/>
              <a:gd name="connsiteY25" fmla="*/ 362345 h 663713"/>
              <a:gd name="connsiteX26" fmla="*/ 2195179 w 2208078"/>
              <a:gd name="connsiteY26" fmla="*/ 410423 h 663713"/>
              <a:gd name="connsiteX27" fmla="*/ 2184625 w 2208078"/>
              <a:gd name="connsiteY27" fmla="*/ 410423 h 663713"/>
              <a:gd name="connsiteX28" fmla="*/ 2184625 w 2208078"/>
              <a:gd name="connsiteY28" fmla="*/ 409250 h 663713"/>
              <a:gd name="connsiteX29" fmla="*/ 2142410 w 2208078"/>
              <a:gd name="connsiteY29" fmla="*/ 368208 h 663713"/>
              <a:gd name="connsiteX30" fmla="*/ 2110749 w 2208078"/>
              <a:gd name="connsiteY30" fmla="*/ 394006 h 663713"/>
              <a:gd name="connsiteX31" fmla="*/ 2185798 w 2208078"/>
              <a:gd name="connsiteY31" fmla="*/ 450293 h 663713"/>
              <a:gd name="connsiteX32" fmla="*/ 2208078 w 2208078"/>
              <a:gd name="connsiteY32" fmla="*/ 493680 h 663713"/>
              <a:gd name="connsiteX33" fmla="*/ 2130684 w 2208078"/>
              <a:gd name="connsiteY33" fmla="*/ 548794 h 663713"/>
              <a:gd name="connsiteX34" fmla="*/ 2070879 w 2208078"/>
              <a:gd name="connsiteY34" fmla="*/ 541759 h 663713"/>
              <a:gd name="connsiteX35" fmla="*/ 2068534 w 2208078"/>
              <a:gd name="connsiteY35" fmla="*/ 487817 h 663713"/>
              <a:gd name="connsiteX36" fmla="*/ 2081433 w 2208078"/>
              <a:gd name="connsiteY36" fmla="*/ 487817 h 663713"/>
              <a:gd name="connsiteX37" fmla="*/ 2129511 w 2208078"/>
              <a:gd name="connsiteY37" fmla="*/ 535895 h 663713"/>
              <a:gd name="connsiteX38" fmla="*/ 2168208 w 2208078"/>
              <a:gd name="connsiteY38" fmla="*/ 505407 h 663713"/>
              <a:gd name="connsiteX39" fmla="*/ 2100195 w 2208078"/>
              <a:gd name="connsiteY39" fmla="*/ 454983 h 663713"/>
              <a:gd name="connsiteX40" fmla="*/ 2069707 w 2208078"/>
              <a:gd name="connsiteY40" fmla="*/ 408078 h 663713"/>
              <a:gd name="connsiteX41" fmla="*/ 2143583 w 2208078"/>
              <a:gd name="connsiteY41" fmla="*/ 355309 h 663713"/>
              <a:gd name="connsiteX42" fmla="*/ 1730815 w 2208078"/>
              <a:gd name="connsiteY42" fmla="*/ 355309 h 663713"/>
              <a:gd name="connsiteX43" fmla="*/ 1809381 w 2208078"/>
              <a:gd name="connsiteY43" fmla="*/ 431531 h 663713"/>
              <a:gd name="connsiteX44" fmla="*/ 1688600 w 2208078"/>
              <a:gd name="connsiteY44" fmla="*/ 431531 h 663713"/>
              <a:gd name="connsiteX45" fmla="*/ 1765994 w 2208078"/>
              <a:gd name="connsiteY45" fmla="*/ 531205 h 663713"/>
              <a:gd name="connsiteX46" fmla="*/ 1804691 w 2208078"/>
              <a:gd name="connsiteY46" fmla="*/ 524169 h 663713"/>
              <a:gd name="connsiteX47" fmla="*/ 1804691 w 2208078"/>
              <a:gd name="connsiteY47" fmla="*/ 538241 h 663713"/>
              <a:gd name="connsiteX48" fmla="*/ 1746059 w 2208078"/>
              <a:gd name="connsiteY48" fmla="*/ 548794 h 663713"/>
              <a:gd name="connsiteX49" fmla="*/ 1641694 w 2208078"/>
              <a:gd name="connsiteY49" fmla="*/ 445602 h 663713"/>
              <a:gd name="connsiteX50" fmla="*/ 1730815 w 2208078"/>
              <a:gd name="connsiteY50" fmla="*/ 355309 h 663713"/>
              <a:gd name="connsiteX51" fmla="*/ 1937199 w 2208078"/>
              <a:gd name="connsiteY51" fmla="*/ 354136 h 663713"/>
              <a:gd name="connsiteX52" fmla="*/ 1937199 w 2208078"/>
              <a:gd name="connsiteY52" fmla="*/ 401042 h 663713"/>
              <a:gd name="connsiteX53" fmla="*/ 1938372 w 2208078"/>
              <a:gd name="connsiteY53" fmla="*/ 401042 h 663713"/>
              <a:gd name="connsiteX54" fmla="*/ 1997003 w 2208078"/>
              <a:gd name="connsiteY54" fmla="*/ 354136 h 663713"/>
              <a:gd name="connsiteX55" fmla="*/ 2020456 w 2208078"/>
              <a:gd name="connsiteY55" fmla="*/ 375243 h 663713"/>
              <a:gd name="connsiteX56" fmla="*/ 1997003 w 2208078"/>
              <a:gd name="connsiteY56" fmla="*/ 397524 h 663713"/>
              <a:gd name="connsiteX57" fmla="*/ 1970033 w 2208078"/>
              <a:gd name="connsiteY57" fmla="*/ 388142 h 663713"/>
              <a:gd name="connsiteX58" fmla="*/ 1937199 w 2208078"/>
              <a:gd name="connsiteY58" fmla="*/ 454983 h 663713"/>
              <a:gd name="connsiteX59" fmla="*/ 1937199 w 2208078"/>
              <a:gd name="connsiteY59" fmla="*/ 500716 h 663713"/>
              <a:gd name="connsiteX60" fmla="*/ 1968860 w 2208078"/>
              <a:gd name="connsiteY60" fmla="*/ 535895 h 663713"/>
              <a:gd name="connsiteX61" fmla="*/ 1968860 w 2208078"/>
              <a:gd name="connsiteY61" fmla="*/ 545276 h 663713"/>
              <a:gd name="connsiteX62" fmla="*/ 1862150 w 2208078"/>
              <a:gd name="connsiteY62" fmla="*/ 545276 h 663713"/>
              <a:gd name="connsiteX63" fmla="*/ 1862150 w 2208078"/>
              <a:gd name="connsiteY63" fmla="*/ 535895 h 663713"/>
              <a:gd name="connsiteX64" fmla="*/ 1893811 w 2208078"/>
              <a:gd name="connsiteY64" fmla="*/ 500716 h 663713"/>
              <a:gd name="connsiteX65" fmla="*/ 1893811 w 2208078"/>
              <a:gd name="connsiteY65" fmla="*/ 405732 h 663713"/>
              <a:gd name="connsiteX66" fmla="*/ 1862150 w 2208078"/>
              <a:gd name="connsiteY66" fmla="*/ 372898 h 663713"/>
              <a:gd name="connsiteX67" fmla="*/ 1862150 w 2208078"/>
              <a:gd name="connsiteY67" fmla="*/ 363517 h 663713"/>
              <a:gd name="connsiteX68" fmla="*/ 1177329 w 2208078"/>
              <a:gd name="connsiteY68" fmla="*/ 354136 h 663713"/>
              <a:gd name="connsiteX69" fmla="*/ 1177329 w 2208078"/>
              <a:gd name="connsiteY69" fmla="*/ 402214 h 663713"/>
              <a:gd name="connsiteX70" fmla="*/ 1178502 w 2208078"/>
              <a:gd name="connsiteY70" fmla="*/ 402214 h 663713"/>
              <a:gd name="connsiteX71" fmla="*/ 1248860 w 2208078"/>
              <a:gd name="connsiteY71" fmla="*/ 354136 h 663713"/>
              <a:gd name="connsiteX72" fmla="*/ 1300456 w 2208078"/>
              <a:gd name="connsiteY72" fmla="*/ 408077 h 663713"/>
              <a:gd name="connsiteX73" fmla="*/ 1300456 w 2208078"/>
              <a:gd name="connsiteY73" fmla="*/ 500716 h 663713"/>
              <a:gd name="connsiteX74" fmla="*/ 1332117 w 2208078"/>
              <a:gd name="connsiteY74" fmla="*/ 535895 h 663713"/>
              <a:gd name="connsiteX75" fmla="*/ 1332117 w 2208078"/>
              <a:gd name="connsiteY75" fmla="*/ 545276 h 663713"/>
              <a:gd name="connsiteX76" fmla="*/ 1225407 w 2208078"/>
              <a:gd name="connsiteY76" fmla="*/ 545276 h 663713"/>
              <a:gd name="connsiteX77" fmla="*/ 1225407 w 2208078"/>
              <a:gd name="connsiteY77" fmla="*/ 535895 h 663713"/>
              <a:gd name="connsiteX78" fmla="*/ 1257068 w 2208078"/>
              <a:gd name="connsiteY78" fmla="*/ 500716 h 663713"/>
              <a:gd name="connsiteX79" fmla="*/ 1257068 w 2208078"/>
              <a:gd name="connsiteY79" fmla="*/ 440911 h 663713"/>
              <a:gd name="connsiteX80" fmla="*/ 1230098 w 2208078"/>
              <a:gd name="connsiteY80" fmla="*/ 378761 h 663713"/>
              <a:gd name="connsiteX81" fmla="*/ 1178502 w 2208078"/>
              <a:gd name="connsiteY81" fmla="*/ 445602 h 663713"/>
              <a:gd name="connsiteX82" fmla="*/ 1178502 w 2208078"/>
              <a:gd name="connsiteY82" fmla="*/ 499543 h 663713"/>
              <a:gd name="connsiteX83" fmla="*/ 1210163 w 2208078"/>
              <a:gd name="connsiteY83" fmla="*/ 534722 h 663713"/>
              <a:gd name="connsiteX84" fmla="*/ 1210163 w 2208078"/>
              <a:gd name="connsiteY84" fmla="*/ 544103 h 663713"/>
              <a:gd name="connsiteX85" fmla="*/ 1102280 w 2208078"/>
              <a:gd name="connsiteY85" fmla="*/ 544103 h 663713"/>
              <a:gd name="connsiteX86" fmla="*/ 1102280 w 2208078"/>
              <a:gd name="connsiteY86" fmla="*/ 535895 h 663713"/>
              <a:gd name="connsiteX87" fmla="*/ 1133941 w 2208078"/>
              <a:gd name="connsiteY87" fmla="*/ 500716 h 663713"/>
              <a:gd name="connsiteX88" fmla="*/ 1133941 w 2208078"/>
              <a:gd name="connsiteY88" fmla="*/ 405732 h 663713"/>
              <a:gd name="connsiteX89" fmla="*/ 1102280 w 2208078"/>
              <a:gd name="connsiteY89" fmla="*/ 372898 h 663713"/>
              <a:gd name="connsiteX90" fmla="*/ 1102280 w 2208078"/>
              <a:gd name="connsiteY90" fmla="*/ 363517 h 663713"/>
              <a:gd name="connsiteX91" fmla="*/ 951009 w 2208078"/>
              <a:gd name="connsiteY91" fmla="*/ 354136 h 663713"/>
              <a:gd name="connsiteX92" fmla="*/ 1021368 w 2208078"/>
              <a:gd name="connsiteY92" fmla="*/ 420976 h 663713"/>
              <a:gd name="connsiteX93" fmla="*/ 1021368 w 2208078"/>
              <a:gd name="connsiteY93" fmla="*/ 501888 h 663713"/>
              <a:gd name="connsiteX94" fmla="*/ 1040130 w 2208078"/>
              <a:gd name="connsiteY94" fmla="*/ 535895 h 663713"/>
              <a:gd name="connsiteX95" fmla="*/ 1056547 w 2208078"/>
              <a:gd name="connsiteY95" fmla="*/ 532377 h 663713"/>
              <a:gd name="connsiteX96" fmla="*/ 1056547 w 2208078"/>
              <a:gd name="connsiteY96" fmla="*/ 541758 h 663713"/>
              <a:gd name="connsiteX97" fmla="*/ 1057719 w 2208078"/>
              <a:gd name="connsiteY97" fmla="*/ 541758 h 663713"/>
              <a:gd name="connsiteX98" fmla="*/ 1013159 w 2208078"/>
              <a:gd name="connsiteY98" fmla="*/ 548794 h 663713"/>
              <a:gd name="connsiteX99" fmla="*/ 979153 w 2208078"/>
              <a:gd name="connsiteY99" fmla="*/ 521823 h 663713"/>
              <a:gd name="connsiteX100" fmla="*/ 920521 w 2208078"/>
              <a:gd name="connsiteY100" fmla="*/ 548794 h 663713"/>
              <a:gd name="connsiteX101" fmla="*/ 864234 w 2208078"/>
              <a:gd name="connsiteY101" fmla="*/ 503061 h 663713"/>
              <a:gd name="connsiteX102" fmla="*/ 977980 w 2208078"/>
              <a:gd name="connsiteY102" fmla="*/ 442084 h 663713"/>
              <a:gd name="connsiteX103" fmla="*/ 977980 w 2208078"/>
              <a:gd name="connsiteY103" fmla="*/ 422149 h 663713"/>
              <a:gd name="connsiteX104" fmla="*/ 948664 w 2208078"/>
              <a:gd name="connsiteY104" fmla="*/ 369380 h 663713"/>
              <a:gd name="connsiteX105" fmla="*/ 897068 w 2208078"/>
              <a:gd name="connsiteY105" fmla="*/ 417458 h 663713"/>
              <a:gd name="connsiteX106" fmla="*/ 872443 w 2208078"/>
              <a:gd name="connsiteY106" fmla="*/ 396351 h 663713"/>
              <a:gd name="connsiteX107" fmla="*/ 951009 w 2208078"/>
              <a:gd name="connsiteY107" fmla="*/ 354136 h 663713"/>
              <a:gd name="connsiteX108" fmla="*/ 1567818 w 2208078"/>
              <a:gd name="connsiteY108" fmla="*/ 320130 h 663713"/>
              <a:gd name="connsiteX109" fmla="*/ 1591270 w 2208078"/>
              <a:gd name="connsiteY109" fmla="*/ 342410 h 663713"/>
              <a:gd name="connsiteX110" fmla="*/ 1567818 w 2208078"/>
              <a:gd name="connsiteY110" fmla="*/ 364690 h 663713"/>
              <a:gd name="connsiteX111" fmla="*/ 1553746 w 2208078"/>
              <a:gd name="connsiteY111" fmla="*/ 360000 h 663713"/>
              <a:gd name="connsiteX112" fmla="*/ 1545538 w 2208078"/>
              <a:gd name="connsiteY112" fmla="*/ 356482 h 663713"/>
              <a:gd name="connsiteX113" fmla="*/ 1530293 w 2208078"/>
              <a:gd name="connsiteY113" fmla="*/ 371726 h 663713"/>
              <a:gd name="connsiteX114" fmla="*/ 1553746 w 2208078"/>
              <a:gd name="connsiteY114" fmla="*/ 419804 h 663713"/>
              <a:gd name="connsiteX115" fmla="*/ 1475179 w 2208078"/>
              <a:gd name="connsiteY115" fmla="*/ 484299 h 663713"/>
              <a:gd name="connsiteX116" fmla="*/ 1438827 w 2208078"/>
              <a:gd name="connsiteY116" fmla="*/ 478436 h 663713"/>
              <a:gd name="connsiteX117" fmla="*/ 1430619 w 2208078"/>
              <a:gd name="connsiteY117" fmla="*/ 497198 h 663713"/>
              <a:gd name="connsiteX118" fmla="*/ 1452899 w 2208078"/>
              <a:gd name="connsiteY118" fmla="*/ 512443 h 663713"/>
              <a:gd name="connsiteX119" fmla="*/ 1517394 w 2208078"/>
              <a:gd name="connsiteY119" fmla="*/ 512443 h 663713"/>
              <a:gd name="connsiteX120" fmla="*/ 1517394 w 2208078"/>
              <a:gd name="connsiteY120" fmla="*/ 511270 h 663713"/>
              <a:gd name="connsiteX121" fmla="*/ 1581889 w 2208078"/>
              <a:gd name="connsiteY121" fmla="*/ 559348 h 663713"/>
              <a:gd name="connsiteX122" fmla="*/ 1472834 w 2208078"/>
              <a:gd name="connsiteY122" fmla="*/ 629707 h 663713"/>
              <a:gd name="connsiteX123" fmla="*/ 1384886 w 2208078"/>
              <a:gd name="connsiteY123" fmla="*/ 581628 h 663713"/>
              <a:gd name="connsiteX124" fmla="*/ 1411857 w 2208078"/>
              <a:gd name="connsiteY124" fmla="*/ 542931 h 663713"/>
              <a:gd name="connsiteX125" fmla="*/ 1397785 w 2208078"/>
              <a:gd name="connsiteY125" fmla="*/ 519479 h 663713"/>
              <a:gd name="connsiteX126" fmla="*/ 1423583 w 2208078"/>
              <a:gd name="connsiteY126" fmla="*/ 472573 h 663713"/>
              <a:gd name="connsiteX127" fmla="*/ 1394267 w 2208078"/>
              <a:gd name="connsiteY127" fmla="*/ 419804 h 663713"/>
              <a:gd name="connsiteX128" fmla="*/ 1474007 w 2208078"/>
              <a:gd name="connsiteY128" fmla="*/ 352964 h 663713"/>
              <a:gd name="connsiteX129" fmla="*/ 1519740 w 2208078"/>
              <a:gd name="connsiteY129" fmla="*/ 364690 h 663713"/>
              <a:gd name="connsiteX130" fmla="*/ 1567818 w 2208078"/>
              <a:gd name="connsiteY130" fmla="*/ 320130 h 663713"/>
              <a:gd name="connsiteX131" fmla="*/ 2128339 w 2208078"/>
              <a:gd name="connsiteY131" fmla="*/ 200521 h 663713"/>
              <a:gd name="connsiteX132" fmla="*/ 2128339 w 2208078"/>
              <a:gd name="connsiteY132" fmla="*/ 223973 h 663713"/>
              <a:gd name="connsiteX133" fmla="*/ 2188143 w 2208078"/>
              <a:gd name="connsiteY133" fmla="*/ 223973 h 663713"/>
              <a:gd name="connsiteX134" fmla="*/ 2188143 w 2208078"/>
              <a:gd name="connsiteY134" fmla="*/ 200521 h 663713"/>
              <a:gd name="connsiteX135" fmla="*/ 1465798 w 2208078"/>
              <a:gd name="connsiteY135" fmla="*/ 200520 h 663713"/>
              <a:gd name="connsiteX136" fmla="*/ 1465798 w 2208078"/>
              <a:gd name="connsiteY136" fmla="*/ 223973 h 663713"/>
              <a:gd name="connsiteX137" fmla="*/ 1525603 w 2208078"/>
              <a:gd name="connsiteY137" fmla="*/ 223973 h 663713"/>
              <a:gd name="connsiteX138" fmla="*/ 1525603 w 2208078"/>
              <a:gd name="connsiteY138" fmla="*/ 200520 h 663713"/>
              <a:gd name="connsiteX139" fmla="*/ 1887948 w 2208078"/>
              <a:gd name="connsiteY139" fmla="*/ 185277 h 663713"/>
              <a:gd name="connsiteX140" fmla="*/ 1904365 w 2208078"/>
              <a:gd name="connsiteY140" fmla="*/ 185277 h 663713"/>
              <a:gd name="connsiteX141" fmla="*/ 1904365 w 2208078"/>
              <a:gd name="connsiteY141" fmla="*/ 279088 h 663713"/>
              <a:gd name="connsiteX142" fmla="*/ 1887948 w 2208078"/>
              <a:gd name="connsiteY142" fmla="*/ 279088 h 663713"/>
              <a:gd name="connsiteX143" fmla="*/ 1216026 w 2208078"/>
              <a:gd name="connsiteY143" fmla="*/ 185277 h 663713"/>
              <a:gd name="connsiteX144" fmla="*/ 1232443 w 2208078"/>
              <a:gd name="connsiteY144" fmla="*/ 185277 h 663713"/>
              <a:gd name="connsiteX145" fmla="*/ 1232443 w 2208078"/>
              <a:gd name="connsiteY145" fmla="*/ 279088 h 663713"/>
              <a:gd name="connsiteX146" fmla="*/ 1216026 w 2208078"/>
              <a:gd name="connsiteY146" fmla="*/ 279088 h 663713"/>
              <a:gd name="connsiteX147" fmla="*/ 1723779 w 2208078"/>
              <a:gd name="connsiteY147" fmla="*/ 185276 h 663713"/>
              <a:gd name="connsiteX148" fmla="*/ 1802346 w 2208078"/>
              <a:gd name="connsiteY148" fmla="*/ 185276 h 663713"/>
              <a:gd name="connsiteX149" fmla="*/ 1802346 w 2208078"/>
              <a:gd name="connsiteY149" fmla="*/ 200520 h 663713"/>
              <a:gd name="connsiteX150" fmla="*/ 1741369 w 2208078"/>
              <a:gd name="connsiteY150" fmla="*/ 200520 h 663713"/>
              <a:gd name="connsiteX151" fmla="*/ 1741369 w 2208078"/>
              <a:gd name="connsiteY151" fmla="*/ 223973 h 663713"/>
              <a:gd name="connsiteX152" fmla="*/ 1817590 w 2208078"/>
              <a:gd name="connsiteY152" fmla="*/ 223973 h 663713"/>
              <a:gd name="connsiteX153" fmla="*/ 1817590 w 2208078"/>
              <a:gd name="connsiteY153" fmla="*/ 279087 h 663713"/>
              <a:gd name="connsiteX154" fmla="*/ 1723779 w 2208078"/>
              <a:gd name="connsiteY154" fmla="*/ 279087 h 663713"/>
              <a:gd name="connsiteX155" fmla="*/ 1723779 w 2208078"/>
              <a:gd name="connsiteY155" fmla="*/ 262670 h 663713"/>
              <a:gd name="connsiteX156" fmla="*/ 1801173 w 2208078"/>
              <a:gd name="connsiteY156" fmla="*/ 262670 h 663713"/>
              <a:gd name="connsiteX157" fmla="*/ 1801173 w 2208078"/>
              <a:gd name="connsiteY157" fmla="*/ 240390 h 663713"/>
              <a:gd name="connsiteX158" fmla="*/ 1762476 w 2208078"/>
              <a:gd name="connsiteY158" fmla="*/ 240390 h 663713"/>
              <a:gd name="connsiteX159" fmla="*/ 1723779 w 2208078"/>
              <a:gd name="connsiteY159" fmla="*/ 240390 h 663713"/>
              <a:gd name="connsiteX160" fmla="*/ 1605342 w 2208078"/>
              <a:gd name="connsiteY160" fmla="*/ 185276 h 663713"/>
              <a:gd name="connsiteX161" fmla="*/ 1663974 w 2208078"/>
              <a:gd name="connsiteY161" fmla="*/ 185276 h 663713"/>
              <a:gd name="connsiteX162" fmla="*/ 1663974 w 2208078"/>
              <a:gd name="connsiteY162" fmla="*/ 200520 h 663713"/>
              <a:gd name="connsiteX163" fmla="*/ 1621759 w 2208078"/>
              <a:gd name="connsiteY163" fmla="*/ 200520 h 663713"/>
              <a:gd name="connsiteX164" fmla="*/ 1621759 w 2208078"/>
              <a:gd name="connsiteY164" fmla="*/ 279087 h 663713"/>
              <a:gd name="connsiteX165" fmla="*/ 1605342 w 2208078"/>
              <a:gd name="connsiteY165" fmla="*/ 279087 h 663713"/>
              <a:gd name="connsiteX166" fmla="*/ 1449381 w 2208078"/>
              <a:gd name="connsiteY166" fmla="*/ 185276 h 663713"/>
              <a:gd name="connsiteX167" fmla="*/ 1543192 w 2208078"/>
              <a:gd name="connsiteY167" fmla="*/ 185276 h 663713"/>
              <a:gd name="connsiteX168" fmla="*/ 1543192 w 2208078"/>
              <a:gd name="connsiteY168" fmla="*/ 240390 h 663713"/>
              <a:gd name="connsiteX169" fmla="*/ 1465798 w 2208078"/>
              <a:gd name="connsiteY169" fmla="*/ 240390 h 663713"/>
              <a:gd name="connsiteX170" fmla="*/ 1465798 w 2208078"/>
              <a:gd name="connsiteY170" fmla="*/ 263843 h 663713"/>
              <a:gd name="connsiteX171" fmla="*/ 1525603 w 2208078"/>
              <a:gd name="connsiteY171" fmla="*/ 263843 h 663713"/>
              <a:gd name="connsiteX172" fmla="*/ 1525603 w 2208078"/>
              <a:gd name="connsiteY172" fmla="*/ 280260 h 663713"/>
              <a:gd name="connsiteX173" fmla="*/ 1449381 w 2208078"/>
              <a:gd name="connsiteY173" fmla="*/ 280260 h 663713"/>
              <a:gd name="connsiteX174" fmla="*/ 1449381 w 2208078"/>
              <a:gd name="connsiteY174" fmla="*/ 279087 h 663713"/>
              <a:gd name="connsiteX175" fmla="*/ 1294593 w 2208078"/>
              <a:gd name="connsiteY175" fmla="*/ 185276 h 663713"/>
              <a:gd name="connsiteX176" fmla="*/ 1311010 w 2208078"/>
              <a:gd name="connsiteY176" fmla="*/ 185276 h 663713"/>
              <a:gd name="connsiteX177" fmla="*/ 1334463 w 2208078"/>
              <a:gd name="connsiteY177" fmla="*/ 262670 h 663713"/>
              <a:gd name="connsiteX178" fmla="*/ 1349707 w 2208078"/>
              <a:gd name="connsiteY178" fmla="*/ 262670 h 663713"/>
              <a:gd name="connsiteX179" fmla="*/ 1371987 w 2208078"/>
              <a:gd name="connsiteY179" fmla="*/ 185276 h 663713"/>
              <a:gd name="connsiteX180" fmla="*/ 1388404 w 2208078"/>
              <a:gd name="connsiteY180" fmla="*/ 185276 h 663713"/>
              <a:gd name="connsiteX181" fmla="*/ 1362606 w 2208078"/>
              <a:gd name="connsiteY181" fmla="*/ 279087 h 663713"/>
              <a:gd name="connsiteX182" fmla="*/ 1319218 w 2208078"/>
              <a:gd name="connsiteY182" fmla="*/ 279087 h 663713"/>
              <a:gd name="connsiteX183" fmla="*/ 1051856 w 2208078"/>
              <a:gd name="connsiteY183" fmla="*/ 185276 h 663713"/>
              <a:gd name="connsiteX184" fmla="*/ 1145667 w 2208078"/>
              <a:gd name="connsiteY184" fmla="*/ 185276 h 663713"/>
              <a:gd name="connsiteX185" fmla="*/ 1145667 w 2208078"/>
              <a:gd name="connsiteY185" fmla="*/ 279087 h 663713"/>
              <a:gd name="connsiteX186" fmla="*/ 1129250 w 2208078"/>
              <a:gd name="connsiteY186" fmla="*/ 279087 h 663713"/>
              <a:gd name="connsiteX187" fmla="*/ 1129250 w 2208078"/>
              <a:gd name="connsiteY187" fmla="*/ 200520 h 663713"/>
              <a:gd name="connsiteX188" fmla="*/ 1068273 w 2208078"/>
              <a:gd name="connsiteY188" fmla="*/ 200520 h 663713"/>
              <a:gd name="connsiteX189" fmla="*/ 1068273 w 2208078"/>
              <a:gd name="connsiteY189" fmla="*/ 279087 h 663713"/>
              <a:gd name="connsiteX190" fmla="*/ 1051856 w 2208078"/>
              <a:gd name="connsiteY190" fmla="*/ 279087 h 663713"/>
              <a:gd name="connsiteX191" fmla="*/ 887687 w 2208078"/>
              <a:gd name="connsiteY191" fmla="*/ 185276 h 663713"/>
              <a:gd name="connsiteX192" fmla="*/ 904104 w 2208078"/>
              <a:gd name="connsiteY192" fmla="*/ 185276 h 663713"/>
              <a:gd name="connsiteX193" fmla="*/ 904104 w 2208078"/>
              <a:gd name="connsiteY193" fmla="*/ 263843 h 663713"/>
              <a:gd name="connsiteX194" fmla="*/ 965081 w 2208078"/>
              <a:gd name="connsiteY194" fmla="*/ 263843 h 663713"/>
              <a:gd name="connsiteX195" fmla="*/ 965081 w 2208078"/>
              <a:gd name="connsiteY195" fmla="*/ 185276 h 663713"/>
              <a:gd name="connsiteX196" fmla="*/ 981498 w 2208078"/>
              <a:gd name="connsiteY196" fmla="*/ 185276 h 663713"/>
              <a:gd name="connsiteX197" fmla="*/ 981498 w 2208078"/>
              <a:gd name="connsiteY197" fmla="*/ 279087 h 663713"/>
              <a:gd name="connsiteX198" fmla="*/ 887687 w 2208078"/>
              <a:gd name="connsiteY198" fmla="*/ 279087 h 663713"/>
              <a:gd name="connsiteX199" fmla="*/ 1978241 w 2208078"/>
              <a:gd name="connsiteY199" fmla="*/ 158306 h 663713"/>
              <a:gd name="connsiteX200" fmla="*/ 1994658 w 2208078"/>
              <a:gd name="connsiteY200" fmla="*/ 158306 h 663713"/>
              <a:gd name="connsiteX201" fmla="*/ 1994658 w 2208078"/>
              <a:gd name="connsiteY201" fmla="*/ 185277 h 663713"/>
              <a:gd name="connsiteX202" fmla="*/ 2026319 w 2208078"/>
              <a:gd name="connsiteY202" fmla="*/ 185277 h 663713"/>
              <a:gd name="connsiteX203" fmla="*/ 2026319 w 2208078"/>
              <a:gd name="connsiteY203" fmla="*/ 200521 h 663713"/>
              <a:gd name="connsiteX204" fmla="*/ 1994658 w 2208078"/>
              <a:gd name="connsiteY204" fmla="*/ 200521 h 663713"/>
              <a:gd name="connsiteX205" fmla="*/ 1994658 w 2208078"/>
              <a:gd name="connsiteY205" fmla="*/ 262671 h 663713"/>
              <a:gd name="connsiteX206" fmla="*/ 2039218 w 2208078"/>
              <a:gd name="connsiteY206" fmla="*/ 262671 h 663713"/>
              <a:gd name="connsiteX207" fmla="*/ 2039218 w 2208078"/>
              <a:gd name="connsiteY207" fmla="*/ 279088 h 663713"/>
              <a:gd name="connsiteX208" fmla="*/ 1978241 w 2208078"/>
              <a:gd name="connsiteY208" fmla="*/ 279088 h 663713"/>
              <a:gd name="connsiteX209" fmla="*/ 1978241 w 2208078"/>
              <a:gd name="connsiteY209" fmla="*/ 218111 h 663713"/>
              <a:gd name="connsiteX210" fmla="*/ 1887948 w 2208078"/>
              <a:gd name="connsiteY210" fmla="*/ 158306 h 663713"/>
              <a:gd name="connsiteX211" fmla="*/ 1904365 w 2208078"/>
              <a:gd name="connsiteY211" fmla="*/ 158306 h 663713"/>
              <a:gd name="connsiteX212" fmla="*/ 1904365 w 2208078"/>
              <a:gd name="connsiteY212" fmla="*/ 171205 h 663713"/>
              <a:gd name="connsiteX213" fmla="*/ 1887948 w 2208078"/>
              <a:gd name="connsiteY213" fmla="*/ 171205 h 663713"/>
              <a:gd name="connsiteX214" fmla="*/ 1216026 w 2208078"/>
              <a:gd name="connsiteY214" fmla="*/ 158306 h 663713"/>
              <a:gd name="connsiteX215" fmla="*/ 1232443 w 2208078"/>
              <a:gd name="connsiteY215" fmla="*/ 158306 h 663713"/>
              <a:gd name="connsiteX216" fmla="*/ 1232443 w 2208078"/>
              <a:gd name="connsiteY216" fmla="*/ 171205 h 663713"/>
              <a:gd name="connsiteX217" fmla="*/ 1216026 w 2208078"/>
              <a:gd name="connsiteY217" fmla="*/ 171205 h 663713"/>
              <a:gd name="connsiteX218" fmla="*/ 2165863 w 2208078"/>
              <a:gd name="connsiteY218" fmla="*/ 157133 h 663713"/>
              <a:gd name="connsiteX219" fmla="*/ 2182280 w 2208078"/>
              <a:gd name="connsiteY219" fmla="*/ 157133 h 663713"/>
              <a:gd name="connsiteX220" fmla="*/ 2163518 w 2208078"/>
              <a:gd name="connsiteY220" fmla="*/ 184104 h 663713"/>
              <a:gd name="connsiteX221" fmla="*/ 2204560 w 2208078"/>
              <a:gd name="connsiteY221" fmla="*/ 184104 h 663713"/>
              <a:gd name="connsiteX222" fmla="*/ 2204560 w 2208078"/>
              <a:gd name="connsiteY222" fmla="*/ 238045 h 663713"/>
              <a:gd name="connsiteX223" fmla="*/ 2128339 w 2208078"/>
              <a:gd name="connsiteY223" fmla="*/ 238045 h 663713"/>
              <a:gd name="connsiteX224" fmla="*/ 2128339 w 2208078"/>
              <a:gd name="connsiteY224" fmla="*/ 261498 h 663713"/>
              <a:gd name="connsiteX225" fmla="*/ 2188143 w 2208078"/>
              <a:gd name="connsiteY225" fmla="*/ 261498 h 663713"/>
              <a:gd name="connsiteX226" fmla="*/ 2188143 w 2208078"/>
              <a:gd name="connsiteY226" fmla="*/ 277915 h 663713"/>
              <a:gd name="connsiteX227" fmla="*/ 2110749 w 2208078"/>
              <a:gd name="connsiteY227" fmla="*/ 277915 h 663713"/>
              <a:gd name="connsiteX228" fmla="*/ 2110749 w 2208078"/>
              <a:gd name="connsiteY228" fmla="*/ 184104 h 663713"/>
              <a:gd name="connsiteX229" fmla="*/ 2144755 w 2208078"/>
              <a:gd name="connsiteY229" fmla="*/ 184104 h 663713"/>
              <a:gd name="connsiteX230" fmla="*/ 2165863 w 2208078"/>
              <a:gd name="connsiteY230" fmla="*/ 157133 h 663713"/>
              <a:gd name="connsiteX231" fmla="*/ 311922 w 2208078"/>
              <a:gd name="connsiteY231" fmla="*/ 0 h 663713"/>
              <a:gd name="connsiteX232" fmla="*/ 382280 w 2208078"/>
              <a:gd name="connsiteY232" fmla="*/ 0 h 663713"/>
              <a:gd name="connsiteX233" fmla="*/ 382280 w 2208078"/>
              <a:gd name="connsiteY233" fmla="*/ 83257 h 663713"/>
              <a:gd name="connsiteX234" fmla="*/ 486645 w 2208078"/>
              <a:gd name="connsiteY234" fmla="*/ 66840 h 663713"/>
              <a:gd name="connsiteX235" fmla="*/ 741108 w 2208078"/>
              <a:gd name="connsiteY235" fmla="*/ 333029 h 663713"/>
              <a:gd name="connsiteX236" fmla="*/ 681303 w 2208078"/>
              <a:gd name="connsiteY236" fmla="*/ 525342 h 663713"/>
              <a:gd name="connsiteX237" fmla="*/ 663714 w 2208078"/>
              <a:gd name="connsiteY237" fmla="*/ 526515 h 663713"/>
              <a:gd name="connsiteX238" fmla="*/ 630880 w 2208078"/>
              <a:gd name="connsiteY238" fmla="*/ 491336 h 663713"/>
              <a:gd name="connsiteX239" fmla="*/ 630880 w 2208078"/>
              <a:gd name="connsiteY239" fmla="*/ 304886 h 663713"/>
              <a:gd name="connsiteX240" fmla="*/ 505407 w 2208078"/>
              <a:gd name="connsiteY240" fmla="*/ 185277 h 663713"/>
              <a:gd name="connsiteX241" fmla="*/ 376417 w 2208078"/>
              <a:gd name="connsiteY241" fmla="*/ 259153 h 663713"/>
              <a:gd name="connsiteX242" fmla="*/ 413942 w 2208078"/>
              <a:gd name="connsiteY242" fmla="*/ 293160 h 663713"/>
              <a:gd name="connsiteX243" fmla="*/ 450293 w 2208078"/>
              <a:gd name="connsiteY243" fmla="*/ 254463 h 663713"/>
              <a:gd name="connsiteX244" fmla="*/ 504235 w 2208078"/>
              <a:gd name="connsiteY244" fmla="*/ 211075 h 663713"/>
              <a:gd name="connsiteX245" fmla="*/ 569902 w 2208078"/>
              <a:gd name="connsiteY245" fmla="*/ 318958 h 663713"/>
              <a:gd name="connsiteX246" fmla="*/ 569902 w 2208078"/>
              <a:gd name="connsiteY246" fmla="*/ 347101 h 663713"/>
              <a:gd name="connsiteX247" fmla="*/ 364691 w 2208078"/>
              <a:gd name="connsiteY247" fmla="*/ 460847 h 663713"/>
              <a:gd name="connsiteX248" fmla="*/ 458502 w 2208078"/>
              <a:gd name="connsiteY248" fmla="*/ 545277 h 663713"/>
              <a:gd name="connsiteX249" fmla="*/ 568730 w 2208078"/>
              <a:gd name="connsiteY249" fmla="*/ 490163 h 663713"/>
              <a:gd name="connsiteX250" fmla="*/ 569902 w 2208078"/>
              <a:gd name="connsiteY250" fmla="*/ 490163 h 663713"/>
              <a:gd name="connsiteX251" fmla="*/ 628534 w 2208078"/>
              <a:gd name="connsiteY251" fmla="*/ 545277 h 663713"/>
              <a:gd name="connsiteX252" fmla="*/ 667232 w 2208078"/>
              <a:gd name="connsiteY252" fmla="*/ 542932 h 663713"/>
              <a:gd name="connsiteX253" fmla="*/ 654332 w 2208078"/>
              <a:gd name="connsiteY253" fmla="*/ 557003 h 663713"/>
              <a:gd name="connsiteX254" fmla="*/ 375244 w 2208078"/>
              <a:gd name="connsiteY254" fmla="*/ 663713 h 663713"/>
              <a:gd name="connsiteX255" fmla="*/ 0 w 2208078"/>
              <a:gd name="connsiteY255" fmla="*/ 438567 h 663713"/>
              <a:gd name="connsiteX256" fmla="*/ 97329 w 2208078"/>
              <a:gd name="connsiteY256" fmla="*/ 259153 h 663713"/>
              <a:gd name="connsiteX257" fmla="*/ 97329 w 2208078"/>
              <a:gd name="connsiteY257" fmla="*/ 451466 h 663713"/>
              <a:gd name="connsiteX258" fmla="*/ 308404 w 2208078"/>
              <a:gd name="connsiteY258" fmla="*/ 451466 h 663713"/>
              <a:gd name="connsiteX259" fmla="*/ 308404 w 2208078"/>
              <a:gd name="connsiteY259" fmla="*/ 240391 h 663713"/>
              <a:gd name="connsiteX260" fmla="*/ 238046 w 2208078"/>
              <a:gd name="connsiteY260" fmla="*/ 240391 h 663713"/>
              <a:gd name="connsiteX261" fmla="*/ 238046 w 2208078"/>
              <a:gd name="connsiteY261" fmla="*/ 381108 h 663713"/>
              <a:gd name="connsiteX262" fmla="*/ 167687 w 2208078"/>
              <a:gd name="connsiteY262" fmla="*/ 381108 h 663713"/>
              <a:gd name="connsiteX263" fmla="*/ 167687 w 2208078"/>
              <a:gd name="connsiteY263" fmla="*/ 240391 h 663713"/>
              <a:gd name="connsiteX264" fmla="*/ 117264 w 2208078"/>
              <a:gd name="connsiteY264" fmla="*/ 240391 h 663713"/>
              <a:gd name="connsiteX265" fmla="*/ 294332 w 2208078"/>
              <a:gd name="connsiteY265" fmla="*/ 117264 h 663713"/>
              <a:gd name="connsiteX266" fmla="*/ 294332 w 2208078"/>
              <a:gd name="connsiteY266" fmla="*/ 193485 h 663713"/>
              <a:gd name="connsiteX267" fmla="*/ 364691 w 2208078"/>
              <a:gd name="connsiteY267" fmla="*/ 193485 h 663713"/>
              <a:gd name="connsiteX268" fmla="*/ 364691 w 2208078"/>
              <a:gd name="connsiteY268" fmla="*/ 175896 h 663713"/>
              <a:gd name="connsiteX269" fmla="*/ 311922 w 2208078"/>
              <a:gd name="connsiteY269" fmla="*/ 175896 h 66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2208078" h="663713">
                <a:moveTo>
                  <a:pt x="1423583" y="548795"/>
                </a:moveTo>
                <a:cubicBezTo>
                  <a:pt x="1418893" y="555830"/>
                  <a:pt x="1415375" y="562866"/>
                  <a:pt x="1415375" y="571075"/>
                </a:cubicBezTo>
                <a:cubicBezTo>
                  <a:pt x="1415375" y="587492"/>
                  <a:pt x="1434137" y="613290"/>
                  <a:pt x="1474007" y="613290"/>
                </a:cubicBezTo>
                <a:cubicBezTo>
                  <a:pt x="1515049" y="613290"/>
                  <a:pt x="1544365" y="591010"/>
                  <a:pt x="1544365" y="572247"/>
                </a:cubicBezTo>
                <a:cubicBezTo>
                  <a:pt x="1544365" y="554658"/>
                  <a:pt x="1524430" y="549967"/>
                  <a:pt x="1505668" y="549967"/>
                </a:cubicBezTo>
                <a:lnTo>
                  <a:pt x="1423583" y="549967"/>
                </a:lnTo>
                <a:close/>
                <a:moveTo>
                  <a:pt x="979153" y="456156"/>
                </a:moveTo>
                <a:cubicBezTo>
                  <a:pt x="962736" y="456156"/>
                  <a:pt x="911140" y="458501"/>
                  <a:pt x="911140" y="497198"/>
                </a:cubicBezTo>
                <a:cubicBezTo>
                  <a:pt x="911140" y="512442"/>
                  <a:pt x="920521" y="526514"/>
                  <a:pt x="938110" y="526514"/>
                </a:cubicBezTo>
                <a:cubicBezTo>
                  <a:pt x="962736" y="526514"/>
                  <a:pt x="979153" y="510097"/>
                  <a:pt x="979153" y="480781"/>
                </a:cubicBezTo>
                <a:close/>
                <a:moveTo>
                  <a:pt x="569902" y="371726"/>
                </a:moveTo>
                <a:lnTo>
                  <a:pt x="569902" y="416287"/>
                </a:lnTo>
                <a:cubicBezTo>
                  <a:pt x="569902" y="467883"/>
                  <a:pt x="537069" y="514788"/>
                  <a:pt x="486645" y="514788"/>
                </a:cubicBezTo>
                <a:cubicBezTo>
                  <a:pt x="459674" y="514788"/>
                  <a:pt x="433876" y="487818"/>
                  <a:pt x="433876" y="449121"/>
                </a:cubicBezTo>
                <a:cubicBezTo>
                  <a:pt x="433876" y="378762"/>
                  <a:pt x="533551" y="372899"/>
                  <a:pt x="569902" y="371726"/>
                </a:cubicBezTo>
                <a:close/>
                <a:moveTo>
                  <a:pt x="1728469" y="368208"/>
                </a:moveTo>
                <a:cubicBezTo>
                  <a:pt x="1695635" y="368208"/>
                  <a:pt x="1687427" y="398697"/>
                  <a:pt x="1687427" y="413941"/>
                </a:cubicBezTo>
                <a:lnTo>
                  <a:pt x="1764821" y="413941"/>
                </a:lnTo>
                <a:cubicBezTo>
                  <a:pt x="1764821" y="388143"/>
                  <a:pt x="1757785" y="368208"/>
                  <a:pt x="1728469" y="368208"/>
                </a:cubicBezTo>
                <a:close/>
                <a:moveTo>
                  <a:pt x="1472834" y="367036"/>
                </a:moveTo>
                <a:cubicBezTo>
                  <a:pt x="1441173" y="367036"/>
                  <a:pt x="1436482" y="398697"/>
                  <a:pt x="1436482" y="419804"/>
                </a:cubicBezTo>
                <a:cubicBezTo>
                  <a:pt x="1436482" y="451466"/>
                  <a:pt x="1444691" y="470228"/>
                  <a:pt x="1472834" y="470228"/>
                </a:cubicBezTo>
                <a:cubicBezTo>
                  <a:pt x="1498632" y="470228"/>
                  <a:pt x="1508013" y="447948"/>
                  <a:pt x="1508013" y="419804"/>
                </a:cubicBezTo>
                <a:cubicBezTo>
                  <a:pt x="1508013" y="391661"/>
                  <a:pt x="1498632" y="367036"/>
                  <a:pt x="1472834" y="367036"/>
                </a:cubicBezTo>
                <a:close/>
                <a:moveTo>
                  <a:pt x="2143583" y="355309"/>
                </a:moveTo>
                <a:cubicBezTo>
                  <a:pt x="2163518" y="355309"/>
                  <a:pt x="2178762" y="358827"/>
                  <a:pt x="2192834" y="362345"/>
                </a:cubicBezTo>
                <a:lnTo>
                  <a:pt x="2195179" y="410423"/>
                </a:lnTo>
                <a:lnTo>
                  <a:pt x="2184625" y="410423"/>
                </a:lnTo>
                <a:lnTo>
                  <a:pt x="2184625" y="409250"/>
                </a:lnTo>
                <a:cubicBezTo>
                  <a:pt x="2183453" y="395179"/>
                  <a:pt x="2174071" y="368208"/>
                  <a:pt x="2142410" y="368208"/>
                </a:cubicBezTo>
                <a:cubicBezTo>
                  <a:pt x="2123648" y="368208"/>
                  <a:pt x="2110749" y="379934"/>
                  <a:pt x="2110749" y="394006"/>
                </a:cubicBezTo>
                <a:cubicBezTo>
                  <a:pt x="2110749" y="419804"/>
                  <a:pt x="2160000" y="430358"/>
                  <a:pt x="2185798" y="450293"/>
                </a:cubicBezTo>
                <a:cubicBezTo>
                  <a:pt x="2198697" y="459674"/>
                  <a:pt x="2208078" y="473746"/>
                  <a:pt x="2208078" y="493680"/>
                </a:cubicBezTo>
                <a:cubicBezTo>
                  <a:pt x="2208078" y="526514"/>
                  <a:pt x="2179935" y="548794"/>
                  <a:pt x="2130684" y="548794"/>
                </a:cubicBezTo>
                <a:cubicBezTo>
                  <a:pt x="2104886" y="548794"/>
                  <a:pt x="2081433" y="544104"/>
                  <a:pt x="2070879" y="541759"/>
                </a:cubicBezTo>
                <a:lnTo>
                  <a:pt x="2068534" y="487817"/>
                </a:lnTo>
                <a:lnTo>
                  <a:pt x="2081433" y="487817"/>
                </a:lnTo>
                <a:cubicBezTo>
                  <a:pt x="2081433" y="511270"/>
                  <a:pt x="2097850" y="535895"/>
                  <a:pt x="2129511" y="535895"/>
                </a:cubicBezTo>
                <a:cubicBezTo>
                  <a:pt x="2148273" y="535895"/>
                  <a:pt x="2168208" y="525342"/>
                  <a:pt x="2168208" y="505407"/>
                </a:cubicBezTo>
                <a:cubicBezTo>
                  <a:pt x="2168208" y="479609"/>
                  <a:pt x="2125993" y="471400"/>
                  <a:pt x="2100195" y="454983"/>
                </a:cubicBezTo>
                <a:cubicBezTo>
                  <a:pt x="2079088" y="440912"/>
                  <a:pt x="2069707" y="430358"/>
                  <a:pt x="2069707" y="408078"/>
                </a:cubicBezTo>
                <a:cubicBezTo>
                  <a:pt x="2069707" y="371726"/>
                  <a:pt x="2103713" y="355309"/>
                  <a:pt x="2143583" y="355309"/>
                </a:cubicBezTo>
                <a:close/>
                <a:moveTo>
                  <a:pt x="1730815" y="355309"/>
                </a:moveTo>
                <a:cubicBezTo>
                  <a:pt x="1797655" y="355309"/>
                  <a:pt x="1809381" y="397524"/>
                  <a:pt x="1809381" y="431531"/>
                </a:cubicBezTo>
                <a:lnTo>
                  <a:pt x="1688600" y="431531"/>
                </a:lnTo>
                <a:cubicBezTo>
                  <a:pt x="1688600" y="473746"/>
                  <a:pt x="1706189" y="531205"/>
                  <a:pt x="1765994" y="531205"/>
                </a:cubicBezTo>
                <a:cubicBezTo>
                  <a:pt x="1783583" y="531205"/>
                  <a:pt x="1797655" y="527687"/>
                  <a:pt x="1804691" y="524169"/>
                </a:cubicBezTo>
                <a:lnTo>
                  <a:pt x="1804691" y="538241"/>
                </a:lnTo>
                <a:cubicBezTo>
                  <a:pt x="1796482" y="540586"/>
                  <a:pt x="1774202" y="548794"/>
                  <a:pt x="1746059" y="548794"/>
                </a:cubicBezTo>
                <a:cubicBezTo>
                  <a:pt x="1680391" y="548794"/>
                  <a:pt x="1641694" y="512443"/>
                  <a:pt x="1641694" y="445602"/>
                </a:cubicBezTo>
                <a:cubicBezTo>
                  <a:pt x="1641694" y="384625"/>
                  <a:pt x="1673355" y="355309"/>
                  <a:pt x="1730815" y="355309"/>
                </a:cubicBezTo>
                <a:close/>
                <a:moveTo>
                  <a:pt x="1937199" y="354136"/>
                </a:moveTo>
                <a:lnTo>
                  <a:pt x="1937199" y="401042"/>
                </a:lnTo>
                <a:lnTo>
                  <a:pt x="1938372" y="401042"/>
                </a:lnTo>
                <a:cubicBezTo>
                  <a:pt x="1945407" y="382279"/>
                  <a:pt x="1961824" y="354136"/>
                  <a:pt x="1997003" y="354136"/>
                </a:cubicBezTo>
                <a:cubicBezTo>
                  <a:pt x="2006385" y="354136"/>
                  <a:pt x="2020456" y="362344"/>
                  <a:pt x="2020456" y="375243"/>
                </a:cubicBezTo>
                <a:cubicBezTo>
                  <a:pt x="2020456" y="389315"/>
                  <a:pt x="2009902" y="397524"/>
                  <a:pt x="1997003" y="397524"/>
                </a:cubicBezTo>
                <a:cubicBezTo>
                  <a:pt x="1981759" y="397524"/>
                  <a:pt x="1984104" y="388142"/>
                  <a:pt x="1970033" y="388142"/>
                </a:cubicBezTo>
                <a:cubicBezTo>
                  <a:pt x="1957134" y="388142"/>
                  <a:pt x="1937199" y="412768"/>
                  <a:pt x="1937199" y="454983"/>
                </a:cubicBezTo>
                <a:lnTo>
                  <a:pt x="1937199" y="500716"/>
                </a:lnTo>
                <a:cubicBezTo>
                  <a:pt x="1937199" y="528859"/>
                  <a:pt x="1944235" y="535895"/>
                  <a:pt x="1968860" y="535895"/>
                </a:cubicBezTo>
                <a:lnTo>
                  <a:pt x="1968860" y="545276"/>
                </a:lnTo>
                <a:lnTo>
                  <a:pt x="1862150" y="545276"/>
                </a:lnTo>
                <a:lnTo>
                  <a:pt x="1862150" y="535895"/>
                </a:lnTo>
                <a:cubicBezTo>
                  <a:pt x="1886775" y="535895"/>
                  <a:pt x="1893811" y="528859"/>
                  <a:pt x="1893811" y="500716"/>
                </a:cubicBezTo>
                <a:lnTo>
                  <a:pt x="1893811" y="405732"/>
                </a:lnTo>
                <a:cubicBezTo>
                  <a:pt x="1893811" y="376416"/>
                  <a:pt x="1878567" y="372898"/>
                  <a:pt x="1862150" y="372898"/>
                </a:cubicBezTo>
                <a:lnTo>
                  <a:pt x="1862150" y="363517"/>
                </a:lnTo>
                <a:close/>
                <a:moveTo>
                  <a:pt x="1177329" y="354136"/>
                </a:moveTo>
                <a:lnTo>
                  <a:pt x="1177329" y="402214"/>
                </a:lnTo>
                <a:lnTo>
                  <a:pt x="1178502" y="402214"/>
                </a:lnTo>
                <a:cubicBezTo>
                  <a:pt x="1187883" y="385797"/>
                  <a:pt x="1207817" y="354136"/>
                  <a:pt x="1248860" y="354136"/>
                </a:cubicBezTo>
                <a:cubicBezTo>
                  <a:pt x="1292247" y="354136"/>
                  <a:pt x="1300456" y="377589"/>
                  <a:pt x="1300456" y="408077"/>
                </a:cubicBezTo>
                <a:lnTo>
                  <a:pt x="1300456" y="500716"/>
                </a:lnTo>
                <a:cubicBezTo>
                  <a:pt x="1300456" y="528859"/>
                  <a:pt x="1307492" y="535895"/>
                  <a:pt x="1332117" y="535895"/>
                </a:cubicBezTo>
                <a:lnTo>
                  <a:pt x="1332117" y="545276"/>
                </a:lnTo>
                <a:lnTo>
                  <a:pt x="1225407" y="545276"/>
                </a:lnTo>
                <a:lnTo>
                  <a:pt x="1225407" y="535895"/>
                </a:lnTo>
                <a:cubicBezTo>
                  <a:pt x="1250032" y="535895"/>
                  <a:pt x="1257068" y="528859"/>
                  <a:pt x="1257068" y="500716"/>
                </a:cubicBezTo>
                <a:lnTo>
                  <a:pt x="1257068" y="440911"/>
                </a:lnTo>
                <a:cubicBezTo>
                  <a:pt x="1257068" y="391660"/>
                  <a:pt x="1251205" y="378761"/>
                  <a:pt x="1230098" y="378761"/>
                </a:cubicBezTo>
                <a:cubicBezTo>
                  <a:pt x="1205472" y="378761"/>
                  <a:pt x="1178502" y="420976"/>
                  <a:pt x="1178502" y="445602"/>
                </a:cubicBezTo>
                <a:lnTo>
                  <a:pt x="1178502" y="499543"/>
                </a:lnTo>
                <a:cubicBezTo>
                  <a:pt x="1178502" y="527687"/>
                  <a:pt x="1185537" y="534722"/>
                  <a:pt x="1210163" y="534722"/>
                </a:cubicBezTo>
                <a:lnTo>
                  <a:pt x="1210163" y="544103"/>
                </a:lnTo>
                <a:lnTo>
                  <a:pt x="1102280" y="544103"/>
                </a:lnTo>
                <a:lnTo>
                  <a:pt x="1102280" y="535895"/>
                </a:lnTo>
                <a:cubicBezTo>
                  <a:pt x="1126905" y="535895"/>
                  <a:pt x="1133941" y="528859"/>
                  <a:pt x="1133941" y="500716"/>
                </a:cubicBezTo>
                <a:lnTo>
                  <a:pt x="1133941" y="405732"/>
                </a:lnTo>
                <a:cubicBezTo>
                  <a:pt x="1133941" y="376416"/>
                  <a:pt x="1118697" y="372898"/>
                  <a:pt x="1102280" y="372898"/>
                </a:cubicBezTo>
                <a:lnTo>
                  <a:pt x="1102280" y="363517"/>
                </a:lnTo>
                <a:close/>
                <a:moveTo>
                  <a:pt x="951009" y="354136"/>
                </a:moveTo>
                <a:cubicBezTo>
                  <a:pt x="1004951" y="354136"/>
                  <a:pt x="1021368" y="374071"/>
                  <a:pt x="1021368" y="420976"/>
                </a:cubicBezTo>
                <a:lnTo>
                  <a:pt x="1021368" y="501888"/>
                </a:lnTo>
                <a:cubicBezTo>
                  <a:pt x="1021368" y="526514"/>
                  <a:pt x="1026058" y="535895"/>
                  <a:pt x="1040130" y="535895"/>
                </a:cubicBezTo>
                <a:cubicBezTo>
                  <a:pt x="1045993" y="535895"/>
                  <a:pt x="1050684" y="533550"/>
                  <a:pt x="1056547" y="532377"/>
                </a:cubicBezTo>
                <a:lnTo>
                  <a:pt x="1056547" y="541758"/>
                </a:lnTo>
                <a:lnTo>
                  <a:pt x="1057719" y="541758"/>
                </a:lnTo>
                <a:cubicBezTo>
                  <a:pt x="1043648" y="546449"/>
                  <a:pt x="1030749" y="548794"/>
                  <a:pt x="1013159" y="548794"/>
                </a:cubicBezTo>
                <a:cubicBezTo>
                  <a:pt x="987361" y="548794"/>
                  <a:pt x="982671" y="534722"/>
                  <a:pt x="979153" y="521823"/>
                </a:cubicBezTo>
                <a:cubicBezTo>
                  <a:pt x="970944" y="531204"/>
                  <a:pt x="952182" y="548794"/>
                  <a:pt x="920521" y="548794"/>
                </a:cubicBezTo>
                <a:cubicBezTo>
                  <a:pt x="891205" y="548794"/>
                  <a:pt x="864234" y="528859"/>
                  <a:pt x="864234" y="503061"/>
                </a:cubicBezTo>
                <a:cubicBezTo>
                  <a:pt x="864234" y="446774"/>
                  <a:pt x="952182" y="443257"/>
                  <a:pt x="977980" y="442084"/>
                </a:cubicBezTo>
                <a:lnTo>
                  <a:pt x="977980" y="422149"/>
                </a:lnTo>
                <a:cubicBezTo>
                  <a:pt x="977980" y="399869"/>
                  <a:pt x="977980" y="369380"/>
                  <a:pt x="948664" y="369380"/>
                </a:cubicBezTo>
                <a:cubicBezTo>
                  <a:pt x="906449" y="369380"/>
                  <a:pt x="935765" y="417458"/>
                  <a:pt x="897068" y="417458"/>
                </a:cubicBezTo>
                <a:cubicBezTo>
                  <a:pt x="885342" y="417458"/>
                  <a:pt x="872443" y="410423"/>
                  <a:pt x="872443" y="396351"/>
                </a:cubicBezTo>
                <a:cubicBezTo>
                  <a:pt x="872443" y="367035"/>
                  <a:pt x="915830" y="354136"/>
                  <a:pt x="951009" y="354136"/>
                </a:cubicBezTo>
                <a:close/>
                <a:moveTo>
                  <a:pt x="1567818" y="320130"/>
                </a:moveTo>
                <a:cubicBezTo>
                  <a:pt x="1580717" y="320130"/>
                  <a:pt x="1591270" y="329511"/>
                  <a:pt x="1591270" y="342410"/>
                </a:cubicBezTo>
                <a:cubicBezTo>
                  <a:pt x="1591270" y="355309"/>
                  <a:pt x="1581889" y="364690"/>
                  <a:pt x="1567818" y="364690"/>
                </a:cubicBezTo>
                <a:cubicBezTo>
                  <a:pt x="1560782" y="364690"/>
                  <a:pt x="1557264" y="362345"/>
                  <a:pt x="1553746" y="360000"/>
                </a:cubicBezTo>
                <a:cubicBezTo>
                  <a:pt x="1550228" y="357654"/>
                  <a:pt x="1549056" y="356482"/>
                  <a:pt x="1545538" y="356482"/>
                </a:cubicBezTo>
                <a:cubicBezTo>
                  <a:pt x="1537329" y="356482"/>
                  <a:pt x="1532638" y="365863"/>
                  <a:pt x="1530293" y="371726"/>
                </a:cubicBezTo>
                <a:cubicBezTo>
                  <a:pt x="1542020" y="381107"/>
                  <a:pt x="1553746" y="394006"/>
                  <a:pt x="1553746" y="419804"/>
                </a:cubicBezTo>
                <a:cubicBezTo>
                  <a:pt x="1553746" y="460847"/>
                  <a:pt x="1520912" y="484299"/>
                  <a:pt x="1475179" y="484299"/>
                </a:cubicBezTo>
                <a:cubicBezTo>
                  <a:pt x="1456417" y="484299"/>
                  <a:pt x="1447036" y="480782"/>
                  <a:pt x="1438827" y="478436"/>
                </a:cubicBezTo>
                <a:cubicBezTo>
                  <a:pt x="1434137" y="483127"/>
                  <a:pt x="1430619" y="490163"/>
                  <a:pt x="1430619" y="497198"/>
                </a:cubicBezTo>
                <a:cubicBezTo>
                  <a:pt x="1430619" y="508925"/>
                  <a:pt x="1440000" y="512443"/>
                  <a:pt x="1452899" y="512443"/>
                </a:cubicBezTo>
                <a:lnTo>
                  <a:pt x="1517394" y="512443"/>
                </a:lnTo>
                <a:lnTo>
                  <a:pt x="1517394" y="511270"/>
                </a:lnTo>
                <a:cubicBezTo>
                  <a:pt x="1549056" y="511270"/>
                  <a:pt x="1581889" y="521824"/>
                  <a:pt x="1581889" y="559348"/>
                </a:cubicBezTo>
                <a:cubicBezTo>
                  <a:pt x="1581889" y="592182"/>
                  <a:pt x="1540847" y="629707"/>
                  <a:pt x="1472834" y="629707"/>
                </a:cubicBezTo>
                <a:cubicBezTo>
                  <a:pt x="1409511" y="629707"/>
                  <a:pt x="1384886" y="601563"/>
                  <a:pt x="1384886" y="581628"/>
                </a:cubicBezTo>
                <a:cubicBezTo>
                  <a:pt x="1384886" y="562866"/>
                  <a:pt x="1401303" y="551140"/>
                  <a:pt x="1411857" y="542931"/>
                </a:cubicBezTo>
                <a:cubicBezTo>
                  <a:pt x="1407166" y="538241"/>
                  <a:pt x="1397785" y="532378"/>
                  <a:pt x="1397785" y="519479"/>
                </a:cubicBezTo>
                <a:cubicBezTo>
                  <a:pt x="1397785" y="498371"/>
                  <a:pt x="1417720" y="480782"/>
                  <a:pt x="1423583" y="472573"/>
                </a:cubicBezTo>
                <a:cubicBezTo>
                  <a:pt x="1411857" y="464365"/>
                  <a:pt x="1394267" y="452638"/>
                  <a:pt x="1394267" y="419804"/>
                </a:cubicBezTo>
                <a:cubicBezTo>
                  <a:pt x="1394267" y="378762"/>
                  <a:pt x="1424756" y="352964"/>
                  <a:pt x="1474007" y="352964"/>
                </a:cubicBezTo>
                <a:cubicBezTo>
                  <a:pt x="1493941" y="352964"/>
                  <a:pt x="1509186" y="358827"/>
                  <a:pt x="1519740" y="364690"/>
                </a:cubicBezTo>
                <a:cubicBezTo>
                  <a:pt x="1527948" y="349446"/>
                  <a:pt x="1542020" y="320130"/>
                  <a:pt x="1567818" y="320130"/>
                </a:cubicBezTo>
                <a:close/>
                <a:moveTo>
                  <a:pt x="2128339" y="200521"/>
                </a:moveTo>
                <a:lnTo>
                  <a:pt x="2128339" y="223973"/>
                </a:lnTo>
                <a:lnTo>
                  <a:pt x="2188143" y="223973"/>
                </a:lnTo>
                <a:lnTo>
                  <a:pt x="2188143" y="200521"/>
                </a:lnTo>
                <a:close/>
                <a:moveTo>
                  <a:pt x="1465798" y="200520"/>
                </a:moveTo>
                <a:lnTo>
                  <a:pt x="1465798" y="223973"/>
                </a:lnTo>
                <a:lnTo>
                  <a:pt x="1525603" y="223973"/>
                </a:lnTo>
                <a:lnTo>
                  <a:pt x="1525603" y="200520"/>
                </a:lnTo>
                <a:close/>
                <a:moveTo>
                  <a:pt x="1887948" y="185277"/>
                </a:moveTo>
                <a:lnTo>
                  <a:pt x="1904365" y="185277"/>
                </a:lnTo>
                <a:lnTo>
                  <a:pt x="1904365" y="279088"/>
                </a:lnTo>
                <a:lnTo>
                  <a:pt x="1887948" y="279088"/>
                </a:lnTo>
                <a:close/>
                <a:moveTo>
                  <a:pt x="1216026" y="185277"/>
                </a:moveTo>
                <a:lnTo>
                  <a:pt x="1232443" y="185277"/>
                </a:lnTo>
                <a:lnTo>
                  <a:pt x="1232443" y="279088"/>
                </a:lnTo>
                <a:lnTo>
                  <a:pt x="1216026" y="279088"/>
                </a:lnTo>
                <a:close/>
                <a:moveTo>
                  <a:pt x="1723779" y="185276"/>
                </a:moveTo>
                <a:lnTo>
                  <a:pt x="1802346" y="185276"/>
                </a:lnTo>
                <a:lnTo>
                  <a:pt x="1802346" y="200520"/>
                </a:lnTo>
                <a:lnTo>
                  <a:pt x="1741369" y="200520"/>
                </a:lnTo>
                <a:lnTo>
                  <a:pt x="1741369" y="223973"/>
                </a:lnTo>
                <a:lnTo>
                  <a:pt x="1817590" y="223973"/>
                </a:lnTo>
                <a:lnTo>
                  <a:pt x="1817590" y="279087"/>
                </a:lnTo>
                <a:lnTo>
                  <a:pt x="1723779" y="279087"/>
                </a:lnTo>
                <a:lnTo>
                  <a:pt x="1723779" y="262670"/>
                </a:lnTo>
                <a:lnTo>
                  <a:pt x="1801173" y="262670"/>
                </a:lnTo>
                <a:lnTo>
                  <a:pt x="1801173" y="240390"/>
                </a:lnTo>
                <a:lnTo>
                  <a:pt x="1762476" y="240390"/>
                </a:lnTo>
                <a:lnTo>
                  <a:pt x="1723779" y="240390"/>
                </a:lnTo>
                <a:close/>
                <a:moveTo>
                  <a:pt x="1605342" y="185276"/>
                </a:moveTo>
                <a:lnTo>
                  <a:pt x="1663974" y="185276"/>
                </a:lnTo>
                <a:lnTo>
                  <a:pt x="1663974" y="200520"/>
                </a:lnTo>
                <a:lnTo>
                  <a:pt x="1621759" y="200520"/>
                </a:lnTo>
                <a:lnTo>
                  <a:pt x="1621759" y="279087"/>
                </a:lnTo>
                <a:lnTo>
                  <a:pt x="1605342" y="279087"/>
                </a:lnTo>
                <a:close/>
                <a:moveTo>
                  <a:pt x="1449381" y="185276"/>
                </a:moveTo>
                <a:lnTo>
                  <a:pt x="1543192" y="185276"/>
                </a:lnTo>
                <a:lnTo>
                  <a:pt x="1543192" y="240390"/>
                </a:lnTo>
                <a:lnTo>
                  <a:pt x="1465798" y="240390"/>
                </a:lnTo>
                <a:lnTo>
                  <a:pt x="1465798" y="263843"/>
                </a:lnTo>
                <a:lnTo>
                  <a:pt x="1525603" y="263843"/>
                </a:lnTo>
                <a:lnTo>
                  <a:pt x="1525603" y="280260"/>
                </a:lnTo>
                <a:lnTo>
                  <a:pt x="1449381" y="280260"/>
                </a:lnTo>
                <a:lnTo>
                  <a:pt x="1449381" y="279087"/>
                </a:lnTo>
                <a:close/>
                <a:moveTo>
                  <a:pt x="1294593" y="185276"/>
                </a:moveTo>
                <a:lnTo>
                  <a:pt x="1311010" y="185276"/>
                </a:lnTo>
                <a:lnTo>
                  <a:pt x="1334463" y="262670"/>
                </a:lnTo>
                <a:lnTo>
                  <a:pt x="1349707" y="262670"/>
                </a:lnTo>
                <a:cubicBezTo>
                  <a:pt x="1349707" y="259152"/>
                  <a:pt x="1371987" y="185276"/>
                  <a:pt x="1371987" y="185276"/>
                </a:cubicBezTo>
                <a:lnTo>
                  <a:pt x="1388404" y="185276"/>
                </a:lnTo>
                <a:lnTo>
                  <a:pt x="1362606" y="279087"/>
                </a:lnTo>
                <a:lnTo>
                  <a:pt x="1319218" y="279087"/>
                </a:lnTo>
                <a:close/>
                <a:moveTo>
                  <a:pt x="1051856" y="185276"/>
                </a:moveTo>
                <a:lnTo>
                  <a:pt x="1145667" y="185276"/>
                </a:lnTo>
                <a:lnTo>
                  <a:pt x="1145667" y="279087"/>
                </a:lnTo>
                <a:lnTo>
                  <a:pt x="1129250" y="279087"/>
                </a:lnTo>
                <a:lnTo>
                  <a:pt x="1129250" y="200520"/>
                </a:lnTo>
                <a:lnTo>
                  <a:pt x="1068273" y="200520"/>
                </a:lnTo>
                <a:lnTo>
                  <a:pt x="1068273" y="279087"/>
                </a:lnTo>
                <a:lnTo>
                  <a:pt x="1051856" y="279087"/>
                </a:lnTo>
                <a:close/>
                <a:moveTo>
                  <a:pt x="887687" y="185276"/>
                </a:moveTo>
                <a:lnTo>
                  <a:pt x="904104" y="185276"/>
                </a:lnTo>
                <a:lnTo>
                  <a:pt x="904104" y="263843"/>
                </a:lnTo>
                <a:lnTo>
                  <a:pt x="965081" y="263843"/>
                </a:lnTo>
                <a:lnTo>
                  <a:pt x="965081" y="185276"/>
                </a:lnTo>
                <a:lnTo>
                  <a:pt x="981498" y="185276"/>
                </a:lnTo>
                <a:lnTo>
                  <a:pt x="981498" y="279087"/>
                </a:lnTo>
                <a:lnTo>
                  <a:pt x="887687" y="279087"/>
                </a:lnTo>
                <a:close/>
                <a:moveTo>
                  <a:pt x="1978241" y="158306"/>
                </a:moveTo>
                <a:lnTo>
                  <a:pt x="1994658" y="158306"/>
                </a:lnTo>
                <a:lnTo>
                  <a:pt x="1994658" y="185277"/>
                </a:lnTo>
                <a:lnTo>
                  <a:pt x="2026319" y="185277"/>
                </a:lnTo>
                <a:lnTo>
                  <a:pt x="2026319" y="200521"/>
                </a:lnTo>
                <a:lnTo>
                  <a:pt x="1994658" y="200521"/>
                </a:lnTo>
                <a:lnTo>
                  <a:pt x="1994658" y="262671"/>
                </a:lnTo>
                <a:lnTo>
                  <a:pt x="2039218" y="262671"/>
                </a:lnTo>
                <a:lnTo>
                  <a:pt x="2039218" y="279088"/>
                </a:lnTo>
                <a:lnTo>
                  <a:pt x="1978241" y="279088"/>
                </a:lnTo>
                <a:lnTo>
                  <a:pt x="1978241" y="218111"/>
                </a:lnTo>
                <a:close/>
                <a:moveTo>
                  <a:pt x="1887948" y="158306"/>
                </a:moveTo>
                <a:lnTo>
                  <a:pt x="1904365" y="158306"/>
                </a:lnTo>
                <a:lnTo>
                  <a:pt x="1904365" y="171205"/>
                </a:lnTo>
                <a:lnTo>
                  <a:pt x="1887948" y="171205"/>
                </a:lnTo>
                <a:close/>
                <a:moveTo>
                  <a:pt x="1216026" y="158306"/>
                </a:moveTo>
                <a:lnTo>
                  <a:pt x="1232443" y="158306"/>
                </a:lnTo>
                <a:lnTo>
                  <a:pt x="1232443" y="171205"/>
                </a:lnTo>
                <a:lnTo>
                  <a:pt x="1216026" y="171205"/>
                </a:lnTo>
                <a:close/>
                <a:moveTo>
                  <a:pt x="2165863" y="157133"/>
                </a:moveTo>
                <a:lnTo>
                  <a:pt x="2182280" y="157133"/>
                </a:lnTo>
                <a:lnTo>
                  <a:pt x="2163518" y="184104"/>
                </a:lnTo>
                <a:lnTo>
                  <a:pt x="2204560" y="184104"/>
                </a:lnTo>
                <a:lnTo>
                  <a:pt x="2204560" y="238045"/>
                </a:lnTo>
                <a:lnTo>
                  <a:pt x="2128339" y="238045"/>
                </a:lnTo>
                <a:lnTo>
                  <a:pt x="2128339" y="261498"/>
                </a:lnTo>
                <a:lnTo>
                  <a:pt x="2188143" y="261498"/>
                </a:lnTo>
                <a:lnTo>
                  <a:pt x="2188143" y="277915"/>
                </a:lnTo>
                <a:lnTo>
                  <a:pt x="2110749" y="277915"/>
                </a:lnTo>
                <a:lnTo>
                  <a:pt x="2110749" y="184104"/>
                </a:lnTo>
                <a:lnTo>
                  <a:pt x="2144755" y="184104"/>
                </a:lnTo>
                <a:cubicBezTo>
                  <a:pt x="2150619" y="175895"/>
                  <a:pt x="2165863" y="157133"/>
                  <a:pt x="2165863" y="157133"/>
                </a:cubicBezTo>
                <a:close/>
                <a:moveTo>
                  <a:pt x="311922" y="0"/>
                </a:moveTo>
                <a:lnTo>
                  <a:pt x="382280" y="0"/>
                </a:lnTo>
                <a:lnTo>
                  <a:pt x="382280" y="83257"/>
                </a:lnTo>
                <a:cubicBezTo>
                  <a:pt x="418632" y="72704"/>
                  <a:pt x="453811" y="66840"/>
                  <a:pt x="486645" y="66840"/>
                </a:cubicBezTo>
                <a:cubicBezTo>
                  <a:pt x="640261" y="66840"/>
                  <a:pt x="741108" y="187622"/>
                  <a:pt x="741108" y="333029"/>
                </a:cubicBezTo>
                <a:cubicBezTo>
                  <a:pt x="741108" y="396352"/>
                  <a:pt x="723518" y="466710"/>
                  <a:pt x="681303" y="525342"/>
                </a:cubicBezTo>
                <a:cubicBezTo>
                  <a:pt x="668404" y="526515"/>
                  <a:pt x="666059" y="526515"/>
                  <a:pt x="663714" y="526515"/>
                </a:cubicBezTo>
                <a:cubicBezTo>
                  <a:pt x="639088" y="526515"/>
                  <a:pt x="630880" y="517134"/>
                  <a:pt x="630880" y="491336"/>
                </a:cubicBezTo>
                <a:lnTo>
                  <a:pt x="630880" y="304886"/>
                </a:lnTo>
                <a:cubicBezTo>
                  <a:pt x="630880" y="234528"/>
                  <a:pt x="610945" y="185277"/>
                  <a:pt x="505407" y="185277"/>
                </a:cubicBezTo>
                <a:cubicBezTo>
                  <a:pt x="451466" y="185277"/>
                  <a:pt x="376417" y="209902"/>
                  <a:pt x="376417" y="259153"/>
                </a:cubicBezTo>
                <a:cubicBezTo>
                  <a:pt x="376417" y="279088"/>
                  <a:pt x="392834" y="293160"/>
                  <a:pt x="413942" y="293160"/>
                </a:cubicBezTo>
                <a:cubicBezTo>
                  <a:pt x="426841" y="293160"/>
                  <a:pt x="450293" y="284951"/>
                  <a:pt x="450293" y="254463"/>
                </a:cubicBezTo>
                <a:cubicBezTo>
                  <a:pt x="450293" y="231010"/>
                  <a:pt x="456157" y="211075"/>
                  <a:pt x="504235" y="211075"/>
                </a:cubicBezTo>
                <a:cubicBezTo>
                  <a:pt x="569902" y="211075"/>
                  <a:pt x="569902" y="266189"/>
                  <a:pt x="569902" y="318958"/>
                </a:cubicBezTo>
                <a:lnTo>
                  <a:pt x="569902" y="347101"/>
                </a:lnTo>
                <a:cubicBezTo>
                  <a:pt x="511271" y="351792"/>
                  <a:pt x="364691" y="351792"/>
                  <a:pt x="364691" y="460847"/>
                </a:cubicBezTo>
                <a:cubicBezTo>
                  <a:pt x="364691" y="510098"/>
                  <a:pt x="404560" y="545277"/>
                  <a:pt x="458502" y="545277"/>
                </a:cubicBezTo>
                <a:cubicBezTo>
                  <a:pt x="511271" y="545277"/>
                  <a:pt x="545277" y="524169"/>
                  <a:pt x="568730" y="490163"/>
                </a:cubicBezTo>
                <a:lnTo>
                  <a:pt x="569902" y="490163"/>
                </a:lnTo>
                <a:cubicBezTo>
                  <a:pt x="569902" y="522997"/>
                  <a:pt x="582802" y="545277"/>
                  <a:pt x="628534" y="545277"/>
                </a:cubicBezTo>
                <a:cubicBezTo>
                  <a:pt x="637916" y="545277"/>
                  <a:pt x="647297" y="545277"/>
                  <a:pt x="667232" y="542932"/>
                </a:cubicBezTo>
                <a:lnTo>
                  <a:pt x="654332" y="557003"/>
                </a:lnTo>
                <a:cubicBezTo>
                  <a:pt x="595701" y="619153"/>
                  <a:pt x="505407" y="663713"/>
                  <a:pt x="375244" y="663713"/>
                </a:cubicBezTo>
                <a:cubicBezTo>
                  <a:pt x="140717" y="663713"/>
                  <a:pt x="0" y="545277"/>
                  <a:pt x="0" y="438567"/>
                </a:cubicBezTo>
                <a:cubicBezTo>
                  <a:pt x="0" y="388143"/>
                  <a:pt x="26971" y="328339"/>
                  <a:pt x="97329" y="259153"/>
                </a:cubicBezTo>
                <a:lnTo>
                  <a:pt x="97329" y="451466"/>
                </a:lnTo>
                <a:lnTo>
                  <a:pt x="308404" y="451466"/>
                </a:lnTo>
                <a:lnTo>
                  <a:pt x="308404" y="240391"/>
                </a:lnTo>
                <a:lnTo>
                  <a:pt x="238046" y="240391"/>
                </a:lnTo>
                <a:lnTo>
                  <a:pt x="238046" y="381108"/>
                </a:lnTo>
                <a:lnTo>
                  <a:pt x="167687" y="381108"/>
                </a:lnTo>
                <a:lnTo>
                  <a:pt x="167687" y="240391"/>
                </a:lnTo>
                <a:lnTo>
                  <a:pt x="117264" y="240391"/>
                </a:lnTo>
                <a:cubicBezTo>
                  <a:pt x="177068" y="187622"/>
                  <a:pt x="236873" y="146580"/>
                  <a:pt x="294332" y="117264"/>
                </a:cubicBezTo>
                <a:lnTo>
                  <a:pt x="294332" y="193485"/>
                </a:lnTo>
                <a:lnTo>
                  <a:pt x="364691" y="193485"/>
                </a:lnTo>
                <a:lnTo>
                  <a:pt x="364691" y="175896"/>
                </a:lnTo>
                <a:lnTo>
                  <a:pt x="311922" y="1758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40" name="Title 29">
            <a:extLst>
              <a:ext uri="{FF2B5EF4-FFF2-40B4-BE49-F238E27FC236}">
                <a16:creationId xmlns:a16="http://schemas.microsoft.com/office/drawing/2014/main" id="{BC3FF2C5-5FF3-AEBA-31BA-80C356D097B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0674" y="2021864"/>
            <a:ext cx="6470435" cy="1629011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noProof="0"/>
              <a:t>Titre de la couverture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EB29C9E1-D0C4-DC2B-FA06-A537D9B896F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0674" y="3738440"/>
            <a:ext cx="6470435" cy="4795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FA3BA3C-7101-A7E3-AE4D-5BEB4D28B7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674" y="4562593"/>
            <a:ext cx="832359" cy="479676"/>
          </a:xfrm>
          <a:prstGeom prst="roundRect">
            <a:avLst/>
          </a:prstGeom>
          <a:solidFill>
            <a:schemeClr val="bg1"/>
          </a:solidFill>
        </p:spPr>
        <p:txBody>
          <a:bodyPr wrap="none" lIns="180000" tIns="108000" rIns="180000" bIns="10800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9pPr>
          </a:lstStyle>
          <a:p>
            <a:pPr lvl="0"/>
            <a:r>
              <a:rPr lang="fr-FR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36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93641271-6930-251C-8771-36E992CFC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4362450"/>
            <a:ext cx="12192000" cy="2495551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5" name="Title 29">
            <a:extLst>
              <a:ext uri="{FF2B5EF4-FFF2-40B4-BE49-F238E27FC236}">
                <a16:creationId xmlns:a16="http://schemas.microsoft.com/office/drawing/2014/main" id="{A6B7E365-7E1F-9E83-BEA4-358CD69B1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4" y="2130415"/>
            <a:ext cx="10441783" cy="1661993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/>
              <a:t>Titre de la couverture </a:t>
            </a:r>
            <a:br>
              <a:rPr lang="fr-FR" noProof="0"/>
            </a:br>
            <a:r>
              <a:rPr lang="fr-FR" noProof="0"/>
              <a:t>sur deux lignes</a:t>
            </a:r>
          </a:p>
        </p:txBody>
      </p:sp>
      <p:sp>
        <p:nvSpPr>
          <p:cNvPr id="37" name="Text Placeholder 49">
            <a:extLst>
              <a:ext uri="{FF2B5EF4-FFF2-40B4-BE49-F238E27FC236}">
                <a16:creationId xmlns:a16="http://schemas.microsoft.com/office/drawing/2014/main" id="{9CA9005E-ACBC-DDF8-D47B-0EF5FECD9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674" y="4976692"/>
            <a:ext cx="5748226" cy="359457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3D1F48-1280-D830-DBF5-27BBDAF9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b="8"/>
          <a:stretch>
            <a:fillRect/>
          </a:stretch>
        </p:blipFill>
        <p:spPr>
          <a:xfrm>
            <a:off x="7051617" y="4362450"/>
            <a:ext cx="2356556" cy="2495550"/>
          </a:xfrm>
          <a:custGeom>
            <a:avLst/>
            <a:gdLst>
              <a:gd name="connsiteX0" fmla="*/ 0 w 2356556"/>
              <a:gd name="connsiteY0" fmla="*/ 0 h 2495550"/>
              <a:gd name="connsiteX1" fmla="*/ 2356556 w 2356556"/>
              <a:gd name="connsiteY1" fmla="*/ 0 h 2495550"/>
              <a:gd name="connsiteX2" fmla="*/ 2356556 w 2356556"/>
              <a:gd name="connsiteY2" fmla="*/ 2495550 h 2495550"/>
              <a:gd name="connsiteX3" fmla="*/ 0 w 235655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556" h="2495550">
                <a:moveTo>
                  <a:pt x="0" y="0"/>
                </a:moveTo>
                <a:lnTo>
                  <a:pt x="2356556" y="0"/>
                </a:lnTo>
                <a:lnTo>
                  <a:pt x="2356556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A36EEC-2307-29D7-97AE-C01CBA089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b="8"/>
          <a:stretch>
            <a:fillRect/>
          </a:stretch>
        </p:blipFill>
        <p:spPr>
          <a:xfrm>
            <a:off x="8347495" y="4362450"/>
            <a:ext cx="2356556" cy="2495550"/>
          </a:xfrm>
          <a:custGeom>
            <a:avLst/>
            <a:gdLst>
              <a:gd name="connsiteX0" fmla="*/ 0 w 2356556"/>
              <a:gd name="connsiteY0" fmla="*/ 0 h 2495550"/>
              <a:gd name="connsiteX1" fmla="*/ 2356556 w 2356556"/>
              <a:gd name="connsiteY1" fmla="*/ 0 h 2495550"/>
              <a:gd name="connsiteX2" fmla="*/ 2356556 w 2356556"/>
              <a:gd name="connsiteY2" fmla="*/ 2495550 h 2495550"/>
              <a:gd name="connsiteX3" fmla="*/ 0 w 235655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556" h="2495550">
                <a:moveTo>
                  <a:pt x="0" y="0"/>
                </a:moveTo>
                <a:lnTo>
                  <a:pt x="2356556" y="0"/>
                </a:lnTo>
                <a:lnTo>
                  <a:pt x="2356556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D97D360-5AAB-8F1B-2BBF-DA247273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b="8"/>
          <a:stretch>
            <a:fillRect/>
          </a:stretch>
        </p:blipFill>
        <p:spPr>
          <a:xfrm>
            <a:off x="9643373" y="4362450"/>
            <a:ext cx="2356556" cy="2495550"/>
          </a:xfrm>
          <a:custGeom>
            <a:avLst/>
            <a:gdLst>
              <a:gd name="connsiteX0" fmla="*/ 0 w 2356556"/>
              <a:gd name="connsiteY0" fmla="*/ 0 h 2495550"/>
              <a:gd name="connsiteX1" fmla="*/ 2356556 w 2356556"/>
              <a:gd name="connsiteY1" fmla="*/ 0 h 2495550"/>
              <a:gd name="connsiteX2" fmla="*/ 2356556 w 2356556"/>
              <a:gd name="connsiteY2" fmla="*/ 2495550 h 2495550"/>
              <a:gd name="connsiteX3" fmla="*/ 0 w 235655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556" h="2495550">
                <a:moveTo>
                  <a:pt x="0" y="0"/>
                </a:moveTo>
                <a:lnTo>
                  <a:pt x="2356556" y="0"/>
                </a:lnTo>
                <a:lnTo>
                  <a:pt x="2356556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081A650-9B15-1198-FA37-EE3916C72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r="46840" b="12"/>
          <a:stretch>
            <a:fillRect/>
          </a:stretch>
        </p:blipFill>
        <p:spPr>
          <a:xfrm>
            <a:off x="10939252" y="4362450"/>
            <a:ext cx="1252748" cy="2495422"/>
          </a:xfrm>
          <a:custGeom>
            <a:avLst/>
            <a:gdLst>
              <a:gd name="connsiteX0" fmla="*/ 0 w 1252748"/>
              <a:gd name="connsiteY0" fmla="*/ 0 h 2495422"/>
              <a:gd name="connsiteX1" fmla="*/ 834619 w 1252748"/>
              <a:gd name="connsiteY1" fmla="*/ 0 h 2495422"/>
              <a:gd name="connsiteX2" fmla="*/ 1252748 w 1252748"/>
              <a:gd name="connsiteY2" fmla="*/ 418129 h 2495422"/>
              <a:gd name="connsiteX3" fmla="*/ 1252748 w 1252748"/>
              <a:gd name="connsiteY3" fmla="*/ 2495422 h 2495422"/>
              <a:gd name="connsiteX4" fmla="*/ 0 w 1252748"/>
              <a:gd name="connsiteY4" fmla="*/ 2495422 h 24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748" h="2495422">
                <a:moveTo>
                  <a:pt x="0" y="0"/>
                </a:moveTo>
                <a:lnTo>
                  <a:pt x="834619" y="0"/>
                </a:lnTo>
                <a:cubicBezTo>
                  <a:pt x="1065545" y="0"/>
                  <a:pt x="1252748" y="187203"/>
                  <a:pt x="1252748" y="418129"/>
                </a:cubicBezTo>
                <a:lnTo>
                  <a:pt x="1252748" y="2495422"/>
                </a:lnTo>
                <a:lnTo>
                  <a:pt x="0" y="2495422"/>
                </a:lnTo>
                <a:close/>
              </a:path>
            </a:pathLst>
          </a:custGeom>
        </p:spPr>
      </p:pic>
      <p:grpSp>
        <p:nvGrpSpPr>
          <p:cNvPr id="11" name="Groupe 33">
            <a:extLst>
              <a:ext uri="{FF2B5EF4-FFF2-40B4-BE49-F238E27FC236}">
                <a16:creationId xmlns:a16="http://schemas.microsoft.com/office/drawing/2014/main" id="{C1BC4BC9-A847-F943-747B-44A5D116C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8173" y="538066"/>
            <a:ext cx="2088365" cy="627950"/>
            <a:chOff x="8664576" y="4273550"/>
            <a:chExt cx="1150937" cy="346075"/>
          </a:xfrm>
        </p:grpSpPr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44B875F6-782E-9E73-EA40-C160EE9AD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0">
              <a:extLst>
                <a:ext uri="{FF2B5EF4-FFF2-40B4-BE49-F238E27FC236}">
                  <a16:creationId xmlns:a16="http://schemas.microsoft.com/office/drawing/2014/main" id="{923E6FB7-F740-258C-8FFA-DCB75A56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1">
              <a:extLst>
                <a:ext uri="{FF2B5EF4-FFF2-40B4-BE49-F238E27FC236}">
                  <a16:creationId xmlns:a16="http://schemas.microsoft.com/office/drawing/2014/main" id="{4DB4279A-5085-B09D-6C23-87E8F08C0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2">
              <a:extLst>
                <a:ext uri="{FF2B5EF4-FFF2-40B4-BE49-F238E27FC236}">
                  <a16:creationId xmlns:a16="http://schemas.microsoft.com/office/drawing/2014/main" id="{AB4EA858-4777-441D-3143-6E123894B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3">
              <a:extLst>
                <a:ext uri="{FF2B5EF4-FFF2-40B4-BE49-F238E27FC236}">
                  <a16:creationId xmlns:a16="http://schemas.microsoft.com/office/drawing/2014/main" id="{2EF1A6D1-9673-6131-1DA0-BA9783DB4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4">
              <a:extLst>
                <a:ext uri="{FF2B5EF4-FFF2-40B4-BE49-F238E27FC236}">
                  <a16:creationId xmlns:a16="http://schemas.microsoft.com/office/drawing/2014/main" id="{7A4E43B0-98F1-576C-2392-1441F048C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5">
              <a:extLst>
                <a:ext uri="{FF2B5EF4-FFF2-40B4-BE49-F238E27FC236}">
                  <a16:creationId xmlns:a16="http://schemas.microsoft.com/office/drawing/2014/main" id="{885F9E6C-BEA2-F3C2-10C9-3B9FD3F4A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6">
              <a:extLst>
                <a:ext uri="{FF2B5EF4-FFF2-40B4-BE49-F238E27FC236}">
                  <a16:creationId xmlns:a16="http://schemas.microsoft.com/office/drawing/2014/main" id="{2FC02853-AAD8-F7C5-4583-5097899E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7">
              <a:extLst>
                <a:ext uri="{FF2B5EF4-FFF2-40B4-BE49-F238E27FC236}">
                  <a16:creationId xmlns:a16="http://schemas.microsoft.com/office/drawing/2014/main" id="{EADE742C-26CE-EE28-2198-6981DE882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8">
              <a:extLst>
                <a:ext uri="{FF2B5EF4-FFF2-40B4-BE49-F238E27FC236}">
                  <a16:creationId xmlns:a16="http://schemas.microsoft.com/office/drawing/2014/main" id="{B8E5EE6D-A91E-68AF-9564-F5F76E77B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9">
              <a:extLst>
                <a:ext uri="{FF2B5EF4-FFF2-40B4-BE49-F238E27FC236}">
                  <a16:creationId xmlns:a16="http://schemas.microsoft.com/office/drawing/2014/main" id="{0204F942-E233-2BF9-2E18-B37509F14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0">
              <a:extLst>
                <a:ext uri="{FF2B5EF4-FFF2-40B4-BE49-F238E27FC236}">
                  <a16:creationId xmlns:a16="http://schemas.microsoft.com/office/drawing/2014/main" id="{E8691FAA-47BF-04B3-3C8F-BE483FE8D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1">
              <a:extLst>
                <a:ext uri="{FF2B5EF4-FFF2-40B4-BE49-F238E27FC236}">
                  <a16:creationId xmlns:a16="http://schemas.microsoft.com/office/drawing/2014/main" id="{5DDA76F7-CFEB-4BCF-6BFB-2D59F9A5F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2">
              <a:extLst>
                <a:ext uri="{FF2B5EF4-FFF2-40B4-BE49-F238E27FC236}">
                  <a16:creationId xmlns:a16="http://schemas.microsoft.com/office/drawing/2014/main" id="{BBDC970F-FC07-36C4-B709-C00C66F76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3">
              <a:extLst>
                <a:ext uri="{FF2B5EF4-FFF2-40B4-BE49-F238E27FC236}">
                  <a16:creationId xmlns:a16="http://schemas.microsoft.com/office/drawing/2014/main" id="{B155FC8C-2B32-8050-5AE5-3733FFCA5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4">
              <a:extLst>
                <a:ext uri="{FF2B5EF4-FFF2-40B4-BE49-F238E27FC236}">
                  <a16:creationId xmlns:a16="http://schemas.microsoft.com/office/drawing/2014/main" id="{97B4B5C1-0CB3-9092-AFB0-872AD8D94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5">
              <a:extLst>
                <a:ext uri="{FF2B5EF4-FFF2-40B4-BE49-F238E27FC236}">
                  <a16:creationId xmlns:a16="http://schemas.microsoft.com/office/drawing/2014/main" id="{0B5EDFC3-070D-CDFA-761C-BBA0D868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6">
              <a:extLst>
                <a:ext uri="{FF2B5EF4-FFF2-40B4-BE49-F238E27FC236}">
                  <a16:creationId xmlns:a16="http://schemas.microsoft.com/office/drawing/2014/main" id="{043E88FD-8D19-9552-26C3-D28912AB1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7">
              <a:extLst>
                <a:ext uri="{FF2B5EF4-FFF2-40B4-BE49-F238E27FC236}">
                  <a16:creationId xmlns:a16="http://schemas.microsoft.com/office/drawing/2014/main" id="{5AC128F7-9804-DBF6-3D41-31647190A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58">
              <a:extLst>
                <a:ext uri="{FF2B5EF4-FFF2-40B4-BE49-F238E27FC236}">
                  <a16:creationId xmlns:a16="http://schemas.microsoft.com/office/drawing/2014/main" id="{773A30B0-9EF7-7F3A-8D6D-F4607FE12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3DF51-E5EF-0611-ABF1-8DD3C546BD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674" y="5665339"/>
            <a:ext cx="832359" cy="479676"/>
          </a:xfrm>
          <a:prstGeom prst="roundRect">
            <a:avLst/>
          </a:prstGeom>
          <a:solidFill>
            <a:schemeClr val="bg1"/>
          </a:solidFill>
        </p:spPr>
        <p:txBody>
          <a:bodyPr wrap="none" lIns="180000" tIns="108000" rIns="180000" bIns="10800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9pPr>
          </a:lstStyle>
          <a:p>
            <a:pPr lvl="0"/>
            <a:r>
              <a:rPr lang="fr-FR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763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20">
            <a:extLst>
              <a:ext uri="{FF2B5EF4-FFF2-40B4-BE49-F238E27FC236}">
                <a16:creationId xmlns:a16="http://schemas.microsoft.com/office/drawing/2014/main" id="{C68CC2DC-48A9-9F35-62B8-F1519AD24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2952748"/>
            <a:ext cx="12187132" cy="3905252"/>
          </a:xfrm>
          <a:prstGeom prst="round2SameRect">
            <a:avLst>
              <a:gd name="adj1" fmla="val 6419"/>
              <a:gd name="adj2" fmla="val 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61" name="Title 27">
            <a:extLst>
              <a:ext uri="{FF2B5EF4-FFF2-40B4-BE49-F238E27FC236}">
                <a16:creationId xmlns:a16="http://schemas.microsoft.com/office/drawing/2014/main" id="{7AABFE58-213F-40A3-5011-3892158EE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6" y="383223"/>
            <a:ext cx="5561332" cy="1107996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8000"/>
            </a:lvl1pPr>
          </a:lstStyle>
          <a:p>
            <a:r>
              <a:rPr lang="fr-FR" noProof="0"/>
              <a:t>Sommaire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A1E940EB-CABD-D709-6ACA-6848A6B23E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176" y="1946570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F5CF4DA0-27D0-2DB1-590B-BBAF748F59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2760" y="1946570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59" name="Text Placeholder 29">
            <a:extLst>
              <a:ext uri="{FF2B5EF4-FFF2-40B4-BE49-F238E27FC236}">
                <a16:creationId xmlns:a16="http://schemas.microsoft.com/office/drawing/2014/main" id="{74A665C9-DE51-D704-E15C-F3F63234A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9343" y="1946570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C4B188DB-F672-566B-969C-F4B66BF2A2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176" y="4040309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53113FFB-9E23-84C6-3CB4-EF619AEFB3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2760" y="4040309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61C4DC69-F409-3F5A-2735-AC65DE7EF9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9343" y="4040309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50E936-8592-5772-C0FC-53F1DBC89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3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V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64D3D430-7ABD-C451-0AF3-8849A031A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CA9719-B7CE-A104-39B1-33687A0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804228 w 12192000"/>
              <a:gd name="connsiteY3" fmla="*/ 6858000 h 6858000"/>
              <a:gd name="connsiteX4" fmla="*/ 4804228 w 12192000"/>
              <a:gd name="connsiteY4" fmla="*/ 912239 h 6858000"/>
              <a:gd name="connsiteX5" fmla="*/ 4303152 w 12192000"/>
              <a:gd name="connsiteY5" fmla="*/ 411163 h 6858000"/>
              <a:gd name="connsiteX6" fmla="*/ 668715 w 12192000"/>
              <a:gd name="connsiteY6" fmla="*/ 411163 h 6858000"/>
              <a:gd name="connsiteX7" fmla="*/ 167639 w 12192000"/>
              <a:gd name="connsiteY7" fmla="*/ 912239 h 6858000"/>
              <a:gd name="connsiteX8" fmla="*/ 167639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804228" y="6858000"/>
                </a:lnTo>
                <a:lnTo>
                  <a:pt x="4804228" y="912239"/>
                </a:lnTo>
                <a:cubicBezTo>
                  <a:pt x="4804228" y="635502"/>
                  <a:pt x="4579889" y="411163"/>
                  <a:pt x="4303152" y="411163"/>
                </a:cubicBezTo>
                <a:lnTo>
                  <a:pt x="668715" y="411163"/>
                </a:lnTo>
                <a:cubicBezTo>
                  <a:pt x="391978" y="411163"/>
                  <a:pt x="167639" y="635502"/>
                  <a:pt x="167639" y="912239"/>
                </a:cubicBezTo>
                <a:lnTo>
                  <a:pt x="16763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44" name="Title 29">
            <a:extLst>
              <a:ext uri="{FF2B5EF4-FFF2-40B4-BE49-F238E27FC236}">
                <a16:creationId xmlns:a16="http://schemas.microsoft.com/office/drawing/2014/main" id="{E97D5E87-6D00-7944-6ECC-F499962F7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1685991"/>
            <a:ext cx="6470435" cy="2492990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/>
              <a:t>Titre très long sur un total de trois lignes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EA3E3B4-0CA7-336B-01EC-BBE2EACC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984" y="4632731"/>
            <a:ext cx="6470434" cy="774956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90ECA1-E46A-2639-2E29-2AD5CED2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955398" y="1338163"/>
            <a:ext cx="459173" cy="376824"/>
            <a:chOff x="6572805" y="2461391"/>
            <a:chExt cx="594885" cy="488200"/>
          </a:xfrm>
          <a:solidFill>
            <a:schemeClr val="accent4"/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9697065-320A-64F7-5A57-8C64AE8C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19EBEF2-ED8D-FA20-1570-05161426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0FA39CD-E842-F194-9B94-23734937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grpSp>
        <p:nvGrpSpPr>
          <p:cNvPr id="17" name="Groupe 9">
            <a:extLst>
              <a:ext uri="{FF2B5EF4-FFF2-40B4-BE49-F238E27FC236}">
                <a16:creationId xmlns:a16="http://schemas.microsoft.com/office/drawing/2014/main" id="{C46EFADF-B314-81C6-5FC8-38781909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</p:grpSpPr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EF5479FE-DD7F-997E-B922-F559E2D66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324080DD-B8BE-9165-6D5A-28ACC772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FB01C7A3-883C-E009-6430-4EC9D5CA1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2">
              <a:extLst>
                <a:ext uri="{FF2B5EF4-FFF2-40B4-BE49-F238E27FC236}">
                  <a16:creationId xmlns:a16="http://schemas.microsoft.com/office/drawing/2014/main" id="{7C5521C4-1302-A7CD-F38D-0BFD7ADC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3">
              <a:extLst>
                <a:ext uri="{FF2B5EF4-FFF2-40B4-BE49-F238E27FC236}">
                  <a16:creationId xmlns:a16="http://schemas.microsoft.com/office/drawing/2014/main" id="{515D5516-2762-A0DA-2CA5-A850D02A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6FB1BE35-34FF-8935-8DBE-29FB8347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65931108-2358-2CD6-AC90-3EFE1293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2CBAA705-A7AC-8815-6E79-D38C997C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F2F46DE8-B1D3-FC76-BB91-1F38BB99F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8">
              <a:extLst>
                <a:ext uri="{FF2B5EF4-FFF2-40B4-BE49-F238E27FC236}">
                  <a16:creationId xmlns:a16="http://schemas.microsoft.com/office/drawing/2014/main" id="{B187B751-507F-AD2D-D255-60B10E0D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9">
              <a:extLst>
                <a:ext uri="{FF2B5EF4-FFF2-40B4-BE49-F238E27FC236}">
                  <a16:creationId xmlns:a16="http://schemas.microsoft.com/office/drawing/2014/main" id="{799DFDCB-5EF7-86E8-DE71-B175A1B77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7C0653C6-8827-71E6-DD3E-C6CD2C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370CA9E2-E18F-5494-66B8-B4CF78A4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7D91B749-D91D-1A3F-5CDC-A319668C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3">
              <a:extLst>
                <a:ext uri="{FF2B5EF4-FFF2-40B4-BE49-F238E27FC236}">
                  <a16:creationId xmlns:a16="http://schemas.microsoft.com/office/drawing/2014/main" id="{B3469ED7-E243-0229-365F-090536AD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6D296A19-1693-D737-F09B-EBD331CC5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EF296952-6899-B9CD-B15E-173A9EA9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6">
              <a:extLst>
                <a:ext uri="{FF2B5EF4-FFF2-40B4-BE49-F238E27FC236}">
                  <a16:creationId xmlns:a16="http://schemas.microsoft.com/office/drawing/2014/main" id="{AC560FFC-99ED-D452-3B00-9F63F517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7">
              <a:extLst>
                <a:ext uri="{FF2B5EF4-FFF2-40B4-BE49-F238E27FC236}">
                  <a16:creationId xmlns:a16="http://schemas.microsoft.com/office/drawing/2014/main" id="{6B85393B-2814-D2D8-0796-F65BD270A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58">
              <a:extLst>
                <a:ext uri="{FF2B5EF4-FFF2-40B4-BE49-F238E27FC236}">
                  <a16:creationId xmlns:a16="http://schemas.microsoft.com/office/drawing/2014/main" id="{88D99EA8-2410-454A-B861-C01EFD59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F327AB1-DE27-8081-626C-33E2FD03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B8953-145E-1D9F-8F89-511636DFA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240D55B-B18D-F28C-90FB-ACDEFA65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4984" y="4395056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BAB436B2-43EF-0395-E0D6-983469EB0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67640" cy="68580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3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rail V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64D3D430-7ABD-C451-0AF3-8849A031A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CA9719-B7CE-A104-39B1-33687A0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804228 w 12192000"/>
              <a:gd name="connsiteY3" fmla="*/ 6858000 h 6858000"/>
              <a:gd name="connsiteX4" fmla="*/ 4804228 w 12192000"/>
              <a:gd name="connsiteY4" fmla="*/ 912239 h 6858000"/>
              <a:gd name="connsiteX5" fmla="*/ 4303152 w 12192000"/>
              <a:gd name="connsiteY5" fmla="*/ 411163 h 6858000"/>
              <a:gd name="connsiteX6" fmla="*/ 668715 w 12192000"/>
              <a:gd name="connsiteY6" fmla="*/ 411163 h 6858000"/>
              <a:gd name="connsiteX7" fmla="*/ 167639 w 12192000"/>
              <a:gd name="connsiteY7" fmla="*/ 912239 h 6858000"/>
              <a:gd name="connsiteX8" fmla="*/ 167639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804228" y="6858000"/>
                </a:lnTo>
                <a:lnTo>
                  <a:pt x="4804228" y="912239"/>
                </a:lnTo>
                <a:cubicBezTo>
                  <a:pt x="4804228" y="635502"/>
                  <a:pt x="4579889" y="411163"/>
                  <a:pt x="4303152" y="411163"/>
                </a:cubicBezTo>
                <a:lnTo>
                  <a:pt x="668715" y="411163"/>
                </a:lnTo>
                <a:cubicBezTo>
                  <a:pt x="391978" y="411163"/>
                  <a:pt x="167639" y="635502"/>
                  <a:pt x="167639" y="912239"/>
                </a:cubicBezTo>
                <a:lnTo>
                  <a:pt x="16763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44" name="Title 29">
            <a:extLst>
              <a:ext uri="{FF2B5EF4-FFF2-40B4-BE49-F238E27FC236}">
                <a16:creationId xmlns:a16="http://schemas.microsoft.com/office/drawing/2014/main" id="{E97D5E87-6D00-7944-6ECC-F499962F7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1685991"/>
            <a:ext cx="6470435" cy="2492990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/>
              <a:t>Titre très long sur un total de trois lignes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EA3E3B4-0CA7-336B-01EC-BBE2EACC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984" y="4632731"/>
            <a:ext cx="6470434" cy="774956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90ECA1-E46A-2639-2E29-2AD5CED2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955398" y="1338163"/>
            <a:ext cx="459173" cy="376824"/>
            <a:chOff x="6572805" y="2461391"/>
            <a:chExt cx="594885" cy="488200"/>
          </a:xfrm>
          <a:solidFill>
            <a:schemeClr val="accent4"/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9697065-320A-64F7-5A57-8C64AE8C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19EBEF2-ED8D-FA20-1570-05161426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0FA39CD-E842-F194-9B94-23734937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grpSp>
        <p:nvGrpSpPr>
          <p:cNvPr id="17" name="Groupe 9">
            <a:extLst>
              <a:ext uri="{FF2B5EF4-FFF2-40B4-BE49-F238E27FC236}">
                <a16:creationId xmlns:a16="http://schemas.microsoft.com/office/drawing/2014/main" id="{C46EFADF-B314-81C6-5FC8-38781909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</p:grpSpPr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EF5479FE-DD7F-997E-B922-F559E2D66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324080DD-B8BE-9165-6D5A-28ACC772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FB01C7A3-883C-E009-6430-4EC9D5CA1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2">
              <a:extLst>
                <a:ext uri="{FF2B5EF4-FFF2-40B4-BE49-F238E27FC236}">
                  <a16:creationId xmlns:a16="http://schemas.microsoft.com/office/drawing/2014/main" id="{7C5521C4-1302-A7CD-F38D-0BFD7ADC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3">
              <a:extLst>
                <a:ext uri="{FF2B5EF4-FFF2-40B4-BE49-F238E27FC236}">
                  <a16:creationId xmlns:a16="http://schemas.microsoft.com/office/drawing/2014/main" id="{515D5516-2762-A0DA-2CA5-A850D02A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6FB1BE35-34FF-8935-8DBE-29FB8347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65931108-2358-2CD6-AC90-3EFE1293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2CBAA705-A7AC-8815-6E79-D38C997C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F2F46DE8-B1D3-FC76-BB91-1F38BB99F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8">
              <a:extLst>
                <a:ext uri="{FF2B5EF4-FFF2-40B4-BE49-F238E27FC236}">
                  <a16:creationId xmlns:a16="http://schemas.microsoft.com/office/drawing/2014/main" id="{B187B751-507F-AD2D-D255-60B10E0D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9">
              <a:extLst>
                <a:ext uri="{FF2B5EF4-FFF2-40B4-BE49-F238E27FC236}">
                  <a16:creationId xmlns:a16="http://schemas.microsoft.com/office/drawing/2014/main" id="{799DFDCB-5EF7-86E8-DE71-B175A1B77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7C0653C6-8827-71E6-DD3E-C6CD2C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370CA9E2-E18F-5494-66B8-B4CF78A4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7D91B749-D91D-1A3F-5CDC-A319668C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3">
              <a:extLst>
                <a:ext uri="{FF2B5EF4-FFF2-40B4-BE49-F238E27FC236}">
                  <a16:creationId xmlns:a16="http://schemas.microsoft.com/office/drawing/2014/main" id="{B3469ED7-E243-0229-365F-090536AD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6D296A19-1693-D737-F09B-EBD331CC5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EF296952-6899-B9CD-B15E-173A9EA9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6">
              <a:extLst>
                <a:ext uri="{FF2B5EF4-FFF2-40B4-BE49-F238E27FC236}">
                  <a16:creationId xmlns:a16="http://schemas.microsoft.com/office/drawing/2014/main" id="{AC560FFC-99ED-D452-3B00-9F63F517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7">
              <a:extLst>
                <a:ext uri="{FF2B5EF4-FFF2-40B4-BE49-F238E27FC236}">
                  <a16:creationId xmlns:a16="http://schemas.microsoft.com/office/drawing/2014/main" id="{6B85393B-2814-D2D8-0796-F65BD270A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58">
              <a:extLst>
                <a:ext uri="{FF2B5EF4-FFF2-40B4-BE49-F238E27FC236}">
                  <a16:creationId xmlns:a16="http://schemas.microsoft.com/office/drawing/2014/main" id="{88D99EA8-2410-454A-B861-C01EFD59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F327AB1-DE27-8081-626C-33E2FD03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7FA7B-C787-C5E0-55B0-C7C0EFBF7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240D55B-B18D-F28C-90FB-ACDEFA65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4984" y="4395056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3DA242F8-E019-B1BE-DB9B-6EA421D56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67640" cy="68580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foncé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64D3D430-7ABD-C451-0AF3-8849A031A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CA9719-B7CE-A104-39B1-33687A0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804228 w 12192000"/>
              <a:gd name="connsiteY3" fmla="*/ 6858000 h 6858000"/>
              <a:gd name="connsiteX4" fmla="*/ 4804228 w 12192000"/>
              <a:gd name="connsiteY4" fmla="*/ 912239 h 6858000"/>
              <a:gd name="connsiteX5" fmla="*/ 4303152 w 12192000"/>
              <a:gd name="connsiteY5" fmla="*/ 411163 h 6858000"/>
              <a:gd name="connsiteX6" fmla="*/ 668715 w 12192000"/>
              <a:gd name="connsiteY6" fmla="*/ 411163 h 6858000"/>
              <a:gd name="connsiteX7" fmla="*/ 167639 w 12192000"/>
              <a:gd name="connsiteY7" fmla="*/ 912239 h 6858000"/>
              <a:gd name="connsiteX8" fmla="*/ 167639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804228" y="6858000"/>
                </a:lnTo>
                <a:lnTo>
                  <a:pt x="4804228" y="912239"/>
                </a:lnTo>
                <a:cubicBezTo>
                  <a:pt x="4804228" y="635502"/>
                  <a:pt x="4579889" y="411163"/>
                  <a:pt x="4303152" y="411163"/>
                </a:cubicBezTo>
                <a:lnTo>
                  <a:pt x="668715" y="411163"/>
                </a:lnTo>
                <a:cubicBezTo>
                  <a:pt x="391978" y="411163"/>
                  <a:pt x="167639" y="635502"/>
                  <a:pt x="167639" y="912239"/>
                </a:cubicBezTo>
                <a:lnTo>
                  <a:pt x="16763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44" name="Title 29">
            <a:extLst>
              <a:ext uri="{FF2B5EF4-FFF2-40B4-BE49-F238E27FC236}">
                <a16:creationId xmlns:a16="http://schemas.microsoft.com/office/drawing/2014/main" id="{E97D5E87-6D00-7944-6ECC-F499962F7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1685991"/>
            <a:ext cx="6470435" cy="2492990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/>
              <a:t>Titre très long sur un total de trois lignes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EA3E3B4-0CA7-336B-01EC-BBE2EACC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984" y="4632731"/>
            <a:ext cx="6470434" cy="774956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90ECA1-E46A-2639-2E29-2AD5CED2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955398" y="1338163"/>
            <a:ext cx="459173" cy="376824"/>
            <a:chOff x="6572805" y="2461391"/>
            <a:chExt cx="594885" cy="488200"/>
          </a:xfrm>
          <a:solidFill>
            <a:schemeClr val="accent4"/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9697065-320A-64F7-5A57-8C64AE8C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19EBEF2-ED8D-FA20-1570-05161426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0FA39CD-E842-F194-9B94-23734937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grpSp>
        <p:nvGrpSpPr>
          <p:cNvPr id="17" name="Groupe 9">
            <a:extLst>
              <a:ext uri="{FF2B5EF4-FFF2-40B4-BE49-F238E27FC236}">
                <a16:creationId xmlns:a16="http://schemas.microsoft.com/office/drawing/2014/main" id="{C46EFADF-B314-81C6-5FC8-38781909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</p:grpSpPr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EF5479FE-DD7F-997E-B922-F559E2D66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324080DD-B8BE-9165-6D5A-28ACC772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FB01C7A3-883C-E009-6430-4EC9D5CA1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2">
              <a:extLst>
                <a:ext uri="{FF2B5EF4-FFF2-40B4-BE49-F238E27FC236}">
                  <a16:creationId xmlns:a16="http://schemas.microsoft.com/office/drawing/2014/main" id="{7C5521C4-1302-A7CD-F38D-0BFD7ADC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3">
              <a:extLst>
                <a:ext uri="{FF2B5EF4-FFF2-40B4-BE49-F238E27FC236}">
                  <a16:creationId xmlns:a16="http://schemas.microsoft.com/office/drawing/2014/main" id="{515D5516-2762-A0DA-2CA5-A850D02A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6FB1BE35-34FF-8935-8DBE-29FB8347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65931108-2358-2CD6-AC90-3EFE1293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2CBAA705-A7AC-8815-6E79-D38C997C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F2F46DE8-B1D3-FC76-BB91-1F38BB99F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8">
              <a:extLst>
                <a:ext uri="{FF2B5EF4-FFF2-40B4-BE49-F238E27FC236}">
                  <a16:creationId xmlns:a16="http://schemas.microsoft.com/office/drawing/2014/main" id="{B187B751-507F-AD2D-D255-60B10E0D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9">
              <a:extLst>
                <a:ext uri="{FF2B5EF4-FFF2-40B4-BE49-F238E27FC236}">
                  <a16:creationId xmlns:a16="http://schemas.microsoft.com/office/drawing/2014/main" id="{799DFDCB-5EF7-86E8-DE71-B175A1B77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7C0653C6-8827-71E6-DD3E-C6CD2C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370CA9E2-E18F-5494-66B8-B4CF78A4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7D91B749-D91D-1A3F-5CDC-A319668C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3">
              <a:extLst>
                <a:ext uri="{FF2B5EF4-FFF2-40B4-BE49-F238E27FC236}">
                  <a16:creationId xmlns:a16="http://schemas.microsoft.com/office/drawing/2014/main" id="{B3469ED7-E243-0229-365F-090536AD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6D296A19-1693-D737-F09B-EBD331CC5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EF296952-6899-B9CD-B15E-173A9EA9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6">
              <a:extLst>
                <a:ext uri="{FF2B5EF4-FFF2-40B4-BE49-F238E27FC236}">
                  <a16:creationId xmlns:a16="http://schemas.microsoft.com/office/drawing/2014/main" id="{AC560FFC-99ED-D452-3B00-9F63F517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7">
              <a:extLst>
                <a:ext uri="{FF2B5EF4-FFF2-40B4-BE49-F238E27FC236}">
                  <a16:creationId xmlns:a16="http://schemas.microsoft.com/office/drawing/2014/main" id="{6B85393B-2814-D2D8-0796-F65BD270A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58">
              <a:extLst>
                <a:ext uri="{FF2B5EF4-FFF2-40B4-BE49-F238E27FC236}">
                  <a16:creationId xmlns:a16="http://schemas.microsoft.com/office/drawing/2014/main" id="{88D99EA8-2410-454A-B861-C01EFD59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EB0D6C-4DDF-EE94-39BC-3FF044500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240D55B-B18D-F28C-90FB-ACDEFA65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4984" y="4395056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3E51943E-99F4-3399-93A8-92310D9C8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67640" cy="68580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244A64-5CF7-7615-313E-DC61F4D1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/>
          <a:p>
            <a:r>
              <a:rPr lang="fr-FR" noProof="0"/>
              <a:t>Style de 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76AB5-48AD-B191-A7F3-DAE6278A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/>
              <a:t>Premier niveau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 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  <a:p>
            <a:pPr lvl="6"/>
            <a:r>
              <a:rPr lang="fr-FR" noProof="0"/>
              <a:t>Septième niveau</a:t>
            </a:r>
          </a:p>
          <a:p>
            <a:pPr lvl="7"/>
            <a:r>
              <a:rPr lang="fr-FR" noProof="0"/>
              <a:t>Huitième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60EA1-D26C-3ED0-FDEC-16AE8F4E0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7148530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Nom du document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AF308-F870-6748-DBF8-07A62F5E1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7" r:id="rId3"/>
    <p:sldLayoutId id="2147483788" r:id="rId4"/>
    <p:sldLayoutId id="2147483789" r:id="rId5"/>
    <p:sldLayoutId id="2147483790" r:id="rId6"/>
    <p:sldLayoutId id="2147483785" r:id="rId7"/>
    <p:sldLayoutId id="2147483786" r:id="rId8"/>
    <p:sldLayoutId id="2147483784" r:id="rId9"/>
    <p:sldLayoutId id="2147483783" r:id="rId10"/>
    <p:sldLayoutId id="2147483782" r:id="rId11"/>
    <p:sldLayoutId id="2147483781" r:id="rId12"/>
    <p:sldLayoutId id="2147483766" r:id="rId13"/>
    <p:sldLayoutId id="2147483767" r:id="rId14"/>
    <p:sldLayoutId id="2147483768" r:id="rId15"/>
    <p:sldLayoutId id="2147483769" r:id="rId16"/>
    <p:sldLayoutId id="2147483780" r:id="rId17"/>
    <p:sldLayoutId id="2147483770" r:id="rId18"/>
    <p:sldLayoutId id="2147483773" r:id="rId19"/>
    <p:sldLayoutId id="2147483771" r:id="rId20"/>
    <p:sldLayoutId id="2147483772" r:id="rId21"/>
    <p:sldLayoutId id="2147483774" r:id="rId22"/>
    <p:sldLayoutId id="2147483775" r:id="rId23"/>
    <p:sldLayoutId id="2147483776" r:id="rId24"/>
    <p:sldLayoutId id="2147483777" r:id="rId25"/>
    <p:sldLayoutId id="2147483764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3"/>
          </a:solidFill>
          <a:latin typeface="Verdana Pro Semibold" panose="020B070403050404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Tx/>
        <a:buNone/>
        <a:defRPr sz="2000" kern="1200">
          <a:solidFill>
            <a:schemeClr val="tx1"/>
          </a:solidFill>
          <a:latin typeface="Verdana Pro Semibold" panose="020B070403050404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1"/>
        </a:buClr>
        <a:buSzPct val="130000"/>
        <a:buFont typeface="Verdana Pro" panose="020B060403050404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2"/>
        </a:buClr>
        <a:buSzPct val="130000"/>
        <a:buFont typeface="Verdana Pro" panose="020B060403050404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4"/>
        </a:buClr>
        <a:buSzPct val="130000"/>
        <a:buFont typeface="Verdana Pro" panose="020B060403050404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1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2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4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4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43" userDrawn="1">
          <p15:clr>
            <a:srgbClr val="F26B43"/>
          </p15:clr>
        </p15:guide>
        <p15:guide id="4" pos="2608" userDrawn="1">
          <p15:clr>
            <a:srgbClr val="F26B43"/>
          </p15:clr>
        </p15:guide>
        <p15:guide id="5" pos="5072" userDrawn="1">
          <p15:clr>
            <a:srgbClr val="F26B43"/>
          </p15:clr>
        </p15:guide>
        <p15:guide id="6" pos="753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orient="horz" pos="259" userDrawn="1">
          <p15:clr>
            <a:srgbClr val="F26B43"/>
          </p15:clr>
        </p15:guide>
        <p15:guide id="10" orient="horz" pos="1583" userDrawn="1">
          <p15:clr>
            <a:srgbClr val="F26B43"/>
          </p15:clr>
        </p15:guide>
        <p15:guide id="11" orient="horz" pos="2908" userDrawn="1">
          <p15:clr>
            <a:srgbClr val="F26B43"/>
          </p15:clr>
        </p15:guide>
        <p15:guide id="12" orient="horz" pos="42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CE78BF-7B9C-44FA-B17F-7BD3F96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F96D4A-A23D-45AF-AD6F-035575B42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  <a:p>
            <a:pPr lvl="5"/>
            <a:r>
              <a:rPr lang="en-US"/>
              <a:t>Sixième niveau</a:t>
            </a:r>
          </a:p>
          <a:p>
            <a:pPr lvl="6"/>
            <a:r>
              <a:rPr lang="en-US"/>
              <a:t>Septième niveau</a:t>
            </a:r>
          </a:p>
          <a:p>
            <a:pPr lvl="7"/>
            <a:r>
              <a:rPr lang="en-US"/>
              <a:t>Huitième niveau</a:t>
            </a:r>
          </a:p>
          <a:p>
            <a:pPr lvl="8"/>
            <a:r>
              <a:rPr lang="en-US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8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Bagoss Standard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0">
          <p15:clr>
            <a:srgbClr val="EB711A"/>
          </p15:clr>
        </p15:guide>
        <p15:guide id="3" pos="192">
          <p15:clr>
            <a:srgbClr val="EB711A"/>
          </p15:clr>
        </p15:guide>
        <p15:guide id="4" pos="712">
          <p15:clr>
            <a:srgbClr val="EB711A"/>
          </p15:clr>
        </p15:guide>
        <p15:guide id="5" pos="808">
          <p15:clr>
            <a:srgbClr val="EB711A"/>
          </p15:clr>
        </p15:guide>
        <p15:guide id="6" pos="1328">
          <p15:clr>
            <a:srgbClr val="EB711A"/>
          </p15:clr>
        </p15:guide>
        <p15:guide id="7" pos="1424">
          <p15:clr>
            <a:srgbClr val="EB711A"/>
          </p15:clr>
        </p15:guide>
        <p15:guide id="8" pos="1944">
          <p15:clr>
            <a:srgbClr val="EB711A"/>
          </p15:clr>
        </p15:guide>
        <p15:guide id="9" pos="2040">
          <p15:clr>
            <a:srgbClr val="EB711A"/>
          </p15:clr>
        </p15:guide>
        <p15:guide id="10" pos="2560">
          <p15:clr>
            <a:srgbClr val="EB711A"/>
          </p15:clr>
        </p15:guide>
        <p15:guide id="11" pos="2656">
          <p15:clr>
            <a:srgbClr val="EB711A"/>
          </p15:clr>
        </p15:guide>
        <p15:guide id="12" pos="3176">
          <p15:clr>
            <a:srgbClr val="EB711A"/>
          </p15:clr>
        </p15:guide>
        <p15:guide id="13" pos="3272">
          <p15:clr>
            <a:srgbClr val="EB711A"/>
          </p15:clr>
        </p15:guide>
        <p15:guide id="14" pos="3792">
          <p15:clr>
            <a:srgbClr val="EB711A"/>
          </p15:clr>
        </p15:guide>
        <p15:guide id="15" pos="3888">
          <p15:clr>
            <a:srgbClr val="EB711A"/>
          </p15:clr>
        </p15:guide>
        <p15:guide id="16" pos="4408">
          <p15:clr>
            <a:srgbClr val="EB711A"/>
          </p15:clr>
        </p15:guide>
        <p15:guide id="17" pos="4504">
          <p15:clr>
            <a:srgbClr val="EB711A"/>
          </p15:clr>
        </p15:guide>
        <p15:guide id="18" pos="5024">
          <p15:clr>
            <a:srgbClr val="EB711A"/>
          </p15:clr>
        </p15:guide>
        <p15:guide id="19" pos="5120">
          <p15:clr>
            <a:srgbClr val="EB711A"/>
          </p15:clr>
        </p15:guide>
        <p15:guide id="20" pos="5640">
          <p15:clr>
            <a:srgbClr val="EB711A"/>
          </p15:clr>
        </p15:guide>
        <p15:guide id="21" pos="5736">
          <p15:clr>
            <a:srgbClr val="EB711A"/>
          </p15:clr>
        </p15:guide>
        <p15:guide id="22" pos="6256">
          <p15:clr>
            <a:srgbClr val="EB711A"/>
          </p15:clr>
        </p15:guide>
        <p15:guide id="23" pos="6352">
          <p15:clr>
            <a:srgbClr val="EB711A"/>
          </p15:clr>
        </p15:guide>
        <p15:guide id="24" pos="6872">
          <p15:clr>
            <a:srgbClr val="EB711A"/>
          </p15:clr>
        </p15:guide>
        <p15:guide id="25" pos="6968">
          <p15:clr>
            <a:srgbClr val="EB711A"/>
          </p15:clr>
        </p15:guide>
        <p15:guide id="26" pos="7488">
          <p15:clr>
            <a:srgbClr val="EB711A"/>
          </p15:clr>
        </p15:guide>
        <p15:guide id="27" orient="horz">
          <p15:clr>
            <a:srgbClr val="EB711A"/>
          </p15:clr>
        </p15:guide>
        <p15:guide id="28" orient="horz" pos="4320">
          <p15:clr>
            <a:srgbClr val="EB711A"/>
          </p15:clr>
        </p15:guide>
        <p15:guide id="29" orient="horz" pos="192">
          <p15:clr>
            <a:srgbClr val="EB711A"/>
          </p15:clr>
        </p15:guide>
        <p15:guide id="30" orient="horz" pos="4128">
          <p15:clr>
            <a:srgbClr val="EB711A"/>
          </p15:clr>
        </p15:guide>
        <p15:guide id="31">
          <p15:clr>
            <a:srgbClr val="EB711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365.cloud.microsoft/cha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angersfr.sharepoint.com/:w:/t/PledeContinuitNumrique-CelluledeCrise/ER6ydyamQhtJl1B03VCwOk4BHrFz4VWAIJPIY_MWKintkA?e=iCSRw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angers.fr/fr/vie-des-campus/numerique/systeme-d-information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2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000A9-E852-FC24-0948-0FF6DA535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06679D-98E8-3359-1DBB-E6FD3AF8D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292688-7A47-C36B-ACA8-BA672171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872" y="5026064"/>
            <a:ext cx="3763088" cy="1629011"/>
          </a:xfrm>
        </p:spPr>
        <p:txBody>
          <a:bodyPr/>
          <a:lstStyle/>
          <a:p>
            <a:r>
              <a:rPr lang="fr-FR"/>
              <a:t>CPN</a:t>
            </a:r>
            <a:br>
              <a:rPr lang="fr-FR"/>
            </a:br>
            <a:r>
              <a:rPr lang="fr-FR" sz="1800"/>
              <a:t>Salle du conseil – UFR DEG</a:t>
            </a:r>
            <a:br>
              <a:rPr lang="fr-FR" sz="1800"/>
            </a:br>
            <a:r>
              <a:rPr lang="fr-FR" sz="1800"/>
              <a:t>04 juillet 2025</a:t>
            </a:r>
            <a:br>
              <a:rPr lang="fr-FR" sz="1800"/>
            </a:b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94585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9478F-E332-AEF4-2A22-9DDF0E3AE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06BC7D6-6F54-C85C-B5E4-E0FDA4D0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0E7DC3-6962-2CC7-0A35-FE388124DF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L’existant – </a:t>
            </a:r>
            <a:r>
              <a:rPr lang="fr-FR" err="1"/>
              <a:t>Copilot</a:t>
            </a:r>
            <a:r>
              <a:rPr lang="fr-FR"/>
              <a:t> Chat #1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2B20EA-E862-3CC6-0355-E49088A6E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/>
              <a:t>L’IA Microsoft </a:t>
            </a:r>
            <a:r>
              <a:rPr lang="fr-FR" err="1"/>
              <a:t>Copilot</a:t>
            </a:r>
            <a:r>
              <a:rPr lang="fr-FR"/>
              <a:t> Chat « de base » est intégrée dans notre offre 365</a:t>
            </a:r>
          </a:p>
          <a:p>
            <a:pPr lvl="5"/>
            <a:r>
              <a:rPr lang="fr-FR"/>
              <a:t>Via une « application » présente dans Teams</a:t>
            </a:r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  <a:p>
            <a:pPr lvl="5"/>
            <a:r>
              <a:rPr lang="fr-FR"/>
              <a:t>Via le portail office et/ou directement sur </a:t>
            </a:r>
            <a:r>
              <a:rPr lang="fr-FR">
                <a:hlinkClick r:id="rId3"/>
              </a:rPr>
              <a:t>https://m365.cloud.microsoft/chat/</a:t>
            </a:r>
            <a:r>
              <a:rPr lang="fr-FR"/>
              <a:t> 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AE8A442-6251-79B6-C616-5093DE958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410B46-FD0D-BBE6-06B5-29CD488D9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C5DC23CD-7CF0-B179-2B0D-55CF76627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421578CB-DBC0-68FE-DAE5-218B940E3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  <p:pic>
        <p:nvPicPr>
          <p:cNvPr id="5" name="Image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B9247D24-4974-B8DF-33ED-481DE7E7D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226" y="3653125"/>
            <a:ext cx="2614112" cy="18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4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019D7-C72D-2569-86AF-D15B029DB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91E48D0-1EAA-546E-C620-A1EEA9D8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6B9CF1-0D5A-EB51-26AE-6356B4082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L’existant – </a:t>
            </a:r>
            <a:r>
              <a:rPr lang="fr-FR" err="1"/>
              <a:t>Copilot</a:t>
            </a:r>
            <a:r>
              <a:rPr lang="fr-FR"/>
              <a:t> Chat #2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30ACD-48AE-7BFB-093C-A2EA0213E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 sz="1400"/>
              <a:t>Repose sur ChatGPT-4</a:t>
            </a:r>
          </a:p>
          <a:p>
            <a:pPr lvl="1"/>
            <a:r>
              <a:rPr lang="fr-FR" sz="1400"/>
              <a:t>Microsoft déclare que les documents éventuellement déposés pour traitement :</a:t>
            </a:r>
          </a:p>
          <a:p>
            <a:pPr lvl="5"/>
            <a:r>
              <a:rPr lang="fr-FR" sz="1400"/>
              <a:t>restent dans « notre » tenant ;</a:t>
            </a:r>
          </a:p>
          <a:p>
            <a:pPr lvl="5"/>
            <a:r>
              <a:rPr lang="fr-FR" sz="1400"/>
              <a:t>ne servent pas à former les modèles LLM utilisés ;</a:t>
            </a:r>
          </a:p>
          <a:p>
            <a:pPr lvl="5"/>
            <a:r>
              <a:rPr lang="fr-FR" sz="1400"/>
              <a:t>sont effacés à la fin du traitement</a:t>
            </a:r>
          </a:p>
          <a:p>
            <a:pPr lvl="1"/>
            <a:r>
              <a:rPr lang="fr-FR" sz="1400"/>
              <a:t>Quelques limites (nb/poids des fichiers uploadés) mais </a:t>
            </a:r>
            <a:r>
              <a:rPr lang="fr-FR" sz="1400" b="1"/>
              <a:t>largement suffisant aux usages type « premiers pas »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2938DB-6681-4D64-A322-33C2B9472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9D554F-25B3-5A46-E57B-90CE4426E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D5CDC649-C992-517A-F587-2EB171449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ADDFBA47-B26E-E5A1-C245-280C9C8F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174760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AC19-3096-78B8-61E1-6D0322587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66E3B42-0224-B7D7-4355-13512138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578A41-930E-E8AF-12B8-FA048DA52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En cours – Projet </a:t>
            </a:r>
            <a:r>
              <a:rPr lang="fr-FR" err="1"/>
              <a:t>ILaaS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7054CD-2D27-A998-822F-B593BC37B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 sz="1600"/>
              <a:t>Consortium ESR (pour le cercle 1, Lille, Reims Champagne Ardennes, Paris-I Panthéon-Sorbonne, Rennes et CentraleSupélec) ; UA dans cercle 2 (futurs usagers)</a:t>
            </a:r>
          </a:p>
          <a:p>
            <a:pPr lvl="1"/>
            <a:r>
              <a:rPr lang="fr-FR" sz="1600"/>
              <a:t>Va proposer une infra distribuée de calcul (serveurs spécifiques IA, fort coûteux) &amp; mises à disposition d'IA LLLM "brutes" (grands modèles distribués librement) &amp; API (développements établissements)</a:t>
            </a:r>
          </a:p>
          <a:p>
            <a:pPr lvl="1"/>
            <a:r>
              <a:rPr lang="fr-FR" sz="1600"/>
              <a:t>Va proposer un portail avec offre LLM orientées services, en l'occurrence, un portail LLM "brutes" ; un portail Albert "IA Administration" ; un portail STT (Speech to </a:t>
            </a:r>
            <a:r>
              <a:rPr lang="fr-FR" sz="1600" err="1"/>
              <a:t>text</a:t>
            </a:r>
            <a:r>
              <a:rPr lang="fr-FR" sz="1600"/>
              <a:t>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B6A9265-9B35-470F-1673-E915DD054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9B966A-7D08-DA50-1915-4B4804E5C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3275253B-BAFE-F190-ADD4-749B28E888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Graphic 82">
            <a:extLst>
              <a:ext uri="{FF2B5EF4-FFF2-40B4-BE49-F238E27FC236}">
                <a16:creationId xmlns:a16="http://schemas.microsoft.com/office/drawing/2014/main" id="{57D55F93-5E51-F617-54BD-3691A90FF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43023" b="-43023"/>
          <a:stretch/>
        </p:blipFill>
        <p:spPr>
          <a:xfrm>
            <a:off x="690674" y="1422437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185851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BA437-6FA2-DB0B-869A-F4AB4D4E2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4309FDB-F753-1526-FE14-59530134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995E6D-90A2-8088-8B4E-80E90F0433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En cours – Divers travaux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BFD8-7683-265D-6A1A-2117AEBA8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 sz="1600"/>
              <a:t>Le </a:t>
            </a:r>
            <a:r>
              <a:rPr lang="fr-FR" sz="1600" err="1"/>
              <a:t>Lab’UA</a:t>
            </a:r>
            <a:r>
              <a:rPr lang="fr-FR" sz="1600"/>
              <a:t> travaille sur IA/pédagogie ; Charte UA générique d’usage de l’IA générative en cours de rédaction ; Charte Santé déjà existante ; IUT ; Charte DDN (à suivre plus bas).</a:t>
            </a:r>
          </a:p>
          <a:p>
            <a:pPr lvl="1"/>
            <a:r>
              <a:rPr lang="fr-FR" sz="1600"/>
              <a:t>Des universités « riches » commencent à explorer des solutions </a:t>
            </a:r>
          </a:p>
          <a:p>
            <a:pPr lvl="5"/>
            <a:r>
              <a:rPr lang="fr-FR" sz="1600"/>
              <a:t>Rennes avec </a:t>
            </a:r>
            <a:r>
              <a:rPr lang="fr-FR" sz="1600" err="1"/>
              <a:t>RAGaRenn</a:t>
            </a:r>
            <a:endParaRPr lang="fr-FR" sz="1600"/>
          </a:p>
          <a:p>
            <a:pPr lvl="5"/>
            <a:r>
              <a:rPr lang="fr-FR" sz="1600"/>
              <a:t>Strasbourg</a:t>
            </a:r>
          </a:p>
          <a:p>
            <a:pPr lvl="5"/>
            <a:r>
              <a:rPr lang="fr-FR" sz="1600"/>
              <a:t>Etc.</a:t>
            </a:r>
          </a:p>
          <a:p>
            <a:pPr lvl="1"/>
            <a:endParaRPr lang="fr-FR" sz="16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A979710-8CE8-2FC4-F086-18E3CBFE7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4CB1A8-EF28-9A89-0D52-B9B5C8CD2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7D18F6D0-8E59-977E-A993-A95E07F14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A55B7D9E-9628-2C1F-949F-4E78E866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332770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79372-6464-741A-AF4E-C4FCA130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26CABCB-4F45-06F3-4C7D-AC07C71F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85AA1E-6835-B527-BE11-E590FB9102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RECOMMANDATIONS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BA576D-AB23-B9FB-4C1F-34522BF86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4"/>
            <a:ext cx="10784147" cy="3019031"/>
          </a:xfrm>
        </p:spPr>
        <p:txBody>
          <a:bodyPr/>
          <a:lstStyle/>
          <a:p>
            <a:pPr lvl="1"/>
            <a:r>
              <a:rPr lang="fr-FR" sz="1600"/>
              <a:t>Attention aux données transférées à des IA « privées » non contrôlées</a:t>
            </a:r>
          </a:p>
          <a:p>
            <a:pPr lvl="7"/>
            <a:r>
              <a:rPr lang="fr-FR" sz="1600"/>
              <a:t>Données sensibles à caractère personnel et/ou de recherche, etc.</a:t>
            </a:r>
          </a:p>
          <a:p>
            <a:pPr lvl="1"/>
            <a:r>
              <a:rPr lang="fr-FR" sz="1600"/>
              <a:t>Attention aux biais !</a:t>
            </a:r>
          </a:p>
          <a:p>
            <a:pPr lvl="5"/>
            <a:r>
              <a:rPr lang="fr-FR" sz="1600"/>
              <a:t>Une IA ne comprend rien</a:t>
            </a:r>
          </a:p>
          <a:p>
            <a:pPr lvl="5"/>
            <a:r>
              <a:rPr lang="fr-FR" sz="1600"/>
              <a:t>Elle ne réfléchit pas, elle n’est pas vivante</a:t>
            </a:r>
          </a:p>
          <a:p>
            <a:pPr lvl="5"/>
            <a:r>
              <a:rPr lang="fr-FR" sz="1600"/>
              <a:t>Elle se manipule (injection de données biaisées dans les corpus d’apprentissage) etc.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34ED10E-94EA-CB5A-7A6F-E28BE5F2C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F4CF8B-C99C-7F12-EF48-AF13F80FA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40688983-5166-8010-0866-C9B9FDA30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F86C5F45-8320-0D64-9BAE-9D1F806F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423891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9C152-8410-2B35-7379-76DD04539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81D3AE-B95F-E1DD-CCE2-8860D3EA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Pour finir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C92E34-B231-D988-90D6-C2FBACCE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Remarques finales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9E232D-812D-6498-F64B-0414CAFE5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4"/>
            <a:ext cx="10784147" cy="3019031"/>
          </a:xfrm>
        </p:spPr>
        <p:txBody>
          <a:bodyPr/>
          <a:lstStyle/>
          <a:p>
            <a:pPr lvl="1"/>
            <a:r>
              <a:rPr lang="fr-FR" sz="1600" dirty="0"/>
              <a:t>Il y a X IA pour X usages/métiers </a:t>
            </a:r>
          </a:p>
          <a:p>
            <a:pPr lvl="1"/>
            <a:r>
              <a:rPr lang="fr-FR" sz="1600" dirty="0"/>
              <a:t>Il faut réfléchir au besoin avant toute chose =&gt; partir d’un cas concret plutôt que « vouloir de l’IA »</a:t>
            </a:r>
          </a:p>
          <a:p>
            <a:pPr lvl="1"/>
            <a:r>
              <a:rPr lang="fr-FR" sz="1600" dirty="0"/>
              <a:t>Ne pas oublier les questions de frugalité et dépenses d’énergie</a:t>
            </a:r>
          </a:p>
          <a:p>
            <a:pPr lvl="1"/>
            <a:r>
              <a:rPr lang="fr-FR" sz="1600" dirty="0"/>
              <a:t>Enfin : étudier les outils, les maîtriser, les conseiller, demande du temps et des ressources humaines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CC095EE-7CE1-2112-91CD-F251F3B6A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81BDB7-3294-1C9F-2D10-6B07C43C4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9DEB033A-2BC3-5AD7-6B04-D66AA3A54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81F65DC1-44A6-9B23-04CE-9891C97B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173272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05E8A-1CBC-1B9F-9520-C79F8BAC8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3A1555B-4387-74D9-7A4C-CB322140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Charte DDN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A62DBB-B83E-8887-D796-B1A5BBC90E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Charte d’usage DDN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25BF5D-A191-1EC1-D0E7-0AF82CE4D5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4"/>
            <a:ext cx="10784147" cy="3019031"/>
          </a:xfrm>
        </p:spPr>
        <p:txBody>
          <a:bodyPr/>
          <a:lstStyle/>
          <a:p>
            <a:pPr lvl="1"/>
            <a:r>
              <a:rPr lang="fr-FR" sz="1600" dirty="0"/>
              <a:t>Charte volontairement courte</a:t>
            </a:r>
          </a:p>
          <a:p>
            <a:pPr lvl="1"/>
            <a:r>
              <a:rPr lang="fr-FR" sz="1600" dirty="0"/>
              <a:t>Donne les grandes lignes essentielles</a:t>
            </a:r>
          </a:p>
          <a:p>
            <a:pPr lvl="1"/>
            <a:r>
              <a:rPr lang="fr-FR" sz="1600" dirty="0"/>
              <a:t>Rédigée suite demande 19 juin 2025 (DGS &amp; responsables Services communs et centraux)</a:t>
            </a:r>
          </a:p>
          <a:p>
            <a:pPr lvl="1"/>
            <a:r>
              <a:rPr lang="fr-FR" sz="1600" dirty="0"/>
              <a:t>Proposée ici dans sa V.1 (forcément évolutive vu </a:t>
            </a:r>
            <a:r>
              <a:rPr lang="fr-FR" sz="1600"/>
              <a:t>les avancées </a:t>
            </a:r>
            <a:r>
              <a:rPr lang="fr-FR" sz="1600" dirty="0"/>
              <a:t>rapides de la technologie) </a:t>
            </a:r>
            <a:br>
              <a:rPr lang="fr-FR" sz="1600" dirty="0"/>
            </a:br>
            <a:r>
              <a:rPr lang="fr-FR" sz="1600" dirty="0"/>
              <a:t>					</a:t>
            </a:r>
            <a:r>
              <a:rPr lang="fr-FR" sz="1600" dirty="0">
                <a:hlinkClick r:id="rId3"/>
              </a:rPr>
              <a:t>Consultable ici</a:t>
            </a:r>
            <a:endParaRPr lang="fr-FR" sz="16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9EE048D-46AB-BF98-4CDE-5933C93DB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9E96B9-7601-6FDE-B17D-71650EA5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CF960AC4-884E-D80F-69B8-8ECE0FE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93768944-8448-0D6E-9D56-1D24798A0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3668132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48180-32C2-9E63-135D-D9F0B9786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9BB59-075B-5DD3-6B9C-C54BC93D26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04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C8A6A-29B9-2BF8-24D3-383564BE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984" y="2313879"/>
            <a:ext cx="6930816" cy="2991588"/>
          </a:xfrm>
        </p:spPr>
        <p:txBody>
          <a:bodyPr/>
          <a:lstStyle/>
          <a:p>
            <a:r>
              <a:rPr lang="fr-FR" sz="6600"/>
              <a:t>Evolution des statuts /</a:t>
            </a:r>
            <a:br>
              <a:rPr lang="fr-FR" sz="6600"/>
            </a:br>
            <a:r>
              <a:rPr lang="fr-FR" sz="6600"/>
              <a:t>règlement intérieur</a:t>
            </a:r>
            <a:br>
              <a:rPr lang="fr-FR" sz="6600"/>
            </a:br>
            <a:r>
              <a:rPr lang="fr-FR" sz="6600"/>
              <a:t>CPN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85B22B-967A-6B3D-A12B-F833D9635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D230F5-C2ED-7FE0-300C-8D235D8D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8BDB9A3-5DAB-7D9C-C339-91DC01C95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>
                <a:latin typeface="Verdana Pro Semibold"/>
              </a:rPr>
              <a:t>Rôle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7AA148-7BF7-F0C1-9369-DE13D2936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just"/>
            <a:r>
              <a:rPr lang="fr-FR">
                <a:latin typeface="Verdana"/>
                <a:ea typeface="Verdana"/>
              </a:rPr>
              <a:t>La Commission Permanente du Numérique (C.P.N.) a pour mission principale de coordonner les actions de développement du numérique à l’Université d’Angers. Elle examine les projets portés par les composantes ou services et étudie leur pertinence au regard de la politique de l’établissement. </a:t>
            </a:r>
          </a:p>
          <a:p>
            <a:pPr algn="just"/>
            <a:r>
              <a:rPr lang="fr-FR">
                <a:latin typeface="Verdana"/>
                <a:ea typeface="Verdana"/>
              </a:rPr>
              <a:t>La CPN réalise le bilan annuel du développement du Numérique à l’université présenté aux instances par leur représentant et le/la vice-président en charge du numérique. Elle prépare également les rapports d’évaluation autour du numérique.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AFE518-7CCE-3794-CC81-6414848B4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43C2FF-D87A-3332-1FEF-50F361988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6553E49-1BC4-0A3A-5F27-DE4BBF7C73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48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96406D-72E7-8627-64AE-0AD6F68CD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7646546-F5D7-263F-91EB-843AD020E3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/>
              <a:t>Composition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813EC-2F14-F4A2-84D5-FED757CCE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406517"/>
            <a:ext cx="10805788" cy="4555235"/>
          </a:xfrm>
        </p:spPr>
        <p:txBody>
          <a:bodyPr vert="horz" lIns="0" tIns="0" rIns="0" bIns="0" rtlCol="0" anchor="t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600">
                <a:latin typeface="Verdana"/>
                <a:ea typeface="Verdana"/>
              </a:rPr>
              <a:t>La Commission Permanente du Numérique comprend : </a:t>
            </a:r>
            <a:endParaRPr lang="fr-FR"/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le vice-président en charge du développement du numérique </a:t>
            </a:r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le vice-président étudiant ou son représentant</a:t>
            </a:r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le vice-président en charge de la valorisation scientifique</a:t>
            </a:r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le vice-président accompagnement et transformation pédagogiques</a:t>
            </a:r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la vice-présidente formation professionnelle et développement de l'alternance</a:t>
            </a:r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le directeur général des services ou son représentant</a:t>
            </a:r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un représentant élu par le CA parmi ses membres</a:t>
            </a:r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un représentant élu par le CS parmi ses membres</a:t>
            </a:r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un représentant élu par le CEVU parmi ses membres</a:t>
            </a:r>
            <a:endParaRPr lang="en-US" sz="1600">
              <a:latin typeface="Verdana"/>
              <a:ea typeface="Verdana"/>
            </a:endParaRPr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2 étudiants élus par le CEVU</a:t>
            </a:r>
          </a:p>
          <a:p>
            <a:pPr marL="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 les directeurs de composantes ou leur représentant.</a:t>
            </a:r>
          </a:p>
          <a:p>
            <a:endParaRPr lang="fr-FR">
              <a:latin typeface="Verdana Pro"/>
              <a:ea typeface="Verdana"/>
            </a:endParaRPr>
          </a:p>
          <a:p>
            <a:pPr marL="285750" indent="-285750">
              <a:buFont typeface="Arial"/>
              <a:buChar char="•"/>
            </a:pPr>
            <a:endParaRPr lang="fr-FR" sz="1000">
              <a:latin typeface="Verdana"/>
              <a:ea typeface="Verdana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22647E-C18F-CABA-DC0F-570BFD7D4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BCDE54-CE6C-2280-A97B-AC5E1D8C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72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88DF-0C26-3E7B-7606-FA463489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566C1-BD4C-60B6-495E-11335BADD0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176" y="1946570"/>
            <a:ext cx="2495593" cy="1770556"/>
          </a:xfrm>
        </p:spPr>
        <p:txBody>
          <a:bodyPr/>
          <a:lstStyle/>
          <a:p>
            <a:r>
              <a:rPr lang="fr-FR"/>
              <a:t>01</a:t>
            </a:r>
          </a:p>
          <a:p>
            <a:pPr lvl="1"/>
            <a:r>
              <a:rPr lang="fr-FR" sz="1400"/>
              <a:t>Relevé de conclusions – CPN 04 avril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0DDC1-BDDF-C3B8-EE31-6386934654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8710" y="1946570"/>
            <a:ext cx="2495593" cy="1770556"/>
          </a:xfrm>
        </p:spPr>
        <p:txBody>
          <a:bodyPr/>
          <a:lstStyle/>
          <a:p>
            <a:r>
              <a:rPr lang="fr-FR">
                <a:latin typeface="Verdana Pro Semibold"/>
              </a:rPr>
              <a:t>02 </a:t>
            </a:r>
            <a:endParaRPr lang="fr-FR" sz="2000"/>
          </a:p>
          <a:p>
            <a:pPr lvl="1"/>
            <a:r>
              <a:rPr lang="fr-FR">
                <a:solidFill>
                  <a:srgbClr val="000000"/>
                </a:solidFill>
                <a:latin typeface="Verdana Pro"/>
              </a:rPr>
              <a:t>Retour licences </a:t>
            </a:r>
            <a:r>
              <a:rPr lang="fr-FR" err="1">
                <a:solidFill>
                  <a:srgbClr val="000000"/>
                </a:solidFill>
                <a:latin typeface="Verdana Pro"/>
              </a:rPr>
              <a:t>MSOffice</a:t>
            </a:r>
            <a:r>
              <a:rPr lang="fr-FR">
                <a:solidFill>
                  <a:srgbClr val="000000"/>
                </a:solidFill>
                <a:latin typeface="Verdana Pro"/>
              </a:rPr>
              <a:t> 365</a:t>
            </a:r>
          </a:p>
          <a:p>
            <a:pPr lvl="1"/>
            <a:endParaRPr lang="fr-FR">
              <a:solidFill>
                <a:srgbClr val="0069B2"/>
              </a:solidFill>
              <a:latin typeface="Verdana Pro Semibold" panose="020B07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8214E2-B1F8-BD05-C941-B18D2798B5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3314" y="1946570"/>
            <a:ext cx="2495593" cy="1770556"/>
          </a:xfrm>
        </p:spPr>
        <p:txBody>
          <a:bodyPr/>
          <a:lstStyle/>
          <a:p>
            <a:r>
              <a:rPr lang="fr-FR">
                <a:latin typeface="Verdana Pro Semibold"/>
              </a:rPr>
              <a:t>03 </a:t>
            </a:r>
            <a:endParaRPr lang="fr-FR" sz="2000">
              <a:latin typeface="Verdana Pro Semibold"/>
            </a:endParaRPr>
          </a:p>
          <a:p>
            <a:r>
              <a:rPr lang="fr-FR" sz="2000">
                <a:solidFill>
                  <a:srgbClr val="000000"/>
                </a:solidFill>
                <a:latin typeface="Verdana Pro"/>
              </a:rPr>
              <a:t>IA</a:t>
            </a:r>
            <a:br>
              <a:rPr lang="fr-FR" sz="2000">
                <a:solidFill>
                  <a:srgbClr val="000000"/>
                </a:solidFill>
                <a:latin typeface="Verdana Pro"/>
              </a:rPr>
            </a:br>
            <a:r>
              <a:rPr lang="fr-FR" sz="2000">
                <a:solidFill>
                  <a:srgbClr val="000000"/>
                </a:solidFill>
                <a:latin typeface="Verdana Pro"/>
              </a:rPr>
              <a:t>Point d’étape</a:t>
            </a:r>
          </a:p>
          <a:p>
            <a:endParaRPr lang="fr-FR" sz="2000">
              <a:latin typeface="Verdana Pro Semi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C2664-3119-2CC8-5C95-45EE61D82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33329" y="1946570"/>
            <a:ext cx="2495593" cy="1770556"/>
          </a:xfrm>
        </p:spPr>
        <p:txBody>
          <a:bodyPr/>
          <a:lstStyle/>
          <a:p>
            <a:r>
              <a:rPr lang="fr-FR">
                <a:latin typeface="Verdana Pro Semibold"/>
              </a:rPr>
              <a:t>04</a:t>
            </a:r>
          </a:p>
          <a:p>
            <a:r>
              <a:rPr lang="fr-FR" sz="2000">
                <a:solidFill>
                  <a:srgbClr val="000000"/>
                </a:solidFill>
                <a:latin typeface="Verdana Pro"/>
              </a:rPr>
              <a:t>Evolution des statuts – CPN</a:t>
            </a:r>
          </a:p>
          <a:p>
            <a:endParaRPr lang="fr-FR">
              <a:latin typeface="Verdana Pro Semibold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A430D-F1E6-6939-06C9-F631A677AD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178" y="4040309"/>
            <a:ext cx="2577352" cy="1770556"/>
          </a:xfrm>
        </p:spPr>
        <p:txBody>
          <a:bodyPr/>
          <a:lstStyle/>
          <a:p>
            <a:r>
              <a:rPr lang="fr-FR">
                <a:latin typeface="Verdana Pro Semibold"/>
              </a:rPr>
              <a:t>05</a:t>
            </a:r>
          </a:p>
          <a:p>
            <a:r>
              <a:rPr lang="fr-FR" sz="2000">
                <a:solidFill>
                  <a:srgbClr val="000000"/>
                </a:solidFill>
                <a:latin typeface="Verdana Pro"/>
              </a:rPr>
              <a:t>SDN</a:t>
            </a:r>
            <a:br>
              <a:rPr lang="fr-FR" sz="2000">
                <a:solidFill>
                  <a:srgbClr val="000000"/>
                </a:solidFill>
                <a:latin typeface="Verdana Pro"/>
              </a:rPr>
            </a:br>
            <a:r>
              <a:rPr lang="fr-FR" sz="2000">
                <a:solidFill>
                  <a:srgbClr val="000000"/>
                </a:solidFill>
                <a:latin typeface="Verdana Pro"/>
              </a:rPr>
              <a:t>Point d’étape</a:t>
            </a:r>
            <a:endParaRPr lang="fr-FR"/>
          </a:p>
          <a:p>
            <a:endParaRPr lang="fr-FR">
              <a:latin typeface="Verdana Pro Semibold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2DFBAC-2CA4-1161-1E33-A0DB2D15D4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8710" y="4040309"/>
            <a:ext cx="2495593" cy="1770556"/>
          </a:xfrm>
        </p:spPr>
        <p:txBody>
          <a:bodyPr/>
          <a:lstStyle/>
          <a:p>
            <a:r>
              <a:rPr lang="fr-FR">
                <a:latin typeface="Verdana Pro Semibold"/>
              </a:rPr>
              <a:t>06</a:t>
            </a:r>
          </a:p>
          <a:p>
            <a:r>
              <a:rPr lang="fr-FR" sz="2000">
                <a:solidFill>
                  <a:srgbClr val="000000"/>
                </a:solidFill>
                <a:latin typeface="Verdana Pro"/>
              </a:rPr>
              <a:t>RSSI PSSI &amp;</a:t>
            </a:r>
            <a:br>
              <a:rPr lang="fr-FR" sz="2000">
                <a:solidFill>
                  <a:srgbClr val="000000"/>
                </a:solidFill>
                <a:latin typeface="Verdana Pro"/>
              </a:rPr>
            </a:br>
            <a:r>
              <a:rPr lang="fr-FR" sz="2000" err="1">
                <a:solidFill>
                  <a:srgbClr val="000000"/>
                </a:solidFill>
                <a:latin typeface="Verdana Pro"/>
              </a:rPr>
              <a:t>VaultWarden</a:t>
            </a:r>
            <a:endParaRPr lang="fr-FR" sz="1600">
              <a:solidFill>
                <a:srgbClr val="000000"/>
              </a:solidFill>
              <a:latin typeface="Verdana Pro"/>
            </a:endParaRPr>
          </a:p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7F9C8E3-DCDD-6FA2-09ED-29D9183C7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AD64378-17BB-8AB5-23C6-4D330CA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480A209F-BEF8-34B8-967C-6D00ECF55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3566" y="247618"/>
            <a:ext cx="459173" cy="376824"/>
            <a:chOff x="6572805" y="2461391"/>
            <a:chExt cx="594885" cy="488200"/>
          </a:xfrm>
          <a:solidFill>
            <a:schemeClr val="accent1"/>
          </a:solidFill>
        </p:grpSpPr>
        <p:pic>
          <p:nvPicPr>
            <p:cNvPr id="12" name="Graphic 7">
              <a:extLst>
                <a:ext uri="{FF2B5EF4-FFF2-40B4-BE49-F238E27FC236}">
                  <a16:creationId xmlns:a16="http://schemas.microsoft.com/office/drawing/2014/main" id="{1A74265D-C8B7-0515-3EA2-BE3C9D09D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AC653204-4834-AC89-C507-2737D65DC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4" name="Graphic 9">
              <a:extLst>
                <a:ext uri="{FF2B5EF4-FFF2-40B4-BE49-F238E27FC236}">
                  <a16:creationId xmlns:a16="http://schemas.microsoft.com/office/drawing/2014/main" id="{5CE09353-605F-7B83-CCCD-DC66F6F95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26F3FB7-E2A3-01AB-1E1C-22F6CFFB6230}"/>
              </a:ext>
            </a:extLst>
          </p:cNvPr>
          <p:cNvSpPr txBox="1">
            <a:spLocks/>
          </p:cNvSpPr>
          <p:nvPr/>
        </p:nvSpPr>
        <p:spPr>
          <a:xfrm>
            <a:off x="6183314" y="4040309"/>
            <a:ext cx="2495593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lIns="180000" tIns="180000" rIns="180000" bIns="180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3200" kern="1200">
                <a:solidFill>
                  <a:schemeClr val="accent2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Verdana Pro Semibold"/>
              </a:rPr>
              <a:t>07</a:t>
            </a:r>
            <a:endParaRPr lang="fr-FR"/>
          </a:p>
          <a:p>
            <a:pPr lvl="1">
              <a:buClr>
                <a:srgbClr val="0ABBEF"/>
              </a:buClr>
            </a:pPr>
            <a:r>
              <a:rPr lang="fr-FR">
                <a:solidFill>
                  <a:srgbClr val="000000"/>
                </a:solidFill>
                <a:latin typeface="Verdana Pro"/>
              </a:rPr>
              <a:t>Informations SIEN </a:t>
            </a:r>
          </a:p>
          <a:p>
            <a:endParaRPr lang="fr-FR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06F2CE4-B86C-F256-012F-F6C3A0280ABE}"/>
              </a:ext>
            </a:extLst>
          </p:cNvPr>
          <p:cNvSpPr txBox="1">
            <a:spLocks/>
          </p:cNvSpPr>
          <p:nvPr/>
        </p:nvSpPr>
        <p:spPr>
          <a:xfrm>
            <a:off x="8933329" y="4040309"/>
            <a:ext cx="2495593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lIns="180000" tIns="180000" rIns="180000" bIns="180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3200" kern="1200">
                <a:solidFill>
                  <a:schemeClr val="accent2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Verdana Pro Semibold"/>
              </a:rPr>
              <a:t>08</a:t>
            </a:r>
            <a:endParaRPr lang="fr-FR"/>
          </a:p>
          <a:p>
            <a:pPr lvl="1">
              <a:buClr>
                <a:srgbClr val="0ABBEF"/>
              </a:buClr>
            </a:pPr>
            <a:r>
              <a:rPr lang="fr-FR">
                <a:solidFill>
                  <a:srgbClr val="000000"/>
                </a:solidFill>
                <a:latin typeface="Verdana Pro"/>
              </a:rPr>
              <a:t>Questions diverses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884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06493B9-49FD-D39F-D610-FAB9F4B451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451112"/>
            <a:ext cx="5153790" cy="71172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>
                <a:latin typeface="Verdana Pro Semibold"/>
                <a:ea typeface="Verdana"/>
              </a:rPr>
              <a:t>Siègent en qualité d’invités permanents :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DAD6F6-BD0F-0020-9446-41CDEA183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274248"/>
            <a:ext cx="5692370" cy="493538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Le/la </a:t>
            </a:r>
            <a:r>
              <a:rPr lang="fr-FR" sz="1600" err="1">
                <a:latin typeface="Verdana"/>
                <a:ea typeface="Verdana"/>
              </a:rPr>
              <a:t>directeur.rice</a:t>
            </a:r>
            <a:r>
              <a:rPr lang="fr-FR" sz="1600">
                <a:latin typeface="Verdana"/>
                <a:ea typeface="Verdana"/>
              </a:rPr>
              <a:t> du développement du Numérique ou son représentant.</a:t>
            </a:r>
            <a:endParaRPr lang="en-US" sz="1600">
              <a:latin typeface="Verdana"/>
              <a:ea typeface="Verdana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Le/la </a:t>
            </a:r>
            <a:r>
              <a:rPr lang="fr-FR" sz="1600" err="1">
                <a:latin typeface="Verdana"/>
                <a:ea typeface="Verdana"/>
              </a:rPr>
              <a:t>directeur.rice</a:t>
            </a:r>
            <a:r>
              <a:rPr lang="fr-FR" sz="1600">
                <a:latin typeface="Verdana"/>
                <a:ea typeface="Verdana"/>
              </a:rPr>
              <a:t> de la communication ou son représentant.</a:t>
            </a:r>
            <a:endParaRPr lang="en-US" sz="1600">
              <a:latin typeface="Verdana"/>
              <a:ea typeface="Verdana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Le/la Président(e) de l’université</a:t>
            </a:r>
            <a:endParaRPr lang="en-US" sz="1600">
              <a:latin typeface="Verdana"/>
              <a:ea typeface="Verdana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Le/la </a:t>
            </a:r>
            <a:r>
              <a:rPr lang="fr-FR" sz="1600" err="1">
                <a:latin typeface="Verdana"/>
                <a:ea typeface="Verdana"/>
              </a:rPr>
              <a:t>directeur.rice</a:t>
            </a:r>
            <a:r>
              <a:rPr lang="fr-FR" sz="1600">
                <a:latin typeface="Verdana"/>
                <a:ea typeface="Verdana"/>
              </a:rPr>
              <a:t> </a:t>
            </a:r>
            <a:r>
              <a:rPr lang="fr-FR" sz="1600" err="1">
                <a:latin typeface="Verdana"/>
                <a:ea typeface="Verdana"/>
              </a:rPr>
              <a:t>Général.e</a:t>
            </a:r>
            <a:r>
              <a:rPr lang="fr-FR" sz="1600">
                <a:latin typeface="Verdana"/>
                <a:ea typeface="Verdana"/>
              </a:rPr>
              <a:t> des Services</a:t>
            </a:r>
            <a:endParaRPr lang="en-US" sz="1600">
              <a:latin typeface="Verdana"/>
              <a:ea typeface="Verdana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L’agent comptable</a:t>
            </a:r>
            <a:endParaRPr lang="en-US" sz="1600">
              <a:latin typeface="Verdana"/>
              <a:ea typeface="Verdana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</a:pPr>
            <a:r>
              <a:rPr lang="fr-FR" sz="1600" err="1">
                <a:latin typeface="Verdana"/>
                <a:ea typeface="Verdana"/>
              </a:rPr>
              <a:t>Un.e</a:t>
            </a:r>
            <a:r>
              <a:rPr lang="fr-FR" sz="1600">
                <a:latin typeface="Verdana"/>
                <a:ea typeface="Verdana"/>
              </a:rPr>
              <a:t> </a:t>
            </a:r>
            <a:r>
              <a:rPr lang="fr-FR" sz="1600" err="1">
                <a:latin typeface="Verdana"/>
                <a:ea typeface="Verdana"/>
              </a:rPr>
              <a:t>représentant.e</a:t>
            </a:r>
            <a:r>
              <a:rPr lang="fr-FR" sz="1600">
                <a:latin typeface="Verdana"/>
                <a:ea typeface="Verdana"/>
              </a:rPr>
              <a:t> Lab’UA</a:t>
            </a:r>
          </a:p>
          <a:p>
            <a:pPr marL="285750" indent="-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Le/la responsable du Service Transformation Numérique</a:t>
            </a:r>
            <a:endParaRPr lang="en-US" sz="1600">
              <a:latin typeface="Verdana"/>
              <a:ea typeface="Verdana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Le/la </a:t>
            </a:r>
            <a:r>
              <a:rPr lang="fr-FR" sz="1600" err="1">
                <a:latin typeface="Verdana"/>
                <a:ea typeface="Verdana"/>
              </a:rPr>
              <a:t>directeur.rice</a:t>
            </a:r>
            <a:r>
              <a:rPr lang="fr-FR" sz="1600">
                <a:latin typeface="Verdana"/>
                <a:ea typeface="Verdana"/>
              </a:rPr>
              <a:t> de la Bibliothèque Universitaire</a:t>
            </a:r>
            <a:endParaRPr lang="en-US" sz="1600">
              <a:latin typeface="Verdana"/>
              <a:ea typeface="Verdana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L’</a:t>
            </a:r>
            <a:r>
              <a:rPr lang="fr-FR" sz="1600" err="1">
                <a:latin typeface="Verdana"/>
                <a:ea typeface="Verdana"/>
              </a:rPr>
              <a:t>administrateur.rice</a:t>
            </a:r>
            <a:r>
              <a:rPr lang="fr-FR" sz="1600">
                <a:latin typeface="Verdana"/>
                <a:ea typeface="Verdana"/>
              </a:rPr>
              <a:t> de la commission</a:t>
            </a:r>
            <a:endParaRPr lang="fr-FR" sz="16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F2757F-C1D1-8CA9-A0F4-B494B3793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1600" y="451112"/>
            <a:ext cx="5107886" cy="65664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>
                <a:latin typeface="Verdana Pro Semibold"/>
                <a:ea typeface="Verdana"/>
              </a:rPr>
              <a:t>Siègent en qualité d’invités occasionnels :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304D94-3F00-41CA-5B91-905922A92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600" y="1430320"/>
            <a:ext cx="5098706" cy="4531433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algn="just"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Les porteurs de projets.</a:t>
            </a:r>
            <a:endParaRPr lang="en-US" sz="1600">
              <a:latin typeface="Verdana"/>
              <a:ea typeface="Verdana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fr-FR" sz="1600">
                <a:latin typeface="Verdana"/>
                <a:ea typeface="Verdana"/>
              </a:rPr>
              <a:t>Les experts reconnus dans leur domaine</a:t>
            </a:r>
            <a:endParaRPr lang="fr-FR" sz="160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CBDC7C-306E-8DDC-256F-99D40498F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5DD2E2-1690-707E-72B0-4E4B30C10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84AD5C0-427B-1D17-F969-5C2E92175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V="1">
            <a:off x="6451600" y="1198312"/>
            <a:ext cx="5107886" cy="8857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10B90A0-C9D0-52E9-D55E-D1CBA244E1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690675" y="1161591"/>
            <a:ext cx="5153790" cy="79387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3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A9E3F-3F2A-BAD4-2602-E67F656D5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08633-5220-D98B-4156-9923FDB95D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05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D450E-9FCA-D309-8AD6-9DA9F665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SDN</a:t>
            </a:r>
            <a:br>
              <a:rPr lang="fr-FR"/>
            </a:br>
            <a:r>
              <a:rPr lang="fr-FR"/>
              <a:t>Point d’étape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4F9D40-A78A-329C-7A81-71FAC07ED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738533-C0FA-74BA-9735-5168DD460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7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F011C-ED3E-D51E-576B-6384987C5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8C7FF53D-A882-DE12-8BE2-1C5DE9AA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SDN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3EFCCA-ED31-6DD4-EECB-6DDEB32AE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Effectué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2726C7-EABB-5A33-1EFB-5A922A385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/>
              <a:t>Collecte des projets internes DDN</a:t>
            </a:r>
          </a:p>
          <a:p>
            <a:pPr lvl="5"/>
            <a:r>
              <a:rPr lang="fr-FR"/>
              <a:t>Environ 80 lignes/projet relevant principalement de la MCO ou d’évolutions logicielles</a:t>
            </a:r>
          </a:p>
          <a:p>
            <a:pPr lvl="1"/>
            <a:r>
              <a:rPr lang="fr-FR" err="1"/>
              <a:t>RDVs</a:t>
            </a:r>
            <a:r>
              <a:rPr lang="fr-FR"/>
              <a:t> avec </a:t>
            </a:r>
            <a:r>
              <a:rPr lang="fr-FR" err="1"/>
              <a:t>Doyen.ne.s</a:t>
            </a:r>
            <a:endParaRPr lang="fr-FR"/>
          </a:p>
          <a:p>
            <a:pPr lvl="5"/>
            <a:r>
              <a:rPr lang="fr-FR"/>
              <a:t>Peu de nouveaux projets émergent</a:t>
            </a:r>
          </a:p>
          <a:p>
            <a:pPr lvl="5"/>
            <a:r>
              <a:rPr lang="fr-FR"/>
              <a:t>Interrogations autour de l’IA très présentes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49173F5-9C29-ECD1-271C-B311FED21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B46953-3A49-0B54-286E-2AD06EE8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B8F43805-AB54-6E48-56F9-8B4C267E8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8D5A962A-931B-3DEC-9000-6746DE1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374629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97CC0-D7DA-504E-A13E-76AFBBBBB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170F1E2-19A2-AC0A-AB8F-43B2D938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SDN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932D50-705B-1988-4561-E3ABA93C0B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En cours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32AB23-A044-B9D3-A6B8-D82918962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/>
              <a:t>Collecte des nouveaux projets Services communs et Centraux</a:t>
            </a:r>
          </a:p>
          <a:p>
            <a:pPr lvl="5"/>
            <a:r>
              <a:rPr lang="fr-FR"/>
              <a:t>Via formulaire en ligne, lancée réunion DGS du 22 mai</a:t>
            </a:r>
          </a:p>
          <a:p>
            <a:pPr lvl="1"/>
            <a:r>
              <a:rPr lang="fr-FR"/>
              <a:t>Enquête en ligne vers la communauté </a:t>
            </a:r>
          </a:p>
          <a:p>
            <a:pPr lvl="5"/>
            <a:r>
              <a:rPr lang="fr-FR"/>
              <a:t>En attente pour ne pas lancer une enquête trop en avance de phase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AAE3436-ED00-52EA-0DAF-2DCF5357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284DFB-6C78-30D0-BC59-3C6928143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CCBBA8B7-02D2-466F-59C6-E77F28A2C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1228BA37-656B-E9FC-E58A-A0A8C587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43023" b="-43023"/>
          <a:stretch/>
        </p:blipFill>
        <p:spPr>
          <a:xfrm>
            <a:off x="690674" y="1353201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1311834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110E-77C2-C4F2-BEA3-189B101E2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34E0-D8E3-90FB-4503-A71C53C13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06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C6E1F-0690-75E6-2B78-30F234D2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PSSI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684536-2C04-EBC3-D71D-2158A2216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57B697-A2B8-6C93-209C-D83C08744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7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05650-7B82-1C81-13BD-2A00100F0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D1F0E15-03EA-BEA3-88B7-0362ABAA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>
                <a:latin typeface="Verdana Pro Semibold"/>
              </a:rPr>
              <a:t>PSSI d'Établissement</a:t>
            </a:r>
            <a:endParaRPr lang="fr-F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2B8084-C663-73D8-1B59-B96020183D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>
                <a:latin typeface="Verdana Pro Semibold"/>
              </a:rPr>
              <a:t>Document attendu depuis 2015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59AE91-F962-8CF7-67AA-4E4E0C1A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3184545"/>
            <a:ext cx="5153790" cy="277720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/>
              <a:t>Rédaction effectuée conjointement par tous les services de la DDN. </a:t>
            </a:r>
          </a:p>
          <a:p>
            <a:pPr lvl="1"/>
            <a:r>
              <a:rPr lang="fr-FR"/>
              <a:t>Reprend les thèmes de la PSSI de l'État.</a:t>
            </a:r>
          </a:p>
          <a:p>
            <a:pPr lvl="1"/>
            <a:r>
              <a:rPr lang="fr-FR"/>
              <a:t>Personnalise ces thèmes (comment l'UA met en place les préconisations).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DFB2F4-51A6-530E-8E0D-DDE16E6697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1600" y="2370590"/>
            <a:ext cx="5153790" cy="3077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>
                <a:latin typeface="Verdana Pro Semibold"/>
              </a:rPr>
              <a:t>Quelques points clés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EFB517-B165-8076-C521-050029461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600" y="3184545"/>
            <a:ext cx="5153790" cy="2777208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fr-FR"/>
              <a:t>Document de référence pour les prestations en lien avec le SI.</a:t>
            </a:r>
          </a:p>
          <a:p>
            <a:pPr lvl="1"/>
            <a:r>
              <a:rPr lang="fr-FR"/>
              <a:t>Permet d'articuler plusieurs documents SSI orphelins.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312FCA1-4390-EAA1-310F-045A56C47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CAA4C6-FDE8-9000-5B32-4781CFBA4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7" name="Espace réservé du texte 76">
            <a:extLst>
              <a:ext uri="{FF2B5EF4-FFF2-40B4-BE49-F238E27FC236}">
                <a16:creationId xmlns:a16="http://schemas.microsoft.com/office/drawing/2014/main" id="{4780FBBC-AC0B-9949-FAC6-61F880116A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04A776B1-8E14-21DC-80C6-C66C4E7D4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F1AC5969-1630-7555-E638-496A5BBE9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  <p:pic>
        <p:nvPicPr>
          <p:cNvPr id="25" name="Graphic 82">
            <a:extLst>
              <a:ext uri="{FF2B5EF4-FFF2-40B4-BE49-F238E27FC236}">
                <a16:creationId xmlns:a16="http://schemas.microsoft.com/office/drawing/2014/main" id="{AF0E13E9-D506-4B81-188F-236C373F6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3023" b="-43023"/>
          <a:stretch/>
        </p:blipFill>
        <p:spPr>
          <a:xfrm>
            <a:off x="6451600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376176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01CA5-0F4F-61E1-9CF5-C57679B08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57482B8-1A55-7D79-F582-6145BB28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>
                <a:latin typeface="Verdana Pro Semibold"/>
              </a:rPr>
              <a:t>PSSI – Les thèmes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7F2816-D3D3-415E-CDF4-5B7093618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35F6F2-3D5D-7BA3-9E40-710EC76BC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557ADC8-A7BC-7A5D-8FC5-358A809ABD9C}"/>
              </a:ext>
            </a:extLst>
          </p:cNvPr>
          <p:cNvSpPr txBox="1">
            <a:spLocks/>
          </p:cNvSpPr>
          <p:nvPr/>
        </p:nvSpPr>
        <p:spPr>
          <a:xfrm>
            <a:off x="374375" y="1876205"/>
            <a:ext cx="11379184" cy="3481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1400"/>
              </a:spcAft>
            </a:pPr>
            <a:r>
              <a:rPr lang="fr-FR" sz="1600" b="1">
                <a:ea typeface="+mn-lt"/>
                <a:cs typeface="+mn-lt"/>
              </a:rPr>
              <a:t>ORGANISATION, RESPONSABILITÉS</a:t>
            </a:r>
            <a:br>
              <a:rPr lang="fr-FR" sz="1600">
                <a:ea typeface="+mn-lt"/>
                <a:cs typeface="+mn-lt"/>
              </a:rPr>
            </a:br>
            <a:r>
              <a:rPr lang="fr-FR" sz="1600">
                <a:ea typeface="+mn-lt"/>
                <a:cs typeface="+mn-lt"/>
              </a:rPr>
              <a:t>Responsables SSI ; Chartes informatiques et guide technique ; Cyber surveillance ; Prestataires</a:t>
            </a:r>
          </a:p>
          <a:p>
            <a:pPr lvl="1">
              <a:lnSpc>
                <a:spcPct val="100000"/>
              </a:lnSpc>
              <a:spcAft>
                <a:spcPts val="1400"/>
              </a:spcAft>
            </a:pPr>
            <a:r>
              <a:rPr lang="fr-FR" sz="1600" b="1">
                <a:solidFill>
                  <a:srgbClr val="000000"/>
                </a:solidFill>
                <a:ea typeface="+mn-lt"/>
                <a:cs typeface="+mn-lt"/>
              </a:rPr>
              <a:t>SÉCURITÉ DES RÉSEAUX</a:t>
            </a:r>
            <a:br>
              <a:rPr lang="fr-FR" sz="1600">
                <a:solidFill>
                  <a:schemeClr val="accent6">
                    <a:lumMod val="20000"/>
                    <a:lumOff val="80000"/>
                  </a:schemeClr>
                </a:solidFill>
                <a:ea typeface="+mn-lt"/>
                <a:cs typeface="+mn-lt"/>
              </a:rPr>
            </a:br>
            <a:r>
              <a:rPr lang="fr-FR" sz="1600">
                <a:solidFill>
                  <a:srgbClr val="000000"/>
                </a:solidFill>
                <a:ea typeface="+mn-lt"/>
                <a:cs typeface="+mn-lt"/>
              </a:rPr>
              <a:t>Équipements d'interconnexion ; Sécurité des réseaux </a:t>
            </a:r>
            <a:r>
              <a:rPr lang="fr-FR" sz="1600" err="1">
                <a:solidFill>
                  <a:srgbClr val="000000"/>
                </a:solidFill>
                <a:ea typeface="+mn-lt"/>
                <a:cs typeface="+mn-lt"/>
              </a:rPr>
              <a:t>WiFi</a:t>
            </a:r>
            <a:r>
              <a:rPr lang="fr-FR" sz="1600">
                <a:solidFill>
                  <a:srgbClr val="000000"/>
                </a:solidFill>
                <a:ea typeface="+mn-lt"/>
                <a:cs typeface="+mn-lt"/>
              </a:rPr>
              <a:t>, filaires ; accès Internet ; Commutation/Routage</a:t>
            </a:r>
          </a:p>
          <a:p>
            <a:pPr lvl="1">
              <a:lnSpc>
                <a:spcPct val="100000"/>
              </a:lnSpc>
              <a:spcAft>
                <a:spcPts val="1400"/>
              </a:spcAft>
            </a:pPr>
            <a:r>
              <a:rPr lang="fr-FR" sz="1600" b="1">
                <a:ea typeface="+mn-lt"/>
                <a:cs typeface="+mn-lt"/>
              </a:rPr>
              <a:t>PROTECTION DES DONNÉES</a:t>
            </a:r>
            <a:br>
              <a:rPr lang="fr-FR" sz="1600">
                <a:ea typeface="+mn-lt"/>
                <a:cs typeface="+mn-lt"/>
              </a:rPr>
            </a:br>
            <a:r>
              <a:rPr lang="fr-FR" sz="1600">
                <a:ea typeface="+mn-lt"/>
                <a:cs typeface="+mn-lt"/>
              </a:rPr>
              <a:t>Disponibilité, confidentialité ; Protection des données sensibles ; Protection des données sensibles</a:t>
            </a:r>
          </a:p>
          <a:p>
            <a:pPr lvl="1">
              <a:lnSpc>
                <a:spcPct val="100000"/>
              </a:lnSpc>
              <a:spcAft>
                <a:spcPts val="1400"/>
              </a:spcAft>
            </a:pPr>
            <a:r>
              <a:rPr lang="fr-FR" sz="1600" b="1">
                <a:ea typeface="+mn-lt"/>
                <a:cs typeface="+mn-lt"/>
              </a:rPr>
              <a:t>EXPLOITATION SÉCURISÉE DES RESSOURCES INFORMATIQUE</a:t>
            </a:r>
            <a:r>
              <a:rPr lang="fr-FR" sz="1600">
                <a:ea typeface="+mn-lt"/>
                <a:cs typeface="+mn-lt"/>
              </a:rPr>
              <a:t>S</a:t>
            </a:r>
            <a:br>
              <a:rPr lang="fr-FR" sz="1600">
                <a:ea typeface="+mn-lt"/>
                <a:cs typeface="+mn-lt"/>
              </a:rPr>
            </a:br>
            <a:r>
              <a:rPr lang="fr-FR" sz="1600">
                <a:ea typeface="+mn-lt"/>
                <a:cs typeface="+mn-lt"/>
              </a:rPr>
              <a:t>Administration et sécurisation des serveurs et des postes ; Gestion des </a:t>
            </a:r>
            <a:r>
              <a:rPr lang="fr-FR" sz="1600" err="1">
                <a:ea typeface="+mn-lt"/>
                <a:cs typeface="+mn-lt"/>
              </a:rPr>
              <a:t>authentifiants</a:t>
            </a:r>
            <a:r>
              <a:rPr lang="fr-FR" sz="1600">
                <a:ea typeface="+mn-lt"/>
                <a:cs typeface="+mn-lt"/>
              </a:rPr>
              <a:t> ; Sécurité des applications ; Infogérance ; Accès à distance au SI ; Maintien du niveau de sécurité</a:t>
            </a:r>
          </a:p>
          <a:p>
            <a:pPr lvl="1">
              <a:lnSpc>
                <a:spcPct val="100000"/>
              </a:lnSpc>
              <a:spcAft>
                <a:spcPts val="1400"/>
              </a:spcAft>
            </a:pPr>
            <a:r>
              <a:rPr lang="fr-FR" sz="1600" b="1">
                <a:ea typeface="+mn-lt"/>
                <a:cs typeface="+mn-lt"/>
              </a:rPr>
              <a:t>MESURE DU NIVEAU EFFECTIF DE SÉCURITÉ</a:t>
            </a:r>
            <a:br>
              <a:rPr lang="fr-FR" sz="1600">
                <a:ea typeface="+mn-lt"/>
                <a:cs typeface="+mn-lt"/>
              </a:rPr>
            </a:br>
            <a:r>
              <a:rPr lang="fr-FR" sz="1600">
                <a:ea typeface="+mn-lt"/>
                <a:cs typeface="+mn-lt"/>
              </a:rPr>
              <a:t>Contrôle de gestion</a:t>
            </a:r>
            <a:r>
              <a:rPr lang="fr-FR" sz="1400">
                <a:ea typeface="+mn-lt"/>
                <a:cs typeface="+mn-lt"/>
              </a:rPr>
              <a:t> ; Audits réguliers ; Journalisation, fichiers de traces, logs</a:t>
            </a:r>
            <a:endParaRPr lang="fr-FR" sz="1600">
              <a:ea typeface="+mn-lt"/>
              <a:cs typeface="+mn-lt"/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B140F73-2B17-4184-9C5A-806B16390521}"/>
              </a:ext>
            </a:extLst>
          </p:cNvPr>
          <p:cNvSpPr txBox="1">
            <a:spLocks/>
          </p:cNvSpPr>
          <p:nvPr/>
        </p:nvSpPr>
        <p:spPr>
          <a:xfrm>
            <a:off x="5373299" y="1559903"/>
            <a:ext cx="6188960" cy="6062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FR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7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E67E-257B-75C0-8FB7-C8FD47CA8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D271D69-A6F5-554A-57AE-FDA4BE1C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>
                <a:latin typeface="Verdana Pro Semibold"/>
              </a:rPr>
              <a:t>PSSI – Articulation des documents SSI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C9EB0EC-0D07-20C8-4A84-4B52B1D93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B0B428-DE90-1A32-3AF2-B8D072F44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6C1866-5EDA-147D-ABCF-C609A17D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8" y="1020911"/>
            <a:ext cx="70961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29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047-16AD-FF8D-D9F4-DA61275C5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9F3B67A-4D41-F2B5-32B0-C4BD4E4E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 err="1">
                <a:latin typeface="Verdana Pro Semibold"/>
              </a:rPr>
              <a:t>Vaultwarden</a:t>
            </a:r>
            <a:r>
              <a:rPr lang="fr-FR">
                <a:latin typeface="Verdana Pro Semibold"/>
              </a:rPr>
              <a:t> – manuel utilisateur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1420DD-E653-DED2-3DC5-F0E408705B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Effectué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C85F78-C4B2-DDF1-C433-F650B8338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fr-FR"/>
              <a:t>Afin de promouvoir l'utilisation de l'application </a:t>
            </a:r>
            <a:r>
              <a:rPr lang="fr-FR" err="1"/>
              <a:t>Vaultwarden</a:t>
            </a:r>
            <a:r>
              <a:rPr lang="fr-FR"/>
              <a:t> de gestion des mots de passe la DDN propose un manuel pour une utilisation simplifiée</a:t>
            </a:r>
            <a:endParaRPr lang="en-US"/>
          </a:p>
          <a:p>
            <a:pPr marL="554355" lvl="5"/>
            <a:r>
              <a:rPr lang="fr-FR"/>
              <a:t>Pour tout utilisateur ayant une adresse en @univ-angers ou @etud.univ-angers.fr </a:t>
            </a:r>
          </a:p>
          <a:p>
            <a:pPr marL="554355" lvl="5"/>
            <a:r>
              <a:rPr lang="fr-FR"/>
              <a:t>En lien avec les navigateurs web les plus communs</a:t>
            </a:r>
          </a:p>
          <a:p>
            <a:pPr marL="554355" lvl="5"/>
            <a:r>
              <a:rPr lang="fr-FR"/>
              <a:t>Accessible depuis la page publique </a:t>
            </a:r>
            <a:r>
              <a:rPr lang="fr-FR">
                <a:ea typeface="+mn-lt"/>
                <a:cs typeface="+mn-lt"/>
                <a:hlinkClick r:id="rId3"/>
              </a:rPr>
              <a:t>Page générale Système d'information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5D81F12-1709-445F-7B46-1D27F677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E031CD-DFDC-348D-9EA6-D9EED004E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D4D8A98F-D274-9523-5AD5-E4E075661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926A5520-01B0-C0C6-59C5-15F46996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3955940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D6C81-C7A7-0426-3602-88EB93124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DFA27-0649-4726-422F-839C70D1B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07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7CC28-12A6-CCDE-5BE6-8858C4A6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SIEN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C16C51-3805-458C-F997-027B99352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7F4BCA-11A0-6FE3-4C0A-466A7329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5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DE8C6-E5B8-D085-46B6-87891E158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C52F3-7D44-C506-9DE7-5A4FA7188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5919F-ACFB-5A0B-28E1-189E2EDB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/>
              <a:t>Relevé de conclusions</a:t>
            </a:r>
            <a:br>
              <a:rPr lang="fr-FR" sz="5400"/>
            </a:br>
            <a:r>
              <a:rPr lang="fr-FR" sz="5400"/>
              <a:t>CPN 04/04/2025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189943-85B2-A1B8-F587-5D4457CFD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87C4B1-7587-F897-DBC0-A01C89859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7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85E87-75C5-EEAE-0D19-93F970B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294C33A-E58D-73CF-6F69-1F66FA17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Informations SIEN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95372-CF1B-F6C0-271F-32619FAD9A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7951" y="2409142"/>
            <a:ext cx="5153790" cy="307777"/>
          </a:xfrm>
        </p:spPr>
        <p:txBody>
          <a:bodyPr/>
          <a:lstStyle/>
          <a:p>
            <a:r>
              <a:rPr lang="fr-FR"/>
              <a:t>2025 : 3 Appels à projets DGRI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80EF3F-F6F4-DA2C-A332-3B899942D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3184545"/>
            <a:ext cx="10486310" cy="2777208"/>
          </a:xfrm>
        </p:spPr>
        <p:txBody>
          <a:bodyPr/>
          <a:lstStyle/>
          <a:p>
            <a:r>
              <a:rPr lang="fr-FR"/>
              <a:t>Accord juin 2025 pour 3 projets, 610 K€</a:t>
            </a:r>
          </a:p>
          <a:p>
            <a:r>
              <a:rPr lang="fr-FR"/>
              <a:t>• </a:t>
            </a:r>
            <a:r>
              <a:rPr lang="fr-FR" err="1"/>
              <a:t>Labstorage</a:t>
            </a:r>
            <a:r>
              <a:rPr lang="fr-FR"/>
              <a:t>, un espace collaboratif pour la recherche : évolution pour 150 K€</a:t>
            </a:r>
          </a:p>
          <a:p>
            <a:r>
              <a:rPr lang="fr-FR"/>
              <a:t>• Le modèle économique, la certification ISO 27001 et l'étude d'opportunité HDS : 210 K€</a:t>
            </a:r>
          </a:p>
          <a:p>
            <a:r>
              <a:rPr lang="fr-FR"/>
              <a:t>• Urbanisation du Datacenter labellisé : 250 K€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FC26B6-B995-0DA3-359B-BE8A3A6D3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9D25EF-2610-0AC8-C913-9B0D1D909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D1209634-79ED-6F71-CBEE-68AAF3E02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776291C9-34B9-764B-176B-39EF5D737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4078422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85E87-75C5-EEAE-0D19-93F970B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294C33A-E58D-73CF-6F69-1F66FA17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Informations SIEN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95372-CF1B-F6C0-271F-32619FAD9A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7950" y="2409142"/>
            <a:ext cx="8717587" cy="360151"/>
          </a:xfrm>
        </p:spPr>
        <p:txBody>
          <a:bodyPr/>
          <a:lstStyle/>
          <a:p>
            <a:r>
              <a:rPr lang="fr-FR" err="1"/>
              <a:t>Labstorage</a:t>
            </a:r>
            <a:r>
              <a:rPr lang="fr-FR"/>
              <a:t> : espace collaboratif pour la recherche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80EF3F-F6F4-DA2C-A332-3B899942D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3184545"/>
            <a:ext cx="10486310" cy="2777208"/>
          </a:xfrm>
        </p:spPr>
        <p:txBody>
          <a:bodyPr/>
          <a:lstStyle/>
          <a:p>
            <a:r>
              <a:rPr lang="fr-FR"/>
              <a:t>• en date du 1</a:t>
            </a:r>
            <a:r>
              <a:rPr lang="fr-FR" baseline="30000"/>
              <a:t>er</a:t>
            </a:r>
            <a:r>
              <a:rPr lang="fr-FR"/>
              <a:t> juillet 12 instances</a:t>
            </a:r>
          </a:p>
          <a:p>
            <a:r>
              <a:rPr lang="fr-FR"/>
              <a:t>• Pour l’UA :</a:t>
            </a:r>
          </a:p>
          <a:p>
            <a:pPr marL="628650" lvl="2" indent="-342900"/>
            <a:r>
              <a:rPr lang="fr-FR"/>
              <a:t>LARIS, Plateau de génomique ANAN, SCIAM, </a:t>
            </a:r>
            <a:r>
              <a:rPr lang="fr-FR" err="1"/>
              <a:t>Mitovasc</a:t>
            </a:r>
            <a:r>
              <a:rPr lang="fr-FR"/>
              <a:t>, Plateau Technique IMAC, LPG,</a:t>
            </a:r>
          </a:p>
          <a:p>
            <a:pPr marL="628650" lvl="2" indent="-342900"/>
            <a:r>
              <a:rPr lang="fr-FR" err="1"/>
              <a:t>Larema</a:t>
            </a:r>
            <a:r>
              <a:rPr lang="fr-FR"/>
              <a:t> </a:t>
            </a:r>
          </a:p>
          <a:p>
            <a:pPr marL="628650" lvl="2" indent="-342900"/>
            <a:r>
              <a:rPr lang="fr-FR"/>
              <a:t>Demande en cours : IRHS/</a:t>
            </a:r>
            <a:r>
              <a:rPr lang="fr-FR" err="1"/>
              <a:t>Inrae</a:t>
            </a:r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FC26B6-B995-0DA3-359B-BE8A3A6D3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9D25EF-2610-0AC8-C913-9B0D1D909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D1209634-79ED-6F71-CBEE-68AAF3E02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776291C9-34B9-764B-176B-39EF5D737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3130028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557FC-3AE8-8C9A-832B-2BE9C4B4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DC4A2-8E32-6991-714F-8AAE0EF61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08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66838-CEEA-4AF4-E350-AB89337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</a:t>
            </a:r>
            <a:br>
              <a:rPr lang="fr-FR"/>
            </a:br>
            <a:r>
              <a:rPr lang="fr-FR"/>
              <a:t>Diverses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FCF4D4-EA38-F352-0F5F-2AD1204C4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E6FD14-9C06-5A8F-3E38-4A8F24136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93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A8627B0-79ED-3430-4C13-7AC8AC433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C8C7977-74F5-4FD4-D628-E54A0BE3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Titre de la slide sur une ligne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2E1ACB-6521-540B-6AE5-34BD0B7E3C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Lorem ipsum </a:t>
            </a:r>
            <a:r>
              <a:rPr lang="fr-FR" err="1"/>
              <a:t>consectetur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4AFC8B-2F60-0321-D055-2D0DA5251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3184545"/>
            <a:ext cx="5153790" cy="2777208"/>
          </a:xfrm>
        </p:spPr>
        <p:txBody>
          <a:bodyPr/>
          <a:lstStyle/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Nam vitae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lacus</a:t>
            </a:r>
            <a:r>
              <a:rPr lang="fr-FR"/>
              <a:t>. </a:t>
            </a:r>
            <a:br>
              <a:rPr lang="fr-FR"/>
            </a:br>
            <a:r>
              <a:rPr lang="fr-FR" err="1"/>
              <a:t>Vivamus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augue</a:t>
            </a:r>
            <a:r>
              <a:rPr lang="fr-FR"/>
              <a:t>. </a:t>
            </a:r>
          </a:p>
          <a:p>
            <a:pPr lvl="1"/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libero, vitae </a:t>
            </a:r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tellus</a:t>
            </a:r>
            <a:r>
              <a:rPr lang="fr-FR"/>
              <a:t> </a:t>
            </a:r>
            <a:r>
              <a:rPr lang="fr-FR" err="1"/>
              <a:t>rutrum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. </a:t>
            </a:r>
            <a:r>
              <a:rPr lang="fr-FR" err="1"/>
              <a:t>Etiam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vitae erat </a:t>
            </a:r>
            <a:r>
              <a:rPr lang="fr-FR" err="1"/>
              <a:t>condimentum</a:t>
            </a:r>
            <a:r>
              <a:rPr lang="fr-FR"/>
              <a:t> rhoncus.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87A0E9-9273-8D38-D8A2-3C6B08705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1600" y="2370590"/>
            <a:ext cx="5153790" cy="307777"/>
          </a:xfrm>
        </p:spPr>
        <p:txBody>
          <a:bodyPr/>
          <a:lstStyle/>
          <a:p>
            <a:r>
              <a:rPr lang="fr-FR"/>
              <a:t>Lorem ipsum </a:t>
            </a:r>
            <a:r>
              <a:rPr lang="fr-FR" err="1"/>
              <a:t>consectetur</a:t>
            </a:r>
            <a:endParaRPr lang="fr-F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553DBC-08A8-9D6B-A7C8-411922AD75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600" y="3184545"/>
            <a:ext cx="5153790" cy="2777208"/>
          </a:xfrm>
        </p:spPr>
        <p:txBody>
          <a:bodyPr/>
          <a:lstStyle/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Nam vitae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lacus</a:t>
            </a:r>
            <a:r>
              <a:rPr lang="fr-FR"/>
              <a:t>. </a:t>
            </a:r>
            <a:br>
              <a:rPr lang="fr-FR"/>
            </a:br>
            <a:r>
              <a:rPr lang="fr-FR" err="1"/>
              <a:t>Vivamus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augue</a:t>
            </a:r>
            <a:r>
              <a:rPr lang="fr-FR"/>
              <a:t>. </a:t>
            </a:r>
          </a:p>
          <a:p>
            <a:pPr lvl="1"/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libero, vitae </a:t>
            </a:r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tellus</a:t>
            </a:r>
            <a:r>
              <a:rPr lang="fr-FR"/>
              <a:t> </a:t>
            </a:r>
            <a:r>
              <a:rPr lang="fr-FR" err="1"/>
              <a:t>rutrum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. </a:t>
            </a:r>
            <a:r>
              <a:rPr lang="fr-FR" err="1"/>
              <a:t>Etiam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vitae erat </a:t>
            </a:r>
            <a:r>
              <a:rPr lang="fr-FR" err="1"/>
              <a:t>condimentum</a:t>
            </a:r>
            <a:r>
              <a:rPr lang="fr-FR"/>
              <a:t> rhoncus.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C30DEC8-7A0F-6E4A-DA89-3654CB9B1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B42F05-47C8-3C7C-D963-5442D1891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7" name="Espace réservé du texte 76">
            <a:extLst>
              <a:ext uri="{FF2B5EF4-FFF2-40B4-BE49-F238E27FC236}">
                <a16:creationId xmlns:a16="http://schemas.microsoft.com/office/drawing/2014/main" id="{67B9C43E-B30A-F0FB-EB86-FFA031462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40242FDA-072F-BAC3-64F0-FD5544875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BED525D5-A356-75CD-A156-C33A8CAFB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  <p:pic>
        <p:nvPicPr>
          <p:cNvPr id="25" name="Graphic 82">
            <a:extLst>
              <a:ext uri="{FF2B5EF4-FFF2-40B4-BE49-F238E27FC236}">
                <a16:creationId xmlns:a16="http://schemas.microsoft.com/office/drawing/2014/main" id="{F7087674-F25B-9C24-56A2-58CB02971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3023" b="-43023"/>
          <a:stretch/>
        </p:blipFill>
        <p:spPr>
          <a:xfrm>
            <a:off x="6451600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2065267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E5088AD-5C91-9F03-4E63-43A446AFF0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 vert="horz" lIns="0" tIns="0" rIns="0" bIns="45720" rtlCol="0" anchor="b">
            <a:normAutofit/>
          </a:bodyPr>
          <a:lstStyle/>
          <a:p>
            <a:r>
              <a:rPr lang="en-US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193280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63277-5FB9-70F8-5059-EAA2C756C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6B673-8AA8-B8C7-8CD6-F38D4941C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02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7C3AC-0471-8F7D-3B75-E543A4C8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7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  <a:ea typeface="+mj-ea"/>
                <a:cs typeface="+mj-cs"/>
              </a:rPr>
              <a:t>Retour sur les licences </a:t>
            </a:r>
            <a:r>
              <a:rPr lang="fr-FR" sz="7200" kern="12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  <a:ea typeface="+mj-ea"/>
                <a:cs typeface="+mj-cs"/>
              </a:rPr>
              <a:t>MSOffice</a:t>
            </a:r>
            <a:r>
              <a:rPr lang="fr-FR" sz="7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  <a:ea typeface="+mj-ea"/>
                <a:cs typeface="+mj-cs"/>
              </a:rPr>
              <a:t> 365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A27056-93F3-3133-3633-9AB5F1079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A8D1D5-97F1-109D-D416-1CDB2C166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1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E0A73-0706-978D-0FAE-47E0372B8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DA01CF6-7530-340F-5060-02AAFC83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>
                <a:latin typeface="Verdana Pro Semibold"/>
              </a:rPr>
              <a:t>Retour sur les licences </a:t>
            </a:r>
            <a:r>
              <a:rPr lang="fr-FR" err="1">
                <a:latin typeface="Verdana Pro Semibold"/>
              </a:rPr>
              <a:t>MSOffice</a:t>
            </a:r>
            <a:r>
              <a:rPr lang="fr-FR">
                <a:latin typeface="Verdana Pro Semibold"/>
              </a:rPr>
              <a:t> 365</a:t>
            </a:r>
            <a:endParaRPr lang="fr-F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EE9850-5936-13B7-6FAC-174EFD10E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>
                <a:latin typeface="Verdana Pro Semibold"/>
              </a:rPr>
              <a:t>Rappel sur le contrat Microsoft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88AD32-F11C-9550-63DF-339EBAAFE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3184545"/>
            <a:ext cx="11192280" cy="2777208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fr-FR"/>
              <a:t>L'UA a souscrit un contrat EES (</a:t>
            </a:r>
            <a:r>
              <a:rPr lang="fr-FR" i="1" err="1">
                <a:solidFill>
                  <a:srgbClr val="000000"/>
                </a:solidFill>
                <a:latin typeface="Verdana Pro"/>
                <a:cs typeface="Arial"/>
              </a:rPr>
              <a:t>Enrollment</a:t>
            </a:r>
            <a:r>
              <a:rPr lang="fr-FR" i="1">
                <a:solidFill>
                  <a:srgbClr val="000000"/>
                </a:solidFill>
                <a:latin typeface="Verdana Pro"/>
                <a:cs typeface="Arial"/>
              </a:rPr>
              <a:t> for Education Solutions </a:t>
            </a:r>
            <a:r>
              <a:rPr lang="fr-FR">
                <a:solidFill>
                  <a:srgbClr val="000000"/>
                </a:solidFill>
                <a:latin typeface="Verdana Pro"/>
                <a:cs typeface="Arial"/>
              </a:rPr>
              <a:t>autrement dit </a:t>
            </a:r>
            <a:r>
              <a:rPr lang="fr-FR" i="1">
                <a:solidFill>
                  <a:srgbClr val="000000"/>
                </a:solidFill>
                <a:latin typeface="Verdana Pro"/>
                <a:cs typeface="Arial"/>
              </a:rPr>
              <a:t>Programme d'inscription aux solutions éducatives</a:t>
            </a:r>
            <a:r>
              <a:rPr lang="fr-FR">
                <a:solidFill>
                  <a:srgbClr val="000000"/>
                </a:solidFill>
                <a:latin typeface="Verdana Pro"/>
                <a:cs typeface="Arial"/>
              </a:rPr>
              <a:t>) dans le cadre des accords négociés entre le groupe logiciel et Microsoft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0000"/>
                </a:solidFill>
                <a:latin typeface="Verdana Pro"/>
                <a:cs typeface="Arial"/>
              </a:rPr>
              <a:t>Ce contrat se renouvelle tous les 3 ans</a:t>
            </a:r>
          </a:p>
          <a:p>
            <a:pPr marL="285750" indent="-285750">
              <a:buFont typeface="Arial"/>
              <a:buChar char="•"/>
            </a:pPr>
            <a:endParaRPr lang="fr-FR">
              <a:solidFill>
                <a:srgbClr val="000000"/>
              </a:solidFill>
              <a:latin typeface="Verdana Pro"/>
              <a:cs typeface="Arial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3D06E07-AD70-07AB-4517-087EE21BB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AD34F5-1995-6530-0100-2AC9A85F9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BBA20BB3-165A-2797-B1B4-5F7802D1CE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A17D9672-31EC-7E09-6C7D-8903002F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214794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8D44E-492B-AD9F-F0C2-BF7CAA61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1351E3E-7C40-8336-E29F-EB234135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>
                <a:latin typeface="Verdana Pro Semibold"/>
              </a:rPr>
              <a:t>Retour sur les licences </a:t>
            </a:r>
            <a:r>
              <a:rPr lang="fr-FR" err="1">
                <a:latin typeface="Verdana Pro Semibold"/>
              </a:rPr>
              <a:t>MSOffice</a:t>
            </a:r>
            <a:r>
              <a:rPr lang="fr-FR">
                <a:latin typeface="Verdana Pro Semibold"/>
              </a:rPr>
              <a:t> 365</a:t>
            </a:r>
            <a:endParaRPr lang="fr-F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23A710-4452-C2CE-F085-0B5F28A469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292956"/>
            <a:ext cx="5153790" cy="3077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>
                <a:latin typeface="Verdana Pro Semibold"/>
              </a:rPr>
              <a:t>Caractéristiques de l'offre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71313F-D1DE-E1EC-23E0-A81CF957F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2987721"/>
            <a:ext cx="11192280" cy="2777208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0000"/>
                </a:solidFill>
                <a:latin typeface="Verdana Pro"/>
                <a:cs typeface="Arial"/>
              </a:rPr>
              <a:t>Elle permet de bénéficier de l'offre M365 (suite office, environnement Teams d'entreprise, outils de gestions de flux </a:t>
            </a:r>
            <a:r>
              <a:rPr lang="fr-FR" err="1">
                <a:solidFill>
                  <a:srgbClr val="000000"/>
                </a:solidFill>
                <a:latin typeface="Verdana Pro"/>
                <a:cs typeface="Arial"/>
              </a:rPr>
              <a:t>etc</a:t>
            </a:r>
            <a:r>
              <a:rPr lang="fr-FR">
                <a:solidFill>
                  <a:srgbClr val="000000"/>
                </a:solidFill>
                <a:latin typeface="Verdana Pro"/>
                <a:cs typeface="Arial"/>
              </a:rPr>
              <a:t> …)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0000"/>
                </a:solidFill>
                <a:latin typeface="Verdana Pro"/>
                <a:cs typeface="Arial"/>
              </a:rPr>
              <a:t>Le modèle économique est d'offrir 40 licences complètes étudiants / 1 licence payante par personnel actif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0000"/>
                </a:solidFill>
                <a:latin typeface="Verdana Pro"/>
                <a:cs typeface="Arial"/>
              </a:rPr>
              <a:t>Le coût annuel est de 125 000 € pour 2500 licences pour les personnels et 100 000 licences étudiants. Ce coût sera de 145 000€ au renouvellement du contrat en octobre 2025 (4,99€ TTC/personnel/mois)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C6C3300-2416-0ADE-D21B-97C50269C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876CC5-A566-57D1-DBED-D567E9BCA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00A4B7EC-3EB2-93E5-0E0D-459B5DA8C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5" y="2844123"/>
            <a:ext cx="5153790" cy="21600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E7BBF090-5FE7-CEE0-3B8E-D69EED4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352671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304367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D13C-9039-8BB5-B80F-5CE905BD1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2E4E057-DAD2-E8F3-9529-FA0C0C8C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>
                <a:latin typeface="Verdana Pro Semibold"/>
              </a:rPr>
              <a:t>Retour sur les licences </a:t>
            </a:r>
            <a:r>
              <a:rPr lang="fr-FR" err="1">
                <a:latin typeface="Verdana Pro Semibold"/>
              </a:rPr>
              <a:t>MSOffice</a:t>
            </a:r>
            <a:r>
              <a:rPr lang="fr-FR">
                <a:latin typeface="Verdana Pro Semibold"/>
              </a:rPr>
              <a:t> 365</a:t>
            </a:r>
            <a:endParaRPr lang="fr-F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993AFB-33BB-CD99-AF9A-F00F583EA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267078"/>
            <a:ext cx="5153790" cy="3077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>
                <a:latin typeface="Verdana Pro Semibold"/>
              </a:rPr>
              <a:t>Ce qui a changé au mois de mai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0C71C9-5CC9-8D51-CC6E-0D52F9848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2829203"/>
            <a:ext cx="11192280" cy="2777208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0000"/>
                </a:solidFill>
                <a:latin typeface="Verdana Pro"/>
                <a:cs typeface="Arial"/>
              </a:rPr>
              <a:t>Microsoft, dans ses abonnement EES, mettait à disposition une licence dite "A1+" incluse gratuitement dans le contrat A3 (le nôtre) permettant aux vacataires, hébergés etc. d'utiliser la suite bureautique M365 version poste de travail.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0000"/>
                </a:solidFill>
                <a:latin typeface="Verdana Pro"/>
                <a:cs typeface="Arial"/>
              </a:rPr>
              <a:t>En Novembre Microsoft annonce la fin de cet abonnement A1+ (v. CR CPN de novembre 2024) en ne conservant que la A1, c’est-à-dire la version de base gratuite pour tout le monde qui n'offre que les services en ligne. Cette suppression a été effective au mois de mai (initialement annoncée pour février)</a:t>
            </a:r>
          </a:p>
          <a:p>
            <a:endParaRPr lang="fr-FR">
              <a:solidFill>
                <a:srgbClr val="000000"/>
              </a:solidFill>
              <a:latin typeface="Verdana Pro"/>
              <a:cs typeface="Arial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4ABAB9B-7821-4E48-6C73-F94B80712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72A289-1676-95AA-9812-712316019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AC025A7A-DBFC-98D1-5840-0C2DF2E31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5" y="2818245"/>
            <a:ext cx="5153790" cy="21600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00CA2410-64B3-1A07-D65A-B83CB8A17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326793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122967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DAA91-4C89-530A-EFFC-3A43E6F76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A4153A-54B2-3CD3-D4F3-2F3C5EB5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>
                <a:latin typeface="Verdana Pro Semibold"/>
              </a:rPr>
              <a:t>Retour sur les licences </a:t>
            </a:r>
            <a:r>
              <a:rPr lang="fr-FR" err="1">
                <a:latin typeface="Verdana Pro Semibold"/>
              </a:rPr>
              <a:t>MSOffice</a:t>
            </a:r>
            <a:r>
              <a:rPr lang="fr-FR">
                <a:latin typeface="Verdana Pro Semibold"/>
              </a:rPr>
              <a:t> 365</a:t>
            </a:r>
            <a:endParaRPr lang="fr-F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1429B5-7E81-4D3C-AEE4-14DD752D3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>
                <a:latin typeface="Verdana Pro Semibold"/>
              </a:rPr>
              <a:t>Conséquences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CE1B2-C886-80AA-E39D-E8B2633AF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3184545"/>
            <a:ext cx="11192280" cy="2777208"/>
          </a:xfrm>
        </p:spPr>
        <p:txBody>
          <a:bodyPr vert="horz" lIns="0" tIns="0" rIns="0" bIns="0" rtlCol="0" anchor="t">
            <a:noAutofit/>
          </a:bodyPr>
          <a:lstStyle/>
          <a:p>
            <a:endParaRPr lang="fr-FR">
              <a:cs typeface="Arial"/>
            </a:endParaRPr>
          </a:p>
          <a:p>
            <a:endParaRPr lang="fr-FR">
              <a:solidFill>
                <a:srgbClr val="000000"/>
              </a:solidFill>
              <a:latin typeface="Verdana Pro"/>
              <a:cs typeface="Arial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05184A8-1F5A-10F5-B0A1-20203406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50C92D-BA8F-1B16-A14C-5518C60C0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10B3DF35-DCFA-81AD-0314-8F7FB61AC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DBFA8DAC-9855-28B2-19ED-469F847BA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52FE79-AC6D-1CC2-18E8-ED4A4CF7F143}"/>
              </a:ext>
            </a:extLst>
          </p:cNvPr>
          <p:cNvSpPr txBox="1"/>
          <p:nvPr/>
        </p:nvSpPr>
        <p:spPr>
          <a:xfrm>
            <a:off x="749527" y="3242518"/>
            <a:ext cx="1088443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/>
              <a:t>Les vacataires, hébergés … n'ont plus accès qu’aux outils en ligne, aux fonctionnalités et à l'usage plus limités (2236 personnes concernées)</a:t>
            </a:r>
            <a:br>
              <a:rPr lang="fr-FR"/>
            </a:br>
            <a:endParaRPr lang="fr-FR"/>
          </a:p>
          <a:p>
            <a:pPr marL="285750" indent="-285750">
              <a:buFont typeface="Arial"/>
              <a:buChar char="•"/>
            </a:pPr>
            <a:r>
              <a:rPr lang="fr-FR"/>
              <a:t>Il n'y a pas d'impact sur Teams, les équipes …</a:t>
            </a:r>
            <a:br>
              <a:rPr lang="fr-FR"/>
            </a:br>
            <a:endParaRPr lang="fr-FR"/>
          </a:p>
          <a:p>
            <a:pPr marL="285750" indent="-285750">
              <a:buFont typeface="Arial"/>
              <a:buChar char="•"/>
            </a:pPr>
            <a:r>
              <a:rPr lang="fr-FR"/>
              <a:t>Revenir à iso fonctionnalité pour les vacataires/hébergés doublerait le coût de notre abonnement (à minima, car une augmentation des tarifs Microsoft avant octobre est possible)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33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C1705-F3FD-12DE-0627-80322A995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C1F6A-1B26-2D9F-9320-2745927CC9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03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25DB6-0155-668F-6598-E26718FD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IA</a:t>
            </a:r>
            <a:br>
              <a:rPr lang="fr-FR"/>
            </a:br>
            <a:r>
              <a:rPr lang="fr-FR"/>
              <a:t>Point d’étape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883709-0C9C-953B-7F1E-5CED41063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87732" cy="330196"/>
          </a:xfrm>
        </p:spPr>
        <p:txBody>
          <a:bodyPr/>
          <a:lstStyle/>
          <a:p>
            <a:r>
              <a:rPr lang="fr-FR"/>
              <a:t>CPN du 04 juillet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BDBD3F-3CF1-FD36-D3A1-0F04E2868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489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Université d'Angers">
  <a:themeElements>
    <a:clrScheme name="Personnalisé 1">
      <a:dk1>
        <a:srgbClr val="000000"/>
      </a:dk1>
      <a:lt1>
        <a:srgbClr val="FFFFFF"/>
      </a:lt1>
      <a:dk2>
        <a:srgbClr val="616161"/>
      </a:dk2>
      <a:lt2>
        <a:srgbClr val="F1F4F9"/>
      </a:lt2>
      <a:accent1>
        <a:srgbClr val="0ABBEF"/>
      </a:accent1>
      <a:accent2>
        <a:srgbClr val="0069B2"/>
      </a:accent2>
      <a:accent3>
        <a:srgbClr val="013050"/>
      </a:accent3>
      <a:accent4>
        <a:srgbClr val="EB5B56"/>
      </a:accent4>
      <a:accent5>
        <a:srgbClr val="13A538"/>
      </a:accent5>
      <a:accent6>
        <a:srgbClr val="00A18C"/>
      </a:accent6>
      <a:hlink>
        <a:srgbClr val="0091A7"/>
      </a:hlink>
      <a:folHlink>
        <a:srgbClr val="A7358B"/>
      </a:folHlink>
    </a:clrScheme>
    <a:fontScheme name="Office">
      <a:majorFont>
        <a:latin typeface="Verdana Pro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Verdana Pro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oolbox mprez">
  <a:themeElements>
    <a:clrScheme name="MPREZ 2023">
      <a:dk1>
        <a:srgbClr val="000000"/>
      </a:dk1>
      <a:lt1>
        <a:srgbClr val="FFFFFF"/>
      </a:lt1>
      <a:dk2>
        <a:srgbClr val="F8F8F8"/>
      </a:dk2>
      <a:lt2>
        <a:srgbClr val="E7E6E6"/>
      </a:lt2>
      <a:accent1>
        <a:srgbClr val="FAEE5C"/>
      </a:accent1>
      <a:accent2>
        <a:srgbClr val="9747FF"/>
      </a:accent2>
      <a:accent3>
        <a:srgbClr val="EDE7E2"/>
      </a:accent3>
      <a:accent4>
        <a:srgbClr val="E4DBD2"/>
      </a:accent4>
      <a:accent5>
        <a:srgbClr val="CEC9BD"/>
      </a:accent5>
      <a:accent6>
        <a:srgbClr val="494949"/>
      </a:accent6>
      <a:hlink>
        <a:srgbClr val="9747FF"/>
      </a:hlink>
      <a:folHlink>
        <a:srgbClr val="6A00F4"/>
      </a:folHlink>
    </a:clrScheme>
    <a:fontScheme name="MPREZ 2023">
      <a:majorFont>
        <a:latin typeface="Bagoss Standard"/>
        <a:ea typeface=""/>
        <a:cs typeface=""/>
      </a:majorFont>
      <a:minorFont>
        <a:latin typeface="Bagoss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_CLEAN_TEMPLATE 2022.pptx" id="{AAB19C16-047A-4195-88D1-425CACA271F2}" vid="{1E1E2F11-99CD-481F-816A-3F65107B2BC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Verdana Pro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Verdana Pro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124F87E27A249A3E5FD8F38EE66B6" ma:contentTypeVersion="11" ma:contentTypeDescription="Crée un document." ma:contentTypeScope="" ma:versionID="31b276cbd4902764557a755b65b35163">
  <xsd:schema xmlns:xsd="http://www.w3.org/2001/XMLSchema" xmlns:xs="http://www.w3.org/2001/XMLSchema" xmlns:p="http://schemas.microsoft.com/office/2006/metadata/properties" xmlns:ns2="c85ac62b-27f5-466b-a372-3296fbd6ea94" xmlns:ns3="14b81776-e133-4dce-b2e8-6afb0b38aa2f" targetNamespace="http://schemas.microsoft.com/office/2006/metadata/properties" ma:root="true" ma:fieldsID="b4f839574233684b91e32bc6f0b9968b" ns2:_="" ns3:_="">
    <xsd:import namespace="c85ac62b-27f5-466b-a372-3296fbd6ea94"/>
    <xsd:import namespace="14b81776-e133-4dce-b2e8-6afb0b38a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ac62b-27f5-466b-a372-3296fbd6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81776-e133-4dce-b2e8-6afb0b38a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26B6F8-809D-48FC-845A-5D337E1FC95C}">
  <ds:schemaRefs>
    <ds:schemaRef ds:uri="14b81776-e133-4dce-b2e8-6afb0b38aa2f"/>
    <ds:schemaRef ds:uri="c85ac62b-27f5-466b-a372-3296fbd6ea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50814A-A193-4FFA-83E0-38F1436A8D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4793E7-9EBA-41EA-A38E-FD41616A7D19}">
  <ds:schemaRefs>
    <ds:schemaRef ds:uri="http://purl.org/dc/terms/"/>
    <ds:schemaRef ds:uri="http://www.w3.org/XML/1998/namespace"/>
    <ds:schemaRef ds:uri="http://schemas.openxmlformats.org/package/2006/metadata/core-properties"/>
    <ds:schemaRef ds:uri="14b81776-e133-4dce-b2e8-6afb0b38aa2f"/>
    <ds:schemaRef ds:uri="http://schemas.microsoft.com/office/2006/documentManagement/types"/>
    <ds:schemaRef ds:uri="http://schemas.microsoft.com/office/2006/metadata/properties"/>
    <ds:schemaRef ds:uri="c85ac62b-27f5-466b-a372-3296fbd6ea94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1975</Words>
  <Application>Microsoft Office PowerPoint</Application>
  <PresentationFormat>Grand écran</PresentationFormat>
  <Paragraphs>279</Paragraphs>
  <Slides>34</Slides>
  <Notes>31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4" baseType="lpstr">
      <vt:lpstr>Verdana</vt:lpstr>
      <vt:lpstr>Arial,Sans-Serif</vt:lpstr>
      <vt:lpstr>Verdana Pro</vt:lpstr>
      <vt:lpstr>Segoe UI Historic</vt:lpstr>
      <vt:lpstr>Bagoss Standard Light</vt:lpstr>
      <vt:lpstr>Verdana Pro Semibold</vt:lpstr>
      <vt:lpstr>Bagoss Standard</vt:lpstr>
      <vt:lpstr>Arial</vt:lpstr>
      <vt:lpstr>Thème Université d'Angers</vt:lpstr>
      <vt:lpstr>Toolbox mprez</vt:lpstr>
      <vt:lpstr>CPN Salle du conseil – UFR DEG 04 juillet 2025 </vt:lpstr>
      <vt:lpstr>Sommaire</vt:lpstr>
      <vt:lpstr>Relevé de conclusions CPN 04/04/2025</vt:lpstr>
      <vt:lpstr>Retour sur les licences MSOffice 365</vt:lpstr>
      <vt:lpstr>Retour sur les licences MSOffice 365</vt:lpstr>
      <vt:lpstr>Retour sur les licences MSOffice 365</vt:lpstr>
      <vt:lpstr>Retour sur les licences MSOffice 365</vt:lpstr>
      <vt:lpstr>Retour sur les licences MSOffice 365</vt:lpstr>
      <vt:lpstr>IA Point d’étape</vt:lpstr>
      <vt:lpstr>IA – Point d’étape</vt:lpstr>
      <vt:lpstr>IA – Point d’étape</vt:lpstr>
      <vt:lpstr>IA – Point d’étape</vt:lpstr>
      <vt:lpstr>IA – Point d’étape</vt:lpstr>
      <vt:lpstr>IA – Point d’étape</vt:lpstr>
      <vt:lpstr>IA – Pour finir</vt:lpstr>
      <vt:lpstr>IA – Charte DDN </vt:lpstr>
      <vt:lpstr>Evolution des statuts / règlement intérieur CPN</vt:lpstr>
      <vt:lpstr>Présentation PowerPoint</vt:lpstr>
      <vt:lpstr>Présentation PowerPoint</vt:lpstr>
      <vt:lpstr>Présentation PowerPoint</vt:lpstr>
      <vt:lpstr>SDN Point d’étape</vt:lpstr>
      <vt:lpstr>SDN – Point d’étape</vt:lpstr>
      <vt:lpstr>SDN – Point d’étape</vt:lpstr>
      <vt:lpstr>PSSI</vt:lpstr>
      <vt:lpstr>PSSI d'Établissement</vt:lpstr>
      <vt:lpstr>PSSI – Les thèmes</vt:lpstr>
      <vt:lpstr>PSSI – Articulation des documents SSI</vt:lpstr>
      <vt:lpstr>Vaultwarden – manuel utilisateur</vt:lpstr>
      <vt:lpstr>SIEN</vt:lpstr>
      <vt:lpstr>Informations SIEN</vt:lpstr>
      <vt:lpstr>Informations SIEN</vt:lpstr>
      <vt:lpstr>Questions Diverses</vt:lpstr>
      <vt:lpstr>Titre de la slide sur une ligne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Daniel Bourrion</cp:lastModifiedBy>
  <cp:revision>1</cp:revision>
  <dcterms:created xsi:type="dcterms:W3CDTF">2021-09-08T12:25:22Z</dcterms:created>
  <dcterms:modified xsi:type="dcterms:W3CDTF">2025-07-03T13:43:13Z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0x010100315124F87E27A249A3E5FD8F38EE66B6</vt:lpwstr>
  </property>
  <property fmtid="{D5CDD505-2E9C-101B-9397-08002B2CF9AE}" pid="3" name="MediaServiceImageTags">
    <vt:lpwstr/>
  </property>
</Properties>
</file>