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7" r:id="rId5"/>
    <p:sldMasterId id="2147483709" r:id="rId6"/>
    <p:sldMasterId id="2147483822" r:id="rId7"/>
    <p:sldMasterId id="2147483843" r:id="rId8"/>
  </p:sldMasterIdLst>
  <p:notesMasterIdLst>
    <p:notesMasterId r:id="rId39"/>
  </p:notesMasterIdLst>
  <p:sldIdLst>
    <p:sldId id="256" r:id="rId9"/>
    <p:sldId id="651" r:id="rId10"/>
    <p:sldId id="705" r:id="rId11"/>
    <p:sldId id="717" r:id="rId12"/>
    <p:sldId id="719" r:id="rId13"/>
    <p:sldId id="721" r:id="rId14"/>
    <p:sldId id="723" r:id="rId15"/>
    <p:sldId id="810" r:id="rId16"/>
    <p:sldId id="806" r:id="rId17"/>
    <p:sldId id="751" r:id="rId18"/>
    <p:sldId id="752" r:id="rId19"/>
    <p:sldId id="785" r:id="rId20"/>
    <p:sldId id="784" r:id="rId21"/>
    <p:sldId id="759" r:id="rId22"/>
    <p:sldId id="803" r:id="rId23"/>
    <p:sldId id="773" r:id="rId24"/>
    <p:sldId id="777" r:id="rId25"/>
    <p:sldId id="805" r:id="rId26"/>
    <p:sldId id="804" r:id="rId27"/>
    <p:sldId id="807" r:id="rId28"/>
    <p:sldId id="779" r:id="rId29"/>
    <p:sldId id="808" r:id="rId30"/>
    <p:sldId id="257" r:id="rId31"/>
    <p:sldId id="260" r:id="rId32"/>
    <p:sldId id="783" r:id="rId33"/>
    <p:sldId id="775" r:id="rId34"/>
    <p:sldId id="809" r:id="rId35"/>
    <p:sldId id="713" r:id="rId36"/>
    <p:sldId id="493" r:id="rId37"/>
    <p:sldId id="492" r:id="rId38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3428358-90C1-42B6-B31F-5F2103B8D6BC}">
          <p14:sldIdLst>
            <p14:sldId id="256"/>
          </p14:sldIdLst>
        </p14:section>
        <p14:section name="Section sans titre" id="{EF803953-6F88-448A-A4D0-18F6A986EFF8}">
          <p14:sldIdLst>
            <p14:sldId id="651"/>
            <p14:sldId id="705"/>
            <p14:sldId id="717"/>
            <p14:sldId id="719"/>
            <p14:sldId id="721"/>
            <p14:sldId id="723"/>
            <p14:sldId id="810"/>
            <p14:sldId id="806"/>
            <p14:sldId id="751"/>
            <p14:sldId id="752"/>
            <p14:sldId id="785"/>
            <p14:sldId id="784"/>
            <p14:sldId id="759"/>
            <p14:sldId id="803"/>
            <p14:sldId id="773"/>
            <p14:sldId id="777"/>
            <p14:sldId id="805"/>
            <p14:sldId id="804"/>
            <p14:sldId id="807"/>
            <p14:sldId id="779"/>
            <p14:sldId id="808"/>
            <p14:sldId id="257"/>
            <p14:sldId id="260"/>
            <p14:sldId id="783"/>
            <p14:sldId id="775"/>
            <p14:sldId id="809"/>
            <p14:sldId id="713"/>
            <p14:sldId id="493"/>
            <p14:sldId id="4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 Vincendeau" initials="SV" lastIdx="1" clrIdx="0"/>
  <p:cmAuthor id="1" name="Daniel Bourrion" initials="DB" lastIdx="1" clrIdx="1">
    <p:extLst>
      <p:ext uri="{19B8F6BF-5375-455C-9EA6-DF929625EA0E}">
        <p15:presenceInfo xmlns:p15="http://schemas.microsoft.com/office/powerpoint/2012/main" userId="S::daniel.bourrion@univ-angers.fr::5d034e2d-c6aa-4c66-b6fb-18a87295a5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BBEF"/>
    <a:srgbClr val="0BBAEF"/>
    <a:srgbClr val="000000"/>
    <a:srgbClr val="898989"/>
    <a:srgbClr val="69B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4EB20E-A7D0-4653-AD47-96F7B5D65540}" v="34" dt="2021-06-24T12:35:28.428"/>
    <p1510:client id="{477C17EB-B07E-EAA9-4DD4-E85A1294F045}" v="9" dt="2021-06-25T06:54:22.464"/>
    <p1510:client id="{72D00234-1ACB-0804-170D-C8171A7925C2}" v="13" dt="2021-06-24T13:52:00.330"/>
    <p1510:client id="{7F6D6631-161B-4913-9C1D-80F0ED67E6C8}" v="777" dt="2021-06-23T13:02:40.197"/>
    <p1510:client id="{8ADE84D9-715D-00A8-5301-F31C2AEDC225}" v="153" dt="2021-06-24T21:29:52.679"/>
    <p1510:client id="{9FC202C3-6401-4332-7DA5-F2854035684D}" v="5" dt="2021-06-25T06:50:38.179"/>
    <p1510:client id="{B9EAF566-D951-4165-958A-BF800A9929F7}" v="677" dt="2021-06-24T10:34:56.952"/>
    <p1510:client id="{C3242DF3-B781-6258-AE0B-2088A2FCAF6A}" v="2704" dt="2021-06-24T14:22:39.935"/>
    <p1510:client id="{CE20AA8A-B349-5385-0FC2-CFD795A0BB7E}" v="521" dt="2021-06-24T15:44:35.881"/>
    <p1510:client id="{DC3CA3E7-4EEB-084B-C950-505239CC814E}" v="4" dt="2021-06-24T17:45:57.077"/>
    <p1510:client id="{DC592747-D660-DE4F-CC58-C72090535F9C}" v="41" dt="2021-06-25T06:51:50.3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microsoft.com/office/2016/11/relationships/changesInfo" Target="changesInfos/changesInfo1.xml"/><Relationship Id="rId20" Type="http://schemas.openxmlformats.org/officeDocument/2006/relationships/slide" Target="slides/slide12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e Amiard" userId="S::stephane.amiard@univ-angers.fr::40e67ba2-a4c3-462a-9b32-c889f4e5b80c" providerId="AD" clId="Web-{CE20AA8A-B349-5385-0FC2-CFD795A0BB7E}"/>
    <pc:docChg chg="addSld modSld modSection">
      <pc:chgData name="Stephane Amiard" userId="S::stephane.amiard@univ-angers.fr::40e67ba2-a4c3-462a-9b32-c889f4e5b80c" providerId="AD" clId="Web-{CE20AA8A-B349-5385-0FC2-CFD795A0BB7E}" dt="2021-06-24T15:44:35.881" v="348" actId="1076"/>
      <pc:docMkLst>
        <pc:docMk/>
      </pc:docMkLst>
      <pc:sldChg chg="addSp delSp modSp">
        <pc:chgData name="Stephane Amiard" userId="S::stephane.amiard@univ-angers.fr::40e67ba2-a4c3-462a-9b32-c889f4e5b80c" providerId="AD" clId="Web-{CE20AA8A-B349-5385-0FC2-CFD795A0BB7E}" dt="2021-06-24T14:56:55.408" v="338" actId="1076"/>
        <pc:sldMkLst>
          <pc:docMk/>
          <pc:sldMk cId="4211633882" sldId="723"/>
        </pc:sldMkLst>
        <pc:spChg chg="mod">
          <ac:chgData name="Stephane Amiard" userId="S::stephane.amiard@univ-angers.fr::40e67ba2-a4c3-462a-9b32-c889f4e5b80c" providerId="AD" clId="Web-{CE20AA8A-B349-5385-0FC2-CFD795A0BB7E}" dt="2021-06-24T14:44:22.951" v="277" actId="20577"/>
          <ac:spMkLst>
            <pc:docMk/>
            <pc:sldMk cId="4211633882" sldId="723"/>
            <ac:spMk id="2" creationId="{5B6FC3C0-222B-419B-A7B6-D425DC987EB8}"/>
          </ac:spMkLst>
        </pc:spChg>
        <pc:spChg chg="add mod">
          <ac:chgData name="Stephane Amiard" userId="S::stephane.amiard@univ-angers.fr::40e67ba2-a4c3-462a-9b32-c889f4e5b80c" providerId="AD" clId="Web-{CE20AA8A-B349-5385-0FC2-CFD795A0BB7E}" dt="2021-06-24T14:56:46.532" v="336" actId="1076"/>
          <ac:spMkLst>
            <pc:docMk/>
            <pc:sldMk cId="4211633882" sldId="723"/>
            <ac:spMk id="3" creationId="{AA90F7E3-2956-4CBE-8829-466429003373}"/>
          </ac:spMkLst>
        </pc:spChg>
        <pc:spChg chg="add mod">
          <ac:chgData name="Stephane Amiard" userId="S::stephane.amiard@univ-angers.fr::40e67ba2-a4c3-462a-9b32-c889f4e5b80c" providerId="AD" clId="Web-{CE20AA8A-B349-5385-0FC2-CFD795A0BB7E}" dt="2021-06-24T14:56:39.110" v="335" actId="1076"/>
          <ac:spMkLst>
            <pc:docMk/>
            <pc:sldMk cId="4211633882" sldId="723"/>
            <ac:spMk id="7" creationId="{51228648-6BA4-404C-A134-DC673636ED32}"/>
          </ac:spMkLst>
        </pc:spChg>
        <pc:spChg chg="add del">
          <ac:chgData name="Stephane Amiard" userId="S::stephane.amiard@univ-angers.fr::40e67ba2-a4c3-462a-9b32-c889f4e5b80c" providerId="AD" clId="Web-{CE20AA8A-B349-5385-0FC2-CFD795A0BB7E}" dt="2021-06-24T14:25:39.127" v="191"/>
          <ac:spMkLst>
            <pc:docMk/>
            <pc:sldMk cId="4211633882" sldId="723"/>
            <ac:spMk id="8" creationId="{3B7368EC-B9F7-4B83-BFAE-A9EE7D54FC19}"/>
          </ac:spMkLst>
        </pc:spChg>
        <pc:spChg chg="add mod">
          <ac:chgData name="Stephane Amiard" userId="S::stephane.amiard@univ-angers.fr::40e67ba2-a4c3-462a-9b32-c889f4e5b80c" providerId="AD" clId="Web-{CE20AA8A-B349-5385-0FC2-CFD795A0BB7E}" dt="2021-06-24T14:44:55.249" v="334" actId="1076"/>
          <ac:spMkLst>
            <pc:docMk/>
            <pc:sldMk cId="4211633882" sldId="723"/>
            <ac:spMk id="9" creationId="{F7C6972F-FD89-4CFD-A920-359EDE5847D3}"/>
          </ac:spMkLst>
        </pc:spChg>
        <pc:spChg chg="add mod">
          <ac:chgData name="Stephane Amiard" userId="S::stephane.amiard@univ-angers.fr::40e67ba2-a4c3-462a-9b32-c889f4e5b80c" providerId="AD" clId="Web-{CE20AA8A-B349-5385-0FC2-CFD795A0BB7E}" dt="2021-06-24T14:56:55.408" v="338" actId="1076"/>
          <ac:spMkLst>
            <pc:docMk/>
            <pc:sldMk cId="4211633882" sldId="723"/>
            <ac:spMk id="10" creationId="{0938F2FD-AE65-4552-997B-98193DA8497B}"/>
          </ac:spMkLst>
        </pc:spChg>
        <pc:spChg chg="add mod">
          <ac:chgData name="Stephane Amiard" userId="S::stephane.amiard@univ-angers.fr::40e67ba2-a4c3-462a-9b32-c889f4e5b80c" providerId="AD" clId="Web-{CE20AA8A-B349-5385-0FC2-CFD795A0BB7E}" dt="2021-06-24T14:56:50.923" v="337" actId="1076"/>
          <ac:spMkLst>
            <pc:docMk/>
            <pc:sldMk cId="4211633882" sldId="723"/>
            <ac:spMk id="11" creationId="{5EE679FB-6EE1-43FA-94CD-1AEFDF50AB50}"/>
          </ac:spMkLst>
        </pc:spChg>
      </pc:sldChg>
      <pc:sldChg chg="modSp">
        <pc:chgData name="Stephane Amiard" userId="S::stephane.amiard@univ-angers.fr::40e67ba2-a4c3-462a-9b32-c889f4e5b80c" providerId="AD" clId="Web-{CE20AA8A-B349-5385-0FC2-CFD795A0BB7E}" dt="2021-06-24T15:44:35.881" v="348" actId="1076"/>
        <pc:sldMkLst>
          <pc:docMk/>
          <pc:sldMk cId="4087610495" sldId="806"/>
        </pc:sldMkLst>
        <pc:spChg chg="mod">
          <ac:chgData name="Stephane Amiard" userId="S::stephane.amiard@univ-angers.fr::40e67ba2-a4c3-462a-9b32-c889f4e5b80c" providerId="AD" clId="Web-{CE20AA8A-B349-5385-0FC2-CFD795A0BB7E}" dt="2021-06-24T15:44:35.881" v="348" actId="1076"/>
          <ac:spMkLst>
            <pc:docMk/>
            <pc:sldMk cId="4087610495" sldId="806"/>
            <ac:spMk id="2" creationId="{5B6FC3C0-222B-419B-A7B6-D425DC987EB8}"/>
          </ac:spMkLst>
        </pc:spChg>
      </pc:sldChg>
      <pc:sldChg chg="modSp new">
        <pc:chgData name="Stephane Amiard" userId="S::stephane.amiard@univ-angers.fr::40e67ba2-a4c3-462a-9b32-c889f4e5b80c" providerId="AD" clId="Web-{CE20AA8A-B349-5385-0FC2-CFD795A0BB7E}" dt="2021-06-24T15:42:56.581" v="343" actId="20577"/>
        <pc:sldMkLst>
          <pc:docMk/>
          <pc:sldMk cId="2533393335" sldId="810"/>
        </pc:sldMkLst>
        <pc:spChg chg="mod">
          <ac:chgData name="Stephane Amiard" userId="S::stephane.amiard@univ-angers.fr::40e67ba2-a4c3-462a-9b32-c889f4e5b80c" providerId="AD" clId="Web-{CE20AA8A-B349-5385-0FC2-CFD795A0BB7E}" dt="2021-06-24T15:42:44.816" v="340" actId="20577"/>
          <ac:spMkLst>
            <pc:docMk/>
            <pc:sldMk cId="2533393335" sldId="810"/>
            <ac:spMk id="2" creationId="{B20B14ED-D406-4BDB-9B32-A4F2A920666D}"/>
          </ac:spMkLst>
        </pc:spChg>
        <pc:spChg chg="mod">
          <ac:chgData name="Stephane Amiard" userId="S::stephane.amiard@univ-angers.fr::40e67ba2-a4c3-462a-9b32-c889f4e5b80c" providerId="AD" clId="Web-{CE20AA8A-B349-5385-0FC2-CFD795A0BB7E}" dt="2021-06-24T15:42:56.581" v="343" actId="20577"/>
          <ac:spMkLst>
            <pc:docMk/>
            <pc:sldMk cId="2533393335" sldId="810"/>
            <ac:spMk id="3" creationId="{50E3B621-84CB-4222-A319-BC27D5465E6E}"/>
          </ac:spMkLst>
        </pc:spChg>
      </pc:sldChg>
    </pc:docChg>
  </pc:docChgLst>
  <pc:docChgLst>
    <pc:chgData name="Stephane Amiard" userId="S::stephane.amiard@univ-angers.fr::40e67ba2-a4c3-462a-9b32-c889f4e5b80c" providerId="AD" clId="Web-{CB735EAF-ECC9-44E4-8D28-F1AB4B752CDA}"/>
    <pc:docChg chg="delSld modSld modSection">
      <pc:chgData name="Stephane Amiard" userId="S::stephane.amiard@univ-angers.fr::40e67ba2-a4c3-462a-9b32-c889f4e5b80c" providerId="AD" clId="Web-{CB735EAF-ECC9-44E4-8D28-F1AB4B752CDA}" dt="2021-06-21T15:32:29.200" v="31"/>
      <pc:docMkLst>
        <pc:docMk/>
      </pc:docMkLst>
      <pc:sldChg chg="modSp">
        <pc:chgData name="Stephane Amiard" userId="S::stephane.amiard@univ-angers.fr::40e67ba2-a4c3-462a-9b32-c889f4e5b80c" providerId="AD" clId="Web-{CB735EAF-ECC9-44E4-8D28-F1AB4B752CDA}" dt="2021-06-21T15:31:46.480" v="5" actId="20577"/>
        <pc:sldMkLst>
          <pc:docMk/>
          <pc:sldMk cId="2102314049" sldId="717"/>
        </pc:sldMkLst>
        <pc:spChg chg="mod">
          <ac:chgData name="Stephane Amiard" userId="S::stephane.amiard@univ-angers.fr::40e67ba2-a4c3-462a-9b32-c889f4e5b80c" providerId="AD" clId="Web-{CB735EAF-ECC9-44E4-8D28-F1AB4B752CDA}" dt="2021-06-21T15:31:34.074" v="0" actId="20577"/>
          <ac:spMkLst>
            <pc:docMk/>
            <pc:sldMk cId="2102314049" sldId="717"/>
            <ac:spMk id="2" creationId="{6626DF71-E39E-480D-B884-C2765D170D67}"/>
          </ac:spMkLst>
        </pc:spChg>
        <pc:spChg chg="mod">
          <ac:chgData name="Stephane Amiard" userId="S::stephane.amiard@univ-angers.fr::40e67ba2-a4c3-462a-9b32-c889f4e5b80c" providerId="AD" clId="Web-{CB735EAF-ECC9-44E4-8D28-F1AB4B752CDA}" dt="2021-06-21T15:31:46.480" v="5" actId="20577"/>
          <ac:spMkLst>
            <pc:docMk/>
            <pc:sldMk cId="2102314049" sldId="717"/>
            <ac:spMk id="3" creationId="{5D51A78F-E614-4811-AA46-DDB8D6BC9280}"/>
          </ac:spMkLst>
        </pc:spChg>
      </pc:sldChg>
      <pc:sldChg chg="modSp">
        <pc:chgData name="Stephane Amiard" userId="S::stephane.amiard@univ-angers.fr::40e67ba2-a4c3-462a-9b32-c889f4e5b80c" providerId="AD" clId="Web-{CB735EAF-ECC9-44E4-8D28-F1AB4B752CDA}" dt="2021-06-21T15:32:21.200" v="29" actId="20577"/>
        <pc:sldMkLst>
          <pc:docMk/>
          <pc:sldMk cId="4211633882" sldId="723"/>
        </pc:sldMkLst>
        <pc:spChg chg="mod">
          <ac:chgData name="Stephane Amiard" userId="S::stephane.amiard@univ-angers.fr::40e67ba2-a4c3-462a-9b32-c889f4e5b80c" providerId="AD" clId="Web-{CB735EAF-ECC9-44E4-8D28-F1AB4B752CDA}" dt="2021-06-21T15:32:21.200" v="29" actId="20577"/>
          <ac:spMkLst>
            <pc:docMk/>
            <pc:sldMk cId="4211633882" sldId="723"/>
            <ac:spMk id="2" creationId="{5B6FC3C0-222B-419B-A7B6-D425DC987EB8}"/>
          </ac:spMkLst>
        </pc:spChg>
        <pc:spChg chg="mod">
          <ac:chgData name="Stephane Amiard" userId="S::stephane.amiard@univ-angers.fr::40e67ba2-a4c3-462a-9b32-c889f4e5b80c" providerId="AD" clId="Web-{CB735EAF-ECC9-44E4-8D28-F1AB4B752CDA}" dt="2021-06-21T15:32:15.168" v="28" actId="20577"/>
          <ac:spMkLst>
            <pc:docMk/>
            <pc:sldMk cId="4211633882" sldId="723"/>
            <ac:spMk id="6" creationId="{00000000-0000-0000-0000-000000000000}"/>
          </ac:spMkLst>
        </pc:spChg>
      </pc:sldChg>
      <pc:sldChg chg="del">
        <pc:chgData name="Stephane Amiard" userId="S::stephane.amiard@univ-angers.fr::40e67ba2-a4c3-462a-9b32-c889f4e5b80c" providerId="AD" clId="Web-{CB735EAF-ECC9-44E4-8D28-F1AB4B752CDA}" dt="2021-06-21T15:32:27.856" v="30"/>
        <pc:sldMkLst>
          <pc:docMk/>
          <pc:sldMk cId="3823204820" sldId="736"/>
        </pc:sldMkLst>
      </pc:sldChg>
      <pc:sldChg chg="del">
        <pc:chgData name="Stephane Amiard" userId="S::stephane.amiard@univ-angers.fr::40e67ba2-a4c3-462a-9b32-c889f4e5b80c" providerId="AD" clId="Web-{CB735EAF-ECC9-44E4-8D28-F1AB4B752CDA}" dt="2021-06-21T15:32:29.200" v="31"/>
        <pc:sldMkLst>
          <pc:docMk/>
          <pc:sldMk cId="4046822837" sldId="742"/>
        </pc:sldMkLst>
      </pc:sldChg>
    </pc:docChg>
  </pc:docChgLst>
  <pc:docChgLst>
    <pc:chgData name="Bertrand Lemaitre" userId="3811ea7b-ca1e-400e-a14d-4263893bdbce" providerId="ADAL" clId="{A11CC10A-F1D2-4119-83E3-4D71FB9546C2}"/>
    <pc:docChg chg="undo redo custSel addSld delSld modSld">
      <pc:chgData name="Bertrand Lemaitre" userId="3811ea7b-ca1e-400e-a14d-4263893bdbce" providerId="ADAL" clId="{A11CC10A-F1D2-4119-83E3-4D71FB9546C2}" dt="2021-06-21T13:45:39.382" v="1501" actId="20577"/>
      <pc:docMkLst>
        <pc:docMk/>
      </pc:docMkLst>
      <pc:sldChg chg="addSp delSp modSp mod">
        <pc:chgData name="Bertrand Lemaitre" userId="3811ea7b-ca1e-400e-a14d-4263893bdbce" providerId="ADAL" clId="{A11CC10A-F1D2-4119-83E3-4D71FB9546C2}" dt="2021-06-21T13:41:57.488" v="1404" actId="113"/>
        <pc:sldMkLst>
          <pc:docMk/>
          <pc:sldMk cId="2512510205" sldId="759"/>
        </pc:sldMkLst>
        <pc:spChg chg="add mod">
          <ac:chgData name="Bertrand Lemaitre" userId="3811ea7b-ca1e-400e-a14d-4263893bdbce" providerId="ADAL" clId="{A11CC10A-F1D2-4119-83E3-4D71FB9546C2}" dt="2021-06-21T13:09:23.797" v="77" actId="20577"/>
          <ac:spMkLst>
            <pc:docMk/>
            <pc:sldMk cId="2512510205" sldId="759"/>
            <ac:spMk id="4" creationId="{4E8F7B69-0D37-4F9D-939E-0E1884A62B15}"/>
          </ac:spMkLst>
        </pc:spChg>
        <pc:spChg chg="add mod">
          <ac:chgData name="Bertrand Lemaitre" userId="3811ea7b-ca1e-400e-a14d-4263893bdbce" providerId="ADAL" clId="{A11CC10A-F1D2-4119-83E3-4D71FB9546C2}" dt="2021-06-21T13:12:50.264" v="158" actId="1076"/>
          <ac:spMkLst>
            <pc:docMk/>
            <pc:sldMk cId="2512510205" sldId="759"/>
            <ac:spMk id="5" creationId="{2A7B71BF-B3F6-4F60-857E-CB24A30F3C52}"/>
          </ac:spMkLst>
        </pc:spChg>
        <pc:spChg chg="add mod">
          <ac:chgData name="Bertrand Lemaitre" userId="3811ea7b-ca1e-400e-a14d-4263893bdbce" providerId="ADAL" clId="{A11CC10A-F1D2-4119-83E3-4D71FB9546C2}" dt="2021-06-21T13:41:57.488" v="1404" actId="113"/>
          <ac:spMkLst>
            <pc:docMk/>
            <pc:sldMk cId="2512510205" sldId="759"/>
            <ac:spMk id="6" creationId="{AFEF7056-04D2-4724-8B91-1ED60AD99C16}"/>
          </ac:spMkLst>
        </pc:spChg>
        <pc:spChg chg="add mod">
          <ac:chgData name="Bertrand Lemaitre" userId="3811ea7b-ca1e-400e-a14d-4263893bdbce" providerId="ADAL" clId="{A11CC10A-F1D2-4119-83E3-4D71FB9546C2}" dt="2021-06-21T13:22:41.488" v="446" actId="6549"/>
          <ac:spMkLst>
            <pc:docMk/>
            <pc:sldMk cId="2512510205" sldId="759"/>
            <ac:spMk id="7" creationId="{7C40FDCA-FCDF-4969-AF84-290106A6729E}"/>
          </ac:spMkLst>
        </pc:spChg>
        <pc:spChg chg="add del mod">
          <ac:chgData name="Bertrand Lemaitre" userId="3811ea7b-ca1e-400e-a14d-4263893bdbce" providerId="ADAL" clId="{A11CC10A-F1D2-4119-83E3-4D71FB9546C2}" dt="2021-06-21T13:21:45.404" v="436" actId="767"/>
          <ac:spMkLst>
            <pc:docMk/>
            <pc:sldMk cId="2512510205" sldId="759"/>
            <ac:spMk id="10" creationId="{1CB5F072-8F1F-412C-ABDD-065D1CE4C098}"/>
          </ac:spMkLst>
        </pc:spChg>
        <pc:spChg chg="add del mod">
          <ac:chgData name="Bertrand Lemaitre" userId="3811ea7b-ca1e-400e-a14d-4263893bdbce" providerId="ADAL" clId="{A11CC10A-F1D2-4119-83E3-4D71FB9546C2}" dt="2021-06-21T13:23:39.515" v="449"/>
          <ac:spMkLst>
            <pc:docMk/>
            <pc:sldMk cId="2512510205" sldId="759"/>
            <ac:spMk id="11" creationId="{BC641933-F150-4A87-879F-9D76A6F3673B}"/>
          </ac:spMkLst>
        </pc:spChg>
        <pc:spChg chg="add mod">
          <ac:chgData name="Bertrand Lemaitre" userId="3811ea7b-ca1e-400e-a14d-4263893bdbce" providerId="ADAL" clId="{A11CC10A-F1D2-4119-83E3-4D71FB9546C2}" dt="2021-06-21T13:39:56.824" v="1391" actId="1035"/>
          <ac:spMkLst>
            <pc:docMk/>
            <pc:sldMk cId="2512510205" sldId="759"/>
            <ac:spMk id="12" creationId="{9AFBA6E0-DC73-4410-83B9-52F1863C9272}"/>
          </ac:spMkLst>
        </pc:spChg>
        <pc:spChg chg="add mod">
          <ac:chgData name="Bertrand Lemaitre" userId="3811ea7b-ca1e-400e-a14d-4263893bdbce" providerId="ADAL" clId="{A11CC10A-F1D2-4119-83E3-4D71FB9546C2}" dt="2021-06-21T13:39:31.390" v="1367" actId="1035"/>
          <ac:spMkLst>
            <pc:docMk/>
            <pc:sldMk cId="2512510205" sldId="759"/>
            <ac:spMk id="13" creationId="{72E5B490-AA35-4EC4-AECF-0110F6F4EEE9}"/>
          </ac:spMkLst>
        </pc:spChg>
        <pc:spChg chg="add mod">
          <ac:chgData name="Bertrand Lemaitre" userId="3811ea7b-ca1e-400e-a14d-4263893bdbce" providerId="ADAL" clId="{A11CC10A-F1D2-4119-83E3-4D71FB9546C2}" dt="2021-06-21T13:41:28.890" v="1397" actId="113"/>
          <ac:spMkLst>
            <pc:docMk/>
            <pc:sldMk cId="2512510205" sldId="759"/>
            <ac:spMk id="14" creationId="{BD949D66-E823-455C-B4B5-FD608836F3B9}"/>
          </ac:spMkLst>
        </pc:spChg>
        <pc:spChg chg="add mod">
          <ac:chgData name="Bertrand Lemaitre" userId="3811ea7b-ca1e-400e-a14d-4263893bdbce" providerId="ADAL" clId="{A11CC10A-F1D2-4119-83E3-4D71FB9546C2}" dt="2021-06-21T13:39:46.254" v="1386" actId="1035"/>
          <ac:spMkLst>
            <pc:docMk/>
            <pc:sldMk cId="2512510205" sldId="759"/>
            <ac:spMk id="17" creationId="{46931F70-4896-4648-AAA0-45BA9260A634}"/>
          </ac:spMkLst>
        </pc:spChg>
        <pc:spChg chg="add mod">
          <ac:chgData name="Bertrand Lemaitre" userId="3811ea7b-ca1e-400e-a14d-4263893bdbce" providerId="ADAL" clId="{A11CC10A-F1D2-4119-83E3-4D71FB9546C2}" dt="2021-06-21T13:37:50.813" v="1274" actId="1036"/>
          <ac:spMkLst>
            <pc:docMk/>
            <pc:sldMk cId="2512510205" sldId="759"/>
            <ac:spMk id="18" creationId="{66B1626C-35FD-4544-BB47-DA97204D6332}"/>
          </ac:spMkLst>
        </pc:spChg>
        <pc:spChg chg="add mod">
          <ac:chgData name="Bertrand Lemaitre" userId="3811ea7b-ca1e-400e-a14d-4263893bdbce" providerId="ADAL" clId="{A11CC10A-F1D2-4119-83E3-4D71FB9546C2}" dt="2021-06-21T13:41:24.229" v="1396" actId="113"/>
          <ac:spMkLst>
            <pc:docMk/>
            <pc:sldMk cId="2512510205" sldId="759"/>
            <ac:spMk id="19" creationId="{29DA30F7-360C-465E-BDAE-BD911737BE81}"/>
          </ac:spMkLst>
        </pc:spChg>
        <pc:cxnChg chg="add del mod">
          <ac:chgData name="Bertrand Lemaitre" userId="3811ea7b-ca1e-400e-a14d-4263893bdbce" providerId="ADAL" clId="{A11CC10A-F1D2-4119-83E3-4D71FB9546C2}" dt="2021-06-21T13:39:56.824" v="1391" actId="1035"/>
          <ac:cxnSpMkLst>
            <pc:docMk/>
            <pc:sldMk cId="2512510205" sldId="759"/>
            <ac:cxnSpMk id="9" creationId="{92DAA897-F77F-458B-9AD1-1343CA6A93AA}"/>
          </ac:cxnSpMkLst>
        </pc:cxnChg>
        <pc:cxnChg chg="add mod">
          <ac:chgData name="Bertrand Lemaitre" userId="3811ea7b-ca1e-400e-a14d-4263893bdbce" providerId="ADAL" clId="{A11CC10A-F1D2-4119-83E3-4D71FB9546C2}" dt="2021-06-21T13:39:46.254" v="1386" actId="1035"/>
          <ac:cxnSpMkLst>
            <pc:docMk/>
            <pc:sldMk cId="2512510205" sldId="759"/>
            <ac:cxnSpMk id="15" creationId="{F6C47147-65A8-48D8-8B49-083AB3168CD1}"/>
          </ac:cxnSpMkLst>
        </pc:cxnChg>
        <pc:cxnChg chg="add del mod">
          <ac:chgData name="Bertrand Lemaitre" userId="3811ea7b-ca1e-400e-a14d-4263893bdbce" providerId="ADAL" clId="{A11CC10A-F1D2-4119-83E3-4D71FB9546C2}" dt="2021-06-21T13:33:44.103" v="1072"/>
          <ac:cxnSpMkLst>
            <pc:docMk/>
            <pc:sldMk cId="2512510205" sldId="759"/>
            <ac:cxnSpMk id="16" creationId="{8A17AA92-24A9-485C-A12F-F5D7B62D9FDC}"/>
          </ac:cxnSpMkLst>
        </pc:cxnChg>
      </pc:sldChg>
      <pc:sldChg chg="delSp modSp add del mod">
        <pc:chgData name="Bertrand Lemaitre" userId="3811ea7b-ca1e-400e-a14d-4263893bdbce" providerId="ADAL" clId="{A11CC10A-F1D2-4119-83E3-4D71FB9546C2}" dt="2021-06-21T13:45:39.382" v="1501" actId="20577"/>
        <pc:sldMkLst>
          <pc:docMk/>
          <pc:sldMk cId="3130990410" sldId="803"/>
        </pc:sldMkLst>
        <pc:spChg chg="mod">
          <ac:chgData name="Bertrand Lemaitre" userId="3811ea7b-ca1e-400e-a14d-4263893bdbce" providerId="ADAL" clId="{A11CC10A-F1D2-4119-83E3-4D71FB9546C2}" dt="2021-06-21T12:51:59.579" v="36" actId="20577"/>
          <ac:spMkLst>
            <pc:docMk/>
            <pc:sldMk cId="3130990410" sldId="803"/>
            <ac:spMk id="5" creationId="{BC226473-2DCB-406E-893D-44BB368F7CE6}"/>
          </ac:spMkLst>
        </pc:spChg>
        <pc:spChg chg="del mod">
          <ac:chgData name="Bertrand Lemaitre" userId="3811ea7b-ca1e-400e-a14d-4263893bdbce" providerId="ADAL" clId="{A11CC10A-F1D2-4119-83E3-4D71FB9546C2}" dt="2021-06-21T12:53:24.799" v="42"/>
          <ac:spMkLst>
            <pc:docMk/>
            <pc:sldMk cId="3130990410" sldId="803"/>
            <ac:spMk id="6" creationId="{829E1CC3-814C-499C-A5D8-653128F5446D}"/>
          </ac:spMkLst>
        </pc:spChg>
        <pc:spChg chg="del mod">
          <ac:chgData name="Bertrand Lemaitre" userId="3811ea7b-ca1e-400e-a14d-4263893bdbce" providerId="ADAL" clId="{A11CC10A-F1D2-4119-83E3-4D71FB9546C2}" dt="2021-06-21T12:53:24.801" v="44"/>
          <ac:spMkLst>
            <pc:docMk/>
            <pc:sldMk cId="3130990410" sldId="803"/>
            <ac:spMk id="16" creationId="{7D4B5DAA-8133-4FD4-809D-6D953D5F5AA4}"/>
          </ac:spMkLst>
        </pc:spChg>
        <pc:spChg chg="mod">
          <ac:chgData name="Bertrand Lemaitre" userId="3811ea7b-ca1e-400e-a14d-4263893bdbce" providerId="ADAL" clId="{A11CC10A-F1D2-4119-83E3-4D71FB9546C2}" dt="2021-06-21T13:45:39.382" v="1501" actId="20577"/>
          <ac:spMkLst>
            <pc:docMk/>
            <pc:sldMk cId="3130990410" sldId="803"/>
            <ac:spMk id="18" creationId="{204178BC-4089-480F-B1BB-87C060F2C7CF}"/>
          </ac:spMkLst>
        </pc:spChg>
        <pc:spChg chg="mod">
          <ac:chgData name="Bertrand Lemaitre" userId="3811ea7b-ca1e-400e-a14d-4263893bdbce" providerId="ADAL" clId="{A11CC10A-F1D2-4119-83E3-4D71FB9546C2}" dt="2021-06-21T12:51:32.496" v="5" actId="1076"/>
          <ac:spMkLst>
            <pc:docMk/>
            <pc:sldMk cId="3130990410" sldId="803"/>
            <ac:spMk id="86" creationId="{00000000-0000-0000-0000-000000000000}"/>
          </ac:spMkLst>
        </pc:spChg>
        <pc:spChg chg="mod">
          <ac:chgData name="Bertrand Lemaitre" userId="3811ea7b-ca1e-400e-a14d-4263893bdbce" providerId="ADAL" clId="{A11CC10A-F1D2-4119-83E3-4D71FB9546C2}" dt="2021-06-21T12:53:36.500" v="45" actId="1076"/>
          <ac:spMkLst>
            <pc:docMk/>
            <pc:sldMk cId="3130990410" sldId="803"/>
            <ac:spMk id="88" creationId="{00000000-0000-0000-0000-000000000000}"/>
          </ac:spMkLst>
        </pc:spChg>
      </pc:sldChg>
    </pc:docChg>
  </pc:docChgLst>
  <pc:docChgLst>
    <pc:chgData name="Paola Pieroni" userId="S::paola.pieroni@univ-angers.fr::6447b8d2-9ef5-4f8b-83b4-ef7d7e0604a4" providerId="AD" clId="Web-{72D00234-1ACB-0804-170D-C8171A7925C2}"/>
    <pc:docChg chg="modSld">
      <pc:chgData name="Paola Pieroni" userId="S::paola.pieroni@univ-angers.fr::6447b8d2-9ef5-4f8b-83b4-ef7d7e0604a4" providerId="AD" clId="Web-{72D00234-1ACB-0804-170D-C8171A7925C2}" dt="2021-06-24T13:52:00.330" v="5" actId="20577"/>
      <pc:docMkLst>
        <pc:docMk/>
      </pc:docMkLst>
      <pc:sldChg chg="modSp">
        <pc:chgData name="Paola Pieroni" userId="S::paola.pieroni@univ-angers.fr::6447b8d2-9ef5-4f8b-83b4-ef7d7e0604a4" providerId="AD" clId="Web-{72D00234-1ACB-0804-170D-C8171A7925C2}" dt="2021-06-24T13:52:00.330" v="5" actId="20577"/>
        <pc:sldMkLst>
          <pc:docMk/>
          <pc:sldMk cId="841234526" sldId="651"/>
        </pc:sldMkLst>
        <pc:spChg chg="mod">
          <ac:chgData name="Paola Pieroni" userId="S::paola.pieroni@univ-angers.fr::6447b8d2-9ef5-4f8b-83b4-ef7d7e0604a4" providerId="AD" clId="Web-{72D00234-1ACB-0804-170D-C8171A7925C2}" dt="2021-06-24T13:52:00.330" v="5" actId="20577"/>
          <ac:spMkLst>
            <pc:docMk/>
            <pc:sldMk cId="841234526" sldId="651"/>
            <ac:spMk id="3" creationId="{DF384873-DF1C-47E8-9CA0-319C040792D7}"/>
          </ac:spMkLst>
        </pc:spChg>
      </pc:sldChg>
      <pc:sldChg chg="modSp">
        <pc:chgData name="Paola Pieroni" userId="S::paola.pieroni@univ-angers.fr::6447b8d2-9ef5-4f8b-83b4-ef7d7e0604a4" providerId="AD" clId="Web-{72D00234-1ACB-0804-170D-C8171A7925C2}" dt="2021-06-24T13:46:55.949" v="2" actId="1076"/>
        <pc:sldMkLst>
          <pc:docMk/>
          <pc:sldMk cId="1756138266" sldId="777"/>
        </pc:sldMkLst>
        <pc:spChg chg="mod">
          <ac:chgData name="Paola Pieroni" userId="S::paola.pieroni@univ-angers.fr::6447b8d2-9ef5-4f8b-83b4-ef7d7e0604a4" providerId="AD" clId="Web-{72D00234-1ACB-0804-170D-C8171A7925C2}" dt="2021-06-24T13:46:55.949" v="2" actId="1076"/>
          <ac:spMkLst>
            <pc:docMk/>
            <pc:sldMk cId="1756138266" sldId="777"/>
            <ac:spMk id="4" creationId="{7926999B-F7E3-4C56-98A0-ADDE3C9F11AA}"/>
          </ac:spMkLst>
        </pc:spChg>
      </pc:sldChg>
      <pc:sldChg chg="modSp">
        <pc:chgData name="Paola Pieroni" userId="S::paola.pieroni@univ-angers.fr::6447b8d2-9ef5-4f8b-83b4-ef7d7e0604a4" providerId="AD" clId="Web-{72D00234-1ACB-0804-170D-C8171A7925C2}" dt="2021-06-24T13:47:07.855" v="3" actId="20577"/>
        <pc:sldMkLst>
          <pc:docMk/>
          <pc:sldMk cId="2325098866" sldId="805"/>
        </pc:sldMkLst>
        <pc:spChg chg="mod">
          <ac:chgData name="Paola Pieroni" userId="S::paola.pieroni@univ-angers.fr::6447b8d2-9ef5-4f8b-83b4-ef7d7e0604a4" providerId="AD" clId="Web-{72D00234-1ACB-0804-170D-C8171A7925C2}" dt="2021-06-24T13:47:07.855" v="3" actId="20577"/>
          <ac:spMkLst>
            <pc:docMk/>
            <pc:sldMk cId="2325098866" sldId="805"/>
            <ac:spMk id="3" creationId="{6284BE76-36B6-49EE-B535-475263090186}"/>
          </ac:spMkLst>
        </pc:spChg>
      </pc:sldChg>
      <pc:sldChg chg="modSp">
        <pc:chgData name="Paola Pieroni" userId="S::paola.pieroni@univ-angers.fr::6447b8d2-9ef5-4f8b-83b4-ef7d7e0604a4" providerId="AD" clId="Web-{72D00234-1ACB-0804-170D-C8171A7925C2}" dt="2021-06-24T13:46:33.370" v="1" actId="20577"/>
        <pc:sldMkLst>
          <pc:docMk/>
          <pc:sldMk cId="4087610495" sldId="806"/>
        </pc:sldMkLst>
        <pc:spChg chg="mod">
          <ac:chgData name="Paola Pieroni" userId="S::paola.pieroni@univ-angers.fr::6447b8d2-9ef5-4f8b-83b4-ef7d7e0604a4" providerId="AD" clId="Web-{72D00234-1ACB-0804-170D-C8171A7925C2}" dt="2021-06-24T13:46:33.370" v="1" actId="20577"/>
          <ac:spMkLst>
            <pc:docMk/>
            <pc:sldMk cId="4087610495" sldId="806"/>
            <ac:spMk id="2" creationId="{5B6FC3C0-222B-419B-A7B6-D425DC987EB8}"/>
          </ac:spMkLst>
        </pc:spChg>
      </pc:sldChg>
    </pc:docChg>
  </pc:docChgLst>
  <pc:docChgLst>
    <pc:chgData name="Yann Depauw" userId="S::yann.depauw@univ-angers.fr::3917654a-2f40-4f3d-95df-68d8fc479642" providerId="AD" clId="Web-{0C4EB20E-A7D0-4653-AD47-96F7B5D65540}"/>
    <pc:docChg chg="modSld">
      <pc:chgData name="Yann Depauw" userId="S::yann.depauw@univ-angers.fr::3917654a-2f40-4f3d-95df-68d8fc479642" providerId="AD" clId="Web-{0C4EB20E-A7D0-4653-AD47-96F7B5D65540}" dt="2021-06-24T12:35:28.428" v="16" actId="1076"/>
      <pc:docMkLst>
        <pc:docMk/>
      </pc:docMkLst>
      <pc:sldChg chg="modSp">
        <pc:chgData name="Yann Depauw" userId="S::yann.depauw@univ-angers.fr::3917654a-2f40-4f3d-95df-68d8fc479642" providerId="AD" clId="Web-{0C4EB20E-A7D0-4653-AD47-96F7B5D65540}" dt="2021-06-24T12:35:28.428" v="16" actId="1076"/>
        <pc:sldMkLst>
          <pc:docMk/>
          <pc:sldMk cId="2179038994" sldId="752"/>
        </pc:sldMkLst>
        <pc:spChg chg="mod">
          <ac:chgData name="Yann Depauw" userId="S::yann.depauw@univ-angers.fr::3917654a-2f40-4f3d-95df-68d8fc479642" providerId="AD" clId="Web-{0C4EB20E-A7D0-4653-AD47-96F7B5D65540}" dt="2021-06-24T12:35:25.178" v="15" actId="20577"/>
          <ac:spMkLst>
            <pc:docMk/>
            <pc:sldMk cId="2179038994" sldId="752"/>
            <ac:spMk id="3" creationId="{74A6D1CC-A665-4A43-AEE8-32A0AF340264}"/>
          </ac:spMkLst>
        </pc:spChg>
        <pc:spChg chg="mod">
          <ac:chgData name="Yann Depauw" userId="S::yann.depauw@univ-angers.fr::3917654a-2f40-4f3d-95df-68d8fc479642" providerId="AD" clId="Web-{0C4EB20E-A7D0-4653-AD47-96F7B5D65540}" dt="2021-06-24T12:35:28.428" v="16" actId="1076"/>
          <ac:spMkLst>
            <pc:docMk/>
            <pc:sldMk cId="2179038994" sldId="752"/>
            <ac:spMk id="5" creationId="{7FD8E34A-7A3A-44AD-B0B3-1C7165FB6AE6}"/>
          </ac:spMkLst>
        </pc:spChg>
      </pc:sldChg>
    </pc:docChg>
  </pc:docChgLst>
  <pc:docChgLst>
    <pc:chgData name="Pierre Saulue" userId="S::pierre.saulue@univ-angers.fr::9d0d4ac4-5dbd-42f0-837e-a7675bcad7ba" providerId="AD" clId="Web-{DC3CA3E7-4EEB-084B-C950-505239CC814E}"/>
    <pc:docChg chg="modSld">
      <pc:chgData name="Pierre Saulue" userId="S::pierre.saulue@univ-angers.fr::9d0d4ac4-5dbd-42f0-837e-a7675bcad7ba" providerId="AD" clId="Web-{DC3CA3E7-4EEB-084B-C950-505239CC814E}" dt="2021-06-24T17:45:55.374" v="0" actId="20577"/>
      <pc:docMkLst>
        <pc:docMk/>
      </pc:docMkLst>
      <pc:sldChg chg="modSp">
        <pc:chgData name="Pierre Saulue" userId="S::pierre.saulue@univ-angers.fr::9d0d4ac4-5dbd-42f0-837e-a7675bcad7ba" providerId="AD" clId="Web-{DC3CA3E7-4EEB-084B-C950-505239CC814E}" dt="2021-06-24T17:45:55.374" v="0" actId="20577"/>
        <pc:sldMkLst>
          <pc:docMk/>
          <pc:sldMk cId="1627674931" sldId="809"/>
        </pc:sldMkLst>
        <pc:spChg chg="mod">
          <ac:chgData name="Pierre Saulue" userId="S::pierre.saulue@univ-angers.fr::9d0d4ac4-5dbd-42f0-837e-a7675bcad7ba" providerId="AD" clId="Web-{DC3CA3E7-4EEB-084B-C950-505239CC814E}" dt="2021-06-24T17:45:55.374" v="0" actId="20577"/>
          <ac:spMkLst>
            <pc:docMk/>
            <pc:sldMk cId="1627674931" sldId="809"/>
            <ac:spMk id="2" creationId="{2B9F8EF3-DB4C-478E-A617-768C8AFE8228}"/>
          </ac:spMkLst>
        </pc:spChg>
      </pc:sldChg>
    </pc:docChg>
  </pc:docChgLst>
  <pc:docChgLst>
    <pc:chgData name="Aurore Thuleau" userId="S::aurore.thuleau@univ-angers.fr::7e02b078-c84e-4dca-996d-d54c773c178c" providerId="AD" clId="Web-{7F6D6631-161B-4913-9C1D-80F0ED67E6C8}"/>
    <pc:docChg chg="modSld">
      <pc:chgData name="Aurore Thuleau" userId="S::aurore.thuleau@univ-angers.fr::7e02b078-c84e-4dca-996d-d54c773c178c" providerId="AD" clId="Web-{7F6D6631-161B-4913-9C1D-80F0ED67E6C8}" dt="2021-06-23T13:02:40.197" v="514"/>
      <pc:docMkLst>
        <pc:docMk/>
      </pc:docMkLst>
      <pc:sldChg chg="addSp modSp">
        <pc:chgData name="Aurore Thuleau" userId="S::aurore.thuleau@univ-angers.fr::7e02b078-c84e-4dca-996d-d54c773c178c" providerId="AD" clId="Web-{7F6D6631-161B-4913-9C1D-80F0ED67E6C8}" dt="2021-06-23T12:54:43.447" v="480" actId="1076"/>
        <pc:sldMkLst>
          <pc:docMk/>
          <pc:sldMk cId="2102314049" sldId="717"/>
        </pc:sldMkLst>
        <pc:spChg chg="mod">
          <ac:chgData name="Aurore Thuleau" userId="S::aurore.thuleau@univ-angers.fr::7e02b078-c84e-4dca-996d-d54c773c178c" providerId="AD" clId="Web-{7F6D6631-161B-4913-9C1D-80F0ED67E6C8}" dt="2021-06-23T11:52:36.510" v="27" actId="20577"/>
          <ac:spMkLst>
            <pc:docMk/>
            <pc:sldMk cId="2102314049" sldId="717"/>
            <ac:spMk id="3" creationId="{5D51A78F-E614-4811-AA46-DDB8D6BC9280}"/>
          </ac:spMkLst>
        </pc:spChg>
        <pc:picChg chg="add mod">
          <ac:chgData name="Aurore Thuleau" userId="S::aurore.thuleau@univ-angers.fr::7e02b078-c84e-4dca-996d-d54c773c178c" providerId="AD" clId="Web-{7F6D6631-161B-4913-9C1D-80F0ED67E6C8}" dt="2021-06-23T12:54:43.447" v="480" actId="1076"/>
          <ac:picMkLst>
            <pc:docMk/>
            <pc:sldMk cId="2102314049" sldId="717"/>
            <ac:picMk id="4" creationId="{273C54B9-BA56-4744-891C-18FE23F8A2E4}"/>
          </ac:picMkLst>
        </pc:picChg>
      </pc:sldChg>
      <pc:sldChg chg="addSp delSp modSp mod setBg addAnim delAnim">
        <pc:chgData name="Aurore Thuleau" userId="S::aurore.thuleau@univ-angers.fr::7e02b078-c84e-4dca-996d-d54c773c178c" providerId="AD" clId="Web-{7F6D6631-161B-4913-9C1D-80F0ED67E6C8}" dt="2021-06-23T13:02:40.197" v="514"/>
        <pc:sldMkLst>
          <pc:docMk/>
          <pc:sldMk cId="4191096310" sldId="719"/>
        </pc:sldMkLst>
        <pc:spChg chg="add del mod">
          <ac:chgData name="Aurore Thuleau" userId="S::aurore.thuleau@univ-angers.fr::7e02b078-c84e-4dca-996d-d54c773c178c" providerId="AD" clId="Web-{7F6D6631-161B-4913-9C1D-80F0ED67E6C8}" dt="2021-06-23T11:54:35.122" v="37"/>
          <ac:spMkLst>
            <pc:docMk/>
            <pc:sldMk cId="4191096310" sldId="719"/>
            <ac:spMk id="2" creationId="{CBD487D9-A741-4C09-926C-5C72D22F97EB}"/>
          </ac:spMkLst>
        </pc:spChg>
        <pc:spChg chg="mod">
          <ac:chgData name="Aurore Thuleau" userId="S::aurore.thuleau@univ-angers.fr::7e02b078-c84e-4dca-996d-d54c773c178c" providerId="AD" clId="Web-{7F6D6631-161B-4913-9C1D-80F0ED67E6C8}" dt="2021-06-23T11:57:04.329" v="51"/>
          <ac:spMkLst>
            <pc:docMk/>
            <pc:sldMk cId="4191096310" sldId="719"/>
            <ac:spMk id="4" creationId="{00000000-0000-0000-0000-000000000000}"/>
          </ac:spMkLst>
        </pc:spChg>
        <pc:spChg chg="mod">
          <ac:chgData name="Aurore Thuleau" userId="S::aurore.thuleau@univ-angers.fr::7e02b078-c84e-4dca-996d-d54c773c178c" providerId="AD" clId="Web-{7F6D6631-161B-4913-9C1D-80F0ED67E6C8}" dt="2021-06-23T11:57:04.329" v="51"/>
          <ac:spMkLst>
            <pc:docMk/>
            <pc:sldMk cId="4191096310" sldId="719"/>
            <ac:spMk id="5" creationId="{00000000-0000-0000-0000-000000000000}"/>
          </ac:spMkLst>
        </pc:spChg>
        <pc:spChg chg="mod">
          <ac:chgData name="Aurore Thuleau" userId="S::aurore.thuleau@univ-angers.fr::7e02b078-c84e-4dca-996d-d54c773c178c" providerId="AD" clId="Web-{7F6D6631-161B-4913-9C1D-80F0ED67E6C8}" dt="2021-06-23T11:57:04.329" v="51"/>
          <ac:spMkLst>
            <pc:docMk/>
            <pc:sldMk cId="4191096310" sldId="719"/>
            <ac:spMk id="6" creationId="{00000000-0000-0000-0000-000000000000}"/>
          </ac:spMkLst>
        </pc:spChg>
        <pc:spChg chg="add del">
          <ac:chgData name="Aurore Thuleau" userId="S::aurore.thuleau@univ-angers.fr::7e02b078-c84e-4dca-996d-d54c773c178c" providerId="AD" clId="Web-{7F6D6631-161B-4913-9C1D-80F0ED67E6C8}" dt="2021-06-23T11:57:04.329" v="51"/>
          <ac:spMkLst>
            <pc:docMk/>
            <pc:sldMk cId="4191096310" sldId="719"/>
            <ac:spMk id="9" creationId="{D12DDE76-C203-4047-9998-63900085B5E8}"/>
          </ac:spMkLst>
        </pc:spChg>
        <pc:spChg chg="add mod">
          <ac:chgData name="Aurore Thuleau" userId="S::aurore.thuleau@univ-angers.fr::7e02b078-c84e-4dca-996d-d54c773c178c" providerId="AD" clId="Web-{7F6D6631-161B-4913-9C1D-80F0ED67E6C8}" dt="2021-06-23T12:59:34.347" v="513" actId="20577"/>
          <ac:spMkLst>
            <pc:docMk/>
            <pc:sldMk cId="4191096310" sldId="719"/>
            <ac:spMk id="11" creationId="{7F42F6CD-98BE-4DBB-AE4F-FF193522DCCA}"/>
          </ac:spMkLst>
        </pc:spChg>
        <pc:spChg chg="add del">
          <ac:chgData name="Aurore Thuleau" userId="S::aurore.thuleau@univ-angers.fr::7e02b078-c84e-4dca-996d-d54c773c178c" providerId="AD" clId="Web-{7F6D6631-161B-4913-9C1D-80F0ED67E6C8}" dt="2021-06-23T11:56:46.938" v="47"/>
          <ac:spMkLst>
            <pc:docMk/>
            <pc:sldMk cId="4191096310" sldId="719"/>
            <ac:spMk id="12" creationId="{37C89E4B-3C9F-44B9-8B86-D9E3D112D8EC}"/>
          </ac:spMkLst>
        </pc:spChg>
        <pc:spChg chg="add mod">
          <ac:chgData name="Aurore Thuleau" userId="S::aurore.thuleau@univ-angers.fr::7e02b078-c84e-4dca-996d-d54c773c178c" providerId="AD" clId="Web-{7F6D6631-161B-4913-9C1D-80F0ED67E6C8}" dt="2021-06-23T13:02:40.197" v="514"/>
          <ac:spMkLst>
            <pc:docMk/>
            <pc:sldMk cId="4191096310" sldId="719"/>
            <ac:spMk id="19" creationId="{D3113DA1-14D2-4599-8372-066C7DEC9948}"/>
          </ac:spMkLst>
        </pc:spChg>
        <pc:spChg chg="add mod">
          <ac:chgData name="Aurore Thuleau" userId="S::aurore.thuleau@univ-angers.fr::7e02b078-c84e-4dca-996d-d54c773c178c" providerId="AD" clId="Web-{7F6D6631-161B-4913-9C1D-80F0ED67E6C8}" dt="2021-06-23T12:55:37.043" v="486"/>
          <ac:spMkLst>
            <pc:docMk/>
            <pc:sldMk cId="4191096310" sldId="719"/>
            <ac:spMk id="20" creationId="{2AC0C30A-40C8-4047-95C3-DCF0D95FF927}"/>
          </ac:spMkLst>
        </pc:spChg>
        <pc:spChg chg="add mod">
          <ac:chgData name="Aurore Thuleau" userId="S::aurore.thuleau@univ-angers.fr::7e02b078-c84e-4dca-996d-d54c773c178c" providerId="AD" clId="Web-{7F6D6631-161B-4913-9C1D-80F0ED67E6C8}" dt="2021-06-23T12:51:27.957" v="432" actId="14100"/>
          <ac:spMkLst>
            <pc:docMk/>
            <pc:sldMk cId="4191096310" sldId="719"/>
            <ac:spMk id="21" creationId="{D8EB0BEA-9B5C-4118-A12A-8CF77D748C2C}"/>
          </ac:spMkLst>
        </pc:spChg>
        <pc:picChg chg="add del mod">
          <ac:chgData name="Aurore Thuleau" userId="S::aurore.thuleau@univ-angers.fr::7e02b078-c84e-4dca-996d-d54c773c178c" providerId="AD" clId="Web-{7F6D6631-161B-4913-9C1D-80F0ED67E6C8}" dt="2021-06-23T12:52:17.677" v="447"/>
          <ac:picMkLst>
            <pc:docMk/>
            <pc:sldMk cId="4191096310" sldId="719"/>
            <ac:picMk id="2" creationId="{45D22135-9927-4BC8-9FF8-0910936182F4}"/>
          </ac:picMkLst>
        </pc:picChg>
        <pc:picChg chg="add del mod">
          <ac:chgData name="Aurore Thuleau" userId="S::aurore.thuleau@univ-angers.fr::7e02b078-c84e-4dca-996d-d54c773c178c" providerId="AD" clId="Web-{7F6D6631-161B-4913-9C1D-80F0ED67E6C8}" dt="2021-06-23T12:52:16.943" v="446"/>
          <ac:picMkLst>
            <pc:docMk/>
            <pc:sldMk cId="4191096310" sldId="719"/>
            <ac:picMk id="3" creationId="{5EC82667-6ED4-4024-B797-AE13048BF9BF}"/>
          </ac:picMkLst>
        </pc:picChg>
        <pc:picChg chg="add del mod">
          <ac:chgData name="Aurore Thuleau" userId="S::aurore.thuleau@univ-angers.fr::7e02b078-c84e-4dca-996d-d54c773c178c" providerId="AD" clId="Web-{7F6D6631-161B-4913-9C1D-80F0ED67E6C8}" dt="2021-06-23T11:54:54.091" v="42"/>
          <ac:picMkLst>
            <pc:docMk/>
            <pc:sldMk cId="4191096310" sldId="719"/>
            <ac:picMk id="3" creationId="{E1336816-49D9-40A5-BFD0-4B6A0BB98DC0}"/>
          </ac:picMkLst>
        </pc:picChg>
        <pc:picChg chg="add mod">
          <ac:chgData name="Aurore Thuleau" userId="S::aurore.thuleau@univ-angers.fr::7e02b078-c84e-4dca-996d-d54c773c178c" providerId="AD" clId="Web-{7F6D6631-161B-4913-9C1D-80F0ED67E6C8}" dt="2021-06-23T12:54:07.759" v="473" actId="1076"/>
          <ac:picMkLst>
            <pc:docMk/>
            <pc:sldMk cId="4191096310" sldId="719"/>
            <ac:picMk id="7" creationId="{1AB05F60-96A7-4AF8-BFE2-11F7101CBCBE}"/>
          </ac:picMkLst>
        </pc:picChg>
        <pc:picChg chg="add del mod ord">
          <ac:chgData name="Aurore Thuleau" userId="S::aurore.thuleau@univ-angers.fr::7e02b078-c84e-4dca-996d-d54c773c178c" providerId="AD" clId="Web-{7F6D6631-161B-4913-9C1D-80F0ED67E6C8}" dt="2021-06-23T11:57:37.173" v="54"/>
          <ac:picMkLst>
            <pc:docMk/>
            <pc:sldMk cId="4191096310" sldId="719"/>
            <ac:picMk id="7" creationId="{F82005C1-8F5E-4A17-A425-CD443D752644}"/>
          </ac:picMkLst>
        </pc:picChg>
        <pc:picChg chg="add del mod modCrop">
          <ac:chgData name="Aurore Thuleau" userId="S::aurore.thuleau@univ-angers.fr::7e02b078-c84e-4dca-996d-d54c773c178c" providerId="AD" clId="Web-{7F6D6631-161B-4913-9C1D-80F0ED67E6C8}" dt="2021-06-23T12:02:12.804" v="87"/>
          <ac:picMkLst>
            <pc:docMk/>
            <pc:sldMk cId="4191096310" sldId="719"/>
            <ac:picMk id="8" creationId="{88FFD36C-C32C-4FA9-87A4-6AAD586BF0B8}"/>
          </ac:picMkLst>
        </pc:picChg>
        <pc:picChg chg="add mod">
          <ac:chgData name="Aurore Thuleau" userId="S::aurore.thuleau@univ-angers.fr::7e02b078-c84e-4dca-996d-d54c773c178c" providerId="AD" clId="Web-{7F6D6631-161B-4913-9C1D-80F0ED67E6C8}" dt="2021-06-23T12:54:07.774" v="474" actId="1076"/>
          <ac:picMkLst>
            <pc:docMk/>
            <pc:sldMk cId="4191096310" sldId="719"/>
            <ac:picMk id="8" creationId="{FE80A767-7F6E-4248-BCB4-B74E72724663}"/>
          </ac:picMkLst>
        </pc:picChg>
        <pc:picChg chg="add del mod">
          <ac:chgData name="Aurore Thuleau" userId="S::aurore.thuleau@univ-angers.fr::7e02b078-c84e-4dca-996d-d54c773c178c" providerId="AD" clId="Web-{7F6D6631-161B-4913-9C1D-80F0ED67E6C8}" dt="2021-06-23T12:53:17.585" v="459"/>
          <ac:picMkLst>
            <pc:docMk/>
            <pc:sldMk cId="4191096310" sldId="719"/>
            <ac:picMk id="9" creationId="{AF5C21D3-F1CD-4CA8-AE3E-6185C565CB47}"/>
          </ac:picMkLst>
        </pc:picChg>
        <pc:picChg chg="add mod">
          <ac:chgData name="Aurore Thuleau" userId="S::aurore.thuleau@univ-angers.fr::7e02b078-c84e-4dca-996d-d54c773c178c" providerId="AD" clId="Web-{7F6D6631-161B-4913-9C1D-80F0ED67E6C8}" dt="2021-06-23T12:54:07.790" v="475" actId="1076"/>
          <ac:picMkLst>
            <pc:docMk/>
            <pc:sldMk cId="4191096310" sldId="719"/>
            <ac:picMk id="10" creationId="{7616F337-6BA2-4E09-B9AB-B0DC3FC0B47B}"/>
          </ac:picMkLst>
        </pc:picChg>
        <pc:picChg chg="add del mod">
          <ac:chgData name="Aurore Thuleau" userId="S::aurore.thuleau@univ-angers.fr::7e02b078-c84e-4dca-996d-d54c773c178c" providerId="AD" clId="Web-{7F6D6631-161B-4913-9C1D-80F0ED67E6C8}" dt="2021-06-23T12:02:13.617" v="88"/>
          <ac:picMkLst>
            <pc:docMk/>
            <pc:sldMk cId="4191096310" sldId="719"/>
            <ac:picMk id="10" creationId="{9EF43234-3196-44C7-A058-3E6C15C80B9E}"/>
          </ac:picMkLst>
        </pc:picChg>
        <pc:picChg chg="add del mod">
          <ac:chgData name="Aurore Thuleau" userId="S::aurore.thuleau@univ-angers.fr::7e02b078-c84e-4dca-996d-d54c773c178c" providerId="AD" clId="Web-{7F6D6631-161B-4913-9C1D-80F0ED67E6C8}" dt="2021-06-23T12:53:47.789" v="469"/>
          <ac:picMkLst>
            <pc:docMk/>
            <pc:sldMk cId="4191096310" sldId="719"/>
            <ac:picMk id="12" creationId="{137A2541-2DB4-4993-BF6F-72DAB8879BAF}"/>
          </ac:picMkLst>
        </pc:picChg>
        <pc:picChg chg="add mod">
          <ac:chgData name="Aurore Thuleau" userId="S::aurore.thuleau@univ-angers.fr::7e02b078-c84e-4dca-996d-d54c773c178c" providerId="AD" clId="Web-{7F6D6631-161B-4913-9C1D-80F0ED67E6C8}" dt="2021-06-23T12:54:07.790" v="476" actId="1076"/>
          <ac:picMkLst>
            <pc:docMk/>
            <pc:sldMk cId="4191096310" sldId="719"/>
            <ac:picMk id="13" creationId="{A8CFE122-6629-47AD-B0B6-B7B84F9F86F6}"/>
          </ac:picMkLst>
        </pc:picChg>
        <pc:picChg chg="add del mod">
          <ac:chgData name="Aurore Thuleau" userId="S::aurore.thuleau@univ-angers.fr::7e02b078-c84e-4dca-996d-d54c773c178c" providerId="AD" clId="Web-{7F6D6631-161B-4913-9C1D-80F0ED67E6C8}" dt="2021-06-23T12:06:37.966" v="173"/>
          <ac:picMkLst>
            <pc:docMk/>
            <pc:sldMk cId="4191096310" sldId="719"/>
            <ac:picMk id="13" creationId="{DCD9464F-4A24-4784-A0EB-BE2B9821D4E1}"/>
          </ac:picMkLst>
        </pc:picChg>
        <pc:picChg chg="add del mod">
          <ac:chgData name="Aurore Thuleau" userId="S::aurore.thuleau@univ-angers.fr::7e02b078-c84e-4dca-996d-d54c773c178c" providerId="AD" clId="Web-{7F6D6631-161B-4913-9C1D-80F0ED67E6C8}" dt="2021-06-23T12:57:41.500" v="489"/>
          <ac:picMkLst>
            <pc:docMk/>
            <pc:sldMk cId="4191096310" sldId="719"/>
            <ac:picMk id="14" creationId="{FE09DD92-5892-4076-899C-666C52B9A559}"/>
          </ac:picMkLst>
        </pc:picChg>
        <pc:picChg chg="add del mod">
          <ac:chgData name="Aurore Thuleau" userId="S::aurore.thuleau@univ-angers.fr::7e02b078-c84e-4dca-996d-d54c773c178c" providerId="AD" clId="Web-{7F6D6631-161B-4913-9C1D-80F0ED67E6C8}" dt="2021-06-23T12:07:45.358" v="178"/>
          <ac:picMkLst>
            <pc:docMk/>
            <pc:sldMk cId="4191096310" sldId="719"/>
            <ac:picMk id="15" creationId="{90F9AED1-AB5C-49CB-974D-367745A00332}"/>
          </ac:picMkLst>
        </pc:picChg>
        <pc:picChg chg="add del mod">
          <ac:chgData name="Aurore Thuleau" userId="S::aurore.thuleau@univ-angers.fr::7e02b078-c84e-4dca-996d-d54c773c178c" providerId="AD" clId="Web-{7F6D6631-161B-4913-9C1D-80F0ED67E6C8}" dt="2021-06-23T12:08:27.812" v="182"/>
          <ac:picMkLst>
            <pc:docMk/>
            <pc:sldMk cId="4191096310" sldId="719"/>
            <ac:picMk id="17" creationId="{E337AE4D-953D-43F9-99A7-7EA9B28D491B}"/>
          </ac:picMkLst>
        </pc:picChg>
        <pc:picChg chg="add del mod">
          <ac:chgData name="Aurore Thuleau" userId="S::aurore.thuleau@univ-angers.fr::7e02b078-c84e-4dca-996d-d54c773c178c" providerId="AD" clId="Web-{7F6D6631-161B-4913-9C1D-80F0ED67E6C8}" dt="2021-06-23T12:09:26.611" v="186"/>
          <ac:picMkLst>
            <pc:docMk/>
            <pc:sldMk cId="4191096310" sldId="719"/>
            <ac:picMk id="18" creationId="{F7753C12-00FF-4564-B666-EA90136AAA21}"/>
          </ac:picMkLst>
        </pc:picChg>
        <pc:cxnChg chg="add del">
          <ac:chgData name="Aurore Thuleau" userId="S::aurore.thuleau@univ-angers.fr::7e02b078-c84e-4dca-996d-d54c773c178c" providerId="AD" clId="Web-{7F6D6631-161B-4913-9C1D-80F0ED67E6C8}" dt="2021-06-23T11:56:46.938" v="47"/>
          <ac:cxnSpMkLst>
            <pc:docMk/>
            <pc:sldMk cId="4191096310" sldId="719"/>
            <ac:cxnSpMk id="14" creationId="{AA2EAA10-076F-46BD-8F0F-B9A2FB77A85C}"/>
          </ac:cxnSpMkLst>
        </pc:cxnChg>
        <pc:cxnChg chg="add del">
          <ac:chgData name="Aurore Thuleau" userId="S::aurore.thuleau@univ-angers.fr::7e02b078-c84e-4dca-996d-d54c773c178c" providerId="AD" clId="Web-{7F6D6631-161B-4913-9C1D-80F0ED67E6C8}" dt="2021-06-23T11:56:46.938" v="47"/>
          <ac:cxnSpMkLst>
            <pc:docMk/>
            <pc:sldMk cId="4191096310" sldId="719"/>
            <ac:cxnSpMk id="16" creationId="{D891E407-403B-4764-86C9-33A56D3BCAA3}"/>
          </ac:cxnSpMkLst>
        </pc:cxnChg>
      </pc:sldChg>
    </pc:docChg>
  </pc:docChgLst>
  <pc:docChgLst>
    <pc:chgData name="Paola Pieroni" userId="S::paola.pieroni@univ-angers.fr::6447b8d2-9ef5-4f8b-83b4-ef7d7e0604a4" providerId="AD" clId="Web-{477C17EB-B07E-EAA9-4DD4-E85A1294F045}"/>
    <pc:docChg chg="modSld">
      <pc:chgData name="Paola Pieroni" userId="S::paola.pieroni@univ-angers.fr::6447b8d2-9ef5-4f8b-83b4-ef7d7e0604a4" providerId="AD" clId="Web-{477C17EB-B07E-EAA9-4DD4-E85A1294F045}" dt="2021-06-25T06:54:22.464" v="4"/>
      <pc:docMkLst>
        <pc:docMk/>
      </pc:docMkLst>
      <pc:sldChg chg="modSp">
        <pc:chgData name="Paola Pieroni" userId="S::paola.pieroni@univ-angers.fr::6447b8d2-9ef5-4f8b-83b4-ef7d7e0604a4" providerId="AD" clId="Web-{477C17EB-B07E-EAA9-4DD4-E85A1294F045}" dt="2021-06-25T06:50:26.896" v="1" actId="20577"/>
        <pc:sldMkLst>
          <pc:docMk/>
          <pc:sldMk cId="841234526" sldId="651"/>
        </pc:sldMkLst>
        <pc:spChg chg="mod">
          <ac:chgData name="Paola Pieroni" userId="S::paola.pieroni@univ-angers.fr::6447b8d2-9ef5-4f8b-83b4-ef7d7e0604a4" providerId="AD" clId="Web-{477C17EB-B07E-EAA9-4DD4-E85A1294F045}" dt="2021-06-25T06:50:26.896" v="1" actId="20577"/>
          <ac:spMkLst>
            <pc:docMk/>
            <pc:sldMk cId="841234526" sldId="651"/>
            <ac:spMk id="3" creationId="{DF384873-DF1C-47E8-9CA0-319C040792D7}"/>
          </ac:spMkLst>
        </pc:spChg>
      </pc:sldChg>
      <pc:sldChg chg="modSp">
        <pc:chgData name="Paola Pieroni" userId="S::paola.pieroni@univ-angers.fr::6447b8d2-9ef5-4f8b-83b4-ef7d7e0604a4" providerId="AD" clId="Web-{477C17EB-B07E-EAA9-4DD4-E85A1294F045}" dt="2021-06-25T06:52:00.554" v="3" actId="20577"/>
        <pc:sldMkLst>
          <pc:docMk/>
          <pc:sldMk cId="4211633882" sldId="723"/>
        </pc:sldMkLst>
        <pc:spChg chg="mod">
          <ac:chgData name="Paola Pieroni" userId="S::paola.pieroni@univ-angers.fr::6447b8d2-9ef5-4f8b-83b4-ef7d7e0604a4" providerId="AD" clId="Web-{477C17EB-B07E-EAA9-4DD4-E85A1294F045}" dt="2021-06-25T06:52:00.554" v="3" actId="20577"/>
          <ac:spMkLst>
            <pc:docMk/>
            <pc:sldMk cId="4211633882" sldId="723"/>
            <ac:spMk id="2" creationId="{5B6FC3C0-222B-419B-A7B6-D425DC987EB8}"/>
          </ac:spMkLst>
        </pc:spChg>
      </pc:sldChg>
      <pc:sldChg chg="modSp">
        <pc:chgData name="Paola Pieroni" userId="S::paola.pieroni@univ-angers.fr::6447b8d2-9ef5-4f8b-83b4-ef7d7e0604a4" providerId="AD" clId="Web-{477C17EB-B07E-EAA9-4DD4-E85A1294F045}" dt="2021-06-25T06:54:22.464" v="4"/>
        <pc:sldMkLst>
          <pc:docMk/>
          <pc:sldMk cId="506735848" sldId="779"/>
        </pc:sldMkLst>
        <pc:graphicFrameChg chg="modGraphic">
          <ac:chgData name="Paola Pieroni" userId="S::paola.pieroni@univ-angers.fr::6447b8d2-9ef5-4f8b-83b4-ef7d7e0604a4" providerId="AD" clId="Web-{477C17EB-B07E-EAA9-4DD4-E85A1294F045}" dt="2021-06-25T06:54:22.464" v="4"/>
          <ac:graphicFrameMkLst>
            <pc:docMk/>
            <pc:sldMk cId="506735848" sldId="779"/>
            <ac:graphicFrameMk id="4" creationId="{1C1A45DE-EA18-40B5-AFD9-1BC4653BA7B4}"/>
          </ac:graphicFrameMkLst>
        </pc:graphicFrameChg>
      </pc:sldChg>
    </pc:docChg>
  </pc:docChgLst>
  <pc:docChgLst>
    <pc:chgData name="Paola Pieroni" userId="6447b8d2-9ef5-4f8b-83b4-ef7d7e0604a4" providerId="ADAL" clId="{6F4AA46D-214B-4D32-99E8-7F52F7FA2A3D}"/>
    <pc:docChg chg="custSel delSld modSld delMainMaster modSection">
      <pc:chgData name="Paola Pieroni" userId="6447b8d2-9ef5-4f8b-83b4-ef7d7e0604a4" providerId="ADAL" clId="{6F4AA46D-214B-4D32-99E8-7F52F7FA2A3D}" dt="2021-06-17T14:22:01.862" v="162" actId="207"/>
      <pc:docMkLst>
        <pc:docMk/>
      </pc:docMkLst>
      <pc:sldChg chg="modSp mod">
        <pc:chgData name="Paola Pieroni" userId="6447b8d2-9ef5-4f8b-83b4-ef7d7e0604a4" providerId="ADAL" clId="{6F4AA46D-214B-4D32-99E8-7F52F7FA2A3D}" dt="2021-06-17T14:20:23.588" v="147" actId="27636"/>
        <pc:sldMkLst>
          <pc:docMk/>
          <pc:sldMk cId="970452615" sldId="257"/>
        </pc:sldMkLst>
        <pc:spChg chg="mod">
          <ac:chgData name="Paola Pieroni" userId="6447b8d2-9ef5-4f8b-83b4-ef7d7e0604a4" providerId="ADAL" clId="{6F4AA46D-214B-4D32-99E8-7F52F7FA2A3D}" dt="2021-06-17T14:20:23.588" v="147" actId="27636"/>
          <ac:spMkLst>
            <pc:docMk/>
            <pc:sldMk cId="970452615" sldId="257"/>
            <ac:spMk id="2" creationId="{6626DF71-E39E-480D-B884-C2765D170D67}"/>
          </ac:spMkLst>
        </pc:spChg>
        <pc:spChg chg="mod">
          <ac:chgData name="Paola Pieroni" userId="6447b8d2-9ef5-4f8b-83b4-ef7d7e0604a4" providerId="ADAL" clId="{6F4AA46D-214B-4D32-99E8-7F52F7FA2A3D}" dt="2021-06-17T14:20:19.216" v="145" actId="20577"/>
          <ac:spMkLst>
            <pc:docMk/>
            <pc:sldMk cId="970452615" sldId="257"/>
            <ac:spMk id="3" creationId="{5D51A78F-E614-4811-AA46-DDB8D6BC9280}"/>
          </ac:spMkLst>
        </pc:spChg>
      </pc:sldChg>
      <pc:sldChg chg="del">
        <pc:chgData name="Paola Pieroni" userId="6447b8d2-9ef5-4f8b-83b4-ef7d7e0604a4" providerId="ADAL" clId="{6F4AA46D-214B-4D32-99E8-7F52F7FA2A3D}" dt="2021-06-17T14:20:32.912" v="148" actId="2696"/>
        <pc:sldMkLst>
          <pc:docMk/>
          <pc:sldMk cId="1991067296" sldId="258"/>
        </pc:sldMkLst>
      </pc:sldChg>
      <pc:sldChg chg="delSp modSp mod">
        <pc:chgData name="Paola Pieroni" userId="6447b8d2-9ef5-4f8b-83b4-ef7d7e0604a4" providerId="ADAL" clId="{6F4AA46D-214B-4D32-99E8-7F52F7FA2A3D}" dt="2021-06-17T14:20:43.918" v="154" actId="27636"/>
        <pc:sldMkLst>
          <pc:docMk/>
          <pc:sldMk cId="1517528599" sldId="260"/>
        </pc:sldMkLst>
        <pc:spChg chg="mod">
          <ac:chgData name="Paola Pieroni" userId="6447b8d2-9ef5-4f8b-83b4-ef7d7e0604a4" providerId="ADAL" clId="{6F4AA46D-214B-4D32-99E8-7F52F7FA2A3D}" dt="2021-06-17T14:20:43.918" v="154" actId="27636"/>
          <ac:spMkLst>
            <pc:docMk/>
            <pc:sldMk cId="1517528599" sldId="260"/>
            <ac:spMk id="6" creationId="{00000000-0000-0000-0000-000000000000}"/>
          </ac:spMkLst>
        </pc:spChg>
        <pc:spChg chg="del mod">
          <ac:chgData name="Paola Pieroni" userId="6447b8d2-9ef5-4f8b-83b4-ef7d7e0604a4" providerId="ADAL" clId="{6F4AA46D-214B-4D32-99E8-7F52F7FA2A3D}" dt="2021-06-17T14:20:40.599" v="152"/>
          <ac:spMkLst>
            <pc:docMk/>
            <pc:sldMk cId="1517528599" sldId="260"/>
            <ac:spMk id="8" creationId="{00000000-0000-0000-0000-000000000000}"/>
          </ac:spMkLst>
        </pc:spChg>
        <pc:spChg chg="del">
          <ac:chgData name="Paola Pieroni" userId="6447b8d2-9ef5-4f8b-83b4-ef7d7e0604a4" providerId="ADAL" clId="{6F4AA46D-214B-4D32-99E8-7F52F7FA2A3D}" dt="2021-06-17T14:20:40.593" v="150" actId="478"/>
          <ac:spMkLst>
            <pc:docMk/>
            <pc:sldMk cId="1517528599" sldId="260"/>
            <ac:spMk id="9" creationId="{00000000-0000-0000-0000-000000000000}"/>
          </ac:spMkLst>
        </pc:spChg>
      </pc:sldChg>
      <pc:sldChg chg="del">
        <pc:chgData name="Paola Pieroni" userId="6447b8d2-9ef5-4f8b-83b4-ef7d7e0604a4" providerId="ADAL" clId="{6F4AA46D-214B-4D32-99E8-7F52F7FA2A3D}" dt="2021-06-17T14:20:50.093" v="155" actId="2696"/>
        <pc:sldMkLst>
          <pc:docMk/>
          <pc:sldMk cId="1795139138" sldId="261"/>
        </pc:sldMkLst>
      </pc:sldChg>
      <pc:sldChg chg="del">
        <pc:chgData name="Paola Pieroni" userId="6447b8d2-9ef5-4f8b-83b4-ef7d7e0604a4" providerId="ADAL" clId="{6F4AA46D-214B-4D32-99E8-7F52F7FA2A3D}" dt="2021-06-17T14:20:50.093" v="155" actId="2696"/>
        <pc:sldMkLst>
          <pc:docMk/>
          <pc:sldMk cId="1259172105" sldId="262"/>
        </pc:sldMkLst>
      </pc:sldChg>
      <pc:sldChg chg="modSp mod">
        <pc:chgData name="Paola Pieroni" userId="6447b8d2-9ef5-4f8b-83b4-ef7d7e0604a4" providerId="ADAL" clId="{6F4AA46D-214B-4D32-99E8-7F52F7FA2A3D}" dt="2021-06-17T14:22:01.862" v="162" actId="207"/>
        <pc:sldMkLst>
          <pc:docMk/>
          <pc:sldMk cId="841234526" sldId="651"/>
        </pc:sldMkLst>
        <pc:spChg chg="mod">
          <ac:chgData name="Paola Pieroni" userId="6447b8d2-9ef5-4f8b-83b4-ef7d7e0604a4" providerId="ADAL" clId="{6F4AA46D-214B-4D32-99E8-7F52F7FA2A3D}" dt="2021-06-17T14:22:01.862" v="162" actId="207"/>
          <ac:spMkLst>
            <pc:docMk/>
            <pc:sldMk cId="841234526" sldId="651"/>
            <ac:spMk id="3" creationId="{DF384873-DF1C-47E8-9CA0-319C040792D7}"/>
          </ac:spMkLst>
        </pc:spChg>
      </pc:sldChg>
      <pc:sldChg chg="modSp mod">
        <pc:chgData name="Paola Pieroni" userId="6447b8d2-9ef5-4f8b-83b4-ef7d7e0604a4" providerId="ADAL" clId="{6F4AA46D-214B-4D32-99E8-7F52F7FA2A3D}" dt="2021-06-17T14:13:23.735" v="52"/>
        <pc:sldMkLst>
          <pc:docMk/>
          <pc:sldMk cId="2102314049" sldId="717"/>
        </pc:sldMkLst>
        <pc:spChg chg="mod">
          <ac:chgData name="Paola Pieroni" userId="6447b8d2-9ef5-4f8b-83b4-ef7d7e0604a4" providerId="ADAL" clId="{6F4AA46D-214B-4D32-99E8-7F52F7FA2A3D}" dt="2021-06-17T14:13:23.735" v="52"/>
          <ac:spMkLst>
            <pc:docMk/>
            <pc:sldMk cId="2102314049" sldId="717"/>
            <ac:spMk id="2" creationId="{6626DF71-E39E-480D-B884-C2765D170D67}"/>
          </ac:spMkLst>
        </pc:spChg>
        <pc:spChg chg="mod">
          <ac:chgData name="Paola Pieroni" userId="6447b8d2-9ef5-4f8b-83b4-ef7d7e0604a4" providerId="ADAL" clId="{6F4AA46D-214B-4D32-99E8-7F52F7FA2A3D}" dt="2021-06-17T13:47:21.768" v="11" actId="20577"/>
          <ac:spMkLst>
            <pc:docMk/>
            <pc:sldMk cId="2102314049" sldId="717"/>
            <ac:spMk id="3" creationId="{5D51A78F-E614-4811-AA46-DDB8D6BC9280}"/>
          </ac:spMkLst>
        </pc:spChg>
      </pc:sldChg>
      <pc:sldChg chg="del">
        <pc:chgData name="Paola Pieroni" userId="6447b8d2-9ef5-4f8b-83b4-ef7d7e0604a4" providerId="ADAL" clId="{6F4AA46D-214B-4D32-99E8-7F52F7FA2A3D}" dt="2021-06-17T14:21:44.972" v="161" actId="2696"/>
        <pc:sldMkLst>
          <pc:docMk/>
          <pc:sldMk cId="3723497701" sldId="718"/>
        </pc:sldMkLst>
      </pc:sldChg>
      <pc:sldChg chg="delSp mod">
        <pc:chgData name="Paola Pieroni" userId="6447b8d2-9ef5-4f8b-83b4-ef7d7e0604a4" providerId="ADAL" clId="{6F4AA46D-214B-4D32-99E8-7F52F7FA2A3D}" dt="2021-06-17T14:13:35.678" v="53" actId="478"/>
        <pc:sldMkLst>
          <pc:docMk/>
          <pc:sldMk cId="4191096310" sldId="719"/>
        </pc:sldMkLst>
        <pc:picChg chg="del">
          <ac:chgData name="Paola Pieroni" userId="6447b8d2-9ef5-4f8b-83b4-ef7d7e0604a4" providerId="ADAL" clId="{6F4AA46D-214B-4D32-99E8-7F52F7FA2A3D}" dt="2021-06-17T14:13:35.678" v="53" actId="478"/>
          <ac:picMkLst>
            <pc:docMk/>
            <pc:sldMk cId="4191096310" sldId="719"/>
            <ac:picMk id="3" creationId="{C8F61C1D-2537-4D94-B925-E077C9A0DC35}"/>
          </ac:picMkLst>
        </pc:picChg>
      </pc:sldChg>
      <pc:sldChg chg="modSp mod">
        <pc:chgData name="Paola Pieroni" userId="6447b8d2-9ef5-4f8b-83b4-ef7d7e0604a4" providerId="ADAL" clId="{6F4AA46D-214B-4D32-99E8-7F52F7FA2A3D}" dt="2021-06-17T14:14:17.748" v="56" actId="20577"/>
        <pc:sldMkLst>
          <pc:docMk/>
          <pc:sldMk cId="2992278912" sldId="721"/>
        </pc:sldMkLst>
        <pc:spChg chg="mod">
          <ac:chgData name="Paola Pieroni" userId="6447b8d2-9ef5-4f8b-83b4-ef7d7e0604a4" providerId="ADAL" clId="{6F4AA46D-214B-4D32-99E8-7F52F7FA2A3D}" dt="2021-06-17T14:14:17.748" v="56" actId="20577"/>
          <ac:spMkLst>
            <pc:docMk/>
            <pc:sldMk cId="2992278912" sldId="721"/>
            <ac:spMk id="2" creationId="{61A9F3D0-5AE7-486A-9C22-D265F4B270C5}"/>
          </ac:spMkLst>
        </pc:spChg>
        <pc:spChg chg="mod">
          <ac:chgData name="Paola Pieroni" userId="6447b8d2-9ef5-4f8b-83b4-ef7d7e0604a4" providerId="ADAL" clId="{6F4AA46D-214B-4D32-99E8-7F52F7FA2A3D}" dt="2021-06-17T14:14:12.303" v="55" actId="207"/>
          <ac:spMkLst>
            <pc:docMk/>
            <pc:sldMk cId="2992278912" sldId="721"/>
            <ac:spMk id="3" creationId="{D060EE4A-DCDD-4434-89A3-EC79AA6F2072}"/>
          </ac:spMkLst>
        </pc:spChg>
      </pc:sldChg>
      <pc:sldChg chg="modSp mod">
        <pc:chgData name="Paola Pieroni" userId="6447b8d2-9ef5-4f8b-83b4-ef7d7e0604a4" providerId="ADAL" clId="{6F4AA46D-214B-4D32-99E8-7F52F7FA2A3D}" dt="2021-06-17T14:14:28.342" v="58" actId="20577"/>
        <pc:sldMkLst>
          <pc:docMk/>
          <pc:sldMk cId="4211633882" sldId="723"/>
        </pc:sldMkLst>
        <pc:spChg chg="mod">
          <ac:chgData name="Paola Pieroni" userId="6447b8d2-9ef5-4f8b-83b4-ef7d7e0604a4" providerId="ADAL" clId="{6F4AA46D-214B-4D32-99E8-7F52F7FA2A3D}" dt="2021-06-17T14:14:28.342" v="58" actId="20577"/>
          <ac:spMkLst>
            <pc:docMk/>
            <pc:sldMk cId="4211633882" sldId="723"/>
            <ac:spMk id="2" creationId="{5B6FC3C0-222B-419B-A7B6-D425DC987EB8}"/>
          </ac:spMkLst>
        </pc:spChg>
        <pc:spChg chg="mod">
          <ac:chgData name="Paola Pieroni" userId="6447b8d2-9ef5-4f8b-83b4-ef7d7e0604a4" providerId="ADAL" clId="{6F4AA46D-214B-4D32-99E8-7F52F7FA2A3D}" dt="2021-06-17T14:14:23.978" v="57" actId="20577"/>
          <ac:spMkLst>
            <pc:docMk/>
            <pc:sldMk cId="4211633882" sldId="723"/>
            <ac:spMk id="6" creationId="{00000000-0000-0000-0000-000000000000}"/>
          </ac:spMkLst>
        </pc:spChg>
      </pc:sldChg>
      <pc:sldChg chg="del">
        <pc:chgData name="Paola Pieroni" userId="6447b8d2-9ef5-4f8b-83b4-ef7d7e0604a4" providerId="ADAL" clId="{6F4AA46D-214B-4D32-99E8-7F52F7FA2A3D}" dt="2021-06-17T14:21:44.972" v="161" actId="2696"/>
        <pc:sldMkLst>
          <pc:docMk/>
          <pc:sldMk cId="3149326835" sldId="734"/>
        </pc:sldMkLst>
      </pc:sldChg>
      <pc:sldChg chg="modSp mod">
        <pc:chgData name="Paola Pieroni" userId="6447b8d2-9ef5-4f8b-83b4-ef7d7e0604a4" providerId="ADAL" clId="{6F4AA46D-214B-4D32-99E8-7F52F7FA2A3D}" dt="2021-06-17T14:15:08.907" v="60" actId="207"/>
        <pc:sldMkLst>
          <pc:docMk/>
          <pc:sldMk cId="3823204820" sldId="736"/>
        </pc:sldMkLst>
        <pc:spChg chg="mod">
          <ac:chgData name="Paola Pieroni" userId="6447b8d2-9ef5-4f8b-83b4-ef7d7e0604a4" providerId="ADAL" clId="{6F4AA46D-214B-4D32-99E8-7F52F7FA2A3D}" dt="2021-06-17T14:15:08.907" v="60" actId="207"/>
          <ac:spMkLst>
            <pc:docMk/>
            <pc:sldMk cId="3823204820" sldId="736"/>
            <ac:spMk id="3" creationId="{E40CD5AF-76E4-42A5-956D-A8A5889FD6C5}"/>
          </ac:spMkLst>
        </pc:spChg>
      </pc:sldChg>
      <pc:sldChg chg="modSp mod">
        <pc:chgData name="Paola Pieroni" userId="6447b8d2-9ef5-4f8b-83b4-ef7d7e0604a4" providerId="ADAL" clId="{6F4AA46D-214B-4D32-99E8-7F52F7FA2A3D}" dt="2021-06-17T14:15:18.116" v="63" actId="6549"/>
        <pc:sldMkLst>
          <pc:docMk/>
          <pc:sldMk cId="4046822837" sldId="742"/>
        </pc:sldMkLst>
        <pc:spChg chg="mod">
          <ac:chgData name="Paola Pieroni" userId="6447b8d2-9ef5-4f8b-83b4-ef7d7e0604a4" providerId="ADAL" clId="{6F4AA46D-214B-4D32-99E8-7F52F7FA2A3D}" dt="2021-06-17T14:15:18.116" v="63" actId="6549"/>
          <ac:spMkLst>
            <pc:docMk/>
            <pc:sldMk cId="4046822837" sldId="742"/>
            <ac:spMk id="2" creationId="{27A8E77F-4FD7-46CF-8548-C9FDE6B6B7FF}"/>
          </ac:spMkLst>
        </pc:spChg>
        <pc:spChg chg="mod">
          <ac:chgData name="Paola Pieroni" userId="6447b8d2-9ef5-4f8b-83b4-ef7d7e0604a4" providerId="ADAL" clId="{6F4AA46D-214B-4D32-99E8-7F52F7FA2A3D}" dt="2021-06-17T14:15:15.993" v="62" actId="27636"/>
          <ac:spMkLst>
            <pc:docMk/>
            <pc:sldMk cId="4046822837" sldId="742"/>
            <ac:spMk id="3" creationId="{D0179633-1D87-4A42-BBD2-13B069CADFD2}"/>
          </ac:spMkLst>
        </pc:spChg>
      </pc:sldChg>
      <pc:sldChg chg="del">
        <pc:chgData name="Paola Pieroni" userId="6447b8d2-9ef5-4f8b-83b4-ef7d7e0604a4" providerId="ADAL" clId="{6F4AA46D-214B-4D32-99E8-7F52F7FA2A3D}" dt="2021-06-17T14:16:23.684" v="66" actId="2696"/>
        <pc:sldMkLst>
          <pc:docMk/>
          <pc:sldMk cId="471966356" sldId="747"/>
        </pc:sldMkLst>
      </pc:sldChg>
      <pc:sldChg chg="modSp mod">
        <pc:chgData name="Paola Pieroni" userId="6447b8d2-9ef5-4f8b-83b4-ef7d7e0604a4" providerId="ADAL" clId="{6F4AA46D-214B-4D32-99E8-7F52F7FA2A3D}" dt="2021-06-17T14:16:51.763" v="69" actId="207"/>
        <pc:sldMkLst>
          <pc:docMk/>
          <pc:sldMk cId="2773738245" sldId="751"/>
        </pc:sldMkLst>
        <pc:spChg chg="mod">
          <ac:chgData name="Paola Pieroni" userId="6447b8d2-9ef5-4f8b-83b4-ef7d7e0604a4" providerId="ADAL" clId="{6F4AA46D-214B-4D32-99E8-7F52F7FA2A3D}" dt="2021-06-17T14:16:51.763" v="69" actId="207"/>
          <ac:spMkLst>
            <pc:docMk/>
            <pc:sldMk cId="2773738245" sldId="751"/>
            <ac:spMk id="3" creationId="{86B35F1C-2951-454C-B119-E4F366470488}"/>
          </ac:spMkLst>
        </pc:spChg>
      </pc:sldChg>
      <pc:sldChg chg="modSp mod">
        <pc:chgData name="Paola Pieroni" userId="6447b8d2-9ef5-4f8b-83b4-ef7d7e0604a4" providerId="ADAL" clId="{6F4AA46D-214B-4D32-99E8-7F52F7FA2A3D}" dt="2021-06-17T14:17:01.944" v="71" actId="20577"/>
        <pc:sldMkLst>
          <pc:docMk/>
          <pc:sldMk cId="2179038994" sldId="752"/>
        </pc:sldMkLst>
        <pc:spChg chg="mod">
          <ac:chgData name="Paola Pieroni" userId="6447b8d2-9ef5-4f8b-83b4-ef7d7e0604a4" providerId="ADAL" clId="{6F4AA46D-214B-4D32-99E8-7F52F7FA2A3D}" dt="2021-06-17T14:16:58.998" v="70" actId="20577"/>
          <ac:spMkLst>
            <pc:docMk/>
            <pc:sldMk cId="2179038994" sldId="752"/>
            <ac:spMk id="2" creationId="{A3D7CA32-9964-43A2-BFCD-7E58F4C73CC0}"/>
          </ac:spMkLst>
        </pc:spChg>
        <pc:spChg chg="mod">
          <ac:chgData name="Paola Pieroni" userId="6447b8d2-9ef5-4f8b-83b4-ef7d7e0604a4" providerId="ADAL" clId="{6F4AA46D-214B-4D32-99E8-7F52F7FA2A3D}" dt="2021-06-17T14:17:01.944" v="71" actId="20577"/>
          <ac:spMkLst>
            <pc:docMk/>
            <pc:sldMk cId="2179038994" sldId="752"/>
            <ac:spMk id="3" creationId="{74A6D1CC-A665-4A43-AEE8-32A0AF340264}"/>
          </ac:spMkLst>
        </pc:spChg>
      </pc:sldChg>
      <pc:sldChg chg="del">
        <pc:chgData name="Paola Pieroni" userId="6447b8d2-9ef5-4f8b-83b4-ef7d7e0604a4" providerId="ADAL" clId="{6F4AA46D-214B-4D32-99E8-7F52F7FA2A3D}" dt="2021-06-17T14:16:32.621" v="67" actId="2696"/>
        <pc:sldMkLst>
          <pc:docMk/>
          <pc:sldMk cId="142412210" sldId="753"/>
        </pc:sldMkLst>
      </pc:sldChg>
      <pc:sldChg chg="del">
        <pc:chgData name="Paola Pieroni" userId="6447b8d2-9ef5-4f8b-83b4-ef7d7e0604a4" providerId="ADAL" clId="{6F4AA46D-214B-4D32-99E8-7F52F7FA2A3D}" dt="2021-06-17T14:15:41.853" v="64" actId="2696"/>
        <pc:sldMkLst>
          <pc:docMk/>
          <pc:sldMk cId="4025878712" sldId="754"/>
        </pc:sldMkLst>
      </pc:sldChg>
      <pc:sldChg chg="del">
        <pc:chgData name="Paola Pieroni" userId="6447b8d2-9ef5-4f8b-83b4-ef7d7e0604a4" providerId="ADAL" clId="{6F4AA46D-214B-4D32-99E8-7F52F7FA2A3D}" dt="2021-06-17T14:15:41.853" v="64" actId="2696"/>
        <pc:sldMkLst>
          <pc:docMk/>
          <pc:sldMk cId="2632090138" sldId="755"/>
        </pc:sldMkLst>
      </pc:sldChg>
      <pc:sldChg chg="del">
        <pc:chgData name="Paola Pieroni" userId="6447b8d2-9ef5-4f8b-83b4-ef7d7e0604a4" providerId="ADAL" clId="{6F4AA46D-214B-4D32-99E8-7F52F7FA2A3D}" dt="2021-06-17T14:16:32.621" v="67" actId="2696"/>
        <pc:sldMkLst>
          <pc:docMk/>
          <pc:sldMk cId="3207663673" sldId="756"/>
        </pc:sldMkLst>
      </pc:sldChg>
      <pc:sldChg chg="del">
        <pc:chgData name="Paola Pieroni" userId="6447b8d2-9ef5-4f8b-83b4-ef7d7e0604a4" providerId="ADAL" clId="{6F4AA46D-214B-4D32-99E8-7F52F7FA2A3D}" dt="2021-06-17T14:15:41.853" v="64" actId="2696"/>
        <pc:sldMkLst>
          <pc:docMk/>
          <pc:sldMk cId="3258337989" sldId="757"/>
        </pc:sldMkLst>
      </pc:sldChg>
      <pc:sldChg chg="del">
        <pc:chgData name="Paola Pieroni" userId="6447b8d2-9ef5-4f8b-83b4-ef7d7e0604a4" providerId="ADAL" clId="{6F4AA46D-214B-4D32-99E8-7F52F7FA2A3D}" dt="2021-06-17T14:15:41.853" v="64" actId="2696"/>
        <pc:sldMkLst>
          <pc:docMk/>
          <pc:sldMk cId="481419283" sldId="758"/>
        </pc:sldMkLst>
      </pc:sldChg>
      <pc:sldChg chg="modSp mod">
        <pc:chgData name="Paola Pieroni" userId="6447b8d2-9ef5-4f8b-83b4-ef7d7e0604a4" providerId="ADAL" clId="{6F4AA46D-214B-4D32-99E8-7F52F7FA2A3D}" dt="2021-06-17T14:17:56.170" v="84" actId="6549"/>
        <pc:sldMkLst>
          <pc:docMk/>
          <pc:sldMk cId="2512510205" sldId="759"/>
        </pc:sldMkLst>
        <pc:spChg chg="mod">
          <ac:chgData name="Paola Pieroni" userId="6447b8d2-9ef5-4f8b-83b4-ef7d7e0604a4" providerId="ADAL" clId="{6F4AA46D-214B-4D32-99E8-7F52F7FA2A3D}" dt="2021-06-17T14:17:56.170" v="84" actId="6549"/>
          <ac:spMkLst>
            <pc:docMk/>
            <pc:sldMk cId="2512510205" sldId="759"/>
            <ac:spMk id="2" creationId="{A3D7CA32-9964-43A2-BFCD-7E58F4C73CC0}"/>
          </ac:spMkLst>
        </pc:spChg>
        <pc:spChg chg="mod">
          <ac:chgData name="Paola Pieroni" userId="6447b8d2-9ef5-4f8b-83b4-ef7d7e0604a4" providerId="ADAL" clId="{6F4AA46D-214B-4D32-99E8-7F52F7FA2A3D}" dt="2021-06-17T14:17:52.548" v="83" actId="27636"/>
          <ac:spMkLst>
            <pc:docMk/>
            <pc:sldMk cId="2512510205" sldId="759"/>
            <ac:spMk id="3" creationId="{74A6D1CC-A665-4A43-AEE8-32A0AF340264}"/>
          </ac:spMkLst>
        </pc:spChg>
      </pc:sldChg>
      <pc:sldChg chg="del">
        <pc:chgData name="Paola Pieroni" userId="6447b8d2-9ef5-4f8b-83b4-ef7d7e0604a4" providerId="ADAL" clId="{6F4AA46D-214B-4D32-99E8-7F52F7FA2A3D}" dt="2021-06-17T14:16:23.684" v="66" actId="2696"/>
        <pc:sldMkLst>
          <pc:docMk/>
          <pc:sldMk cId="3120838593" sldId="760"/>
        </pc:sldMkLst>
      </pc:sldChg>
      <pc:sldChg chg="del">
        <pc:chgData name="Paola Pieroni" userId="6447b8d2-9ef5-4f8b-83b4-ef7d7e0604a4" providerId="ADAL" clId="{6F4AA46D-214B-4D32-99E8-7F52F7FA2A3D}" dt="2021-06-17T14:16:23.684" v="66" actId="2696"/>
        <pc:sldMkLst>
          <pc:docMk/>
          <pc:sldMk cId="3778280698" sldId="761"/>
        </pc:sldMkLst>
      </pc:sldChg>
      <pc:sldChg chg="del">
        <pc:chgData name="Paola Pieroni" userId="6447b8d2-9ef5-4f8b-83b4-ef7d7e0604a4" providerId="ADAL" clId="{6F4AA46D-214B-4D32-99E8-7F52F7FA2A3D}" dt="2021-06-17T14:16:23.684" v="66" actId="2696"/>
        <pc:sldMkLst>
          <pc:docMk/>
          <pc:sldMk cId="3453884846" sldId="762"/>
        </pc:sldMkLst>
      </pc:sldChg>
      <pc:sldChg chg="del">
        <pc:chgData name="Paola Pieroni" userId="6447b8d2-9ef5-4f8b-83b4-ef7d7e0604a4" providerId="ADAL" clId="{6F4AA46D-214B-4D32-99E8-7F52F7FA2A3D}" dt="2021-06-17T14:16:13.331" v="65" actId="2696"/>
        <pc:sldMkLst>
          <pc:docMk/>
          <pc:sldMk cId="2114806469" sldId="763"/>
        </pc:sldMkLst>
      </pc:sldChg>
      <pc:sldChg chg="modSp mod">
        <pc:chgData name="Paola Pieroni" userId="6447b8d2-9ef5-4f8b-83b4-ef7d7e0604a4" providerId="ADAL" clId="{6F4AA46D-214B-4D32-99E8-7F52F7FA2A3D}" dt="2021-06-17T14:18:30.185" v="87" actId="6549"/>
        <pc:sldMkLst>
          <pc:docMk/>
          <pc:sldMk cId="934720241" sldId="773"/>
        </pc:sldMkLst>
        <pc:spChg chg="mod">
          <ac:chgData name="Paola Pieroni" userId="6447b8d2-9ef5-4f8b-83b4-ef7d7e0604a4" providerId="ADAL" clId="{6F4AA46D-214B-4D32-99E8-7F52F7FA2A3D}" dt="2021-06-17T14:18:30.185" v="87" actId="6549"/>
          <ac:spMkLst>
            <pc:docMk/>
            <pc:sldMk cId="934720241" sldId="773"/>
            <ac:spMk id="2" creationId="{8D0D1306-A136-4712-A42E-9EBA0A88B37B}"/>
          </ac:spMkLst>
        </pc:spChg>
        <pc:spChg chg="mod">
          <ac:chgData name="Paola Pieroni" userId="6447b8d2-9ef5-4f8b-83b4-ef7d7e0604a4" providerId="ADAL" clId="{6F4AA46D-214B-4D32-99E8-7F52F7FA2A3D}" dt="2021-06-17T14:18:26.937" v="86" actId="207"/>
          <ac:spMkLst>
            <pc:docMk/>
            <pc:sldMk cId="934720241" sldId="773"/>
            <ac:spMk id="3" creationId="{575A7847-4492-4175-8720-F012A7DAC635}"/>
          </ac:spMkLst>
        </pc:spChg>
      </pc:sldChg>
      <pc:sldChg chg="modSp del mod">
        <pc:chgData name="Paola Pieroni" userId="6447b8d2-9ef5-4f8b-83b4-ef7d7e0604a4" providerId="ADAL" clId="{6F4AA46D-214B-4D32-99E8-7F52F7FA2A3D}" dt="2021-06-17T14:19:06.858" v="96" actId="2696"/>
        <pc:sldMkLst>
          <pc:docMk/>
          <pc:sldMk cId="495854239" sldId="774"/>
        </pc:sldMkLst>
        <pc:spChg chg="mod">
          <ac:chgData name="Paola Pieroni" userId="6447b8d2-9ef5-4f8b-83b4-ef7d7e0604a4" providerId="ADAL" clId="{6F4AA46D-214B-4D32-99E8-7F52F7FA2A3D}" dt="2021-06-17T14:18:37.654" v="91" actId="27636"/>
          <ac:spMkLst>
            <pc:docMk/>
            <pc:sldMk cId="495854239" sldId="774"/>
            <ac:spMk id="2" creationId="{139906F9-0E52-48FF-845A-5F14376559A9}"/>
          </ac:spMkLst>
        </pc:spChg>
        <pc:spChg chg="mod">
          <ac:chgData name="Paola Pieroni" userId="6447b8d2-9ef5-4f8b-83b4-ef7d7e0604a4" providerId="ADAL" clId="{6F4AA46D-214B-4D32-99E8-7F52F7FA2A3D}" dt="2021-06-17T14:18:34.898" v="89" actId="27636"/>
          <ac:spMkLst>
            <pc:docMk/>
            <pc:sldMk cId="495854239" sldId="774"/>
            <ac:spMk id="3" creationId="{548440A1-FB08-456D-948F-0F2DE03B9978}"/>
          </ac:spMkLst>
        </pc:spChg>
      </pc:sldChg>
      <pc:sldChg chg="modSp mod">
        <pc:chgData name="Paola Pieroni" userId="6447b8d2-9ef5-4f8b-83b4-ef7d7e0604a4" providerId="ADAL" clId="{6F4AA46D-214B-4D32-99E8-7F52F7FA2A3D}" dt="2021-06-17T14:21:33.791" v="160" actId="20577"/>
        <pc:sldMkLst>
          <pc:docMk/>
          <pc:sldMk cId="3860944358" sldId="775"/>
        </pc:sldMkLst>
        <pc:spChg chg="mod">
          <ac:chgData name="Paola Pieroni" userId="6447b8d2-9ef5-4f8b-83b4-ef7d7e0604a4" providerId="ADAL" clId="{6F4AA46D-214B-4D32-99E8-7F52F7FA2A3D}" dt="2021-06-17T14:21:33.791" v="160" actId="20577"/>
          <ac:spMkLst>
            <pc:docMk/>
            <pc:sldMk cId="3860944358" sldId="775"/>
            <ac:spMk id="2" creationId="{1EB3CFF0-8DB2-4F32-83A7-AA1E697B1F64}"/>
          </ac:spMkLst>
        </pc:spChg>
        <pc:spChg chg="mod">
          <ac:chgData name="Paola Pieroni" userId="6447b8d2-9ef5-4f8b-83b4-ef7d7e0604a4" providerId="ADAL" clId="{6F4AA46D-214B-4D32-99E8-7F52F7FA2A3D}" dt="2021-06-17T14:21:30.377" v="159" actId="20577"/>
          <ac:spMkLst>
            <pc:docMk/>
            <pc:sldMk cId="3860944358" sldId="775"/>
            <ac:spMk id="3" creationId="{217D0BA0-0471-42B0-A0C9-E4BF5BAF0CF2}"/>
          </ac:spMkLst>
        </pc:spChg>
      </pc:sldChg>
      <pc:sldChg chg="del">
        <pc:chgData name="Paola Pieroni" userId="6447b8d2-9ef5-4f8b-83b4-ef7d7e0604a4" providerId="ADAL" clId="{6F4AA46D-214B-4D32-99E8-7F52F7FA2A3D}" dt="2021-06-17T14:21:44.972" v="161" actId="2696"/>
        <pc:sldMkLst>
          <pc:docMk/>
          <pc:sldMk cId="1467986651" sldId="776"/>
        </pc:sldMkLst>
      </pc:sldChg>
      <pc:sldChg chg="modSp mod">
        <pc:chgData name="Paola Pieroni" userId="6447b8d2-9ef5-4f8b-83b4-ef7d7e0604a4" providerId="ADAL" clId="{6F4AA46D-214B-4D32-99E8-7F52F7FA2A3D}" dt="2021-06-17T14:19:47.423" v="115" actId="20577"/>
        <pc:sldMkLst>
          <pc:docMk/>
          <pc:sldMk cId="1756138266" sldId="777"/>
        </pc:sldMkLst>
        <pc:spChg chg="mod">
          <ac:chgData name="Paola Pieroni" userId="6447b8d2-9ef5-4f8b-83b4-ef7d7e0604a4" providerId="ADAL" clId="{6F4AA46D-214B-4D32-99E8-7F52F7FA2A3D}" dt="2021-06-17T14:19:47.423" v="115" actId="20577"/>
          <ac:spMkLst>
            <pc:docMk/>
            <pc:sldMk cId="1756138266" sldId="777"/>
            <ac:spMk id="2" creationId="{4BD3D3C0-6F2E-4A6D-8B3B-6EDA7E572869}"/>
          </ac:spMkLst>
        </pc:spChg>
        <pc:spChg chg="mod">
          <ac:chgData name="Paola Pieroni" userId="6447b8d2-9ef5-4f8b-83b4-ef7d7e0604a4" providerId="ADAL" clId="{6F4AA46D-214B-4D32-99E8-7F52F7FA2A3D}" dt="2021-06-17T14:19:43.093" v="114" actId="20577"/>
          <ac:spMkLst>
            <pc:docMk/>
            <pc:sldMk cId="1756138266" sldId="777"/>
            <ac:spMk id="3" creationId="{23C5E886-46D8-45A7-889B-6535E8928B15}"/>
          </ac:spMkLst>
        </pc:spChg>
      </pc:sldChg>
      <pc:sldChg chg="modSp del mod">
        <pc:chgData name="Paola Pieroni" userId="6447b8d2-9ef5-4f8b-83b4-ef7d7e0604a4" providerId="ADAL" clId="{6F4AA46D-214B-4D32-99E8-7F52F7FA2A3D}" dt="2021-06-17T14:19:59.311" v="119" actId="2696"/>
        <pc:sldMkLst>
          <pc:docMk/>
          <pc:sldMk cId="3009992506" sldId="778"/>
        </pc:sldMkLst>
        <pc:spChg chg="mod">
          <ac:chgData name="Paola Pieroni" userId="6447b8d2-9ef5-4f8b-83b4-ef7d7e0604a4" providerId="ADAL" clId="{6F4AA46D-214B-4D32-99E8-7F52F7FA2A3D}" dt="2021-06-17T14:19:55.500" v="118" actId="6549"/>
          <ac:spMkLst>
            <pc:docMk/>
            <pc:sldMk cId="3009992506" sldId="778"/>
            <ac:spMk id="3" creationId="{6284BE76-36B6-49EE-B535-475263090186}"/>
          </ac:spMkLst>
        </pc:spChg>
      </pc:sldChg>
      <pc:sldChg chg="modSp mod">
        <pc:chgData name="Paola Pieroni" userId="6447b8d2-9ef5-4f8b-83b4-ef7d7e0604a4" providerId="ADAL" clId="{6F4AA46D-214B-4D32-99E8-7F52F7FA2A3D}" dt="2021-06-17T14:20:07.294" v="122" actId="6549"/>
        <pc:sldMkLst>
          <pc:docMk/>
          <pc:sldMk cId="506735848" sldId="779"/>
        </pc:sldMkLst>
        <pc:spChg chg="mod">
          <ac:chgData name="Paola Pieroni" userId="6447b8d2-9ef5-4f8b-83b4-ef7d7e0604a4" providerId="ADAL" clId="{6F4AA46D-214B-4D32-99E8-7F52F7FA2A3D}" dt="2021-06-17T14:20:07.294" v="122" actId="6549"/>
          <ac:spMkLst>
            <pc:docMk/>
            <pc:sldMk cId="506735848" sldId="779"/>
            <ac:spMk id="2" creationId="{59AD6052-31F5-4157-83E7-D6C568A2B920}"/>
          </ac:spMkLst>
        </pc:spChg>
        <pc:spChg chg="mod">
          <ac:chgData name="Paola Pieroni" userId="6447b8d2-9ef5-4f8b-83b4-ef7d7e0604a4" providerId="ADAL" clId="{6F4AA46D-214B-4D32-99E8-7F52F7FA2A3D}" dt="2021-06-17T14:20:04.519" v="121" actId="27636"/>
          <ac:spMkLst>
            <pc:docMk/>
            <pc:sldMk cId="506735848" sldId="779"/>
            <ac:spMk id="3" creationId="{6284BE76-36B6-49EE-B535-475263090186}"/>
          </ac:spMkLst>
        </pc:spChg>
      </pc:sldChg>
      <pc:sldChg chg="del">
        <pc:chgData name="Paola Pieroni" userId="6447b8d2-9ef5-4f8b-83b4-ef7d7e0604a4" providerId="ADAL" clId="{6F4AA46D-214B-4D32-99E8-7F52F7FA2A3D}" dt="2021-06-17T14:16:23.684" v="66" actId="2696"/>
        <pc:sldMkLst>
          <pc:docMk/>
          <pc:sldMk cId="925509654" sldId="781"/>
        </pc:sldMkLst>
      </pc:sldChg>
      <pc:sldChg chg="del">
        <pc:chgData name="Paola Pieroni" userId="6447b8d2-9ef5-4f8b-83b4-ef7d7e0604a4" providerId="ADAL" clId="{6F4AA46D-214B-4D32-99E8-7F52F7FA2A3D}" dt="2021-06-17T14:19:06.858" v="96" actId="2696"/>
        <pc:sldMkLst>
          <pc:docMk/>
          <pc:sldMk cId="2737109011" sldId="782"/>
        </pc:sldMkLst>
      </pc:sldChg>
      <pc:sldChg chg="modSp mod">
        <pc:chgData name="Paola Pieroni" userId="6447b8d2-9ef5-4f8b-83b4-ef7d7e0604a4" providerId="ADAL" clId="{6F4AA46D-214B-4D32-99E8-7F52F7FA2A3D}" dt="2021-06-17T14:21:23.164" v="158" actId="20577"/>
        <pc:sldMkLst>
          <pc:docMk/>
          <pc:sldMk cId="2312762599" sldId="783"/>
        </pc:sldMkLst>
        <pc:spChg chg="mod">
          <ac:chgData name="Paola Pieroni" userId="6447b8d2-9ef5-4f8b-83b4-ef7d7e0604a4" providerId="ADAL" clId="{6F4AA46D-214B-4D32-99E8-7F52F7FA2A3D}" dt="2021-06-17T14:21:23.164" v="158" actId="20577"/>
          <ac:spMkLst>
            <pc:docMk/>
            <pc:sldMk cId="2312762599" sldId="783"/>
            <ac:spMk id="3" creationId="{9A4119A9-A999-4333-9C62-0E358AFF7ACE}"/>
          </ac:spMkLst>
        </pc:spChg>
      </pc:sldChg>
      <pc:sldChg chg="modSp mod">
        <pc:chgData name="Paola Pieroni" userId="6447b8d2-9ef5-4f8b-83b4-ef7d7e0604a4" providerId="ADAL" clId="{6F4AA46D-214B-4D32-99E8-7F52F7FA2A3D}" dt="2021-06-17T14:17:46.794" v="81" actId="122"/>
        <pc:sldMkLst>
          <pc:docMk/>
          <pc:sldMk cId="3269834721" sldId="784"/>
        </pc:sldMkLst>
        <pc:spChg chg="mod">
          <ac:chgData name="Paola Pieroni" userId="6447b8d2-9ef5-4f8b-83b4-ef7d7e0604a4" providerId="ADAL" clId="{6F4AA46D-214B-4D32-99E8-7F52F7FA2A3D}" dt="2021-06-17T14:17:46.794" v="81" actId="122"/>
          <ac:spMkLst>
            <pc:docMk/>
            <pc:sldMk cId="3269834721" sldId="784"/>
            <ac:spMk id="2" creationId="{9BF35C15-9BFA-4970-B23F-0622D7F0A506}"/>
          </ac:spMkLst>
        </pc:spChg>
        <pc:spChg chg="mod">
          <ac:chgData name="Paola Pieroni" userId="6447b8d2-9ef5-4f8b-83b4-ef7d7e0604a4" providerId="ADAL" clId="{6F4AA46D-214B-4D32-99E8-7F52F7FA2A3D}" dt="2021-06-17T14:17:35.769" v="73" actId="207"/>
          <ac:spMkLst>
            <pc:docMk/>
            <pc:sldMk cId="3269834721" sldId="784"/>
            <ac:spMk id="3" creationId="{4B6F296A-E4F5-42C6-A60D-3917FCCC6185}"/>
          </ac:spMkLst>
        </pc:spChg>
      </pc:sldChg>
      <pc:sldChg chg="del">
        <pc:chgData name="Paola Pieroni" userId="6447b8d2-9ef5-4f8b-83b4-ef7d7e0604a4" providerId="ADAL" clId="{6F4AA46D-214B-4D32-99E8-7F52F7FA2A3D}" dt="2021-06-17T14:16:13.331" v="65" actId="2696"/>
        <pc:sldMkLst>
          <pc:docMk/>
          <pc:sldMk cId="2709404713" sldId="785"/>
        </pc:sldMkLst>
      </pc:sldChg>
      <pc:sldChg chg="del">
        <pc:chgData name="Paola Pieroni" userId="6447b8d2-9ef5-4f8b-83b4-ef7d7e0604a4" providerId="ADAL" clId="{6F4AA46D-214B-4D32-99E8-7F52F7FA2A3D}" dt="2021-06-17T14:21:44.972" v="161" actId="2696"/>
        <pc:sldMkLst>
          <pc:docMk/>
          <pc:sldMk cId="1306503856" sldId="786"/>
        </pc:sldMkLst>
      </pc:sldChg>
      <pc:sldChg chg="modSp del mod">
        <pc:chgData name="Paola Pieroni" userId="6447b8d2-9ef5-4f8b-83b4-ef7d7e0604a4" providerId="ADAL" clId="{6F4AA46D-214B-4D32-99E8-7F52F7FA2A3D}" dt="2021-06-17T14:19:06.858" v="96" actId="2696"/>
        <pc:sldMkLst>
          <pc:docMk/>
          <pc:sldMk cId="1688863865" sldId="787"/>
        </pc:sldMkLst>
        <pc:spChg chg="mod">
          <ac:chgData name="Paola Pieroni" userId="6447b8d2-9ef5-4f8b-83b4-ef7d7e0604a4" providerId="ADAL" clId="{6F4AA46D-214B-4D32-99E8-7F52F7FA2A3D}" dt="2021-06-17T14:18:44.840" v="93" actId="27636"/>
          <ac:spMkLst>
            <pc:docMk/>
            <pc:sldMk cId="1688863865" sldId="787"/>
            <ac:spMk id="2" creationId="{139906F9-0E52-48FF-845A-5F14376559A9}"/>
          </ac:spMkLst>
        </pc:spChg>
        <pc:spChg chg="mod">
          <ac:chgData name="Paola Pieroni" userId="6447b8d2-9ef5-4f8b-83b4-ef7d7e0604a4" providerId="ADAL" clId="{6F4AA46D-214B-4D32-99E8-7F52F7FA2A3D}" dt="2021-06-17T14:18:50.208" v="95" actId="5793"/>
          <ac:spMkLst>
            <pc:docMk/>
            <pc:sldMk cId="1688863865" sldId="787"/>
            <ac:spMk id="3" creationId="{548440A1-FB08-456D-948F-0F2DE03B9978}"/>
          </ac:spMkLst>
        </pc:spChg>
      </pc:sldChg>
      <pc:sldMasterChg chg="del delSldLayout">
        <pc:chgData name="Paola Pieroni" userId="6447b8d2-9ef5-4f8b-83b4-ef7d7e0604a4" providerId="ADAL" clId="{6F4AA46D-214B-4D32-99E8-7F52F7FA2A3D}" dt="2021-06-17T14:16:23.684" v="66" actId="2696"/>
        <pc:sldMasterMkLst>
          <pc:docMk/>
          <pc:sldMasterMk cId="3894881954" sldId="2147483719"/>
        </pc:sldMasterMkLst>
        <pc:sldLayoutChg chg="del">
          <pc:chgData name="Paola Pieroni" userId="6447b8d2-9ef5-4f8b-83b4-ef7d7e0604a4" providerId="ADAL" clId="{6F4AA46D-214B-4D32-99E8-7F52F7FA2A3D}" dt="2021-06-17T14:16:23.684" v="66" actId="2696"/>
          <pc:sldLayoutMkLst>
            <pc:docMk/>
            <pc:sldMasterMk cId="3894881954" sldId="2147483719"/>
            <pc:sldLayoutMk cId="2178766581" sldId="2147483720"/>
          </pc:sldLayoutMkLst>
        </pc:sldLayoutChg>
        <pc:sldLayoutChg chg="del">
          <pc:chgData name="Paola Pieroni" userId="6447b8d2-9ef5-4f8b-83b4-ef7d7e0604a4" providerId="ADAL" clId="{6F4AA46D-214B-4D32-99E8-7F52F7FA2A3D}" dt="2021-06-17T14:16:23.684" v="66" actId="2696"/>
          <pc:sldLayoutMkLst>
            <pc:docMk/>
            <pc:sldMasterMk cId="3894881954" sldId="2147483719"/>
            <pc:sldLayoutMk cId="3997467233" sldId="2147483721"/>
          </pc:sldLayoutMkLst>
        </pc:sldLayoutChg>
        <pc:sldLayoutChg chg="del">
          <pc:chgData name="Paola Pieroni" userId="6447b8d2-9ef5-4f8b-83b4-ef7d7e0604a4" providerId="ADAL" clId="{6F4AA46D-214B-4D32-99E8-7F52F7FA2A3D}" dt="2021-06-17T14:16:23.684" v="66" actId="2696"/>
          <pc:sldLayoutMkLst>
            <pc:docMk/>
            <pc:sldMasterMk cId="3894881954" sldId="2147483719"/>
            <pc:sldLayoutMk cId="1425640359" sldId="2147483722"/>
          </pc:sldLayoutMkLst>
        </pc:sldLayoutChg>
        <pc:sldLayoutChg chg="del">
          <pc:chgData name="Paola Pieroni" userId="6447b8d2-9ef5-4f8b-83b4-ef7d7e0604a4" providerId="ADAL" clId="{6F4AA46D-214B-4D32-99E8-7F52F7FA2A3D}" dt="2021-06-17T14:16:23.684" v="66" actId="2696"/>
          <pc:sldLayoutMkLst>
            <pc:docMk/>
            <pc:sldMasterMk cId="3894881954" sldId="2147483719"/>
            <pc:sldLayoutMk cId="3200925387" sldId="2147483723"/>
          </pc:sldLayoutMkLst>
        </pc:sldLayoutChg>
        <pc:sldLayoutChg chg="del">
          <pc:chgData name="Paola Pieroni" userId="6447b8d2-9ef5-4f8b-83b4-ef7d7e0604a4" providerId="ADAL" clId="{6F4AA46D-214B-4D32-99E8-7F52F7FA2A3D}" dt="2021-06-17T14:16:23.684" v="66" actId="2696"/>
          <pc:sldLayoutMkLst>
            <pc:docMk/>
            <pc:sldMasterMk cId="3894881954" sldId="2147483719"/>
            <pc:sldLayoutMk cId="3898387947" sldId="2147483724"/>
          </pc:sldLayoutMkLst>
        </pc:sldLayoutChg>
        <pc:sldLayoutChg chg="del">
          <pc:chgData name="Paola Pieroni" userId="6447b8d2-9ef5-4f8b-83b4-ef7d7e0604a4" providerId="ADAL" clId="{6F4AA46D-214B-4D32-99E8-7F52F7FA2A3D}" dt="2021-06-17T14:16:23.684" v="66" actId="2696"/>
          <pc:sldLayoutMkLst>
            <pc:docMk/>
            <pc:sldMasterMk cId="3894881954" sldId="2147483719"/>
            <pc:sldLayoutMk cId="97069364" sldId="2147483725"/>
          </pc:sldLayoutMkLst>
        </pc:sldLayoutChg>
        <pc:sldLayoutChg chg="del">
          <pc:chgData name="Paola Pieroni" userId="6447b8d2-9ef5-4f8b-83b4-ef7d7e0604a4" providerId="ADAL" clId="{6F4AA46D-214B-4D32-99E8-7F52F7FA2A3D}" dt="2021-06-17T14:16:23.684" v="66" actId="2696"/>
          <pc:sldLayoutMkLst>
            <pc:docMk/>
            <pc:sldMasterMk cId="3894881954" sldId="2147483719"/>
            <pc:sldLayoutMk cId="725111762" sldId="2147483726"/>
          </pc:sldLayoutMkLst>
        </pc:sldLayoutChg>
        <pc:sldLayoutChg chg="del">
          <pc:chgData name="Paola Pieroni" userId="6447b8d2-9ef5-4f8b-83b4-ef7d7e0604a4" providerId="ADAL" clId="{6F4AA46D-214B-4D32-99E8-7F52F7FA2A3D}" dt="2021-06-17T14:16:23.684" v="66" actId="2696"/>
          <pc:sldLayoutMkLst>
            <pc:docMk/>
            <pc:sldMasterMk cId="3894881954" sldId="2147483719"/>
            <pc:sldLayoutMk cId="1550288918" sldId="2147483727"/>
          </pc:sldLayoutMkLst>
        </pc:sldLayoutChg>
        <pc:sldLayoutChg chg="del">
          <pc:chgData name="Paola Pieroni" userId="6447b8d2-9ef5-4f8b-83b4-ef7d7e0604a4" providerId="ADAL" clId="{6F4AA46D-214B-4D32-99E8-7F52F7FA2A3D}" dt="2021-06-17T14:16:23.684" v="66" actId="2696"/>
          <pc:sldLayoutMkLst>
            <pc:docMk/>
            <pc:sldMasterMk cId="3894881954" sldId="2147483719"/>
            <pc:sldLayoutMk cId="2290914773" sldId="2147483728"/>
          </pc:sldLayoutMkLst>
        </pc:sldLayoutChg>
        <pc:sldLayoutChg chg="del">
          <pc:chgData name="Paola Pieroni" userId="6447b8d2-9ef5-4f8b-83b4-ef7d7e0604a4" providerId="ADAL" clId="{6F4AA46D-214B-4D32-99E8-7F52F7FA2A3D}" dt="2021-06-17T14:16:23.684" v="66" actId="2696"/>
          <pc:sldLayoutMkLst>
            <pc:docMk/>
            <pc:sldMasterMk cId="3894881954" sldId="2147483719"/>
            <pc:sldLayoutMk cId="2812449974" sldId="2147483729"/>
          </pc:sldLayoutMkLst>
        </pc:sldLayoutChg>
        <pc:sldLayoutChg chg="del">
          <pc:chgData name="Paola Pieroni" userId="6447b8d2-9ef5-4f8b-83b4-ef7d7e0604a4" providerId="ADAL" clId="{6F4AA46D-214B-4D32-99E8-7F52F7FA2A3D}" dt="2021-06-17T14:16:23.684" v="66" actId="2696"/>
          <pc:sldLayoutMkLst>
            <pc:docMk/>
            <pc:sldMasterMk cId="3894881954" sldId="2147483719"/>
            <pc:sldLayoutMk cId="329986969" sldId="2147483730"/>
          </pc:sldLayoutMkLst>
        </pc:sldLayoutChg>
        <pc:sldLayoutChg chg="del">
          <pc:chgData name="Paola Pieroni" userId="6447b8d2-9ef5-4f8b-83b4-ef7d7e0604a4" providerId="ADAL" clId="{6F4AA46D-214B-4D32-99E8-7F52F7FA2A3D}" dt="2021-06-17T14:16:23.684" v="66" actId="2696"/>
          <pc:sldLayoutMkLst>
            <pc:docMk/>
            <pc:sldMasterMk cId="3894881954" sldId="2147483719"/>
            <pc:sldLayoutMk cId="1493432075" sldId="2147483731"/>
          </pc:sldLayoutMkLst>
        </pc:sldLayoutChg>
      </pc:sldMasterChg>
    </pc:docChg>
  </pc:docChgLst>
  <pc:docChgLst>
    <pc:chgData name="Yann Depauw" userId="S::yann.depauw@univ-angers.fr::3917654a-2f40-4f3d-95df-68d8fc479642" providerId="AD" clId="Web-{A6C5C642-4646-49D6-AE3F-6F5CE6C1E695}"/>
    <pc:docChg chg="addSld modSld modSection">
      <pc:chgData name="Yann Depauw" userId="S::yann.depauw@univ-angers.fr::3917654a-2f40-4f3d-95df-68d8fc479642" providerId="AD" clId="Web-{A6C5C642-4646-49D6-AE3F-6F5CE6C1E695}" dt="2021-06-21T10:30:27.677" v="292"/>
      <pc:docMkLst>
        <pc:docMk/>
      </pc:docMkLst>
      <pc:sldChg chg="addSp modSp">
        <pc:chgData name="Yann Depauw" userId="S::yann.depauw@univ-angers.fr::3917654a-2f40-4f3d-95df-68d8fc479642" providerId="AD" clId="Web-{A6C5C642-4646-49D6-AE3F-6F5CE6C1E695}" dt="2021-06-21T10:23:06.355" v="157" actId="20577"/>
        <pc:sldMkLst>
          <pc:docMk/>
          <pc:sldMk cId="2179038994" sldId="752"/>
        </pc:sldMkLst>
        <pc:spChg chg="mod">
          <ac:chgData name="Yann Depauw" userId="S::yann.depauw@univ-angers.fr::3917654a-2f40-4f3d-95df-68d8fc479642" providerId="AD" clId="Web-{A6C5C642-4646-49D6-AE3F-6F5CE6C1E695}" dt="2021-06-21T10:23:06.355" v="157" actId="20577"/>
          <ac:spMkLst>
            <pc:docMk/>
            <pc:sldMk cId="2179038994" sldId="752"/>
            <ac:spMk id="2" creationId="{A3D7CA32-9964-43A2-BFCD-7E58F4C73CC0}"/>
          </ac:spMkLst>
        </pc:spChg>
        <pc:spChg chg="mod">
          <ac:chgData name="Yann Depauw" userId="S::yann.depauw@univ-angers.fr::3917654a-2f40-4f3d-95df-68d8fc479642" providerId="AD" clId="Web-{A6C5C642-4646-49D6-AE3F-6F5CE6C1E695}" dt="2021-06-21T10:21:41.275" v="133" actId="20577"/>
          <ac:spMkLst>
            <pc:docMk/>
            <pc:sldMk cId="2179038994" sldId="752"/>
            <ac:spMk id="3" creationId="{74A6D1CC-A665-4A43-AEE8-32A0AF340264}"/>
          </ac:spMkLst>
        </pc:spChg>
        <pc:spChg chg="add mod">
          <ac:chgData name="Yann Depauw" userId="S::yann.depauw@univ-angers.fr::3917654a-2f40-4f3d-95df-68d8fc479642" providerId="AD" clId="Web-{A6C5C642-4646-49D6-AE3F-6F5CE6C1E695}" dt="2021-06-21T10:22:36.605" v="148" actId="20577"/>
          <ac:spMkLst>
            <pc:docMk/>
            <pc:sldMk cId="2179038994" sldId="752"/>
            <ac:spMk id="5" creationId="{7FD8E34A-7A3A-44AD-B0B3-1C7165FB6AE6}"/>
          </ac:spMkLst>
        </pc:spChg>
      </pc:sldChg>
      <pc:sldChg chg="addSp delSp modSp add replId">
        <pc:chgData name="Yann Depauw" userId="S::yann.depauw@univ-angers.fr::3917654a-2f40-4f3d-95df-68d8fc479642" providerId="AD" clId="Web-{A6C5C642-4646-49D6-AE3F-6F5CE6C1E695}" dt="2021-06-21T10:30:27.677" v="292"/>
        <pc:sldMkLst>
          <pc:docMk/>
          <pc:sldMk cId="1350668139" sldId="785"/>
        </pc:sldMkLst>
        <pc:spChg chg="mod">
          <ac:chgData name="Yann Depauw" userId="S::yann.depauw@univ-angers.fr::3917654a-2f40-4f3d-95df-68d8fc479642" providerId="AD" clId="Web-{A6C5C642-4646-49D6-AE3F-6F5CE6C1E695}" dt="2021-06-21T10:23:30.981" v="170" actId="20577"/>
          <ac:spMkLst>
            <pc:docMk/>
            <pc:sldMk cId="1350668139" sldId="785"/>
            <ac:spMk id="2" creationId="{A3D7CA32-9964-43A2-BFCD-7E58F4C73CC0}"/>
          </ac:spMkLst>
        </pc:spChg>
        <pc:spChg chg="del">
          <ac:chgData name="Yann Depauw" userId="S::yann.depauw@univ-angers.fr::3917654a-2f40-4f3d-95df-68d8fc479642" providerId="AD" clId="Web-{A6C5C642-4646-49D6-AE3F-6F5CE6C1E695}" dt="2021-06-21T10:22:48.808" v="150"/>
          <ac:spMkLst>
            <pc:docMk/>
            <pc:sldMk cId="1350668139" sldId="785"/>
            <ac:spMk id="3" creationId="{74A6D1CC-A665-4A43-AEE8-32A0AF340264}"/>
          </ac:spMkLst>
        </pc:spChg>
        <pc:spChg chg="del">
          <ac:chgData name="Yann Depauw" userId="S::yann.depauw@univ-angers.fr::3917654a-2f40-4f3d-95df-68d8fc479642" providerId="AD" clId="Web-{A6C5C642-4646-49D6-AE3F-6F5CE6C1E695}" dt="2021-06-21T10:22:55.683" v="151"/>
          <ac:spMkLst>
            <pc:docMk/>
            <pc:sldMk cId="1350668139" sldId="785"/>
            <ac:spMk id="5" creationId="{7FD8E34A-7A3A-44AD-B0B3-1C7165FB6AE6}"/>
          </ac:spMkLst>
        </pc:spChg>
        <pc:spChg chg="add mod">
          <ac:chgData name="Yann Depauw" userId="S::yann.depauw@univ-angers.fr::3917654a-2f40-4f3d-95df-68d8fc479642" providerId="AD" clId="Web-{A6C5C642-4646-49D6-AE3F-6F5CE6C1E695}" dt="2021-06-21T10:24:07.747" v="185" actId="20577"/>
          <ac:spMkLst>
            <pc:docMk/>
            <pc:sldMk cId="1350668139" sldId="785"/>
            <ac:spMk id="6" creationId="{49CC5C80-653A-4EAF-A94D-EADC7675BD08}"/>
          </ac:spMkLst>
        </pc:spChg>
        <pc:graphicFrameChg chg="add mod modGraphic">
          <ac:chgData name="Yann Depauw" userId="S::yann.depauw@univ-angers.fr::3917654a-2f40-4f3d-95df-68d8fc479642" providerId="AD" clId="Web-{A6C5C642-4646-49D6-AE3F-6F5CE6C1E695}" dt="2021-06-21T10:30:27.677" v="292"/>
          <ac:graphicFrameMkLst>
            <pc:docMk/>
            <pc:sldMk cId="1350668139" sldId="785"/>
            <ac:graphicFrameMk id="8" creationId="{76AAB586-0419-4C06-A1AD-823DC43A896A}"/>
          </ac:graphicFrameMkLst>
        </pc:graphicFrameChg>
      </pc:sldChg>
    </pc:docChg>
  </pc:docChgLst>
  <pc:docChgLst>
    <pc:chgData name="Paola Pieroni" userId="6447b8d2-9ef5-4f8b-83b4-ef7d7e0604a4" providerId="ADAL" clId="{B9EAF566-D951-4165-958A-BF800A9929F7}"/>
    <pc:docChg chg="undo custSel addSld delSld modSld sldOrd modSection">
      <pc:chgData name="Paola Pieroni" userId="6447b8d2-9ef5-4f8b-83b4-ef7d7e0604a4" providerId="ADAL" clId="{B9EAF566-D951-4165-958A-BF800A9929F7}" dt="2021-06-24T10:34:56.952" v="1334" actId="6549"/>
      <pc:docMkLst>
        <pc:docMk/>
      </pc:docMkLst>
      <pc:sldChg chg="addSp modSp mod chgLayout modNotesTx">
        <pc:chgData name="Paola Pieroni" userId="6447b8d2-9ef5-4f8b-83b4-ef7d7e0604a4" providerId="ADAL" clId="{B9EAF566-D951-4165-958A-BF800A9929F7}" dt="2021-06-24T10:17:25.131" v="784" actId="20577"/>
        <pc:sldMkLst>
          <pc:docMk/>
          <pc:sldMk cId="1517528599" sldId="260"/>
        </pc:sldMkLst>
        <pc:spChg chg="add mod ord">
          <ac:chgData name="Paola Pieroni" userId="6447b8d2-9ef5-4f8b-83b4-ef7d7e0604a4" providerId="ADAL" clId="{B9EAF566-D951-4165-958A-BF800A9929F7}" dt="2021-06-24T10:17:25.131" v="784" actId="20577"/>
          <ac:spMkLst>
            <pc:docMk/>
            <pc:sldMk cId="1517528599" sldId="260"/>
            <ac:spMk id="2" creationId="{2AE33DD8-7773-40C5-8098-7795A745F1EA}"/>
          </ac:spMkLst>
        </pc:spChg>
        <pc:spChg chg="mod ord">
          <ac:chgData name="Paola Pieroni" userId="6447b8d2-9ef5-4f8b-83b4-ef7d7e0604a4" providerId="ADAL" clId="{B9EAF566-D951-4165-958A-BF800A9929F7}" dt="2021-06-24T10:10:25.626" v="660" actId="700"/>
          <ac:spMkLst>
            <pc:docMk/>
            <pc:sldMk cId="1517528599" sldId="260"/>
            <ac:spMk id="4" creationId="{00000000-0000-0000-0000-000000000000}"/>
          </ac:spMkLst>
        </pc:spChg>
        <pc:spChg chg="mod ord">
          <ac:chgData name="Paola Pieroni" userId="6447b8d2-9ef5-4f8b-83b4-ef7d7e0604a4" providerId="ADAL" clId="{B9EAF566-D951-4165-958A-BF800A9929F7}" dt="2021-06-24T10:10:25.626" v="660" actId="700"/>
          <ac:spMkLst>
            <pc:docMk/>
            <pc:sldMk cId="1517528599" sldId="260"/>
            <ac:spMk id="5" creationId="{00000000-0000-0000-0000-000000000000}"/>
          </ac:spMkLst>
        </pc:spChg>
        <pc:spChg chg="mod ord">
          <ac:chgData name="Paola Pieroni" userId="6447b8d2-9ef5-4f8b-83b4-ef7d7e0604a4" providerId="ADAL" clId="{B9EAF566-D951-4165-958A-BF800A9929F7}" dt="2021-06-24T10:10:25.626" v="660" actId="700"/>
          <ac:spMkLst>
            <pc:docMk/>
            <pc:sldMk cId="1517528599" sldId="260"/>
            <ac:spMk id="6" creationId="{00000000-0000-0000-0000-000000000000}"/>
          </ac:spMkLst>
        </pc:spChg>
      </pc:sldChg>
      <pc:sldChg chg="modSp mod">
        <pc:chgData name="Paola Pieroni" userId="6447b8d2-9ef5-4f8b-83b4-ef7d7e0604a4" providerId="ADAL" clId="{B9EAF566-D951-4165-958A-BF800A9929F7}" dt="2021-06-24T09:49:40.829" v="8" actId="20577"/>
        <pc:sldMkLst>
          <pc:docMk/>
          <pc:sldMk cId="841234526" sldId="651"/>
        </pc:sldMkLst>
        <pc:spChg chg="mod">
          <ac:chgData name="Paola Pieroni" userId="6447b8d2-9ef5-4f8b-83b4-ef7d7e0604a4" providerId="ADAL" clId="{B9EAF566-D951-4165-958A-BF800A9929F7}" dt="2021-06-24T09:49:40.829" v="8" actId="20577"/>
          <ac:spMkLst>
            <pc:docMk/>
            <pc:sldMk cId="841234526" sldId="651"/>
            <ac:spMk id="3" creationId="{DF384873-DF1C-47E8-9CA0-319C040792D7}"/>
          </ac:spMkLst>
        </pc:spChg>
      </pc:sldChg>
      <pc:sldChg chg="modNotesTx">
        <pc:chgData name="Paola Pieroni" userId="6447b8d2-9ef5-4f8b-83b4-ef7d7e0604a4" providerId="ADAL" clId="{B9EAF566-D951-4165-958A-BF800A9929F7}" dt="2021-06-24T10:34:36.566" v="1332" actId="20577"/>
        <pc:sldMkLst>
          <pc:docMk/>
          <pc:sldMk cId="4191096310" sldId="719"/>
        </pc:sldMkLst>
      </pc:sldChg>
      <pc:sldChg chg="modSp add del mod modNotesTx">
        <pc:chgData name="Paola Pieroni" userId="6447b8d2-9ef5-4f8b-83b4-ef7d7e0604a4" providerId="ADAL" clId="{B9EAF566-D951-4165-958A-BF800A9929F7}" dt="2021-06-24T10:34:44.296" v="1333" actId="20577"/>
        <pc:sldMkLst>
          <pc:docMk/>
          <pc:sldMk cId="4211633882" sldId="723"/>
        </pc:sldMkLst>
        <pc:spChg chg="mod">
          <ac:chgData name="Paola Pieroni" userId="6447b8d2-9ef5-4f8b-83b4-ef7d7e0604a4" providerId="ADAL" clId="{B9EAF566-D951-4165-958A-BF800A9929F7}" dt="2021-06-24T09:51:17.868" v="49" actId="20577"/>
          <ac:spMkLst>
            <pc:docMk/>
            <pc:sldMk cId="4211633882" sldId="723"/>
            <ac:spMk id="6" creationId="{00000000-0000-0000-0000-000000000000}"/>
          </ac:spMkLst>
        </pc:spChg>
      </pc:sldChg>
      <pc:sldChg chg="addSp delSp modSp mod modClrScheme chgLayout">
        <pc:chgData name="Paola Pieroni" userId="6447b8d2-9ef5-4f8b-83b4-ef7d7e0604a4" providerId="ADAL" clId="{B9EAF566-D951-4165-958A-BF800A9929F7}" dt="2021-06-24T10:30:31.543" v="1168" actId="1076"/>
        <pc:sldMkLst>
          <pc:docMk/>
          <pc:sldMk cId="3860944358" sldId="775"/>
        </pc:sldMkLst>
        <pc:spChg chg="del">
          <ac:chgData name="Paola Pieroni" userId="6447b8d2-9ef5-4f8b-83b4-ef7d7e0604a4" providerId="ADAL" clId="{B9EAF566-D951-4165-958A-BF800A9929F7}" dt="2021-06-24T10:20:07.426" v="785" actId="700"/>
          <ac:spMkLst>
            <pc:docMk/>
            <pc:sldMk cId="3860944358" sldId="775"/>
            <ac:spMk id="2" creationId="{1EB3CFF0-8DB2-4F32-83A7-AA1E697B1F64}"/>
          </ac:spMkLst>
        </pc:spChg>
        <pc:spChg chg="mod ord">
          <ac:chgData name="Paola Pieroni" userId="6447b8d2-9ef5-4f8b-83b4-ef7d7e0604a4" providerId="ADAL" clId="{B9EAF566-D951-4165-958A-BF800A9929F7}" dt="2021-06-24T10:30:04.257" v="1161" actId="20577"/>
          <ac:spMkLst>
            <pc:docMk/>
            <pc:sldMk cId="3860944358" sldId="775"/>
            <ac:spMk id="3" creationId="{217D0BA0-0471-42B0-A0C9-E4BF5BAF0CF2}"/>
          </ac:spMkLst>
        </pc:spChg>
        <pc:spChg chg="add del mod ord">
          <ac:chgData name="Paola Pieroni" userId="6447b8d2-9ef5-4f8b-83b4-ef7d7e0604a4" providerId="ADAL" clId="{B9EAF566-D951-4165-958A-BF800A9929F7}" dt="2021-06-24T10:20:50.025" v="823" actId="20577"/>
          <ac:spMkLst>
            <pc:docMk/>
            <pc:sldMk cId="3860944358" sldId="775"/>
            <ac:spMk id="4" creationId="{6C7C99A8-47AD-4CC0-AFB0-78B5FA51B94E}"/>
          </ac:spMkLst>
        </pc:spChg>
        <pc:spChg chg="add del mod ord">
          <ac:chgData name="Paola Pieroni" userId="6447b8d2-9ef5-4f8b-83b4-ef7d7e0604a4" providerId="ADAL" clId="{B9EAF566-D951-4165-958A-BF800A9929F7}" dt="2021-06-24T10:20:20.885" v="787" actId="700"/>
          <ac:spMkLst>
            <pc:docMk/>
            <pc:sldMk cId="3860944358" sldId="775"/>
            <ac:spMk id="5" creationId="{D4670A15-4604-4727-AFDB-EFEF0BB16658}"/>
          </ac:spMkLst>
        </pc:spChg>
        <pc:picChg chg="add mod">
          <ac:chgData name="Paola Pieroni" userId="6447b8d2-9ef5-4f8b-83b4-ef7d7e0604a4" providerId="ADAL" clId="{B9EAF566-D951-4165-958A-BF800A9929F7}" dt="2021-06-24T10:30:31.543" v="1168" actId="1076"/>
          <ac:picMkLst>
            <pc:docMk/>
            <pc:sldMk cId="3860944358" sldId="775"/>
            <ac:picMk id="7" creationId="{FFC72ED2-DADC-4D74-A0C1-F804B2A5BB42}"/>
          </ac:picMkLst>
        </pc:picChg>
      </pc:sldChg>
      <pc:sldChg chg="addSp delSp modSp mod">
        <pc:chgData name="Paola Pieroni" userId="6447b8d2-9ef5-4f8b-83b4-ef7d7e0604a4" providerId="ADAL" clId="{B9EAF566-D951-4165-958A-BF800A9929F7}" dt="2021-06-24T10:07:03.782" v="622"/>
        <pc:sldMkLst>
          <pc:docMk/>
          <pc:sldMk cId="506735848" sldId="779"/>
        </pc:sldMkLst>
        <pc:spChg chg="mod">
          <ac:chgData name="Paola Pieroni" userId="6447b8d2-9ef5-4f8b-83b4-ef7d7e0604a4" providerId="ADAL" clId="{B9EAF566-D951-4165-958A-BF800A9929F7}" dt="2021-06-24T09:59:28.213" v="621" actId="20577"/>
          <ac:spMkLst>
            <pc:docMk/>
            <pc:sldMk cId="506735848" sldId="779"/>
            <ac:spMk id="2" creationId="{59AD6052-31F5-4157-83E7-D6C568A2B920}"/>
          </ac:spMkLst>
        </pc:spChg>
        <pc:spChg chg="del">
          <ac:chgData name="Paola Pieroni" userId="6447b8d2-9ef5-4f8b-83b4-ef7d7e0604a4" providerId="ADAL" clId="{B9EAF566-D951-4165-958A-BF800A9929F7}" dt="2021-06-24T10:07:03.782" v="622"/>
          <ac:spMkLst>
            <pc:docMk/>
            <pc:sldMk cId="506735848" sldId="779"/>
            <ac:spMk id="3" creationId="{6284BE76-36B6-49EE-B535-475263090186}"/>
          </ac:spMkLst>
        </pc:spChg>
        <pc:graphicFrameChg chg="add mod">
          <ac:chgData name="Paola Pieroni" userId="6447b8d2-9ef5-4f8b-83b4-ef7d7e0604a4" providerId="ADAL" clId="{B9EAF566-D951-4165-958A-BF800A9929F7}" dt="2021-06-24T10:07:03.782" v="622"/>
          <ac:graphicFrameMkLst>
            <pc:docMk/>
            <pc:sldMk cId="506735848" sldId="779"/>
            <ac:graphicFrameMk id="4" creationId="{1C1A45DE-EA18-40B5-AFD9-1BC4653BA7B4}"/>
          </ac:graphicFrameMkLst>
        </pc:graphicFrameChg>
      </pc:sldChg>
      <pc:sldChg chg="modSp mod">
        <pc:chgData name="Paola Pieroni" userId="6447b8d2-9ef5-4f8b-83b4-ef7d7e0604a4" providerId="ADAL" clId="{B9EAF566-D951-4165-958A-BF800A9929F7}" dt="2021-06-24T10:21:53.351" v="924" actId="20577"/>
        <pc:sldMkLst>
          <pc:docMk/>
          <pc:sldMk cId="2312762599" sldId="783"/>
        </pc:sldMkLst>
        <pc:spChg chg="mod">
          <ac:chgData name="Paola Pieroni" userId="6447b8d2-9ef5-4f8b-83b4-ef7d7e0604a4" providerId="ADAL" clId="{B9EAF566-D951-4165-958A-BF800A9929F7}" dt="2021-06-24T10:21:53.351" v="924" actId="20577"/>
          <ac:spMkLst>
            <pc:docMk/>
            <pc:sldMk cId="2312762599" sldId="783"/>
            <ac:spMk id="2" creationId="{1F9FE0B1-7FC8-4520-A4CB-B078995AB837}"/>
          </ac:spMkLst>
        </pc:spChg>
      </pc:sldChg>
      <pc:sldChg chg="modSp add mod modNotesTx">
        <pc:chgData name="Paola Pieroni" userId="6447b8d2-9ef5-4f8b-83b4-ef7d7e0604a4" providerId="ADAL" clId="{B9EAF566-D951-4165-958A-BF800A9929F7}" dt="2021-06-24T10:34:56.952" v="1334" actId="6549"/>
        <pc:sldMkLst>
          <pc:docMk/>
          <pc:sldMk cId="4087610495" sldId="806"/>
        </pc:sldMkLst>
        <pc:spChg chg="mod">
          <ac:chgData name="Paola Pieroni" userId="6447b8d2-9ef5-4f8b-83b4-ef7d7e0604a4" providerId="ADAL" clId="{B9EAF566-D951-4165-958A-BF800A9929F7}" dt="2021-06-24T09:51:30.122" v="82" actId="20577"/>
          <ac:spMkLst>
            <pc:docMk/>
            <pc:sldMk cId="4087610495" sldId="806"/>
            <ac:spMk id="6" creationId="{00000000-0000-0000-0000-000000000000}"/>
          </ac:spMkLst>
        </pc:spChg>
      </pc:sldChg>
      <pc:sldChg chg="modSp new mod ord">
        <pc:chgData name="Paola Pieroni" userId="6447b8d2-9ef5-4f8b-83b4-ef7d7e0604a4" providerId="ADAL" clId="{B9EAF566-D951-4165-958A-BF800A9929F7}" dt="2021-06-24T09:59:22.518" v="607" actId="20577"/>
        <pc:sldMkLst>
          <pc:docMk/>
          <pc:sldMk cId="1245095113" sldId="807"/>
        </pc:sldMkLst>
        <pc:spChg chg="mod">
          <ac:chgData name="Paola Pieroni" userId="6447b8d2-9ef5-4f8b-83b4-ef7d7e0604a4" providerId="ADAL" clId="{B9EAF566-D951-4165-958A-BF800A9929F7}" dt="2021-06-24T09:59:22.518" v="607" actId="20577"/>
          <ac:spMkLst>
            <pc:docMk/>
            <pc:sldMk cId="1245095113" sldId="807"/>
            <ac:spMk id="2" creationId="{DD52DF55-01F3-4181-B2DE-A30A560DB496}"/>
          </ac:spMkLst>
        </pc:spChg>
        <pc:spChg chg="mod">
          <ac:chgData name="Paola Pieroni" userId="6447b8d2-9ef5-4f8b-83b4-ef7d7e0604a4" providerId="ADAL" clId="{B9EAF566-D951-4165-958A-BF800A9929F7}" dt="2021-06-24T09:59:05.741" v="592" actId="20577"/>
          <ac:spMkLst>
            <pc:docMk/>
            <pc:sldMk cId="1245095113" sldId="807"/>
            <ac:spMk id="3" creationId="{5F64F53B-5BB7-4F7C-A2A2-3793F06CE78C}"/>
          </ac:spMkLst>
        </pc:spChg>
      </pc:sldChg>
      <pc:sldChg chg="addSp delSp modSp add mod">
        <pc:chgData name="Paola Pieroni" userId="6447b8d2-9ef5-4f8b-83b4-ef7d7e0604a4" providerId="ADAL" clId="{B9EAF566-D951-4165-958A-BF800A9929F7}" dt="2021-06-24T10:09:17.538" v="627" actId="14100"/>
        <pc:sldMkLst>
          <pc:docMk/>
          <pc:sldMk cId="935662394" sldId="808"/>
        </pc:sldMkLst>
        <pc:spChg chg="add del mod">
          <ac:chgData name="Paola Pieroni" userId="6447b8d2-9ef5-4f8b-83b4-ef7d7e0604a4" providerId="ADAL" clId="{B9EAF566-D951-4165-958A-BF800A9929F7}" dt="2021-06-24T10:09:06.497" v="625" actId="22"/>
          <ac:spMkLst>
            <pc:docMk/>
            <pc:sldMk cId="935662394" sldId="808"/>
            <ac:spMk id="5" creationId="{1A41B757-AF50-4B51-9764-3EFEA26DF0D4}"/>
          </ac:spMkLst>
        </pc:spChg>
        <pc:graphicFrameChg chg="del">
          <ac:chgData name="Paola Pieroni" userId="6447b8d2-9ef5-4f8b-83b4-ef7d7e0604a4" providerId="ADAL" clId="{B9EAF566-D951-4165-958A-BF800A9929F7}" dt="2021-06-24T10:09:02.456" v="624" actId="478"/>
          <ac:graphicFrameMkLst>
            <pc:docMk/>
            <pc:sldMk cId="935662394" sldId="808"/>
            <ac:graphicFrameMk id="4" creationId="{1C1A45DE-EA18-40B5-AFD9-1BC4653BA7B4}"/>
          </ac:graphicFrameMkLst>
        </pc:graphicFrameChg>
        <pc:picChg chg="add mod ord">
          <ac:chgData name="Paola Pieroni" userId="6447b8d2-9ef5-4f8b-83b4-ef7d7e0604a4" providerId="ADAL" clId="{B9EAF566-D951-4165-958A-BF800A9929F7}" dt="2021-06-24T10:09:17.538" v="627" actId="14100"/>
          <ac:picMkLst>
            <pc:docMk/>
            <pc:sldMk cId="935662394" sldId="808"/>
            <ac:picMk id="7" creationId="{66CB640E-7C3C-4D52-8AFB-0EABD7245166}"/>
          </ac:picMkLst>
        </pc:picChg>
      </pc:sldChg>
      <pc:sldChg chg="modSp new mod">
        <pc:chgData name="Paola Pieroni" userId="6447b8d2-9ef5-4f8b-83b4-ef7d7e0604a4" providerId="ADAL" clId="{B9EAF566-D951-4165-958A-BF800A9929F7}" dt="2021-06-24T10:32:10.819" v="1331" actId="20577"/>
        <pc:sldMkLst>
          <pc:docMk/>
          <pc:sldMk cId="1627674931" sldId="809"/>
        </pc:sldMkLst>
        <pc:spChg chg="mod">
          <ac:chgData name="Paola Pieroni" userId="6447b8d2-9ef5-4f8b-83b4-ef7d7e0604a4" providerId="ADAL" clId="{B9EAF566-D951-4165-958A-BF800A9929F7}" dt="2021-06-24T10:31:19.299" v="1215" actId="20577"/>
          <ac:spMkLst>
            <pc:docMk/>
            <pc:sldMk cId="1627674931" sldId="809"/>
            <ac:spMk id="2" creationId="{2B9F8EF3-DB4C-478E-A617-768C8AFE8228}"/>
          </ac:spMkLst>
        </pc:spChg>
        <pc:spChg chg="mod">
          <ac:chgData name="Paola Pieroni" userId="6447b8d2-9ef5-4f8b-83b4-ef7d7e0604a4" providerId="ADAL" clId="{B9EAF566-D951-4165-958A-BF800A9929F7}" dt="2021-06-24T10:32:10.819" v="1331" actId="20577"/>
          <ac:spMkLst>
            <pc:docMk/>
            <pc:sldMk cId="1627674931" sldId="809"/>
            <ac:spMk id="3" creationId="{17BCB54C-02B6-40CA-9221-8FB5E9C05803}"/>
          </ac:spMkLst>
        </pc:spChg>
      </pc:sldChg>
    </pc:docChg>
  </pc:docChgLst>
  <pc:docChgLst>
    <pc:chgData name="Paola Pieroni" userId="S::paola.pieroni@univ-angers.fr::6447b8d2-9ef5-4f8b-83b4-ef7d7e0604a4" providerId="AD" clId="Web-{306F207B-6B0F-2171-0062-3E160DA0F350}"/>
    <pc:docChg chg="addSld modSld sldOrd modSection">
      <pc:chgData name="Paola Pieroni" userId="S::paola.pieroni@univ-angers.fr::6447b8d2-9ef5-4f8b-83b4-ef7d7e0604a4" providerId="AD" clId="Web-{306F207B-6B0F-2171-0062-3E160DA0F350}" dt="2021-06-21T14:09:36.289" v="24" actId="20577"/>
      <pc:docMkLst>
        <pc:docMk/>
      </pc:docMkLst>
      <pc:sldChg chg="modSp">
        <pc:chgData name="Paola Pieroni" userId="S::paola.pieroni@univ-angers.fr::6447b8d2-9ef5-4f8b-83b4-ef7d7e0604a4" providerId="AD" clId="Web-{306F207B-6B0F-2171-0062-3E160DA0F350}" dt="2021-06-21T14:09:36.289" v="24" actId="20577"/>
        <pc:sldMkLst>
          <pc:docMk/>
          <pc:sldMk cId="3741916573" sldId="713"/>
        </pc:sldMkLst>
        <pc:spChg chg="mod">
          <ac:chgData name="Paola Pieroni" userId="S::paola.pieroni@univ-angers.fr::6447b8d2-9ef5-4f8b-83b4-ef7d7e0604a4" providerId="AD" clId="Web-{306F207B-6B0F-2171-0062-3E160DA0F350}" dt="2021-06-21T14:09:36.289" v="24" actId="20577"/>
          <ac:spMkLst>
            <pc:docMk/>
            <pc:sldMk cId="3741916573" sldId="713"/>
            <ac:spMk id="2" creationId="{00000000-0000-0000-0000-000000000000}"/>
          </ac:spMkLst>
        </pc:spChg>
      </pc:sldChg>
      <pc:sldChg chg="modSp">
        <pc:chgData name="Paola Pieroni" userId="S::paola.pieroni@univ-angers.fr::6447b8d2-9ef5-4f8b-83b4-ef7d7e0604a4" providerId="AD" clId="Web-{306F207B-6B0F-2171-0062-3E160DA0F350}" dt="2021-06-21T14:05:45.284" v="10" actId="20577"/>
        <pc:sldMkLst>
          <pc:docMk/>
          <pc:sldMk cId="1756138266" sldId="777"/>
        </pc:sldMkLst>
        <pc:spChg chg="mod">
          <ac:chgData name="Paola Pieroni" userId="S::paola.pieroni@univ-angers.fr::6447b8d2-9ef5-4f8b-83b4-ef7d7e0604a4" providerId="AD" clId="Web-{306F207B-6B0F-2171-0062-3E160DA0F350}" dt="2021-06-21T14:05:39.659" v="9" actId="20577"/>
          <ac:spMkLst>
            <pc:docMk/>
            <pc:sldMk cId="1756138266" sldId="777"/>
            <ac:spMk id="2" creationId="{4BD3D3C0-6F2E-4A6D-8B3B-6EDA7E572869}"/>
          </ac:spMkLst>
        </pc:spChg>
        <pc:spChg chg="mod">
          <ac:chgData name="Paola Pieroni" userId="S::paola.pieroni@univ-angers.fr::6447b8d2-9ef5-4f8b-83b4-ef7d7e0604a4" providerId="AD" clId="Web-{306F207B-6B0F-2171-0062-3E160DA0F350}" dt="2021-06-21T14:05:45.284" v="10" actId="20577"/>
          <ac:spMkLst>
            <pc:docMk/>
            <pc:sldMk cId="1756138266" sldId="777"/>
            <ac:spMk id="3" creationId="{23C5E886-46D8-45A7-889B-6535E8928B15}"/>
          </ac:spMkLst>
        </pc:spChg>
      </pc:sldChg>
      <pc:sldChg chg="add replId">
        <pc:chgData name="Paola Pieroni" userId="S::paola.pieroni@univ-angers.fr::6447b8d2-9ef5-4f8b-83b4-ef7d7e0604a4" providerId="AD" clId="Web-{306F207B-6B0F-2171-0062-3E160DA0F350}" dt="2021-06-21T14:04:44.923" v="0"/>
        <pc:sldMkLst>
          <pc:docMk/>
          <pc:sldMk cId="2174728189" sldId="804"/>
        </pc:sldMkLst>
      </pc:sldChg>
      <pc:sldChg chg="add ord replId">
        <pc:chgData name="Paola Pieroni" userId="S::paola.pieroni@univ-angers.fr::6447b8d2-9ef5-4f8b-83b4-ef7d7e0604a4" providerId="AD" clId="Web-{306F207B-6B0F-2171-0062-3E160DA0F350}" dt="2021-06-21T14:04:52.549" v="2"/>
        <pc:sldMkLst>
          <pc:docMk/>
          <pc:sldMk cId="2325098866" sldId="805"/>
        </pc:sldMkLst>
      </pc:sldChg>
    </pc:docChg>
  </pc:docChgLst>
  <pc:docChgLst>
    <pc:chgData name="Yann Depauw" userId="S::yann.depauw@univ-angers.fr::3917654a-2f40-4f3d-95df-68d8fc479642" providerId="AD" clId="Web-{4552F3AA-C90F-45EC-A103-DBE28A5E5DFE}"/>
    <pc:docChg chg="modSld">
      <pc:chgData name="Yann Depauw" userId="S::yann.depauw@univ-angers.fr::3917654a-2f40-4f3d-95df-68d8fc479642" providerId="AD" clId="Web-{4552F3AA-C90F-45EC-A103-DBE28A5E5DFE}" dt="2021-06-21T11:41:44.777" v="1"/>
      <pc:docMkLst>
        <pc:docMk/>
      </pc:docMkLst>
      <pc:sldChg chg="modSp">
        <pc:chgData name="Yann Depauw" userId="S::yann.depauw@univ-angers.fr::3917654a-2f40-4f3d-95df-68d8fc479642" providerId="AD" clId="Web-{4552F3AA-C90F-45EC-A103-DBE28A5E5DFE}" dt="2021-06-21T11:41:44.777" v="1"/>
        <pc:sldMkLst>
          <pc:docMk/>
          <pc:sldMk cId="1350668139" sldId="785"/>
        </pc:sldMkLst>
        <pc:graphicFrameChg chg="mod modGraphic">
          <ac:chgData name="Yann Depauw" userId="S::yann.depauw@univ-angers.fr::3917654a-2f40-4f3d-95df-68d8fc479642" providerId="AD" clId="Web-{4552F3AA-C90F-45EC-A103-DBE28A5E5DFE}" dt="2021-06-21T11:41:44.777" v="1"/>
          <ac:graphicFrameMkLst>
            <pc:docMk/>
            <pc:sldMk cId="1350668139" sldId="785"/>
            <ac:graphicFrameMk id="8" creationId="{76AAB586-0419-4C06-A1AD-823DC43A896A}"/>
          </ac:graphicFrameMkLst>
        </pc:graphicFrameChg>
      </pc:sldChg>
    </pc:docChg>
  </pc:docChgLst>
  <pc:docChgLst>
    <pc:chgData name="Aurore Thuleau" userId="S::aurore.thuleau@univ-angers.fr::7e02b078-c84e-4dca-996d-d54c773c178c" providerId="AD" clId="Web-{9FC202C3-6401-4332-7DA5-F2854035684D}"/>
    <pc:docChg chg="modSld">
      <pc:chgData name="Aurore Thuleau" userId="S::aurore.thuleau@univ-angers.fr::7e02b078-c84e-4dca-996d-d54c773c178c" providerId="AD" clId="Web-{9FC202C3-6401-4332-7DA5-F2854035684D}" dt="2021-06-25T06:50:37.741" v="1" actId="20577"/>
      <pc:docMkLst>
        <pc:docMk/>
      </pc:docMkLst>
      <pc:sldChg chg="modSp">
        <pc:chgData name="Aurore Thuleau" userId="S::aurore.thuleau@univ-angers.fr::7e02b078-c84e-4dca-996d-d54c773c178c" providerId="AD" clId="Web-{9FC202C3-6401-4332-7DA5-F2854035684D}" dt="2021-06-25T06:50:37.741" v="1" actId="20577"/>
        <pc:sldMkLst>
          <pc:docMk/>
          <pc:sldMk cId="841234526" sldId="651"/>
        </pc:sldMkLst>
        <pc:spChg chg="mod">
          <ac:chgData name="Aurore Thuleau" userId="S::aurore.thuleau@univ-angers.fr::7e02b078-c84e-4dca-996d-d54c773c178c" providerId="AD" clId="Web-{9FC202C3-6401-4332-7DA5-F2854035684D}" dt="2021-06-25T06:50:37.741" v="1" actId="20577"/>
          <ac:spMkLst>
            <pc:docMk/>
            <pc:sldMk cId="841234526" sldId="651"/>
            <ac:spMk id="3" creationId="{DF384873-DF1C-47E8-9CA0-319C040792D7}"/>
          </ac:spMkLst>
        </pc:spChg>
      </pc:sldChg>
    </pc:docChg>
  </pc:docChgLst>
  <pc:docChgLst>
    <pc:chgData name="Paola Pieroni" userId="6447b8d2-9ef5-4f8b-83b4-ef7d7e0604a4" providerId="ADAL" clId="{2D6CC592-7821-4D38-A49F-CCFCE3448BE5}"/>
    <pc:docChg chg="modSld sldOrd">
      <pc:chgData name="Paola Pieroni" userId="6447b8d2-9ef5-4f8b-83b4-ef7d7e0604a4" providerId="ADAL" clId="{2D6CC592-7821-4D38-A49F-CCFCE3448BE5}" dt="2021-06-16T10:12:21.083" v="21"/>
      <pc:docMkLst>
        <pc:docMk/>
      </pc:docMkLst>
      <pc:sldChg chg="modSp mod">
        <pc:chgData name="Paola Pieroni" userId="6447b8d2-9ef5-4f8b-83b4-ef7d7e0604a4" providerId="ADAL" clId="{2D6CC592-7821-4D38-A49F-CCFCE3448BE5}" dt="2021-06-16T10:11:22.086" v="8" actId="20577"/>
        <pc:sldMkLst>
          <pc:docMk/>
          <pc:sldMk cId="2904174785" sldId="256"/>
        </pc:sldMkLst>
        <pc:spChg chg="mod">
          <ac:chgData name="Paola Pieroni" userId="6447b8d2-9ef5-4f8b-83b4-ef7d7e0604a4" providerId="ADAL" clId="{2D6CC592-7821-4D38-A49F-CCFCE3448BE5}" dt="2021-06-16T10:11:22.086" v="8" actId="20577"/>
          <ac:spMkLst>
            <pc:docMk/>
            <pc:sldMk cId="2904174785" sldId="256"/>
            <ac:spMk id="3" creationId="{9D4DFDDD-E1D6-4B55-9A7F-523B3560A6C4}"/>
          </ac:spMkLst>
        </pc:spChg>
      </pc:sldChg>
      <pc:sldChg chg="modSp mod">
        <pc:chgData name="Paola Pieroni" userId="6447b8d2-9ef5-4f8b-83b4-ef7d7e0604a4" providerId="ADAL" clId="{2D6CC592-7821-4D38-A49F-CCFCE3448BE5}" dt="2021-06-16T10:04:29.414" v="0"/>
        <pc:sldMkLst>
          <pc:docMk/>
          <pc:sldMk cId="841234526" sldId="651"/>
        </pc:sldMkLst>
        <pc:spChg chg="mod">
          <ac:chgData name="Paola Pieroni" userId="6447b8d2-9ef5-4f8b-83b4-ef7d7e0604a4" providerId="ADAL" clId="{2D6CC592-7821-4D38-A49F-CCFCE3448BE5}" dt="2021-06-16T10:04:29.414" v="0"/>
          <ac:spMkLst>
            <pc:docMk/>
            <pc:sldMk cId="841234526" sldId="651"/>
            <ac:spMk id="3" creationId="{DF384873-DF1C-47E8-9CA0-319C040792D7}"/>
          </ac:spMkLst>
        </pc:spChg>
      </pc:sldChg>
      <pc:sldChg chg="modSp mod ord">
        <pc:chgData name="Paola Pieroni" userId="6447b8d2-9ef5-4f8b-83b4-ef7d7e0604a4" providerId="ADAL" clId="{2D6CC592-7821-4D38-A49F-CCFCE3448BE5}" dt="2021-06-16T10:11:35.046" v="19" actId="20577"/>
        <pc:sldMkLst>
          <pc:docMk/>
          <pc:sldMk cId="4176103866" sldId="705"/>
        </pc:sldMkLst>
        <pc:spChg chg="mod">
          <ac:chgData name="Paola Pieroni" userId="6447b8d2-9ef5-4f8b-83b4-ef7d7e0604a4" providerId="ADAL" clId="{2D6CC592-7821-4D38-A49F-CCFCE3448BE5}" dt="2021-06-16T10:11:35.046" v="19" actId="20577"/>
          <ac:spMkLst>
            <pc:docMk/>
            <pc:sldMk cId="4176103866" sldId="705"/>
            <ac:spMk id="3" creationId="{D060EE4A-DCDD-4434-89A3-EC79AA6F2072}"/>
          </ac:spMkLst>
        </pc:spChg>
      </pc:sldChg>
      <pc:sldChg chg="ord">
        <pc:chgData name="Paola Pieroni" userId="6447b8d2-9ef5-4f8b-83b4-ef7d7e0604a4" providerId="ADAL" clId="{2D6CC592-7821-4D38-A49F-CCFCE3448BE5}" dt="2021-06-16T10:12:21.083" v="21"/>
        <pc:sldMkLst>
          <pc:docMk/>
          <pc:sldMk cId="3723497701" sldId="718"/>
        </pc:sldMkLst>
      </pc:sldChg>
      <pc:sldChg chg="ord">
        <pc:chgData name="Paola Pieroni" userId="6447b8d2-9ef5-4f8b-83b4-ef7d7e0604a4" providerId="ADAL" clId="{2D6CC592-7821-4D38-A49F-CCFCE3448BE5}" dt="2021-06-16T10:12:21.083" v="21"/>
        <pc:sldMkLst>
          <pc:docMk/>
          <pc:sldMk cId="3149326835" sldId="734"/>
        </pc:sldMkLst>
      </pc:sldChg>
      <pc:sldChg chg="ord">
        <pc:chgData name="Paola Pieroni" userId="6447b8d2-9ef5-4f8b-83b4-ef7d7e0604a4" providerId="ADAL" clId="{2D6CC592-7821-4D38-A49F-CCFCE3448BE5}" dt="2021-06-16T10:12:21.083" v="21"/>
        <pc:sldMkLst>
          <pc:docMk/>
          <pc:sldMk cId="3860944358" sldId="775"/>
        </pc:sldMkLst>
      </pc:sldChg>
      <pc:sldChg chg="ord">
        <pc:chgData name="Paola Pieroni" userId="6447b8d2-9ef5-4f8b-83b4-ef7d7e0604a4" providerId="ADAL" clId="{2D6CC592-7821-4D38-A49F-CCFCE3448BE5}" dt="2021-06-16T10:12:21.083" v="21"/>
        <pc:sldMkLst>
          <pc:docMk/>
          <pc:sldMk cId="1467986651" sldId="776"/>
        </pc:sldMkLst>
      </pc:sldChg>
      <pc:sldChg chg="ord">
        <pc:chgData name="Paola Pieroni" userId="6447b8d2-9ef5-4f8b-83b4-ef7d7e0604a4" providerId="ADAL" clId="{2D6CC592-7821-4D38-A49F-CCFCE3448BE5}" dt="2021-06-16T10:12:21.083" v="21"/>
        <pc:sldMkLst>
          <pc:docMk/>
          <pc:sldMk cId="2312762599" sldId="783"/>
        </pc:sldMkLst>
      </pc:sldChg>
      <pc:sldChg chg="ord">
        <pc:chgData name="Paola Pieroni" userId="6447b8d2-9ef5-4f8b-83b4-ef7d7e0604a4" providerId="ADAL" clId="{2D6CC592-7821-4D38-A49F-CCFCE3448BE5}" dt="2021-06-16T10:12:21.083" v="21"/>
        <pc:sldMkLst>
          <pc:docMk/>
          <pc:sldMk cId="1306503856" sldId="786"/>
        </pc:sldMkLst>
      </pc:sldChg>
    </pc:docChg>
  </pc:docChgLst>
  <pc:docChgLst>
    <pc:chgData name="Pierre Saulue" userId="S::pierre.saulue@univ-angers.fr::9d0d4ac4-5dbd-42f0-837e-a7675bcad7ba" providerId="AD" clId="Web-{8ADE84D9-715D-00A8-5301-F31C2AEDC225}"/>
    <pc:docChg chg="modSld">
      <pc:chgData name="Pierre Saulue" userId="S::pierre.saulue@univ-angers.fr::9d0d4ac4-5dbd-42f0-837e-a7675bcad7ba" providerId="AD" clId="Web-{8ADE84D9-715D-00A8-5301-F31C2AEDC225}" dt="2021-06-24T21:29:52.351" v="45" actId="20577"/>
      <pc:docMkLst>
        <pc:docMk/>
      </pc:docMkLst>
      <pc:sldChg chg="modSp">
        <pc:chgData name="Pierre Saulue" userId="S::pierre.saulue@univ-angers.fr::9d0d4ac4-5dbd-42f0-837e-a7675bcad7ba" providerId="AD" clId="Web-{8ADE84D9-715D-00A8-5301-F31C2AEDC225}" dt="2021-06-24T21:29:52.351" v="45" actId="20577"/>
        <pc:sldMkLst>
          <pc:docMk/>
          <pc:sldMk cId="1517528599" sldId="260"/>
        </pc:sldMkLst>
        <pc:spChg chg="mod">
          <ac:chgData name="Pierre Saulue" userId="S::pierre.saulue@univ-angers.fr::9d0d4ac4-5dbd-42f0-837e-a7675bcad7ba" providerId="AD" clId="Web-{8ADE84D9-715D-00A8-5301-F31C2AEDC225}" dt="2021-06-24T21:29:52.351" v="45" actId="20577"/>
          <ac:spMkLst>
            <pc:docMk/>
            <pc:sldMk cId="1517528599" sldId="260"/>
            <ac:spMk id="2" creationId="{2AE33DD8-7773-40C5-8098-7795A745F1EA}"/>
          </ac:spMkLst>
        </pc:spChg>
      </pc:sldChg>
      <pc:sldChg chg="modSp">
        <pc:chgData name="Pierre Saulue" userId="S::pierre.saulue@univ-angers.fr::9d0d4ac4-5dbd-42f0-837e-a7675bcad7ba" providerId="AD" clId="Web-{8ADE84D9-715D-00A8-5301-F31C2AEDC225}" dt="2021-06-24T21:21:15.837" v="6" actId="20577"/>
        <pc:sldMkLst>
          <pc:docMk/>
          <pc:sldMk cId="4211633882" sldId="723"/>
        </pc:sldMkLst>
        <pc:spChg chg="mod">
          <ac:chgData name="Pierre Saulue" userId="S::pierre.saulue@univ-angers.fr::9d0d4ac4-5dbd-42f0-837e-a7675bcad7ba" providerId="AD" clId="Web-{8ADE84D9-715D-00A8-5301-F31C2AEDC225}" dt="2021-06-24T21:20:57.259" v="1" actId="20577"/>
          <ac:spMkLst>
            <pc:docMk/>
            <pc:sldMk cId="4211633882" sldId="723"/>
            <ac:spMk id="9" creationId="{F7C6972F-FD89-4CFD-A920-359EDE5847D3}"/>
          </ac:spMkLst>
        </pc:spChg>
        <pc:spChg chg="mod">
          <ac:chgData name="Pierre Saulue" userId="S::pierre.saulue@univ-angers.fr::9d0d4ac4-5dbd-42f0-837e-a7675bcad7ba" providerId="AD" clId="Web-{8ADE84D9-715D-00A8-5301-F31C2AEDC225}" dt="2021-06-24T21:21:15.837" v="6" actId="20577"/>
          <ac:spMkLst>
            <pc:docMk/>
            <pc:sldMk cId="4211633882" sldId="723"/>
            <ac:spMk id="10" creationId="{0938F2FD-AE65-4552-997B-98193DA8497B}"/>
          </ac:spMkLst>
        </pc:spChg>
        <pc:spChg chg="mod">
          <ac:chgData name="Pierre Saulue" userId="S::pierre.saulue@univ-angers.fr::9d0d4ac4-5dbd-42f0-837e-a7675bcad7ba" providerId="AD" clId="Web-{8ADE84D9-715D-00A8-5301-F31C2AEDC225}" dt="2021-06-24T21:21:11.337" v="4" actId="20577"/>
          <ac:spMkLst>
            <pc:docMk/>
            <pc:sldMk cId="4211633882" sldId="723"/>
            <ac:spMk id="11" creationId="{5EE679FB-6EE1-43FA-94CD-1AEFDF50AB50}"/>
          </ac:spMkLst>
        </pc:spChg>
      </pc:sldChg>
      <pc:sldChg chg="modSp">
        <pc:chgData name="Pierre Saulue" userId="S::pierre.saulue@univ-angers.fr::9d0d4ac4-5dbd-42f0-837e-a7675bcad7ba" providerId="AD" clId="Web-{8ADE84D9-715D-00A8-5301-F31C2AEDC225}" dt="2021-06-24T21:24:30.155" v="24" actId="20577"/>
        <pc:sldMkLst>
          <pc:docMk/>
          <pc:sldMk cId="2512510205" sldId="759"/>
        </pc:sldMkLst>
        <pc:spChg chg="mod">
          <ac:chgData name="Pierre Saulue" userId="S::pierre.saulue@univ-angers.fr::9d0d4ac4-5dbd-42f0-837e-a7675bcad7ba" providerId="AD" clId="Web-{8ADE84D9-715D-00A8-5301-F31C2AEDC225}" dt="2021-06-24T21:24:15.873" v="23" actId="20577"/>
          <ac:spMkLst>
            <pc:docMk/>
            <pc:sldMk cId="2512510205" sldId="759"/>
            <ac:spMk id="6" creationId="{AFEF7056-04D2-4724-8B91-1ED60AD99C16}"/>
          </ac:spMkLst>
        </pc:spChg>
        <pc:spChg chg="mod">
          <ac:chgData name="Pierre Saulue" userId="S::pierre.saulue@univ-angers.fr::9d0d4ac4-5dbd-42f0-837e-a7675bcad7ba" providerId="AD" clId="Web-{8ADE84D9-715D-00A8-5301-F31C2AEDC225}" dt="2021-06-24T21:24:30.155" v="24" actId="20577"/>
          <ac:spMkLst>
            <pc:docMk/>
            <pc:sldMk cId="2512510205" sldId="759"/>
            <ac:spMk id="12" creationId="{9AFBA6E0-DC73-4410-83B9-52F1863C9272}"/>
          </ac:spMkLst>
        </pc:spChg>
      </pc:sldChg>
      <pc:sldChg chg="modSp">
        <pc:chgData name="Pierre Saulue" userId="S::pierre.saulue@univ-angers.fr::9d0d4ac4-5dbd-42f0-837e-a7675bcad7ba" providerId="AD" clId="Web-{8ADE84D9-715D-00A8-5301-F31C2AEDC225}" dt="2021-06-24T21:28:09.192" v="33"/>
        <pc:sldMkLst>
          <pc:docMk/>
          <pc:sldMk cId="506735848" sldId="779"/>
        </pc:sldMkLst>
        <pc:graphicFrameChg chg="mod modGraphic">
          <ac:chgData name="Pierre Saulue" userId="S::pierre.saulue@univ-angers.fr::9d0d4ac4-5dbd-42f0-837e-a7675bcad7ba" providerId="AD" clId="Web-{8ADE84D9-715D-00A8-5301-F31C2AEDC225}" dt="2021-06-24T21:28:09.192" v="33"/>
          <ac:graphicFrameMkLst>
            <pc:docMk/>
            <pc:sldMk cId="506735848" sldId="779"/>
            <ac:graphicFrameMk id="4" creationId="{1C1A45DE-EA18-40B5-AFD9-1BC4653BA7B4}"/>
          </ac:graphicFrameMkLst>
        </pc:graphicFrameChg>
      </pc:sldChg>
      <pc:sldChg chg="modSp">
        <pc:chgData name="Pierre Saulue" userId="S::pierre.saulue@univ-angers.fr::9d0d4ac4-5dbd-42f0-837e-a7675bcad7ba" providerId="AD" clId="Web-{8ADE84D9-715D-00A8-5301-F31C2AEDC225}" dt="2021-06-24T21:25:35.422" v="29" actId="20577"/>
        <pc:sldMkLst>
          <pc:docMk/>
          <pc:sldMk cId="3130990410" sldId="803"/>
        </pc:sldMkLst>
        <pc:spChg chg="mod">
          <ac:chgData name="Pierre Saulue" userId="S::pierre.saulue@univ-angers.fr::9d0d4ac4-5dbd-42f0-837e-a7675bcad7ba" providerId="AD" clId="Web-{8ADE84D9-715D-00A8-5301-F31C2AEDC225}" dt="2021-06-24T21:25:35.422" v="29" actId="20577"/>
          <ac:spMkLst>
            <pc:docMk/>
            <pc:sldMk cId="3130990410" sldId="803"/>
            <ac:spMk id="4" creationId="{1944F463-F37C-42C8-BBEB-0D178DACCC35}"/>
          </ac:spMkLst>
        </pc:spChg>
      </pc:sldChg>
      <pc:sldChg chg="modSp">
        <pc:chgData name="Pierre Saulue" userId="S::pierre.saulue@univ-angers.fr::9d0d4ac4-5dbd-42f0-837e-a7675bcad7ba" providerId="AD" clId="Web-{8ADE84D9-715D-00A8-5301-F31C2AEDC225}" dt="2021-06-24T21:22:30.386" v="21" actId="20577"/>
        <pc:sldMkLst>
          <pc:docMk/>
          <pc:sldMk cId="4087610495" sldId="806"/>
        </pc:sldMkLst>
        <pc:spChg chg="mod">
          <ac:chgData name="Pierre Saulue" userId="S::pierre.saulue@univ-angers.fr::9d0d4ac4-5dbd-42f0-837e-a7675bcad7ba" providerId="AD" clId="Web-{8ADE84D9-715D-00A8-5301-F31C2AEDC225}" dt="2021-06-24T21:22:30.386" v="21" actId="20577"/>
          <ac:spMkLst>
            <pc:docMk/>
            <pc:sldMk cId="4087610495" sldId="806"/>
            <ac:spMk id="2" creationId="{5B6FC3C0-222B-419B-A7B6-D425DC987EB8}"/>
          </ac:spMkLst>
        </pc:spChg>
      </pc:sldChg>
      <pc:sldChg chg="modSp">
        <pc:chgData name="Pierre Saulue" userId="S::pierre.saulue@univ-angers.fr::9d0d4ac4-5dbd-42f0-837e-a7675bcad7ba" providerId="AD" clId="Web-{8ADE84D9-715D-00A8-5301-F31C2AEDC225}" dt="2021-06-24T21:28:25.521" v="34" actId="14100"/>
        <pc:sldMkLst>
          <pc:docMk/>
          <pc:sldMk cId="935662394" sldId="808"/>
        </pc:sldMkLst>
        <pc:picChg chg="mod">
          <ac:chgData name="Pierre Saulue" userId="S::pierre.saulue@univ-angers.fr::9d0d4ac4-5dbd-42f0-837e-a7675bcad7ba" providerId="AD" clId="Web-{8ADE84D9-715D-00A8-5301-F31C2AEDC225}" dt="2021-06-24T21:28:25.521" v="34" actId="14100"/>
          <ac:picMkLst>
            <pc:docMk/>
            <pc:sldMk cId="935662394" sldId="808"/>
            <ac:picMk id="7" creationId="{66CB640E-7C3C-4D52-8AFB-0EABD7245166}"/>
          </ac:picMkLst>
        </pc:picChg>
      </pc:sldChg>
      <pc:sldChg chg="modSp">
        <pc:chgData name="Pierre Saulue" userId="S::pierre.saulue@univ-angers.fr::9d0d4ac4-5dbd-42f0-837e-a7675bcad7ba" providerId="AD" clId="Web-{8ADE84D9-715D-00A8-5301-F31C2AEDC225}" dt="2021-06-24T21:21:54.198" v="8" actId="20577"/>
        <pc:sldMkLst>
          <pc:docMk/>
          <pc:sldMk cId="2533393335" sldId="810"/>
        </pc:sldMkLst>
        <pc:spChg chg="mod">
          <ac:chgData name="Pierre Saulue" userId="S::pierre.saulue@univ-angers.fr::9d0d4ac4-5dbd-42f0-837e-a7675bcad7ba" providerId="AD" clId="Web-{8ADE84D9-715D-00A8-5301-F31C2AEDC225}" dt="2021-06-24T21:21:54.198" v="8" actId="20577"/>
          <ac:spMkLst>
            <pc:docMk/>
            <pc:sldMk cId="2533393335" sldId="810"/>
            <ac:spMk id="3" creationId="{50E3B621-84CB-4222-A319-BC27D5465E6E}"/>
          </ac:spMkLst>
        </pc:spChg>
      </pc:sldChg>
    </pc:docChg>
  </pc:docChgLst>
  <pc:docChgLst>
    <pc:chgData name="Paola Pieroni" userId="S::paola.pieroni@univ-angers.fr::6447b8d2-9ef5-4f8b-83b4-ef7d7e0604a4" providerId="AD" clId="Web-{1389F5A8-0C61-46BA-EADC-83EE6D6D0246}"/>
    <pc:docChg chg="modSld">
      <pc:chgData name="Paola Pieroni" userId="S::paola.pieroni@univ-angers.fr::6447b8d2-9ef5-4f8b-83b4-ef7d7e0604a4" providerId="AD" clId="Web-{1389F5A8-0C61-46BA-EADC-83EE6D6D0246}" dt="2021-06-21T08:15:39.329" v="7" actId="20577"/>
      <pc:docMkLst>
        <pc:docMk/>
      </pc:docMkLst>
      <pc:sldChg chg="modSp">
        <pc:chgData name="Paola Pieroni" userId="S::paola.pieroni@univ-angers.fr::6447b8d2-9ef5-4f8b-83b4-ef7d7e0604a4" providerId="AD" clId="Web-{1389F5A8-0C61-46BA-EADC-83EE6D6D0246}" dt="2021-06-21T08:15:39.329" v="7" actId="20577"/>
        <pc:sldMkLst>
          <pc:docMk/>
          <pc:sldMk cId="841234526" sldId="651"/>
        </pc:sldMkLst>
        <pc:spChg chg="mod">
          <ac:chgData name="Paola Pieroni" userId="S::paola.pieroni@univ-angers.fr::6447b8d2-9ef5-4f8b-83b4-ef7d7e0604a4" providerId="AD" clId="Web-{1389F5A8-0C61-46BA-EADC-83EE6D6D0246}" dt="2021-06-21T08:15:39.329" v="7" actId="20577"/>
          <ac:spMkLst>
            <pc:docMk/>
            <pc:sldMk cId="841234526" sldId="651"/>
            <ac:spMk id="3" creationId="{DF384873-DF1C-47E8-9CA0-319C040792D7}"/>
          </ac:spMkLst>
        </pc:spChg>
      </pc:sldChg>
    </pc:docChg>
  </pc:docChgLst>
  <pc:docChgLst>
    <pc:chgData name="Christophe Delalande" userId="S::christophe.delalande@univ-angers.fr::41449789-eccd-43de-9ebf-5e5300983fc9" providerId="AD" clId="Web-{C3242DF3-B781-6258-AE0B-2088A2FCAF6A}"/>
    <pc:docChg chg="modSld">
      <pc:chgData name="Christophe Delalande" userId="S::christophe.delalande@univ-angers.fr::41449789-eccd-43de-9ebf-5e5300983fc9" providerId="AD" clId="Web-{C3242DF3-B781-6258-AE0B-2088A2FCAF6A}" dt="2021-06-24T14:22:38.872" v="1352" actId="20577"/>
      <pc:docMkLst>
        <pc:docMk/>
      </pc:docMkLst>
      <pc:sldChg chg="addSp">
        <pc:chgData name="Christophe Delalande" userId="S::christophe.delalande@univ-angers.fr::41449789-eccd-43de-9ebf-5e5300983fc9" providerId="AD" clId="Web-{C3242DF3-B781-6258-AE0B-2088A2FCAF6A}" dt="2021-06-24T10:13:19.332" v="0"/>
        <pc:sldMkLst>
          <pc:docMk/>
          <pc:sldMk cId="1756138266" sldId="777"/>
        </pc:sldMkLst>
        <pc:spChg chg="add">
          <ac:chgData name="Christophe Delalande" userId="S::christophe.delalande@univ-angers.fr::41449789-eccd-43de-9ebf-5e5300983fc9" providerId="AD" clId="Web-{C3242DF3-B781-6258-AE0B-2088A2FCAF6A}" dt="2021-06-24T10:13:19.332" v="0"/>
          <ac:spMkLst>
            <pc:docMk/>
            <pc:sldMk cId="1756138266" sldId="777"/>
            <ac:spMk id="4" creationId="{7926999B-F7E3-4C56-98A0-ADDE3C9F11AA}"/>
          </ac:spMkLst>
        </pc:spChg>
      </pc:sldChg>
      <pc:sldChg chg="modSp">
        <pc:chgData name="Christophe Delalande" userId="S::christophe.delalande@univ-angers.fr::41449789-eccd-43de-9ebf-5e5300983fc9" providerId="AD" clId="Web-{C3242DF3-B781-6258-AE0B-2088A2FCAF6A}" dt="2021-06-24T13:41:42.095" v="1344" actId="20577"/>
        <pc:sldMkLst>
          <pc:docMk/>
          <pc:sldMk cId="2325098866" sldId="805"/>
        </pc:sldMkLst>
        <pc:spChg chg="mod">
          <ac:chgData name="Christophe Delalande" userId="S::christophe.delalande@univ-angers.fr::41449789-eccd-43de-9ebf-5e5300983fc9" providerId="AD" clId="Web-{C3242DF3-B781-6258-AE0B-2088A2FCAF6A}" dt="2021-06-24T10:17:15.573" v="3" actId="20577"/>
          <ac:spMkLst>
            <pc:docMk/>
            <pc:sldMk cId="2325098866" sldId="805"/>
            <ac:spMk id="2" creationId="{59AD6052-31F5-4157-83E7-D6C568A2B920}"/>
          </ac:spMkLst>
        </pc:spChg>
        <pc:spChg chg="mod">
          <ac:chgData name="Christophe Delalande" userId="S::christophe.delalande@univ-angers.fr::41449789-eccd-43de-9ebf-5e5300983fc9" providerId="AD" clId="Web-{C3242DF3-B781-6258-AE0B-2088A2FCAF6A}" dt="2021-06-24T13:41:42.095" v="1344" actId="20577"/>
          <ac:spMkLst>
            <pc:docMk/>
            <pc:sldMk cId="2325098866" sldId="805"/>
            <ac:spMk id="3" creationId="{6284BE76-36B6-49EE-B535-475263090186}"/>
          </ac:spMkLst>
        </pc:spChg>
      </pc:sldChg>
      <pc:sldChg chg="modSp">
        <pc:chgData name="Christophe Delalande" userId="S::christophe.delalande@univ-angers.fr::41449789-eccd-43de-9ebf-5e5300983fc9" providerId="AD" clId="Web-{C3242DF3-B781-6258-AE0B-2088A2FCAF6A}" dt="2021-06-24T14:22:38.872" v="1352" actId="20577"/>
        <pc:sldMkLst>
          <pc:docMk/>
          <pc:sldMk cId="4087610495" sldId="806"/>
        </pc:sldMkLst>
        <pc:spChg chg="mod">
          <ac:chgData name="Christophe Delalande" userId="S::christophe.delalande@univ-angers.fr::41449789-eccd-43de-9ebf-5e5300983fc9" providerId="AD" clId="Web-{C3242DF3-B781-6258-AE0B-2088A2FCAF6A}" dt="2021-06-24T14:22:38.872" v="1352" actId="20577"/>
          <ac:spMkLst>
            <pc:docMk/>
            <pc:sldMk cId="4087610495" sldId="806"/>
            <ac:spMk id="2" creationId="{5B6FC3C0-222B-419B-A7B6-D425DC987EB8}"/>
          </ac:spMkLst>
        </pc:spChg>
      </pc:sldChg>
    </pc:docChg>
  </pc:docChgLst>
  <pc:docChgLst>
    <pc:chgData name="Stephane Amiard" userId="S::stephane.amiard@univ-angers.fr::40e67ba2-a4c3-462a-9b32-c889f4e5b80c" providerId="AD" clId="Web-{DC592747-D660-DE4F-CC58-C72090535F9C}"/>
    <pc:docChg chg="modSld">
      <pc:chgData name="Stephane Amiard" userId="S::stephane.amiard@univ-angers.fr::40e67ba2-a4c3-462a-9b32-c889f4e5b80c" providerId="AD" clId="Web-{DC592747-D660-DE4F-CC58-C72090535F9C}" dt="2021-06-25T06:51:48.801" v="18" actId="20577"/>
      <pc:docMkLst>
        <pc:docMk/>
      </pc:docMkLst>
      <pc:sldChg chg="modSp">
        <pc:chgData name="Stephane Amiard" userId="S::stephane.amiard@univ-angers.fr::40e67ba2-a4c3-462a-9b32-c889f4e5b80c" providerId="AD" clId="Web-{DC592747-D660-DE4F-CC58-C72090535F9C}" dt="2021-06-25T06:51:35.957" v="14" actId="20577"/>
        <pc:sldMkLst>
          <pc:docMk/>
          <pc:sldMk cId="841234526" sldId="651"/>
        </pc:sldMkLst>
        <pc:spChg chg="mod">
          <ac:chgData name="Stephane Amiard" userId="S::stephane.amiard@univ-angers.fr::40e67ba2-a4c3-462a-9b32-c889f4e5b80c" providerId="AD" clId="Web-{DC592747-D660-DE4F-CC58-C72090535F9C}" dt="2021-06-25T06:51:35.957" v="14" actId="20577"/>
          <ac:spMkLst>
            <pc:docMk/>
            <pc:sldMk cId="841234526" sldId="651"/>
            <ac:spMk id="3" creationId="{DF384873-DF1C-47E8-9CA0-319C040792D7}"/>
          </ac:spMkLst>
        </pc:spChg>
      </pc:sldChg>
      <pc:sldChg chg="modSp">
        <pc:chgData name="Stephane Amiard" userId="S::stephane.amiard@univ-angers.fr::40e67ba2-a4c3-462a-9b32-c889f4e5b80c" providerId="AD" clId="Web-{DC592747-D660-DE4F-CC58-C72090535F9C}" dt="2021-06-25T06:51:48.801" v="18" actId="20577"/>
        <pc:sldMkLst>
          <pc:docMk/>
          <pc:sldMk cId="4176103866" sldId="705"/>
        </pc:sldMkLst>
        <pc:spChg chg="mod">
          <ac:chgData name="Stephane Amiard" userId="S::stephane.amiard@univ-angers.fr::40e67ba2-a4c3-462a-9b32-c889f4e5b80c" providerId="AD" clId="Web-{DC592747-D660-DE4F-CC58-C72090535F9C}" dt="2021-06-25T06:51:48.801" v="18" actId="20577"/>
          <ac:spMkLst>
            <pc:docMk/>
            <pc:sldMk cId="4176103866" sldId="705"/>
            <ac:spMk id="3" creationId="{D060EE4A-DCDD-4434-89A3-EC79AA6F2072}"/>
          </ac:spMkLst>
        </pc:spChg>
      </pc:sldChg>
    </pc:docChg>
  </pc:docChgLst>
  <pc:docChgLst>
    <pc:chgData name="Bertrand Lemaitre" userId="S::bertrand.lemaitre@univ-angers.fr::3811ea7b-ca1e-400e-a14d-4263893bdbce" providerId="AD" clId="Web-{B227B8EC-9DFF-45E4-B9A2-CFF46877721C}"/>
    <pc:docChg chg="modSld">
      <pc:chgData name="Bertrand Lemaitre" userId="S::bertrand.lemaitre@univ-angers.fr::3811ea7b-ca1e-400e-a14d-4263893bdbce" providerId="AD" clId="Web-{B227B8EC-9DFF-45E4-B9A2-CFF46877721C}" dt="2021-06-21T12:49:05.339" v="1"/>
      <pc:docMkLst>
        <pc:docMk/>
      </pc:docMkLst>
      <pc:sldChg chg="addSp delSp modSp">
        <pc:chgData name="Bertrand Lemaitre" userId="S::bertrand.lemaitre@univ-angers.fr::3811ea7b-ca1e-400e-a14d-4263893bdbce" providerId="AD" clId="Web-{B227B8EC-9DFF-45E4-B9A2-CFF46877721C}" dt="2021-06-21T12:49:05.339" v="1"/>
        <pc:sldMkLst>
          <pc:docMk/>
          <pc:sldMk cId="2512510205" sldId="759"/>
        </pc:sldMkLst>
        <pc:picChg chg="add del mod">
          <ac:chgData name="Bertrand Lemaitre" userId="S::bertrand.lemaitre@univ-angers.fr::3811ea7b-ca1e-400e-a14d-4263893bdbce" providerId="AD" clId="Web-{B227B8EC-9DFF-45E4-B9A2-CFF46877721C}" dt="2021-06-21T12:49:05.339" v="1"/>
          <ac:picMkLst>
            <pc:docMk/>
            <pc:sldMk cId="2512510205" sldId="759"/>
            <ac:picMk id="4" creationId="{FA0C8AB0-E360-4AD9-8451-44B8273562E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A9EAD-AD01-4746-BD3C-71A663349F42}" type="datetimeFigureOut">
              <a:rPr lang="fr-FR" smtClean="0"/>
              <a:t>24/06/2021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BD956-6367-49CA-B37E-8B9CA66BF2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0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BD956-6367-49CA-B37E-8B9CA66BF27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479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14961-15F8-4E2B-A2AA-BD88BD8B2C0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601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14961-15F8-4E2B-A2AA-BD88BD8B2C0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877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14961-15F8-4E2B-A2AA-BD88BD8B2C0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342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14961-15F8-4E2B-A2AA-BD88BD8B2C08}" type="slidenum">
              <a:rPr lang="fr-FR">
                <a:solidFill>
                  <a:prstClr val="black"/>
                </a:solidFill>
              </a:rPr>
              <a:pPr/>
              <a:t>24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318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21823A-F740-42C3-ACB0-61FD95936EAA}"/>
              </a:ext>
            </a:extLst>
          </p:cNvPr>
          <p:cNvSpPr/>
          <p:nvPr userDrawn="1"/>
        </p:nvSpPr>
        <p:spPr>
          <a:xfrm>
            <a:off x="163902" y="145062"/>
            <a:ext cx="8816196" cy="3252188"/>
          </a:xfrm>
          <a:prstGeom prst="rect">
            <a:avLst/>
          </a:prstGeom>
          <a:solidFill>
            <a:srgbClr val="0BB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129795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16392"/>
            <a:ext cx="6858000" cy="134140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24/06/2021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D89-0CF0-4A1E-AFDF-C3997DFE7B2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CEC214-D9D2-4665-977E-C37D135B8E86}"/>
              </a:ext>
            </a:extLst>
          </p:cNvPr>
          <p:cNvSpPr/>
          <p:nvPr userDrawn="1"/>
        </p:nvSpPr>
        <p:spPr>
          <a:xfrm>
            <a:off x="163902" y="145062"/>
            <a:ext cx="559998" cy="138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36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24/06/2021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D89-0CF0-4A1E-AFDF-C3997DFE7B2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65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24/06/2021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D89-0CF0-4A1E-AFDF-C3997DFE7B2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45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169479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99166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84706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53646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90313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415636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9142F-7272-41AA-89FA-98415222E6FA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750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6400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53268EE-B5C7-4C5E-96C0-636DCFD5B750}"/>
              </a:ext>
            </a:extLst>
          </p:cNvPr>
          <p:cNvSpPr/>
          <p:nvPr userDrawn="1"/>
        </p:nvSpPr>
        <p:spPr>
          <a:xfrm>
            <a:off x="314678" y="310551"/>
            <a:ext cx="8669547" cy="960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180735-B75E-457E-8CC5-70C8F5D93868}"/>
              </a:ext>
            </a:extLst>
          </p:cNvPr>
          <p:cNvSpPr/>
          <p:nvPr userDrawn="1"/>
        </p:nvSpPr>
        <p:spPr>
          <a:xfrm>
            <a:off x="198408" y="163902"/>
            <a:ext cx="8669547" cy="905774"/>
          </a:xfrm>
          <a:prstGeom prst="rect">
            <a:avLst/>
          </a:prstGeom>
          <a:solidFill>
            <a:srgbClr val="0BB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0551"/>
            <a:ext cx="7886700" cy="759126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0996"/>
            <a:ext cx="7886700" cy="4675967"/>
          </a:xfrm>
        </p:spPr>
        <p:txBody>
          <a:bodyPr/>
          <a:lstStyle>
            <a:lvl2pPr marL="685800" indent="-228600">
              <a:buFont typeface="Verdana" panose="020B0604030504040204" pitchFamily="34" charset="0"/>
              <a:buChar char="–"/>
              <a:defRPr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24/06/2021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D89-0CF0-4A1E-AFDF-C3997DFE7B2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447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04843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08044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18257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526162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2652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08581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995872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52156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203509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53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54817"/>
            <a:ext cx="78867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89898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24/06/2021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D89-0CF0-4A1E-AFDF-C3997DFE7B2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5D449D-C643-48A7-BD21-96E794B46011}"/>
              </a:ext>
            </a:extLst>
          </p:cNvPr>
          <p:cNvSpPr/>
          <p:nvPr userDrawn="1"/>
        </p:nvSpPr>
        <p:spPr>
          <a:xfrm>
            <a:off x="314678" y="310550"/>
            <a:ext cx="8669547" cy="35627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D4570A-232C-435D-AFE1-AD6DAD22DFD9}"/>
              </a:ext>
            </a:extLst>
          </p:cNvPr>
          <p:cNvSpPr/>
          <p:nvPr userDrawn="1"/>
        </p:nvSpPr>
        <p:spPr>
          <a:xfrm>
            <a:off x="198408" y="146649"/>
            <a:ext cx="8669547" cy="3562709"/>
          </a:xfrm>
          <a:prstGeom prst="rect">
            <a:avLst/>
          </a:prstGeom>
          <a:solidFill>
            <a:srgbClr val="0BB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1887476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584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872022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949619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245433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803176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5BDE18-7311-4D84-95CA-5D3720DCD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B5B82AA-5F66-49EA-B902-E3C9DEA7E7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F65899-6662-4A98-B504-821FCED8542D}"/>
              </a:ext>
            </a:extLst>
          </p:cNvPr>
          <p:cNvSpPr/>
          <p:nvPr userDrawn="1"/>
        </p:nvSpPr>
        <p:spPr>
          <a:xfrm>
            <a:off x="0" y="1"/>
            <a:ext cx="900836" cy="2627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BF5822-830B-4B01-88D8-B7D29C796E95}"/>
              </a:ext>
            </a:extLst>
          </p:cNvPr>
          <p:cNvSpPr/>
          <p:nvPr userDrawn="1"/>
        </p:nvSpPr>
        <p:spPr>
          <a:xfrm>
            <a:off x="78581" y="95249"/>
            <a:ext cx="8991000" cy="6660000"/>
          </a:xfrm>
          <a:prstGeom prst="rect">
            <a:avLst/>
          </a:prstGeom>
          <a:noFill/>
          <a:ln w="215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705854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E8A04F6-BC06-49DE-AE35-07E6C02478C8}"/>
              </a:ext>
            </a:extLst>
          </p:cNvPr>
          <p:cNvSpPr/>
          <p:nvPr userDrawn="1"/>
        </p:nvSpPr>
        <p:spPr>
          <a:xfrm>
            <a:off x="357187" y="486172"/>
            <a:ext cx="8596313" cy="29499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E480EBF-863D-4F47-9684-06EAAECA7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31" y="232570"/>
            <a:ext cx="8605838" cy="2891631"/>
          </a:xfrm>
          <a:solidFill>
            <a:srgbClr val="0BBBEF"/>
          </a:solidFill>
        </p:spPr>
        <p:txBody>
          <a:bodyPr anchor="ctr" anchorCtr="0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C19024-B985-4959-AA8E-F82FF5CB2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437" y="3537745"/>
            <a:ext cx="8234363" cy="150018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99EE0F-4835-44FC-9C71-F5C1274C38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2882" y="5397501"/>
            <a:ext cx="924935" cy="1231900"/>
          </a:xfrm>
          <a:prstGeom prst="rect">
            <a:avLst/>
          </a:prstGeom>
        </p:spPr>
      </p:pic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13185606-3890-4B8E-9299-0433A4EE3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770" y="6315869"/>
            <a:ext cx="456188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rgbClr val="C6C6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685800"/>
            <a:r>
              <a:rPr lang="fr-FR"/>
              <a:t>Université d’Angers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13B83DA9-F49E-4952-BC77-34F711FE9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5978" y="6315869"/>
            <a:ext cx="422672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rgbClr val="C6C6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685800"/>
            <a:fld id="{299402C8-AAF6-430C-9C4F-B768B719CBA8}" type="slidenum">
              <a:rPr lang="fr-FR" smtClean="0"/>
              <a:pPr defTabSz="68580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1706937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7DFEB0D-8C6F-4239-A2C8-0E1BBD8132D1}"/>
              </a:ext>
            </a:extLst>
          </p:cNvPr>
          <p:cNvSpPr/>
          <p:nvPr userDrawn="1"/>
        </p:nvSpPr>
        <p:spPr>
          <a:xfrm>
            <a:off x="388649" y="466726"/>
            <a:ext cx="8583901" cy="12710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C9E5EC5-C364-4CAC-876F-BCFEB9E8C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244732"/>
            <a:ext cx="8629650" cy="1260218"/>
          </a:xfrm>
          <a:solidFill>
            <a:srgbClr val="0BBBEF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304604-87A8-4B52-A5CE-B9A72243F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72471"/>
            <a:ext cx="7886700" cy="356472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14823D1-1F79-427E-AD4D-3862830B33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2882" y="5397501"/>
            <a:ext cx="924935" cy="1231900"/>
          </a:xfrm>
          <a:prstGeom prst="rect">
            <a:avLst/>
          </a:prstGeom>
        </p:spPr>
      </p:pic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13185606-3890-4B8E-9299-0433A4EE3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770" y="6315869"/>
            <a:ext cx="456188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rgbClr val="C6C6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685800"/>
            <a:r>
              <a:rPr lang="fr-FR"/>
              <a:t>Université d’Angers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13B83DA9-F49E-4952-BC77-34F711FE9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5978" y="6315869"/>
            <a:ext cx="422672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rgbClr val="C6C6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685800"/>
            <a:fld id="{299402C8-AAF6-430C-9C4F-B768B719CBA8}" type="slidenum">
              <a:rPr lang="fr-FR" smtClean="0"/>
              <a:pPr defTabSz="68580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487360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8538667-5CEF-40D4-BB4B-73F5027F8451}"/>
              </a:ext>
            </a:extLst>
          </p:cNvPr>
          <p:cNvSpPr/>
          <p:nvPr userDrawn="1"/>
        </p:nvSpPr>
        <p:spPr>
          <a:xfrm>
            <a:off x="388649" y="466726"/>
            <a:ext cx="8583901" cy="12710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7283E42-833D-4ED4-B08D-E59D79C3C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244732"/>
            <a:ext cx="8629650" cy="1260218"/>
          </a:xfrm>
          <a:solidFill>
            <a:srgbClr val="0BBBEF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78FDDBF-890B-45AB-99D4-6941BEC00E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2882" y="5397501"/>
            <a:ext cx="924935" cy="1231900"/>
          </a:xfrm>
          <a:prstGeom prst="rect">
            <a:avLst/>
          </a:prstGeom>
        </p:spPr>
      </p:pic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3185606-3890-4B8E-9299-0433A4EE3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770" y="6315869"/>
            <a:ext cx="456188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rgbClr val="C6C6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685800"/>
            <a:r>
              <a:rPr lang="fr-FR"/>
              <a:t>Université d’Angers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13B83DA9-F49E-4952-BC77-34F711FE9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5978" y="6315869"/>
            <a:ext cx="422672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rgbClr val="C6C6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685800"/>
            <a:fld id="{299402C8-AAF6-430C-9C4F-B768B719CBA8}" type="slidenum">
              <a:rPr lang="fr-FR" smtClean="0"/>
              <a:pPr defTabSz="68580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617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939091-94BF-4AB9-B41C-CB0F9276A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022723-B1E4-4D21-A029-81B1688B2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FD07E78-F805-4EE4-B956-60038269E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C910A2-5A78-4589-8976-64E9285329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62BD5B3-BF30-453F-8434-0ED6EB0C1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13185606-3890-4B8E-9299-0433A4EE33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8770" y="6315869"/>
            <a:ext cx="4561880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685800"/>
            <a:r>
              <a:rPr lang="fr-FR">
                <a:solidFill>
                  <a:prstClr val="white"/>
                </a:solidFill>
              </a:rPr>
              <a:t>Université d’Angers</a:t>
            </a:r>
          </a:p>
        </p:txBody>
      </p:sp>
    </p:spTree>
    <p:extLst>
      <p:ext uri="{BB962C8B-B14F-4D97-AF65-F5344CB8AC3E}">
        <p14:creationId xmlns:p14="http://schemas.microsoft.com/office/powerpoint/2010/main" val="1766537734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9300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24/06/2021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D89-0CF0-4A1E-AFDF-C3997DFE7B2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2622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 Noi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70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ce réservé pour une image  3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5639262" cy="6621613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931431" y="5520421"/>
            <a:ext cx="1761231" cy="720000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lvl1pPr algn="r">
              <a:defRPr lang="en-GB" sz="1200" dirty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fr-FR" noProof="0"/>
              <a:t>Insérer un logo client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7" y="3334423"/>
            <a:ext cx="5815385" cy="964800"/>
          </a:xfrm>
        </p:spPr>
        <p:txBody>
          <a:bodyPr lIns="0" tIns="72000" rIns="0" bIns="72000" anchor="b">
            <a:noAutofit/>
          </a:bodyPr>
          <a:lstStyle>
            <a:lvl1pPr algn="r">
              <a:defRPr sz="280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noProof="0"/>
              <a:t>Titre de votre Présentation</a:t>
            </a:r>
          </a:p>
        </p:txBody>
      </p:sp>
      <p:sp>
        <p:nvSpPr>
          <p:cNvPr id="14" name="Textplatzhalter 2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7277" y="4425489"/>
            <a:ext cx="5815385" cy="4824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Sous titre de votre présentation</a:t>
            </a:r>
          </a:p>
        </p:txBody>
      </p:sp>
      <p:sp>
        <p:nvSpPr>
          <p:cNvPr id="15" name="Textplatzhalter 2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77277" y="5034155"/>
            <a:ext cx="5815385" cy="3600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Date | Auteur | Diffusion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594774" cy="6496334"/>
          </a:xfrm>
          <a:prstGeom prst="rect">
            <a:avLst/>
          </a:prstGeom>
        </p:spPr>
      </p:pic>
      <p:pic>
        <p:nvPicPr>
          <p:cNvPr id="13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4462" y="1152000"/>
            <a:ext cx="2609826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771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urple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r="-63997" b="-5943"/>
          <a:stretch/>
        </p:blipFill>
        <p:spPr bwMode="auto">
          <a:xfrm>
            <a:off x="0" y="1"/>
            <a:ext cx="9144000" cy="68564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sp>
        <p:nvSpPr>
          <p:cNvPr id="9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5639262" cy="6621613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931432" y="5520421"/>
            <a:ext cx="1761231" cy="720000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rtlCol="0" anchor="ctr" anchorCtr="0"/>
          <a:lstStyle>
            <a:lvl1pPr algn="r">
              <a:defRPr lang="en-GB" sz="120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fr-FR" noProof="0"/>
              <a:t>Insérer un logo client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8" y="3334423"/>
            <a:ext cx="5815385" cy="964800"/>
          </a:xfrm>
        </p:spPr>
        <p:txBody>
          <a:bodyPr lIns="0" tIns="72000" rIns="0" bIns="72000" anchor="b">
            <a:noAutofit/>
          </a:bodyPr>
          <a:lstStyle>
            <a:lvl1pPr algn="r">
              <a:defRPr sz="28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noProof="0"/>
              <a:t>Titre de votre présentation</a:t>
            </a:r>
          </a:p>
        </p:txBody>
      </p:sp>
      <p:sp>
        <p:nvSpPr>
          <p:cNvPr id="15" name="Textplatzhalter 2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7278" y="4425489"/>
            <a:ext cx="5815385" cy="4824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Sous-titre de votre présentation</a:t>
            </a:r>
          </a:p>
        </p:txBody>
      </p:sp>
      <p:sp>
        <p:nvSpPr>
          <p:cNvPr id="16" name="Textplatzhalter 2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77278" y="5034155"/>
            <a:ext cx="5815385" cy="3600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Date | Auteur | Diffusion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4462" y="1152000"/>
            <a:ext cx="2608615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536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19015" y="404665"/>
            <a:ext cx="8507077" cy="863748"/>
          </a:xfrm>
        </p:spPr>
        <p:txBody>
          <a:bodyPr lIns="108000" tIns="0" rIns="108000" bIns="0"/>
          <a:lstStyle>
            <a:lvl1pPr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fr-FR" noProof="0"/>
              <a:t>Compléter avec un titre ici qui porte votre message sur deux lignes au maximum pour des raisons de lisibilité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44314"/>
            <a:ext cx="8507077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Insérer un surtitre ici – il ne doit pas dépasser 1 ligne</a:t>
            </a:r>
          </a:p>
        </p:txBody>
      </p:sp>
    </p:spTree>
    <p:extLst>
      <p:ext uri="{BB962C8B-B14F-4D97-AF65-F5344CB8AC3E}">
        <p14:creationId xmlns:p14="http://schemas.microsoft.com/office/powerpoint/2010/main" val="1307598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44314"/>
            <a:ext cx="8507077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Insérer un surtitre ici – il ne doit pas dépasser 1 ligne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 hasCustomPrompt="1"/>
          </p:nvPr>
        </p:nvSpPr>
        <p:spPr>
          <a:xfrm>
            <a:off x="319015" y="1268414"/>
            <a:ext cx="8507077" cy="4968875"/>
          </a:xfrm>
          <a:prstGeom prst="rect">
            <a:avLst/>
          </a:prstGeom>
        </p:spPr>
        <p:txBody>
          <a:bodyPr lIns="108000" tIns="108000" rIns="108000" bIns="108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 algn="just">
              <a:defRPr>
                <a:solidFill>
                  <a:schemeClr val="tx1"/>
                </a:solidFill>
              </a:defRPr>
            </a:lvl6pPr>
            <a:lvl7pPr algn="just">
              <a:defRPr>
                <a:solidFill>
                  <a:schemeClr val="tx1"/>
                </a:solidFill>
              </a:defRPr>
            </a:lvl7pPr>
            <a:lvl8pPr algn="just">
              <a:defRPr>
                <a:solidFill>
                  <a:schemeClr val="tx1"/>
                </a:solidFill>
              </a:defRPr>
            </a:lvl8pPr>
            <a:lvl9pPr algn="just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fr-FR"/>
              <a:t>Niveau 1 - </a:t>
            </a:r>
            <a:r>
              <a:rPr lang="fr-FR">
                <a:solidFill>
                  <a:srgbClr val="503078"/>
                </a:solidFill>
              </a:rPr>
              <a:t>Pour passer au niveau suivant, faire Shift + Alt + flèche droite </a:t>
            </a:r>
            <a:endParaRPr lang="fr-FR"/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  <a:p>
            <a:pPr lvl="5"/>
            <a:r>
              <a:rPr lang="fr-FR"/>
              <a:t>Niveau 6</a:t>
            </a:r>
          </a:p>
          <a:p>
            <a:pPr lvl="6"/>
            <a:r>
              <a:rPr lang="fr-FR"/>
              <a:t>Niveau 7</a:t>
            </a:r>
          </a:p>
          <a:p>
            <a:pPr lvl="7"/>
            <a:r>
              <a:rPr lang="fr-FR" noProof="0"/>
              <a:t>Nive</a:t>
            </a:r>
            <a:r>
              <a:rPr lang="fr-FR"/>
              <a:t>au 8</a:t>
            </a:r>
          </a:p>
          <a:p>
            <a:pPr lvl="8"/>
            <a:r>
              <a:rPr lang="fr-FR"/>
              <a:t>Niveau 9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3A78BB8-1A9B-4281-867D-7F466688B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9015902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at Text left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19016" y="1268413"/>
            <a:ext cx="4126657" cy="4968000"/>
          </a:xfrm>
          <a:prstGeom prst="rect">
            <a:avLst/>
          </a:prstGeom>
          <a:solidFill>
            <a:schemeClr val="tx2"/>
          </a:solidFill>
        </p:spPr>
        <p:txBody>
          <a:bodyPr lIns="108000" tIns="108000" rIns="108000" bIns="108000"/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2"/>
                </a:solidFill>
              </a:defRPr>
            </a:lvl1pPr>
            <a:lvl2pPr marL="358775" marR="0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>
                <a:solidFill>
                  <a:schemeClr val="tx1"/>
                </a:solidFill>
              </a:defRPr>
            </a:lvl2pPr>
            <a:lvl3pPr marL="36000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3pPr>
            <a:lvl4pPr marL="648000" marR="0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>
                <a:solidFill>
                  <a:schemeClr val="tx1"/>
                </a:solidFill>
              </a:defRPr>
            </a:lvl4pPr>
            <a:lvl5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5pPr>
            <a:lvl6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6pPr>
            <a:lvl7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7pPr>
            <a:lvl8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8pPr>
            <a:lvl9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1 - Pour passer au niveau suivant, faire Shift + Alt + flèche droite </a:t>
            </a:r>
          </a:p>
          <a:p>
            <a:pPr marL="358775" marR="0" lvl="1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2</a:t>
            </a:r>
          </a:p>
          <a:p>
            <a:pPr marL="360000" marR="0" lvl="2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</a:t>
            </a:r>
          </a:p>
          <a:p>
            <a:pPr marL="648000" marR="0" lvl="3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</a:t>
            </a:r>
          </a:p>
          <a:p>
            <a:pPr marL="900000" marR="0" lvl="4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</a:t>
            </a:r>
          </a:p>
          <a:p>
            <a:pPr marL="900000" marR="0" lvl="5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6</a:t>
            </a:r>
          </a:p>
          <a:p>
            <a:pPr marL="900000" marR="0" lvl="6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7</a:t>
            </a:r>
          </a:p>
          <a:p>
            <a:pPr marL="900000" marR="0" lvl="7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8</a:t>
            </a:r>
          </a:p>
          <a:p>
            <a:pPr marL="900000" marR="0" lvl="8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9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699436" y="1268413"/>
            <a:ext cx="4126657" cy="4968000"/>
          </a:xfrm>
          <a:prstGeom prst="rect">
            <a:avLst/>
          </a:prstGeom>
        </p:spPr>
        <p:txBody>
          <a:bodyPr lIns="108000" tIns="108000" rIns="108000" bIns="108000"/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2"/>
                </a:solidFill>
              </a:defRPr>
            </a:lvl1pPr>
            <a:lvl2pPr marL="358775" marR="0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>
                <a:solidFill>
                  <a:schemeClr val="tx1"/>
                </a:solidFill>
              </a:defRPr>
            </a:lvl2pPr>
            <a:lvl3pPr marL="36000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3pPr>
            <a:lvl4pPr marL="648000" marR="0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>
                <a:solidFill>
                  <a:schemeClr val="tx1"/>
                </a:solidFill>
              </a:defRPr>
            </a:lvl4pPr>
            <a:lvl5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5pPr>
            <a:lvl6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6pPr>
            <a:lvl7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7pPr>
            <a:lvl8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8pPr>
            <a:lvl9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1 - Pour passer au niveau suivant, faire Shift + Alt + flèche droite </a:t>
            </a:r>
          </a:p>
          <a:p>
            <a:pPr marL="358775" marR="0" lvl="1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2</a:t>
            </a:r>
          </a:p>
          <a:p>
            <a:pPr marL="360000" marR="0" lvl="2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</a:t>
            </a:r>
          </a:p>
          <a:p>
            <a:pPr marL="648000" marR="0" lvl="3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</a:t>
            </a:r>
          </a:p>
          <a:p>
            <a:pPr marL="900000" marR="0" lvl="4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</a:t>
            </a:r>
          </a:p>
          <a:p>
            <a:pPr marL="900000" marR="0" lvl="5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6</a:t>
            </a:r>
          </a:p>
          <a:p>
            <a:pPr marL="900000" marR="0" lvl="6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7</a:t>
            </a:r>
          </a:p>
          <a:p>
            <a:pPr marL="900000" marR="0" lvl="7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8</a:t>
            </a:r>
          </a:p>
          <a:p>
            <a:pPr marL="900000" marR="0" lvl="8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9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44314"/>
            <a:ext cx="8507077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Insérer un surtitre ici – il ne doit pas dépasser 1 ligne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9111C96-5471-4B1E-8E82-0A8584160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675903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1 à 6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 userDrawn="1"/>
        </p:nvSpPr>
        <p:spPr>
          <a:xfrm>
            <a:off x="312405" y="404665"/>
            <a:ext cx="8507077" cy="863748"/>
          </a:xfrm>
          <a:prstGeom prst="rect">
            <a:avLst/>
          </a:prstGeom>
          <a:noFill/>
        </p:spPr>
        <p:txBody>
          <a:bodyPr vert="horz" lIns="108000" tIns="36000" rIns="10800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AGENDA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526662" y="1289328"/>
            <a:ext cx="5715624" cy="68400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>
              <a:buClr>
                <a:schemeClr val="bg2"/>
              </a:buClr>
              <a:buFontTx/>
              <a:buNone/>
              <a:defRPr sz="2200" i="0" cap="none" baseline="0">
                <a:solidFill>
                  <a:schemeClr val="bg2"/>
                </a:solidFill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Chapitre 1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526662" y="2091951"/>
            <a:ext cx="571562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2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526662" y="2894574"/>
            <a:ext cx="571562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3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1526662" y="3697197"/>
            <a:ext cx="571562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4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526662" y="4499820"/>
            <a:ext cx="571562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5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7418718" y="1289328"/>
            <a:ext cx="1275626" cy="68400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1000" b="0" i="0" cap="none" baseline="0">
                <a:solidFill>
                  <a:schemeClr val="bg2"/>
                </a:solidFill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7418718" y="4499820"/>
            <a:ext cx="12756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7418718" y="3697197"/>
            <a:ext cx="12756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418718" y="2894574"/>
            <a:ext cx="12756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7418718" y="2091951"/>
            <a:ext cx="12756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1526662" y="5302445"/>
            <a:ext cx="571562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6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7418718" y="5302445"/>
            <a:ext cx="12756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324638" y="1289328"/>
            <a:ext cx="996923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324638" y="2091951"/>
            <a:ext cx="996923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02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324638" y="2894574"/>
            <a:ext cx="996923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03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324638" y="3697197"/>
            <a:ext cx="996923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04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324638" y="4499820"/>
            <a:ext cx="996923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324638" y="5302445"/>
            <a:ext cx="996923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9777942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1 à 10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526662" y="1282012"/>
            <a:ext cx="5594684" cy="414000"/>
          </a:xfrm>
          <a:prstGeom prst="rect">
            <a:avLst/>
          </a:prstGeom>
        </p:spPr>
        <p:txBody>
          <a:bodyPr wrap="square" tIns="0" bIns="0" anchor="ctr">
            <a:noAutofit/>
          </a:bodyPr>
          <a:lstStyle>
            <a:lvl1pPr marL="0" indent="0" algn="l">
              <a:buClr>
                <a:schemeClr val="bg2"/>
              </a:buClr>
              <a:buFontTx/>
              <a:buNone/>
              <a:defRPr sz="2000" i="0" cap="none" baseline="0">
                <a:solidFill>
                  <a:schemeClr val="bg2"/>
                </a:solidFill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Chapitre 1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526662" y="1757553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2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526662" y="2233094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3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1526662" y="2708635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4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526662" y="5561883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10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7419983" y="1282012"/>
            <a:ext cx="1159660" cy="414000"/>
          </a:xfrm>
          <a:prstGeom prst="rect">
            <a:avLst/>
          </a:prstGeom>
        </p:spPr>
        <p:txBody>
          <a:bodyPr wrap="square" tIns="108000" bIns="108000" anchor="ctr">
            <a:noAutofit/>
          </a:bodyPr>
          <a:lstStyle>
            <a:lvl1pPr algn="l">
              <a:defRPr sz="1000" b="0" i="0" cap="none" baseline="0">
                <a:solidFill>
                  <a:schemeClr val="bg2"/>
                </a:solidFill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7419983" y="5561883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7419983" y="2708635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419983" y="2233094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7419983" y="1757553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1526662" y="3184176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5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7419983" y="3184176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1526662" y="3659717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6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1526662" y="4135258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7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7" hasCustomPrompt="1"/>
          </p:nvPr>
        </p:nvSpPr>
        <p:spPr>
          <a:xfrm>
            <a:off x="7419983" y="4135258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7419983" y="3659717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9" name="Text Placeholder 8"/>
          <p:cNvSpPr>
            <a:spLocks noGrp="1"/>
          </p:cNvSpPr>
          <p:nvPr>
            <p:ph type="body" sz="quarter" idx="39" hasCustomPrompt="1"/>
          </p:nvPr>
        </p:nvSpPr>
        <p:spPr>
          <a:xfrm>
            <a:off x="1526662" y="4610799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8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41" hasCustomPrompt="1"/>
          </p:nvPr>
        </p:nvSpPr>
        <p:spPr>
          <a:xfrm>
            <a:off x="7419983" y="4610799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42" hasCustomPrompt="1"/>
          </p:nvPr>
        </p:nvSpPr>
        <p:spPr>
          <a:xfrm>
            <a:off x="1526662" y="5086340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9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44" hasCustomPrompt="1"/>
          </p:nvPr>
        </p:nvSpPr>
        <p:spPr>
          <a:xfrm>
            <a:off x="7419983" y="5086340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56" hasCustomPrompt="1"/>
          </p:nvPr>
        </p:nvSpPr>
        <p:spPr>
          <a:xfrm>
            <a:off x="330222" y="1282012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57" hasCustomPrompt="1"/>
          </p:nvPr>
        </p:nvSpPr>
        <p:spPr>
          <a:xfrm>
            <a:off x="330222" y="1757553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02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58" hasCustomPrompt="1"/>
          </p:nvPr>
        </p:nvSpPr>
        <p:spPr>
          <a:xfrm>
            <a:off x="330222" y="2233094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03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59" hasCustomPrompt="1"/>
          </p:nvPr>
        </p:nvSpPr>
        <p:spPr>
          <a:xfrm>
            <a:off x="330222" y="2708635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04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60" hasCustomPrompt="1"/>
          </p:nvPr>
        </p:nvSpPr>
        <p:spPr>
          <a:xfrm>
            <a:off x="330222" y="3184176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05</a:t>
            </a:r>
          </a:p>
        </p:txBody>
      </p:sp>
      <p:sp>
        <p:nvSpPr>
          <p:cNvPr id="61" name="Text Placeholder 4"/>
          <p:cNvSpPr>
            <a:spLocks noGrp="1"/>
          </p:cNvSpPr>
          <p:nvPr>
            <p:ph type="body" sz="quarter" idx="61" hasCustomPrompt="1"/>
          </p:nvPr>
        </p:nvSpPr>
        <p:spPr>
          <a:xfrm>
            <a:off x="330222" y="3659717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06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62" hasCustomPrompt="1"/>
          </p:nvPr>
        </p:nvSpPr>
        <p:spPr>
          <a:xfrm>
            <a:off x="330222" y="4135258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07</a:t>
            </a:r>
          </a:p>
        </p:txBody>
      </p:sp>
      <p:sp>
        <p:nvSpPr>
          <p:cNvPr id="63" name="Text Placeholder 4"/>
          <p:cNvSpPr>
            <a:spLocks noGrp="1"/>
          </p:cNvSpPr>
          <p:nvPr>
            <p:ph type="body" sz="quarter" idx="63" hasCustomPrompt="1"/>
          </p:nvPr>
        </p:nvSpPr>
        <p:spPr>
          <a:xfrm>
            <a:off x="330222" y="4610799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08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64" hasCustomPrompt="1"/>
          </p:nvPr>
        </p:nvSpPr>
        <p:spPr>
          <a:xfrm>
            <a:off x="330222" y="5086340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09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65" hasCustomPrompt="1"/>
          </p:nvPr>
        </p:nvSpPr>
        <p:spPr>
          <a:xfrm>
            <a:off x="330222" y="5561883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10</a:t>
            </a:r>
          </a:p>
        </p:txBody>
      </p:sp>
      <p:sp>
        <p:nvSpPr>
          <p:cNvPr id="36" name="Title 1"/>
          <p:cNvSpPr txBox="1">
            <a:spLocks/>
          </p:cNvSpPr>
          <p:nvPr userDrawn="1"/>
        </p:nvSpPr>
        <p:spPr>
          <a:xfrm>
            <a:off x="312405" y="404665"/>
            <a:ext cx="8507077" cy="863748"/>
          </a:xfrm>
          <a:prstGeom prst="rect">
            <a:avLst/>
          </a:prstGeom>
          <a:noFill/>
        </p:spPr>
        <p:txBody>
          <a:bodyPr vert="horz" lIns="108000" tIns="36000" rIns="10800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6331475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216804" cy="4725900"/>
          </a:xfrm>
          <a:prstGeom prst="rect">
            <a:avLst/>
          </a:prstGeom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4760956" cy="5590308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090540" y="3334423"/>
            <a:ext cx="787569" cy="9648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252000" algn="l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400" b="1" i="0">
                <a:solidFill>
                  <a:schemeClr val="bg2"/>
                </a:solidFill>
                <a:latin typeface="+mj-lt"/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7" y="3334423"/>
            <a:ext cx="5815385" cy="964800"/>
          </a:xfrm>
        </p:spPr>
        <p:txBody>
          <a:bodyPr lIns="108000" tIns="108000" rIns="0" bIns="0" anchor="t">
            <a:noAutofit/>
          </a:bodyPr>
          <a:lstStyle>
            <a:lvl1pPr algn="r">
              <a:defRPr sz="240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noProof="0"/>
              <a:t>Titre de votre chapitre</a:t>
            </a:r>
          </a:p>
        </p:txBody>
      </p:sp>
    </p:spTree>
    <p:extLst>
      <p:ext uri="{BB962C8B-B14F-4D97-AF65-F5344CB8AC3E}">
        <p14:creationId xmlns:p14="http://schemas.microsoft.com/office/powerpoint/2010/main" val="11347238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ilver Grey l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84259" b="-45082"/>
          <a:stretch/>
        </p:blipFill>
        <p:spPr>
          <a:xfrm>
            <a:off x="0" y="0"/>
            <a:ext cx="9144000" cy="6856413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4760956" cy="5590308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7" y="3334423"/>
            <a:ext cx="5815385" cy="964800"/>
          </a:xfrm>
        </p:spPr>
        <p:txBody>
          <a:bodyPr lIns="108000" tIns="108000" rIns="0" bIns="0" anchor="t">
            <a:noAutofit/>
          </a:bodyPr>
          <a:lstStyle>
            <a:lvl1pPr algn="r">
              <a:defRPr sz="240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noProof="0"/>
              <a:t>Titre de votre chapitre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090540" y="3334423"/>
            <a:ext cx="787569" cy="9648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252000" algn="l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400" b="1" i="0">
                <a:solidFill>
                  <a:schemeClr val="bg2"/>
                </a:solidFill>
                <a:latin typeface="+mj-lt"/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83290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24/06/2021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D89-0CF0-4A1E-AFDF-C3997DFE7B2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6884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rown 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/>
          <p:cNvPicPr>
            <a:picLocks noChangeAspect="1"/>
          </p:cNvPicPr>
          <p:nvPr userDrawn="1"/>
        </p:nvPicPr>
        <p:blipFill rotWithShape="1"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84259" b="-45082"/>
          <a:stretch/>
        </p:blipFill>
        <p:spPr>
          <a:xfrm>
            <a:off x="0" y="0"/>
            <a:ext cx="9144000" cy="6856413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4760956" cy="5590308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7" y="3334423"/>
            <a:ext cx="5815385" cy="964800"/>
          </a:xfrm>
        </p:spPr>
        <p:txBody>
          <a:bodyPr lIns="108000" tIns="108000" rIns="0" bIns="0" anchor="t">
            <a:noAutofit/>
          </a:bodyPr>
          <a:lstStyle>
            <a:lvl1pPr algn="r">
              <a:defRPr sz="24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noProof="0"/>
              <a:t>Titre de votre chapitre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090540" y="3334423"/>
            <a:ext cx="787569" cy="9648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252000" algn="l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empus Sans ITC" panose="04020404030D07020202" pitchFamily="82" charset="0"/>
              <a:buChar char="/"/>
              <a:defRPr sz="2400" b="1" i="0">
                <a:solidFill>
                  <a:schemeClr val="bg1"/>
                </a:solidFill>
                <a:latin typeface="+mj-lt"/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7105119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Brown 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/>
          <p:cNvPicPr>
            <a:picLocks noChangeAspect="1"/>
          </p:cNvPicPr>
          <p:nvPr userDrawn="1"/>
        </p:nvPicPr>
        <p:blipFill rotWithShape="1"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84259" b="-45082"/>
          <a:stretch/>
        </p:blipFill>
        <p:spPr>
          <a:xfrm>
            <a:off x="0" y="0"/>
            <a:ext cx="9144000" cy="6856413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4760956" cy="5590308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7" y="3334423"/>
            <a:ext cx="5815385" cy="964800"/>
          </a:xfrm>
        </p:spPr>
        <p:txBody>
          <a:bodyPr lIns="108000" tIns="108000" rIns="0" bIns="0" anchor="t">
            <a:noAutofit/>
          </a:bodyPr>
          <a:lstStyle>
            <a:lvl1pPr algn="r">
              <a:defRPr sz="24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noProof="0"/>
              <a:t>Titre de votre chapitre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090540" y="3334423"/>
            <a:ext cx="787569" cy="9648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252000" algn="l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empus Sans ITC" panose="04020404030D07020202" pitchFamily="82" charset="0"/>
              <a:buChar char="/"/>
              <a:defRPr sz="2400" b="1" i="0">
                <a:solidFill>
                  <a:schemeClr val="bg1"/>
                </a:solidFill>
                <a:latin typeface="+mj-lt"/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119611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7356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Contac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4204" b="-45087"/>
          <a:stretch/>
        </p:blipFill>
        <p:spPr>
          <a:xfrm>
            <a:off x="-1" y="-9086"/>
            <a:ext cx="9144001" cy="685800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5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4462" y="1152000"/>
            <a:ext cx="2608615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09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erveillant\Desktop\WAVESTONE #ProdTools\4. Visuels\La city 2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94"/>
          <a:stretch/>
        </p:blipFill>
        <p:spPr bwMode="auto">
          <a:xfrm>
            <a:off x="-14356" y="1"/>
            <a:ext cx="9158356" cy="686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 bwMode="black">
          <a:xfrm>
            <a:off x="-958" y="0"/>
            <a:ext cx="2126274" cy="5229201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PARIS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LONDRES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NEW YORK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HONG KONG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SINGAPORE *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DUBAI *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SAO PAULO *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LUXEMBOURG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MADRID *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MILAN *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BRUXELLES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GENEVE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CASABLANCA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ISTAMBUL *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LYON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MARSEILLE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NANTES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503078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 bwMode="black">
          <a:xfrm>
            <a:off x="583865" y="5301209"/>
            <a:ext cx="697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* Partenariats</a:t>
            </a:r>
          </a:p>
        </p:txBody>
      </p:sp>
      <p:pic>
        <p:nvPicPr>
          <p:cNvPr id="9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4462" y="1152000"/>
            <a:ext cx="2608615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96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 userDrawn="1"/>
        </p:nvGraphicFramePr>
        <p:xfrm>
          <a:off x="364549" y="3212976"/>
          <a:ext cx="8671012" cy="40538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117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3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862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533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4884">
                <a:tc>
                  <a:txBody>
                    <a:bodyPr/>
                    <a:lstStyle/>
                    <a:p>
                      <a:r>
                        <a:rPr lang="fr-FR" sz="900" b="1"/>
                        <a:t>Niveau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Police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Couleur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Taille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Effet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Bullet 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</a:t>
                      </a:r>
                      <a:b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Paragraphe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Espacement </a:t>
                      </a:r>
                    </a:p>
                    <a:p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Paragraphe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643">
                <a:tc>
                  <a:txBody>
                    <a:bodyPr/>
                    <a:lstStyle/>
                    <a:p>
                      <a:r>
                        <a:rPr lang="fr-FR" sz="1000" i="0" kern="1200" cap="all" baseline="0">
                          <a:solidFill>
                            <a:schemeClr val="accent4"/>
                          </a:solidFill>
                          <a:latin typeface="+mj-lt"/>
                          <a:ea typeface="+mn-ea"/>
                          <a:cs typeface="+mn-cs"/>
                        </a:rPr>
                        <a:t>surtitre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Headings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147 / 132 / 129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 CAPS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= 0 cm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 d’interligne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471">
                <a:tc>
                  <a:txBody>
                    <a:bodyPr/>
                    <a:lstStyle/>
                    <a:p>
                      <a:r>
                        <a:rPr lang="fr-FR" sz="2200" kern="1200" baseline="0">
                          <a:solidFill>
                            <a:schemeClr val="bg2"/>
                          </a:solidFill>
                          <a:latin typeface="+mj-lt"/>
                          <a:ea typeface="+mj-ea"/>
                          <a:cs typeface="+mj-cs"/>
                        </a:rPr>
                        <a:t>Titre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Headings</a:t>
                      </a:r>
                    </a:p>
                    <a:p>
                      <a:pPr algn="ctr"/>
                      <a:endParaRPr lang="fr-FR" sz="1000" i="0" kern="1200" cap="none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 / 48 /120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endParaRPr lang="fr-FR" sz="1000" i="0" kern="1200" cap="all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= 0 cm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 d’interligne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pPr lvl="0"/>
                      <a:r>
                        <a:rPr lang="fr-FR" sz="1600" i="0" kern="1200" cap="none" baseline="0">
                          <a:solidFill>
                            <a:srgbClr val="503078"/>
                          </a:solidFill>
                          <a:latin typeface="+mn-lt"/>
                          <a:ea typeface="+mn-ea"/>
                          <a:cs typeface="+mn-cs"/>
                        </a:rPr>
                        <a:t>Niveau 1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 / 48 /120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endParaRPr lang="fr-FR" sz="1000" i="0" kern="1200" cap="all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0 cm</a:t>
                      </a:r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bg2"/>
                        </a:buClr>
                        <a:buFont typeface="Tempus Sans ITC" panose="04020404030D07020202" pitchFamily="82" charset="0"/>
                        <a:buChar char="/"/>
                      </a:pPr>
                      <a:r>
                        <a:rPr lang="fr-FR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2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Tempus Sans ITC</a:t>
                      </a:r>
                      <a:b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002F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 cm</a:t>
                      </a:r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r>
                        <a:rPr lang="fr-FR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3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 cm</a:t>
                      </a:r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bg2"/>
                        </a:buClr>
                        <a:buFont typeface="Tahoma" panose="020B0604030504040204" pitchFamily="34" charset="0"/>
                        <a:buChar char="›"/>
                      </a:pPr>
                      <a:r>
                        <a:rPr lang="fr-FR" sz="12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4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Tahoma" panose="020B0604030504040204" pitchFamily="34" charset="0"/>
                        <a:buNone/>
                      </a:pPr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Tahoma </a:t>
                      </a:r>
                      <a:b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203A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1,8 cm</a:t>
                      </a:r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bg2"/>
                        </a:buClr>
                        <a:buFont typeface="Tahoma" panose="020B0604030504040204" pitchFamily="34" charset="0"/>
                        <a:buChar char="»"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5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Tahoma</a:t>
                      </a:r>
                      <a:b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00BB</a:t>
                      </a:r>
                    </a:p>
                    <a:p>
                      <a:pPr algn="ctr"/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2,5 cm</a:t>
                      </a:r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4445673" y="410412"/>
            <a:ext cx="4380420" cy="1080119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Remaining bug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503078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La Police Tahoma italique ne passe pas à l’impression depuis un document PDF généré directement par PPT.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Passer par une imprimante PDF type PDF Creator.</a:t>
            </a:r>
          </a:p>
        </p:txBody>
      </p:sp>
      <p:graphicFrame>
        <p:nvGraphicFramePr>
          <p:cNvPr id="7" name="Inhaltsplatzhalter 3"/>
          <p:cNvGraphicFramePr>
            <a:graphicFrameLocks/>
          </p:cNvGraphicFramePr>
          <p:nvPr userDrawn="1"/>
        </p:nvGraphicFramePr>
        <p:xfrm>
          <a:off x="335141" y="1470716"/>
          <a:ext cx="8520100" cy="17724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52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6682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1" kern="1200" noProof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Color scheme</a:t>
                      </a:r>
                    </a:p>
                  </a:txBody>
                  <a:tcPr marL="66462" marR="0" marT="72000" marB="7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6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Background 1</a:t>
                      </a:r>
                    </a:p>
                  </a:txBody>
                  <a:tcPr marL="66462" marR="0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Text 1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Background 2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Text 2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1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2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3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4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5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6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0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5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  <a:b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80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120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240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140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155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156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202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197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184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102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118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147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132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129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139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154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209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180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166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44314"/>
            <a:ext cx="8507077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How to use the Wavestone </a:t>
            </a:r>
            <a:r>
              <a:rPr lang="fr-FR" noProof="0" err="1"/>
              <a:t>ppt</a:t>
            </a:r>
            <a:r>
              <a:rPr lang="fr-FR" noProof="0"/>
              <a:t> </a:t>
            </a:r>
            <a:r>
              <a:rPr lang="fr-FR" noProof="0" err="1"/>
              <a:t>template</a:t>
            </a:r>
            <a:endParaRPr lang="fr-FR" noProof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19015" y="404665"/>
            <a:ext cx="8507077" cy="326140"/>
          </a:xfrm>
        </p:spPr>
        <p:txBody>
          <a:bodyPr lIns="108000" tIns="36000" rIns="108000" bIns="0"/>
          <a:lstStyle>
            <a:lvl1pPr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fr-FR" noProof="0"/>
              <a:t>Color &amp; Font structure</a:t>
            </a:r>
          </a:p>
        </p:txBody>
      </p:sp>
      <p:grpSp>
        <p:nvGrpSpPr>
          <p:cNvPr id="3" name="Groupe 2"/>
          <p:cNvGrpSpPr/>
          <p:nvPr userDrawn="1"/>
        </p:nvGrpSpPr>
        <p:grpSpPr>
          <a:xfrm>
            <a:off x="312406" y="730806"/>
            <a:ext cx="4126656" cy="753979"/>
            <a:chOff x="338440" y="866281"/>
            <a:chExt cx="4614560" cy="753979"/>
          </a:xfrm>
        </p:grpSpPr>
        <p:sp>
          <p:nvSpPr>
            <p:cNvPr id="11" name="Rectangle 10"/>
            <p:cNvSpPr/>
            <p:nvPr userDrawn="1"/>
          </p:nvSpPr>
          <p:spPr>
            <a:xfrm>
              <a:off x="338440" y="866281"/>
              <a:ext cx="4614560" cy="753979"/>
            </a:xfrm>
            <a:prstGeom prst="rect">
              <a:avLst/>
            </a:prstGeom>
            <a:noFill/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>
                  <a:ln>
                    <a:noFill/>
                  </a:ln>
                  <a:solidFill>
                    <a:srgbClr val="503078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Raccourci pour changer de niveau :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>
                  <a:ln>
                    <a:noFill/>
                  </a:ln>
                  <a:solidFill>
                    <a:srgbClr val="503078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Shift + Alt + Flèche droite ou gauche</a:t>
              </a:r>
            </a:p>
          </p:txBody>
        </p:sp>
        <p:pic>
          <p:nvPicPr>
            <p:cNvPr id="12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142" y="998628"/>
              <a:ext cx="489284" cy="4892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26210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DP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" y="6669088"/>
            <a:ext cx="9158654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4" tIns="45692" rIns="91384" bIns="45692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kumimoji="1" sz="8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fr-FR" sz="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charset="0"/>
            </a:endParaRPr>
          </a:p>
        </p:txBody>
      </p:sp>
      <p:sp>
        <p:nvSpPr>
          <p:cNvPr id="9" name="Numero"/>
          <p:cNvSpPr>
            <a:spLocks noChangeArrowheads="1"/>
          </p:cNvSpPr>
          <p:nvPr userDrawn="1"/>
        </p:nvSpPr>
        <p:spPr bwMode="auto">
          <a:xfrm>
            <a:off x="8839626" y="6669093"/>
            <a:ext cx="304374" cy="22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4" tIns="45692" rIns="91384" bIns="45692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4DD48-17BC-4FDF-AB5F-031E7608C1BF}" type="slidenum">
              <a:rPr kumimoji="1" lang="fr-CA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fr-CA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549200" y="134838"/>
            <a:ext cx="8102991" cy="255186"/>
          </a:xfrm>
        </p:spPr>
        <p:txBody>
          <a:bodyPr>
            <a:noAutofit/>
          </a:bodyPr>
          <a:lstStyle>
            <a:lvl1pPr algn="l">
              <a:defRPr sz="1400" cap="all" baseline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/>
              <a:t>Titre section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549204" y="387470"/>
            <a:ext cx="8121614" cy="385615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  <a:lvl2pPr marL="456924" indent="0" algn="l">
              <a:buNone/>
              <a:defRPr/>
            </a:lvl2pPr>
            <a:lvl3pPr marL="913848" indent="0" algn="l">
              <a:buNone/>
              <a:defRPr/>
            </a:lvl3pPr>
            <a:lvl4pPr marL="1370770" indent="0" algn="l">
              <a:buNone/>
              <a:defRPr/>
            </a:lvl4pPr>
            <a:lvl5pPr marL="1827694" indent="0" algn="l">
              <a:buNone/>
              <a:defRPr/>
            </a:lvl5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443901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608206"/>
      </p:ext>
    </p:extLst>
  </p:cSld>
  <p:clrMapOvr>
    <a:masterClrMapping/>
  </p:clrMapOvr>
  <p:transition>
    <p:wipe dir="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edential - 1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19016" y="1268414"/>
            <a:ext cx="4718769" cy="3795699"/>
          </a:xfrm>
          <a:prstGeom prst="rect">
            <a:avLst/>
          </a:prstGeom>
          <a:noFill/>
        </p:spPr>
        <p:txBody>
          <a:bodyPr lIns="108000" tIns="108000" rIns="108000" bIns="108000"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/>
                </a:solidFill>
              </a:defRPr>
            </a:lvl1pPr>
            <a:lvl2pPr marL="358775" marR="0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 sz="1200">
                <a:solidFill>
                  <a:schemeClr val="tx1"/>
                </a:solidFill>
              </a:defRPr>
            </a:lvl2pPr>
            <a:lvl3pPr marL="36000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/>
                </a:solidFill>
              </a:defRPr>
            </a:lvl3pPr>
            <a:lvl4pPr marL="648000" marR="0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 sz="1100">
                <a:solidFill>
                  <a:schemeClr val="tx1"/>
                </a:solidFill>
              </a:defRPr>
            </a:lvl4pPr>
            <a:lvl5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900">
                <a:solidFill>
                  <a:schemeClr val="tx1"/>
                </a:solidFill>
              </a:defRPr>
            </a:lvl5pPr>
            <a:lvl6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900">
                <a:solidFill>
                  <a:schemeClr val="tx1"/>
                </a:solidFill>
              </a:defRPr>
            </a:lvl6pPr>
            <a:lvl7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900">
                <a:solidFill>
                  <a:schemeClr val="tx1"/>
                </a:solidFill>
              </a:defRPr>
            </a:lvl7pPr>
            <a:lvl8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900">
                <a:solidFill>
                  <a:schemeClr val="tx1"/>
                </a:solidFill>
              </a:defRPr>
            </a:lvl8pPr>
            <a:lvl9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900">
                <a:solidFill>
                  <a:schemeClr val="tx1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1 - To move to the next level, Alt + Shift + right arrow</a:t>
            </a:r>
          </a:p>
          <a:p>
            <a:pPr marL="358775" marR="0" lvl="1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2</a:t>
            </a:r>
          </a:p>
          <a:p>
            <a:pPr marL="360000" marR="0" lvl="2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3</a:t>
            </a:r>
          </a:p>
          <a:p>
            <a:pPr marL="648000" marR="0" lvl="3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4</a:t>
            </a:r>
          </a:p>
          <a:p>
            <a:pPr marL="900000" marR="0" lvl="4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5</a:t>
            </a:r>
          </a:p>
          <a:p>
            <a:pPr marL="900000" marR="0" lvl="5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6</a:t>
            </a:r>
          </a:p>
          <a:p>
            <a:pPr marL="900000" marR="0" lvl="6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7</a:t>
            </a:r>
          </a:p>
          <a:p>
            <a:pPr marL="900000" marR="0" lvl="7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8</a:t>
            </a:r>
          </a:p>
          <a:p>
            <a:pPr marL="900000" marR="0" lvl="8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9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5171706"/>
            <a:ext cx="9144000" cy="10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03078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250622" y="1268414"/>
            <a:ext cx="3575471" cy="3255699"/>
          </a:xfrm>
        </p:spPr>
        <p:txBody>
          <a:bodyPr anchor="t"/>
          <a:lstStyle>
            <a:lvl1pPr algn="ctr">
              <a:defRPr sz="1400">
                <a:solidFill>
                  <a:schemeClr val="accent5"/>
                </a:solidFill>
              </a:defRPr>
            </a:lvl1pPr>
          </a:lstStyle>
          <a:p>
            <a:r>
              <a:rPr lang="fr-FR"/>
              <a:t>Insérer votre illustration ici</a:t>
            </a:r>
            <a:endParaRPr lang="en-US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250461" y="4524112"/>
            <a:ext cx="3575631" cy="540000"/>
          </a:xfrm>
        </p:spPr>
        <p:txBody>
          <a:bodyPr lIns="0" rIns="0" anchor="b"/>
          <a:lstStyle>
            <a:lvl1pPr algn="l">
              <a:buFontTx/>
              <a:buNone/>
              <a:defRPr sz="1000" i="0" cap="none" baseline="0">
                <a:solidFill>
                  <a:schemeClr val="accent5"/>
                </a:solidFill>
              </a:defRPr>
            </a:lvl1pPr>
            <a:lvl2pPr>
              <a:buFontTx/>
              <a:buNone/>
              <a:defRPr i="1">
                <a:solidFill>
                  <a:schemeClr val="bg2"/>
                </a:solidFill>
              </a:defRPr>
            </a:lvl2pPr>
            <a:lvl3pPr>
              <a:buFontTx/>
              <a:buNone/>
              <a:defRPr i="1">
                <a:solidFill>
                  <a:schemeClr val="bg2"/>
                </a:solidFill>
              </a:defRPr>
            </a:lvl3pPr>
            <a:lvl4pPr>
              <a:buFontTx/>
              <a:buNone/>
              <a:defRPr i="1">
                <a:solidFill>
                  <a:schemeClr val="bg2"/>
                </a:solidFill>
              </a:defRPr>
            </a:lvl4pPr>
            <a:lvl5pPr marL="360000" indent="0">
              <a:buFontTx/>
              <a:buNone/>
              <a:defRPr i="1">
                <a:solidFill>
                  <a:schemeClr val="bg2"/>
                </a:solidFill>
              </a:defRPr>
            </a:lvl5pPr>
          </a:lstStyle>
          <a:p>
            <a:pPr lvl="0"/>
            <a:r>
              <a:rPr lang="fr-FR" noProof="0"/>
              <a:t>Insérer le titre de votre illustration ici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381274" y="5189706"/>
            <a:ext cx="2399262" cy="1044000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266700" marR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Tx/>
              <a:buFont typeface="Tempus Sans ITC" panose="04020404030D07020202" pitchFamily="82" charset="0"/>
              <a:buChar char="/"/>
              <a:tabLst/>
              <a:defRPr lang="fr-FR" sz="1000" i="0" kern="1200" cap="none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 cap="none" baseline="0">
                <a:solidFill>
                  <a:schemeClr val="bg1"/>
                </a:solidFill>
              </a:defRPr>
            </a:lvl2pPr>
            <a:lvl3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>
                <a:solidFill>
                  <a:schemeClr val="bg1"/>
                </a:solidFill>
              </a:defRPr>
            </a:lvl3pPr>
            <a:lvl4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 cap="none" baseline="0">
                <a:solidFill>
                  <a:schemeClr val="bg1"/>
                </a:solidFill>
              </a:defRPr>
            </a:lvl4pPr>
            <a:lvl5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>
                <a:solidFill>
                  <a:schemeClr val="bg1"/>
                </a:solidFill>
              </a:defRPr>
            </a:lvl5pPr>
            <a:lvl6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>
                <a:solidFill>
                  <a:schemeClr val="bg1"/>
                </a:solidFill>
              </a:defRPr>
            </a:lvl6pPr>
            <a:lvl7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 baseline="0">
                <a:solidFill>
                  <a:schemeClr val="bg1"/>
                </a:solidFill>
              </a:defRPr>
            </a:lvl7pPr>
            <a:lvl8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 baseline="0">
                <a:solidFill>
                  <a:schemeClr val="bg1"/>
                </a:solidFill>
              </a:defRPr>
            </a:lvl8pPr>
            <a:lvl9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Résultat ou élément-clé</a:t>
            </a:r>
          </a:p>
          <a:p>
            <a:pPr lvl="0"/>
            <a:r>
              <a:rPr lang="fr-FR"/>
              <a:t>Résultat ou élément-clé</a:t>
            </a:r>
          </a:p>
          <a:p>
            <a:pPr lvl="0"/>
            <a:r>
              <a:rPr lang="fr-FR"/>
              <a:t>Résultat ou élément-clé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431742" y="5189706"/>
            <a:ext cx="2399262" cy="1044000"/>
          </a:xfrm>
          <a:solidFill>
            <a:schemeClr val="tx2"/>
          </a:solidFill>
        </p:spPr>
        <p:txBody>
          <a:bodyPr vert="horz" lIns="108000" tIns="108000" rIns="108000" bIns="108000" rtlCol="0" anchor="ctr">
            <a:noAutofit/>
          </a:bodyPr>
          <a:lstStyle>
            <a:lvl1pPr>
              <a:defRPr lang="fr-FR" sz="1000" dirty="0" smtClean="0"/>
            </a:lvl1pPr>
          </a:lstStyle>
          <a:p>
            <a:pPr marL="266700" marR="0" lvl="0" indent="-171450" algn="l" fontAlgn="auto"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Tx/>
              <a:buFont typeface="Tempus Sans ITC" panose="04020404030D07020202" pitchFamily="82" charset="0"/>
              <a:buChar char="/"/>
            </a:pPr>
            <a:r>
              <a:rPr lang="fr-FR"/>
              <a:t>Résultat ou élément-clé</a:t>
            </a:r>
          </a:p>
          <a:p>
            <a:pPr marL="266700" marR="0" lvl="0" indent="-171450" algn="l" fontAlgn="auto"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Tx/>
              <a:buFont typeface="Tempus Sans ITC" panose="04020404030D07020202" pitchFamily="82" charset="0"/>
              <a:buChar char="/"/>
            </a:pPr>
            <a:r>
              <a:rPr lang="fr-FR"/>
              <a:t>Résultat ou élément-clé</a:t>
            </a:r>
          </a:p>
          <a:p>
            <a:pPr marL="266700" marR="0" lvl="0" indent="-171450" algn="l" fontAlgn="auto"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Tx/>
              <a:buFont typeface="Tempus Sans ITC" panose="04020404030D07020202" pitchFamily="82" charset="0"/>
              <a:buChar char="/"/>
            </a:pPr>
            <a:r>
              <a:rPr lang="fr-FR"/>
              <a:t>Résultat ou élément-clé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30805" y="5549706"/>
            <a:ext cx="2990769" cy="324000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95250" indent="0" algn="l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400" b="0" i="0" cap="none" baseline="0">
                <a:solidFill>
                  <a:schemeClr val="bg2"/>
                </a:solidFill>
              </a:defRPr>
            </a:lvl1pPr>
            <a:lvl2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 cap="none" baseline="0">
                <a:solidFill>
                  <a:schemeClr val="bg1"/>
                </a:solidFill>
              </a:defRPr>
            </a:lvl2pPr>
            <a:lvl3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>
                <a:solidFill>
                  <a:schemeClr val="bg1"/>
                </a:solidFill>
              </a:defRPr>
            </a:lvl3pPr>
            <a:lvl4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 cap="none" baseline="0">
                <a:solidFill>
                  <a:schemeClr val="bg1"/>
                </a:solidFill>
              </a:defRPr>
            </a:lvl4pPr>
            <a:lvl5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>
                <a:solidFill>
                  <a:schemeClr val="bg1"/>
                </a:solidFill>
              </a:defRPr>
            </a:lvl5pPr>
            <a:lvl6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>
                <a:solidFill>
                  <a:schemeClr val="bg1"/>
                </a:solidFill>
              </a:defRPr>
            </a:lvl6pPr>
            <a:lvl7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 baseline="0">
                <a:solidFill>
                  <a:schemeClr val="bg1"/>
                </a:solidFill>
              </a:defRPr>
            </a:lvl7pPr>
            <a:lvl8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 baseline="0">
                <a:solidFill>
                  <a:schemeClr val="bg1"/>
                </a:solidFill>
              </a:defRPr>
            </a:lvl8pPr>
            <a:lvl9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Résultats et éléments-clés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19015" y="404665"/>
            <a:ext cx="8507077" cy="863748"/>
          </a:xfrm>
        </p:spPr>
        <p:txBody>
          <a:bodyPr lIns="108000" tIns="0" rIns="108000" bIns="0"/>
          <a:lstStyle>
            <a:lvl1pPr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Complete with a title here that carries your message on two lines at most for more </a:t>
            </a:r>
            <a:r>
              <a:rPr lang="en-US" noProof="0"/>
              <a:t>readability</a:t>
            </a:r>
            <a:endParaRPr lang="fr-FR" noProof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44314"/>
            <a:ext cx="8507077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en-US" noProof="0"/>
              <a:t>Insert a top title here - must not exceed 1 line</a:t>
            </a:r>
          </a:p>
        </p:txBody>
      </p:sp>
    </p:spTree>
    <p:extLst>
      <p:ext uri="{BB962C8B-B14F-4D97-AF65-F5344CB8AC3E}">
        <p14:creationId xmlns:p14="http://schemas.microsoft.com/office/powerpoint/2010/main" val="12213149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urple background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r="-63997" b="-5943"/>
          <a:stretch/>
        </p:blipFill>
        <p:spPr bwMode="auto">
          <a:xfrm>
            <a:off x="0" y="1"/>
            <a:ext cx="9144000" cy="68564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sp>
        <p:nvSpPr>
          <p:cNvPr id="9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5639262" cy="6621613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noProof="0"/>
              <a:t>Click here &gt;&gt;</a:t>
            </a:r>
          </a:p>
          <a:p>
            <a:r>
              <a:rPr lang="en-US" noProof="0"/>
              <a:t>to insert a picture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6964881" y="6503348"/>
            <a:ext cx="1503133" cy="2304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0066"/>
              </a:buClr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confidentiel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| © WAVESTONE</a:t>
            </a:r>
          </a:p>
        </p:txBody>
      </p:sp>
      <p:sp>
        <p:nvSpPr>
          <p:cNvPr id="18" name="Textfeld 6"/>
          <p:cNvSpPr txBox="1"/>
          <p:nvPr userDrawn="1"/>
        </p:nvSpPr>
        <p:spPr bwMode="gray">
          <a:xfrm>
            <a:off x="8493666" y="6549298"/>
            <a:ext cx="332308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2254E-7EB4-45E4-904F-3575BFE2F20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69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24/06/2021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D89-0CF0-4A1E-AFDF-C3997DFE7B2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9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24/06/2021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D89-0CF0-4A1E-AFDF-C3997DFE7B2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784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24/06/2021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D89-0CF0-4A1E-AFDF-C3997DFE7B2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50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24/06/2021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D89-0CF0-4A1E-AFDF-C3997DFE7B2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70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7B6B8-529C-465F-A35B-898488350AA5}" type="datetimeFigureOut">
              <a:rPr lang="fr-FR" smtClean="0"/>
              <a:pPr/>
              <a:t>24/06/2021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02D89-0CF0-4A1E-AFDF-C3997DFE7B2C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18B05904-3DC1-402C-BE37-D66601B90EC6}"/>
              </a:ext>
            </a:extLst>
          </p:cNvPr>
          <p:cNvGrpSpPr/>
          <p:nvPr userDrawn="1"/>
        </p:nvGrpSpPr>
        <p:grpSpPr>
          <a:xfrm>
            <a:off x="7491675" y="5531642"/>
            <a:ext cx="1163877" cy="1142208"/>
            <a:chOff x="6708775" y="-482600"/>
            <a:chExt cx="596900" cy="585787"/>
          </a:xfrm>
        </p:grpSpPr>
        <p:sp>
          <p:nvSpPr>
            <p:cNvPr id="32" name="Freeform 244">
              <a:extLst>
                <a:ext uri="{FF2B5EF4-FFF2-40B4-BE49-F238E27FC236}">
                  <a16:creationId xmlns:a16="http://schemas.microsoft.com/office/drawing/2014/main" id="{5E4E6750-E829-40CC-8948-BDD730177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300" y="-82550"/>
              <a:ext cx="39688" cy="38100"/>
            </a:xfrm>
            <a:custGeom>
              <a:avLst/>
              <a:gdLst>
                <a:gd name="T0" fmla="*/ 14 w 80"/>
                <a:gd name="T1" fmla="*/ 66 h 80"/>
                <a:gd name="T2" fmla="*/ 14 w 80"/>
                <a:gd name="T3" fmla="*/ 0 h 80"/>
                <a:gd name="T4" fmla="*/ 0 w 80"/>
                <a:gd name="T5" fmla="*/ 0 h 80"/>
                <a:gd name="T6" fmla="*/ 0 w 80"/>
                <a:gd name="T7" fmla="*/ 80 h 80"/>
                <a:gd name="T8" fmla="*/ 80 w 80"/>
                <a:gd name="T9" fmla="*/ 80 h 80"/>
                <a:gd name="T10" fmla="*/ 80 w 80"/>
                <a:gd name="T11" fmla="*/ 0 h 80"/>
                <a:gd name="T12" fmla="*/ 67 w 80"/>
                <a:gd name="T13" fmla="*/ 0 h 80"/>
                <a:gd name="T14" fmla="*/ 67 w 80"/>
                <a:gd name="T15" fmla="*/ 66 h 80"/>
                <a:gd name="T16" fmla="*/ 14 w 80"/>
                <a:gd name="T17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14" y="66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80" y="80"/>
                  </a:lnTo>
                  <a:lnTo>
                    <a:pt x="80" y="0"/>
                  </a:lnTo>
                  <a:lnTo>
                    <a:pt x="67" y="0"/>
                  </a:lnTo>
                  <a:lnTo>
                    <a:pt x="67" y="66"/>
                  </a:lnTo>
                  <a:lnTo>
                    <a:pt x="14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245">
              <a:extLst>
                <a:ext uri="{FF2B5EF4-FFF2-40B4-BE49-F238E27FC236}">
                  <a16:creationId xmlns:a16="http://schemas.microsoft.com/office/drawing/2014/main" id="{8FE4A4DB-884D-4680-83B5-71A9D5091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-82550"/>
              <a:ext cx="39688" cy="38100"/>
            </a:xfrm>
            <a:custGeom>
              <a:avLst/>
              <a:gdLst>
                <a:gd name="T0" fmla="*/ 0 w 80"/>
                <a:gd name="T1" fmla="*/ 0 h 80"/>
                <a:gd name="T2" fmla="*/ 0 w 80"/>
                <a:gd name="T3" fmla="*/ 80 h 80"/>
                <a:gd name="T4" fmla="*/ 14 w 80"/>
                <a:gd name="T5" fmla="*/ 80 h 80"/>
                <a:gd name="T6" fmla="*/ 14 w 80"/>
                <a:gd name="T7" fmla="*/ 12 h 80"/>
                <a:gd name="T8" fmla="*/ 67 w 80"/>
                <a:gd name="T9" fmla="*/ 12 h 80"/>
                <a:gd name="T10" fmla="*/ 67 w 80"/>
                <a:gd name="T11" fmla="*/ 80 h 80"/>
                <a:gd name="T12" fmla="*/ 80 w 80"/>
                <a:gd name="T13" fmla="*/ 80 h 80"/>
                <a:gd name="T14" fmla="*/ 80 w 80"/>
                <a:gd name="T15" fmla="*/ 0 h 80"/>
                <a:gd name="T16" fmla="*/ 0 w 80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0" y="0"/>
                  </a:moveTo>
                  <a:lnTo>
                    <a:pt x="0" y="80"/>
                  </a:lnTo>
                  <a:lnTo>
                    <a:pt x="14" y="80"/>
                  </a:lnTo>
                  <a:lnTo>
                    <a:pt x="14" y="12"/>
                  </a:lnTo>
                  <a:lnTo>
                    <a:pt x="67" y="12"/>
                  </a:lnTo>
                  <a:lnTo>
                    <a:pt x="67" y="80"/>
                  </a:lnTo>
                  <a:lnTo>
                    <a:pt x="80" y="80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246">
              <a:extLst>
                <a:ext uri="{FF2B5EF4-FFF2-40B4-BE49-F238E27FC236}">
                  <a16:creationId xmlns:a16="http://schemas.microsoft.com/office/drawing/2014/main" id="{CEE14759-EA83-43E2-B246-736EDD4AD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4825" y="-95250"/>
              <a:ext cx="7938" cy="635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247">
              <a:extLst>
                <a:ext uri="{FF2B5EF4-FFF2-40B4-BE49-F238E27FC236}">
                  <a16:creationId xmlns:a16="http://schemas.microsoft.com/office/drawing/2014/main" id="{0190FBC4-8591-442F-AB72-F16D10741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4825" y="-82550"/>
              <a:ext cx="7938" cy="3810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48">
              <a:extLst>
                <a:ext uri="{FF2B5EF4-FFF2-40B4-BE49-F238E27FC236}">
                  <a16:creationId xmlns:a16="http://schemas.microsoft.com/office/drawing/2014/main" id="{DA7D266A-1AA6-4687-A222-B1D148117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8163" y="-82550"/>
              <a:ext cx="39688" cy="38100"/>
            </a:xfrm>
            <a:custGeom>
              <a:avLst/>
              <a:gdLst>
                <a:gd name="T0" fmla="*/ 66 w 80"/>
                <a:gd name="T1" fmla="*/ 0 h 80"/>
                <a:gd name="T2" fmla="*/ 47 w 80"/>
                <a:gd name="T3" fmla="*/ 66 h 80"/>
                <a:gd name="T4" fmla="*/ 33 w 80"/>
                <a:gd name="T5" fmla="*/ 66 h 80"/>
                <a:gd name="T6" fmla="*/ 13 w 80"/>
                <a:gd name="T7" fmla="*/ 0 h 80"/>
                <a:gd name="T8" fmla="*/ 0 w 80"/>
                <a:gd name="T9" fmla="*/ 0 h 80"/>
                <a:gd name="T10" fmla="*/ 21 w 80"/>
                <a:gd name="T11" fmla="*/ 80 h 80"/>
                <a:gd name="T12" fmla="*/ 58 w 80"/>
                <a:gd name="T13" fmla="*/ 80 h 80"/>
                <a:gd name="T14" fmla="*/ 80 w 80"/>
                <a:gd name="T15" fmla="*/ 0 h 80"/>
                <a:gd name="T16" fmla="*/ 66 w 80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66" y="0"/>
                  </a:moveTo>
                  <a:cubicBezTo>
                    <a:pt x="66" y="0"/>
                    <a:pt x="47" y="64"/>
                    <a:pt x="47" y="66"/>
                  </a:cubicBezTo>
                  <a:lnTo>
                    <a:pt x="33" y="66"/>
                  </a:lnTo>
                  <a:lnTo>
                    <a:pt x="13" y="0"/>
                  </a:lnTo>
                  <a:lnTo>
                    <a:pt x="0" y="0"/>
                  </a:lnTo>
                  <a:lnTo>
                    <a:pt x="21" y="80"/>
                  </a:lnTo>
                  <a:lnTo>
                    <a:pt x="58" y="80"/>
                  </a:lnTo>
                  <a:lnTo>
                    <a:pt x="80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49">
              <a:extLst>
                <a:ext uri="{FF2B5EF4-FFF2-40B4-BE49-F238E27FC236}">
                  <a16:creationId xmlns:a16="http://schemas.microsoft.com/office/drawing/2014/main" id="{34A8E66B-7B9F-4D19-B4E2-FD096BA85A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3250" y="-82550"/>
              <a:ext cx="38100" cy="38100"/>
            </a:xfrm>
            <a:custGeom>
              <a:avLst/>
              <a:gdLst>
                <a:gd name="T0" fmla="*/ 66 w 80"/>
                <a:gd name="T1" fmla="*/ 66 h 80"/>
                <a:gd name="T2" fmla="*/ 15 w 80"/>
                <a:gd name="T3" fmla="*/ 66 h 80"/>
                <a:gd name="T4" fmla="*/ 15 w 80"/>
                <a:gd name="T5" fmla="*/ 46 h 80"/>
                <a:gd name="T6" fmla="*/ 80 w 80"/>
                <a:gd name="T7" fmla="*/ 46 h 80"/>
                <a:gd name="T8" fmla="*/ 80 w 80"/>
                <a:gd name="T9" fmla="*/ 0 h 80"/>
                <a:gd name="T10" fmla="*/ 0 w 80"/>
                <a:gd name="T11" fmla="*/ 0 h 80"/>
                <a:gd name="T12" fmla="*/ 0 w 80"/>
                <a:gd name="T13" fmla="*/ 80 h 80"/>
                <a:gd name="T14" fmla="*/ 66 w 80"/>
                <a:gd name="T15" fmla="*/ 80 h 80"/>
                <a:gd name="T16" fmla="*/ 66 w 80"/>
                <a:gd name="T17" fmla="*/ 66 h 80"/>
                <a:gd name="T18" fmla="*/ 15 w 80"/>
                <a:gd name="T19" fmla="*/ 14 h 80"/>
                <a:gd name="T20" fmla="*/ 66 w 80"/>
                <a:gd name="T21" fmla="*/ 14 h 80"/>
                <a:gd name="T22" fmla="*/ 66 w 80"/>
                <a:gd name="T23" fmla="*/ 34 h 80"/>
                <a:gd name="T24" fmla="*/ 15 w 80"/>
                <a:gd name="T25" fmla="*/ 34 h 80"/>
                <a:gd name="T26" fmla="*/ 15 w 80"/>
                <a:gd name="T27" fmla="*/ 1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80">
                  <a:moveTo>
                    <a:pt x="66" y="66"/>
                  </a:moveTo>
                  <a:lnTo>
                    <a:pt x="15" y="66"/>
                  </a:lnTo>
                  <a:lnTo>
                    <a:pt x="15" y="46"/>
                  </a:lnTo>
                  <a:lnTo>
                    <a:pt x="80" y="46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66" y="80"/>
                  </a:lnTo>
                  <a:lnTo>
                    <a:pt x="66" y="66"/>
                  </a:lnTo>
                  <a:close/>
                  <a:moveTo>
                    <a:pt x="15" y="14"/>
                  </a:moveTo>
                  <a:lnTo>
                    <a:pt x="66" y="14"/>
                  </a:lnTo>
                  <a:lnTo>
                    <a:pt x="66" y="34"/>
                  </a:lnTo>
                  <a:lnTo>
                    <a:pt x="15" y="34"/>
                  </a:lnTo>
                  <a:lnTo>
                    <a:pt x="15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50">
              <a:extLst>
                <a:ext uri="{FF2B5EF4-FFF2-40B4-BE49-F238E27FC236}">
                  <a16:creationId xmlns:a16="http://schemas.microsoft.com/office/drawing/2014/main" id="{333BB094-50B3-458C-AB81-B30C046E7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8338" y="-82550"/>
              <a:ext cx="23813" cy="38100"/>
            </a:xfrm>
            <a:custGeom>
              <a:avLst/>
              <a:gdLst>
                <a:gd name="T0" fmla="*/ 14 w 50"/>
                <a:gd name="T1" fmla="*/ 80 h 80"/>
                <a:gd name="T2" fmla="*/ 14 w 50"/>
                <a:gd name="T3" fmla="*/ 12 h 80"/>
                <a:gd name="T4" fmla="*/ 50 w 50"/>
                <a:gd name="T5" fmla="*/ 12 h 80"/>
                <a:gd name="T6" fmla="*/ 50 w 50"/>
                <a:gd name="T7" fmla="*/ 0 h 80"/>
                <a:gd name="T8" fmla="*/ 0 w 50"/>
                <a:gd name="T9" fmla="*/ 0 h 80"/>
                <a:gd name="T10" fmla="*/ 0 w 50"/>
                <a:gd name="T11" fmla="*/ 80 h 80"/>
                <a:gd name="T12" fmla="*/ 14 w 50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80">
                  <a:moveTo>
                    <a:pt x="14" y="80"/>
                  </a:moveTo>
                  <a:lnTo>
                    <a:pt x="14" y="12"/>
                  </a:lnTo>
                  <a:lnTo>
                    <a:pt x="50" y="12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14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51">
              <a:extLst>
                <a:ext uri="{FF2B5EF4-FFF2-40B4-BE49-F238E27FC236}">
                  <a16:creationId xmlns:a16="http://schemas.microsoft.com/office/drawing/2014/main" id="{B7C94C48-0C8E-4F58-82B6-6823845E6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7550" y="-82550"/>
              <a:ext cx="39688" cy="38100"/>
            </a:xfrm>
            <a:custGeom>
              <a:avLst/>
              <a:gdLst>
                <a:gd name="T0" fmla="*/ 0 w 80"/>
                <a:gd name="T1" fmla="*/ 0 h 80"/>
                <a:gd name="T2" fmla="*/ 0 w 80"/>
                <a:gd name="T3" fmla="*/ 46 h 80"/>
                <a:gd name="T4" fmla="*/ 33 w 80"/>
                <a:gd name="T5" fmla="*/ 46 h 80"/>
                <a:gd name="T6" fmla="*/ 65 w 80"/>
                <a:gd name="T7" fmla="*/ 46 h 80"/>
                <a:gd name="T8" fmla="*/ 65 w 80"/>
                <a:gd name="T9" fmla="*/ 66 h 80"/>
                <a:gd name="T10" fmla="*/ 0 w 80"/>
                <a:gd name="T11" fmla="*/ 66 h 80"/>
                <a:gd name="T12" fmla="*/ 0 w 80"/>
                <a:gd name="T13" fmla="*/ 80 h 80"/>
                <a:gd name="T14" fmla="*/ 80 w 80"/>
                <a:gd name="T15" fmla="*/ 80 h 80"/>
                <a:gd name="T16" fmla="*/ 80 w 80"/>
                <a:gd name="T17" fmla="*/ 32 h 80"/>
                <a:gd name="T18" fmla="*/ 14 w 80"/>
                <a:gd name="T19" fmla="*/ 32 h 80"/>
                <a:gd name="T20" fmla="*/ 14 w 80"/>
                <a:gd name="T21" fmla="*/ 12 h 80"/>
                <a:gd name="T22" fmla="*/ 66 w 80"/>
                <a:gd name="T23" fmla="*/ 12 h 80"/>
                <a:gd name="T24" fmla="*/ 66 w 80"/>
                <a:gd name="T25" fmla="*/ 0 h 80"/>
                <a:gd name="T26" fmla="*/ 0 w 80"/>
                <a:gd name="T2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80">
                  <a:moveTo>
                    <a:pt x="0" y="0"/>
                  </a:moveTo>
                  <a:lnTo>
                    <a:pt x="0" y="46"/>
                  </a:lnTo>
                  <a:lnTo>
                    <a:pt x="33" y="46"/>
                  </a:lnTo>
                  <a:lnTo>
                    <a:pt x="65" y="46"/>
                  </a:lnTo>
                  <a:lnTo>
                    <a:pt x="65" y="66"/>
                  </a:lnTo>
                  <a:lnTo>
                    <a:pt x="0" y="66"/>
                  </a:lnTo>
                  <a:lnTo>
                    <a:pt x="0" y="80"/>
                  </a:lnTo>
                  <a:lnTo>
                    <a:pt x="80" y="80"/>
                  </a:lnTo>
                  <a:lnTo>
                    <a:pt x="80" y="32"/>
                  </a:lnTo>
                  <a:lnTo>
                    <a:pt x="14" y="32"/>
                  </a:lnTo>
                  <a:lnTo>
                    <a:pt x="14" y="12"/>
                  </a:lnTo>
                  <a:lnTo>
                    <a:pt x="66" y="12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Rectangle 252">
              <a:extLst>
                <a:ext uri="{FF2B5EF4-FFF2-40B4-BE49-F238E27FC236}">
                  <a16:creationId xmlns:a16="http://schemas.microsoft.com/office/drawing/2014/main" id="{BE1262AD-07E9-431A-BFD4-7CB59E6CC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5813" y="-82550"/>
              <a:ext cx="6350" cy="3810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Rectangle 253">
              <a:extLst>
                <a:ext uri="{FF2B5EF4-FFF2-40B4-BE49-F238E27FC236}">
                  <a16:creationId xmlns:a16="http://schemas.microsoft.com/office/drawing/2014/main" id="{AD7175E7-E863-4B9F-9A35-76993226C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5813" y="-95250"/>
              <a:ext cx="6350" cy="635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54">
              <a:extLst>
                <a:ext uri="{FF2B5EF4-FFF2-40B4-BE49-F238E27FC236}">
                  <a16:creationId xmlns:a16="http://schemas.microsoft.com/office/drawing/2014/main" id="{4237EF54-E367-4432-84DA-BE10A5037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913" y="-95250"/>
              <a:ext cx="25400" cy="50800"/>
            </a:xfrm>
            <a:custGeom>
              <a:avLst/>
              <a:gdLst>
                <a:gd name="T0" fmla="*/ 14 w 53"/>
                <a:gd name="T1" fmla="*/ 24 h 104"/>
                <a:gd name="T2" fmla="*/ 14 w 53"/>
                <a:gd name="T3" fmla="*/ 0 h 104"/>
                <a:gd name="T4" fmla="*/ 0 w 53"/>
                <a:gd name="T5" fmla="*/ 0 h 104"/>
                <a:gd name="T6" fmla="*/ 0 w 53"/>
                <a:gd name="T7" fmla="*/ 53 h 104"/>
                <a:gd name="T8" fmla="*/ 0 w 53"/>
                <a:gd name="T9" fmla="*/ 104 h 104"/>
                <a:gd name="T10" fmla="*/ 53 w 53"/>
                <a:gd name="T11" fmla="*/ 104 h 104"/>
                <a:gd name="T12" fmla="*/ 53 w 53"/>
                <a:gd name="T13" fmla="*/ 90 h 104"/>
                <a:gd name="T14" fmla="*/ 14 w 53"/>
                <a:gd name="T15" fmla="*/ 90 h 104"/>
                <a:gd name="T16" fmla="*/ 14 w 53"/>
                <a:gd name="T17" fmla="*/ 36 h 104"/>
                <a:gd name="T18" fmla="*/ 42 w 53"/>
                <a:gd name="T19" fmla="*/ 36 h 104"/>
                <a:gd name="T20" fmla="*/ 42 w 53"/>
                <a:gd name="T21" fmla="*/ 24 h 104"/>
                <a:gd name="T22" fmla="*/ 14 w 53"/>
                <a:gd name="T23" fmla="*/ 2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104">
                  <a:moveTo>
                    <a:pt x="14" y="24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0" y="104"/>
                  </a:lnTo>
                  <a:lnTo>
                    <a:pt x="53" y="104"/>
                  </a:lnTo>
                  <a:lnTo>
                    <a:pt x="53" y="90"/>
                  </a:lnTo>
                  <a:lnTo>
                    <a:pt x="14" y="90"/>
                  </a:lnTo>
                  <a:lnTo>
                    <a:pt x="14" y="36"/>
                  </a:lnTo>
                  <a:lnTo>
                    <a:pt x="42" y="36"/>
                  </a:lnTo>
                  <a:lnTo>
                    <a:pt x="42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55">
              <a:extLst>
                <a:ext uri="{FF2B5EF4-FFF2-40B4-BE49-F238E27FC236}">
                  <a16:creationId xmlns:a16="http://schemas.microsoft.com/office/drawing/2014/main" id="{24671760-DD62-48B6-9C20-DE19CECC13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29475" y="-95250"/>
              <a:ext cx="38100" cy="50800"/>
            </a:xfrm>
            <a:custGeom>
              <a:avLst/>
              <a:gdLst>
                <a:gd name="T0" fmla="*/ 65 w 79"/>
                <a:gd name="T1" fmla="*/ 90 h 104"/>
                <a:gd name="T2" fmla="*/ 14 w 79"/>
                <a:gd name="T3" fmla="*/ 90 h 104"/>
                <a:gd name="T4" fmla="*/ 14 w 79"/>
                <a:gd name="T5" fmla="*/ 70 h 104"/>
                <a:gd name="T6" fmla="*/ 79 w 79"/>
                <a:gd name="T7" fmla="*/ 70 h 104"/>
                <a:gd name="T8" fmla="*/ 79 w 79"/>
                <a:gd name="T9" fmla="*/ 24 h 104"/>
                <a:gd name="T10" fmla="*/ 44 w 79"/>
                <a:gd name="T11" fmla="*/ 24 h 104"/>
                <a:gd name="T12" fmla="*/ 60 w 79"/>
                <a:gd name="T13" fmla="*/ 0 h 104"/>
                <a:gd name="T14" fmla="*/ 46 w 79"/>
                <a:gd name="T15" fmla="*/ 0 h 104"/>
                <a:gd name="T16" fmla="*/ 29 w 79"/>
                <a:gd name="T17" fmla="*/ 24 h 104"/>
                <a:gd name="T18" fmla="*/ 0 w 79"/>
                <a:gd name="T19" fmla="*/ 24 h 104"/>
                <a:gd name="T20" fmla="*/ 0 w 79"/>
                <a:gd name="T21" fmla="*/ 104 h 104"/>
                <a:gd name="T22" fmla="*/ 66 w 79"/>
                <a:gd name="T23" fmla="*/ 104 h 104"/>
                <a:gd name="T24" fmla="*/ 66 w 79"/>
                <a:gd name="T25" fmla="*/ 90 h 104"/>
                <a:gd name="T26" fmla="*/ 65 w 79"/>
                <a:gd name="T27" fmla="*/ 90 h 104"/>
                <a:gd name="T28" fmla="*/ 14 w 79"/>
                <a:gd name="T29" fmla="*/ 38 h 104"/>
                <a:gd name="T30" fmla="*/ 65 w 79"/>
                <a:gd name="T31" fmla="*/ 38 h 104"/>
                <a:gd name="T32" fmla="*/ 65 w 79"/>
                <a:gd name="T33" fmla="*/ 58 h 104"/>
                <a:gd name="T34" fmla="*/ 14 w 79"/>
                <a:gd name="T35" fmla="*/ 58 h 104"/>
                <a:gd name="T36" fmla="*/ 14 w 79"/>
                <a:gd name="T37" fmla="*/ 3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" h="104">
                  <a:moveTo>
                    <a:pt x="65" y="90"/>
                  </a:moveTo>
                  <a:lnTo>
                    <a:pt x="14" y="90"/>
                  </a:lnTo>
                  <a:lnTo>
                    <a:pt x="14" y="70"/>
                  </a:lnTo>
                  <a:lnTo>
                    <a:pt x="79" y="70"/>
                  </a:lnTo>
                  <a:lnTo>
                    <a:pt x="79" y="24"/>
                  </a:lnTo>
                  <a:lnTo>
                    <a:pt x="44" y="24"/>
                  </a:lnTo>
                  <a:lnTo>
                    <a:pt x="60" y="0"/>
                  </a:lnTo>
                  <a:lnTo>
                    <a:pt x="46" y="0"/>
                  </a:lnTo>
                  <a:cubicBezTo>
                    <a:pt x="46" y="0"/>
                    <a:pt x="33" y="16"/>
                    <a:pt x="29" y="24"/>
                  </a:cubicBezTo>
                  <a:lnTo>
                    <a:pt x="0" y="24"/>
                  </a:lnTo>
                  <a:lnTo>
                    <a:pt x="0" y="104"/>
                  </a:lnTo>
                  <a:lnTo>
                    <a:pt x="66" y="104"/>
                  </a:lnTo>
                  <a:lnTo>
                    <a:pt x="66" y="90"/>
                  </a:lnTo>
                  <a:lnTo>
                    <a:pt x="65" y="90"/>
                  </a:lnTo>
                  <a:close/>
                  <a:moveTo>
                    <a:pt x="14" y="38"/>
                  </a:moveTo>
                  <a:lnTo>
                    <a:pt x="65" y="38"/>
                  </a:lnTo>
                  <a:lnTo>
                    <a:pt x="65" y="58"/>
                  </a:lnTo>
                  <a:lnTo>
                    <a:pt x="14" y="58"/>
                  </a:lnTo>
                  <a:lnTo>
                    <a:pt x="14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56">
              <a:extLst>
                <a:ext uri="{FF2B5EF4-FFF2-40B4-BE49-F238E27FC236}">
                  <a16:creationId xmlns:a16="http://schemas.microsoft.com/office/drawing/2014/main" id="{FF602D85-3C85-4308-B5D6-3DF5BA1B09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08775" y="-12700"/>
              <a:ext cx="80963" cy="80963"/>
            </a:xfrm>
            <a:custGeom>
              <a:avLst/>
              <a:gdLst>
                <a:gd name="T0" fmla="*/ 133 w 165"/>
                <a:gd name="T1" fmla="*/ 125 h 166"/>
                <a:gd name="T2" fmla="*/ 133 w 165"/>
                <a:gd name="T3" fmla="*/ 56 h 166"/>
                <a:gd name="T4" fmla="*/ 73 w 165"/>
                <a:gd name="T5" fmla="*/ 0 h 166"/>
                <a:gd name="T6" fmla="*/ 7 w 165"/>
                <a:gd name="T7" fmla="*/ 35 h 166"/>
                <a:gd name="T8" fmla="*/ 28 w 165"/>
                <a:gd name="T9" fmla="*/ 52 h 166"/>
                <a:gd name="T10" fmla="*/ 73 w 165"/>
                <a:gd name="T11" fmla="*/ 11 h 166"/>
                <a:gd name="T12" fmla="*/ 98 w 165"/>
                <a:gd name="T13" fmla="*/ 56 h 166"/>
                <a:gd name="T14" fmla="*/ 98 w 165"/>
                <a:gd name="T15" fmla="*/ 73 h 166"/>
                <a:gd name="T16" fmla="*/ 0 w 165"/>
                <a:gd name="T17" fmla="*/ 126 h 166"/>
                <a:gd name="T18" fmla="*/ 47 w 165"/>
                <a:gd name="T19" fmla="*/ 166 h 166"/>
                <a:gd name="T20" fmla="*/ 97 w 165"/>
                <a:gd name="T21" fmla="*/ 142 h 166"/>
                <a:gd name="T22" fmla="*/ 126 w 165"/>
                <a:gd name="T23" fmla="*/ 166 h 166"/>
                <a:gd name="T24" fmla="*/ 165 w 165"/>
                <a:gd name="T25" fmla="*/ 160 h 166"/>
                <a:gd name="T26" fmla="*/ 165 w 165"/>
                <a:gd name="T27" fmla="*/ 151 h 166"/>
                <a:gd name="T28" fmla="*/ 151 w 165"/>
                <a:gd name="T29" fmla="*/ 153 h 166"/>
                <a:gd name="T30" fmla="*/ 133 w 165"/>
                <a:gd name="T31" fmla="*/ 125 h 166"/>
                <a:gd name="T32" fmla="*/ 97 w 165"/>
                <a:gd name="T33" fmla="*/ 106 h 166"/>
                <a:gd name="T34" fmla="*/ 62 w 165"/>
                <a:gd name="T35" fmla="*/ 145 h 166"/>
                <a:gd name="T36" fmla="*/ 40 w 165"/>
                <a:gd name="T37" fmla="*/ 120 h 166"/>
                <a:gd name="T38" fmla="*/ 97 w 165"/>
                <a:gd name="T39" fmla="*/ 85 h 166"/>
                <a:gd name="T40" fmla="*/ 97 w 165"/>
                <a:gd name="T41" fmla="*/ 10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5" h="166">
                  <a:moveTo>
                    <a:pt x="133" y="125"/>
                  </a:moveTo>
                  <a:lnTo>
                    <a:pt x="133" y="56"/>
                  </a:lnTo>
                  <a:cubicBezTo>
                    <a:pt x="133" y="17"/>
                    <a:pt x="118" y="0"/>
                    <a:pt x="73" y="0"/>
                  </a:cubicBezTo>
                  <a:cubicBezTo>
                    <a:pt x="43" y="0"/>
                    <a:pt x="7" y="11"/>
                    <a:pt x="7" y="35"/>
                  </a:cubicBezTo>
                  <a:cubicBezTo>
                    <a:pt x="7" y="47"/>
                    <a:pt x="17" y="52"/>
                    <a:pt x="28" y="52"/>
                  </a:cubicBezTo>
                  <a:cubicBezTo>
                    <a:pt x="62" y="52"/>
                    <a:pt x="37" y="11"/>
                    <a:pt x="73" y="11"/>
                  </a:cubicBezTo>
                  <a:cubicBezTo>
                    <a:pt x="98" y="11"/>
                    <a:pt x="98" y="37"/>
                    <a:pt x="98" y="56"/>
                  </a:cubicBezTo>
                  <a:lnTo>
                    <a:pt x="98" y="73"/>
                  </a:lnTo>
                  <a:cubicBezTo>
                    <a:pt x="75" y="75"/>
                    <a:pt x="0" y="78"/>
                    <a:pt x="0" y="126"/>
                  </a:cubicBezTo>
                  <a:cubicBezTo>
                    <a:pt x="0" y="148"/>
                    <a:pt x="22" y="166"/>
                    <a:pt x="47" y="166"/>
                  </a:cubicBezTo>
                  <a:cubicBezTo>
                    <a:pt x="75" y="166"/>
                    <a:pt x="90" y="150"/>
                    <a:pt x="97" y="142"/>
                  </a:cubicBezTo>
                  <a:cubicBezTo>
                    <a:pt x="100" y="153"/>
                    <a:pt x="105" y="166"/>
                    <a:pt x="126" y="166"/>
                  </a:cubicBezTo>
                  <a:cubicBezTo>
                    <a:pt x="141" y="166"/>
                    <a:pt x="152" y="163"/>
                    <a:pt x="165" y="160"/>
                  </a:cubicBezTo>
                  <a:lnTo>
                    <a:pt x="165" y="151"/>
                  </a:lnTo>
                  <a:cubicBezTo>
                    <a:pt x="160" y="152"/>
                    <a:pt x="155" y="153"/>
                    <a:pt x="151" y="153"/>
                  </a:cubicBezTo>
                  <a:cubicBezTo>
                    <a:pt x="138" y="153"/>
                    <a:pt x="133" y="146"/>
                    <a:pt x="133" y="125"/>
                  </a:cubicBezTo>
                  <a:close/>
                  <a:moveTo>
                    <a:pt x="97" y="106"/>
                  </a:moveTo>
                  <a:cubicBezTo>
                    <a:pt x="97" y="131"/>
                    <a:pt x="83" y="145"/>
                    <a:pt x="62" y="145"/>
                  </a:cubicBezTo>
                  <a:cubicBezTo>
                    <a:pt x="47" y="145"/>
                    <a:pt x="40" y="133"/>
                    <a:pt x="40" y="120"/>
                  </a:cubicBezTo>
                  <a:cubicBezTo>
                    <a:pt x="40" y="87"/>
                    <a:pt x="83" y="85"/>
                    <a:pt x="97" y="85"/>
                  </a:cubicBezTo>
                  <a:lnTo>
                    <a:pt x="97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7">
              <a:extLst>
                <a:ext uri="{FF2B5EF4-FFF2-40B4-BE49-F238E27FC236}">
                  <a16:creationId xmlns:a16="http://schemas.microsoft.com/office/drawing/2014/main" id="{251A8DD7-387B-4149-A045-F728E10BB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788" y="-12700"/>
              <a:ext cx="95250" cy="79375"/>
            </a:xfrm>
            <a:custGeom>
              <a:avLst/>
              <a:gdLst>
                <a:gd name="T0" fmla="*/ 169 w 196"/>
                <a:gd name="T1" fmla="*/ 125 h 162"/>
                <a:gd name="T2" fmla="*/ 169 w 196"/>
                <a:gd name="T3" fmla="*/ 46 h 162"/>
                <a:gd name="T4" fmla="*/ 125 w 196"/>
                <a:gd name="T5" fmla="*/ 0 h 162"/>
                <a:gd name="T6" fmla="*/ 65 w 196"/>
                <a:gd name="T7" fmla="*/ 41 h 162"/>
                <a:gd name="T8" fmla="*/ 64 w 196"/>
                <a:gd name="T9" fmla="*/ 41 h 162"/>
                <a:gd name="T10" fmla="*/ 64 w 196"/>
                <a:gd name="T11" fmla="*/ 0 h 162"/>
                <a:gd name="T12" fmla="*/ 0 w 196"/>
                <a:gd name="T13" fmla="*/ 8 h 162"/>
                <a:gd name="T14" fmla="*/ 0 w 196"/>
                <a:gd name="T15" fmla="*/ 16 h 162"/>
                <a:gd name="T16" fmla="*/ 28 w 196"/>
                <a:gd name="T17" fmla="*/ 43 h 162"/>
                <a:gd name="T18" fmla="*/ 28 w 196"/>
                <a:gd name="T19" fmla="*/ 125 h 162"/>
                <a:gd name="T20" fmla="*/ 0 w 196"/>
                <a:gd name="T21" fmla="*/ 155 h 162"/>
                <a:gd name="T22" fmla="*/ 0 w 196"/>
                <a:gd name="T23" fmla="*/ 162 h 162"/>
                <a:gd name="T24" fmla="*/ 91 w 196"/>
                <a:gd name="T25" fmla="*/ 162 h 162"/>
                <a:gd name="T26" fmla="*/ 91 w 196"/>
                <a:gd name="T27" fmla="*/ 155 h 162"/>
                <a:gd name="T28" fmla="*/ 64 w 196"/>
                <a:gd name="T29" fmla="*/ 125 h 162"/>
                <a:gd name="T30" fmla="*/ 64 w 196"/>
                <a:gd name="T31" fmla="*/ 78 h 162"/>
                <a:gd name="T32" fmla="*/ 109 w 196"/>
                <a:gd name="T33" fmla="*/ 21 h 162"/>
                <a:gd name="T34" fmla="*/ 133 w 196"/>
                <a:gd name="T35" fmla="*/ 73 h 162"/>
                <a:gd name="T36" fmla="*/ 133 w 196"/>
                <a:gd name="T37" fmla="*/ 125 h 162"/>
                <a:gd name="T38" fmla="*/ 105 w 196"/>
                <a:gd name="T39" fmla="*/ 155 h 162"/>
                <a:gd name="T40" fmla="*/ 105 w 196"/>
                <a:gd name="T41" fmla="*/ 162 h 162"/>
                <a:gd name="T42" fmla="*/ 196 w 196"/>
                <a:gd name="T43" fmla="*/ 162 h 162"/>
                <a:gd name="T44" fmla="*/ 196 w 196"/>
                <a:gd name="T45" fmla="*/ 155 h 162"/>
                <a:gd name="T46" fmla="*/ 169 w 196"/>
                <a:gd name="T47" fmla="*/ 12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62">
                  <a:moveTo>
                    <a:pt x="169" y="125"/>
                  </a:moveTo>
                  <a:lnTo>
                    <a:pt x="169" y="46"/>
                  </a:lnTo>
                  <a:cubicBezTo>
                    <a:pt x="169" y="20"/>
                    <a:pt x="161" y="0"/>
                    <a:pt x="125" y="0"/>
                  </a:cubicBezTo>
                  <a:cubicBezTo>
                    <a:pt x="90" y="0"/>
                    <a:pt x="74" y="26"/>
                    <a:pt x="65" y="41"/>
                  </a:cubicBezTo>
                  <a:lnTo>
                    <a:pt x="64" y="41"/>
                  </a:lnTo>
                  <a:lnTo>
                    <a:pt x="64" y="0"/>
                  </a:lnTo>
                  <a:lnTo>
                    <a:pt x="0" y="8"/>
                  </a:lnTo>
                  <a:lnTo>
                    <a:pt x="0" y="16"/>
                  </a:lnTo>
                  <a:cubicBezTo>
                    <a:pt x="14" y="16"/>
                    <a:pt x="28" y="18"/>
                    <a:pt x="28" y="43"/>
                  </a:cubicBezTo>
                  <a:lnTo>
                    <a:pt x="28" y="125"/>
                  </a:lnTo>
                  <a:cubicBezTo>
                    <a:pt x="28" y="148"/>
                    <a:pt x="21" y="155"/>
                    <a:pt x="0" y="155"/>
                  </a:cubicBezTo>
                  <a:lnTo>
                    <a:pt x="0" y="162"/>
                  </a:lnTo>
                  <a:lnTo>
                    <a:pt x="91" y="162"/>
                  </a:lnTo>
                  <a:lnTo>
                    <a:pt x="91" y="155"/>
                  </a:lnTo>
                  <a:cubicBezTo>
                    <a:pt x="70" y="155"/>
                    <a:pt x="64" y="148"/>
                    <a:pt x="64" y="125"/>
                  </a:cubicBezTo>
                  <a:lnTo>
                    <a:pt x="64" y="78"/>
                  </a:lnTo>
                  <a:cubicBezTo>
                    <a:pt x="64" y="57"/>
                    <a:pt x="88" y="21"/>
                    <a:pt x="109" y="21"/>
                  </a:cubicBezTo>
                  <a:cubicBezTo>
                    <a:pt x="126" y="21"/>
                    <a:pt x="133" y="32"/>
                    <a:pt x="133" y="73"/>
                  </a:cubicBezTo>
                  <a:lnTo>
                    <a:pt x="133" y="125"/>
                  </a:lnTo>
                  <a:cubicBezTo>
                    <a:pt x="133" y="148"/>
                    <a:pt x="126" y="155"/>
                    <a:pt x="105" y="155"/>
                  </a:cubicBezTo>
                  <a:lnTo>
                    <a:pt x="105" y="162"/>
                  </a:lnTo>
                  <a:lnTo>
                    <a:pt x="196" y="162"/>
                  </a:lnTo>
                  <a:lnTo>
                    <a:pt x="196" y="155"/>
                  </a:lnTo>
                  <a:cubicBezTo>
                    <a:pt x="175" y="155"/>
                    <a:pt x="169" y="148"/>
                    <a:pt x="169" y="1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58">
              <a:extLst>
                <a:ext uri="{FF2B5EF4-FFF2-40B4-BE49-F238E27FC236}">
                  <a16:creationId xmlns:a16="http://schemas.microsoft.com/office/drawing/2014/main" id="{71ED7B9E-5EC4-43A9-A56B-C590D94913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26263" y="-26988"/>
              <a:ext cx="87313" cy="130175"/>
            </a:xfrm>
            <a:custGeom>
              <a:avLst/>
              <a:gdLst>
                <a:gd name="T0" fmla="*/ 155 w 178"/>
                <a:gd name="T1" fmla="*/ 0 h 264"/>
                <a:gd name="T2" fmla="*/ 114 w 178"/>
                <a:gd name="T3" fmla="*/ 38 h 264"/>
                <a:gd name="T4" fmla="*/ 75 w 178"/>
                <a:gd name="T5" fmla="*/ 28 h 264"/>
                <a:gd name="T6" fmla="*/ 8 w 178"/>
                <a:gd name="T7" fmla="*/ 84 h 264"/>
                <a:gd name="T8" fmla="*/ 33 w 178"/>
                <a:gd name="T9" fmla="*/ 129 h 264"/>
                <a:gd name="T10" fmla="*/ 12 w 178"/>
                <a:gd name="T11" fmla="*/ 169 h 264"/>
                <a:gd name="T12" fmla="*/ 23 w 178"/>
                <a:gd name="T13" fmla="*/ 189 h 264"/>
                <a:gd name="T14" fmla="*/ 0 w 178"/>
                <a:gd name="T15" fmla="*/ 223 h 264"/>
                <a:gd name="T16" fmla="*/ 75 w 178"/>
                <a:gd name="T17" fmla="*/ 264 h 264"/>
                <a:gd name="T18" fmla="*/ 169 w 178"/>
                <a:gd name="T19" fmla="*/ 204 h 264"/>
                <a:gd name="T20" fmla="*/ 114 w 178"/>
                <a:gd name="T21" fmla="*/ 163 h 264"/>
                <a:gd name="T22" fmla="*/ 57 w 178"/>
                <a:gd name="T23" fmla="*/ 163 h 264"/>
                <a:gd name="T24" fmla="*/ 38 w 178"/>
                <a:gd name="T25" fmla="*/ 150 h 264"/>
                <a:gd name="T26" fmla="*/ 45 w 178"/>
                <a:gd name="T27" fmla="*/ 135 h 264"/>
                <a:gd name="T28" fmla="*/ 77 w 178"/>
                <a:gd name="T29" fmla="*/ 140 h 264"/>
                <a:gd name="T30" fmla="*/ 144 w 178"/>
                <a:gd name="T31" fmla="*/ 85 h 264"/>
                <a:gd name="T32" fmla="*/ 124 w 178"/>
                <a:gd name="T33" fmla="*/ 44 h 264"/>
                <a:gd name="T34" fmla="*/ 138 w 178"/>
                <a:gd name="T35" fmla="*/ 31 h 264"/>
                <a:gd name="T36" fmla="*/ 145 w 178"/>
                <a:gd name="T37" fmla="*/ 35 h 264"/>
                <a:gd name="T38" fmla="*/ 158 w 178"/>
                <a:gd name="T39" fmla="*/ 39 h 264"/>
                <a:gd name="T40" fmla="*/ 178 w 178"/>
                <a:gd name="T41" fmla="*/ 20 h 264"/>
                <a:gd name="T42" fmla="*/ 155 w 178"/>
                <a:gd name="T43" fmla="*/ 0 h 264"/>
                <a:gd name="T44" fmla="*/ 104 w 178"/>
                <a:gd name="T45" fmla="*/ 194 h 264"/>
                <a:gd name="T46" fmla="*/ 137 w 178"/>
                <a:gd name="T47" fmla="*/ 213 h 264"/>
                <a:gd name="T48" fmla="*/ 77 w 178"/>
                <a:gd name="T49" fmla="*/ 248 h 264"/>
                <a:gd name="T50" fmla="*/ 27 w 178"/>
                <a:gd name="T51" fmla="*/ 213 h 264"/>
                <a:gd name="T52" fmla="*/ 34 w 178"/>
                <a:gd name="T53" fmla="*/ 194 h 264"/>
                <a:gd name="T54" fmla="*/ 104 w 178"/>
                <a:gd name="T55" fmla="*/ 194 h 264"/>
                <a:gd name="T56" fmla="*/ 75 w 178"/>
                <a:gd name="T57" fmla="*/ 128 h 264"/>
                <a:gd name="T58" fmla="*/ 45 w 178"/>
                <a:gd name="T59" fmla="*/ 85 h 264"/>
                <a:gd name="T60" fmla="*/ 75 w 178"/>
                <a:gd name="T61" fmla="*/ 40 h 264"/>
                <a:gd name="T62" fmla="*/ 105 w 178"/>
                <a:gd name="T63" fmla="*/ 85 h 264"/>
                <a:gd name="T64" fmla="*/ 75 w 178"/>
                <a:gd name="T65" fmla="*/ 12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8" h="264">
                  <a:moveTo>
                    <a:pt x="155" y="0"/>
                  </a:moveTo>
                  <a:cubicBezTo>
                    <a:pt x="133" y="0"/>
                    <a:pt x="122" y="25"/>
                    <a:pt x="114" y="38"/>
                  </a:cubicBezTo>
                  <a:cubicBezTo>
                    <a:pt x="104" y="33"/>
                    <a:pt x="93" y="28"/>
                    <a:pt x="75" y="28"/>
                  </a:cubicBezTo>
                  <a:cubicBezTo>
                    <a:pt x="34" y="28"/>
                    <a:pt x="8" y="49"/>
                    <a:pt x="8" y="84"/>
                  </a:cubicBezTo>
                  <a:cubicBezTo>
                    <a:pt x="8" y="111"/>
                    <a:pt x="23" y="121"/>
                    <a:pt x="33" y="129"/>
                  </a:cubicBezTo>
                  <a:cubicBezTo>
                    <a:pt x="28" y="135"/>
                    <a:pt x="12" y="151"/>
                    <a:pt x="12" y="169"/>
                  </a:cubicBezTo>
                  <a:cubicBezTo>
                    <a:pt x="12" y="180"/>
                    <a:pt x="19" y="185"/>
                    <a:pt x="23" y="189"/>
                  </a:cubicBezTo>
                  <a:cubicBezTo>
                    <a:pt x="14" y="196"/>
                    <a:pt x="0" y="206"/>
                    <a:pt x="0" y="223"/>
                  </a:cubicBezTo>
                  <a:cubicBezTo>
                    <a:pt x="0" y="239"/>
                    <a:pt x="22" y="264"/>
                    <a:pt x="75" y="264"/>
                  </a:cubicBezTo>
                  <a:cubicBezTo>
                    <a:pt x="134" y="264"/>
                    <a:pt x="169" y="233"/>
                    <a:pt x="169" y="204"/>
                  </a:cubicBezTo>
                  <a:cubicBezTo>
                    <a:pt x="169" y="171"/>
                    <a:pt x="140" y="163"/>
                    <a:pt x="114" y="163"/>
                  </a:cubicBezTo>
                  <a:lnTo>
                    <a:pt x="57" y="163"/>
                  </a:lnTo>
                  <a:cubicBezTo>
                    <a:pt x="45" y="163"/>
                    <a:pt x="38" y="160"/>
                    <a:pt x="38" y="150"/>
                  </a:cubicBezTo>
                  <a:cubicBezTo>
                    <a:pt x="38" y="145"/>
                    <a:pt x="42" y="139"/>
                    <a:pt x="45" y="135"/>
                  </a:cubicBezTo>
                  <a:cubicBezTo>
                    <a:pt x="53" y="138"/>
                    <a:pt x="60" y="140"/>
                    <a:pt x="77" y="140"/>
                  </a:cubicBezTo>
                  <a:cubicBezTo>
                    <a:pt x="115" y="140"/>
                    <a:pt x="144" y="120"/>
                    <a:pt x="144" y="85"/>
                  </a:cubicBezTo>
                  <a:cubicBezTo>
                    <a:pt x="144" y="63"/>
                    <a:pt x="134" y="51"/>
                    <a:pt x="124" y="44"/>
                  </a:cubicBezTo>
                  <a:cubicBezTo>
                    <a:pt x="127" y="39"/>
                    <a:pt x="130" y="31"/>
                    <a:pt x="138" y="31"/>
                  </a:cubicBezTo>
                  <a:cubicBezTo>
                    <a:pt x="140" y="31"/>
                    <a:pt x="143" y="33"/>
                    <a:pt x="145" y="35"/>
                  </a:cubicBezTo>
                  <a:cubicBezTo>
                    <a:pt x="148" y="38"/>
                    <a:pt x="152" y="39"/>
                    <a:pt x="158" y="39"/>
                  </a:cubicBezTo>
                  <a:cubicBezTo>
                    <a:pt x="169" y="39"/>
                    <a:pt x="178" y="30"/>
                    <a:pt x="178" y="20"/>
                  </a:cubicBezTo>
                  <a:cubicBezTo>
                    <a:pt x="174" y="8"/>
                    <a:pt x="167" y="0"/>
                    <a:pt x="155" y="0"/>
                  </a:cubicBezTo>
                  <a:close/>
                  <a:moveTo>
                    <a:pt x="104" y="194"/>
                  </a:moveTo>
                  <a:cubicBezTo>
                    <a:pt x="119" y="194"/>
                    <a:pt x="137" y="199"/>
                    <a:pt x="137" y="213"/>
                  </a:cubicBezTo>
                  <a:cubicBezTo>
                    <a:pt x="137" y="229"/>
                    <a:pt x="112" y="248"/>
                    <a:pt x="77" y="248"/>
                  </a:cubicBezTo>
                  <a:cubicBezTo>
                    <a:pt x="43" y="248"/>
                    <a:pt x="27" y="226"/>
                    <a:pt x="27" y="213"/>
                  </a:cubicBezTo>
                  <a:cubicBezTo>
                    <a:pt x="27" y="205"/>
                    <a:pt x="30" y="200"/>
                    <a:pt x="34" y="194"/>
                  </a:cubicBezTo>
                  <a:lnTo>
                    <a:pt x="104" y="194"/>
                  </a:lnTo>
                  <a:close/>
                  <a:moveTo>
                    <a:pt x="75" y="128"/>
                  </a:moveTo>
                  <a:cubicBezTo>
                    <a:pt x="52" y="128"/>
                    <a:pt x="45" y="110"/>
                    <a:pt x="45" y="85"/>
                  </a:cubicBezTo>
                  <a:cubicBezTo>
                    <a:pt x="45" y="68"/>
                    <a:pt x="49" y="40"/>
                    <a:pt x="75" y="40"/>
                  </a:cubicBezTo>
                  <a:cubicBezTo>
                    <a:pt x="98" y="40"/>
                    <a:pt x="105" y="61"/>
                    <a:pt x="105" y="85"/>
                  </a:cubicBezTo>
                  <a:cubicBezTo>
                    <a:pt x="105" y="108"/>
                    <a:pt x="97" y="128"/>
                    <a:pt x="75" y="1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59">
              <a:extLst>
                <a:ext uri="{FF2B5EF4-FFF2-40B4-BE49-F238E27FC236}">
                  <a16:creationId xmlns:a16="http://schemas.microsoft.com/office/drawing/2014/main" id="{45F98E69-8A37-4A0A-B76D-E4955527C1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32625" y="-12700"/>
              <a:ext cx="69850" cy="80963"/>
            </a:xfrm>
            <a:custGeom>
              <a:avLst/>
              <a:gdLst>
                <a:gd name="T0" fmla="*/ 76 w 144"/>
                <a:gd name="T1" fmla="*/ 0 h 166"/>
                <a:gd name="T2" fmla="*/ 0 w 144"/>
                <a:gd name="T3" fmla="*/ 77 h 166"/>
                <a:gd name="T4" fmla="*/ 89 w 144"/>
                <a:gd name="T5" fmla="*/ 166 h 166"/>
                <a:gd name="T6" fmla="*/ 139 w 144"/>
                <a:gd name="T7" fmla="*/ 157 h 166"/>
                <a:gd name="T8" fmla="*/ 139 w 144"/>
                <a:gd name="T9" fmla="*/ 145 h 166"/>
                <a:gd name="T10" fmla="*/ 105 w 144"/>
                <a:gd name="T11" fmla="*/ 151 h 166"/>
                <a:gd name="T12" fmla="*/ 39 w 144"/>
                <a:gd name="T13" fmla="*/ 66 h 166"/>
                <a:gd name="T14" fmla="*/ 141 w 144"/>
                <a:gd name="T15" fmla="*/ 66 h 166"/>
                <a:gd name="T16" fmla="*/ 76 w 144"/>
                <a:gd name="T17" fmla="*/ 0 h 166"/>
                <a:gd name="T18" fmla="*/ 40 w 144"/>
                <a:gd name="T19" fmla="*/ 51 h 166"/>
                <a:gd name="T20" fmla="*/ 75 w 144"/>
                <a:gd name="T21" fmla="*/ 12 h 166"/>
                <a:gd name="T22" fmla="*/ 106 w 144"/>
                <a:gd name="T23" fmla="*/ 51 h 166"/>
                <a:gd name="T24" fmla="*/ 40 w 144"/>
                <a:gd name="T25" fmla="*/ 5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66">
                  <a:moveTo>
                    <a:pt x="76" y="0"/>
                  </a:moveTo>
                  <a:cubicBezTo>
                    <a:pt x="27" y="0"/>
                    <a:pt x="0" y="25"/>
                    <a:pt x="0" y="77"/>
                  </a:cubicBezTo>
                  <a:cubicBezTo>
                    <a:pt x="0" y="135"/>
                    <a:pt x="34" y="166"/>
                    <a:pt x="89" y="166"/>
                  </a:cubicBezTo>
                  <a:cubicBezTo>
                    <a:pt x="114" y="166"/>
                    <a:pt x="132" y="160"/>
                    <a:pt x="139" y="157"/>
                  </a:cubicBezTo>
                  <a:lnTo>
                    <a:pt x="139" y="145"/>
                  </a:lnTo>
                  <a:cubicBezTo>
                    <a:pt x="131" y="147"/>
                    <a:pt x="120" y="151"/>
                    <a:pt x="105" y="151"/>
                  </a:cubicBezTo>
                  <a:cubicBezTo>
                    <a:pt x="54" y="151"/>
                    <a:pt x="39" y="102"/>
                    <a:pt x="39" y="66"/>
                  </a:cubicBezTo>
                  <a:lnTo>
                    <a:pt x="141" y="66"/>
                  </a:lnTo>
                  <a:cubicBezTo>
                    <a:pt x="144" y="36"/>
                    <a:pt x="134" y="0"/>
                    <a:pt x="76" y="0"/>
                  </a:cubicBezTo>
                  <a:close/>
                  <a:moveTo>
                    <a:pt x="40" y="51"/>
                  </a:moveTo>
                  <a:cubicBezTo>
                    <a:pt x="40" y="37"/>
                    <a:pt x="47" y="12"/>
                    <a:pt x="75" y="12"/>
                  </a:cubicBezTo>
                  <a:cubicBezTo>
                    <a:pt x="100" y="12"/>
                    <a:pt x="106" y="30"/>
                    <a:pt x="106" y="51"/>
                  </a:cubicBezTo>
                  <a:lnTo>
                    <a:pt x="40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60">
              <a:extLst>
                <a:ext uri="{FF2B5EF4-FFF2-40B4-BE49-F238E27FC236}">
                  <a16:creationId xmlns:a16="http://schemas.microsoft.com/office/drawing/2014/main" id="{18F61ACB-5376-48E8-829F-BD96D2233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4700" y="-12700"/>
              <a:ext cx="66675" cy="79375"/>
            </a:xfrm>
            <a:custGeom>
              <a:avLst/>
              <a:gdLst>
                <a:gd name="T0" fmla="*/ 115 w 135"/>
                <a:gd name="T1" fmla="*/ 0 h 162"/>
                <a:gd name="T2" fmla="*/ 65 w 135"/>
                <a:gd name="T3" fmla="*/ 40 h 162"/>
                <a:gd name="T4" fmla="*/ 63 w 135"/>
                <a:gd name="T5" fmla="*/ 40 h 162"/>
                <a:gd name="T6" fmla="*/ 63 w 135"/>
                <a:gd name="T7" fmla="*/ 0 h 162"/>
                <a:gd name="T8" fmla="*/ 0 w 135"/>
                <a:gd name="T9" fmla="*/ 8 h 162"/>
                <a:gd name="T10" fmla="*/ 0 w 135"/>
                <a:gd name="T11" fmla="*/ 16 h 162"/>
                <a:gd name="T12" fmla="*/ 27 w 135"/>
                <a:gd name="T13" fmla="*/ 43 h 162"/>
                <a:gd name="T14" fmla="*/ 27 w 135"/>
                <a:gd name="T15" fmla="*/ 125 h 162"/>
                <a:gd name="T16" fmla="*/ 0 w 135"/>
                <a:gd name="T17" fmla="*/ 155 h 162"/>
                <a:gd name="T18" fmla="*/ 0 w 135"/>
                <a:gd name="T19" fmla="*/ 162 h 162"/>
                <a:gd name="T20" fmla="*/ 91 w 135"/>
                <a:gd name="T21" fmla="*/ 162 h 162"/>
                <a:gd name="T22" fmla="*/ 91 w 135"/>
                <a:gd name="T23" fmla="*/ 155 h 162"/>
                <a:gd name="T24" fmla="*/ 63 w 135"/>
                <a:gd name="T25" fmla="*/ 125 h 162"/>
                <a:gd name="T26" fmla="*/ 63 w 135"/>
                <a:gd name="T27" fmla="*/ 86 h 162"/>
                <a:gd name="T28" fmla="*/ 91 w 135"/>
                <a:gd name="T29" fmla="*/ 30 h 162"/>
                <a:gd name="T30" fmla="*/ 113 w 135"/>
                <a:gd name="T31" fmla="*/ 37 h 162"/>
                <a:gd name="T32" fmla="*/ 133 w 135"/>
                <a:gd name="T33" fmla="*/ 18 h 162"/>
                <a:gd name="T34" fmla="*/ 115 w 135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5" h="162">
                  <a:moveTo>
                    <a:pt x="115" y="0"/>
                  </a:moveTo>
                  <a:cubicBezTo>
                    <a:pt x="85" y="0"/>
                    <a:pt x="71" y="25"/>
                    <a:pt x="65" y="40"/>
                  </a:cubicBezTo>
                  <a:lnTo>
                    <a:pt x="63" y="40"/>
                  </a:lnTo>
                  <a:lnTo>
                    <a:pt x="63" y="0"/>
                  </a:lnTo>
                  <a:lnTo>
                    <a:pt x="0" y="8"/>
                  </a:lnTo>
                  <a:lnTo>
                    <a:pt x="0" y="16"/>
                  </a:lnTo>
                  <a:cubicBezTo>
                    <a:pt x="13" y="16"/>
                    <a:pt x="27" y="18"/>
                    <a:pt x="27" y="43"/>
                  </a:cubicBezTo>
                  <a:lnTo>
                    <a:pt x="27" y="125"/>
                  </a:lnTo>
                  <a:cubicBezTo>
                    <a:pt x="27" y="148"/>
                    <a:pt x="21" y="155"/>
                    <a:pt x="0" y="155"/>
                  </a:cubicBezTo>
                  <a:lnTo>
                    <a:pt x="0" y="162"/>
                  </a:lnTo>
                  <a:lnTo>
                    <a:pt x="91" y="162"/>
                  </a:lnTo>
                  <a:lnTo>
                    <a:pt x="91" y="155"/>
                  </a:lnTo>
                  <a:cubicBezTo>
                    <a:pt x="70" y="155"/>
                    <a:pt x="63" y="148"/>
                    <a:pt x="63" y="125"/>
                  </a:cubicBezTo>
                  <a:lnTo>
                    <a:pt x="63" y="86"/>
                  </a:lnTo>
                  <a:cubicBezTo>
                    <a:pt x="63" y="51"/>
                    <a:pt x="80" y="30"/>
                    <a:pt x="91" y="30"/>
                  </a:cubicBezTo>
                  <a:cubicBezTo>
                    <a:pt x="103" y="30"/>
                    <a:pt x="101" y="37"/>
                    <a:pt x="113" y="37"/>
                  </a:cubicBezTo>
                  <a:cubicBezTo>
                    <a:pt x="123" y="37"/>
                    <a:pt x="133" y="30"/>
                    <a:pt x="133" y="18"/>
                  </a:cubicBezTo>
                  <a:cubicBezTo>
                    <a:pt x="135" y="6"/>
                    <a:pt x="122" y="0"/>
                    <a:pt x="1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61">
              <a:extLst>
                <a:ext uri="{FF2B5EF4-FFF2-40B4-BE49-F238E27FC236}">
                  <a16:creationId xmlns:a16="http://schemas.microsoft.com/office/drawing/2014/main" id="{7DA2A064-F1AF-46D4-8981-8AEEF81E6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2013" y="-12700"/>
              <a:ext cx="58738" cy="80963"/>
            </a:xfrm>
            <a:custGeom>
              <a:avLst/>
              <a:gdLst>
                <a:gd name="T0" fmla="*/ 99 w 118"/>
                <a:gd name="T1" fmla="*/ 82 h 166"/>
                <a:gd name="T2" fmla="*/ 34 w 118"/>
                <a:gd name="T3" fmla="*/ 35 h 166"/>
                <a:gd name="T4" fmla="*/ 62 w 118"/>
                <a:gd name="T5" fmla="*/ 12 h 166"/>
                <a:gd name="T6" fmla="*/ 98 w 118"/>
                <a:gd name="T7" fmla="*/ 47 h 166"/>
                <a:gd name="T8" fmla="*/ 108 w 118"/>
                <a:gd name="T9" fmla="*/ 47 h 166"/>
                <a:gd name="T10" fmla="*/ 105 w 118"/>
                <a:gd name="T11" fmla="*/ 6 h 166"/>
                <a:gd name="T12" fmla="*/ 64 w 118"/>
                <a:gd name="T13" fmla="*/ 0 h 166"/>
                <a:gd name="T14" fmla="*/ 0 w 118"/>
                <a:gd name="T15" fmla="*/ 45 h 166"/>
                <a:gd name="T16" fmla="*/ 27 w 118"/>
                <a:gd name="T17" fmla="*/ 85 h 166"/>
                <a:gd name="T18" fmla="*/ 84 w 118"/>
                <a:gd name="T19" fmla="*/ 128 h 166"/>
                <a:gd name="T20" fmla="*/ 52 w 118"/>
                <a:gd name="T21" fmla="*/ 155 h 166"/>
                <a:gd name="T22" fmla="*/ 10 w 118"/>
                <a:gd name="T23" fmla="*/ 113 h 166"/>
                <a:gd name="T24" fmla="*/ 0 w 118"/>
                <a:gd name="T25" fmla="*/ 113 h 166"/>
                <a:gd name="T26" fmla="*/ 3 w 118"/>
                <a:gd name="T27" fmla="*/ 160 h 166"/>
                <a:gd name="T28" fmla="*/ 53 w 118"/>
                <a:gd name="T29" fmla="*/ 166 h 166"/>
                <a:gd name="T30" fmla="*/ 118 w 118"/>
                <a:gd name="T31" fmla="*/ 118 h 166"/>
                <a:gd name="T32" fmla="*/ 99 w 118"/>
                <a:gd name="T33" fmla="*/ 8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166">
                  <a:moveTo>
                    <a:pt x="99" y="82"/>
                  </a:moveTo>
                  <a:cubicBezTo>
                    <a:pt x="77" y="66"/>
                    <a:pt x="34" y="57"/>
                    <a:pt x="34" y="35"/>
                  </a:cubicBezTo>
                  <a:cubicBezTo>
                    <a:pt x="34" y="22"/>
                    <a:pt x="45" y="12"/>
                    <a:pt x="62" y="12"/>
                  </a:cubicBezTo>
                  <a:cubicBezTo>
                    <a:pt x="89" y="12"/>
                    <a:pt x="97" y="35"/>
                    <a:pt x="98" y="47"/>
                  </a:cubicBezTo>
                  <a:lnTo>
                    <a:pt x="108" y="47"/>
                  </a:lnTo>
                  <a:lnTo>
                    <a:pt x="105" y="6"/>
                  </a:lnTo>
                  <a:cubicBezTo>
                    <a:pt x="94" y="3"/>
                    <a:pt x="82" y="0"/>
                    <a:pt x="64" y="0"/>
                  </a:cubicBezTo>
                  <a:cubicBezTo>
                    <a:pt x="29" y="0"/>
                    <a:pt x="0" y="13"/>
                    <a:pt x="0" y="45"/>
                  </a:cubicBezTo>
                  <a:cubicBezTo>
                    <a:pt x="0" y="63"/>
                    <a:pt x="9" y="73"/>
                    <a:pt x="27" y="85"/>
                  </a:cubicBezTo>
                  <a:cubicBezTo>
                    <a:pt x="48" y="98"/>
                    <a:pt x="84" y="106"/>
                    <a:pt x="84" y="128"/>
                  </a:cubicBezTo>
                  <a:cubicBezTo>
                    <a:pt x="84" y="146"/>
                    <a:pt x="67" y="155"/>
                    <a:pt x="52" y="155"/>
                  </a:cubicBezTo>
                  <a:cubicBezTo>
                    <a:pt x="24" y="155"/>
                    <a:pt x="10" y="133"/>
                    <a:pt x="10" y="113"/>
                  </a:cubicBezTo>
                  <a:lnTo>
                    <a:pt x="0" y="113"/>
                  </a:lnTo>
                  <a:lnTo>
                    <a:pt x="3" y="160"/>
                  </a:lnTo>
                  <a:cubicBezTo>
                    <a:pt x="12" y="162"/>
                    <a:pt x="32" y="166"/>
                    <a:pt x="53" y="166"/>
                  </a:cubicBezTo>
                  <a:cubicBezTo>
                    <a:pt x="95" y="166"/>
                    <a:pt x="118" y="147"/>
                    <a:pt x="118" y="118"/>
                  </a:cubicBezTo>
                  <a:cubicBezTo>
                    <a:pt x="118" y="102"/>
                    <a:pt x="109" y="90"/>
                    <a:pt x="99" y="8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62">
              <a:extLst>
                <a:ext uri="{FF2B5EF4-FFF2-40B4-BE49-F238E27FC236}">
                  <a16:creationId xmlns:a16="http://schemas.microsoft.com/office/drawing/2014/main" id="{0322B3F2-797C-4030-9B08-F0C2B256A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8825" y="-385763"/>
              <a:ext cx="165100" cy="187325"/>
            </a:xfrm>
            <a:custGeom>
              <a:avLst/>
              <a:gdLst>
                <a:gd name="T0" fmla="*/ 319 w 338"/>
                <a:gd name="T1" fmla="*/ 364 h 384"/>
                <a:gd name="T2" fmla="*/ 284 w 338"/>
                <a:gd name="T3" fmla="*/ 326 h 384"/>
                <a:gd name="T4" fmla="*/ 284 w 338"/>
                <a:gd name="T5" fmla="*/ 128 h 384"/>
                <a:gd name="T6" fmla="*/ 150 w 338"/>
                <a:gd name="T7" fmla="*/ 0 h 384"/>
                <a:gd name="T8" fmla="*/ 13 w 338"/>
                <a:gd name="T9" fmla="*/ 79 h 384"/>
                <a:gd name="T10" fmla="*/ 53 w 338"/>
                <a:gd name="T11" fmla="*/ 115 h 384"/>
                <a:gd name="T12" fmla="*/ 91 w 338"/>
                <a:gd name="T13" fmla="*/ 74 h 384"/>
                <a:gd name="T14" fmla="*/ 149 w 338"/>
                <a:gd name="T15" fmla="*/ 28 h 384"/>
                <a:gd name="T16" fmla="*/ 219 w 338"/>
                <a:gd name="T17" fmla="*/ 143 h 384"/>
                <a:gd name="T18" fmla="*/ 219 w 338"/>
                <a:gd name="T19" fmla="*/ 173 h 384"/>
                <a:gd name="T20" fmla="*/ 0 w 338"/>
                <a:gd name="T21" fmla="*/ 294 h 384"/>
                <a:gd name="T22" fmla="*/ 100 w 338"/>
                <a:gd name="T23" fmla="*/ 384 h 384"/>
                <a:gd name="T24" fmla="*/ 218 w 338"/>
                <a:gd name="T25" fmla="*/ 325 h 384"/>
                <a:gd name="T26" fmla="*/ 219 w 338"/>
                <a:gd name="T27" fmla="*/ 325 h 384"/>
                <a:gd name="T28" fmla="*/ 281 w 338"/>
                <a:gd name="T29" fmla="*/ 384 h 384"/>
                <a:gd name="T30" fmla="*/ 323 w 338"/>
                <a:gd name="T31" fmla="*/ 381 h 384"/>
                <a:gd name="T32" fmla="*/ 328 w 338"/>
                <a:gd name="T33" fmla="*/ 376 h 384"/>
                <a:gd name="T34" fmla="*/ 338 w 338"/>
                <a:gd name="T35" fmla="*/ 361 h 384"/>
                <a:gd name="T36" fmla="*/ 319 w 338"/>
                <a:gd name="T37" fmla="*/ 36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8" h="384">
                  <a:moveTo>
                    <a:pt x="319" y="364"/>
                  </a:moveTo>
                  <a:cubicBezTo>
                    <a:pt x="293" y="364"/>
                    <a:pt x="284" y="354"/>
                    <a:pt x="284" y="326"/>
                  </a:cubicBezTo>
                  <a:lnTo>
                    <a:pt x="284" y="128"/>
                  </a:lnTo>
                  <a:cubicBezTo>
                    <a:pt x="284" y="53"/>
                    <a:pt x="263" y="0"/>
                    <a:pt x="150" y="0"/>
                  </a:cubicBezTo>
                  <a:cubicBezTo>
                    <a:pt x="93" y="0"/>
                    <a:pt x="13" y="26"/>
                    <a:pt x="13" y="79"/>
                  </a:cubicBezTo>
                  <a:cubicBezTo>
                    <a:pt x="13" y="100"/>
                    <a:pt x="30" y="115"/>
                    <a:pt x="53" y="115"/>
                  </a:cubicBezTo>
                  <a:cubicBezTo>
                    <a:pt x="66" y="115"/>
                    <a:pt x="91" y="106"/>
                    <a:pt x="91" y="74"/>
                  </a:cubicBezTo>
                  <a:cubicBezTo>
                    <a:pt x="91" y="49"/>
                    <a:pt x="98" y="28"/>
                    <a:pt x="149" y="28"/>
                  </a:cubicBezTo>
                  <a:cubicBezTo>
                    <a:pt x="219" y="28"/>
                    <a:pt x="219" y="86"/>
                    <a:pt x="219" y="143"/>
                  </a:cubicBezTo>
                  <a:lnTo>
                    <a:pt x="219" y="173"/>
                  </a:lnTo>
                  <a:cubicBezTo>
                    <a:pt x="156" y="178"/>
                    <a:pt x="0" y="178"/>
                    <a:pt x="0" y="294"/>
                  </a:cubicBezTo>
                  <a:cubicBezTo>
                    <a:pt x="0" y="346"/>
                    <a:pt x="43" y="384"/>
                    <a:pt x="100" y="384"/>
                  </a:cubicBezTo>
                  <a:cubicBezTo>
                    <a:pt x="156" y="384"/>
                    <a:pt x="193" y="361"/>
                    <a:pt x="218" y="325"/>
                  </a:cubicBezTo>
                  <a:lnTo>
                    <a:pt x="219" y="325"/>
                  </a:lnTo>
                  <a:cubicBezTo>
                    <a:pt x="219" y="360"/>
                    <a:pt x="233" y="384"/>
                    <a:pt x="281" y="384"/>
                  </a:cubicBezTo>
                  <a:cubicBezTo>
                    <a:pt x="291" y="384"/>
                    <a:pt x="301" y="384"/>
                    <a:pt x="323" y="381"/>
                  </a:cubicBezTo>
                  <a:lnTo>
                    <a:pt x="328" y="376"/>
                  </a:lnTo>
                  <a:cubicBezTo>
                    <a:pt x="331" y="371"/>
                    <a:pt x="335" y="366"/>
                    <a:pt x="338" y="361"/>
                  </a:cubicBezTo>
                  <a:cubicBezTo>
                    <a:pt x="324" y="364"/>
                    <a:pt x="321" y="364"/>
                    <a:pt x="319" y="36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63">
              <a:extLst>
                <a:ext uri="{FF2B5EF4-FFF2-40B4-BE49-F238E27FC236}">
                  <a16:creationId xmlns:a16="http://schemas.microsoft.com/office/drawing/2014/main" id="{05F4623F-F5EC-4543-8DF9-2E5EEA13B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125" y="-355600"/>
              <a:ext cx="109538" cy="109538"/>
            </a:xfrm>
            <a:custGeom>
              <a:avLst/>
              <a:gdLst>
                <a:gd name="T0" fmla="*/ 20 w 224"/>
                <a:gd name="T1" fmla="*/ 0 h 224"/>
                <a:gd name="T2" fmla="*/ 0 w 224"/>
                <a:gd name="T3" fmla="*/ 19 h 224"/>
                <a:gd name="T4" fmla="*/ 0 w 224"/>
                <a:gd name="T5" fmla="*/ 224 h 224"/>
                <a:gd name="T6" fmla="*/ 224 w 224"/>
                <a:gd name="T7" fmla="*/ 224 h 224"/>
                <a:gd name="T8" fmla="*/ 224 w 224"/>
                <a:gd name="T9" fmla="*/ 0 h 224"/>
                <a:gd name="T10" fmla="*/ 149 w 224"/>
                <a:gd name="T11" fmla="*/ 0 h 224"/>
                <a:gd name="T12" fmla="*/ 149 w 224"/>
                <a:gd name="T13" fmla="*/ 149 h 224"/>
                <a:gd name="T14" fmla="*/ 74 w 224"/>
                <a:gd name="T15" fmla="*/ 149 h 224"/>
                <a:gd name="T16" fmla="*/ 74 w 224"/>
                <a:gd name="T17" fmla="*/ 0 h 224"/>
                <a:gd name="T18" fmla="*/ 20 w 224"/>
                <a:gd name="T1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4" h="224">
                  <a:moveTo>
                    <a:pt x="20" y="0"/>
                  </a:moveTo>
                  <a:lnTo>
                    <a:pt x="0" y="19"/>
                  </a:lnTo>
                  <a:lnTo>
                    <a:pt x="0" y="224"/>
                  </a:lnTo>
                  <a:lnTo>
                    <a:pt x="224" y="224"/>
                  </a:lnTo>
                  <a:lnTo>
                    <a:pt x="224" y="0"/>
                  </a:lnTo>
                  <a:lnTo>
                    <a:pt x="149" y="0"/>
                  </a:lnTo>
                  <a:lnTo>
                    <a:pt x="149" y="149"/>
                  </a:lnTo>
                  <a:lnTo>
                    <a:pt x="74" y="149"/>
                  </a:lnTo>
                  <a:lnTo>
                    <a:pt x="74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64">
              <a:extLst>
                <a:ext uri="{FF2B5EF4-FFF2-40B4-BE49-F238E27FC236}">
                  <a16:creationId xmlns:a16="http://schemas.microsoft.com/office/drawing/2014/main" id="{0D937415-F3D5-4469-A8E4-FD40E29C8B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8325" y="-447675"/>
              <a:ext cx="387350" cy="311150"/>
            </a:xfrm>
            <a:custGeom>
              <a:avLst/>
              <a:gdLst>
                <a:gd name="T0" fmla="*/ 463 w 790"/>
                <a:gd name="T1" fmla="*/ 407 h 637"/>
                <a:gd name="T2" fmla="*/ 608 w 790"/>
                <a:gd name="T3" fmla="*/ 325 h 637"/>
                <a:gd name="T4" fmla="*/ 608 w 790"/>
                <a:gd name="T5" fmla="*/ 372 h 637"/>
                <a:gd name="T6" fmla="*/ 519 w 790"/>
                <a:gd name="T7" fmla="*/ 477 h 637"/>
                <a:gd name="T8" fmla="*/ 463 w 790"/>
                <a:gd name="T9" fmla="*/ 407 h 637"/>
                <a:gd name="T10" fmla="*/ 708 w 790"/>
                <a:gd name="T11" fmla="*/ 490 h 637"/>
                <a:gd name="T12" fmla="*/ 727 w 790"/>
                <a:gd name="T13" fmla="*/ 489 h 637"/>
                <a:gd name="T14" fmla="*/ 790 w 790"/>
                <a:gd name="T15" fmla="*/ 284 h 637"/>
                <a:gd name="T16" fmla="*/ 519 w 790"/>
                <a:gd name="T17" fmla="*/ 0 h 637"/>
                <a:gd name="T18" fmla="*/ 408 w 790"/>
                <a:gd name="T19" fmla="*/ 17 h 637"/>
                <a:gd name="T20" fmla="*/ 408 w 790"/>
                <a:gd name="T21" fmla="*/ 116 h 637"/>
                <a:gd name="T22" fmla="*/ 389 w 790"/>
                <a:gd name="T23" fmla="*/ 116 h 637"/>
                <a:gd name="T24" fmla="*/ 389 w 790"/>
                <a:gd name="T25" fmla="*/ 135 h 637"/>
                <a:gd name="T26" fmla="*/ 314 w 790"/>
                <a:gd name="T27" fmla="*/ 135 h 637"/>
                <a:gd name="T28" fmla="*/ 314 w 790"/>
                <a:gd name="T29" fmla="*/ 135 h 637"/>
                <a:gd name="T30" fmla="*/ 314 w 790"/>
                <a:gd name="T31" fmla="*/ 54 h 637"/>
                <a:gd name="T32" fmla="*/ 125 w 790"/>
                <a:gd name="T33" fmla="*/ 187 h 637"/>
                <a:gd name="T34" fmla="*/ 179 w 790"/>
                <a:gd name="T35" fmla="*/ 187 h 637"/>
                <a:gd name="T36" fmla="*/ 179 w 790"/>
                <a:gd name="T37" fmla="*/ 337 h 637"/>
                <a:gd name="T38" fmla="*/ 254 w 790"/>
                <a:gd name="T39" fmla="*/ 337 h 637"/>
                <a:gd name="T40" fmla="*/ 254 w 790"/>
                <a:gd name="T41" fmla="*/ 187 h 637"/>
                <a:gd name="T42" fmla="*/ 329 w 790"/>
                <a:gd name="T43" fmla="*/ 187 h 637"/>
                <a:gd name="T44" fmla="*/ 329 w 790"/>
                <a:gd name="T45" fmla="*/ 412 h 637"/>
                <a:gd name="T46" fmla="*/ 104 w 790"/>
                <a:gd name="T47" fmla="*/ 412 h 637"/>
                <a:gd name="T48" fmla="*/ 104 w 790"/>
                <a:gd name="T49" fmla="*/ 206 h 637"/>
                <a:gd name="T50" fmla="*/ 0 w 790"/>
                <a:gd name="T51" fmla="*/ 397 h 637"/>
                <a:gd name="T52" fmla="*/ 400 w 790"/>
                <a:gd name="T53" fmla="*/ 637 h 637"/>
                <a:gd name="T54" fmla="*/ 698 w 790"/>
                <a:gd name="T55" fmla="*/ 524 h 637"/>
                <a:gd name="T56" fmla="*/ 712 w 790"/>
                <a:gd name="T57" fmla="*/ 509 h 637"/>
                <a:gd name="T58" fmla="*/ 670 w 790"/>
                <a:gd name="T59" fmla="*/ 511 h 637"/>
                <a:gd name="T60" fmla="*/ 608 w 790"/>
                <a:gd name="T61" fmla="*/ 452 h 637"/>
                <a:gd name="T62" fmla="*/ 607 w 790"/>
                <a:gd name="T63" fmla="*/ 452 h 637"/>
                <a:gd name="T64" fmla="*/ 489 w 790"/>
                <a:gd name="T65" fmla="*/ 511 h 637"/>
                <a:gd name="T66" fmla="*/ 389 w 790"/>
                <a:gd name="T67" fmla="*/ 421 h 637"/>
                <a:gd name="T68" fmla="*/ 608 w 790"/>
                <a:gd name="T69" fmla="*/ 300 h 637"/>
                <a:gd name="T70" fmla="*/ 608 w 790"/>
                <a:gd name="T71" fmla="*/ 270 h 637"/>
                <a:gd name="T72" fmla="*/ 538 w 790"/>
                <a:gd name="T73" fmla="*/ 155 h 637"/>
                <a:gd name="T74" fmla="*/ 480 w 790"/>
                <a:gd name="T75" fmla="*/ 201 h 637"/>
                <a:gd name="T76" fmla="*/ 442 w 790"/>
                <a:gd name="T77" fmla="*/ 242 h 637"/>
                <a:gd name="T78" fmla="*/ 402 w 790"/>
                <a:gd name="T79" fmla="*/ 206 h 637"/>
                <a:gd name="T80" fmla="*/ 539 w 790"/>
                <a:gd name="T81" fmla="*/ 127 h 637"/>
                <a:gd name="T82" fmla="*/ 672 w 790"/>
                <a:gd name="T83" fmla="*/ 254 h 637"/>
                <a:gd name="T84" fmla="*/ 672 w 790"/>
                <a:gd name="T85" fmla="*/ 452 h 637"/>
                <a:gd name="T86" fmla="*/ 708 w 790"/>
                <a:gd name="T87" fmla="*/ 490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90" h="637">
                  <a:moveTo>
                    <a:pt x="463" y="407"/>
                  </a:moveTo>
                  <a:cubicBezTo>
                    <a:pt x="463" y="332"/>
                    <a:pt x="569" y="326"/>
                    <a:pt x="608" y="325"/>
                  </a:cubicBezTo>
                  <a:lnTo>
                    <a:pt x="608" y="372"/>
                  </a:lnTo>
                  <a:cubicBezTo>
                    <a:pt x="608" y="427"/>
                    <a:pt x="573" y="477"/>
                    <a:pt x="519" y="477"/>
                  </a:cubicBezTo>
                  <a:cubicBezTo>
                    <a:pt x="490" y="477"/>
                    <a:pt x="463" y="449"/>
                    <a:pt x="463" y="407"/>
                  </a:cubicBezTo>
                  <a:close/>
                  <a:moveTo>
                    <a:pt x="708" y="490"/>
                  </a:moveTo>
                  <a:cubicBezTo>
                    <a:pt x="710" y="490"/>
                    <a:pt x="713" y="490"/>
                    <a:pt x="727" y="489"/>
                  </a:cubicBezTo>
                  <a:cubicBezTo>
                    <a:pt x="770" y="426"/>
                    <a:pt x="790" y="351"/>
                    <a:pt x="790" y="284"/>
                  </a:cubicBezTo>
                  <a:cubicBezTo>
                    <a:pt x="790" y="129"/>
                    <a:pt x="684" y="0"/>
                    <a:pt x="519" y="0"/>
                  </a:cubicBezTo>
                  <a:cubicBezTo>
                    <a:pt x="484" y="0"/>
                    <a:pt x="447" y="6"/>
                    <a:pt x="408" y="17"/>
                  </a:cubicBezTo>
                  <a:lnTo>
                    <a:pt x="408" y="116"/>
                  </a:lnTo>
                  <a:lnTo>
                    <a:pt x="389" y="116"/>
                  </a:lnTo>
                  <a:lnTo>
                    <a:pt x="389" y="135"/>
                  </a:lnTo>
                  <a:lnTo>
                    <a:pt x="314" y="135"/>
                  </a:lnTo>
                  <a:lnTo>
                    <a:pt x="314" y="135"/>
                  </a:lnTo>
                  <a:lnTo>
                    <a:pt x="314" y="54"/>
                  </a:lnTo>
                  <a:cubicBezTo>
                    <a:pt x="253" y="85"/>
                    <a:pt x="189" y="129"/>
                    <a:pt x="125" y="187"/>
                  </a:cubicBezTo>
                  <a:lnTo>
                    <a:pt x="179" y="187"/>
                  </a:lnTo>
                  <a:lnTo>
                    <a:pt x="179" y="337"/>
                  </a:lnTo>
                  <a:lnTo>
                    <a:pt x="254" y="337"/>
                  </a:lnTo>
                  <a:lnTo>
                    <a:pt x="254" y="187"/>
                  </a:lnTo>
                  <a:lnTo>
                    <a:pt x="329" y="187"/>
                  </a:lnTo>
                  <a:lnTo>
                    <a:pt x="329" y="412"/>
                  </a:lnTo>
                  <a:lnTo>
                    <a:pt x="104" y="412"/>
                  </a:lnTo>
                  <a:lnTo>
                    <a:pt x="104" y="206"/>
                  </a:lnTo>
                  <a:cubicBezTo>
                    <a:pt x="29" y="279"/>
                    <a:pt x="0" y="342"/>
                    <a:pt x="0" y="397"/>
                  </a:cubicBezTo>
                  <a:cubicBezTo>
                    <a:pt x="0" y="511"/>
                    <a:pt x="152" y="637"/>
                    <a:pt x="400" y="637"/>
                  </a:cubicBezTo>
                  <a:cubicBezTo>
                    <a:pt x="539" y="637"/>
                    <a:pt x="635" y="590"/>
                    <a:pt x="698" y="524"/>
                  </a:cubicBezTo>
                  <a:lnTo>
                    <a:pt x="712" y="509"/>
                  </a:lnTo>
                  <a:cubicBezTo>
                    <a:pt x="689" y="511"/>
                    <a:pt x="680" y="511"/>
                    <a:pt x="670" y="511"/>
                  </a:cubicBezTo>
                  <a:cubicBezTo>
                    <a:pt x="623" y="511"/>
                    <a:pt x="608" y="487"/>
                    <a:pt x="608" y="452"/>
                  </a:cubicBezTo>
                  <a:lnTo>
                    <a:pt x="607" y="452"/>
                  </a:lnTo>
                  <a:cubicBezTo>
                    <a:pt x="580" y="489"/>
                    <a:pt x="545" y="511"/>
                    <a:pt x="489" y="511"/>
                  </a:cubicBezTo>
                  <a:cubicBezTo>
                    <a:pt x="432" y="511"/>
                    <a:pt x="389" y="472"/>
                    <a:pt x="389" y="421"/>
                  </a:cubicBezTo>
                  <a:cubicBezTo>
                    <a:pt x="389" y="305"/>
                    <a:pt x="545" y="305"/>
                    <a:pt x="608" y="300"/>
                  </a:cubicBezTo>
                  <a:lnTo>
                    <a:pt x="608" y="270"/>
                  </a:lnTo>
                  <a:cubicBezTo>
                    <a:pt x="608" y="214"/>
                    <a:pt x="607" y="155"/>
                    <a:pt x="538" y="155"/>
                  </a:cubicBezTo>
                  <a:cubicBezTo>
                    <a:pt x="487" y="155"/>
                    <a:pt x="480" y="176"/>
                    <a:pt x="480" y="201"/>
                  </a:cubicBezTo>
                  <a:cubicBezTo>
                    <a:pt x="480" y="234"/>
                    <a:pt x="455" y="242"/>
                    <a:pt x="442" y="242"/>
                  </a:cubicBezTo>
                  <a:cubicBezTo>
                    <a:pt x="419" y="242"/>
                    <a:pt x="402" y="227"/>
                    <a:pt x="402" y="206"/>
                  </a:cubicBezTo>
                  <a:cubicBezTo>
                    <a:pt x="402" y="154"/>
                    <a:pt x="482" y="127"/>
                    <a:pt x="539" y="127"/>
                  </a:cubicBezTo>
                  <a:cubicBezTo>
                    <a:pt x="652" y="126"/>
                    <a:pt x="672" y="179"/>
                    <a:pt x="672" y="254"/>
                  </a:cubicBezTo>
                  <a:lnTo>
                    <a:pt x="672" y="452"/>
                  </a:lnTo>
                  <a:cubicBezTo>
                    <a:pt x="672" y="480"/>
                    <a:pt x="682" y="490"/>
                    <a:pt x="708" y="49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Rectangle 265">
              <a:extLst>
                <a:ext uri="{FF2B5EF4-FFF2-40B4-BE49-F238E27FC236}">
                  <a16:creationId xmlns:a16="http://schemas.microsoft.com/office/drawing/2014/main" id="{F8D5B463-EEB8-4CDC-9413-7D2DEBC27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1838" y="-482600"/>
              <a:ext cx="36513" cy="92075"/>
            </a:xfrm>
            <a:prstGeom prst="rect">
              <a:avLst/>
            </a:prstGeom>
            <a:solidFill>
              <a:srgbClr val="0BBBE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6322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640" y="0"/>
            <a:ext cx="91263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1249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640" y="0"/>
            <a:ext cx="91263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20" y="40050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0609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883" r:id="rId10"/>
    <p:sldLayoutId id="2147483884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B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0D9A05D-73BA-4C7C-9389-175D637D9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67315B-BDD9-4372-A1C4-29DD43D9F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3185606-3890-4B8E-9299-0433A4EE3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8770" y="6315869"/>
            <a:ext cx="4561880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685800"/>
            <a:r>
              <a:rPr lang="fr-FR">
                <a:solidFill>
                  <a:prstClr val="white"/>
                </a:solidFill>
              </a:rPr>
              <a:t>Université d’Angers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13B83DA9-F49E-4952-BC77-34F711FE9BA5}"/>
              </a:ext>
            </a:extLst>
          </p:cNvPr>
          <p:cNvSpPr txBox="1">
            <a:spLocks/>
          </p:cNvSpPr>
          <p:nvPr userDrawn="1"/>
        </p:nvSpPr>
        <p:spPr>
          <a:xfrm>
            <a:off x="205978" y="6315869"/>
            <a:ext cx="422672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rgbClr val="C6C6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402C8-AAF6-430C-9C4F-B768B719CBA8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57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</p:sldLayoutIdLst>
  <p:transition spd="slow">
    <p:push dir="u"/>
  </p:transition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LucidaGrande" charset="0"/>
        <a:buChar char="-"/>
        <a:defRPr sz="21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5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7988" y="404665"/>
            <a:ext cx="8507077" cy="863749"/>
          </a:xfrm>
          <a:prstGeom prst="rect">
            <a:avLst/>
          </a:prstGeom>
          <a:noFill/>
        </p:spPr>
        <p:txBody>
          <a:bodyPr vert="horz" lIns="108000" tIns="0" rIns="108000" bIns="0" rtlCol="0" anchor="t">
            <a:noAutofit/>
          </a:bodyPr>
          <a:lstStyle/>
          <a:p>
            <a:r>
              <a:rPr lang="fr-FR"/>
              <a:t>Compléter avec un titre ici qui porte votre message sur deux lignes au maximum pour des raisons de lisibilité</a:t>
            </a:r>
            <a:endParaRPr lang="fr-FR" noProof="0"/>
          </a:p>
        </p:txBody>
      </p:sp>
      <p:sp>
        <p:nvSpPr>
          <p:cNvPr id="34" name="Rectangle 33"/>
          <p:cNvSpPr/>
          <p:nvPr/>
        </p:nvSpPr>
        <p:spPr>
          <a:xfrm>
            <a:off x="6964881" y="6503348"/>
            <a:ext cx="1503133" cy="2308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0066"/>
              </a:buClr>
              <a:buSzTx/>
              <a:buFontTx/>
              <a:buNone/>
              <a:tabLst/>
              <a:defRPr/>
            </a:pPr>
            <a:r>
              <a:rPr kumimoji="0" lang="fr-FR" sz="6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confidentiel</a:t>
            </a: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| © WAVESTONE</a:t>
            </a:r>
          </a:p>
        </p:txBody>
      </p:sp>
      <p:sp>
        <p:nvSpPr>
          <p:cNvPr id="98" name="Textfeld 6"/>
          <p:cNvSpPr txBox="1"/>
          <p:nvPr/>
        </p:nvSpPr>
        <p:spPr bwMode="gray">
          <a:xfrm>
            <a:off x="8493666" y="6549514"/>
            <a:ext cx="332308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2254E-7EB4-45E4-904F-3575BFE2F20B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503078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317988" y="1268414"/>
            <a:ext cx="8507077" cy="4968000"/>
          </a:xfrm>
          <a:prstGeom prst="rect">
            <a:avLst/>
          </a:prstGeom>
        </p:spPr>
        <p:txBody>
          <a:bodyPr vert="horz" lIns="108000" tIns="108000" rIns="108000" bIns="108000" rtlCol="0">
            <a:noAutofit/>
          </a:bodyPr>
          <a:lstStyle/>
          <a:p>
            <a:pPr lvl="0"/>
            <a:r>
              <a:rPr lang="fr-FR"/>
              <a:t>Niveau 1 - </a:t>
            </a:r>
            <a:r>
              <a:rPr lang="fr-FR">
                <a:solidFill>
                  <a:srgbClr val="503078"/>
                </a:solidFill>
              </a:rPr>
              <a:t>Pour passer au niveau suivant, faire Shift + Alt + flèche droite </a:t>
            </a:r>
            <a:endParaRPr lang="fr-FR"/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  <a:p>
            <a:pPr lvl="5"/>
            <a:r>
              <a:rPr lang="fr-FR"/>
              <a:t>Niveau 6</a:t>
            </a:r>
          </a:p>
          <a:p>
            <a:pPr lvl="6"/>
            <a:r>
              <a:rPr lang="fr-FR"/>
              <a:t>Niveau 7</a:t>
            </a:r>
          </a:p>
          <a:p>
            <a:pPr lvl="7"/>
            <a:r>
              <a:rPr lang="fr-FR" noProof="0"/>
              <a:t>Nive</a:t>
            </a:r>
            <a:r>
              <a:rPr lang="fr-FR"/>
              <a:t>au 8</a:t>
            </a:r>
          </a:p>
          <a:p>
            <a:pPr lvl="8"/>
            <a:r>
              <a:rPr lang="fr-FR"/>
              <a:t>Niveau 9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6572" y="5935042"/>
            <a:ext cx="854721" cy="92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3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  <p:sldLayoutId id="2147483861" r:id="rId18"/>
    <p:sldLayoutId id="2147483862" r:id="rId19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kern="120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just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tabLst/>
        <a:defRPr sz="1600" i="0" kern="1200" cap="none" baseline="0">
          <a:solidFill>
            <a:schemeClr val="bg2"/>
          </a:solidFill>
          <a:latin typeface="+mn-lt"/>
          <a:ea typeface="+mn-ea"/>
          <a:cs typeface="+mn-cs"/>
        </a:defRPr>
      </a:lvl1pPr>
      <a:lvl2pPr marL="358775" indent="-358775" algn="just" defTabSz="914400" rtl="0" eaLnBrk="1" latinLnBrk="0" hangingPunct="1">
        <a:lnSpc>
          <a:spcPct val="100000"/>
        </a:lnSpc>
        <a:spcBef>
          <a:spcPts val="1400"/>
        </a:spcBef>
        <a:buClr>
          <a:schemeClr val="bg2"/>
        </a:buClr>
        <a:buFont typeface="Tempus Sans ITC" panose="04020404030D07020202" pitchFamily="82" charset="0"/>
        <a:buChar char="/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60000" indent="0" algn="just" defTabSz="914400" rtl="0" eaLnBrk="1" latinLnBrk="0" hangingPunct="1">
        <a:lnSpc>
          <a:spcPct val="100000"/>
        </a:lnSpc>
        <a:spcBef>
          <a:spcPts val="6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88000" algn="just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Tahoma" panose="020B0604030504040204" pitchFamily="34" charset="0"/>
        <a:buChar char="›"/>
        <a:defRPr sz="120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900000" marR="0" indent="-252000" algn="just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chemeClr val="bg2"/>
        </a:buClr>
        <a:buSzTx/>
        <a:buFont typeface="Tahoma" panose="020B0604030504040204" pitchFamily="34" charset="0"/>
        <a:buChar char="»"/>
        <a:tabLst/>
        <a:defRPr lang="fr-FR" sz="1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252000" algn="just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Tahoma" panose="020B0604030504040204" pitchFamily="34" charset="0"/>
        <a:buChar char="»"/>
        <a:defRPr lang="fr-FR" sz="100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00000" indent="-252000" algn="just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Tahoma" panose="020B0604030504040204" pitchFamily="34" charset="0"/>
        <a:buChar char="»"/>
        <a:defRPr lang="fr-FR" sz="100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900000" marR="0" indent="-252000" algn="just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chemeClr val="bg2"/>
        </a:buClr>
        <a:buSzTx/>
        <a:buFont typeface="Tahoma" panose="020B0604030504040204" pitchFamily="34" charset="0"/>
        <a:buChar char="»"/>
        <a:tabLst/>
        <a:defRPr lang="fr-FR" sz="10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900000" indent="-252000" algn="just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Tahoma" panose="020B0604030504040204" pitchFamily="34" charset="0"/>
        <a:buChar char="»"/>
        <a:defRPr lang="fr-FR" sz="10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20">
          <p15:clr>
            <a:srgbClr val="F26B43"/>
          </p15:clr>
        </p15:guide>
        <p15:guide id="3" pos="217">
          <p15:clr>
            <a:srgbClr val="F26B43"/>
          </p15:clr>
        </p15:guide>
        <p15:guide id="4" pos="6023">
          <p15:clr>
            <a:srgbClr val="F26B43"/>
          </p15:clr>
        </p15:guide>
        <p15:guide id="5" orient="horz" pos="232">
          <p15:clr>
            <a:srgbClr val="F26B43"/>
          </p15:clr>
        </p15:guide>
        <p15:guide id="6" orient="horz" pos="2228">
          <p15:clr>
            <a:srgbClr val="F26B43"/>
          </p15:clr>
        </p15:guide>
        <p15:guide id="7" orient="horz" pos="2092">
          <p15:clr>
            <a:srgbClr val="F26B43"/>
          </p15:clr>
        </p15:guide>
        <p15:guide id="8" pos="3188">
          <p15:clr>
            <a:srgbClr val="F26B43"/>
          </p15:clr>
        </p15:guide>
        <p15:guide id="9" pos="3052">
          <p15:clr>
            <a:srgbClr val="F26B43"/>
          </p15:clr>
        </p15:guide>
        <p15:guide id="10" orient="horz" pos="346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orient="horz" pos="3929">
          <p15:clr>
            <a:srgbClr val="F26B43"/>
          </p15:clr>
        </p15:guide>
        <p15:guide id="13" orient="horz" pos="43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ype13.fr/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D253A4-E671-4848-A9D9-38BFDFBE14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Commission Permanente du Numérique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4DFDDD-E1D6-4B55-9A7F-523B3560A6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>
                <a:latin typeface="Verdana"/>
                <a:ea typeface="Verdana"/>
                <a:cs typeface="Verdana"/>
              </a:rPr>
              <a:t>25 juin 2021</a:t>
            </a:r>
          </a:p>
        </p:txBody>
      </p:sp>
    </p:spTree>
    <p:extLst>
      <p:ext uri="{BB962C8B-B14F-4D97-AF65-F5344CB8AC3E}">
        <p14:creationId xmlns:p14="http://schemas.microsoft.com/office/powerpoint/2010/main" val="2904174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6245D7B-7C33-457A-9041-110AFAA22C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6B35F1C-2951-454C-B119-E4F366470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>
                <a:ea typeface="Times New Roman" panose="02020603050405020304" pitchFamily="18" charset="0"/>
                <a:cs typeface="Arial" panose="020B0604020202020204" pitchFamily="34" charset="0"/>
              </a:rPr>
              <a:t>Porte-folio KARUTA</a:t>
            </a:r>
            <a:r>
              <a:rPr lang="fr-FR" sz="48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3738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D7CA32-9964-43A2-BFCD-7E58F4C73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68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>
                <a:ea typeface="Verdana"/>
              </a:rPr>
              <a:t>Etat des lieux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A6D1CC-A665-4A43-AEE8-32A0AF340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642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1600">
                <a:ea typeface="Verdana"/>
              </a:rPr>
              <a:t>Outil de e-</a:t>
            </a:r>
            <a:r>
              <a:rPr lang="fr-FR" sz="1600" err="1">
                <a:ea typeface="Verdana"/>
              </a:rPr>
              <a:t>portofolio</a:t>
            </a:r>
            <a:r>
              <a:rPr lang="fr-FR" sz="1600">
                <a:ea typeface="Verdana"/>
              </a:rPr>
              <a:t> issu d’un projet de recherche au Campus Montréal en partenariat avec l’IUT-2 de Grenoble et de l’Université de Kyoto</a:t>
            </a:r>
          </a:p>
          <a:p>
            <a:r>
              <a:rPr lang="fr-FR" sz="1600">
                <a:ea typeface="Verdana"/>
              </a:rPr>
              <a:t>Usages : approche par compétences, validation des acquis d’expérience, auto-évaluation, CV…</a:t>
            </a:r>
          </a:p>
          <a:p>
            <a:r>
              <a:rPr lang="fr-FR" sz="1600">
                <a:ea typeface="Verdana"/>
              </a:rPr>
              <a:t>Etude de l’outil pour le projet de Thélème (veille sur les outils de e-portfolio </a:t>
            </a:r>
            <a:r>
              <a:rPr lang="fr-FR" sz="1600" err="1">
                <a:ea typeface="Verdana"/>
              </a:rPr>
              <a:t>Karuta</a:t>
            </a:r>
            <a:r>
              <a:rPr lang="fr-FR" sz="1600">
                <a:ea typeface="Verdana"/>
              </a:rPr>
              <a:t>, </a:t>
            </a:r>
            <a:r>
              <a:rPr lang="fr-FR" sz="1600" err="1">
                <a:ea typeface="Verdana"/>
              </a:rPr>
              <a:t>Mahara</a:t>
            </a:r>
            <a:r>
              <a:rPr lang="fr-FR" sz="1600">
                <a:ea typeface="Verdana"/>
              </a:rPr>
              <a:t>...) mais aucune décision prise pour le moment sur le choix d'un outil.</a:t>
            </a:r>
          </a:p>
          <a:p>
            <a:endParaRPr lang="fr-FR" sz="1600">
              <a:ea typeface="Verdana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FD8E34A-7A3A-44AD-B0B3-1C7165FB6AE6}"/>
              </a:ext>
            </a:extLst>
          </p:cNvPr>
          <p:cNvSpPr txBox="1">
            <a:spLocks/>
          </p:cNvSpPr>
          <p:nvPr/>
        </p:nvSpPr>
        <p:spPr>
          <a:xfrm>
            <a:off x="459309" y="3606672"/>
            <a:ext cx="8229600" cy="25642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>
                <a:solidFill>
                  <a:srgbClr val="0070C0"/>
                </a:solidFill>
                <a:ea typeface="Verdana"/>
              </a:rPr>
              <a:t>Demande reçue : </a:t>
            </a:r>
          </a:p>
          <a:p>
            <a:r>
              <a:rPr lang="fr-FR" sz="1600" b="1">
                <a:ea typeface="Verdana"/>
              </a:rPr>
              <a:t>M. Nizar </a:t>
            </a:r>
            <a:r>
              <a:rPr lang="fr-FR" sz="1600" b="1" err="1">
                <a:ea typeface="Verdana"/>
              </a:rPr>
              <a:t>Chatti</a:t>
            </a:r>
            <a:r>
              <a:rPr lang="fr-FR" sz="1600" b="1">
                <a:ea typeface="Verdana"/>
              </a:rPr>
              <a:t> de Polytech </a:t>
            </a:r>
            <a:r>
              <a:rPr lang="fr-FR" sz="1600">
                <a:ea typeface="Verdana"/>
              </a:rPr>
              <a:t>souhaite</a:t>
            </a:r>
            <a:r>
              <a:rPr lang="fr-FR" sz="1600" b="1">
                <a:ea typeface="Verdana"/>
              </a:rPr>
              <a:t> </a:t>
            </a:r>
            <a:r>
              <a:rPr lang="fr-FR" sz="1600">
                <a:ea typeface="Verdana"/>
              </a:rPr>
              <a:t>installer l'outil </a:t>
            </a:r>
            <a:r>
              <a:rPr lang="fr-FR" sz="1600" err="1">
                <a:ea typeface="Verdana"/>
              </a:rPr>
              <a:t>Karuta</a:t>
            </a:r>
            <a:r>
              <a:rPr lang="fr-FR" sz="1600">
                <a:ea typeface="Verdana"/>
              </a:rPr>
              <a:t> sur un serveur en vue de l'expérimenter sur les stages/projets à l'image de ce qui se fait dans d'autres écoles du réseau Polytech (avec quelques centaines d'instances et à peu près autant de comptes utilisateurs). </a:t>
            </a:r>
            <a:br>
              <a:rPr lang="fr-FR" sz="1600">
                <a:ea typeface="Verdana"/>
              </a:rPr>
            </a:br>
            <a:endParaRPr lang="fr-FR" sz="1600">
              <a:ea typeface="Verdana"/>
            </a:endParaRPr>
          </a:p>
          <a:p>
            <a:r>
              <a:rPr lang="fr-FR" sz="1600" b="1">
                <a:ea typeface="Verdana"/>
              </a:rPr>
              <a:t>M. Ludovic Savouré de l’IUT</a:t>
            </a:r>
            <a:r>
              <a:rPr lang="fr-FR" sz="1600">
                <a:ea typeface="Verdana"/>
              </a:rPr>
              <a:t> se joint à la demande d'installation d'un serveur de test de l'outil </a:t>
            </a:r>
            <a:r>
              <a:rPr lang="fr-FR" sz="1600" err="1">
                <a:ea typeface="Verdana"/>
              </a:rPr>
              <a:t>Karuta</a:t>
            </a:r>
            <a:r>
              <a:rPr lang="fr-FR" sz="1600">
                <a:ea typeface="Verdana"/>
              </a:rPr>
              <a:t> pour ses étudiants, dans le cadre du nouveau programme de BUT, et de la généralisation du portefolio numérique. </a:t>
            </a:r>
          </a:p>
        </p:txBody>
      </p:sp>
    </p:spTree>
    <p:extLst>
      <p:ext uri="{BB962C8B-B14F-4D97-AF65-F5344CB8AC3E}">
        <p14:creationId xmlns:p14="http://schemas.microsoft.com/office/powerpoint/2010/main" val="2179038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D7CA32-9964-43A2-BFCD-7E58F4C73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68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>
                <a:ea typeface="Verdana"/>
              </a:rPr>
              <a:t>Solutions possibles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9CC5C80-653A-4EAF-A94D-EADC7675B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737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1600" b="1">
                <a:ea typeface="Verdana"/>
              </a:rPr>
              <a:t>Deux solutions possibles</a:t>
            </a:r>
            <a:r>
              <a:rPr lang="fr-FR" sz="1600">
                <a:ea typeface="Verdana"/>
              </a:rPr>
              <a:t> : créer un </a:t>
            </a:r>
            <a:r>
              <a:rPr lang="fr-FR" sz="1600" b="1">
                <a:solidFill>
                  <a:srgbClr val="0070C0"/>
                </a:solidFill>
                <a:ea typeface="Verdana"/>
              </a:rPr>
              <a:t>serveur dédié</a:t>
            </a:r>
            <a:r>
              <a:rPr lang="fr-FR" sz="1600">
                <a:ea typeface="Verdana"/>
              </a:rPr>
              <a:t> pour chaque demande ou mettre en place un </a:t>
            </a:r>
            <a:r>
              <a:rPr lang="fr-FR" sz="1600" b="1" err="1">
                <a:solidFill>
                  <a:srgbClr val="0070C0"/>
                </a:solidFill>
                <a:ea typeface="Verdana"/>
              </a:rPr>
              <a:t>Karuta</a:t>
            </a:r>
            <a:r>
              <a:rPr lang="fr-FR" sz="1600" b="1">
                <a:solidFill>
                  <a:srgbClr val="0070C0"/>
                </a:solidFill>
                <a:ea typeface="Verdana"/>
              </a:rPr>
              <a:t> mutualisé.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76AAB586-0419-4C06-A1AD-823DC43A8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035989"/>
              </p:ext>
            </p:extLst>
          </p:nvPr>
        </p:nvGraphicFramePr>
        <p:xfrm>
          <a:off x="340131" y="2396740"/>
          <a:ext cx="8449237" cy="26151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2745">
                  <a:extLst>
                    <a:ext uri="{9D8B030D-6E8A-4147-A177-3AD203B41FA5}">
                      <a16:colId xmlns:a16="http://schemas.microsoft.com/office/drawing/2014/main" val="1254386724"/>
                    </a:ext>
                  </a:extLst>
                </a:gridCol>
                <a:gridCol w="3251024">
                  <a:extLst>
                    <a:ext uri="{9D8B030D-6E8A-4147-A177-3AD203B41FA5}">
                      <a16:colId xmlns:a16="http://schemas.microsoft.com/office/drawing/2014/main" val="807004428"/>
                    </a:ext>
                  </a:extLst>
                </a:gridCol>
                <a:gridCol w="3505468">
                  <a:extLst>
                    <a:ext uri="{9D8B030D-6E8A-4147-A177-3AD203B41FA5}">
                      <a16:colId xmlns:a16="http://schemas.microsoft.com/office/drawing/2014/main" val="468429574"/>
                    </a:ext>
                  </a:extLst>
                </a:gridCol>
              </a:tblGrid>
              <a:tr h="2629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Avantages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Inconvénients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2262217"/>
                  </a:ext>
                </a:extLst>
              </a:tr>
              <a:tr h="1131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Serveur dédié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- Autonomie des administrateurs dans les composantes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- Peu de temps de ressource DDN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- Mettre en place un nouveau serveur en cas de nouvelle demande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- Hors périmètre du SI (sauvegarde, maintenance, sécurité…)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6705001"/>
                  </a:ext>
                </a:extLst>
              </a:tr>
              <a:tr h="1209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err="1">
                          <a:effectLst/>
                        </a:rPr>
                        <a:t>Karuta</a:t>
                      </a:r>
                      <a:r>
                        <a:rPr lang="fr-FR" sz="1600">
                          <a:effectLst/>
                        </a:rPr>
                        <a:t> mutualisé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- Facilite l’ouverture de </a:t>
                      </a:r>
                      <a:r>
                        <a:rPr lang="fr-FR" sz="1400" err="1">
                          <a:effectLst/>
                        </a:rPr>
                        <a:t>Karuta</a:t>
                      </a:r>
                      <a:r>
                        <a:rPr lang="fr-FR" sz="1400">
                          <a:effectLst/>
                        </a:rPr>
                        <a:t> à d’autres demandes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- Dans le périmètre du SI (sauvegarde, maintenance, sécurité…)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- Ressources importante pour la DDN, DEVEC et </a:t>
                      </a:r>
                      <a:r>
                        <a:rPr lang="fr-FR" sz="1400" err="1">
                          <a:effectLst/>
                        </a:rPr>
                        <a:t>LabUA</a:t>
                      </a:r>
                      <a:r>
                        <a:rPr lang="fr-FR" sz="1400">
                          <a:effectLst/>
                        </a:rPr>
                        <a:t> (prise en main, formation…)</a:t>
                      </a:r>
                    </a:p>
                    <a:p>
                      <a:endParaRPr lang="fr-FR" sz="140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018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668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BF35C15-9BFA-4970-B23F-0622D7F0A5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>
                <a:latin typeface="Verdana"/>
                <a:ea typeface="Verdana"/>
                <a:cs typeface="Verdana"/>
              </a:rPr>
              <a:t>mesures</a:t>
            </a:r>
          </a:p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B6F296A-E4F5-42C6-A60D-3917FCCC6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Sécurité du SI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834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D7CA32-9964-43A2-BFCD-7E58F4C73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>
                <a:ea typeface="Verdana"/>
              </a:rPr>
            </a:b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A6D1CC-A665-4A43-AEE8-32A0AF340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101173" cy="44078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4E8F7B69-0D37-4F9D-939E-0E1884A62B15}"/>
              </a:ext>
            </a:extLst>
          </p:cNvPr>
          <p:cNvSpPr/>
          <p:nvPr/>
        </p:nvSpPr>
        <p:spPr>
          <a:xfrm>
            <a:off x="206010" y="117242"/>
            <a:ext cx="8629200" cy="944730"/>
          </a:xfrm>
          <a:prstGeom prst="rect">
            <a:avLst/>
          </a:prstGeom>
          <a:solidFill>
            <a:srgbClr val="0BBB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/>
          <a:lstStyle/>
          <a:p>
            <a:pPr algn="ctr"/>
            <a:r>
              <a:rPr lang="fr-FR" sz="4050" spc="-1">
                <a:solidFill>
                  <a:srgbClr val="FFFFFF"/>
                </a:solidFill>
                <a:latin typeface="Verdana"/>
              </a:rPr>
              <a:t>Mesures avec impact utilisateur</a:t>
            </a: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2A7B71BF-B3F6-4F60-857E-CB24A30F3C52}"/>
              </a:ext>
            </a:extLst>
          </p:cNvPr>
          <p:cNvSpPr/>
          <p:nvPr/>
        </p:nvSpPr>
        <p:spPr>
          <a:xfrm>
            <a:off x="668797" y="2186063"/>
            <a:ext cx="407096" cy="271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FEF7056-04D2-4724-8B91-1ED60AD99C16}"/>
              </a:ext>
            </a:extLst>
          </p:cNvPr>
          <p:cNvSpPr txBox="1"/>
          <p:nvPr/>
        </p:nvSpPr>
        <p:spPr>
          <a:xfrm>
            <a:off x="1075893" y="2116742"/>
            <a:ext cx="6992213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b="1"/>
              <a:t>Former et sensibiliser à la Sécurité du Système d’Information </a:t>
            </a:r>
            <a:r>
              <a:rPr lang="fr-FR"/>
              <a:t>(2 ans)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Combattre le phishing, phishing pédagogique</a:t>
            </a:r>
            <a:endParaRPr lang="fr-FR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Savoir alerter</a:t>
            </a:r>
            <a:endParaRPr lang="fr-FR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Savoir comment stocker et partager ses documents </a:t>
            </a:r>
            <a:endParaRPr lang="fr-FR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Comprendre la charte d’usage du SI et la respecter</a:t>
            </a:r>
            <a:endParaRPr lang="fr-FR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…</a:t>
            </a:r>
            <a:endParaRPr lang="fr-FR">
              <a:cs typeface="Calibri"/>
            </a:endParaRPr>
          </a:p>
          <a:p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C40FDCA-FCDF-4969-AF84-290106A6729E}"/>
              </a:ext>
            </a:extLst>
          </p:cNvPr>
          <p:cNvSpPr txBox="1"/>
          <p:nvPr/>
        </p:nvSpPr>
        <p:spPr>
          <a:xfrm>
            <a:off x="327551" y="1409364"/>
            <a:ext cx="8386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/>
              <a:t>Mesures proposées au Conseil de Sécurité avec impact direct sur l’utilisateur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2DAA897-F77F-458B-9AD1-1343CA6A93AA}"/>
              </a:ext>
            </a:extLst>
          </p:cNvPr>
          <p:cNvCxnSpPr/>
          <p:nvPr/>
        </p:nvCxnSpPr>
        <p:spPr>
          <a:xfrm>
            <a:off x="1162372" y="3936574"/>
            <a:ext cx="4649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9AFBA6E0-DC73-4410-83B9-52F1863C9272}"/>
              </a:ext>
            </a:extLst>
          </p:cNvPr>
          <p:cNvSpPr txBox="1"/>
          <p:nvPr/>
        </p:nvSpPr>
        <p:spPr>
          <a:xfrm>
            <a:off x="1630373" y="3744933"/>
            <a:ext cx="699221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/>
              <a:t>Formats à définir (capsules, classique, jeux, en externe, en interne, …)</a:t>
            </a:r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72E5B490-AA35-4EC4-AECF-0110F6F4EEE9}"/>
              </a:ext>
            </a:extLst>
          </p:cNvPr>
          <p:cNvSpPr/>
          <p:nvPr/>
        </p:nvSpPr>
        <p:spPr>
          <a:xfrm>
            <a:off x="668797" y="4229770"/>
            <a:ext cx="407096" cy="271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D949D66-E823-455C-B4B5-FD608836F3B9}"/>
              </a:ext>
            </a:extLst>
          </p:cNvPr>
          <p:cNvSpPr txBox="1"/>
          <p:nvPr/>
        </p:nvSpPr>
        <p:spPr>
          <a:xfrm>
            <a:off x="1075893" y="4160449"/>
            <a:ext cx="6992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/>
              <a:t>Changer son mot de passe si plus d’un 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Newsletter en juin, fin août début septembre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Pop-up ENT et Moodle depuis mi juin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Envoi de mails nominatifs mi juin, fin août, semaines de septembre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F6C47147-65A8-48D8-8B49-083AB3168CD1}"/>
              </a:ext>
            </a:extLst>
          </p:cNvPr>
          <p:cNvCxnSpPr/>
          <p:nvPr/>
        </p:nvCxnSpPr>
        <p:spPr>
          <a:xfrm>
            <a:off x="1192128" y="5437332"/>
            <a:ext cx="4649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46931F70-4896-4648-AAA0-45BA9260A634}"/>
              </a:ext>
            </a:extLst>
          </p:cNvPr>
          <p:cNvSpPr txBox="1"/>
          <p:nvPr/>
        </p:nvSpPr>
        <p:spPr>
          <a:xfrm>
            <a:off x="1669736" y="5252666"/>
            <a:ext cx="6992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Gestionnaire de mots de passe UA ?</a:t>
            </a:r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66B1626C-35FD-4544-BB47-DA97204D6332}"/>
              </a:ext>
            </a:extLst>
          </p:cNvPr>
          <p:cNvSpPr/>
          <p:nvPr/>
        </p:nvSpPr>
        <p:spPr>
          <a:xfrm>
            <a:off x="666217" y="5839005"/>
            <a:ext cx="407096" cy="271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9DA30F7-360C-465E-BDAE-BD911737BE81}"/>
              </a:ext>
            </a:extLst>
          </p:cNvPr>
          <p:cNvSpPr txBox="1"/>
          <p:nvPr/>
        </p:nvSpPr>
        <p:spPr>
          <a:xfrm>
            <a:off x="1073313" y="5769684"/>
            <a:ext cx="6992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/>
              <a:t>Gestion des accès temporaires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Limiter la durée et le périmètre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Responsabiliser</a:t>
            </a:r>
          </a:p>
        </p:txBody>
      </p:sp>
    </p:spTree>
    <p:extLst>
      <p:ext uri="{BB962C8B-B14F-4D97-AF65-F5344CB8AC3E}">
        <p14:creationId xmlns:p14="http://schemas.microsoft.com/office/powerpoint/2010/main" val="2512510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206010" y="117242"/>
            <a:ext cx="8629200" cy="944730"/>
          </a:xfrm>
          <a:prstGeom prst="rect">
            <a:avLst/>
          </a:prstGeom>
          <a:solidFill>
            <a:srgbClr val="0BBB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/>
          <a:lstStyle/>
          <a:p>
            <a:pPr algn="ctr"/>
            <a:r>
              <a:rPr lang="fr-FR" sz="4050" spc="-1">
                <a:solidFill>
                  <a:srgbClr val="FFFFFF"/>
                </a:solidFill>
                <a:latin typeface="Verdana"/>
              </a:rPr>
              <a:t>Contraintes occasionnées</a:t>
            </a:r>
          </a:p>
        </p:txBody>
      </p:sp>
      <p:sp>
        <p:nvSpPr>
          <p:cNvPr id="87" name="CustomShape 2"/>
          <p:cNvSpPr/>
          <p:nvPr/>
        </p:nvSpPr>
        <p:spPr>
          <a:xfrm>
            <a:off x="941986" y="2208316"/>
            <a:ext cx="7413741" cy="33093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/>
          <a:lstStyle/>
          <a:p>
            <a:pPr marL="257175" indent="-257175">
              <a:buFont typeface="Arial" panose="020B0604020202020204" pitchFamily="34" charset="0"/>
              <a:buChar char="•"/>
            </a:pPr>
            <a:endParaRPr lang="fr-FR"/>
          </a:p>
          <a:p>
            <a:endParaRPr lang="fr-FR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135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1350"/>
          </a:p>
        </p:txBody>
      </p:sp>
      <p:sp>
        <p:nvSpPr>
          <p:cNvPr id="88" name="CustomShape 3"/>
          <p:cNvSpPr/>
          <p:nvPr/>
        </p:nvSpPr>
        <p:spPr>
          <a:xfrm>
            <a:off x="628020" y="6308757"/>
            <a:ext cx="6790230" cy="3399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/>
          <a:lstStyle/>
          <a:p>
            <a:r>
              <a:rPr lang="fr-FR" sz="900" spc="-1">
                <a:solidFill>
                  <a:srgbClr val="C6C6C6"/>
                </a:solidFill>
                <a:latin typeface="Verdana"/>
                <a:ea typeface="Verdana"/>
                <a:cs typeface="Verdana"/>
              </a:rPr>
              <a:t>Université d’Angers – Direction du Développement du Numérique</a:t>
            </a:r>
            <a:endParaRPr lang="fr-FR" sz="1350"/>
          </a:p>
        </p:txBody>
      </p:sp>
      <p:sp>
        <p:nvSpPr>
          <p:cNvPr id="89" name="CustomShape 4"/>
          <p:cNvSpPr/>
          <p:nvPr/>
        </p:nvSpPr>
        <p:spPr>
          <a:xfrm>
            <a:off x="206010" y="5594130"/>
            <a:ext cx="42201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/>
          <a:lstStyle/>
          <a:p>
            <a:pPr>
              <a:lnSpc>
                <a:spcPct val="100000"/>
              </a:lnSpc>
            </a:pPr>
            <a:fld id="{E1F71434-4399-4AC5-AA1C-791E026EE579}" type="slidenum">
              <a:rPr lang="fr-FR" sz="900" spc="-1">
                <a:solidFill>
                  <a:srgbClr val="C6C6C6"/>
                </a:solidFill>
                <a:latin typeface="Verdana"/>
                <a:ea typeface="Verdana"/>
              </a:rPr>
              <a:pPr>
                <a:lnSpc>
                  <a:spcPct val="100000"/>
                </a:lnSpc>
              </a:pPr>
              <a:t>15</a:t>
            </a:fld>
            <a:endParaRPr lang="fr-FR" sz="900" spc="-1">
              <a:latin typeface="Arial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944F463-F37C-42C8-BBEB-0D178DACCC35}"/>
              </a:ext>
            </a:extLst>
          </p:cNvPr>
          <p:cNvSpPr txBox="1"/>
          <p:nvPr/>
        </p:nvSpPr>
        <p:spPr>
          <a:xfrm>
            <a:off x="788273" y="2318161"/>
            <a:ext cx="698518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>
                <a:ea typeface="+mn-lt"/>
                <a:cs typeface="+mn-lt"/>
              </a:rPr>
              <a:t>Exiger le changement du mot de passe si plus d’un an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C226473-2DCB-406E-893D-44BB368F7CE6}"/>
              </a:ext>
            </a:extLst>
          </p:cNvPr>
          <p:cNvSpPr txBox="1"/>
          <p:nvPr/>
        </p:nvSpPr>
        <p:spPr>
          <a:xfrm>
            <a:off x="1247308" y="2626396"/>
            <a:ext cx="6289588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/>
              <a:t>Renseigner une adresse mail personnelle associée 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350"/>
              <a:t>Afin d’être autonome même en cas de perte du mot de passe</a:t>
            </a:r>
          </a:p>
          <a:p>
            <a:endParaRPr lang="fr-FR" sz="1350"/>
          </a:p>
          <a:p>
            <a:r>
              <a:rPr lang="fr-FR" sz="1350"/>
              <a:t>Blocage des accès si mot de passe de plus d’un an à compter du 15 septembre 2021</a:t>
            </a:r>
            <a:br>
              <a:rPr lang="fr-FR" sz="1350"/>
            </a:br>
            <a:endParaRPr lang="fr-FR" sz="135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1350"/>
          </a:p>
          <a:p>
            <a:endParaRPr lang="fr-FR" sz="135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1350"/>
          </a:p>
          <a:p>
            <a:br>
              <a:rPr lang="fr-FR" sz="1350"/>
            </a:br>
            <a:endParaRPr lang="fr-FR" sz="1350"/>
          </a:p>
          <a:p>
            <a:endParaRPr lang="fr-FR" sz="1350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28C59F1D-63F7-47FB-9CB9-A6FBD1F99130}"/>
              </a:ext>
            </a:extLst>
          </p:cNvPr>
          <p:cNvSpPr/>
          <p:nvPr/>
        </p:nvSpPr>
        <p:spPr>
          <a:xfrm>
            <a:off x="869999" y="2674292"/>
            <a:ext cx="305322" cy="2035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04178BC-4089-480F-B1BB-87C060F2C7CF}"/>
              </a:ext>
            </a:extLst>
          </p:cNvPr>
          <p:cNvSpPr txBox="1"/>
          <p:nvPr/>
        </p:nvSpPr>
        <p:spPr>
          <a:xfrm>
            <a:off x="1316425" y="4102543"/>
            <a:ext cx="666486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350">
                <a:cs typeface="Arial"/>
              </a:rPr>
              <a:t>Le créateur d’un accès temporaire est responsabilisé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350">
                <a:ea typeface="+mn-lt"/>
                <a:cs typeface="Arial"/>
              </a:rPr>
              <a:t>La durée de vie d’un accès temporaire est raccourcie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350">
                <a:ea typeface="+mn-lt"/>
                <a:cs typeface="Arial"/>
              </a:rPr>
              <a:t>Les accès effectifs sont ciblés (adresse mail absente ou présente, stockage ou non, …)</a:t>
            </a:r>
            <a:endParaRPr lang="fr-FR" sz="1350">
              <a:ea typeface="+mn-lt"/>
              <a:cs typeface="+mn-lt"/>
            </a:endParaRPr>
          </a:p>
          <a:p>
            <a:endParaRPr lang="fr-FR" sz="1350"/>
          </a:p>
          <a:p>
            <a:endParaRPr lang="fr-FR" sz="135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4B6E109-3AAA-4DE7-9CE0-E03725029597}"/>
              </a:ext>
            </a:extLst>
          </p:cNvPr>
          <p:cNvSpPr txBox="1"/>
          <p:nvPr/>
        </p:nvSpPr>
        <p:spPr>
          <a:xfrm>
            <a:off x="788273" y="3751148"/>
            <a:ext cx="698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ea typeface="+mn-lt"/>
                <a:cs typeface="+mn-lt"/>
              </a:rPr>
              <a:t>Revoir la politique d'attribution d'accès temporaires</a:t>
            </a:r>
          </a:p>
        </p:txBody>
      </p:sp>
    </p:spTree>
    <p:extLst>
      <p:ext uri="{BB962C8B-B14F-4D97-AF65-F5344CB8AC3E}">
        <p14:creationId xmlns:p14="http://schemas.microsoft.com/office/powerpoint/2010/main" val="3130990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D0D1306-A136-4712-A42E-9EBA0A88B3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75A7847-4492-4175-8720-F012A7DAC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Informations diverses 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720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BD3D3C0-6F2E-4A6D-8B3B-6EDA7E5728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fr-FR">
              <a:latin typeface="Verdana"/>
              <a:ea typeface="Verdana"/>
            </a:endParaRPr>
          </a:p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3C5E886-46D8-45A7-889B-6535E8928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>
                <a:latin typeface="Verdana"/>
                <a:ea typeface="Verdana"/>
              </a:rPr>
              <a:t>Suppression des comptes AD/O365 </a:t>
            </a:r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926999B-F7E3-4C56-98A0-ADDE3C9F11AA}"/>
              </a:ext>
            </a:extLst>
          </p:cNvPr>
          <p:cNvSpPr txBox="1"/>
          <p:nvPr/>
        </p:nvSpPr>
        <p:spPr>
          <a:xfrm>
            <a:off x="3080084" y="4153671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1756138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AD6052-31F5-4157-83E7-D6C568A2B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>
                <a:latin typeface="Verdana"/>
                <a:ea typeface="Verdana"/>
              </a:rPr>
              <a:t>Suppression des comptes AD/O365 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84BE76-36B6-49EE-B535-475263090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04" y="1500996"/>
            <a:ext cx="8703553" cy="467596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r-FR" sz="2000">
                <a:latin typeface="Verdana"/>
                <a:ea typeface="Verdana"/>
              </a:rPr>
              <a:t>Depuis 2011 (mise en place de l'AD) les comptes désactivés (CPN) n'ont jamais été supprimés.</a:t>
            </a:r>
            <a:endParaRPr lang="fr-FR" sz="2000"/>
          </a:p>
          <a:p>
            <a:r>
              <a:rPr lang="fr-FR" sz="2000">
                <a:latin typeface="Verdana"/>
                <a:ea typeface="Verdana"/>
              </a:rPr>
              <a:t>Actuellement plus de 30 000 comptes sont inactifs</a:t>
            </a:r>
          </a:p>
          <a:p>
            <a:r>
              <a:rPr lang="fr-FR" sz="2000">
                <a:latin typeface="Verdana"/>
                <a:ea typeface="Verdana"/>
              </a:rPr>
              <a:t>Conséquences</a:t>
            </a:r>
            <a:endParaRPr lang="fr-FR" sz="1600">
              <a:latin typeface="Verdana"/>
              <a:ea typeface="Verdana"/>
            </a:endParaRPr>
          </a:p>
          <a:p>
            <a:pPr lvl="1"/>
            <a:r>
              <a:rPr lang="fr-FR" sz="2000">
                <a:latin typeface="Verdana"/>
                <a:ea typeface="Verdana"/>
              </a:rPr>
              <a:t>répercussion sur la sécurité du SI (c'est une des failles d'Active Directory)</a:t>
            </a:r>
          </a:p>
          <a:p>
            <a:pPr lvl="1"/>
            <a:r>
              <a:rPr lang="fr-FR" sz="2000">
                <a:latin typeface="Verdana"/>
                <a:ea typeface="Verdana"/>
              </a:rPr>
              <a:t>Administration d'Active Directory et O365 (comptes O365 synchronisés sur AD) rendue plus complexe (et c'est donc aussi une faille de sécurité).</a:t>
            </a:r>
            <a:endParaRPr lang="fr-FR" sz="1600">
              <a:latin typeface="Verdana"/>
              <a:ea typeface="Verdana"/>
            </a:endParaRPr>
          </a:p>
          <a:p>
            <a:pPr lvl="1"/>
            <a:endParaRPr lang="fr-FR" sz="2000">
              <a:latin typeface="Verdana"/>
              <a:ea typeface="Verdana"/>
            </a:endParaRPr>
          </a:p>
          <a:p>
            <a:pPr lvl="1"/>
            <a:endParaRPr lang="fr-FR" sz="2000">
              <a:latin typeface="Verdana"/>
              <a:ea typeface="Verdana"/>
            </a:endParaRPr>
          </a:p>
          <a:p>
            <a:pPr>
              <a:buFont typeface="Arial" panose="020B0604030504040204" pitchFamily="34" charset="0"/>
              <a:buChar char="•"/>
            </a:pPr>
            <a:r>
              <a:rPr lang="fr-FR" sz="2400">
                <a:latin typeface="Verdana"/>
                <a:ea typeface="Verdana"/>
              </a:rPr>
              <a:t>Quelle durée de conservation des comptes appliquer avant suppression ? (proposition 1 an après désactivation CPN)</a:t>
            </a:r>
          </a:p>
          <a:p>
            <a:pPr marL="0" indent="0">
              <a:buNone/>
            </a:pPr>
            <a:endParaRPr lang="fr-FR" sz="2000">
              <a:latin typeface="Verdana"/>
              <a:ea typeface="Verdana"/>
            </a:endParaRPr>
          </a:p>
          <a:p>
            <a:pPr marL="0" indent="0">
              <a:buNone/>
            </a:pPr>
            <a:endParaRPr lang="fr-FR" sz="2000">
              <a:latin typeface="Verdana"/>
              <a:ea typeface="Verdana"/>
            </a:endParaRPr>
          </a:p>
          <a:p>
            <a:pPr marL="0" indent="0">
              <a:buNone/>
            </a:pPr>
            <a:endParaRPr lang="fr-FR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25098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BD3D3C0-6F2E-4A6D-8B3B-6EDA7E5728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3C5E886-46D8-45A7-889B-6535E8928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Licences Voltaire</a:t>
            </a:r>
          </a:p>
        </p:txBody>
      </p:sp>
    </p:spTree>
    <p:extLst>
      <p:ext uri="{BB962C8B-B14F-4D97-AF65-F5344CB8AC3E}">
        <p14:creationId xmlns:p14="http://schemas.microsoft.com/office/powerpoint/2010/main" val="2174728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91D85C-A7EB-40B7-8F34-9B4A71DF9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Ordre du jour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384873-DF1C-47E8-9CA0-319C04079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600" y="1319842"/>
            <a:ext cx="8204799" cy="53570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lvl="0" indent="-342900">
              <a:spcBef>
                <a:spcPts val="1415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>
                <a:solidFill>
                  <a:srgbClr val="000000"/>
                </a:solidFill>
                <a:latin typeface="Verdana"/>
                <a:ea typeface="Times New Roman" panose="02020603050405020304" pitchFamily="18" charset="0"/>
                <a:cs typeface="Arial"/>
              </a:rPr>
              <a:t>Relevé</a:t>
            </a:r>
            <a:r>
              <a:rPr lang="fr-FR" sz="1800">
                <a:solidFill>
                  <a:srgbClr val="000000"/>
                </a:solidFill>
                <a:effectLst/>
                <a:latin typeface="Verdana"/>
                <a:ea typeface="Times New Roman" panose="02020603050405020304" pitchFamily="18" charset="0"/>
                <a:cs typeface="Arial"/>
              </a:rPr>
              <a:t> de conclusions CPN 2 avril 2021</a:t>
            </a:r>
          </a:p>
          <a:p>
            <a:pPr marL="342900" lvl="0" indent="-342900">
              <a:spcBef>
                <a:spcPts val="1415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 err="1">
                <a:solidFill>
                  <a:srgbClr val="000000"/>
                </a:solidFill>
                <a:effectLst/>
                <a:latin typeface="Verdana"/>
                <a:ea typeface="Times New Roman" panose="02020603050405020304" pitchFamily="18" charset="0"/>
                <a:cs typeface="Arial"/>
              </a:rPr>
              <a:t>Hype</a:t>
            </a:r>
            <a:r>
              <a:rPr lang="fr-FR" sz="1800">
                <a:solidFill>
                  <a:srgbClr val="000000"/>
                </a:solidFill>
                <a:effectLst/>
                <a:latin typeface="Verdana"/>
                <a:ea typeface="Times New Roman" panose="02020603050405020304" pitchFamily="18" charset="0"/>
                <a:cs typeface="Arial"/>
              </a:rPr>
              <a:t> 13 (site web et </a:t>
            </a:r>
            <a:r>
              <a:rPr lang="fr-FR" sz="1800">
                <a:solidFill>
                  <a:srgbClr val="000000"/>
                </a:solidFill>
                <a:latin typeface="Verdana"/>
                <a:ea typeface="Times New Roman" panose="02020603050405020304" pitchFamily="18" charset="0"/>
                <a:cs typeface="Arial"/>
              </a:rPr>
              <a:t>webinaires)</a:t>
            </a:r>
            <a:endParaRPr lang="fr-FR" sz="1800">
              <a:solidFill>
                <a:srgbClr val="000000"/>
              </a:solidFill>
              <a:effectLst/>
              <a:latin typeface="Verdana"/>
              <a:ea typeface="Times New Roman" panose="02020603050405020304" pitchFamily="18" charset="0"/>
              <a:cs typeface="Arial"/>
            </a:endParaRPr>
          </a:p>
          <a:p>
            <a:pPr marL="342900" lvl="0" indent="-342900">
              <a:spcBef>
                <a:spcPts val="1415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>
                <a:solidFill>
                  <a:srgbClr val="000000"/>
                </a:solidFill>
                <a:effectLst/>
                <a:latin typeface="Verdana"/>
                <a:ea typeface="Times New Roman" panose="02020603050405020304" pitchFamily="18" charset="0"/>
                <a:cs typeface="Arial"/>
              </a:rPr>
              <a:t>Equipement et Hot line numérique des étudiants</a:t>
            </a:r>
          </a:p>
          <a:p>
            <a:pPr marL="0" indent="0">
              <a:spcBef>
                <a:spcPts val="1415"/>
              </a:spcBef>
              <a:buNone/>
            </a:pPr>
            <a:r>
              <a:rPr lang="fr-FR" sz="1800">
                <a:solidFill>
                  <a:srgbClr val="000000"/>
                </a:solidFill>
                <a:latin typeface="Verdana"/>
                <a:ea typeface="Times New Roman" panose="02020603050405020304" pitchFamily="18" charset="0"/>
                <a:cs typeface="Arial"/>
              </a:rPr>
              <a:t>4. Porte-folio KARUTA</a:t>
            </a:r>
            <a:r>
              <a:rPr lang="fr-FR" sz="1800">
                <a:solidFill>
                  <a:srgbClr val="000000"/>
                </a:solidFill>
                <a:effectLst/>
                <a:latin typeface="Verdana"/>
                <a:ea typeface="Times New Roman" panose="02020603050405020304" pitchFamily="18" charset="0"/>
                <a:cs typeface="Arial"/>
              </a:rPr>
              <a:t> </a:t>
            </a:r>
            <a:endParaRPr lang="fr-FR" sz="1800">
              <a:solidFill>
                <a:srgbClr val="000000"/>
              </a:solidFill>
              <a:latin typeface="Verdana"/>
              <a:ea typeface="Times New Roman" panose="02020603050405020304" pitchFamily="18" charset="0"/>
              <a:cs typeface="Arial"/>
            </a:endParaRPr>
          </a:p>
          <a:p>
            <a:pPr marL="0" indent="0">
              <a:spcBef>
                <a:spcPts val="1415"/>
              </a:spcBef>
              <a:buNone/>
            </a:pPr>
            <a:r>
              <a:rPr lang="fr-FR" sz="1800">
                <a:solidFill>
                  <a:srgbClr val="000000"/>
                </a:solidFill>
                <a:effectLst/>
                <a:latin typeface="Verdana"/>
                <a:ea typeface="Times New Roman" panose="02020603050405020304" pitchFamily="18" charset="0"/>
                <a:cs typeface="Arial"/>
              </a:rPr>
              <a:t>5. Sécurité du SI (mesures)</a:t>
            </a:r>
          </a:p>
          <a:p>
            <a:pPr marL="0" indent="0">
              <a:spcBef>
                <a:spcPts val="1415"/>
              </a:spcBef>
              <a:buNone/>
            </a:pPr>
            <a:r>
              <a:rPr lang="fr-FR" sz="1800">
                <a:solidFill>
                  <a:srgbClr val="000000"/>
                </a:solidFill>
                <a:effectLst/>
                <a:latin typeface="Verdana"/>
                <a:ea typeface="Times New Roman" panose="02020603050405020304" pitchFamily="18" charset="0"/>
                <a:cs typeface="Arial"/>
              </a:rPr>
              <a:t>6. Informations diverses :</a:t>
            </a:r>
          </a:p>
          <a:p>
            <a:pPr marL="285750" indent="-285750">
              <a:spcBef>
                <a:spcPts val="1415"/>
              </a:spcBef>
            </a:pPr>
            <a:r>
              <a:rPr lang="fr-FR" sz="1800">
                <a:solidFill>
                  <a:srgbClr val="000000"/>
                </a:solidFill>
                <a:latin typeface="Verdana"/>
                <a:ea typeface="Times New Roman" panose="02020603050405020304" pitchFamily="18" charset="0"/>
                <a:cs typeface="Arial"/>
              </a:rPr>
              <a:t>- </a:t>
            </a:r>
            <a:r>
              <a:rPr lang="fr-FR" sz="1800">
                <a:latin typeface="Verdana"/>
                <a:ea typeface="Verdana"/>
                <a:cs typeface="Arial"/>
              </a:rPr>
              <a:t>suppression des comptes AD/O365 </a:t>
            </a:r>
            <a:endParaRPr lang="fr-FR" sz="1800">
              <a:solidFill>
                <a:srgbClr val="000000"/>
              </a:solidFill>
              <a:latin typeface="Verdana"/>
              <a:ea typeface="Times New Roman" panose="02020603050405020304" pitchFamily="18" charset="0"/>
              <a:cs typeface="Arial"/>
            </a:endParaRPr>
          </a:p>
          <a:p>
            <a:pPr>
              <a:spcBef>
                <a:spcPts val="1415"/>
              </a:spcBef>
            </a:pPr>
            <a:r>
              <a:rPr lang="fr-FR" sz="1800">
                <a:solidFill>
                  <a:srgbClr val="000000"/>
                </a:solidFill>
                <a:effectLst/>
                <a:latin typeface="Verdana"/>
                <a:ea typeface="Times New Roman" panose="02020603050405020304" pitchFamily="18" charset="0"/>
                <a:cs typeface="Arial"/>
              </a:rPr>
              <a:t>- licences Voltaire</a:t>
            </a:r>
          </a:p>
          <a:p>
            <a:pPr>
              <a:spcBef>
                <a:spcPts val="1415"/>
              </a:spcBef>
            </a:pPr>
            <a:r>
              <a:rPr lang="fr-FR" sz="1800">
                <a:solidFill>
                  <a:srgbClr val="000000"/>
                </a:solidFill>
                <a:effectLst/>
                <a:latin typeface="Verdana"/>
                <a:ea typeface="Times New Roman" panose="02020603050405020304" pitchFamily="18" charset="0"/>
                <a:cs typeface="Arial"/>
              </a:rPr>
              <a:t>- calendrier futures CPN</a:t>
            </a:r>
          </a:p>
          <a:p>
            <a:pPr>
              <a:spcBef>
                <a:spcPts val="1415"/>
              </a:spcBef>
            </a:pPr>
            <a:r>
              <a:rPr lang="fr-FR" sz="1800">
                <a:solidFill>
                  <a:srgbClr val="000000"/>
                </a:solidFill>
                <a:effectLst/>
                <a:latin typeface="Verdana"/>
                <a:ea typeface="Times New Roman" panose="02020603050405020304" pitchFamily="18" charset="0"/>
                <a:cs typeface="Arial"/>
              </a:rPr>
              <a:t>- information pour maquette des budgets (mettre)</a:t>
            </a:r>
          </a:p>
        </p:txBody>
      </p:sp>
    </p:spTree>
    <p:extLst>
      <p:ext uri="{BB962C8B-B14F-4D97-AF65-F5344CB8AC3E}">
        <p14:creationId xmlns:p14="http://schemas.microsoft.com/office/powerpoint/2010/main" val="841234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52DF55-01F3-4181-B2DE-A30A560DB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Année en cours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64F53B-5BB7-4F7C-A2A2-3793F06CE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/>
              <a:t>Comme tous les ans les « sphères » sont supprimées au mois d’aout.</a:t>
            </a:r>
          </a:p>
          <a:p>
            <a:r>
              <a:rPr lang="fr-FR"/>
              <a:t>La société n’est plus en droit de sauvegarder les données. Les administrateurs de sphère doivent donc penser à les télécharger.</a:t>
            </a:r>
          </a:p>
          <a:p>
            <a:r>
              <a:rPr lang="fr-FR"/>
              <a:t>Un message sera envoyé à tous les administrateurs actuels.</a:t>
            </a:r>
          </a:p>
          <a:p>
            <a:r>
              <a:rPr lang="fr-FR"/>
              <a:t>Si vous pensez à des personnes à informer sur l’existence de cette « Entrainement Voltaire », dites le moi !</a:t>
            </a:r>
          </a:p>
        </p:txBody>
      </p:sp>
    </p:spTree>
    <p:extLst>
      <p:ext uri="{BB962C8B-B14F-4D97-AF65-F5344CB8AC3E}">
        <p14:creationId xmlns:p14="http://schemas.microsoft.com/office/powerpoint/2010/main" val="1245095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AD6052-31F5-4157-83E7-D6C568A2B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Etat des lieux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1C1A45DE-EA18-40B5-AFD9-1BC4653BA7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4936394"/>
              </p:ext>
            </p:extLst>
          </p:nvPr>
        </p:nvGraphicFramePr>
        <p:xfrm>
          <a:off x="620485" y="1360714"/>
          <a:ext cx="7866446" cy="4345255"/>
        </p:xfrm>
        <a:graphic>
          <a:graphicData uri="http://schemas.openxmlformats.org/drawingml/2006/table">
            <a:tbl>
              <a:tblPr/>
              <a:tblGrid>
                <a:gridCol w="1033434">
                  <a:extLst>
                    <a:ext uri="{9D8B030D-6E8A-4147-A177-3AD203B41FA5}">
                      <a16:colId xmlns:a16="http://schemas.microsoft.com/office/drawing/2014/main" val="2275434589"/>
                    </a:ext>
                  </a:extLst>
                </a:gridCol>
                <a:gridCol w="1095132">
                  <a:extLst>
                    <a:ext uri="{9D8B030D-6E8A-4147-A177-3AD203B41FA5}">
                      <a16:colId xmlns:a16="http://schemas.microsoft.com/office/drawing/2014/main" val="2929618306"/>
                    </a:ext>
                  </a:extLst>
                </a:gridCol>
                <a:gridCol w="1264801">
                  <a:extLst>
                    <a:ext uri="{9D8B030D-6E8A-4147-A177-3AD203B41FA5}">
                      <a16:colId xmlns:a16="http://schemas.microsoft.com/office/drawing/2014/main" val="3291134130"/>
                    </a:ext>
                  </a:extLst>
                </a:gridCol>
                <a:gridCol w="1125983">
                  <a:extLst>
                    <a:ext uri="{9D8B030D-6E8A-4147-A177-3AD203B41FA5}">
                      <a16:colId xmlns:a16="http://schemas.microsoft.com/office/drawing/2014/main" val="4097426166"/>
                    </a:ext>
                  </a:extLst>
                </a:gridCol>
                <a:gridCol w="1233954">
                  <a:extLst>
                    <a:ext uri="{9D8B030D-6E8A-4147-A177-3AD203B41FA5}">
                      <a16:colId xmlns:a16="http://schemas.microsoft.com/office/drawing/2014/main" val="517943991"/>
                    </a:ext>
                  </a:extLst>
                </a:gridCol>
                <a:gridCol w="1079708">
                  <a:extLst>
                    <a:ext uri="{9D8B030D-6E8A-4147-A177-3AD203B41FA5}">
                      <a16:colId xmlns:a16="http://schemas.microsoft.com/office/drawing/2014/main" val="2384439744"/>
                    </a:ext>
                  </a:extLst>
                </a:gridCol>
                <a:gridCol w="1033434">
                  <a:extLst>
                    <a:ext uri="{9D8B030D-6E8A-4147-A177-3AD203B41FA5}">
                      <a16:colId xmlns:a16="http://schemas.microsoft.com/office/drawing/2014/main" val="56076376"/>
                    </a:ext>
                  </a:extLst>
                </a:gridCol>
              </a:tblGrid>
              <a:tr h="139551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Composantes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nb de licences acquises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nombre d'inscriptions 2016-2017 à l'Univers Voltaire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nombre d'inscriptions 2017-2018 à l'Univers Voltaire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nombre d'inscriptions 2018-2019 à l'Univers Voltaire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nombre d'inscriptions 2019-2020 à l'Univers Voltaire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nombre d'inscriptions 2020-2021 à l'Univers Voltaire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4979526"/>
                  </a:ext>
                </a:extLst>
              </a:tr>
              <a:tr h="29762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IUT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94232"/>
                  </a:ext>
                </a:extLst>
              </a:tr>
              <a:tr h="29762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Santé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482496"/>
                  </a:ext>
                </a:extLst>
              </a:tr>
              <a:tr h="2910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LLSH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125345"/>
                  </a:ext>
                </a:extLst>
              </a:tr>
              <a:tr h="29762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ESTHUA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457251"/>
                  </a:ext>
                </a:extLst>
              </a:tr>
              <a:tr h="29762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Sciences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711927"/>
                  </a:ext>
                </a:extLst>
              </a:tr>
              <a:tr h="2910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108490"/>
                  </a:ext>
                </a:extLst>
              </a:tr>
              <a:tr h="2910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IAE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3804820"/>
                  </a:ext>
                </a:extLst>
              </a:tr>
              <a:tr h="29762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Autres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3763020"/>
                  </a:ext>
                </a:extLst>
              </a:tr>
              <a:tr h="29762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787555"/>
                  </a:ext>
                </a:extLst>
              </a:tr>
              <a:tr h="291006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1113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735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AD6052-31F5-4157-83E7-D6C568A2B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Etat des lieux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66CB640E-7C3C-4D52-8AFB-0EABD72451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945" y="1377653"/>
            <a:ext cx="8903866" cy="4818961"/>
          </a:xfrm>
        </p:spPr>
      </p:pic>
    </p:spTree>
    <p:extLst>
      <p:ext uri="{BB962C8B-B14F-4D97-AF65-F5344CB8AC3E}">
        <p14:creationId xmlns:p14="http://schemas.microsoft.com/office/powerpoint/2010/main" val="935662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626DF71-E39E-480D-B884-C2765D170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0864" y="3898364"/>
            <a:ext cx="6169724" cy="1125140"/>
          </a:xfrm>
        </p:spPr>
        <p:txBody>
          <a:bodyPr>
            <a:normAutofit/>
          </a:bodyPr>
          <a:lstStyle/>
          <a:p>
            <a:pPr marL="257175" indent="-257175" algn="l">
              <a:buFont typeface="Arial" panose="020B0604020202020204" pitchFamily="34" charset="0"/>
              <a:buChar char="•"/>
            </a:pPr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D51A78F-E614-4811-AA46-DDB8D6BC9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Calendrier futures CPN</a:t>
            </a:r>
          </a:p>
        </p:txBody>
      </p:sp>
    </p:spTree>
    <p:extLst>
      <p:ext uri="{BB962C8B-B14F-4D97-AF65-F5344CB8AC3E}">
        <p14:creationId xmlns:p14="http://schemas.microsoft.com/office/powerpoint/2010/main" val="970452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>
                <a:latin typeface="Verdana"/>
                <a:cs typeface="Arial"/>
              </a:rPr>
              <a:t>CPN du 2</a:t>
            </a:r>
            <a:r>
              <a:rPr lang="fr-FR" baseline="30000">
                <a:latin typeface="Verdana"/>
                <a:cs typeface="Arial"/>
              </a:rPr>
              <a:t>ème</a:t>
            </a:r>
            <a:r>
              <a:rPr lang="fr-FR">
                <a:latin typeface="Verdana"/>
                <a:cs typeface="Arial"/>
              </a:rPr>
              <a:t> semestre 2021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AE33DD8-7773-40C5-8098-7795A745F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>
                <a:latin typeface="Verdana"/>
                <a:ea typeface="Verdana"/>
              </a:rPr>
              <a:t>Les prochaines séances de CPN auront lieu les vendredis de 9h30 à 12h30 :</a:t>
            </a:r>
          </a:p>
          <a:p>
            <a:pPr marL="457200" lvl="1" indent="0">
              <a:buNone/>
            </a:pPr>
            <a:r>
              <a:rPr lang="fr-FR" sz="2800">
                <a:latin typeface="Verdana"/>
                <a:ea typeface="Verdana"/>
              </a:rPr>
              <a:t>- 8 octobre 2021</a:t>
            </a:r>
          </a:p>
          <a:p>
            <a:pPr marL="457200" lvl="1" indent="0">
              <a:buNone/>
            </a:pPr>
            <a:r>
              <a:rPr lang="fr-FR" sz="2800">
                <a:latin typeface="Verdana"/>
                <a:ea typeface="Verdana"/>
              </a:rPr>
              <a:t>- 3 décembre 2021</a:t>
            </a:r>
          </a:p>
          <a:p>
            <a:endParaRPr lang="fr-FR"/>
          </a:p>
          <a:p>
            <a:r>
              <a:rPr lang="fr-FR">
                <a:latin typeface="Verdana"/>
                <a:ea typeface="Verdana"/>
              </a:rPr>
              <a:t>Lieux à déterminer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Université d’Angers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02C8-AAF6-430C-9C4F-B768B719CBA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28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F9FE0B1-7FC8-4520-A4CB-B078995AB8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Pour les projets d’investissement numérique Région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A4119A9-A999-4333-9C62-0E358AFF7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Information pour maquette des budgets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762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C7C99A8-47AD-4CC0-AFB0-78B5FA51B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Budget CPOM et maquette DAF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7D0BA0-0471-42B0-A0C9-E4BF5BAF0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30504040204" pitchFamily="34" charset="0"/>
              <a:buChar char="•"/>
            </a:pPr>
            <a:r>
              <a:rPr lang="fr-FR"/>
              <a:t>Il est noté dans le tableau </a:t>
            </a:r>
            <a:r>
              <a:rPr lang="fr-FR" i="1"/>
              <a:t>« Financement projets structurants soumis à CPN et CIPI »</a:t>
            </a:r>
            <a:r>
              <a:rPr lang="fr-FR"/>
              <a:t> d’indiquer le </a:t>
            </a:r>
            <a:r>
              <a:rPr lang="fr-FR" i="1"/>
              <a:t>« pilotage projet » </a:t>
            </a:r>
            <a:r>
              <a:rPr lang="fr-FR"/>
              <a:t>: UFR, DPIL ou DAV :</a:t>
            </a:r>
          </a:p>
          <a:p>
            <a:pPr>
              <a:buFont typeface="Arial" panose="020B0604030504040204" pitchFamily="34" charset="0"/>
              <a:buChar char="•"/>
            </a:pPr>
            <a:endParaRPr lang="fr-FR"/>
          </a:p>
          <a:p>
            <a:pPr>
              <a:buFont typeface="Arial" panose="020B0604030504040204" pitchFamily="34" charset="0"/>
              <a:buChar char="•"/>
            </a:pPr>
            <a:endParaRPr lang="fr-FR"/>
          </a:p>
          <a:p>
            <a:pPr marL="457200" lvl="1" indent="0">
              <a:buNone/>
            </a:pPr>
            <a:endParaRPr lang="fr-FR" sz="2400"/>
          </a:p>
          <a:p>
            <a:endParaRPr lang="fr-FR" sz="240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FC72ED2-DADC-4D74-A0C1-F804B2A5B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0" y="3429000"/>
            <a:ext cx="9043040" cy="274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44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9F8EF3-DB4C-478E-A617-768C8AFE8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Verdana"/>
                <a:ea typeface="Verdana"/>
              </a:rPr>
              <a:t>Pilotage des projets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BCB54C-02B6-40CA-9221-8FB5E9C05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Pouvons-nous indiquer ces pilotages pour 2022 ?</a:t>
            </a:r>
          </a:p>
          <a:p>
            <a:r>
              <a:rPr lang="fr-FR"/>
              <a:t>Quand il y a reprogrammation annuelle, comment s’informer ?</a:t>
            </a:r>
          </a:p>
        </p:txBody>
      </p:sp>
    </p:spTree>
    <p:extLst>
      <p:ext uri="{BB962C8B-B14F-4D97-AF65-F5344CB8AC3E}">
        <p14:creationId xmlns:p14="http://schemas.microsoft.com/office/powerpoint/2010/main" val="1627674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623888" y="4054818"/>
            <a:ext cx="7886700" cy="16285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buChar char="•"/>
            </a:pPr>
            <a:r>
              <a:rPr lang="fr-FR" sz="1800">
                <a:latin typeface="Verdana"/>
                <a:ea typeface="Verdana"/>
                <a:cs typeface="Verdana"/>
              </a:rPr>
              <a:t>Vos attentes pour la rentrée 2021</a:t>
            </a:r>
          </a:p>
          <a:p>
            <a:pPr marL="1200150" lvl="2" indent="-285750" algn="l">
              <a:buChar char="•"/>
            </a:pPr>
            <a:endParaRPr lang="fr-FR" sz="1200">
              <a:latin typeface="Verdana"/>
              <a:ea typeface="Verdana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Questions diverses</a:t>
            </a:r>
          </a:p>
        </p:txBody>
      </p:sp>
    </p:spTree>
    <p:extLst>
      <p:ext uri="{BB962C8B-B14F-4D97-AF65-F5344CB8AC3E}">
        <p14:creationId xmlns:p14="http://schemas.microsoft.com/office/powerpoint/2010/main" val="3741916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r 9"/>
          <p:cNvGrpSpPr/>
          <p:nvPr/>
        </p:nvGrpSpPr>
        <p:grpSpPr>
          <a:xfrm>
            <a:off x="3128563" y="2766485"/>
            <a:ext cx="2896640" cy="1334312"/>
            <a:chOff x="2282825" y="2911475"/>
            <a:chExt cx="3267076" cy="1504950"/>
          </a:xfrm>
        </p:grpSpPr>
        <p:grpSp>
          <p:nvGrpSpPr>
            <p:cNvPr id="11" name="Grouper 10"/>
            <p:cNvGrpSpPr/>
            <p:nvPr/>
          </p:nvGrpSpPr>
          <p:grpSpPr>
            <a:xfrm>
              <a:off x="3778250" y="2911475"/>
              <a:ext cx="1506538" cy="1504950"/>
              <a:chOff x="3778250" y="2911475"/>
              <a:chExt cx="1506538" cy="1504950"/>
            </a:xfrm>
          </p:grpSpPr>
          <p:sp>
            <p:nvSpPr>
              <p:cNvPr id="17" name="Freeform 67"/>
              <p:cNvSpPr>
                <a:spLocks/>
              </p:cNvSpPr>
              <p:nvPr/>
            </p:nvSpPr>
            <p:spPr bwMode="auto">
              <a:xfrm>
                <a:off x="4541838" y="3576638"/>
                <a:ext cx="80963" cy="76200"/>
              </a:xfrm>
              <a:custGeom>
                <a:avLst/>
                <a:gdLst>
                  <a:gd name="T0" fmla="*/ 41 w 41"/>
                  <a:gd name="T1" fmla="*/ 19 h 38"/>
                  <a:gd name="T2" fmla="*/ 20 w 41"/>
                  <a:gd name="T3" fmla="*/ 0 h 38"/>
                  <a:gd name="T4" fmla="*/ 0 w 41"/>
                  <a:gd name="T5" fmla="*/ 0 h 38"/>
                  <a:gd name="T6" fmla="*/ 0 w 41"/>
                  <a:gd name="T7" fmla="*/ 38 h 38"/>
                  <a:gd name="T8" fmla="*/ 20 w 41"/>
                  <a:gd name="T9" fmla="*/ 38 h 38"/>
                  <a:gd name="T10" fmla="*/ 41 w 41"/>
                  <a:gd name="T11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38">
                    <a:moveTo>
                      <a:pt x="41" y="19"/>
                    </a:moveTo>
                    <a:cubicBezTo>
                      <a:pt x="41" y="8"/>
                      <a:pt x="34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34" y="38"/>
                      <a:pt x="41" y="31"/>
                      <a:pt x="41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" name="Freeform 68"/>
              <p:cNvSpPr>
                <a:spLocks noEditPoints="1"/>
              </p:cNvSpPr>
              <p:nvPr/>
            </p:nvSpPr>
            <p:spPr bwMode="auto">
              <a:xfrm>
                <a:off x="3778250" y="2911475"/>
                <a:ext cx="1506538" cy="1504950"/>
              </a:xfrm>
              <a:custGeom>
                <a:avLst/>
                <a:gdLst>
                  <a:gd name="T0" fmla="*/ 56 w 754"/>
                  <a:gd name="T1" fmla="*/ 275 h 753"/>
                  <a:gd name="T2" fmla="*/ 698 w 754"/>
                  <a:gd name="T3" fmla="*/ 478 h 753"/>
                  <a:gd name="T4" fmla="*/ 255 w 754"/>
                  <a:gd name="T5" fmla="*/ 431 h 753"/>
                  <a:gd name="T6" fmla="*/ 236 w 754"/>
                  <a:gd name="T7" fmla="*/ 354 h 753"/>
                  <a:gd name="T8" fmla="*/ 189 w 754"/>
                  <a:gd name="T9" fmla="*/ 431 h 753"/>
                  <a:gd name="T10" fmla="*/ 155 w 754"/>
                  <a:gd name="T11" fmla="*/ 431 h 753"/>
                  <a:gd name="T12" fmla="*/ 136 w 754"/>
                  <a:gd name="T13" fmla="*/ 319 h 753"/>
                  <a:gd name="T14" fmla="*/ 196 w 754"/>
                  <a:gd name="T15" fmla="*/ 407 h 753"/>
                  <a:gd name="T16" fmla="*/ 255 w 754"/>
                  <a:gd name="T17" fmla="*/ 319 h 753"/>
                  <a:gd name="T18" fmla="*/ 341 w 754"/>
                  <a:gd name="T19" fmla="*/ 333 h 753"/>
                  <a:gd name="T20" fmla="*/ 297 w 754"/>
                  <a:gd name="T21" fmla="*/ 367 h 753"/>
                  <a:gd name="T22" fmla="*/ 336 w 754"/>
                  <a:gd name="T23" fmla="*/ 381 h 753"/>
                  <a:gd name="T24" fmla="*/ 297 w 754"/>
                  <a:gd name="T25" fmla="*/ 417 h 753"/>
                  <a:gd name="T26" fmla="*/ 341 w 754"/>
                  <a:gd name="T27" fmla="*/ 431 h 753"/>
                  <a:gd name="T28" fmla="*/ 279 w 754"/>
                  <a:gd name="T29" fmla="*/ 319 h 753"/>
                  <a:gd name="T30" fmla="*/ 341 w 754"/>
                  <a:gd name="T31" fmla="*/ 333 h 753"/>
                  <a:gd name="T32" fmla="*/ 393 w 754"/>
                  <a:gd name="T33" fmla="*/ 386 h 753"/>
                  <a:gd name="T34" fmla="*/ 382 w 754"/>
                  <a:gd name="T35" fmla="*/ 431 h 753"/>
                  <a:gd name="T36" fmla="*/ 363 w 754"/>
                  <a:gd name="T37" fmla="*/ 319 h 753"/>
                  <a:gd name="T38" fmla="*/ 442 w 754"/>
                  <a:gd name="T39" fmla="*/ 352 h 753"/>
                  <a:gd name="T40" fmla="*/ 443 w 754"/>
                  <a:gd name="T41" fmla="*/ 431 h 753"/>
                  <a:gd name="T42" fmla="*/ 516 w 754"/>
                  <a:gd name="T43" fmla="*/ 416 h 753"/>
                  <a:gd name="T44" fmla="*/ 568 w 754"/>
                  <a:gd name="T45" fmla="*/ 399 h 753"/>
                  <a:gd name="T46" fmla="*/ 459 w 754"/>
                  <a:gd name="T47" fmla="*/ 375 h 753"/>
                  <a:gd name="T48" fmla="*/ 568 w 754"/>
                  <a:gd name="T49" fmla="*/ 351 h 753"/>
                  <a:gd name="T50" fmla="*/ 516 w 754"/>
                  <a:gd name="T51" fmla="*/ 334 h 753"/>
                  <a:gd name="T52" fmla="*/ 516 w 754"/>
                  <a:gd name="T53" fmla="*/ 416 h 753"/>
                  <a:gd name="T54" fmla="*/ 590 w 754"/>
                  <a:gd name="T55" fmla="*/ 431 h 753"/>
                  <a:gd name="T56" fmla="*/ 608 w 754"/>
                  <a:gd name="T57" fmla="*/ 319 h 753"/>
                  <a:gd name="T58" fmla="*/ 599 w 754"/>
                  <a:gd name="T59" fmla="*/ 307 h 753"/>
                  <a:gd name="T60" fmla="*/ 599 w 754"/>
                  <a:gd name="T61" fmla="*/ 283 h 753"/>
                  <a:gd name="T62" fmla="*/ 599 w 754"/>
                  <a:gd name="T63" fmla="*/ 307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54" h="753">
                    <a:moveTo>
                      <a:pt x="479" y="56"/>
                    </a:moveTo>
                    <a:cubicBezTo>
                      <a:pt x="302" y="0"/>
                      <a:pt x="112" y="98"/>
                      <a:pt x="56" y="275"/>
                    </a:cubicBezTo>
                    <a:cubicBezTo>
                      <a:pt x="0" y="452"/>
                      <a:pt x="99" y="641"/>
                      <a:pt x="276" y="697"/>
                    </a:cubicBezTo>
                    <a:cubicBezTo>
                      <a:pt x="452" y="753"/>
                      <a:pt x="642" y="655"/>
                      <a:pt x="698" y="478"/>
                    </a:cubicBezTo>
                    <a:cubicBezTo>
                      <a:pt x="754" y="301"/>
                      <a:pt x="656" y="112"/>
                      <a:pt x="479" y="56"/>
                    </a:cubicBezTo>
                    <a:close/>
                    <a:moveTo>
                      <a:pt x="255" y="431"/>
                    </a:moveTo>
                    <a:cubicBezTo>
                      <a:pt x="236" y="431"/>
                      <a:pt x="236" y="431"/>
                      <a:pt x="236" y="431"/>
                    </a:cubicBezTo>
                    <a:cubicBezTo>
                      <a:pt x="236" y="354"/>
                      <a:pt x="236" y="354"/>
                      <a:pt x="236" y="354"/>
                    </a:cubicBezTo>
                    <a:cubicBezTo>
                      <a:pt x="202" y="431"/>
                      <a:pt x="202" y="431"/>
                      <a:pt x="202" y="431"/>
                    </a:cubicBezTo>
                    <a:cubicBezTo>
                      <a:pt x="189" y="431"/>
                      <a:pt x="189" y="431"/>
                      <a:pt x="189" y="431"/>
                    </a:cubicBezTo>
                    <a:cubicBezTo>
                      <a:pt x="155" y="354"/>
                      <a:pt x="155" y="354"/>
                      <a:pt x="155" y="354"/>
                    </a:cubicBezTo>
                    <a:cubicBezTo>
                      <a:pt x="155" y="431"/>
                      <a:pt x="155" y="431"/>
                      <a:pt x="155" y="431"/>
                    </a:cubicBezTo>
                    <a:cubicBezTo>
                      <a:pt x="136" y="431"/>
                      <a:pt x="136" y="431"/>
                      <a:pt x="136" y="431"/>
                    </a:cubicBezTo>
                    <a:cubicBezTo>
                      <a:pt x="136" y="319"/>
                      <a:pt x="136" y="319"/>
                      <a:pt x="136" y="319"/>
                    </a:cubicBezTo>
                    <a:cubicBezTo>
                      <a:pt x="156" y="319"/>
                      <a:pt x="156" y="319"/>
                      <a:pt x="156" y="319"/>
                    </a:cubicBezTo>
                    <a:cubicBezTo>
                      <a:pt x="196" y="407"/>
                      <a:pt x="196" y="407"/>
                      <a:pt x="196" y="407"/>
                    </a:cubicBezTo>
                    <a:cubicBezTo>
                      <a:pt x="235" y="319"/>
                      <a:pt x="235" y="319"/>
                      <a:pt x="235" y="319"/>
                    </a:cubicBezTo>
                    <a:cubicBezTo>
                      <a:pt x="255" y="319"/>
                      <a:pt x="255" y="319"/>
                      <a:pt x="255" y="319"/>
                    </a:cubicBezTo>
                    <a:lnTo>
                      <a:pt x="255" y="431"/>
                    </a:lnTo>
                    <a:close/>
                    <a:moveTo>
                      <a:pt x="341" y="333"/>
                    </a:moveTo>
                    <a:cubicBezTo>
                      <a:pt x="297" y="333"/>
                      <a:pt x="297" y="333"/>
                      <a:pt x="297" y="333"/>
                    </a:cubicBezTo>
                    <a:cubicBezTo>
                      <a:pt x="297" y="367"/>
                      <a:pt x="297" y="367"/>
                      <a:pt x="297" y="367"/>
                    </a:cubicBezTo>
                    <a:cubicBezTo>
                      <a:pt x="336" y="367"/>
                      <a:pt x="336" y="367"/>
                      <a:pt x="336" y="367"/>
                    </a:cubicBezTo>
                    <a:cubicBezTo>
                      <a:pt x="336" y="381"/>
                      <a:pt x="336" y="381"/>
                      <a:pt x="336" y="381"/>
                    </a:cubicBezTo>
                    <a:cubicBezTo>
                      <a:pt x="297" y="381"/>
                      <a:pt x="297" y="381"/>
                      <a:pt x="297" y="381"/>
                    </a:cubicBezTo>
                    <a:cubicBezTo>
                      <a:pt x="297" y="417"/>
                      <a:pt x="297" y="417"/>
                      <a:pt x="297" y="417"/>
                    </a:cubicBezTo>
                    <a:cubicBezTo>
                      <a:pt x="341" y="417"/>
                      <a:pt x="341" y="417"/>
                      <a:pt x="341" y="417"/>
                    </a:cubicBezTo>
                    <a:cubicBezTo>
                      <a:pt x="341" y="431"/>
                      <a:pt x="341" y="431"/>
                      <a:pt x="341" y="431"/>
                    </a:cubicBezTo>
                    <a:cubicBezTo>
                      <a:pt x="279" y="431"/>
                      <a:pt x="279" y="431"/>
                      <a:pt x="279" y="431"/>
                    </a:cubicBezTo>
                    <a:cubicBezTo>
                      <a:pt x="279" y="319"/>
                      <a:pt x="279" y="319"/>
                      <a:pt x="279" y="319"/>
                    </a:cubicBezTo>
                    <a:cubicBezTo>
                      <a:pt x="341" y="319"/>
                      <a:pt x="341" y="319"/>
                      <a:pt x="341" y="319"/>
                    </a:cubicBezTo>
                    <a:lnTo>
                      <a:pt x="341" y="333"/>
                    </a:lnTo>
                    <a:close/>
                    <a:moveTo>
                      <a:pt x="421" y="431"/>
                    </a:moveTo>
                    <a:cubicBezTo>
                      <a:pt x="393" y="386"/>
                      <a:pt x="393" y="386"/>
                      <a:pt x="393" y="386"/>
                    </a:cubicBezTo>
                    <a:cubicBezTo>
                      <a:pt x="382" y="386"/>
                      <a:pt x="382" y="386"/>
                      <a:pt x="382" y="386"/>
                    </a:cubicBezTo>
                    <a:cubicBezTo>
                      <a:pt x="382" y="431"/>
                      <a:pt x="382" y="431"/>
                      <a:pt x="382" y="431"/>
                    </a:cubicBezTo>
                    <a:cubicBezTo>
                      <a:pt x="363" y="431"/>
                      <a:pt x="363" y="431"/>
                      <a:pt x="363" y="431"/>
                    </a:cubicBezTo>
                    <a:cubicBezTo>
                      <a:pt x="363" y="319"/>
                      <a:pt x="363" y="319"/>
                      <a:pt x="363" y="319"/>
                    </a:cubicBezTo>
                    <a:cubicBezTo>
                      <a:pt x="402" y="319"/>
                      <a:pt x="402" y="319"/>
                      <a:pt x="402" y="319"/>
                    </a:cubicBezTo>
                    <a:cubicBezTo>
                      <a:pt x="428" y="319"/>
                      <a:pt x="442" y="334"/>
                      <a:pt x="442" y="352"/>
                    </a:cubicBezTo>
                    <a:cubicBezTo>
                      <a:pt x="442" y="366"/>
                      <a:pt x="434" y="381"/>
                      <a:pt x="414" y="385"/>
                    </a:cubicBezTo>
                    <a:cubicBezTo>
                      <a:pt x="443" y="431"/>
                      <a:pt x="443" y="431"/>
                      <a:pt x="443" y="431"/>
                    </a:cubicBezTo>
                    <a:lnTo>
                      <a:pt x="421" y="431"/>
                    </a:lnTo>
                    <a:close/>
                    <a:moveTo>
                      <a:pt x="516" y="416"/>
                    </a:moveTo>
                    <a:cubicBezTo>
                      <a:pt x="530" y="416"/>
                      <a:pt x="540" y="410"/>
                      <a:pt x="546" y="399"/>
                    </a:cubicBezTo>
                    <a:cubicBezTo>
                      <a:pt x="568" y="399"/>
                      <a:pt x="568" y="399"/>
                      <a:pt x="568" y="399"/>
                    </a:cubicBezTo>
                    <a:cubicBezTo>
                      <a:pt x="560" y="421"/>
                      <a:pt x="540" y="432"/>
                      <a:pt x="516" y="432"/>
                    </a:cubicBezTo>
                    <a:cubicBezTo>
                      <a:pt x="485" y="432"/>
                      <a:pt x="459" y="409"/>
                      <a:pt x="459" y="375"/>
                    </a:cubicBezTo>
                    <a:cubicBezTo>
                      <a:pt x="459" y="341"/>
                      <a:pt x="485" y="318"/>
                      <a:pt x="516" y="318"/>
                    </a:cubicBezTo>
                    <a:cubicBezTo>
                      <a:pt x="540" y="318"/>
                      <a:pt x="560" y="329"/>
                      <a:pt x="568" y="351"/>
                    </a:cubicBezTo>
                    <a:cubicBezTo>
                      <a:pt x="546" y="351"/>
                      <a:pt x="546" y="351"/>
                      <a:pt x="546" y="351"/>
                    </a:cubicBezTo>
                    <a:cubicBezTo>
                      <a:pt x="540" y="340"/>
                      <a:pt x="530" y="334"/>
                      <a:pt x="516" y="334"/>
                    </a:cubicBezTo>
                    <a:cubicBezTo>
                      <a:pt x="494" y="334"/>
                      <a:pt x="478" y="350"/>
                      <a:pt x="478" y="375"/>
                    </a:cubicBezTo>
                    <a:cubicBezTo>
                      <a:pt x="478" y="400"/>
                      <a:pt x="494" y="416"/>
                      <a:pt x="516" y="416"/>
                    </a:cubicBezTo>
                    <a:close/>
                    <a:moveTo>
                      <a:pt x="608" y="431"/>
                    </a:moveTo>
                    <a:cubicBezTo>
                      <a:pt x="590" y="431"/>
                      <a:pt x="590" y="431"/>
                      <a:pt x="590" y="431"/>
                    </a:cubicBezTo>
                    <a:cubicBezTo>
                      <a:pt x="590" y="319"/>
                      <a:pt x="590" y="319"/>
                      <a:pt x="590" y="319"/>
                    </a:cubicBezTo>
                    <a:cubicBezTo>
                      <a:pt x="608" y="319"/>
                      <a:pt x="608" y="319"/>
                      <a:pt x="608" y="319"/>
                    </a:cubicBezTo>
                    <a:lnTo>
                      <a:pt x="608" y="431"/>
                    </a:lnTo>
                    <a:close/>
                    <a:moveTo>
                      <a:pt x="599" y="307"/>
                    </a:moveTo>
                    <a:cubicBezTo>
                      <a:pt x="592" y="307"/>
                      <a:pt x="587" y="302"/>
                      <a:pt x="587" y="295"/>
                    </a:cubicBezTo>
                    <a:cubicBezTo>
                      <a:pt x="587" y="289"/>
                      <a:pt x="592" y="283"/>
                      <a:pt x="599" y="283"/>
                    </a:cubicBezTo>
                    <a:cubicBezTo>
                      <a:pt x="605" y="283"/>
                      <a:pt x="611" y="289"/>
                      <a:pt x="611" y="295"/>
                    </a:cubicBezTo>
                    <a:cubicBezTo>
                      <a:pt x="611" y="302"/>
                      <a:pt x="605" y="307"/>
                      <a:pt x="599" y="3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2" name="Freeform 69"/>
            <p:cNvSpPr>
              <a:spLocks noEditPoints="1"/>
            </p:cNvSpPr>
            <p:nvPr/>
          </p:nvSpPr>
          <p:spPr bwMode="auto">
            <a:xfrm>
              <a:off x="2282825" y="2911475"/>
              <a:ext cx="1506538" cy="1504950"/>
            </a:xfrm>
            <a:custGeom>
              <a:avLst/>
              <a:gdLst>
                <a:gd name="T0" fmla="*/ 276 w 754"/>
                <a:gd name="T1" fmla="*/ 697 h 753"/>
                <a:gd name="T2" fmla="*/ 56 w 754"/>
                <a:gd name="T3" fmla="*/ 275 h 753"/>
                <a:gd name="T4" fmla="*/ 479 w 754"/>
                <a:gd name="T5" fmla="*/ 56 h 753"/>
                <a:gd name="T6" fmla="*/ 698 w 754"/>
                <a:gd name="T7" fmla="*/ 478 h 753"/>
                <a:gd name="T8" fmla="*/ 276 w 754"/>
                <a:gd name="T9" fmla="*/ 697 h 753"/>
                <a:gd name="T10" fmla="*/ 472 w 754"/>
                <a:gd name="T11" fmla="*/ 75 h 753"/>
                <a:gd name="T12" fmla="*/ 76 w 754"/>
                <a:gd name="T13" fmla="*/ 281 h 753"/>
                <a:gd name="T14" fmla="*/ 282 w 754"/>
                <a:gd name="T15" fmla="*/ 678 h 753"/>
                <a:gd name="T16" fmla="*/ 678 w 754"/>
                <a:gd name="T17" fmla="*/ 472 h 753"/>
                <a:gd name="T18" fmla="*/ 472 w 754"/>
                <a:gd name="T19" fmla="*/ 75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4" h="753">
                  <a:moveTo>
                    <a:pt x="276" y="697"/>
                  </a:moveTo>
                  <a:cubicBezTo>
                    <a:pt x="99" y="641"/>
                    <a:pt x="0" y="452"/>
                    <a:pt x="56" y="275"/>
                  </a:cubicBezTo>
                  <a:cubicBezTo>
                    <a:pt x="112" y="98"/>
                    <a:pt x="302" y="0"/>
                    <a:pt x="479" y="56"/>
                  </a:cubicBezTo>
                  <a:cubicBezTo>
                    <a:pt x="655" y="112"/>
                    <a:pt x="754" y="301"/>
                    <a:pt x="698" y="478"/>
                  </a:cubicBezTo>
                  <a:cubicBezTo>
                    <a:pt x="642" y="655"/>
                    <a:pt x="452" y="753"/>
                    <a:pt x="276" y="697"/>
                  </a:cubicBezTo>
                  <a:close/>
                  <a:moveTo>
                    <a:pt x="472" y="75"/>
                  </a:moveTo>
                  <a:cubicBezTo>
                    <a:pt x="306" y="23"/>
                    <a:pt x="128" y="115"/>
                    <a:pt x="76" y="281"/>
                  </a:cubicBezTo>
                  <a:cubicBezTo>
                    <a:pt x="23" y="447"/>
                    <a:pt x="116" y="625"/>
                    <a:pt x="282" y="678"/>
                  </a:cubicBezTo>
                  <a:cubicBezTo>
                    <a:pt x="448" y="730"/>
                    <a:pt x="626" y="638"/>
                    <a:pt x="678" y="472"/>
                  </a:cubicBezTo>
                  <a:cubicBezTo>
                    <a:pt x="731" y="306"/>
                    <a:pt x="638" y="128"/>
                    <a:pt x="472" y="75"/>
                  </a:cubicBez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Freeform 70"/>
            <p:cNvSpPr>
              <a:spLocks noEditPoints="1"/>
            </p:cNvSpPr>
            <p:nvPr/>
          </p:nvSpPr>
          <p:spPr bwMode="auto">
            <a:xfrm>
              <a:off x="2719388" y="3267075"/>
              <a:ext cx="808038" cy="633413"/>
            </a:xfrm>
            <a:custGeom>
              <a:avLst/>
              <a:gdLst>
                <a:gd name="T0" fmla="*/ 131 w 404"/>
                <a:gd name="T1" fmla="*/ 300 h 317"/>
                <a:gd name="T2" fmla="*/ 64 w 404"/>
                <a:gd name="T3" fmla="*/ 208 h 317"/>
                <a:gd name="T4" fmla="*/ 76 w 404"/>
                <a:gd name="T5" fmla="*/ 197 h 317"/>
                <a:gd name="T6" fmla="*/ 87 w 404"/>
                <a:gd name="T7" fmla="*/ 208 h 317"/>
                <a:gd name="T8" fmla="*/ 138 w 404"/>
                <a:gd name="T9" fmla="*/ 278 h 317"/>
                <a:gd name="T10" fmla="*/ 220 w 404"/>
                <a:gd name="T11" fmla="*/ 250 h 317"/>
                <a:gd name="T12" fmla="*/ 236 w 404"/>
                <a:gd name="T13" fmla="*/ 247 h 317"/>
                <a:gd name="T14" fmla="*/ 239 w 404"/>
                <a:gd name="T15" fmla="*/ 263 h 317"/>
                <a:gd name="T16" fmla="*/ 131 w 404"/>
                <a:gd name="T17" fmla="*/ 300 h 317"/>
                <a:gd name="T18" fmla="*/ 253 w 404"/>
                <a:gd name="T19" fmla="*/ 157 h 317"/>
                <a:gd name="T20" fmla="*/ 246 w 404"/>
                <a:gd name="T21" fmla="*/ 143 h 317"/>
                <a:gd name="T22" fmla="*/ 289 w 404"/>
                <a:gd name="T23" fmla="*/ 88 h 317"/>
                <a:gd name="T24" fmla="*/ 345 w 404"/>
                <a:gd name="T25" fmla="*/ 84 h 317"/>
                <a:gd name="T26" fmla="*/ 389 w 404"/>
                <a:gd name="T27" fmla="*/ 119 h 317"/>
                <a:gd name="T28" fmla="*/ 392 w 404"/>
                <a:gd name="T29" fmla="*/ 188 h 317"/>
                <a:gd name="T30" fmla="*/ 377 w 404"/>
                <a:gd name="T31" fmla="*/ 196 h 317"/>
                <a:gd name="T32" fmla="*/ 370 w 404"/>
                <a:gd name="T33" fmla="*/ 181 h 317"/>
                <a:gd name="T34" fmla="*/ 368 w 404"/>
                <a:gd name="T35" fmla="*/ 129 h 317"/>
                <a:gd name="T36" fmla="*/ 338 w 404"/>
                <a:gd name="T37" fmla="*/ 106 h 317"/>
                <a:gd name="T38" fmla="*/ 300 w 404"/>
                <a:gd name="T39" fmla="*/ 108 h 317"/>
                <a:gd name="T40" fmla="*/ 268 w 404"/>
                <a:gd name="T41" fmla="*/ 149 h 317"/>
                <a:gd name="T42" fmla="*/ 253 w 404"/>
                <a:gd name="T43" fmla="*/ 157 h 317"/>
                <a:gd name="T44" fmla="*/ 253 w 404"/>
                <a:gd name="T45" fmla="*/ 157 h 317"/>
                <a:gd name="T46" fmla="*/ 10 w 404"/>
                <a:gd name="T47" fmla="*/ 80 h 317"/>
                <a:gd name="T48" fmla="*/ 2 w 404"/>
                <a:gd name="T49" fmla="*/ 66 h 317"/>
                <a:gd name="T50" fmla="*/ 45 w 404"/>
                <a:gd name="T51" fmla="*/ 10 h 317"/>
                <a:gd name="T52" fmla="*/ 101 w 404"/>
                <a:gd name="T53" fmla="*/ 7 h 317"/>
                <a:gd name="T54" fmla="*/ 145 w 404"/>
                <a:gd name="T55" fmla="*/ 42 h 317"/>
                <a:gd name="T56" fmla="*/ 148 w 404"/>
                <a:gd name="T57" fmla="*/ 111 h 317"/>
                <a:gd name="T58" fmla="*/ 133 w 404"/>
                <a:gd name="T59" fmla="*/ 119 h 317"/>
                <a:gd name="T60" fmla="*/ 126 w 404"/>
                <a:gd name="T61" fmla="*/ 104 h 317"/>
                <a:gd name="T62" fmla="*/ 124 w 404"/>
                <a:gd name="T63" fmla="*/ 52 h 317"/>
                <a:gd name="T64" fmla="*/ 94 w 404"/>
                <a:gd name="T65" fmla="*/ 29 h 317"/>
                <a:gd name="T66" fmla="*/ 56 w 404"/>
                <a:gd name="T67" fmla="*/ 31 h 317"/>
                <a:gd name="T68" fmla="*/ 24 w 404"/>
                <a:gd name="T69" fmla="*/ 72 h 317"/>
                <a:gd name="T70" fmla="*/ 10 w 404"/>
                <a:gd name="T71" fmla="*/ 80 h 317"/>
                <a:gd name="T72" fmla="*/ 10 w 404"/>
                <a:gd name="T73" fmla="*/ 8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4" h="317">
                  <a:moveTo>
                    <a:pt x="131" y="300"/>
                  </a:moveTo>
                  <a:cubicBezTo>
                    <a:pt x="76" y="282"/>
                    <a:pt x="63" y="232"/>
                    <a:pt x="64" y="208"/>
                  </a:cubicBezTo>
                  <a:cubicBezTo>
                    <a:pt x="64" y="201"/>
                    <a:pt x="70" y="196"/>
                    <a:pt x="76" y="197"/>
                  </a:cubicBezTo>
                  <a:cubicBezTo>
                    <a:pt x="82" y="197"/>
                    <a:pt x="87" y="202"/>
                    <a:pt x="87" y="208"/>
                  </a:cubicBezTo>
                  <a:cubicBezTo>
                    <a:pt x="87" y="211"/>
                    <a:pt x="86" y="261"/>
                    <a:pt x="138" y="278"/>
                  </a:cubicBezTo>
                  <a:cubicBezTo>
                    <a:pt x="189" y="294"/>
                    <a:pt x="218" y="252"/>
                    <a:pt x="220" y="250"/>
                  </a:cubicBezTo>
                  <a:cubicBezTo>
                    <a:pt x="223" y="245"/>
                    <a:pt x="230" y="243"/>
                    <a:pt x="236" y="247"/>
                  </a:cubicBezTo>
                  <a:cubicBezTo>
                    <a:pt x="241" y="250"/>
                    <a:pt x="242" y="257"/>
                    <a:pt x="239" y="263"/>
                  </a:cubicBezTo>
                  <a:cubicBezTo>
                    <a:pt x="225" y="283"/>
                    <a:pt x="185" y="317"/>
                    <a:pt x="131" y="300"/>
                  </a:cubicBezTo>
                  <a:close/>
                  <a:moveTo>
                    <a:pt x="253" y="157"/>
                  </a:moveTo>
                  <a:cubicBezTo>
                    <a:pt x="247" y="155"/>
                    <a:pt x="244" y="149"/>
                    <a:pt x="246" y="143"/>
                  </a:cubicBezTo>
                  <a:cubicBezTo>
                    <a:pt x="246" y="141"/>
                    <a:pt x="258" y="104"/>
                    <a:pt x="289" y="88"/>
                  </a:cubicBezTo>
                  <a:cubicBezTo>
                    <a:pt x="306" y="79"/>
                    <a:pt x="325" y="78"/>
                    <a:pt x="345" y="84"/>
                  </a:cubicBezTo>
                  <a:cubicBezTo>
                    <a:pt x="365" y="90"/>
                    <a:pt x="380" y="102"/>
                    <a:pt x="389" y="119"/>
                  </a:cubicBezTo>
                  <a:cubicBezTo>
                    <a:pt x="404" y="150"/>
                    <a:pt x="392" y="187"/>
                    <a:pt x="392" y="188"/>
                  </a:cubicBezTo>
                  <a:cubicBezTo>
                    <a:pt x="390" y="194"/>
                    <a:pt x="383" y="198"/>
                    <a:pt x="377" y="196"/>
                  </a:cubicBezTo>
                  <a:cubicBezTo>
                    <a:pt x="371" y="194"/>
                    <a:pt x="368" y="187"/>
                    <a:pt x="370" y="181"/>
                  </a:cubicBezTo>
                  <a:cubicBezTo>
                    <a:pt x="370" y="181"/>
                    <a:pt x="379" y="152"/>
                    <a:pt x="368" y="129"/>
                  </a:cubicBezTo>
                  <a:cubicBezTo>
                    <a:pt x="362" y="118"/>
                    <a:pt x="352" y="111"/>
                    <a:pt x="338" y="106"/>
                  </a:cubicBezTo>
                  <a:cubicBezTo>
                    <a:pt x="323" y="101"/>
                    <a:pt x="311" y="102"/>
                    <a:pt x="300" y="108"/>
                  </a:cubicBezTo>
                  <a:cubicBezTo>
                    <a:pt x="277" y="120"/>
                    <a:pt x="268" y="149"/>
                    <a:pt x="268" y="149"/>
                  </a:cubicBezTo>
                  <a:cubicBezTo>
                    <a:pt x="266" y="156"/>
                    <a:pt x="260" y="159"/>
                    <a:pt x="253" y="157"/>
                  </a:cubicBezTo>
                  <a:cubicBezTo>
                    <a:pt x="253" y="157"/>
                    <a:pt x="253" y="157"/>
                    <a:pt x="253" y="157"/>
                  </a:cubicBezTo>
                  <a:close/>
                  <a:moveTo>
                    <a:pt x="10" y="80"/>
                  </a:moveTo>
                  <a:cubicBezTo>
                    <a:pt x="4" y="78"/>
                    <a:pt x="0" y="72"/>
                    <a:pt x="2" y="66"/>
                  </a:cubicBezTo>
                  <a:cubicBezTo>
                    <a:pt x="3" y="64"/>
                    <a:pt x="14" y="27"/>
                    <a:pt x="45" y="10"/>
                  </a:cubicBezTo>
                  <a:cubicBezTo>
                    <a:pt x="62" y="2"/>
                    <a:pt x="81" y="0"/>
                    <a:pt x="101" y="7"/>
                  </a:cubicBezTo>
                  <a:cubicBezTo>
                    <a:pt x="122" y="13"/>
                    <a:pt x="136" y="25"/>
                    <a:pt x="145" y="42"/>
                  </a:cubicBezTo>
                  <a:cubicBezTo>
                    <a:pt x="161" y="73"/>
                    <a:pt x="149" y="110"/>
                    <a:pt x="148" y="111"/>
                  </a:cubicBezTo>
                  <a:cubicBezTo>
                    <a:pt x="146" y="117"/>
                    <a:pt x="139" y="121"/>
                    <a:pt x="133" y="119"/>
                  </a:cubicBezTo>
                  <a:cubicBezTo>
                    <a:pt x="127" y="116"/>
                    <a:pt x="124" y="110"/>
                    <a:pt x="126" y="104"/>
                  </a:cubicBezTo>
                  <a:cubicBezTo>
                    <a:pt x="126" y="104"/>
                    <a:pt x="136" y="75"/>
                    <a:pt x="124" y="52"/>
                  </a:cubicBezTo>
                  <a:cubicBezTo>
                    <a:pt x="119" y="41"/>
                    <a:pt x="109" y="33"/>
                    <a:pt x="94" y="29"/>
                  </a:cubicBezTo>
                  <a:cubicBezTo>
                    <a:pt x="80" y="24"/>
                    <a:pt x="67" y="25"/>
                    <a:pt x="56" y="31"/>
                  </a:cubicBezTo>
                  <a:cubicBezTo>
                    <a:pt x="34" y="43"/>
                    <a:pt x="24" y="72"/>
                    <a:pt x="24" y="72"/>
                  </a:cubicBezTo>
                  <a:cubicBezTo>
                    <a:pt x="22" y="78"/>
                    <a:pt x="16" y="82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Freeform 85"/>
            <p:cNvSpPr>
              <a:spLocks noEditPoints="1"/>
            </p:cNvSpPr>
            <p:nvPr/>
          </p:nvSpPr>
          <p:spPr bwMode="auto">
            <a:xfrm>
              <a:off x="5402263" y="3009900"/>
              <a:ext cx="147638" cy="1122363"/>
            </a:xfrm>
            <a:custGeom>
              <a:avLst/>
              <a:gdLst>
                <a:gd name="T0" fmla="*/ 0 w 74"/>
                <a:gd name="T1" fmla="*/ 525 h 562"/>
                <a:gd name="T2" fmla="*/ 37 w 74"/>
                <a:gd name="T3" fmla="*/ 489 h 562"/>
                <a:gd name="T4" fmla="*/ 74 w 74"/>
                <a:gd name="T5" fmla="*/ 525 h 562"/>
                <a:gd name="T6" fmla="*/ 37 w 74"/>
                <a:gd name="T7" fmla="*/ 562 h 562"/>
                <a:gd name="T8" fmla="*/ 0 w 74"/>
                <a:gd name="T9" fmla="*/ 525 h 562"/>
                <a:gd name="T10" fmla="*/ 62 w 74"/>
                <a:gd name="T11" fmla="*/ 0 h 562"/>
                <a:gd name="T12" fmla="*/ 56 w 74"/>
                <a:gd name="T13" fmla="*/ 415 h 562"/>
                <a:gd name="T14" fmla="*/ 15 w 74"/>
                <a:gd name="T15" fmla="*/ 415 h 562"/>
                <a:gd name="T16" fmla="*/ 9 w 74"/>
                <a:gd name="T17" fmla="*/ 0 h 562"/>
                <a:gd name="T18" fmla="*/ 62 w 74"/>
                <a:gd name="T1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562">
                  <a:moveTo>
                    <a:pt x="0" y="525"/>
                  </a:moveTo>
                  <a:cubicBezTo>
                    <a:pt x="0" y="505"/>
                    <a:pt x="17" y="489"/>
                    <a:pt x="37" y="489"/>
                  </a:cubicBezTo>
                  <a:cubicBezTo>
                    <a:pt x="58" y="489"/>
                    <a:pt x="74" y="505"/>
                    <a:pt x="74" y="525"/>
                  </a:cubicBezTo>
                  <a:cubicBezTo>
                    <a:pt x="74" y="546"/>
                    <a:pt x="58" y="562"/>
                    <a:pt x="37" y="562"/>
                  </a:cubicBezTo>
                  <a:cubicBezTo>
                    <a:pt x="17" y="562"/>
                    <a:pt x="0" y="546"/>
                    <a:pt x="0" y="525"/>
                  </a:cubicBezTo>
                  <a:close/>
                  <a:moveTo>
                    <a:pt x="62" y="0"/>
                  </a:moveTo>
                  <a:cubicBezTo>
                    <a:pt x="56" y="415"/>
                    <a:pt x="56" y="415"/>
                    <a:pt x="56" y="415"/>
                  </a:cubicBezTo>
                  <a:cubicBezTo>
                    <a:pt x="15" y="415"/>
                    <a:pt x="15" y="415"/>
                    <a:pt x="15" y="415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3208866" y="4124833"/>
            <a:ext cx="28163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1350" b="1" err="1">
                <a:solidFill>
                  <a:prstClr val="white"/>
                </a:solidFill>
                <a:latin typeface="Verdana" charset="0"/>
                <a:ea typeface="Verdana" charset="0"/>
                <a:cs typeface="Verdana" charset="0"/>
              </a:rPr>
              <a:t>univ-angers.fr</a:t>
            </a:r>
            <a:endParaRPr lang="fr-FR" sz="1350" b="1">
              <a:solidFill>
                <a:prstClr val="white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14180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1A9F3D0-5AE7-486A-9C22-D265F4B27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1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060EE4A-DCDD-4434-89A3-EC79AA6F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43465"/>
            <a:ext cx="7886700" cy="3053752"/>
          </a:xfrm>
        </p:spPr>
        <p:txBody>
          <a:bodyPr>
            <a:normAutofit/>
          </a:bodyPr>
          <a:lstStyle/>
          <a:p>
            <a:r>
              <a:rPr lang="fr-FR" sz="4000" b="0">
                <a:latin typeface="Verdana"/>
                <a:ea typeface="Verdana"/>
                <a:cs typeface="Verdana"/>
              </a:rPr>
              <a:t>Relevé de conclusions </a:t>
            </a:r>
            <a:br>
              <a:rPr lang="fr-FR" sz="4000" b="0">
                <a:latin typeface="Verdana"/>
                <a:ea typeface="Verdana"/>
                <a:cs typeface="Verdana"/>
              </a:rPr>
            </a:br>
            <a:r>
              <a:rPr lang="fr-FR" sz="4000" b="0">
                <a:latin typeface="Verdana"/>
                <a:ea typeface="Verdana"/>
                <a:cs typeface="Verdana"/>
              </a:rPr>
              <a:t>de la CPN du 2 avril 2021</a:t>
            </a:r>
          </a:p>
        </p:txBody>
      </p:sp>
    </p:spTree>
    <p:extLst>
      <p:ext uri="{BB962C8B-B14F-4D97-AF65-F5344CB8AC3E}">
        <p14:creationId xmlns:p14="http://schemas.microsoft.com/office/powerpoint/2010/main" val="41761038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AB5FD0B-B79E-4E01-929A-F4E5D5165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000" y="2222415"/>
            <a:ext cx="3240000" cy="1016173"/>
          </a:xfrm>
          <a:prstGeom prst="rect">
            <a:avLst/>
          </a:prstGeom>
        </p:spPr>
      </p:pic>
      <p:grpSp>
        <p:nvGrpSpPr>
          <p:cNvPr id="3" name="Grouper 2"/>
          <p:cNvGrpSpPr/>
          <p:nvPr/>
        </p:nvGrpSpPr>
        <p:grpSpPr>
          <a:xfrm>
            <a:off x="2092758" y="4260133"/>
            <a:ext cx="4990143" cy="549992"/>
            <a:chOff x="2623040" y="2737036"/>
            <a:chExt cx="6653512" cy="733322"/>
          </a:xfrm>
        </p:grpSpPr>
        <p:sp>
          <p:nvSpPr>
            <p:cNvPr id="4" name="Freeform 81"/>
            <p:cNvSpPr>
              <a:spLocks/>
            </p:cNvSpPr>
            <p:nvPr/>
          </p:nvSpPr>
          <p:spPr bwMode="auto">
            <a:xfrm>
              <a:off x="5011706" y="2737036"/>
              <a:ext cx="325654" cy="692315"/>
            </a:xfrm>
            <a:custGeom>
              <a:avLst/>
              <a:gdLst>
                <a:gd name="T0" fmla="*/ 23 w 24"/>
                <a:gd name="T1" fmla="*/ 25 h 51"/>
                <a:gd name="T2" fmla="*/ 16 w 24"/>
                <a:gd name="T3" fmla="*/ 25 h 51"/>
                <a:gd name="T4" fmla="*/ 16 w 24"/>
                <a:gd name="T5" fmla="*/ 51 h 51"/>
                <a:gd name="T6" fmla="*/ 5 w 24"/>
                <a:gd name="T7" fmla="*/ 51 h 51"/>
                <a:gd name="T8" fmla="*/ 5 w 24"/>
                <a:gd name="T9" fmla="*/ 25 h 51"/>
                <a:gd name="T10" fmla="*/ 0 w 24"/>
                <a:gd name="T11" fmla="*/ 25 h 51"/>
                <a:gd name="T12" fmla="*/ 0 w 24"/>
                <a:gd name="T13" fmla="*/ 16 h 51"/>
                <a:gd name="T14" fmla="*/ 5 w 24"/>
                <a:gd name="T15" fmla="*/ 16 h 51"/>
                <a:gd name="T16" fmla="*/ 5 w 24"/>
                <a:gd name="T17" fmla="*/ 11 h 51"/>
                <a:gd name="T18" fmla="*/ 16 w 24"/>
                <a:gd name="T19" fmla="*/ 0 h 51"/>
                <a:gd name="T20" fmla="*/ 24 w 24"/>
                <a:gd name="T21" fmla="*/ 0 h 51"/>
                <a:gd name="T22" fmla="*/ 24 w 24"/>
                <a:gd name="T23" fmla="*/ 9 h 51"/>
                <a:gd name="T24" fmla="*/ 18 w 24"/>
                <a:gd name="T25" fmla="*/ 9 h 51"/>
                <a:gd name="T26" fmla="*/ 16 w 24"/>
                <a:gd name="T27" fmla="*/ 11 h 51"/>
                <a:gd name="T28" fmla="*/ 16 w 24"/>
                <a:gd name="T29" fmla="*/ 16 h 51"/>
                <a:gd name="T30" fmla="*/ 24 w 24"/>
                <a:gd name="T31" fmla="*/ 16 h 51"/>
                <a:gd name="T32" fmla="*/ 23 w 24"/>
                <a:gd name="T33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51">
                  <a:moveTo>
                    <a:pt x="23" y="25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6"/>
                    <a:pt x="7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6" y="9"/>
                    <a:pt x="16" y="11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4" y="16"/>
                    <a:pt x="24" y="16"/>
                    <a:pt x="24" y="16"/>
                  </a:cubicBezTo>
                  <a:lnTo>
                    <a:pt x="23" y="25"/>
                  </a:ln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Freeform 84"/>
            <p:cNvSpPr>
              <a:spLocks/>
            </p:cNvSpPr>
            <p:nvPr/>
          </p:nvSpPr>
          <p:spPr bwMode="auto">
            <a:xfrm>
              <a:off x="5677485" y="2872122"/>
              <a:ext cx="718848" cy="598236"/>
            </a:xfrm>
            <a:custGeom>
              <a:avLst/>
              <a:gdLst>
                <a:gd name="T0" fmla="*/ 53 w 53"/>
                <a:gd name="T1" fmla="*/ 6 h 44"/>
                <a:gd name="T2" fmla="*/ 47 w 53"/>
                <a:gd name="T3" fmla="*/ 7 h 44"/>
                <a:gd name="T4" fmla="*/ 51 w 53"/>
                <a:gd name="T5" fmla="*/ 1 h 44"/>
                <a:gd name="T6" fmla="*/ 45 w 53"/>
                <a:gd name="T7" fmla="*/ 4 h 44"/>
                <a:gd name="T8" fmla="*/ 37 w 53"/>
                <a:gd name="T9" fmla="*/ 0 h 44"/>
                <a:gd name="T10" fmla="*/ 26 w 53"/>
                <a:gd name="T11" fmla="*/ 11 h 44"/>
                <a:gd name="T12" fmla="*/ 26 w 53"/>
                <a:gd name="T13" fmla="*/ 14 h 44"/>
                <a:gd name="T14" fmla="*/ 4 w 53"/>
                <a:gd name="T15" fmla="*/ 2 h 44"/>
                <a:gd name="T16" fmla="*/ 2 w 53"/>
                <a:gd name="T17" fmla="*/ 8 h 44"/>
                <a:gd name="T18" fmla="*/ 7 w 53"/>
                <a:gd name="T19" fmla="*/ 17 h 44"/>
                <a:gd name="T20" fmla="*/ 2 w 53"/>
                <a:gd name="T21" fmla="*/ 16 h 44"/>
                <a:gd name="T22" fmla="*/ 2 w 53"/>
                <a:gd name="T23" fmla="*/ 16 h 44"/>
                <a:gd name="T24" fmla="*/ 11 w 53"/>
                <a:gd name="T25" fmla="*/ 26 h 44"/>
                <a:gd name="T26" fmla="*/ 8 w 53"/>
                <a:gd name="T27" fmla="*/ 27 h 44"/>
                <a:gd name="T28" fmla="*/ 6 w 53"/>
                <a:gd name="T29" fmla="*/ 27 h 44"/>
                <a:gd name="T30" fmla="*/ 16 w 53"/>
                <a:gd name="T31" fmla="*/ 34 h 44"/>
                <a:gd name="T32" fmla="*/ 3 w 53"/>
                <a:gd name="T33" fmla="*/ 39 h 44"/>
                <a:gd name="T34" fmla="*/ 0 w 53"/>
                <a:gd name="T35" fmla="*/ 39 h 44"/>
                <a:gd name="T36" fmla="*/ 17 w 53"/>
                <a:gd name="T37" fmla="*/ 44 h 44"/>
                <a:gd name="T38" fmla="*/ 48 w 53"/>
                <a:gd name="T39" fmla="*/ 13 h 44"/>
                <a:gd name="T40" fmla="*/ 47 w 53"/>
                <a:gd name="T41" fmla="*/ 11 h 44"/>
                <a:gd name="T42" fmla="*/ 53 w 53"/>
                <a:gd name="T43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44">
                  <a:moveTo>
                    <a:pt x="53" y="6"/>
                  </a:moveTo>
                  <a:cubicBezTo>
                    <a:pt x="51" y="6"/>
                    <a:pt x="49" y="7"/>
                    <a:pt x="47" y="7"/>
                  </a:cubicBezTo>
                  <a:cubicBezTo>
                    <a:pt x="49" y="6"/>
                    <a:pt x="51" y="4"/>
                    <a:pt x="51" y="1"/>
                  </a:cubicBezTo>
                  <a:cubicBezTo>
                    <a:pt x="49" y="2"/>
                    <a:pt x="47" y="3"/>
                    <a:pt x="45" y="4"/>
                  </a:cubicBezTo>
                  <a:cubicBezTo>
                    <a:pt x="43" y="2"/>
                    <a:pt x="40" y="0"/>
                    <a:pt x="37" y="0"/>
                  </a:cubicBezTo>
                  <a:cubicBezTo>
                    <a:pt x="31" y="0"/>
                    <a:pt x="26" y="5"/>
                    <a:pt x="26" y="11"/>
                  </a:cubicBezTo>
                  <a:cubicBezTo>
                    <a:pt x="26" y="12"/>
                    <a:pt x="26" y="13"/>
                    <a:pt x="26" y="14"/>
                  </a:cubicBezTo>
                  <a:cubicBezTo>
                    <a:pt x="17" y="13"/>
                    <a:pt x="9" y="9"/>
                    <a:pt x="4" y="2"/>
                  </a:cubicBezTo>
                  <a:cubicBezTo>
                    <a:pt x="3" y="4"/>
                    <a:pt x="2" y="6"/>
                    <a:pt x="2" y="8"/>
                  </a:cubicBezTo>
                  <a:cubicBezTo>
                    <a:pt x="2" y="12"/>
                    <a:pt x="4" y="15"/>
                    <a:pt x="7" y="17"/>
                  </a:cubicBezTo>
                  <a:cubicBezTo>
                    <a:pt x="5" y="17"/>
                    <a:pt x="4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1"/>
                    <a:pt x="6" y="25"/>
                    <a:pt x="11" y="26"/>
                  </a:cubicBezTo>
                  <a:cubicBezTo>
                    <a:pt x="10" y="27"/>
                    <a:pt x="9" y="27"/>
                    <a:pt x="8" y="27"/>
                  </a:cubicBezTo>
                  <a:cubicBezTo>
                    <a:pt x="7" y="27"/>
                    <a:pt x="7" y="27"/>
                    <a:pt x="6" y="27"/>
                  </a:cubicBezTo>
                  <a:cubicBezTo>
                    <a:pt x="7" y="31"/>
                    <a:pt x="11" y="34"/>
                    <a:pt x="16" y="34"/>
                  </a:cubicBezTo>
                  <a:cubicBezTo>
                    <a:pt x="12" y="37"/>
                    <a:pt x="8" y="39"/>
                    <a:pt x="3" y="39"/>
                  </a:cubicBezTo>
                  <a:cubicBezTo>
                    <a:pt x="2" y="39"/>
                    <a:pt x="1" y="39"/>
                    <a:pt x="0" y="39"/>
                  </a:cubicBezTo>
                  <a:cubicBezTo>
                    <a:pt x="5" y="42"/>
                    <a:pt x="10" y="44"/>
                    <a:pt x="17" y="44"/>
                  </a:cubicBezTo>
                  <a:cubicBezTo>
                    <a:pt x="37" y="44"/>
                    <a:pt x="48" y="27"/>
                    <a:pt x="48" y="13"/>
                  </a:cubicBezTo>
                  <a:cubicBezTo>
                    <a:pt x="48" y="12"/>
                    <a:pt x="48" y="12"/>
                    <a:pt x="47" y="11"/>
                  </a:cubicBezTo>
                  <a:cubicBezTo>
                    <a:pt x="50" y="10"/>
                    <a:pt x="51" y="8"/>
                    <a:pt x="53" y="6"/>
                  </a:cubicBezTo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Freeform 85"/>
            <p:cNvSpPr>
              <a:spLocks noEditPoints="1"/>
            </p:cNvSpPr>
            <p:nvPr/>
          </p:nvSpPr>
          <p:spPr bwMode="auto">
            <a:xfrm>
              <a:off x="6683390" y="2857648"/>
              <a:ext cx="595825" cy="598236"/>
            </a:xfrm>
            <a:custGeom>
              <a:avLst/>
              <a:gdLst>
                <a:gd name="T0" fmla="*/ 40 w 44"/>
                <a:gd name="T1" fmla="*/ 10 h 44"/>
                <a:gd name="T2" fmla="*/ 38 w 44"/>
                <a:gd name="T3" fmla="*/ 11 h 44"/>
                <a:gd name="T4" fmla="*/ 34 w 44"/>
                <a:gd name="T5" fmla="*/ 11 h 44"/>
                <a:gd name="T6" fmla="*/ 33 w 44"/>
                <a:gd name="T7" fmla="*/ 10 h 44"/>
                <a:gd name="T8" fmla="*/ 33 w 44"/>
                <a:gd name="T9" fmla="*/ 6 h 44"/>
                <a:gd name="T10" fmla="*/ 34 w 44"/>
                <a:gd name="T11" fmla="*/ 5 h 44"/>
                <a:gd name="T12" fmla="*/ 38 w 44"/>
                <a:gd name="T13" fmla="*/ 5 h 44"/>
                <a:gd name="T14" fmla="*/ 40 w 44"/>
                <a:gd name="T15" fmla="*/ 6 h 44"/>
                <a:gd name="T16" fmla="*/ 40 w 44"/>
                <a:gd name="T17" fmla="*/ 10 h 44"/>
                <a:gd name="T18" fmla="*/ 6 w 44"/>
                <a:gd name="T19" fmla="*/ 39 h 44"/>
                <a:gd name="T20" fmla="*/ 5 w 44"/>
                <a:gd name="T21" fmla="*/ 38 h 44"/>
                <a:gd name="T22" fmla="*/ 5 w 44"/>
                <a:gd name="T23" fmla="*/ 20 h 44"/>
                <a:gd name="T24" fmla="*/ 9 w 44"/>
                <a:gd name="T25" fmla="*/ 20 h 44"/>
                <a:gd name="T26" fmla="*/ 9 w 44"/>
                <a:gd name="T27" fmla="*/ 22 h 44"/>
                <a:gd name="T28" fmla="*/ 22 w 44"/>
                <a:gd name="T29" fmla="*/ 35 h 44"/>
                <a:gd name="T30" fmla="*/ 35 w 44"/>
                <a:gd name="T31" fmla="*/ 22 h 44"/>
                <a:gd name="T32" fmla="*/ 35 w 44"/>
                <a:gd name="T33" fmla="*/ 20 h 44"/>
                <a:gd name="T34" fmla="*/ 40 w 44"/>
                <a:gd name="T35" fmla="*/ 20 h 44"/>
                <a:gd name="T36" fmla="*/ 40 w 44"/>
                <a:gd name="T37" fmla="*/ 38 h 44"/>
                <a:gd name="T38" fmla="*/ 38 w 44"/>
                <a:gd name="T39" fmla="*/ 39 h 44"/>
                <a:gd name="T40" fmla="*/ 6 w 44"/>
                <a:gd name="T41" fmla="*/ 39 h 44"/>
                <a:gd name="T42" fmla="*/ 22 w 44"/>
                <a:gd name="T43" fmla="*/ 13 h 44"/>
                <a:gd name="T44" fmla="*/ 31 w 44"/>
                <a:gd name="T45" fmla="*/ 22 h 44"/>
                <a:gd name="T46" fmla="*/ 22 w 44"/>
                <a:gd name="T47" fmla="*/ 31 h 44"/>
                <a:gd name="T48" fmla="*/ 13 w 44"/>
                <a:gd name="T49" fmla="*/ 22 h 44"/>
                <a:gd name="T50" fmla="*/ 22 w 44"/>
                <a:gd name="T51" fmla="*/ 13 h 44"/>
                <a:gd name="T52" fmla="*/ 40 w 44"/>
                <a:gd name="T53" fmla="*/ 0 h 44"/>
                <a:gd name="T54" fmla="*/ 5 w 44"/>
                <a:gd name="T55" fmla="*/ 0 h 44"/>
                <a:gd name="T56" fmla="*/ 0 w 44"/>
                <a:gd name="T57" fmla="*/ 5 h 44"/>
                <a:gd name="T58" fmla="*/ 0 w 44"/>
                <a:gd name="T59" fmla="*/ 39 h 44"/>
                <a:gd name="T60" fmla="*/ 5 w 44"/>
                <a:gd name="T61" fmla="*/ 44 h 44"/>
                <a:gd name="T62" fmla="*/ 40 w 44"/>
                <a:gd name="T63" fmla="*/ 44 h 44"/>
                <a:gd name="T64" fmla="*/ 44 w 44"/>
                <a:gd name="T65" fmla="*/ 39 h 44"/>
                <a:gd name="T66" fmla="*/ 44 w 44"/>
                <a:gd name="T67" fmla="*/ 5 h 44"/>
                <a:gd name="T68" fmla="*/ 40 w 44"/>
                <a:gd name="T6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" h="44">
                  <a:moveTo>
                    <a:pt x="40" y="10"/>
                  </a:moveTo>
                  <a:cubicBezTo>
                    <a:pt x="40" y="11"/>
                    <a:pt x="39" y="11"/>
                    <a:pt x="38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1"/>
                    <a:pt x="33" y="11"/>
                    <a:pt x="33" y="10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5"/>
                    <a:pt x="33" y="5"/>
                    <a:pt x="34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5"/>
                    <a:pt x="40" y="5"/>
                    <a:pt x="40" y="6"/>
                  </a:cubicBezTo>
                  <a:lnTo>
                    <a:pt x="40" y="10"/>
                  </a:lnTo>
                  <a:close/>
                  <a:moveTo>
                    <a:pt x="6" y="39"/>
                  </a:moveTo>
                  <a:cubicBezTo>
                    <a:pt x="5" y="39"/>
                    <a:pt x="5" y="39"/>
                    <a:pt x="5" y="3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2"/>
                  </a:cubicBezTo>
                  <a:cubicBezTo>
                    <a:pt x="9" y="29"/>
                    <a:pt x="15" y="35"/>
                    <a:pt x="22" y="35"/>
                  </a:cubicBezTo>
                  <a:cubicBezTo>
                    <a:pt x="29" y="35"/>
                    <a:pt x="35" y="29"/>
                    <a:pt x="35" y="22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9"/>
                    <a:pt x="39" y="39"/>
                    <a:pt x="38" y="39"/>
                  </a:cubicBezTo>
                  <a:lnTo>
                    <a:pt x="6" y="39"/>
                  </a:lnTo>
                  <a:close/>
                  <a:moveTo>
                    <a:pt x="22" y="13"/>
                  </a:moveTo>
                  <a:cubicBezTo>
                    <a:pt x="27" y="13"/>
                    <a:pt x="31" y="17"/>
                    <a:pt x="31" y="22"/>
                  </a:cubicBezTo>
                  <a:cubicBezTo>
                    <a:pt x="31" y="27"/>
                    <a:pt x="27" y="31"/>
                    <a:pt x="22" y="31"/>
                  </a:cubicBezTo>
                  <a:cubicBezTo>
                    <a:pt x="17" y="31"/>
                    <a:pt x="13" y="27"/>
                    <a:pt x="13" y="22"/>
                  </a:cubicBezTo>
                  <a:cubicBezTo>
                    <a:pt x="13" y="17"/>
                    <a:pt x="17" y="13"/>
                    <a:pt x="22" y="13"/>
                  </a:cubicBezTo>
                  <a:moveTo>
                    <a:pt x="4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2"/>
                    <a:pt x="2" y="44"/>
                    <a:pt x="5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2" y="44"/>
                    <a:pt x="44" y="42"/>
                    <a:pt x="44" y="3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2"/>
                    <a:pt x="42" y="0"/>
                    <a:pt x="40" y="0"/>
                  </a:cubicBezTo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Freeform 83"/>
            <p:cNvSpPr>
              <a:spLocks noEditPoints="1"/>
            </p:cNvSpPr>
            <p:nvPr/>
          </p:nvSpPr>
          <p:spPr bwMode="auto">
            <a:xfrm>
              <a:off x="7607280" y="2925191"/>
              <a:ext cx="704375" cy="489686"/>
            </a:xfrm>
            <a:custGeom>
              <a:avLst/>
              <a:gdLst>
                <a:gd name="T0" fmla="*/ 21 w 52"/>
                <a:gd name="T1" fmla="*/ 26 h 36"/>
                <a:gd name="T2" fmla="*/ 21 w 52"/>
                <a:gd name="T3" fmla="*/ 7 h 36"/>
                <a:gd name="T4" fmla="*/ 36 w 52"/>
                <a:gd name="T5" fmla="*/ 17 h 36"/>
                <a:gd name="T6" fmla="*/ 21 w 52"/>
                <a:gd name="T7" fmla="*/ 26 h 36"/>
                <a:gd name="T8" fmla="*/ 52 w 52"/>
                <a:gd name="T9" fmla="*/ 7 h 36"/>
                <a:gd name="T10" fmla="*/ 44 w 52"/>
                <a:gd name="T11" fmla="*/ 0 h 36"/>
                <a:gd name="T12" fmla="*/ 8 w 52"/>
                <a:gd name="T13" fmla="*/ 0 h 36"/>
                <a:gd name="T14" fmla="*/ 0 w 52"/>
                <a:gd name="T15" fmla="*/ 7 h 36"/>
                <a:gd name="T16" fmla="*/ 0 w 52"/>
                <a:gd name="T17" fmla="*/ 28 h 36"/>
                <a:gd name="T18" fmla="*/ 8 w 52"/>
                <a:gd name="T19" fmla="*/ 36 h 36"/>
                <a:gd name="T20" fmla="*/ 44 w 52"/>
                <a:gd name="T21" fmla="*/ 36 h 36"/>
                <a:gd name="T22" fmla="*/ 52 w 52"/>
                <a:gd name="T23" fmla="*/ 28 h 36"/>
                <a:gd name="T24" fmla="*/ 52 w 52"/>
                <a:gd name="T25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36">
                  <a:moveTo>
                    <a:pt x="21" y="26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36" y="17"/>
                    <a:pt x="36" y="17"/>
                    <a:pt x="36" y="17"/>
                  </a:cubicBezTo>
                  <a:lnTo>
                    <a:pt x="21" y="26"/>
                  </a:lnTo>
                  <a:close/>
                  <a:moveTo>
                    <a:pt x="52" y="7"/>
                  </a:moveTo>
                  <a:cubicBezTo>
                    <a:pt x="52" y="3"/>
                    <a:pt x="48" y="0"/>
                    <a:pt x="4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4" y="36"/>
                    <a:pt x="8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8" y="36"/>
                    <a:pt x="52" y="32"/>
                    <a:pt x="52" y="28"/>
                  </a:cubicBezTo>
                  <a:lnTo>
                    <a:pt x="52" y="7"/>
                  </a:ln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Freeform 82"/>
            <p:cNvSpPr>
              <a:spLocks noEditPoints="1"/>
            </p:cNvSpPr>
            <p:nvPr/>
          </p:nvSpPr>
          <p:spPr bwMode="auto">
            <a:xfrm>
              <a:off x="8639720" y="2778043"/>
              <a:ext cx="636832" cy="595825"/>
            </a:xfrm>
            <a:custGeom>
              <a:avLst/>
              <a:gdLst>
                <a:gd name="T0" fmla="*/ 1 w 47"/>
                <a:gd name="T1" fmla="*/ 44 h 44"/>
                <a:gd name="T2" fmla="*/ 11 w 47"/>
                <a:gd name="T3" fmla="*/ 44 h 44"/>
                <a:gd name="T4" fmla="*/ 11 w 47"/>
                <a:gd name="T5" fmla="*/ 14 h 44"/>
                <a:gd name="T6" fmla="*/ 1 w 47"/>
                <a:gd name="T7" fmla="*/ 14 h 44"/>
                <a:gd name="T8" fmla="*/ 1 w 47"/>
                <a:gd name="T9" fmla="*/ 44 h 44"/>
                <a:gd name="T10" fmla="*/ 6 w 47"/>
                <a:gd name="T11" fmla="*/ 0 h 44"/>
                <a:gd name="T12" fmla="*/ 0 w 47"/>
                <a:gd name="T13" fmla="*/ 5 h 44"/>
                <a:gd name="T14" fmla="*/ 6 w 47"/>
                <a:gd name="T15" fmla="*/ 10 h 44"/>
                <a:gd name="T16" fmla="*/ 6 w 47"/>
                <a:gd name="T17" fmla="*/ 10 h 44"/>
                <a:gd name="T18" fmla="*/ 12 w 47"/>
                <a:gd name="T19" fmla="*/ 5 h 44"/>
                <a:gd name="T20" fmla="*/ 6 w 47"/>
                <a:gd name="T21" fmla="*/ 0 h 44"/>
                <a:gd name="T22" fmla="*/ 47 w 47"/>
                <a:gd name="T23" fmla="*/ 27 h 44"/>
                <a:gd name="T24" fmla="*/ 47 w 47"/>
                <a:gd name="T25" fmla="*/ 44 h 44"/>
                <a:gd name="T26" fmla="*/ 37 w 47"/>
                <a:gd name="T27" fmla="*/ 44 h 44"/>
                <a:gd name="T28" fmla="*/ 37 w 47"/>
                <a:gd name="T29" fmla="*/ 28 h 44"/>
                <a:gd name="T30" fmla="*/ 32 w 47"/>
                <a:gd name="T31" fmla="*/ 21 h 44"/>
                <a:gd name="T32" fmla="*/ 27 w 47"/>
                <a:gd name="T33" fmla="*/ 25 h 44"/>
                <a:gd name="T34" fmla="*/ 26 w 47"/>
                <a:gd name="T35" fmla="*/ 27 h 44"/>
                <a:gd name="T36" fmla="*/ 26 w 47"/>
                <a:gd name="T37" fmla="*/ 44 h 44"/>
                <a:gd name="T38" fmla="*/ 16 w 47"/>
                <a:gd name="T39" fmla="*/ 44 h 44"/>
                <a:gd name="T40" fmla="*/ 16 w 47"/>
                <a:gd name="T41" fmla="*/ 14 h 44"/>
                <a:gd name="T42" fmla="*/ 26 w 47"/>
                <a:gd name="T43" fmla="*/ 14 h 44"/>
                <a:gd name="T44" fmla="*/ 26 w 47"/>
                <a:gd name="T45" fmla="*/ 19 h 44"/>
                <a:gd name="T46" fmla="*/ 26 w 47"/>
                <a:gd name="T47" fmla="*/ 19 h 44"/>
                <a:gd name="T48" fmla="*/ 26 w 47"/>
                <a:gd name="T49" fmla="*/ 19 h 44"/>
                <a:gd name="T50" fmla="*/ 26 w 47"/>
                <a:gd name="T51" fmla="*/ 19 h 44"/>
                <a:gd name="T52" fmla="*/ 35 w 47"/>
                <a:gd name="T53" fmla="*/ 14 h 44"/>
                <a:gd name="T54" fmla="*/ 47 w 47"/>
                <a:gd name="T55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44">
                  <a:moveTo>
                    <a:pt x="1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" y="14"/>
                    <a:pt x="1" y="14"/>
                    <a:pt x="1" y="14"/>
                  </a:cubicBezTo>
                  <a:lnTo>
                    <a:pt x="1" y="44"/>
                  </a:lnTo>
                  <a:close/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12" y="8"/>
                    <a:pt x="12" y="5"/>
                  </a:cubicBezTo>
                  <a:cubicBezTo>
                    <a:pt x="12" y="2"/>
                    <a:pt x="9" y="0"/>
                    <a:pt x="6" y="0"/>
                  </a:cubicBezTo>
                  <a:moveTo>
                    <a:pt x="47" y="27"/>
                  </a:moveTo>
                  <a:cubicBezTo>
                    <a:pt x="47" y="44"/>
                    <a:pt x="47" y="44"/>
                    <a:pt x="4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4"/>
                    <a:pt x="35" y="21"/>
                    <a:pt x="32" y="21"/>
                  </a:cubicBezTo>
                  <a:cubicBezTo>
                    <a:pt x="29" y="21"/>
                    <a:pt x="27" y="23"/>
                    <a:pt x="27" y="25"/>
                  </a:cubicBezTo>
                  <a:cubicBezTo>
                    <a:pt x="26" y="26"/>
                    <a:pt x="26" y="27"/>
                    <a:pt x="26" y="27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7" y="17"/>
                    <a:pt x="1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8" y="17"/>
                    <a:pt x="30" y="14"/>
                    <a:pt x="35" y="14"/>
                  </a:cubicBezTo>
                  <a:cubicBezTo>
                    <a:pt x="42" y="14"/>
                    <a:pt x="47" y="18"/>
                    <a:pt x="47" y="27"/>
                  </a:cubicBezTo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9" name="Grouper 8"/>
            <p:cNvGrpSpPr/>
            <p:nvPr/>
          </p:nvGrpSpPr>
          <p:grpSpPr>
            <a:xfrm>
              <a:off x="2623040" y="2818969"/>
              <a:ext cx="2052568" cy="602807"/>
              <a:chOff x="2443163" y="5091113"/>
              <a:chExt cx="3016250" cy="885825"/>
            </a:xfrm>
          </p:grpSpPr>
          <p:sp>
            <p:nvSpPr>
              <p:cNvPr id="10" name="Freeform 41"/>
              <p:cNvSpPr>
                <a:spLocks/>
              </p:cNvSpPr>
              <p:nvPr/>
            </p:nvSpPr>
            <p:spPr bwMode="auto">
              <a:xfrm>
                <a:off x="2443163" y="5124450"/>
                <a:ext cx="220663" cy="306388"/>
              </a:xfrm>
              <a:custGeom>
                <a:avLst/>
                <a:gdLst>
                  <a:gd name="T0" fmla="*/ 111 w 111"/>
                  <a:gd name="T1" fmla="*/ 107 h 153"/>
                  <a:gd name="T2" fmla="*/ 56 w 111"/>
                  <a:gd name="T3" fmla="*/ 153 h 153"/>
                  <a:gd name="T4" fmla="*/ 0 w 111"/>
                  <a:gd name="T5" fmla="*/ 106 h 153"/>
                  <a:gd name="T6" fmla="*/ 38 w 111"/>
                  <a:gd name="T7" fmla="*/ 106 h 153"/>
                  <a:gd name="T8" fmla="*/ 56 w 111"/>
                  <a:gd name="T9" fmla="*/ 124 h 153"/>
                  <a:gd name="T10" fmla="*/ 73 w 111"/>
                  <a:gd name="T11" fmla="*/ 109 h 153"/>
                  <a:gd name="T12" fmla="*/ 0 w 111"/>
                  <a:gd name="T13" fmla="*/ 46 h 153"/>
                  <a:gd name="T14" fmla="*/ 54 w 111"/>
                  <a:gd name="T15" fmla="*/ 0 h 153"/>
                  <a:gd name="T16" fmla="*/ 109 w 111"/>
                  <a:gd name="T17" fmla="*/ 46 h 153"/>
                  <a:gd name="T18" fmla="*/ 70 w 111"/>
                  <a:gd name="T19" fmla="*/ 46 h 153"/>
                  <a:gd name="T20" fmla="*/ 53 w 111"/>
                  <a:gd name="T21" fmla="*/ 29 h 153"/>
                  <a:gd name="T22" fmla="*/ 38 w 111"/>
                  <a:gd name="T23" fmla="*/ 43 h 153"/>
                  <a:gd name="T24" fmla="*/ 111 w 111"/>
                  <a:gd name="T25" fmla="*/ 10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1" h="153">
                    <a:moveTo>
                      <a:pt x="111" y="107"/>
                    </a:moveTo>
                    <a:cubicBezTo>
                      <a:pt x="111" y="131"/>
                      <a:pt x="89" y="153"/>
                      <a:pt x="56" y="153"/>
                    </a:cubicBezTo>
                    <a:cubicBezTo>
                      <a:pt x="23" y="153"/>
                      <a:pt x="0" y="137"/>
                      <a:pt x="0" y="106"/>
                    </a:cubicBezTo>
                    <a:cubicBezTo>
                      <a:pt x="38" y="106"/>
                      <a:pt x="38" y="106"/>
                      <a:pt x="38" y="106"/>
                    </a:cubicBezTo>
                    <a:cubicBezTo>
                      <a:pt x="39" y="119"/>
                      <a:pt x="46" y="124"/>
                      <a:pt x="56" y="124"/>
                    </a:cubicBezTo>
                    <a:cubicBezTo>
                      <a:pt x="67" y="124"/>
                      <a:pt x="73" y="118"/>
                      <a:pt x="73" y="109"/>
                    </a:cubicBezTo>
                    <a:cubicBezTo>
                      <a:pt x="73" y="80"/>
                      <a:pt x="0" y="98"/>
                      <a:pt x="0" y="46"/>
                    </a:cubicBezTo>
                    <a:cubicBezTo>
                      <a:pt x="0" y="18"/>
                      <a:pt x="24" y="0"/>
                      <a:pt x="54" y="0"/>
                    </a:cubicBezTo>
                    <a:cubicBezTo>
                      <a:pt x="85" y="0"/>
                      <a:pt x="108" y="12"/>
                      <a:pt x="109" y="46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69" y="35"/>
                      <a:pt x="62" y="29"/>
                      <a:pt x="53" y="29"/>
                    </a:cubicBezTo>
                    <a:cubicBezTo>
                      <a:pt x="45" y="29"/>
                      <a:pt x="38" y="33"/>
                      <a:pt x="38" y="43"/>
                    </a:cubicBezTo>
                    <a:cubicBezTo>
                      <a:pt x="38" y="74"/>
                      <a:pt x="111" y="54"/>
                      <a:pt x="111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" name="Freeform 42"/>
              <p:cNvSpPr>
                <a:spLocks/>
              </p:cNvSpPr>
              <p:nvPr/>
            </p:nvSpPr>
            <p:spPr bwMode="auto">
              <a:xfrm>
                <a:off x="2719388" y="5191125"/>
                <a:ext cx="236538" cy="236538"/>
              </a:xfrm>
              <a:custGeom>
                <a:avLst/>
                <a:gdLst>
                  <a:gd name="T0" fmla="*/ 81 w 118"/>
                  <a:gd name="T1" fmla="*/ 118 h 119"/>
                  <a:gd name="T2" fmla="*/ 81 w 118"/>
                  <a:gd name="T3" fmla="*/ 101 h 119"/>
                  <a:gd name="T4" fmla="*/ 46 w 118"/>
                  <a:gd name="T5" fmla="*/ 119 h 119"/>
                  <a:gd name="T6" fmla="*/ 0 w 118"/>
                  <a:gd name="T7" fmla="*/ 69 h 119"/>
                  <a:gd name="T8" fmla="*/ 0 w 118"/>
                  <a:gd name="T9" fmla="*/ 0 h 119"/>
                  <a:gd name="T10" fmla="*/ 36 w 118"/>
                  <a:gd name="T11" fmla="*/ 0 h 119"/>
                  <a:gd name="T12" fmla="*/ 36 w 118"/>
                  <a:gd name="T13" fmla="*/ 64 h 119"/>
                  <a:gd name="T14" fmla="*/ 59 w 118"/>
                  <a:gd name="T15" fmla="*/ 88 h 119"/>
                  <a:gd name="T16" fmla="*/ 81 w 118"/>
                  <a:gd name="T17" fmla="*/ 64 h 119"/>
                  <a:gd name="T18" fmla="*/ 81 w 118"/>
                  <a:gd name="T19" fmla="*/ 0 h 119"/>
                  <a:gd name="T20" fmla="*/ 118 w 118"/>
                  <a:gd name="T21" fmla="*/ 0 h 119"/>
                  <a:gd name="T22" fmla="*/ 118 w 118"/>
                  <a:gd name="T23" fmla="*/ 118 h 119"/>
                  <a:gd name="T24" fmla="*/ 81 w 118"/>
                  <a:gd name="T25" fmla="*/ 11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8" h="119">
                    <a:moveTo>
                      <a:pt x="81" y="118"/>
                    </a:moveTo>
                    <a:cubicBezTo>
                      <a:pt x="81" y="101"/>
                      <a:pt x="81" y="101"/>
                      <a:pt x="81" y="101"/>
                    </a:cubicBezTo>
                    <a:cubicBezTo>
                      <a:pt x="75" y="112"/>
                      <a:pt x="62" y="119"/>
                      <a:pt x="46" y="119"/>
                    </a:cubicBezTo>
                    <a:cubicBezTo>
                      <a:pt x="19" y="119"/>
                      <a:pt x="0" y="101"/>
                      <a:pt x="0" y="6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80"/>
                      <a:pt x="45" y="88"/>
                      <a:pt x="59" y="88"/>
                    </a:cubicBezTo>
                    <a:cubicBezTo>
                      <a:pt x="73" y="88"/>
                      <a:pt x="81" y="80"/>
                      <a:pt x="81" y="64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118"/>
                      <a:pt x="118" y="118"/>
                      <a:pt x="118" y="118"/>
                    </a:cubicBezTo>
                    <a:lnTo>
                      <a:pt x="81" y="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" name="Freeform 43"/>
              <p:cNvSpPr>
                <a:spLocks noEditPoints="1"/>
              </p:cNvSpPr>
              <p:nvPr/>
            </p:nvSpPr>
            <p:spPr bwMode="auto">
              <a:xfrm>
                <a:off x="3011488" y="5091113"/>
                <a:ext cx="85725" cy="334963"/>
              </a:xfrm>
              <a:custGeom>
                <a:avLst/>
                <a:gdLst>
                  <a:gd name="T0" fmla="*/ 0 w 43"/>
                  <a:gd name="T1" fmla="*/ 21 h 168"/>
                  <a:gd name="T2" fmla="*/ 22 w 43"/>
                  <a:gd name="T3" fmla="*/ 0 h 168"/>
                  <a:gd name="T4" fmla="*/ 43 w 43"/>
                  <a:gd name="T5" fmla="*/ 21 h 168"/>
                  <a:gd name="T6" fmla="*/ 22 w 43"/>
                  <a:gd name="T7" fmla="*/ 43 h 168"/>
                  <a:gd name="T8" fmla="*/ 0 w 43"/>
                  <a:gd name="T9" fmla="*/ 21 h 168"/>
                  <a:gd name="T10" fmla="*/ 40 w 43"/>
                  <a:gd name="T11" fmla="*/ 50 h 168"/>
                  <a:gd name="T12" fmla="*/ 40 w 43"/>
                  <a:gd name="T13" fmla="*/ 168 h 168"/>
                  <a:gd name="T14" fmla="*/ 4 w 43"/>
                  <a:gd name="T15" fmla="*/ 168 h 168"/>
                  <a:gd name="T16" fmla="*/ 4 w 43"/>
                  <a:gd name="T17" fmla="*/ 50 h 168"/>
                  <a:gd name="T18" fmla="*/ 40 w 43"/>
                  <a:gd name="T19" fmla="*/ 5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68">
                    <a:moveTo>
                      <a:pt x="0" y="21"/>
                    </a:moveTo>
                    <a:cubicBezTo>
                      <a:pt x="0" y="9"/>
                      <a:pt x="10" y="0"/>
                      <a:pt x="22" y="0"/>
                    </a:cubicBezTo>
                    <a:cubicBezTo>
                      <a:pt x="33" y="0"/>
                      <a:pt x="43" y="9"/>
                      <a:pt x="43" y="21"/>
                    </a:cubicBezTo>
                    <a:cubicBezTo>
                      <a:pt x="43" y="33"/>
                      <a:pt x="33" y="43"/>
                      <a:pt x="22" y="43"/>
                    </a:cubicBezTo>
                    <a:cubicBezTo>
                      <a:pt x="10" y="43"/>
                      <a:pt x="0" y="33"/>
                      <a:pt x="0" y="21"/>
                    </a:cubicBezTo>
                    <a:close/>
                    <a:moveTo>
                      <a:pt x="40" y="50"/>
                    </a:moveTo>
                    <a:cubicBezTo>
                      <a:pt x="40" y="168"/>
                      <a:pt x="40" y="168"/>
                      <a:pt x="40" y="168"/>
                    </a:cubicBezTo>
                    <a:cubicBezTo>
                      <a:pt x="4" y="168"/>
                      <a:pt x="4" y="168"/>
                      <a:pt x="4" y="168"/>
                    </a:cubicBezTo>
                    <a:cubicBezTo>
                      <a:pt x="4" y="50"/>
                      <a:pt x="4" y="50"/>
                      <a:pt x="4" y="50"/>
                    </a:cubicBezTo>
                    <a:lnTo>
                      <a:pt x="40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" name="Freeform 44"/>
              <p:cNvSpPr>
                <a:spLocks/>
              </p:cNvSpPr>
              <p:nvPr/>
            </p:nvSpPr>
            <p:spPr bwMode="auto">
              <a:xfrm>
                <a:off x="3125788" y="5191125"/>
                <a:ext cx="261938" cy="234950"/>
              </a:xfrm>
              <a:custGeom>
                <a:avLst/>
                <a:gdLst>
                  <a:gd name="T0" fmla="*/ 82 w 165"/>
                  <a:gd name="T1" fmla="*/ 110 h 148"/>
                  <a:gd name="T2" fmla="*/ 116 w 165"/>
                  <a:gd name="T3" fmla="*/ 0 h 148"/>
                  <a:gd name="T4" fmla="*/ 165 w 165"/>
                  <a:gd name="T5" fmla="*/ 0 h 148"/>
                  <a:gd name="T6" fmla="*/ 112 w 165"/>
                  <a:gd name="T7" fmla="*/ 148 h 148"/>
                  <a:gd name="T8" fmla="*/ 53 w 165"/>
                  <a:gd name="T9" fmla="*/ 148 h 148"/>
                  <a:gd name="T10" fmla="*/ 0 w 165"/>
                  <a:gd name="T11" fmla="*/ 0 h 148"/>
                  <a:gd name="T12" fmla="*/ 48 w 165"/>
                  <a:gd name="T13" fmla="*/ 0 h 148"/>
                  <a:gd name="T14" fmla="*/ 82 w 165"/>
                  <a:gd name="T15" fmla="*/ 11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5" h="148">
                    <a:moveTo>
                      <a:pt x="82" y="110"/>
                    </a:moveTo>
                    <a:lnTo>
                      <a:pt x="116" y="0"/>
                    </a:lnTo>
                    <a:lnTo>
                      <a:pt x="165" y="0"/>
                    </a:lnTo>
                    <a:lnTo>
                      <a:pt x="112" y="148"/>
                    </a:lnTo>
                    <a:lnTo>
                      <a:pt x="53" y="148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82" y="1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Freeform 45"/>
              <p:cNvSpPr>
                <a:spLocks noEditPoints="1"/>
              </p:cNvSpPr>
              <p:nvPr/>
            </p:nvSpPr>
            <p:spPr bwMode="auto">
              <a:xfrm>
                <a:off x="3403600" y="5187950"/>
                <a:ext cx="236538" cy="242888"/>
              </a:xfrm>
              <a:custGeom>
                <a:avLst/>
                <a:gdLst>
                  <a:gd name="T0" fmla="*/ 59 w 119"/>
                  <a:gd name="T1" fmla="*/ 121 h 121"/>
                  <a:gd name="T2" fmla="*/ 0 w 119"/>
                  <a:gd name="T3" fmla="*/ 60 h 121"/>
                  <a:gd name="T4" fmla="*/ 59 w 119"/>
                  <a:gd name="T5" fmla="*/ 0 h 121"/>
                  <a:gd name="T6" fmla="*/ 119 w 119"/>
                  <a:gd name="T7" fmla="*/ 60 h 121"/>
                  <a:gd name="T8" fmla="*/ 118 w 119"/>
                  <a:gd name="T9" fmla="*/ 72 h 121"/>
                  <a:gd name="T10" fmla="*/ 37 w 119"/>
                  <a:gd name="T11" fmla="*/ 72 h 121"/>
                  <a:gd name="T12" fmla="*/ 59 w 119"/>
                  <a:gd name="T13" fmla="*/ 90 h 121"/>
                  <a:gd name="T14" fmla="*/ 76 w 119"/>
                  <a:gd name="T15" fmla="*/ 81 h 121"/>
                  <a:gd name="T16" fmla="*/ 115 w 119"/>
                  <a:gd name="T17" fmla="*/ 81 h 121"/>
                  <a:gd name="T18" fmla="*/ 59 w 119"/>
                  <a:gd name="T19" fmla="*/ 121 h 121"/>
                  <a:gd name="T20" fmla="*/ 37 w 119"/>
                  <a:gd name="T21" fmla="*/ 49 h 121"/>
                  <a:gd name="T22" fmla="*/ 81 w 119"/>
                  <a:gd name="T23" fmla="*/ 49 h 121"/>
                  <a:gd name="T24" fmla="*/ 59 w 119"/>
                  <a:gd name="T25" fmla="*/ 31 h 121"/>
                  <a:gd name="T26" fmla="*/ 37 w 119"/>
                  <a:gd name="T27" fmla="*/ 4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9" h="121">
                    <a:moveTo>
                      <a:pt x="59" y="121"/>
                    </a:moveTo>
                    <a:cubicBezTo>
                      <a:pt x="25" y="121"/>
                      <a:pt x="0" y="97"/>
                      <a:pt x="0" y="60"/>
                    </a:cubicBezTo>
                    <a:cubicBezTo>
                      <a:pt x="0" y="22"/>
                      <a:pt x="25" y="0"/>
                      <a:pt x="59" y="0"/>
                    </a:cubicBezTo>
                    <a:cubicBezTo>
                      <a:pt x="92" y="0"/>
                      <a:pt x="119" y="21"/>
                      <a:pt x="119" y="60"/>
                    </a:cubicBezTo>
                    <a:cubicBezTo>
                      <a:pt x="119" y="64"/>
                      <a:pt x="119" y="68"/>
                      <a:pt x="118" y="72"/>
                    </a:cubicBezTo>
                    <a:cubicBezTo>
                      <a:pt x="37" y="72"/>
                      <a:pt x="37" y="72"/>
                      <a:pt x="37" y="72"/>
                    </a:cubicBezTo>
                    <a:cubicBezTo>
                      <a:pt x="38" y="82"/>
                      <a:pt x="46" y="90"/>
                      <a:pt x="59" y="90"/>
                    </a:cubicBezTo>
                    <a:cubicBezTo>
                      <a:pt x="69" y="90"/>
                      <a:pt x="72" y="86"/>
                      <a:pt x="76" y="81"/>
                    </a:cubicBezTo>
                    <a:cubicBezTo>
                      <a:pt x="115" y="81"/>
                      <a:pt x="115" y="81"/>
                      <a:pt x="115" y="81"/>
                    </a:cubicBezTo>
                    <a:cubicBezTo>
                      <a:pt x="109" y="104"/>
                      <a:pt x="87" y="121"/>
                      <a:pt x="59" y="121"/>
                    </a:cubicBezTo>
                    <a:close/>
                    <a:moveTo>
                      <a:pt x="37" y="49"/>
                    </a:moveTo>
                    <a:cubicBezTo>
                      <a:pt x="81" y="49"/>
                      <a:pt x="81" y="49"/>
                      <a:pt x="81" y="49"/>
                    </a:cubicBezTo>
                    <a:cubicBezTo>
                      <a:pt x="80" y="38"/>
                      <a:pt x="71" y="31"/>
                      <a:pt x="59" y="31"/>
                    </a:cubicBezTo>
                    <a:cubicBezTo>
                      <a:pt x="48" y="31"/>
                      <a:pt x="39" y="38"/>
                      <a:pt x="37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Freeform 46"/>
              <p:cNvSpPr>
                <a:spLocks/>
              </p:cNvSpPr>
              <p:nvPr/>
            </p:nvSpPr>
            <p:spPr bwMode="auto">
              <a:xfrm>
                <a:off x="3676650" y="5191125"/>
                <a:ext cx="176213" cy="234950"/>
              </a:xfrm>
              <a:custGeom>
                <a:avLst/>
                <a:gdLst>
                  <a:gd name="T0" fmla="*/ 54 w 111"/>
                  <a:gd name="T1" fmla="*/ 110 h 148"/>
                  <a:gd name="T2" fmla="*/ 111 w 111"/>
                  <a:gd name="T3" fmla="*/ 110 h 148"/>
                  <a:gd name="T4" fmla="*/ 111 w 111"/>
                  <a:gd name="T5" fmla="*/ 148 h 148"/>
                  <a:gd name="T6" fmla="*/ 0 w 111"/>
                  <a:gd name="T7" fmla="*/ 148 h 148"/>
                  <a:gd name="T8" fmla="*/ 0 w 111"/>
                  <a:gd name="T9" fmla="*/ 110 h 148"/>
                  <a:gd name="T10" fmla="*/ 58 w 111"/>
                  <a:gd name="T11" fmla="*/ 37 h 148"/>
                  <a:gd name="T12" fmla="*/ 0 w 111"/>
                  <a:gd name="T13" fmla="*/ 37 h 148"/>
                  <a:gd name="T14" fmla="*/ 0 w 111"/>
                  <a:gd name="T15" fmla="*/ 0 h 148"/>
                  <a:gd name="T16" fmla="*/ 111 w 111"/>
                  <a:gd name="T17" fmla="*/ 0 h 148"/>
                  <a:gd name="T18" fmla="*/ 111 w 111"/>
                  <a:gd name="T19" fmla="*/ 37 h 148"/>
                  <a:gd name="T20" fmla="*/ 54 w 111"/>
                  <a:gd name="T21" fmla="*/ 11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1" h="148">
                    <a:moveTo>
                      <a:pt x="54" y="110"/>
                    </a:moveTo>
                    <a:lnTo>
                      <a:pt x="111" y="110"/>
                    </a:lnTo>
                    <a:lnTo>
                      <a:pt x="111" y="148"/>
                    </a:lnTo>
                    <a:lnTo>
                      <a:pt x="0" y="148"/>
                    </a:lnTo>
                    <a:lnTo>
                      <a:pt x="0" y="110"/>
                    </a:lnTo>
                    <a:lnTo>
                      <a:pt x="58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111" y="0"/>
                    </a:lnTo>
                    <a:lnTo>
                      <a:pt x="111" y="37"/>
                    </a:lnTo>
                    <a:lnTo>
                      <a:pt x="54" y="1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" name="Rectangle 47"/>
              <p:cNvSpPr>
                <a:spLocks noChangeArrowheads="1"/>
              </p:cNvSpPr>
              <p:nvPr/>
            </p:nvSpPr>
            <p:spPr bwMode="auto">
              <a:xfrm>
                <a:off x="3903663" y="5248275"/>
                <a:ext cx="185738" cy="603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" name="Freeform 48"/>
              <p:cNvSpPr>
                <a:spLocks/>
              </p:cNvSpPr>
              <p:nvPr/>
            </p:nvSpPr>
            <p:spPr bwMode="auto">
              <a:xfrm>
                <a:off x="4151313" y="5187950"/>
                <a:ext cx="236538" cy="238125"/>
              </a:xfrm>
              <a:custGeom>
                <a:avLst/>
                <a:gdLst>
                  <a:gd name="T0" fmla="*/ 36 w 118"/>
                  <a:gd name="T1" fmla="*/ 1 h 119"/>
                  <a:gd name="T2" fmla="*/ 36 w 118"/>
                  <a:gd name="T3" fmla="*/ 18 h 119"/>
                  <a:gd name="T4" fmla="*/ 72 w 118"/>
                  <a:gd name="T5" fmla="*/ 0 h 119"/>
                  <a:gd name="T6" fmla="*/ 118 w 118"/>
                  <a:gd name="T7" fmla="*/ 50 h 119"/>
                  <a:gd name="T8" fmla="*/ 118 w 118"/>
                  <a:gd name="T9" fmla="*/ 119 h 119"/>
                  <a:gd name="T10" fmla="*/ 81 w 118"/>
                  <a:gd name="T11" fmla="*/ 119 h 119"/>
                  <a:gd name="T12" fmla="*/ 81 w 118"/>
                  <a:gd name="T13" fmla="*/ 55 h 119"/>
                  <a:gd name="T14" fmla="*/ 59 w 118"/>
                  <a:gd name="T15" fmla="*/ 31 h 119"/>
                  <a:gd name="T16" fmla="*/ 36 w 118"/>
                  <a:gd name="T17" fmla="*/ 55 h 119"/>
                  <a:gd name="T18" fmla="*/ 36 w 118"/>
                  <a:gd name="T19" fmla="*/ 119 h 119"/>
                  <a:gd name="T20" fmla="*/ 0 w 118"/>
                  <a:gd name="T21" fmla="*/ 119 h 119"/>
                  <a:gd name="T22" fmla="*/ 0 w 118"/>
                  <a:gd name="T23" fmla="*/ 1 h 119"/>
                  <a:gd name="T24" fmla="*/ 36 w 118"/>
                  <a:gd name="T25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8" h="119">
                    <a:moveTo>
                      <a:pt x="36" y="1"/>
                    </a:moveTo>
                    <a:cubicBezTo>
                      <a:pt x="36" y="18"/>
                      <a:pt x="36" y="18"/>
                      <a:pt x="36" y="18"/>
                    </a:cubicBezTo>
                    <a:cubicBezTo>
                      <a:pt x="43" y="7"/>
                      <a:pt x="55" y="0"/>
                      <a:pt x="72" y="0"/>
                    </a:cubicBezTo>
                    <a:cubicBezTo>
                      <a:pt x="98" y="0"/>
                      <a:pt x="118" y="18"/>
                      <a:pt x="118" y="50"/>
                    </a:cubicBezTo>
                    <a:cubicBezTo>
                      <a:pt x="118" y="119"/>
                      <a:pt x="118" y="119"/>
                      <a:pt x="118" y="119"/>
                    </a:cubicBezTo>
                    <a:cubicBezTo>
                      <a:pt x="81" y="119"/>
                      <a:pt x="81" y="119"/>
                      <a:pt x="81" y="119"/>
                    </a:cubicBezTo>
                    <a:cubicBezTo>
                      <a:pt x="81" y="55"/>
                      <a:pt x="81" y="55"/>
                      <a:pt x="81" y="55"/>
                    </a:cubicBezTo>
                    <a:cubicBezTo>
                      <a:pt x="81" y="39"/>
                      <a:pt x="73" y="31"/>
                      <a:pt x="59" y="31"/>
                    </a:cubicBezTo>
                    <a:cubicBezTo>
                      <a:pt x="45" y="31"/>
                      <a:pt x="36" y="39"/>
                      <a:pt x="36" y="55"/>
                    </a:cubicBezTo>
                    <a:cubicBezTo>
                      <a:pt x="36" y="119"/>
                      <a:pt x="36" y="119"/>
                      <a:pt x="36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" name="Freeform 49"/>
              <p:cNvSpPr>
                <a:spLocks noEditPoints="1"/>
              </p:cNvSpPr>
              <p:nvPr/>
            </p:nvSpPr>
            <p:spPr bwMode="auto">
              <a:xfrm>
                <a:off x="4432300" y="5187950"/>
                <a:ext cx="244475" cy="242888"/>
              </a:xfrm>
              <a:custGeom>
                <a:avLst/>
                <a:gdLst>
                  <a:gd name="T0" fmla="*/ 62 w 123"/>
                  <a:gd name="T1" fmla="*/ 0 h 121"/>
                  <a:gd name="T2" fmla="*/ 123 w 123"/>
                  <a:gd name="T3" fmla="*/ 60 h 121"/>
                  <a:gd name="T4" fmla="*/ 62 w 123"/>
                  <a:gd name="T5" fmla="*/ 121 h 121"/>
                  <a:gd name="T6" fmla="*/ 0 w 123"/>
                  <a:gd name="T7" fmla="*/ 60 h 121"/>
                  <a:gd name="T8" fmla="*/ 62 w 123"/>
                  <a:gd name="T9" fmla="*/ 0 h 121"/>
                  <a:gd name="T10" fmla="*/ 62 w 123"/>
                  <a:gd name="T11" fmla="*/ 31 h 121"/>
                  <a:gd name="T12" fmla="*/ 37 w 123"/>
                  <a:gd name="T13" fmla="*/ 60 h 121"/>
                  <a:gd name="T14" fmla="*/ 62 w 123"/>
                  <a:gd name="T15" fmla="*/ 90 h 121"/>
                  <a:gd name="T16" fmla="*/ 87 w 123"/>
                  <a:gd name="T17" fmla="*/ 60 h 121"/>
                  <a:gd name="T18" fmla="*/ 62 w 123"/>
                  <a:gd name="T19" fmla="*/ 3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121">
                    <a:moveTo>
                      <a:pt x="62" y="0"/>
                    </a:moveTo>
                    <a:cubicBezTo>
                      <a:pt x="96" y="0"/>
                      <a:pt x="123" y="22"/>
                      <a:pt x="123" y="60"/>
                    </a:cubicBezTo>
                    <a:cubicBezTo>
                      <a:pt x="123" y="97"/>
                      <a:pt x="96" y="121"/>
                      <a:pt x="62" y="121"/>
                    </a:cubicBezTo>
                    <a:cubicBezTo>
                      <a:pt x="28" y="121"/>
                      <a:pt x="0" y="97"/>
                      <a:pt x="0" y="60"/>
                    </a:cubicBezTo>
                    <a:cubicBezTo>
                      <a:pt x="0" y="22"/>
                      <a:pt x="28" y="0"/>
                      <a:pt x="62" y="0"/>
                    </a:cubicBezTo>
                    <a:close/>
                    <a:moveTo>
                      <a:pt x="62" y="31"/>
                    </a:moveTo>
                    <a:cubicBezTo>
                      <a:pt x="49" y="31"/>
                      <a:pt x="37" y="39"/>
                      <a:pt x="37" y="60"/>
                    </a:cubicBezTo>
                    <a:cubicBezTo>
                      <a:pt x="37" y="81"/>
                      <a:pt x="50" y="90"/>
                      <a:pt x="62" y="90"/>
                    </a:cubicBezTo>
                    <a:cubicBezTo>
                      <a:pt x="74" y="90"/>
                      <a:pt x="87" y="81"/>
                      <a:pt x="87" y="60"/>
                    </a:cubicBezTo>
                    <a:cubicBezTo>
                      <a:pt x="87" y="39"/>
                      <a:pt x="74" y="31"/>
                      <a:pt x="6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" name="Freeform 50"/>
              <p:cNvSpPr>
                <a:spLocks/>
              </p:cNvSpPr>
              <p:nvPr/>
            </p:nvSpPr>
            <p:spPr bwMode="auto">
              <a:xfrm>
                <a:off x="4722813" y="5191125"/>
                <a:ext cx="236538" cy="236538"/>
              </a:xfrm>
              <a:custGeom>
                <a:avLst/>
                <a:gdLst>
                  <a:gd name="T0" fmla="*/ 81 w 118"/>
                  <a:gd name="T1" fmla="*/ 118 h 119"/>
                  <a:gd name="T2" fmla="*/ 81 w 118"/>
                  <a:gd name="T3" fmla="*/ 101 h 119"/>
                  <a:gd name="T4" fmla="*/ 45 w 118"/>
                  <a:gd name="T5" fmla="*/ 119 h 119"/>
                  <a:gd name="T6" fmla="*/ 0 w 118"/>
                  <a:gd name="T7" fmla="*/ 69 h 119"/>
                  <a:gd name="T8" fmla="*/ 0 w 118"/>
                  <a:gd name="T9" fmla="*/ 0 h 119"/>
                  <a:gd name="T10" fmla="*/ 36 w 118"/>
                  <a:gd name="T11" fmla="*/ 0 h 119"/>
                  <a:gd name="T12" fmla="*/ 36 w 118"/>
                  <a:gd name="T13" fmla="*/ 64 h 119"/>
                  <a:gd name="T14" fmla="*/ 59 w 118"/>
                  <a:gd name="T15" fmla="*/ 88 h 119"/>
                  <a:gd name="T16" fmla="*/ 81 w 118"/>
                  <a:gd name="T17" fmla="*/ 64 h 119"/>
                  <a:gd name="T18" fmla="*/ 81 w 118"/>
                  <a:gd name="T19" fmla="*/ 0 h 119"/>
                  <a:gd name="T20" fmla="*/ 118 w 118"/>
                  <a:gd name="T21" fmla="*/ 0 h 119"/>
                  <a:gd name="T22" fmla="*/ 118 w 118"/>
                  <a:gd name="T23" fmla="*/ 118 h 119"/>
                  <a:gd name="T24" fmla="*/ 81 w 118"/>
                  <a:gd name="T25" fmla="*/ 11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8" h="119">
                    <a:moveTo>
                      <a:pt x="81" y="118"/>
                    </a:moveTo>
                    <a:cubicBezTo>
                      <a:pt x="81" y="101"/>
                      <a:pt x="81" y="101"/>
                      <a:pt x="81" y="101"/>
                    </a:cubicBezTo>
                    <a:cubicBezTo>
                      <a:pt x="74" y="112"/>
                      <a:pt x="62" y="119"/>
                      <a:pt x="45" y="119"/>
                    </a:cubicBezTo>
                    <a:cubicBezTo>
                      <a:pt x="19" y="119"/>
                      <a:pt x="0" y="101"/>
                      <a:pt x="0" y="6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80"/>
                      <a:pt x="45" y="88"/>
                      <a:pt x="59" y="88"/>
                    </a:cubicBezTo>
                    <a:cubicBezTo>
                      <a:pt x="72" y="88"/>
                      <a:pt x="81" y="80"/>
                      <a:pt x="81" y="64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118"/>
                      <a:pt x="118" y="118"/>
                      <a:pt x="118" y="118"/>
                    </a:cubicBezTo>
                    <a:lnTo>
                      <a:pt x="81" y="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Freeform 51"/>
              <p:cNvSpPr>
                <a:spLocks/>
              </p:cNvSpPr>
              <p:nvPr/>
            </p:nvSpPr>
            <p:spPr bwMode="auto">
              <a:xfrm>
                <a:off x="5005388" y="5187950"/>
                <a:ext cx="203200" cy="242888"/>
              </a:xfrm>
              <a:custGeom>
                <a:avLst/>
                <a:gdLst>
                  <a:gd name="T0" fmla="*/ 51 w 102"/>
                  <a:gd name="T1" fmla="*/ 0 h 121"/>
                  <a:gd name="T2" fmla="*/ 101 w 102"/>
                  <a:gd name="T3" fmla="*/ 38 h 121"/>
                  <a:gd name="T4" fmla="*/ 64 w 102"/>
                  <a:gd name="T5" fmla="*/ 38 h 121"/>
                  <a:gd name="T6" fmla="*/ 49 w 102"/>
                  <a:gd name="T7" fmla="*/ 28 h 121"/>
                  <a:gd name="T8" fmla="*/ 35 w 102"/>
                  <a:gd name="T9" fmla="*/ 36 h 121"/>
                  <a:gd name="T10" fmla="*/ 102 w 102"/>
                  <a:gd name="T11" fmla="*/ 83 h 121"/>
                  <a:gd name="T12" fmla="*/ 52 w 102"/>
                  <a:gd name="T13" fmla="*/ 121 h 121"/>
                  <a:gd name="T14" fmla="*/ 0 w 102"/>
                  <a:gd name="T15" fmla="*/ 82 h 121"/>
                  <a:gd name="T16" fmla="*/ 37 w 102"/>
                  <a:gd name="T17" fmla="*/ 82 h 121"/>
                  <a:gd name="T18" fmla="*/ 52 w 102"/>
                  <a:gd name="T19" fmla="*/ 92 h 121"/>
                  <a:gd name="T20" fmla="*/ 67 w 102"/>
                  <a:gd name="T21" fmla="*/ 82 h 121"/>
                  <a:gd name="T22" fmla="*/ 0 w 102"/>
                  <a:gd name="T23" fmla="*/ 36 h 121"/>
                  <a:gd name="T24" fmla="*/ 51 w 102"/>
                  <a:gd name="T25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2" h="121">
                    <a:moveTo>
                      <a:pt x="51" y="0"/>
                    </a:moveTo>
                    <a:cubicBezTo>
                      <a:pt x="79" y="0"/>
                      <a:pt x="100" y="14"/>
                      <a:pt x="101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4" y="30"/>
                      <a:pt x="58" y="28"/>
                      <a:pt x="49" y="28"/>
                    </a:cubicBezTo>
                    <a:cubicBezTo>
                      <a:pt x="40" y="28"/>
                      <a:pt x="35" y="31"/>
                      <a:pt x="35" y="36"/>
                    </a:cubicBezTo>
                    <a:cubicBezTo>
                      <a:pt x="35" y="55"/>
                      <a:pt x="102" y="41"/>
                      <a:pt x="102" y="83"/>
                    </a:cubicBezTo>
                    <a:cubicBezTo>
                      <a:pt x="102" y="106"/>
                      <a:pt x="80" y="121"/>
                      <a:pt x="52" y="121"/>
                    </a:cubicBezTo>
                    <a:cubicBezTo>
                      <a:pt x="24" y="121"/>
                      <a:pt x="2" y="109"/>
                      <a:pt x="0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8" y="90"/>
                      <a:pt x="44" y="92"/>
                      <a:pt x="52" y="92"/>
                    </a:cubicBezTo>
                    <a:cubicBezTo>
                      <a:pt x="61" y="92"/>
                      <a:pt x="67" y="88"/>
                      <a:pt x="67" y="82"/>
                    </a:cubicBezTo>
                    <a:cubicBezTo>
                      <a:pt x="67" y="64"/>
                      <a:pt x="0" y="77"/>
                      <a:pt x="0" y="36"/>
                    </a:cubicBezTo>
                    <a:cubicBezTo>
                      <a:pt x="0" y="17"/>
                      <a:pt x="17" y="0"/>
                      <a:pt x="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Freeform 52"/>
              <p:cNvSpPr>
                <a:spLocks noEditPoints="1"/>
              </p:cNvSpPr>
              <p:nvPr/>
            </p:nvSpPr>
            <p:spPr bwMode="auto">
              <a:xfrm>
                <a:off x="5380038" y="5178425"/>
                <a:ext cx="79375" cy="247650"/>
              </a:xfrm>
              <a:custGeom>
                <a:avLst/>
                <a:gdLst>
                  <a:gd name="T0" fmla="*/ 0 w 40"/>
                  <a:gd name="T1" fmla="*/ 20 h 124"/>
                  <a:gd name="T2" fmla="*/ 20 w 40"/>
                  <a:gd name="T3" fmla="*/ 0 h 124"/>
                  <a:gd name="T4" fmla="*/ 40 w 40"/>
                  <a:gd name="T5" fmla="*/ 20 h 124"/>
                  <a:gd name="T6" fmla="*/ 20 w 40"/>
                  <a:gd name="T7" fmla="*/ 40 h 124"/>
                  <a:gd name="T8" fmla="*/ 0 w 40"/>
                  <a:gd name="T9" fmla="*/ 20 h 124"/>
                  <a:gd name="T10" fmla="*/ 0 w 40"/>
                  <a:gd name="T11" fmla="*/ 104 h 124"/>
                  <a:gd name="T12" fmla="*/ 20 w 40"/>
                  <a:gd name="T13" fmla="*/ 85 h 124"/>
                  <a:gd name="T14" fmla="*/ 40 w 40"/>
                  <a:gd name="T15" fmla="*/ 104 h 124"/>
                  <a:gd name="T16" fmla="*/ 20 w 40"/>
                  <a:gd name="T17" fmla="*/ 124 h 124"/>
                  <a:gd name="T18" fmla="*/ 0 w 40"/>
                  <a:gd name="T19" fmla="*/ 10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124">
                    <a:moveTo>
                      <a:pt x="0" y="20"/>
                    </a:move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lose/>
                    <a:moveTo>
                      <a:pt x="0" y="104"/>
                    </a:moveTo>
                    <a:cubicBezTo>
                      <a:pt x="0" y="93"/>
                      <a:pt x="9" y="85"/>
                      <a:pt x="20" y="85"/>
                    </a:cubicBezTo>
                    <a:cubicBezTo>
                      <a:pt x="31" y="85"/>
                      <a:pt x="40" y="93"/>
                      <a:pt x="40" y="104"/>
                    </a:cubicBezTo>
                    <a:cubicBezTo>
                      <a:pt x="40" y="115"/>
                      <a:pt x="31" y="124"/>
                      <a:pt x="20" y="124"/>
                    </a:cubicBezTo>
                    <a:cubicBezTo>
                      <a:pt x="9" y="124"/>
                      <a:pt x="0" y="115"/>
                      <a:pt x="0" y="1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" name="Freeform 53"/>
              <p:cNvSpPr>
                <a:spLocks/>
              </p:cNvSpPr>
              <p:nvPr/>
            </p:nvSpPr>
            <p:spPr bwMode="auto">
              <a:xfrm>
                <a:off x="2444750" y="5648325"/>
                <a:ext cx="217488" cy="223838"/>
              </a:xfrm>
              <a:custGeom>
                <a:avLst/>
                <a:gdLst>
                  <a:gd name="T0" fmla="*/ 76 w 109"/>
                  <a:gd name="T1" fmla="*/ 111 h 112"/>
                  <a:gd name="T2" fmla="*/ 76 w 109"/>
                  <a:gd name="T3" fmla="*/ 94 h 112"/>
                  <a:gd name="T4" fmla="*/ 42 w 109"/>
                  <a:gd name="T5" fmla="*/ 112 h 112"/>
                  <a:gd name="T6" fmla="*/ 0 w 109"/>
                  <a:gd name="T7" fmla="*/ 65 h 112"/>
                  <a:gd name="T8" fmla="*/ 0 w 109"/>
                  <a:gd name="T9" fmla="*/ 0 h 112"/>
                  <a:gd name="T10" fmla="*/ 33 w 109"/>
                  <a:gd name="T11" fmla="*/ 0 h 112"/>
                  <a:gd name="T12" fmla="*/ 33 w 109"/>
                  <a:gd name="T13" fmla="*/ 60 h 112"/>
                  <a:gd name="T14" fmla="*/ 55 w 109"/>
                  <a:gd name="T15" fmla="*/ 83 h 112"/>
                  <a:gd name="T16" fmla="*/ 76 w 109"/>
                  <a:gd name="T17" fmla="*/ 60 h 112"/>
                  <a:gd name="T18" fmla="*/ 76 w 109"/>
                  <a:gd name="T19" fmla="*/ 0 h 112"/>
                  <a:gd name="T20" fmla="*/ 109 w 109"/>
                  <a:gd name="T21" fmla="*/ 0 h 112"/>
                  <a:gd name="T22" fmla="*/ 109 w 109"/>
                  <a:gd name="T23" fmla="*/ 111 h 112"/>
                  <a:gd name="T24" fmla="*/ 76 w 109"/>
                  <a:gd name="T25" fmla="*/ 11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12">
                    <a:moveTo>
                      <a:pt x="76" y="111"/>
                    </a:moveTo>
                    <a:cubicBezTo>
                      <a:pt x="76" y="94"/>
                      <a:pt x="76" y="94"/>
                      <a:pt x="76" y="94"/>
                    </a:cubicBezTo>
                    <a:cubicBezTo>
                      <a:pt x="69" y="105"/>
                      <a:pt x="58" y="112"/>
                      <a:pt x="42" y="112"/>
                    </a:cubicBezTo>
                    <a:cubicBezTo>
                      <a:pt x="18" y="112"/>
                      <a:pt x="0" y="94"/>
                      <a:pt x="0" y="6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3" y="75"/>
                      <a:pt x="42" y="83"/>
                      <a:pt x="55" y="83"/>
                    </a:cubicBezTo>
                    <a:cubicBezTo>
                      <a:pt x="67" y="83"/>
                      <a:pt x="76" y="75"/>
                      <a:pt x="76" y="6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09" y="111"/>
                      <a:pt x="109" y="111"/>
                      <a:pt x="109" y="111"/>
                    </a:cubicBezTo>
                    <a:lnTo>
                      <a:pt x="76" y="111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" name="Freeform 54"/>
              <p:cNvSpPr>
                <a:spLocks/>
              </p:cNvSpPr>
              <p:nvPr/>
            </p:nvSpPr>
            <p:spPr bwMode="auto">
              <a:xfrm>
                <a:off x="2722563" y="5646738"/>
                <a:ext cx="219075" cy="223838"/>
              </a:xfrm>
              <a:custGeom>
                <a:avLst/>
                <a:gdLst>
                  <a:gd name="T0" fmla="*/ 34 w 110"/>
                  <a:gd name="T1" fmla="*/ 1 h 112"/>
                  <a:gd name="T2" fmla="*/ 34 w 110"/>
                  <a:gd name="T3" fmla="*/ 18 h 112"/>
                  <a:gd name="T4" fmla="*/ 67 w 110"/>
                  <a:gd name="T5" fmla="*/ 0 h 112"/>
                  <a:gd name="T6" fmla="*/ 110 w 110"/>
                  <a:gd name="T7" fmla="*/ 47 h 112"/>
                  <a:gd name="T8" fmla="*/ 110 w 110"/>
                  <a:gd name="T9" fmla="*/ 112 h 112"/>
                  <a:gd name="T10" fmla="*/ 76 w 110"/>
                  <a:gd name="T11" fmla="*/ 112 h 112"/>
                  <a:gd name="T12" fmla="*/ 76 w 110"/>
                  <a:gd name="T13" fmla="*/ 52 h 112"/>
                  <a:gd name="T14" fmla="*/ 55 w 110"/>
                  <a:gd name="T15" fmla="*/ 29 h 112"/>
                  <a:gd name="T16" fmla="*/ 34 w 110"/>
                  <a:gd name="T17" fmla="*/ 52 h 112"/>
                  <a:gd name="T18" fmla="*/ 34 w 110"/>
                  <a:gd name="T19" fmla="*/ 112 h 112"/>
                  <a:gd name="T20" fmla="*/ 0 w 110"/>
                  <a:gd name="T21" fmla="*/ 112 h 112"/>
                  <a:gd name="T22" fmla="*/ 0 w 110"/>
                  <a:gd name="T23" fmla="*/ 1 h 112"/>
                  <a:gd name="T24" fmla="*/ 34 w 110"/>
                  <a:gd name="T25" fmla="*/ 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" h="112">
                    <a:moveTo>
                      <a:pt x="34" y="1"/>
                    </a:moveTo>
                    <a:cubicBezTo>
                      <a:pt x="34" y="18"/>
                      <a:pt x="34" y="18"/>
                      <a:pt x="34" y="18"/>
                    </a:cubicBezTo>
                    <a:cubicBezTo>
                      <a:pt x="40" y="7"/>
                      <a:pt x="52" y="0"/>
                      <a:pt x="67" y="0"/>
                    </a:cubicBezTo>
                    <a:cubicBezTo>
                      <a:pt x="92" y="0"/>
                      <a:pt x="110" y="18"/>
                      <a:pt x="110" y="47"/>
                    </a:cubicBezTo>
                    <a:cubicBezTo>
                      <a:pt x="110" y="112"/>
                      <a:pt x="110" y="112"/>
                      <a:pt x="110" y="112"/>
                    </a:cubicBezTo>
                    <a:cubicBezTo>
                      <a:pt x="76" y="112"/>
                      <a:pt x="76" y="112"/>
                      <a:pt x="76" y="112"/>
                    </a:cubicBezTo>
                    <a:cubicBezTo>
                      <a:pt x="76" y="52"/>
                      <a:pt x="76" y="52"/>
                      <a:pt x="76" y="52"/>
                    </a:cubicBezTo>
                    <a:cubicBezTo>
                      <a:pt x="76" y="37"/>
                      <a:pt x="68" y="29"/>
                      <a:pt x="55" y="29"/>
                    </a:cubicBezTo>
                    <a:cubicBezTo>
                      <a:pt x="42" y="29"/>
                      <a:pt x="34" y="37"/>
                      <a:pt x="34" y="52"/>
                    </a:cubicBezTo>
                    <a:cubicBezTo>
                      <a:pt x="34" y="112"/>
                      <a:pt x="34" y="112"/>
                      <a:pt x="34" y="112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34" y="1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" name="Freeform 55"/>
              <p:cNvSpPr>
                <a:spLocks noEditPoints="1"/>
              </p:cNvSpPr>
              <p:nvPr/>
            </p:nvSpPr>
            <p:spPr bwMode="auto">
              <a:xfrm>
                <a:off x="2994025" y="5556250"/>
                <a:ext cx="77788" cy="314325"/>
              </a:xfrm>
              <a:custGeom>
                <a:avLst/>
                <a:gdLst>
                  <a:gd name="T0" fmla="*/ 0 w 39"/>
                  <a:gd name="T1" fmla="*/ 20 h 157"/>
                  <a:gd name="T2" fmla="*/ 19 w 39"/>
                  <a:gd name="T3" fmla="*/ 0 h 157"/>
                  <a:gd name="T4" fmla="*/ 39 w 39"/>
                  <a:gd name="T5" fmla="*/ 20 h 157"/>
                  <a:gd name="T6" fmla="*/ 19 w 39"/>
                  <a:gd name="T7" fmla="*/ 40 h 157"/>
                  <a:gd name="T8" fmla="*/ 0 w 39"/>
                  <a:gd name="T9" fmla="*/ 20 h 157"/>
                  <a:gd name="T10" fmla="*/ 36 w 39"/>
                  <a:gd name="T11" fmla="*/ 46 h 157"/>
                  <a:gd name="T12" fmla="*/ 36 w 39"/>
                  <a:gd name="T13" fmla="*/ 157 h 157"/>
                  <a:gd name="T14" fmla="*/ 3 w 39"/>
                  <a:gd name="T15" fmla="*/ 157 h 157"/>
                  <a:gd name="T16" fmla="*/ 3 w 39"/>
                  <a:gd name="T17" fmla="*/ 46 h 157"/>
                  <a:gd name="T18" fmla="*/ 36 w 39"/>
                  <a:gd name="T19" fmla="*/ 46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157">
                    <a:moveTo>
                      <a:pt x="0" y="20"/>
                    </a:moveTo>
                    <a:cubicBezTo>
                      <a:pt x="0" y="9"/>
                      <a:pt x="8" y="0"/>
                      <a:pt x="19" y="0"/>
                    </a:cubicBezTo>
                    <a:cubicBezTo>
                      <a:pt x="30" y="0"/>
                      <a:pt x="39" y="9"/>
                      <a:pt x="39" y="20"/>
                    </a:cubicBezTo>
                    <a:cubicBezTo>
                      <a:pt x="39" y="31"/>
                      <a:pt x="30" y="40"/>
                      <a:pt x="19" y="40"/>
                    </a:cubicBezTo>
                    <a:cubicBezTo>
                      <a:pt x="8" y="40"/>
                      <a:pt x="0" y="31"/>
                      <a:pt x="0" y="20"/>
                    </a:cubicBezTo>
                    <a:close/>
                    <a:moveTo>
                      <a:pt x="36" y="46"/>
                    </a:moveTo>
                    <a:cubicBezTo>
                      <a:pt x="36" y="157"/>
                      <a:pt x="36" y="157"/>
                      <a:pt x="36" y="157"/>
                    </a:cubicBezTo>
                    <a:cubicBezTo>
                      <a:pt x="3" y="157"/>
                      <a:pt x="3" y="157"/>
                      <a:pt x="3" y="157"/>
                    </a:cubicBezTo>
                    <a:cubicBezTo>
                      <a:pt x="3" y="46"/>
                      <a:pt x="3" y="46"/>
                      <a:pt x="3" y="46"/>
                    </a:cubicBezTo>
                    <a:lnTo>
                      <a:pt x="36" y="46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" name="Freeform 56"/>
              <p:cNvSpPr>
                <a:spLocks/>
              </p:cNvSpPr>
              <p:nvPr/>
            </p:nvSpPr>
            <p:spPr bwMode="auto">
              <a:xfrm>
                <a:off x="3097213" y="5648325"/>
                <a:ext cx="244475" cy="222250"/>
              </a:xfrm>
              <a:custGeom>
                <a:avLst/>
                <a:gdLst>
                  <a:gd name="T0" fmla="*/ 77 w 154"/>
                  <a:gd name="T1" fmla="*/ 103 h 140"/>
                  <a:gd name="T2" fmla="*/ 108 w 154"/>
                  <a:gd name="T3" fmla="*/ 0 h 140"/>
                  <a:gd name="T4" fmla="*/ 154 w 154"/>
                  <a:gd name="T5" fmla="*/ 0 h 140"/>
                  <a:gd name="T6" fmla="*/ 105 w 154"/>
                  <a:gd name="T7" fmla="*/ 140 h 140"/>
                  <a:gd name="T8" fmla="*/ 49 w 154"/>
                  <a:gd name="T9" fmla="*/ 140 h 140"/>
                  <a:gd name="T10" fmla="*/ 0 w 154"/>
                  <a:gd name="T11" fmla="*/ 0 h 140"/>
                  <a:gd name="T12" fmla="*/ 46 w 154"/>
                  <a:gd name="T13" fmla="*/ 0 h 140"/>
                  <a:gd name="T14" fmla="*/ 77 w 154"/>
                  <a:gd name="T15" fmla="*/ 10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4" h="140">
                    <a:moveTo>
                      <a:pt x="77" y="103"/>
                    </a:moveTo>
                    <a:lnTo>
                      <a:pt x="108" y="0"/>
                    </a:lnTo>
                    <a:lnTo>
                      <a:pt x="154" y="0"/>
                    </a:lnTo>
                    <a:lnTo>
                      <a:pt x="105" y="140"/>
                    </a:lnTo>
                    <a:lnTo>
                      <a:pt x="49" y="140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77" y="103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" name="Rectangle 57"/>
              <p:cNvSpPr>
                <a:spLocks noChangeArrowheads="1"/>
              </p:cNvSpPr>
              <p:nvPr/>
            </p:nvSpPr>
            <p:spPr bwMode="auto">
              <a:xfrm>
                <a:off x="3371850" y="5702300"/>
                <a:ext cx="173038" cy="55563"/>
              </a:xfrm>
              <a:prstGeom prst="rect">
                <a:avLst/>
              </a:pr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" name="Freeform 58"/>
              <p:cNvSpPr>
                <a:spLocks noEditPoints="1"/>
              </p:cNvSpPr>
              <p:nvPr/>
            </p:nvSpPr>
            <p:spPr bwMode="auto">
              <a:xfrm>
                <a:off x="3584575" y="5646738"/>
                <a:ext cx="233363" cy="225425"/>
              </a:xfrm>
              <a:custGeom>
                <a:avLst/>
                <a:gdLst>
                  <a:gd name="T0" fmla="*/ 51 w 117"/>
                  <a:gd name="T1" fmla="*/ 0 h 113"/>
                  <a:gd name="T2" fmla="*/ 83 w 117"/>
                  <a:gd name="T3" fmla="*/ 16 h 113"/>
                  <a:gd name="T4" fmla="*/ 83 w 117"/>
                  <a:gd name="T5" fmla="*/ 1 h 113"/>
                  <a:gd name="T6" fmla="*/ 117 w 117"/>
                  <a:gd name="T7" fmla="*/ 1 h 113"/>
                  <a:gd name="T8" fmla="*/ 117 w 117"/>
                  <a:gd name="T9" fmla="*/ 112 h 113"/>
                  <a:gd name="T10" fmla="*/ 83 w 117"/>
                  <a:gd name="T11" fmla="*/ 112 h 113"/>
                  <a:gd name="T12" fmla="*/ 83 w 117"/>
                  <a:gd name="T13" fmla="*/ 96 h 113"/>
                  <a:gd name="T14" fmla="*/ 51 w 117"/>
                  <a:gd name="T15" fmla="*/ 113 h 113"/>
                  <a:gd name="T16" fmla="*/ 0 w 117"/>
                  <a:gd name="T17" fmla="*/ 57 h 113"/>
                  <a:gd name="T18" fmla="*/ 51 w 117"/>
                  <a:gd name="T19" fmla="*/ 0 h 113"/>
                  <a:gd name="T20" fmla="*/ 59 w 117"/>
                  <a:gd name="T21" fmla="*/ 29 h 113"/>
                  <a:gd name="T22" fmla="*/ 35 w 117"/>
                  <a:gd name="T23" fmla="*/ 57 h 113"/>
                  <a:gd name="T24" fmla="*/ 59 w 117"/>
                  <a:gd name="T25" fmla="*/ 84 h 113"/>
                  <a:gd name="T26" fmla="*/ 83 w 117"/>
                  <a:gd name="T27" fmla="*/ 57 h 113"/>
                  <a:gd name="T28" fmla="*/ 59 w 117"/>
                  <a:gd name="T29" fmla="*/ 2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7" h="113">
                    <a:moveTo>
                      <a:pt x="51" y="0"/>
                    </a:moveTo>
                    <a:cubicBezTo>
                      <a:pt x="65" y="0"/>
                      <a:pt x="76" y="6"/>
                      <a:pt x="83" y="16"/>
                    </a:cubicBezTo>
                    <a:cubicBezTo>
                      <a:pt x="83" y="1"/>
                      <a:pt x="83" y="1"/>
                      <a:pt x="83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7" y="112"/>
                      <a:pt x="117" y="112"/>
                      <a:pt x="117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76" y="106"/>
                      <a:pt x="65" y="113"/>
                      <a:pt x="51" y="113"/>
                    </a:cubicBezTo>
                    <a:cubicBezTo>
                      <a:pt x="23" y="113"/>
                      <a:pt x="0" y="90"/>
                      <a:pt x="0" y="57"/>
                    </a:cubicBezTo>
                    <a:cubicBezTo>
                      <a:pt x="0" y="23"/>
                      <a:pt x="23" y="0"/>
                      <a:pt x="51" y="0"/>
                    </a:cubicBezTo>
                    <a:close/>
                    <a:moveTo>
                      <a:pt x="59" y="29"/>
                    </a:moveTo>
                    <a:cubicBezTo>
                      <a:pt x="47" y="29"/>
                      <a:pt x="35" y="38"/>
                      <a:pt x="35" y="57"/>
                    </a:cubicBezTo>
                    <a:cubicBezTo>
                      <a:pt x="35" y="75"/>
                      <a:pt x="47" y="84"/>
                      <a:pt x="59" y="84"/>
                    </a:cubicBezTo>
                    <a:cubicBezTo>
                      <a:pt x="70" y="84"/>
                      <a:pt x="83" y="75"/>
                      <a:pt x="83" y="57"/>
                    </a:cubicBezTo>
                    <a:cubicBezTo>
                      <a:pt x="83" y="38"/>
                      <a:pt x="70" y="29"/>
                      <a:pt x="59" y="29"/>
                    </a:cubicBez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" name="Freeform 59"/>
              <p:cNvSpPr>
                <a:spLocks/>
              </p:cNvSpPr>
              <p:nvPr/>
            </p:nvSpPr>
            <p:spPr bwMode="auto">
              <a:xfrm>
                <a:off x="3876675" y="5646738"/>
                <a:ext cx="219075" cy="223838"/>
              </a:xfrm>
              <a:custGeom>
                <a:avLst/>
                <a:gdLst>
                  <a:gd name="T0" fmla="*/ 34 w 110"/>
                  <a:gd name="T1" fmla="*/ 1 h 112"/>
                  <a:gd name="T2" fmla="*/ 34 w 110"/>
                  <a:gd name="T3" fmla="*/ 18 h 112"/>
                  <a:gd name="T4" fmla="*/ 68 w 110"/>
                  <a:gd name="T5" fmla="*/ 0 h 112"/>
                  <a:gd name="T6" fmla="*/ 110 w 110"/>
                  <a:gd name="T7" fmla="*/ 47 h 112"/>
                  <a:gd name="T8" fmla="*/ 110 w 110"/>
                  <a:gd name="T9" fmla="*/ 112 h 112"/>
                  <a:gd name="T10" fmla="*/ 77 w 110"/>
                  <a:gd name="T11" fmla="*/ 112 h 112"/>
                  <a:gd name="T12" fmla="*/ 77 w 110"/>
                  <a:gd name="T13" fmla="*/ 52 h 112"/>
                  <a:gd name="T14" fmla="*/ 55 w 110"/>
                  <a:gd name="T15" fmla="*/ 29 h 112"/>
                  <a:gd name="T16" fmla="*/ 34 w 110"/>
                  <a:gd name="T17" fmla="*/ 52 h 112"/>
                  <a:gd name="T18" fmla="*/ 34 w 110"/>
                  <a:gd name="T19" fmla="*/ 112 h 112"/>
                  <a:gd name="T20" fmla="*/ 0 w 110"/>
                  <a:gd name="T21" fmla="*/ 112 h 112"/>
                  <a:gd name="T22" fmla="*/ 0 w 110"/>
                  <a:gd name="T23" fmla="*/ 1 h 112"/>
                  <a:gd name="T24" fmla="*/ 34 w 110"/>
                  <a:gd name="T25" fmla="*/ 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" h="112">
                    <a:moveTo>
                      <a:pt x="34" y="1"/>
                    </a:moveTo>
                    <a:cubicBezTo>
                      <a:pt x="34" y="18"/>
                      <a:pt x="34" y="18"/>
                      <a:pt x="34" y="18"/>
                    </a:cubicBezTo>
                    <a:cubicBezTo>
                      <a:pt x="41" y="7"/>
                      <a:pt x="52" y="0"/>
                      <a:pt x="68" y="0"/>
                    </a:cubicBezTo>
                    <a:cubicBezTo>
                      <a:pt x="92" y="0"/>
                      <a:pt x="110" y="18"/>
                      <a:pt x="110" y="47"/>
                    </a:cubicBezTo>
                    <a:cubicBezTo>
                      <a:pt x="110" y="112"/>
                      <a:pt x="110" y="112"/>
                      <a:pt x="110" y="112"/>
                    </a:cubicBezTo>
                    <a:cubicBezTo>
                      <a:pt x="77" y="112"/>
                      <a:pt x="77" y="112"/>
                      <a:pt x="77" y="112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37"/>
                      <a:pt x="68" y="29"/>
                      <a:pt x="55" y="29"/>
                    </a:cubicBezTo>
                    <a:cubicBezTo>
                      <a:pt x="43" y="29"/>
                      <a:pt x="34" y="37"/>
                      <a:pt x="34" y="52"/>
                    </a:cubicBezTo>
                    <a:cubicBezTo>
                      <a:pt x="34" y="112"/>
                      <a:pt x="34" y="112"/>
                      <a:pt x="34" y="112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34" y="1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" name="Freeform 60"/>
              <p:cNvSpPr>
                <a:spLocks noEditPoints="1"/>
              </p:cNvSpPr>
              <p:nvPr/>
            </p:nvSpPr>
            <p:spPr bwMode="auto">
              <a:xfrm>
                <a:off x="4138613" y="5646738"/>
                <a:ext cx="231775" cy="330200"/>
              </a:xfrm>
              <a:custGeom>
                <a:avLst/>
                <a:gdLst>
                  <a:gd name="T0" fmla="*/ 50 w 116"/>
                  <a:gd name="T1" fmla="*/ 0 h 166"/>
                  <a:gd name="T2" fmla="*/ 82 w 116"/>
                  <a:gd name="T3" fmla="*/ 16 h 166"/>
                  <a:gd name="T4" fmla="*/ 82 w 116"/>
                  <a:gd name="T5" fmla="*/ 1 h 166"/>
                  <a:gd name="T6" fmla="*/ 116 w 116"/>
                  <a:gd name="T7" fmla="*/ 1 h 166"/>
                  <a:gd name="T8" fmla="*/ 116 w 116"/>
                  <a:gd name="T9" fmla="*/ 111 h 166"/>
                  <a:gd name="T10" fmla="*/ 61 w 116"/>
                  <a:gd name="T11" fmla="*/ 166 h 166"/>
                  <a:gd name="T12" fmla="*/ 4 w 116"/>
                  <a:gd name="T13" fmla="*/ 125 h 166"/>
                  <a:gd name="T14" fmla="*/ 37 w 116"/>
                  <a:gd name="T15" fmla="*/ 125 h 166"/>
                  <a:gd name="T16" fmla="*/ 61 w 116"/>
                  <a:gd name="T17" fmla="*/ 137 h 166"/>
                  <a:gd name="T18" fmla="*/ 82 w 116"/>
                  <a:gd name="T19" fmla="*/ 111 h 166"/>
                  <a:gd name="T20" fmla="*/ 82 w 116"/>
                  <a:gd name="T21" fmla="*/ 96 h 166"/>
                  <a:gd name="T22" fmla="*/ 50 w 116"/>
                  <a:gd name="T23" fmla="*/ 113 h 166"/>
                  <a:gd name="T24" fmla="*/ 0 w 116"/>
                  <a:gd name="T25" fmla="*/ 57 h 166"/>
                  <a:gd name="T26" fmla="*/ 50 w 116"/>
                  <a:gd name="T27" fmla="*/ 0 h 166"/>
                  <a:gd name="T28" fmla="*/ 58 w 116"/>
                  <a:gd name="T29" fmla="*/ 29 h 166"/>
                  <a:gd name="T30" fmla="*/ 34 w 116"/>
                  <a:gd name="T31" fmla="*/ 57 h 166"/>
                  <a:gd name="T32" fmla="*/ 58 w 116"/>
                  <a:gd name="T33" fmla="*/ 84 h 166"/>
                  <a:gd name="T34" fmla="*/ 82 w 116"/>
                  <a:gd name="T35" fmla="*/ 57 h 166"/>
                  <a:gd name="T36" fmla="*/ 58 w 116"/>
                  <a:gd name="T37" fmla="*/ 2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6" h="166">
                    <a:moveTo>
                      <a:pt x="50" y="0"/>
                    </a:moveTo>
                    <a:cubicBezTo>
                      <a:pt x="64" y="0"/>
                      <a:pt x="75" y="6"/>
                      <a:pt x="82" y="16"/>
                    </a:cubicBezTo>
                    <a:cubicBezTo>
                      <a:pt x="82" y="1"/>
                      <a:pt x="82" y="1"/>
                      <a:pt x="82" y="1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6" y="111"/>
                      <a:pt x="116" y="111"/>
                      <a:pt x="116" y="111"/>
                    </a:cubicBezTo>
                    <a:cubicBezTo>
                      <a:pt x="116" y="141"/>
                      <a:pt x="101" y="166"/>
                      <a:pt x="61" y="166"/>
                    </a:cubicBezTo>
                    <a:cubicBezTo>
                      <a:pt x="28" y="166"/>
                      <a:pt x="7" y="153"/>
                      <a:pt x="4" y="125"/>
                    </a:cubicBezTo>
                    <a:cubicBezTo>
                      <a:pt x="37" y="125"/>
                      <a:pt x="37" y="125"/>
                      <a:pt x="37" y="125"/>
                    </a:cubicBezTo>
                    <a:cubicBezTo>
                      <a:pt x="41" y="133"/>
                      <a:pt x="49" y="137"/>
                      <a:pt x="61" y="137"/>
                    </a:cubicBezTo>
                    <a:cubicBezTo>
                      <a:pt x="72" y="137"/>
                      <a:pt x="82" y="130"/>
                      <a:pt x="82" y="111"/>
                    </a:cubicBezTo>
                    <a:cubicBezTo>
                      <a:pt x="82" y="96"/>
                      <a:pt x="82" y="96"/>
                      <a:pt x="82" y="96"/>
                    </a:cubicBezTo>
                    <a:cubicBezTo>
                      <a:pt x="75" y="106"/>
                      <a:pt x="64" y="113"/>
                      <a:pt x="50" y="113"/>
                    </a:cubicBezTo>
                    <a:cubicBezTo>
                      <a:pt x="23" y="113"/>
                      <a:pt x="0" y="90"/>
                      <a:pt x="0" y="57"/>
                    </a:cubicBezTo>
                    <a:cubicBezTo>
                      <a:pt x="0" y="23"/>
                      <a:pt x="23" y="0"/>
                      <a:pt x="50" y="0"/>
                    </a:cubicBezTo>
                    <a:close/>
                    <a:moveTo>
                      <a:pt x="58" y="29"/>
                    </a:moveTo>
                    <a:cubicBezTo>
                      <a:pt x="47" y="29"/>
                      <a:pt x="34" y="38"/>
                      <a:pt x="34" y="57"/>
                    </a:cubicBezTo>
                    <a:cubicBezTo>
                      <a:pt x="34" y="75"/>
                      <a:pt x="47" y="84"/>
                      <a:pt x="58" y="84"/>
                    </a:cubicBezTo>
                    <a:cubicBezTo>
                      <a:pt x="70" y="84"/>
                      <a:pt x="82" y="75"/>
                      <a:pt x="82" y="57"/>
                    </a:cubicBezTo>
                    <a:cubicBezTo>
                      <a:pt x="82" y="38"/>
                      <a:pt x="70" y="29"/>
                      <a:pt x="58" y="29"/>
                    </a:cubicBez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" name="Freeform 61"/>
              <p:cNvSpPr>
                <a:spLocks noEditPoints="1"/>
              </p:cNvSpPr>
              <p:nvPr/>
            </p:nvSpPr>
            <p:spPr bwMode="auto">
              <a:xfrm>
                <a:off x="4413250" y="5646738"/>
                <a:ext cx="222250" cy="225425"/>
              </a:xfrm>
              <a:custGeom>
                <a:avLst/>
                <a:gdLst>
                  <a:gd name="T0" fmla="*/ 55 w 111"/>
                  <a:gd name="T1" fmla="*/ 113 h 113"/>
                  <a:gd name="T2" fmla="*/ 0 w 111"/>
                  <a:gd name="T3" fmla="*/ 56 h 113"/>
                  <a:gd name="T4" fmla="*/ 55 w 111"/>
                  <a:gd name="T5" fmla="*/ 0 h 113"/>
                  <a:gd name="T6" fmla="*/ 111 w 111"/>
                  <a:gd name="T7" fmla="*/ 57 h 113"/>
                  <a:gd name="T8" fmla="*/ 110 w 111"/>
                  <a:gd name="T9" fmla="*/ 68 h 113"/>
                  <a:gd name="T10" fmla="*/ 34 w 111"/>
                  <a:gd name="T11" fmla="*/ 68 h 113"/>
                  <a:gd name="T12" fmla="*/ 55 w 111"/>
                  <a:gd name="T13" fmla="*/ 84 h 113"/>
                  <a:gd name="T14" fmla="*/ 71 w 111"/>
                  <a:gd name="T15" fmla="*/ 76 h 113"/>
                  <a:gd name="T16" fmla="*/ 108 w 111"/>
                  <a:gd name="T17" fmla="*/ 76 h 113"/>
                  <a:gd name="T18" fmla="*/ 55 w 111"/>
                  <a:gd name="T19" fmla="*/ 113 h 113"/>
                  <a:gd name="T20" fmla="*/ 35 w 111"/>
                  <a:gd name="T21" fmla="*/ 46 h 113"/>
                  <a:gd name="T22" fmla="*/ 76 w 111"/>
                  <a:gd name="T23" fmla="*/ 46 h 113"/>
                  <a:gd name="T24" fmla="*/ 55 w 111"/>
                  <a:gd name="T25" fmla="*/ 29 h 113"/>
                  <a:gd name="T26" fmla="*/ 35 w 111"/>
                  <a:gd name="T27" fmla="*/ 4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1" h="113">
                    <a:moveTo>
                      <a:pt x="55" y="113"/>
                    </a:moveTo>
                    <a:cubicBezTo>
                      <a:pt x="23" y="113"/>
                      <a:pt x="0" y="91"/>
                      <a:pt x="0" y="56"/>
                    </a:cubicBezTo>
                    <a:cubicBezTo>
                      <a:pt x="0" y="22"/>
                      <a:pt x="23" y="0"/>
                      <a:pt x="55" y="0"/>
                    </a:cubicBezTo>
                    <a:cubicBezTo>
                      <a:pt x="86" y="0"/>
                      <a:pt x="111" y="20"/>
                      <a:pt x="111" y="57"/>
                    </a:cubicBezTo>
                    <a:cubicBezTo>
                      <a:pt x="111" y="60"/>
                      <a:pt x="111" y="64"/>
                      <a:pt x="110" y="68"/>
                    </a:cubicBezTo>
                    <a:cubicBezTo>
                      <a:pt x="34" y="68"/>
                      <a:pt x="34" y="68"/>
                      <a:pt x="34" y="68"/>
                    </a:cubicBezTo>
                    <a:cubicBezTo>
                      <a:pt x="36" y="77"/>
                      <a:pt x="43" y="84"/>
                      <a:pt x="55" y="84"/>
                    </a:cubicBezTo>
                    <a:cubicBezTo>
                      <a:pt x="64" y="84"/>
                      <a:pt x="67" y="81"/>
                      <a:pt x="71" y="76"/>
                    </a:cubicBezTo>
                    <a:cubicBezTo>
                      <a:pt x="108" y="76"/>
                      <a:pt x="108" y="76"/>
                      <a:pt x="108" y="76"/>
                    </a:cubicBezTo>
                    <a:cubicBezTo>
                      <a:pt x="101" y="98"/>
                      <a:pt x="81" y="113"/>
                      <a:pt x="55" y="113"/>
                    </a:cubicBezTo>
                    <a:close/>
                    <a:moveTo>
                      <a:pt x="35" y="46"/>
                    </a:moveTo>
                    <a:cubicBezTo>
                      <a:pt x="76" y="46"/>
                      <a:pt x="76" y="46"/>
                      <a:pt x="76" y="46"/>
                    </a:cubicBezTo>
                    <a:cubicBezTo>
                      <a:pt x="75" y="36"/>
                      <a:pt x="66" y="29"/>
                      <a:pt x="55" y="29"/>
                    </a:cubicBezTo>
                    <a:cubicBezTo>
                      <a:pt x="44" y="29"/>
                      <a:pt x="36" y="36"/>
                      <a:pt x="35" y="46"/>
                    </a:cubicBez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" name="Freeform 62"/>
              <p:cNvSpPr>
                <a:spLocks/>
              </p:cNvSpPr>
              <p:nvPr/>
            </p:nvSpPr>
            <p:spPr bwMode="auto">
              <a:xfrm>
                <a:off x="4679950" y="5646738"/>
                <a:ext cx="128588" cy="223838"/>
              </a:xfrm>
              <a:custGeom>
                <a:avLst/>
                <a:gdLst>
                  <a:gd name="T0" fmla="*/ 0 w 65"/>
                  <a:gd name="T1" fmla="*/ 112 h 112"/>
                  <a:gd name="T2" fmla="*/ 0 w 65"/>
                  <a:gd name="T3" fmla="*/ 1 h 112"/>
                  <a:gd name="T4" fmla="*/ 34 w 65"/>
                  <a:gd name="T5" fmla="*/ 1 h 112"/>
                  <a:gd name="T6" fmla="*/ 34 w 65"/>
                  <a:gd name="T7" fmla="*/ 22 h 112"/>
                  <a:gd name="T8" fmla="*/ 65 w 65"/>
                  <a:gd name="T9" fmla="*/ 0 h 112"/>
                  <a:gd name="T10" fmla="*/ 65 w 65"/>
                  <a:gd name="T11" fmla="*/ 35 h 112"/>
                  <a:gd name="T12" fmla="*/ 57 w 65"/>
                  <a:gd name="T13" fmla="*/ 35 h 112"/>
                  <a:gd name="T14" fmla="*/ 34 w 65"/>
                  <a:gd name="T15" fmla="*/ 59 h 112"/>
                  <a:gd name="T16" fmla="*/ 34 w 65"/>
                  <a:gd name="T17" fmla="*/ 112 h 112"/>
                  <a:gd name="T18" fmla="*/ 0 w 65"/>
                  <a:gd name="T1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112">
                    <a:moveTo>
                      <a:pt x="0" y="11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41" y="9"/>
                      <a:pt x="52" y="0"/>
                      <a:pt x="65" y="0"/>
                    </a:cubicBezTo>
                    <a:cubicBezTo>
                      <a:pt x="65" y="35"/>
                      <a:pt x="65" y="35"/>
                      <a:pt x="65" y="35"/>
                    </a:cubicBezTo>
                    <a:cubicBezTo>
                      <a:pt x="57" y="35"/>
                      <a:pt x="57" y="35"/>
                      <a:pt x="57" y="35"/>
                    </a:cubicBezTo>
                    <a:cubicBezTo>
                      <a:pt x="42" y="35"/>
                      <a:pt x="34" y="40"/>
                      <a:pt x="34" y="59"/>
                    </a:cubicBezTo>
                    <a:cubicBezTo>
                      <a:pt x="34" y="112"/>
                      <a:pt x="34" y="112"/>
                      <a:pt x="34" y="112"/>
                    </a:cubicBez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2" name="Freeform 63"/>
              <p:cNvSpPr>
                <a:spLocks/>
              </p:cNvSpPr>
              <p:nvPr/>
            </p:nvSpPr>
            <p:spPr bwMode="auto">
              <a:xfrm>
                <a:off x="4830763" y="5646738"/>
                <a:ext cx="190500" cy="225425"/>
              </a:xfrm>
              <a:custGeom>
                <a:avLst/>
                <a:gdLst>
                  <a:gd name="T0" fmla="*/ 48 w 95"/>
                  <a:gd name="T1" fmla="*/ 0 h 113"/>
                  <a:gd name="T2" fmla="*/ 95 w 95"/>
                  <a:gd name="T3" fmla="*/ 36 h 113"/>
                  <a:gd name="T4" fmla="*/ 60 w 95"/>
                  <a:gd name="T5" fmla="*/ 36 h 113"/>
                  <a:gd name="T6" fmla="*/ 46 w 95"/>
                  <a:gd name="T7" fmla="*/ 26 h 113"/>
                  <a:gd name="T8" fmla="*/ 33 w 95"/>
                  <a:gd name="T9" fmla="*/ 35 h 113"/>
                  <a:gd name="T10" fmla="*/ 95 w 95"/>
                  <a:gd name="T11" fmla="*/ 78 h 113"/>
                  <a:gd name="T12" fmla="*/ 49 w 95"/>
                  <a:gd name="T13" fmla="*/ 113 h 113"/>
                  <a:gd name="T14" fmla="*/ 0 w 95"/>
                  <a:gd name="T15" fmla="*/ 77 h 113"/>
                  <a:gd name="T16" fmla="*/ 35 w 95"/>
                  <a:gd name="T17" fmla="*/ 77 h 113"/>
                  <a:gd name="T18" fmla="*/ 49 w 95"/>
                  <a:gd name="T19" fmla="*/ 87 h 113"/>
                  <a:gd name="T20" fmla="*/ 62 w 95"/>
                  <a:gd name="T21" fmla="*/ 77 h 113"/>
                  <a:gd name="T22" fmla="*/ 0 w 95"/>
                  <a:gd name="T23" fmla="*/ 35 h 113"/>
                  <a:gd name="T24" fmla="*/ 48 w 95"/>
                  <a:gd name="T2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" h="113">
                    <a:moveTo>
                      <a:pt x="48" y="0"/>
                    </a:moveTo>
                    <a:cubicBezTo>
                      <a:pt x="74" y="0"/>
                      <a:pt x="93" y="14"/>
                      <a:pt x="95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59" y="28"/>
                      <a:pt x="54" y="26"/>
                      <a:pt x="46" y="26"/>
                    </a:cubicBezTo>
                    <a:cubicBezTo>
                      <a:pt x="38" y="26"/>
                      <a:pt x="33" y="29"/>
                      <a:pt x="33" y="35"/>
                    </a:cubicBezTo>
                    <a:cubicBezTo>
                      <a:pt x="33" y="52"/>
                      <a:pt x="95" y="39"/>
                      <a:pt x="95" y="78"/>
                    </a:cubicBezTo>
                    <a:cubicBezTo>
                      <a:pt x="95" y="99"/>
                      <a:pt x="75" y="113"/>
                      <a:pt x="49" y="113"/>
                    </a:cubicBezTo>
                    <a:cubicBezTo>
                      <a:pt x="23" y="113"/>
                      <a:pt x="2" y="102"/>
                      <a:pt x="0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6" y="84"/>
                      <a:pt x="41" y="87"/>
                      <a:pt x="49" y="87"/>
                    </a:cubicBezTo>
                    <a:cubicBezTo>
                      <a:pt x="57" y="87"/>
                      <a:pt x="62" y="83"/>
                      <a:pt x="62" y="77"/>
                    </a:cubicBezTo>
                    <a:cubicBezTo>
                      <a:pt x="62" y="60"/>
                      <a:pt x="0" y="73"/>
                      <a:pt x="0" y="35"/>
                    </a:cubicBezTo>
                    <a:cubicBezTo>
                      <a:pt x="0" y="16"/>
                      <a:pt x="16" y="0"/>
                      <a:pt x="48" y="0"/>
                    </a:cubicBez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3" name="Oval 64"/>
              <p:cNvSpPr>
                <a:spLocks noChangeArrowheads="1"/>
              </p:cNvSpPr>
              <p:nvPr/>
            </p:nvSpPr>
            <p:spPr bwMode="auto">
              <a:xfrm>
                <a:off x="5051425" y="5795963"/>
                <a:ext cx="73025" cy="74613"/>
              </a:xfrm>
              <a:prstGeom prst="ellipse">
                <a:avLst/>
              </a:pr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4" name="Freeform 65"/>
              <p:cNvSpPr>
                <a:spLocks/>
              </p:cNvSpPr>
              <p:nvPr/>
            </p:nvSpPr>
            <p:spPr bwMode="auto">
              <a:xfrm>
                <a:off x="5146675" y="5559425"/>
                <a:ext cx="117475" cy="311150"/>
              </a:xfrm>
              <a:custGeom>
                <a:avLst/>
                <a:gdLst>
                  <a:gd name="T0" fmla="*/ 0 w 59"/>
                  <a:gd name="T1" fmla="*/ 72 h 155"/>
                  <a:gd name="T2" fmla="*/ 0 w 59"/>
                  <a:gd name="T3" fmla="*/ 44 h 155"/>
                  <a:gd name="T4" fmla="*/ 11 w 59"/>
                  <a:gd name="T5" fmla="*/ 44 h 155"/>
                  <a:gd name="T6" fmla="*/ 11 w 59"/>
                  <a:gd name="T7" fmla="*/ 40 h 155"/>
                  <a:gd name="T8" fmla="*/ 57 w 59"/>
                  <a:gd name="T9" fmla="*/ 0 h 155"/>
                  <a:gd name="T10" fmla="*/ 57 w 59"/>
                  <a:gd name="T11" fmla="*/ 29 h 155"/>
                  <a:gd name="T12" fmla="*/ 44 w 59"/>
                  <a:gd name="T13" fmla="*/ 40 h 155"/>
                  <a:gd name="T14" fmla="*/ 44 w 59"/>
                  <a:gd name="T15" fmla="*/ 44 h 155"/>
                  <a:gd name="T16" fmla="*/ 59 w 59"/>
                  <a:gd name="T17" fmla="*/ 44 h 155"/>
                  <a:gd name="T18" fmla="*/ 59 w 59"/>
                  <a:gd name="T19" fmla="*/ 72 h 155"/>
                  <a:gd name="T20" fmla="*/ 44 w 59"/>
                  <a:gd name="T21" fmla="*/ 72 h 155"/>
                  <a:gd name="T22" fmla="*/ 44 w 59"/>
                  <a:gd name="T23" fmla="*/ 155 h 155"/>
                  <a:gd name="T24" fmla="*/ 11 w 59"/>
                  <a:gd name="T25" fmla="*/ 155 h 155"/>
                  <a:gd name="T26" fmla="*/ 11 w 59"/>
                  <a:gd name="T27" fmla="*/ 72 h 155"/>
                  <a:gd name="T28" fmla="*/ 0 w 59"/>
                  <a:gd name="T29" fmla="*/ 7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" h="155">
                    <a:moveTo>
                      <a:pt x="0" y="72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12"/>
                      <a:pt x="25" y="0"/>
                      <a:pt x="57" y="0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48" y="29"/>
                      <a:pt x="44" y="31"/>
                      <a:pt x="44" y="40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44" y="155"/>
                      <a:pt x="44" y="155"/>
                      <a:pt x="44" y="155"/>
                    </a:cubicBezTo>
                    <a:cubicBezTo>
                      <a:pt x="11" y="155"/>
                      <a:pt x="11" y="155"/>
                      <a:pt x="11" y="155"/>
                    </a:cubicBezTo>
                    <a:cubicBezTo>
                      <a:pt x="11" y="72"/>
                      <a:pt x="11" y="72"/>
                      <a:pt x="11" y="72"/>
                    </a:cubicBez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5" name="Freeform 66"/>
              <p:cNvSpPr>
                <a:spLocks/>
              </p:cNvSpPr>
              <p:nvPr/>
            </p:nvSpPr>
            <p:spPr bwMode="auto">
              <a:xfrm>
                <a:off x="5300663" y="5646738"/>
                <a:ext cx="130175" cy="223838"/>
              </a:xfrm>
              <a:custGeom>
                <a:avLst/>
                <a:gdLst>
                  <a:gd name="T0" fmla="*/ 0 w 65"/>
                  <a:gd name="T1" fmla="*/ 112 h 112"/>
                  <a:gd name="T2" fmla="*/ 0 w 65"/>
                  <a:gd name="T3" fmla="*/ 1 h 112"/>
                  <a:gd name="T4" fmla="*/ 34 w 65"/>
                  <a:gd name="T5" fmla="*/ 1 h 112"/>
                  <a:gd name="T6" fmla="*/ 34 w 65"/>
                  <a:gd name="T7" fmla="*/ 22 h 112"/>
                  <a:gd name="T8" fmla="*/ 65 w 65"/>
                  <a:gd name="T9" fmla="*/ 0 h 112"/>
                  <a:gd name="T10" fmla="*/ 65 w 65"/>
                  <a:gd name="T11" fmla="*/ 35 h 112"/>
                  <a:gd name="T12" fmla="*/ 57 w 65"/>
                  <a:gd name="T13" fmla="*/ 35 h 112"/>
                  <a:gd name="T14" fmla="*/ 34 w 65"/>
                  <a:gd name="T15" fmla="*/ 59 h 112"/>
                  <a:gd name="T16" fmla="*/ 34 w 65"/>
                  <a:gd name="T17" fmla="*/ 112 h 112"/>
                  <a:gd name="T18" fmla="*/ 0 w 65"/>
                  <a:gd name="T1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112">
                    <a:moveTo>
                      <a:pt x="0" y="11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41" y="9"/>
                      <a:pt x="52" y="0"/>
                      <a:pt x="65" y="0"/>
                    </a:cubicBezTo>
                    <a:cubicBezTo>
                      <a:pt x="65" y="35"/>
                      <a:pt x="65" y="35"/>
                      <a:pt x="65" y="35"/>
                    </a:cubicBezTo>
                    <a:cubicBezTo>
                      <a:pt x="57" y="35"/>
                      <a:pt x="57" y="35"/>
                      <a:pt x="57" y="35"/>
                    </a:cubicBezTo>
                    <a:cubicBezTo>
                      <a:pt x="42" y="35"/>
                      <a:pt x="34" y="40"/>
                      <a:pt x="34" y="59"/>
                    </a:cubicBezTo>
                    <a:cubicBezTo>
                      <a:pt x="34" y="112"/>
                      <a:pt x="34" y="112"/>
                      <a:pt x="34" y="112"/>
                    </a:cubicBez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307549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626DF71-E39E-480D-B884-C2765D170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sz="2400">
                <a:solidFill>
                  <a:srgbClr val="000000"/>
                </a:solidFill>
                <a:effectLst/>
                <a:latin typeface="Verdana"/>
                <a:ea typeface="Times New Roman" panose="02020603050405020304" pitchFamily="18" charset="0"/>
                <a:cs typeface="Arial"/>
              </a:rPr>
              <a:t>site web et </a:t>
            </a:r>
            <a:r>
              <a:rPr lang="fr-FR">
                <a:solidFill>
                  <a:srgbClr val="000000"/>
                </a:solidFill>
                <a:latin typeface="Verdana"/>
                <a:ea typeface="Times New Roman" panose="02020603050405020304" pitchFamily="18" charset="0"/>
                <a:cs typeface="Arial"/>
              </a:rPr>
              <a:t>webinaires</a:t>
            </a:r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D51A78F-E614-4811-AA46-DDB8D6BC9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Verdana"/>
                <a:ea typeface="Verdana"/>
              </a:rPr>
              <a:t>HyPE 13 (productions)</a:t>
            </a:r>
            <a:endParaRPr lang="fr-FR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73C54B9-BA56-4744-891C-18FE23F8A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15" y="4802421"/>
            <a:ext cx="1374598" cy="75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14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>
                <a:latin typeface="Verdana"/>
                <a:ea typeface="Verdana"/>
                <a:cs typeface="Arial"/>
              </a:rPr>
              <a:t>HYbridation et Partage des Enseignements</a:t>
            </a:r>
            <a:endParaRPr lang="fr-FR" sz="2800">
              <a:latin typeface="Verdana"/>
              <a:cs typeface="Arial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d’Angers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02C8-AAF6-430C-9C4F-B768B719CBA8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2F6CD-98BE-4DBB-AE4F-FF193522DCCA}"/>
              </a:ext>
            </a:extLst>
          </p:cNvPr>
          <p:cNvSpPr txBox="1"/>
          <p:nvPr/>
        </p:nvSpPr>
        <p:spPr>
          <a:xfrm>
            <a:off x="547251" y="1485331"/>
            <a:ext cx="7105724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en-US"/>
              <a:t>Partenaires :  12 Universités + 2 privés (Anstia &amp; EdTech France)</a:t>
            </a:r>
          </a:p>
          <a:p>
            <a:pPr marL="285750" indent="-285750">
              <a:buFont typeface="Wingdings"/>
              <a:buChar char="Ø"/>
            </a:pPr>
            <a:endParaRPr lang="en-US">
              <a:cs typeface="Calibri"/>
            </a:endParaRPr>
          </a:p>
          <a:p>
            <a:pPr marL="285750" indent="-285750">
              <a:buFont typeface="Wingdings"/>
              <a:buChar char="Ø"/>
            </a:pPr>
            <a:r>
              <a:rPr lang="en-US">
                <a:cs typeface="Calibri"/>
              </a:rPr>
              <a:t>Réseau des référents HyPE : 1 ou 2 RT / Université (sauf 3)</a:t>
            </a:r>
          </a:p>
          <a:p>
            <a:pPr marL="285750" indent="-285750">
              <a:buFont typeface="Wingdings"/>
              <a:buChar char="Ø"/>
            </a:pPr>
            <a:endParaRPr lang="en-US">
              <a:cs typeface="Calibri"/>
            </a:endParaRPr>
          </a:p>
          <a:p>
            <a:pPr marL="285750" indent="-285750">
              <a:buFont typeface="Wingdings"/>
              <a:buChar char="Ø"/>
            </a:pPr>
            <a:r>
              <a:rPr lang="en-US">
                <a:cs typeface="Calibri"/>
              </a:rPr>
              <a:t>Equipe Angevine</a:t>
            </a:r>
          </a:p>
          <a:p>
            <a:pPr marL="285750" indent="-285750">
              <a:buFont typeface="Wingdings"/>
              <a:buChar char="Ø"/>
            </a:pPr>
            <a:endParaRPr lang="en-US">
              <a:cs typeface="Calibri"/>
            </a:endParaRPr>
          </a:p>
          <a:p>
            <a:pPr marL="285750" indent="-285750">
              <a:buFont typeface="Wingdings"/>
              <a:buChar char="Ø"/>
            </a:pPr>
            <a:endParaRPr lang="en-US">
              <a:cs typeface="Calibri"/>
            </a:endParaRPr>
          </a:p>
          <a:p>
            <a:pPr marL="285750" indent="-285750">
              <a:buFont typeface="Wingdings"/>
              <a:buChar char="Ø"/>
            </a:pPr>
            <a:r>
              <a:rPr lang="en-US">
                <a:cs typeface="Calibri"/>
              </a:rPr>
              <a:t> Création d'un site internet : </a:t>
            </a:r>
            <a:r>
              <a:rPr lang="en-US">
                <a:ea typeface="+mn-lt"/>
                <a:cs typeface="+mn-lt"/>
                <a:hlinkClick r:id="rId3"/>
              </a:rPr>
              <a:t>https://hype13.fr/</a:t>
            </a:r>
            <a:r>
              <a:rPr lang="en-US">
                <a:ea typeface="+mn-lt"/>
                <a:cs typeface="+mn-lt"/>
              </a:rPr>
              <a:t>      </a:t>
            </a:r>
            <a:endParaRPr lang="en-US">
              <a:cs typeface="Calibri"/>
            </a:endParaRPr>
          </a:p>
          <a:p>
            <a:pPr marL="285750" indent="-285750">
              <a:buFont typeface="Wingdings"/>
              <a:buChar char="Ø"/>
            </a:pPr>
            <a:endParaRPr lang="en-US">
              <a:cs typeface="Calibri"/>
            </a:endParaRPr>
          </a:p>
          <a:p>
            <a:pPr marL="285750" indent="-285750">
              <a:buFont typeface="Wingdings"/>
              <a:buChar char="Ø"/>
            </a:pPr>
            <a:r>
              <a:rPr lang="en-US">
                <a:cs typeface="Calibri"/>
              </a:rPr>
              <a:t>4 Axes (Work Package) et 19 livrables </a:t>
            </a:r>
          </a:p>
          <a:p>
            <a:pPr marL="285750" indent="-285750">
              <a:buFont typeface="Wingdings"/>
              <a:buChar char="Ø"/>
            </a:pPr>
            <a:endParaRPr lang="en-US">
              <a:cs typeface="Calibri"/>
            </a:endParaRPr>
          </a:p>
          <a:p>
            <a:pPr marL="285750" indent="-285750">
              <a:buFont typeface="Wingdings"/>
              <a:buChar char="Ø"/>
            </a:pPr>
            <a:endParaRPr lang="en-US">
              <a:cs typeface="Calibri"/>
            </a:endParaRPr>
          </a:p>
          <a:p>
            <a:pPr marL="285750" indent="-285750">
              <a:buFont typeface="Wingdings"/>
              <a:buChar char="Ø"/>
            </a:pPr>
            <a:endParaRPr lang="en-US">
              <a:cs typeface="Calibri"/>
            </a:endParaRPr>
          </a:p>
          <a:p>
            <a:pPr marL="285750" indent="-285750">
              <a:buFont typeface="Wingdings"/>
              <a:buChar char="Ø"/>
            </a:pPr>
            <a:endParaRPr lang="en-US">
              <a:cs typeface="Calibri"/>
            </a:endParaRPr>
          </a:p>
          <a:p>
            <a:pPr marL="285750" indent="-285750">
              <a:buFont typeface="Wingdings"/>
              <a:buChar char="Ø"/>
            </a:pPr>
            <a:endParaRPr lang="en-US">
              <a:cs typeface="Calibri"/>
            </a:endParaRPr>
          </a:p>
          <a:p>
            <a:pPr marL="285750" indent="-285750">
              <a:buFont typeface="Wingdings"/>
              <a:buChar char="Ø"/>
            </a:pPr>
            <a:r>
              <a:rPr lang="en-US">
                <a:cs typeface="Calibri"/>
              </a:rPr>
              <a:t>Des évènements à venir : </a:t>
            </a:r>
          </a:p>
          <a:p>
            <a:pPr marL="1200150" lvl="2" indent="-285750">
              <a:buFont typeface="Wingdings"/>
              <a:buChar char="Ø"/>
            </a:pPr>
            <a:r>
              <a:rPr lang="en-US">
                <a:cs typeface="Calibri"/>
              </a:rPr>
              <a:t>Un SPOC sur les Learning Analytics (4h AS / 2h Synchrone)</a:t>
            </a:r>
          </a:p>
          <a:p>
            <a:pPr marL="1200150" lvl="2" indent="-285750">
              <a:buFont typeface="Wingdings"/>
              <a:buChar char="Ø"/>
            </a:pPr>
            <a:r>
              <a:rPr lang="en-US">
                <a:cs typeface="Calibri"/>
              </a:rPr>
              <a:t>Un webinaire sur l'état de l'art des Learning Analytics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3113DA1-14D2-4599-8372-066C7DEC9948}"/>
              </a:ext>
            </a:extLst>
          </p:cNvPr>
          <p:cNvSpPr/>
          <p:nvPr/>
        </p:nvSpPr>
        <p:spPr>
          <a:xfrm>
            <a:off x="6877809" y="2501622"/>
            <a:ext cx="1812405" cy="71039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6 Enseignants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AC0C30A-40C8-4047-95C3-DCF0D95FF927}"/>
              </a:ext>
            </a:extLst>
          </p:cNvPr>
          <p:cNvSpPr/>
          <p:nvPr/>
        </p:nvSpPr>
        <p:spPr>
          <a:xfrm>
            <a:off x="2724757" y="2501622"/>
            <a:ext cx="1812405" cy="71039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2 Référents Technique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8EB0BEA-9B5C-4118-A12A-8CF77D748C2C}"/>
              </a:ext>
            </a:extLst>
          </p:cNvPr>
          <p:cNvSpPr/>
          <p:nvPr/>
        </p:nvSpPr>
        <p:spPr>
          <a:xfrm>
            <a:off x="4792175" y="2501622"/>
            <a:ext cx="1812405" cy="710390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DDN : 8 personnes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1AB05F60-96A7-4AF8-BFE2-11F7101CBC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528" y="4416273"/>
            <a:ext cx="1832444" cy="1003629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FE80A767-7F6E-4248-BCB4-B74E727246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0901" y="4398059"/>
            <a:ext cx="1823336" cy="1021844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7616F337-6BA2-4E09-B9AB-B0DC3FC0B4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5277" y="4414813"/>
            <a:ext cx="1905305" cy="1015659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A8CFE122-6629-47AD-B0B6-B7B84F9F86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3404" y="4414812"/>
            <a:ext cx="1887088" cy="10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96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1A9F3D0-5AE7-486A-9C22-D265F4B27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060EE4A-DCDD-4434-89A3-EC79AA6F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43465"/>
            <a:ext cx="7886700" cy="3053752"/>
          </a:xfrm>
        </p:spPr>
        <p:txBody>
          <a:bodyPr>
            <a:normAutofit/>
          </a:bodyPr>
          <a:lstStyle/>
          <a:p>
            <a:pPr marL="0" indent="0">
              <a:spcBef>
                <a:spcPts val="1415"/>
              </a:spcBef>
              <a:buNone/>
            </a:pPr>
            <a:r>
              <a:rPr lang="fr-FR" sz="44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Equipement et Hot line numérique des étudiants</a:t>
            </a:r>
            <a:endParaRPr lang="fr-FR" sz="4400">
              <a:effectLst/>
              <a:latin typeface="Verdan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278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>
                <a:latin typeface="Verdana"/>
                <a:ea typeface="Verdana"/>
              </a:rPr>
              <a:t>Equipement numérique des étudiants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d’Angers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02C8-AAF6-430C-9C4F-B768B719CBA8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2" name="Espace réservé du contenu 4">
            <a:extLst>
              <a:ext uri="{FF2B5EF4-FFF2-40B4-BE49-F238E27FC236}">
                <a16:creationId xmlns:a16="http://schemas.microsoft.com/office/drawing/2014/main" id="{5B6FC3C0-222B-419B-A7B6-D425DC987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60777"/>
            <a:ext cx="7886700" cy="43299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AutoNum type="arabicPeriod"/>
            </a:pPr>
            <a:r>
              <a:rPr lang="fr-FR" sz="1600">
                <a:latin typeface="Verdana"/>
                <a:ea typeface="Verdana"/>
                <a:cs typeface="Verdana"/>
              </a:rPr>
              <a:t>Objectifs : identifier et aider les étudiants en difficulté sur l'environnement numérique de travail (volet </a:t>
            </a:r>
            <a:r>
              <a:rPr lang="fr-FR" sz="1600" err="1">
                <a:latin typeface="Verdana"/>
                <a:ea typeface="Verdana"/>
                <a:cs typeface="Verdana"/>
              </a:rPr>
              <a:t>éUIP</a:t>
            </a:r>
            <a:endParaRPr lang="fr-FR" sz="1600">
              <a:latin typeface="Verdana"/>
              <a:ea typeface="Verdana"/>
              <a:cs typeface="Verdana"/>
            </a:endParaRPr>
          </a:p>
          <a:p>
            <a:pPr marL="342900" indent="-342900">
              <a:buAutoNum type="arabicPeriod"/>
            </a:pPr>
            <a:r>
              <a:rPr lang="fr-FR" sz="1600">
                <a:latin typeface="Verdana"/>
                <a:ea typeface="Verdana"/>
                <a:cs typeface="Verdana"/>
              </a:rPr>
              <a:t>Sortir d'une période de gestion de crises vers des mécanismes d'aide à la réussite identifiée.</a:t>
            </a:r>
          </a:p>
          <a:p>
            <a:pPr marL="0" indent="0">
              <a:buNone/>
            </a:pPr>
            <a:endParaRPr lang="fr-FR" sz="1400">
              <a:latin typeface="Verdana"/>
              <a:ea typeface="Verdana"/>
              <a:cs typeface="Verdana"/>
            </a:endParaRPr>
          </a:p>
          <a:p>
            <a:pPr marL="342900" indent="-342900">
              <a:buAutoNum type="arabicPeriod"/>
            </a:pPr>
            <a:endParaRPr lang="fr-FR" sz="1400">
              <a:latin typeface="Verdana"/>
              <a:ea typeface="Verdana"/>
              <a:cs typeface="Verdana"/>
            </a:endParaRPr>
          </a:p>
          <a:p>
            <a:pPr marL="342900" indent="-342900">
              <a:buAutoNum type="arabicPeriod"/>
            </a:pPr>
            <a:endParaRPr lang="fr-FR" sz="1400">
              <a:latin typeface="Verdana"/>
              <a:ea typeface="Verdana"/>
              <a:cs typeface="Verdana"/>
            </a:endParaRPr>
          </a:p>
          <a:p>
            <a:pPr marL="342900" indent="-342900">
              <a:buAutoNum type="arabicPeriod"/>
            </a:pPr>
            <a:endParaRPr lang="fr-FR" sz="1400">
              <a:latin typeface="Verdana"/>
              <a:ea typeface="Verdana"/>
              <a:cs typeface="Verdana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A90F7E3-2956-4CBE-8829-466429003373}"/>
              </a:ext>
            </a:extLst>
          </p:cNvPr>
          <p:cNvSpPr/>
          <p:nvPr/>
        </p:nvSpPr>
        <p:spPr>
          <a:xfrm>
            <a:off x="520461" y="3259347"/>
            <a:ext cx="2501659" cy="948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2 questions dans la validation de compte ENT des primo-entrants</a:t>
            </a:r>
            <a:endParaRPr lang="en-US" err="1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228648-6BA4-404C-A134-DC673636ED32}"/>
              </a:ext>
            </a:extLst>
          </p:cNvPr>
          <p:cNvSpPr/>
          <p:nvPr/>
        </p:nvSpPr>
        <p:spPr>
          <a:xfrm>
            <a:off x="3137140" y="3259346"/>
            <a:ext cx="2861092" cy="948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Fichier par composantes/Precanum</a:t>
            </a:r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C6972F-FD89-4CFD-A920-359EDE5847D3}"/>
              </a:ext>
            </a:extLst>
          </p:cNvPr>
          <p:cNvSpPr/>
          <p:nvPr/>
        </p:nvSpPr>
        <p:spPr>
          <a:xfrm>
            <a:off x="6098875" y="3259346"/>
            <a:ext cx="2861092" cy="948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Rappel de </a:t>
            </a:r>
            <a:r>
              <a:rPr lang="en-US" err="1">
                <a:cs typeface="Calibri"/>
              </a:rPr>
              <a:t>l'étudiant</a:t>
            </a:r>
            <a:r>
              <a:rPr lang="en-US">
                <a:cs typeface="Calibri"/>
              </a:rPr>
              <a:t> par </a:t>
            </a:r>
            <a:r>
              <a:rPr lang="en-US" err="1">
                <a:cs typeface="Calibri"/>
              </a:rPr>
              <a:t>Precanum</a:t>
            </a:r>
            <a:r>
              <a:rPr lang="en-US">
                <a:cs typeface="Calibri"/>
              </a:rPr>
              <a:t> (prêt par </a:t>
            </a:r>
            <a:r>
              <a:rPr lang="en-US" err="1">
                <a:cs typeface="Calibri"/>
              </a:rPr>
              <a:t>semestre</a:t>
            </a:r>
            <a:r>
              <a:rPr lang="en-US">
                <a:cs typeface="Calibri"/>
              </a:rPr>
              <a:t>)</a:t>
            </a:r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938F2FD-AE65-4552-997B-98193DA8497B}"/>
              </a:ext>
            </a:extLst>
          </p:cNvPr>
          <p:cNvSpPr/>
          <p:nvPr/>
        </p:nvSpPr>
        <p:spPr>
          <a:xfrm>
            <a:off x="3137139" y="4366402"/>
            <a:ext cx="2861092" cy="948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Hotline numérique</a:t>
            </a:r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EE679FB-6EE1-43FA-94CD-1AEFDF50AB50}"/>
              </a:ext>
            </a:extLst>
          </p:cNvPr>
          <p:cNvSpPr/>
          <p:nvPr/>
        </p:nvSpPr>
        <p:spPr>
          <a:xfrm>
            <a:off x="520461" y="4366403"/>
            <a:ext cx="2501659" cy="948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En </a:t>
            </a:r>
            <a:r>
              <a:rPr lang="en-US" err="1">
                <a:cs typeface="Calibri"/>
              </a:rPr>
              <a:t>cours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d'année</a:t>
            </a:r>
            <a:r>
              <a:rPr lang="en-US">
                <a:cs typeface="Calibri"/>
              </a:rPr>
              <a:t>:   </a:t>
            </a:r>
            <a:r>
              <a:rPr lang="en-US" err="1">
                <a:cs typeface="Calibri"/>
              </a:rPr>
              <a:t>Equipement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ou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environnement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1633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B14ED-D406-4BDB-9B32-A4F2A9206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2 questions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3B621-84CB-4222-A319-BC27D5465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>
                <a:latin typeface="Verdana"/>
                <a:ea typeface="Verdana"/>
              </a:rPr>
              <a:t>Aurez-vous un accès à un équipement informatique personnel à la rentrée universitaire pour suivre vos études ? oui/non</a:t>
            </a:r>
          </a:p>
          <a:p>
            <a:r>
              <a:rPr lang="fr-FR">
                <a:latin typeface="Verdana"/>
                <a:ea typeface="Verdana"/>
              </a:rPr>
              <a:t>Avez-vous accès à une connexion internet personnelle à la rentrée universitaire en dehors de l'Université (4G/5G, Wifi...) ? oui/non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393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>
                <a:latin typeface="Verdana"/>
                <a:ea typeface="Verdana"/>
              </a:rPr>
              <a:t>Hot line numérique des étudiants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d’Angers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02C8-AAF6-430C-9C4F-B768B719CBA8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2" name="Espace réservé du contenu 4">
            <a:extLst>
              <a:ext uri="{FF2B5EF4-FFF2-40B4-BE49-F238E27FC236}">
                <a16:creationId xmlns:a16="http://schemas.microsoft.com/office/drawing/2014/main" id="{5B6FC3C0-222B-419B-A7B6-D425DC987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2626"/>
            <a:ext cx="7886700" cy="432992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2000">
                <a:latin typeface="Verdana"/>
                <a:ea typeface="Verdana"/>
                <a:cs typeface="Verdana"/>
              </a:rPr>
              <a:t>Vote du taux horaire en CA </a:t>
            </a:r>
            <a:r>
              <a:rPr lang="fr-FR" sz="2000">
                <a:latin typeface="Verdana"/>
                <a:ea typeface="Verdana"/>
              </a:rPr>
              <a:t> et finalisation de la fiche de poste</a:t>
            </a:r>
            <a:endParaRPr lang="fr-FR" sz="2000"/>
          </a:p>
          <a:p>
            <a:r>
              <a:rPr lang="fr-FR" sz="2000">
                <a:latin typeface="Verdana"/>
                <a:ea typeface="Verdana"/>
              </a:rPr>
              <a:t>Publication sur </a:t>
            </a:r>
            <a:r>
              <a:rPr lang="fr-FR" sz="2000" err="1">
                <a:latin typeface="Verdana"/>
                <a:ea typeface="Verdana"/>
              </a:rPr>
              <a:t>Ip'Oline</a:t>
            </a:r>
            <a:r>
              <a:rPr lang="fr-FR" sz="2000">
                <a:latin typeface="Verdana"/>
                <a:ea typeface="Verdana"/>
              </a:rPr>
              <a:t> 14/06, relayée sur les réseaux sociaux</a:t>
            </a:r>
            <a:endParaRPr lang="fr-FR" sz="2000"/>
          </a:p>
          <a:p>
            <a:r>
              <a:rPr lang="fr-FR" sz="2000">
                <a:latin typeface="Verdana"/>
                <a:ea typeface="Verdana"/>
              </a:rPr>
              <a:t>Peu d'écho, rappel dans les réseaux sociaux et transmission dans les composantes ayant des formations en relation avec le profil recherché. A ce jour, seulement 7 candidatures, la période n'est pas propice.</a:t>
            </a:r>
          </a:p>
          <a:p>
            <a:r>
              <a:rPr lang="fr-FR" sz="2000">
                <a:latin typeface="Verdana"/>
                <a:ea typeface="Verdana"/>
              </a:rPr>
              <a:t>Point sur les candidatures le 05/07. Selon le nombre de candidatures éligibles, décision de passer à la phase d'entretien ou report à la rentrée avec prolongation de la période de candidature et relance auprès des étudiants à ce moment.</a:t>
            </a:r>
          </a:p>
          <a:p>
            <a:r>
              <a:rPr lang="fr-FR" sz="2000">
                <a:latin typeface="Verdana"/>
                <a:ea typeface="Verdana"/>
              </a:rPr>
              <a:t>Programme de formation des étudiants recrutés en cours de préparation.</a:t>
            </a:r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40876104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147d9e7dc2122205fb1b393135fa8e95be45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ivrable-FR-A4-Paysage-201609">
  <a:themeElements>
    <a:clrScheme name="Wavestone 2">
      <a:dk1>
        <a:srgbClr val="5F5F5F"/>
      </a:dk1>
      <a:lt1>
        <a:srgbClr val="FFFFFF"/>
      </a:lt1>
      <a:dk2>
        <a:srgbClr val="F4F3F0"/>
      </a:dk2>
      <a:lt2>
        <a:srgbClr val="503078"/>
      </a:lt2>
      <a:accent1>
        <a:srgbClr val="8C9B9C"/>
      </a:accent1>
      <a:accent2>
        <a:srgbClr val="CAC5B8"/>
      </a:accent2>
      <a:accent3>
        <a:srgbClr val="667E76"/>
      </a:accent3>
      <a:accent4>
        <a:srgbClr val="938481"/>
      </a:accent4>
      <a:accent5>
        <a:srgbClr val="048B9A"/>
      </a:accent5>
      <a:accent6>
        <a:srgbClr val="D1B4A6"/>
      </a:accent6>
      <a:hlink>
        <a:srgbClr val="048B9A"/>
      </a:hlink>
      <a:folHlink>
        <a:srgbClr val="048B9A"/>
      </a:folHlink>
    </a:clrScheme>
    <a:fontScheme name="Wavestone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bg2"/>
            </a:solidFill>
            <a:ea typeface="+mj-ea"/>
            <a:cs typeface="+mj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08000" rIns="108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.Livrable-FR-A4-Paysage-201609.potx" id="{FCD3306F-7B95-4C31-9348-D41334DD14B8}" vid="{F403B9CA-B509-487D-BCC2-78A399799CE8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5124F87E27A249A3E5FD8F38EE66B6" ma:contentTypeVersion="8" ma:contentTypeDescription="Crée un document." ma:contentTypeScope="" ma:versionID="c48e185e1733c2a7bbf0839185cf25a6">
  <xsd:schema xmlns:xsd="http://www.w3.org/2001/XMLSchema" xmlns:xs="http://www.w3.org/2001/XMLSchema" xmlns:p="http://schemas.microsoft.com/office/2006/metadata/properties" xmlns:ns2="c85ac62b-27f5-466b-a372-3296fbd6ea94" xmlns:ns3="14b81776-e133-4dce-b2e8-6afb0b38aa2f" targetNamespace="http://schemas.microsoft.com/office/2006/metadata/properties" ma:root="true" ma:fieldsID="0ab17e79f18687d7b559ed312f22019a" ns2:_="" ns3:_="">
    <xsd:import namespace="c85ac62b-27f5-466b-a372-3296fbd6ea94"/>
    <xsd:import namespace="14b81776-e133-4dce-b2e8-6afb0b38aa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5ac62b-27f5-466b-a372-3296fbd6ea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b81776-e133-4dce-b2e8-6afb0b38aa2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4b81776-e133-4dce-b2e8-6afb0b38aa2f">
      <UserInfo>
        <DisplayName>Christophe Delalande</DisplayName>
        <AccountId>21</AccountId>
        <AccountType/>
      </UserInfo>
      <UserInfo>
        <DisplayName>Jean-Jacques Plard</DisplayName>
        <AccountId>13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8FABF3-C1FC-4DC5-B78D-A32D2B3BBC47}">
  <ds:schemaRefs>
    <ds:schemaRef ds:uri="14b81776-e133-4dce-b2e8-6afb0b38aa2f"/>
    <ds:schemaRef ds:uri="c85ac62b-27f5-466b-a372-3296fbd6ea9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5EC3839-6E11-4460-8B8E-A99F6FD854CE}">
  <ds:schemaRefs>
    <ds:schemaRef ds:uri="14b81776-e133-4dce-b2e8-6afb0b38aa2f"/>
    <ds:schemaRef ds:uri="c85ac62b-27f5-466b-a372-3296fbd6ea9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12CCE84-2782-466D-8A69-84CC19A2D7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On-screen Show (4:3)</PresentationFormat>
  <Slides>30</Slides>
  <Notes>5</Notes>
  <HiddenSlides>0</HiddenSlide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Thème Office</vt:lpstr>
      <vt:lpstr>1_Conception personnalisée</vt:lpstr>
      <vt:lpstr>Conception personnalisée</vt:lpstr>
      <vt:lpstr>4_Thème Office</vt:lpstr>
      <vt:lpstr>Livrable-FR-A4-Paysage-201609</vt:lpstr>
      <vt:lpstr>Commission Permanente du Numérique</vt:lpstr>
      <vt:lpstr>Ordre du jour</vt:lpstr>
      <vt:lpstr>Relevé de conclusions  de la CPN du 2 avril 2021</vt:lpstr>
      <vt:lpstr>HyPE 13 (productions)</vt:lpstr>
      <vt:lpstr>HYbridation et Partage des Enseignements</vt:lpstr>
      <vt:lpstr>Equipement et Hot line numérique des étudiants</vt:lpstr>
      <vt:lpstr>Equipement numérique des étudiants</vt:lpstr>
      <vt:lpstr>2 questions</vt:lpstr>
      <vt:lpstr>Hot line numérique des étudiants</vt:lpstr>
      <vt:lpstr>Porte-folio KARUTA </vt:lpstr>
      <vt:lpstr>Etat des lieux</vt:lpstr>
      <vt:lpstr>Solutions possibles</vt:lpstr>
      <vt:lpstr>Sécurité du SI</vt:lpstr>
      <vt:lpstr> </vt:lpstr>
      <vt:lpstr>PowerPoint Presentation</vt:lpstr>
      <vt:lpstr>Informations diverses </vt:lpstr>
      <vt:lpstr>Suppression des comptes AD/O365 </vt:lpstr>
      <vt:lpstr>Suppression des comptes AD/O365 </vt:lpstr>
      <vt:lpstr>Licences Voltaire</vt:lpstr>
      <vt:lpstr>Année en cours</vt:lpstr>
      <vt:lpstr>Etat des lieux</vt:lpstr>
      <vt:lpstr>Etat des lieux</vt:lpstr>
      <vt:lpstr>Calendrier futures CPN</vt:lpstr>
      <vt:lpstr>CPN du 2ème semestre 2021</vt:lpstr>
      <vt:lpstr>Information pour maquette des budgets</vt:lpstr>
      <vt:lpstr>Budget CPOM et maquette DAF</vt:lpstr>
      <vt:lpstr>Pilotage des projets </vt:lpstr>
      <vt:lpstr>Questions diverses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Schrafstetter</dc:creator>
  <cp:revision>1</cp:revision>
  <cp:lastPrinted>2020-06-18T16:33:05Z</cp:lastPrinted>
  <dcterms:created xsi:type="dcterms:W3CDTF">2017-09-01T12:55:01Z</dcterms:created>
  <dcterms:modified xsi:type="dcterms:W3CDTF">2021-06-25T06:54:23Z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0x010100315124F87E27A249A3E5FD8F38EE66B6</vt:lpwstr>
  </property>
  <property fmtid="{D5CDD505-2E9C-101B-9397-08002B2CF9AE}" pid="3" name="AuthorIds_UIVersion_1536">
    <vt:lpwstr>6</vt:lpwstr>
  </property>
</Properties>
</file>