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63" r:id="rId4"/>
    <p:sldMasterId id="2147483791" r:id="rId5"/>
  </p:sldMasterIdLst>
  <p:notesMasterIdLst>
    <p:notesMasterId r:id="rId53"/>
  </p:notesMasterIdLst>
  <p:handoutMasterIdLst>
    <p:handoutMasterId r:id="rId54"/>
  </p:handoutMasterIdLst>
  <p:sldIdLst>
    <p:sldId id="1031" r:id="rId6"/>
    <p:sldId id="995" r:id="rId7"/>
    <p:sldId id="1014" r:id="rId8"/>
    <p:sldId id="1074" r:id="rId9"/>
    <p:sldId id="998" r:id="rId10"/>
    <p:sldId id="971" r:id="rId11"/>
    <p:sldId id="972" r:id="rId12"/>
    <p:sldId id="1006" r:id="rId13"/>
    <p:sldId id="999" r:id="rId14"/>
    <p:sldId id="1000" r:id="rId15"/>
    <p:sldId id="1001" r:id="rId16"/>
    <p:sldId id="1007" r:id="rId17"/>
    <p:sldId id="1002" r:id="rId18"/>
    <p:sldId id="1003" r:id="rId19"/>
    <p:sldId id="1076" r:id="rId20"/>
    <p:sldId id="1005" r:id="rId21"/>
    <p:sldId id="1019" r:id="rId22"/>
    <p:sldId id="458" r:id="rId23"/>
    <p:sldId id="1035" r:id="rId24"/>
    <p:sldId id="1036" r:id="rId25"/>
    <p:sldId id="1037" r:id="rId26"/>
    <p:sldId id="1040" r:id="rId27"/>
    <p:sldId id="1020" r:id="rId28"/>
    <p:sldId id="1071" r:id="rId29"/>
    <p:sldId id="1018" r:id="rId30"/>
    <p:sldId id="1072" r:id="rId31"/>
    <p:sldId id="1073" r:id="rId32"/>
    <p:sldId id="1021" r:id="rId33"/>
    <p:sldId id="1033" r:id="rId34"/>
    <p:sldId id="1056" r:id="rId35"/>
    <p:sldId id="1034" r:id="rId36"/>
    <p:sldId id="1079" r:id="rId37"/>
    <p:sldId id="1054" r:id="rId38"/>
    <p:sldId id="1063" r:id="rId39"/>
    <p:sldId id="1055" r:id="rId40"/>
    <p:sldId id="1061" r:id="rId41"/>
    <p:sldId id="1057" r:id="rId42"/>
    <p:sldId id="1080" r:id="rId43"/>
    <p:sldId id="1059" r:id="rId44"/>
    <p:sldId id="1060" r:id="rId45"/>
    <p:sldId id="1062" r:id="rId46"/>
    <p:sldId id="1022" r:id="rId47"/>
    <p:sldId id="1077" r:id="rId48"/>
    <p:sldId id="1039" r:id="rId49"/>
    <p:sldId id="1004" r:id="rId50"/>
    <p:sldId id="1078" r:id="rId51"/>
    <p:sldId id="982" r:id="rId52"/>
  </p:sldIdLst>
  <p:sldSz cx="12192000" cy="6858000"/>
  <p:notesSz cx="6858000" cy="9144000"/>
  <p:embeddedFontLst>
    <p:embeddedFont>
      <p:font typeface="Bagoss Standard" panose="020B0604020202020204" charset="0"/>
      <p:regular r:id="rId55"/>
      <p:italic r:id="rId56"/>
    </p:embeddedFont>
    <p:embeddedFont>
      <p:font typeface="Segoe UI Historic" panose="020B0502040204020203" pitchFamily="34" charset="0"/>
      <p:regular r:id="rId57"/>
    </p:embeddedFont>
    <p:embeddedFont>
      <p:font typeface="Verdana Pro" panose="020B0604020202020204" charset="0"/>
      <p:regular r:id="rId58"/>
      <p:bold r:id="rId59"/>
      <p:italic r:id="rId60"/>
      <p:boldItalic r:id="rId61"/>
    </p:embeddedFont>
    <p:embeddedFont>
      <p:font typeface="Verdana Pro Semibold" panose="020B0604020202020204" charset="0"/>
      <p:regular r:id="rId62"/>
      <p:bold r:id="rId63"/>
      <p:italic r:id="rId64"/>
      <p:boldItalic r:id="rId65"/>
    </p:embeddedFont>
    <p:embeddedFont>
      <p:font typeface="Work Sans" panose="020B0604020202020204" charset="0"/>
      <p:regular r:id="rId66"/>
      <p:bold r:id="rId67"/>
      <p:italic r:id="rId68"/>
      <p:boldItalic r:id="rId6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9AAB82C0-9EB4-4065-A869-4288F60FDF56}">
          <p14:sldIdLst>
            <p14:sldId id="1031"/>
            <p14:sldId id="995"/>
            <p14:sldId id="1014"/>
            <p14:sldId id="1074"/>
            <p14:sldId id="998"/>
            <p14:sldId id="971"/>
            <p14:sldId id="972"/>
            <p14:sldId id="1006"/>
            <p14:sldId id="999"/>
            <p14:sldId id="1000"/>
            <p14:sldId id="1001"/>
            <p14:sldId id="1007"/>
            <p14:sldId id="1002"/>
            <p14:sldId id="1003"/>
            <p14:sldId id="1076"/>
            <p14:sldId id="1005"/>
            <p14:sldId id="1019"/>
            <p14:sldId id="458"/>
            <p14:sldId id="1035"/>
            <p14:sldId id="1036"/>
            <p14:sldId id="1037"/>
            <p14:sldId id="1040"/>
            <p14:sldId id="1020"/>
            <p14:sldId id="1071"/>
            <p14:sldId id="1018"/>
            <p14:sldId id="1072"/>
            <p14:sldId id="1073"/>
            <p14:sldId id="1021"/>
            <p14:sldId id="1033"/>
            <p14:sldId id="1056"/>
            <p14:sldId id="1034"/>
            <p14:sldId id="1079"/>
            <p14:sldId id="1054"/>
            <p14:sldId id="1063"/>
            <p14:sldId id="1055"/>
            <p14:sldId id="1061"/>
            <p14:sldId id="1057"/>
            <p14:sldId id="1080"/>
            <p14:sldId id="1059"/>
            <p14:sldId id="1060"/>
            <p14:sldId id="1062"/>
            <p14:sldId id="1022"/>
            <p14:sldId id="1077"/>
            <p14:sldId id="1039"/>
            <p14:sldId id="1004"/>
            <p14:sldId id="1078"/>
            <p14:sldId id="982"/>
          </p14:sldIdLst>
        </p14:section>
        <p14:section name="Toolbox" id="{83B4832B-440F-494B-A7B8-17018E51C4A1}">
          <p14:sldIdLst/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7EB44C-8EB1-0D3A-0B07-F398E768DE20}" name="Matthieu MONCOIFFET" initials="MM" userId="S::matthieu.moncoiffet@mprez.fr::5881eea6-655d-436e-b931-e0ad3b183c03" providerId="AD"/>
  <p188:author id="{DA227451-59EC-1010-86ED-1478C084DB82}" name="Nathalie Clot" initials="NC" userId="S::nathalie.clot@univ-angers.fr::547cd0b5-35d3-48b5-ad4f-213ef8e5bfc7" providerId="AD"/>
  <p188:author id="{0AAFA6EC-25BF-F384-D737-60176A1BB955}" name="João CARNEIRO" initials="JC" userId="S::joao.carneiro@mprez.fr::7f4256ec-ed7d-40ad-875b-095c871fdb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BBEF"/>
    <a:srgbClr val="FF9500"/>
    <a:srgbClr val="356FC3"/>
    <a:srgbClr val="8DE3C0"/>
    <a:srgbClr val="3173BA"/>
    <a:srgbClr val="013050"/>
    <a:srgbClr val="F1F4F9"/>
    <a:srgbClr val="F2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232F6-11B6-6F46-F976-0A12D1D65900}" v="16" dt="2025-12-18T15:17:46.529"/>
    <p1510:client id="{203FE189-228E-6930-1CFA-E2AC9DE4084F}" v="6" dt="2025-12-18T22:41:38.963"/>
    <p1510:client id="{67EC1F49-FAAF-4CE8-8597-5142108E6FEE}" v="56" dt="2025-12-19T10:12:10.790"/>
    <p1510:client id="{7D64B704-2065-0C84-54DB-950CFF0328F8}" v="8" dt="2025-12-18T15:58:09.151"/>
    <p1510:client id="{97580183-88C6-CE37-8F7D-1B8D7E2DCB69}" v="6" dt="2025-12-18T15:27:44.328"/>
    <p1510:client id="{C11966CB-5527-E58C-1EF3-B51D231EDBA6}" v="3" dt="2025-12-19T10:10:29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7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3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font" Target="fonts/font1.fntdata"/><Relationship Id="rId76" Type="http://schemas.microsoft.com/office/2018/10/relationships/authors" Target="authors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Saulue" userId="S::pierre.saulue@univ-angers.fr::9d0d4ac4-5dbd-42f0-837e-a7675bcad7ba" providerId="AD" clId="Web-{97580183-88C6-CE37-8F7D-1B8D7E2DCB69}"/>
    <pc:docChg chg="modSld">
      <pc:chgData name="Pierre Saulue" userId="S::pierre.saulue@univ-angers.fr::9d0d4ac4-5dbd-42f0-837e-a7675bcad7ba" providerId="AD" clId="Web-{97580183-88C6-CE37-8F7D-1B8D7E2DCB69}" dt="2025-12-18T15:27:43.640" v="3" actId="20577"/>
      <pc:docMkLst>
        <pc:docMk/>
      </pc:docMkLst>
      <pc:sldChg chg="modSp">
        <pc:chgData name="Pierre Saulue" userId="S::pierre.saulue@univ-angers.fr::9d0d4ac4-5dbd-42f0-837e-a7675bcad7ba" providerId="AD" clId="Web-{97580183-88C6-CE37-8F7D-1B8D7E2DCB69}" dt="2025-12-18T15:27:43.640" v="3" actId="20577"/>
        <pc:sldMkLst>
          <pc:docMk/>
          <pc:sldMk cId="1670884888" sldId="995"/>
        </pc:sldMkLst>
        <pc:spChg chg="mod">
          <ac:chgData name="Pierre Saulue" userId="S::pierre.saulue@univ-angers.fr::9d0d4ac4-5dbd-42f0-837e-a7675bcad7ba" providerId="AD" clId="Web-{97580183-88C6-CE37-8F7D-1B8D7E2DCB69}" dt="2025-12-18T15:27:30.904" v="1" actId="20577"/>
          <ac:spMkLst>
            <pc:docMk/>
            <pc:sldMk cId="1670884888" sldId="995"/>
            <ac:spMk id="4" creationId="{15DC2664-3119-2CC8-5C95-45EE61D82399}"/>
          </ac:spMkLst>
        </pc:spChg>
        <pc:spChg chg="mod">
          <ac:chgData name="Pierre Saulue" userId="S::pierre.saulue@univ-angers.fr::9d0d4ac4-5dbd-42f0-837e-a7675bcad7ba" providerId="AD" clId="Web-{97580183-88C6-CE37-8F7D-1B8D7E2DCB69}" dt="2025-12-18T15:27:43.640" v="3" actId="20577"/>
          <ac:spMkLst>
            <pc:docMk/>
            <pc:sldMk cId="1670884888" sldId="995"/>
            <ac:spMk id="6" creationId="{411A430D-F1E6-6939-06C9-F631A677AD07}"/>
          </ac:spMkLst>
        </pc:spChg>
      </pc:sldChg>
    </pc:docChg>
  </pc:docChgLst>
  <pc:docChgLst>
    <pc:chgData name="Thierry Oger" userId="S::thierry.oger@univ-angers.fr::71c9cc48-4519-4357-a8d3-38a464654588" providerId="AD" clId="Web-{5246110F-106C-4349-BD32-C984956B7F71}"/>
    <pc:docChg chg="modSld">
      <pc:chgData name="Thierry Oger" userId="S::thierry.oger@univ-angers.fr::71c9cc48-4519-4357-a8d3-38a464654588" providerId="AD" clId="Web-{5246110F-106C-4349-BD32-C984956B7F71}" dt="2025-12-09T13:26:58.273" v="3" actId="20577"/>
      <pc:docMkLst>
        <pc:docMk/>
      </pc:docMkLst>
      <pc:sldChg chg="modSp">
        <pc:chgData name="Thierry Oger" userId="S::thierry.oger@univ-angers.fr::71c9cc48-4519-4357-a8d3-38a464654588" providerId="AD" clId="Web-{5246110F-106C-4349-BD32-C984956B7F71}" dt="2025-12-09T13:26:58.273" v="3" actId="20577"/>
        <pc:sldMkLst>
          <pc:docMk/>
          <pc:sldMk cId="1670884888" sldId="995"/>
        </pc:sldMkLst>
        <pc:spChg chg="mod">
          <ac:chgData name="Thierry Oger" userId="S::thierry.oger@univ-angers.fr::71c9cc48-4519-4357-a8d3-38a464654588" providerId="AD" clId="Web-{5246110F-106C-4349-BD32-C984956B7F71}" dt="2025-12-09T13:26:58.273" v="3" actId="20577"/>
          <ac:spMkLst>
            <pc:docMk/>
            <pc:sldMk cId="1670884888" sldId="995"/>
            <ac:spMk id="8" creationId="{BE2DFBAC-2CA4-1161-1E33-A0DB2D15D405}"/>
          </ac:spMkLst>
        </pc:spChg>
      </pc:sldChg>
    </pc:docChg>
  </pc:docChgLst>
  <pc:docChgLst>
    <pc:chgData name="Pierre Saulue" userId="S::pierre.saulue@univ-angers.fr::9d0d4ac4-5dbd-42f0-837e-a7675bcad7ba" providerId="AD" clId="Web-{00B232F6-11B6-6F46-F976-0A12D1D65900}"/>
    <pc:docChg chg="modSld">
      <pc:chgData name="Pierre Saulue" userId="S::pierre.saulue@univ-angers.fr::9d0d4ac4-5dbd-42f0-837e-a7675bcad7ba" providerId="AD" clId="Web-{00B232F6-11B6-6F46-F976-0A12D1D65900}" dt="2025-12-18T15:17:46.529" v="12"/>
      <pc:docMkLst>
        <pc:docMk/>
      </pc:docMkLst>
      <pc:sldChg chg="modSp">
        <pc:chgData name="Pierre Saulue" userId="S::pierre.saulue@univ-angers.fr::9d0d4ac4-5dbd-42f0-837e-a7675bcad7ba" providerId="AD" clId="Web-{00B232F6-11B6-6F46-F976-0A12D1D65900}" dt="2025-12-18T15:07:26.018" v="1" actId="20577"/>
        <pc:sldMkLst>
          <pc:docMk/>
          <pc:sldMk cId="2080422849" sldId="972"/>
        </pc:sldMkLst>
        <pc:spChg chg="mod">
          <ac:chgData name="Pierre Saulue" userId="S::pierre.saulue@univ-angers.fr::9d0d4ac4-5dbd-42f0-837e-a7675bcad7ba" providerId="AD" clId="Web-{00B232F6-11B6-6F46-F976-0A12D1D65900}" dt="2025-12-18T15:07:26.018" v="1" actId="20577"/>
          <ac:spMkLst>
            <pc:docMk/>
            <pc:sldMk cId="2080422849" sldId="972"/>
            <ac:spMk id="6" creationId="{BD3980F3-B337-F2D7-05D1-983AC30CCC6B}"/>
          </ac:spMkLst>
        </pc:spChg>
      </pc:sldChg>
      <pc:sldChg chg="modSp">
        <pc:chgData name="Pierre Saulue" userId="S::pierre.saulue@univ-angers.fr::9d0d4ac4-5dbd-42f0-837e-a7675bcad7ba" providerId="AD" clId="Web-{00B232F6-11B6-6F46-F976-0A12D1D65900}" dt="2025-12-18T15:08:46.911" v="6" actId="20577"/>
        <pc:sldMkLst>
          <pc:docMk/>
          <pc:sldMk cId="1023078945" sldId="1001"/>
        </pc:sldMkLst>
        <pc:spChg chg="mod">
          <ac:chgData name="Pierre Saulue" userId="S::pierre.saulue@univ-angers.fr::9d0d4ac4-5dbd-42f0-837e-a7675bcad7ba" providerId="AD" clId="Web-{00B232F6-11B6-6F46-F976-0A12D1D65900}" dt="2025-12-18T15:08:46.911" v="6" actId="20577"/>
          <ac:spMkLst>
            <pc:docMk/>
            <pc:sldMk cId="1023078945" sldId="1001"/>
            <ac:spMk id="6" creationId="{D791DADE-866D-1E8C-2CCF-441AF07A5510}"/>
          </ac:spMkLst>
        </pc:spChg>
      </pc:sldChg>
      <pc:sldChg chg="modSp">
        <pc:chgData name="Pierre Saulue" userId="S::pierre.saulue@univ-angers.fr::9d0d4ac4-5dbd-42f0-837e-a7675bcad7ba" providerId="AD" clId="Web-{00B232F6-11B6-6F46-F976-0A12D1D65900}" dt="2025-12-18T15:09:51.381" v="9" actId="20577"/>
        <pc:sldMkLst>
          <pc:docMk/>
          <pc:sldMk cId="2385206502" sldId="1003"/>
        </pc:sldMkLst>
        <pc:spChg chg="mod">
          <ac:chgData name="Pierre Saulue" userId="S::pierre.saulue@univ-angers.fr::9d0d4ac4-5dbd-42f0-837e-a7675bcad7ba" providerId="AD" clId="Web-{00B232F6-11B6-6F46-F976-0A12D1D65900}" dt="2025-12-18T15:09:51.381" v="9" actId="20577"/>
          <ac:spMkLst>
            <pc:docMk/>
            <pc:sldMk cId="2385206502" sldId="1003"/>
            <ac:spMk id="3" creationId="{C906389A-C98F-BCAC-E337-24094405F32A}"/>
          </ac:spMkLst>
        </pc:spChg>
      </pc:sldChg>
      <pc:sldChg chg="modSp">
        <pc:chgData name="Pierre Saulue" userId="S::pierre.saulue@univ-angers.fr::9d0d4ac4-5dbd-42f0-837e-a7675bcad7ba" providerId="AD" clId="Web-{00B232F6-11B6-6F46-F976-0A12D1D65900}" dt="2025-12-18T15:07:52.894" v="3" actId="20577"/>
        <pc:sldMkLst>
          <pc:docMk/>
          <pc:sldMk cId="3220769474" sldId="1006"/>
        </pc:sldMkLst>
        <pc:spChg chg="mod">
          <ac:chgData name="Pierre Saulue" userId="S::pierre.saulue@univ-angers.fr::9d0d4ac4-5dbd-42f0-837e-a7675bcad7ba" providerId="AD" clId="Web-{00B232F6-11B6-6F46-F976-0A12D1D65900}" dt="2025-12-18T15:07:52.894" v="3" actId="20577"/>
          <ac:spMkLst>
            <pc:docMk/>
            <pc:sldMk cId="3220769474" sldId="1006"/>
            <ac:spMk id="3" creationId="{92370233-31F3-FF4D-1D3C-F41D3194D908}"/>
          </ac:spMkLst>
        </pc:spChg>
      </pc:sldChg>
      <pc:sldChg chg="addSp">
        <pc:chgData name="Pierre Saulue" userId="S::pierre.saulue@univ-angers.fr::9d0d4ac4-5dbd-42f0-837e-a7675bcad7ba" providerId="AD" clId="Web-{00B232F6-11B6-6F46-F976-0A12D1D65900}" dt="2025-12-18T15:15:37.559" v="10"/>
        <pc:sldMkLst>
          <pc:docMk/>
          <pc:sldMk cId="1821048683" sldId="1071"/>
        </pc:sldMkLst>
        <pc:spChg chg="add">
          <ac:chgData name="Pierre Saulue" userId="S::pierre.saulue@univ-angers.fr::9d0d4ac4-5dbd-42f0-837e-a7675bcad7ba" providerId="AD" clId="Web-{00B232F6-11B6-6F46-F976-0A12D1D65900}" dt="2025-12-18T15:15:37.559" v="10"/>
          <ac:spMkLst>
            <pc:docMk/>
            <pc:sldMk cId="1821048683" sldId="1071"/>
            <ac:spMk id="5" creationId="{E98E4BC4-1BFF-445E-89BB-A0582258AC4E}"/>
          </ac:spMkLst>
        </pc:spChg>
      </pc:sldChg>
      <pc:sldChg chg="addSp">
        <pc:chgData name="Pierre Saulue" userId="S::pierre.saulue@univ-angers.fr::9d0d4ac4-5dbd-42f0-837e-a7675bcad7ba" providerId="AD" clId="Web-{00B232F6-11B6-6F46-F976-0A12D1D65900}" dt="2025-12-18T15:17:42.279" v="11"/>
        <pc:sldMkLst>
          <pc:docMk/>
          <pc:sldMk cId="1747478008" sldId="1072"/>
        </pc:sldMkLst>
        <pc:spChg chg="add">
          <ac:chgData name="Pierre Saulue" userId="S::pierre.saulue@univ-angers.fr::9d0d4ac4-5dbd-42f0-837e-a7675bcad7ba" providerId="AD" clId="Web-{00B232F6-11B6-6F46-F976-0A12D1D65900}" dt="2025-12-18T15:17:42.279" v="11"/>
          <ac:spMkLst>
            <pc:docMk/>
            <pc:sldMk cId="1747478008" sldId="1072"/>
            <ac:spMk id="5" creationId="{583CE9BE-6DF9-92B9-5AEA-1B3879BA9C7E}"/>
          </ac:spMkLst>
        </pc:spChg>
      </pc:sldChg>
      <pc:sldChg chg="addSp">
        <pc:chgData name="Pierre Saulue" userId="S::pierre.saulue@univ-angers.fr::9d0d4ac4-5dbd-42f0-837e-a7675bcad7ba" providerId="AD" clId="Web-{00B232F6-11B6-6F46-F976-0A12D1D65900}" dt="2025-12-18T15:17:46.529" v="12"/>
        <pc:sldMkLst>
          <pc:docMk/>
          <pc:sldMk cId="2484469067" sldId="1073"/>
        </pc:sldMkLst>
        <pc:spChg chg="add">
          <ac:chgData name="Pierre Saulue" userId="S::pierre.saulue@univ-angers.fr::9d0d4ac4-5dbd-42f0-837e-a7675bcad7ba" providerId="AD" clId="Web-{00B232F6-11B6-6F46-F976-0A12D1D65900}" dt="2025-12-18T15:17:46.529" v="12"/>
          <ac:spMkLst>
            <pc:docMk/>
            <pc:sldMk cId="2484469067" sldId="1073"/>
            <ac:spMk id="9" creationId="{8BADD03C-005B-C394-42A4-ED6362BB31BD}"/>
          </ac:spMkLst>
        </pc:spChg>
      </pc:sldChg>
    </pc:docChg>
  </pc:docChgLst>
  <pc:docChgLst>
    <pc:chgData name="Pierre Saulue" userId="S::pierre.saulue@univ-angers.fr::9d0d4ac4-5dbd-42f0-837e-a7675bcad7ba" providerId="AD" clId="Web-{203FE189-228E-6930-1CFA-E2AC9DE4084F}"/>
    <pc:docChg chg="modSld">
      <pc:chgData name="Pierre Saulue" userId="S::pierre.saulue@univ-angers.fr::9d0d4ac4-5dbd-42f0-837e-a7675bcad7ba" providerId="AD" clId="Web-{203FE189-228E-6930-1CFA-E2AC9DE4084F}" dt="2025-12-18T22:41:38.635" v="3" actId="20577"/>
      <pc:docMkLst>
        <pc:docMk/>
      </pc:docMkLst>
      <pc:sldChg chg="modSp">
        <pc:chgData name="Pierre Saulue" userId="S::pierre.saulue@univ-angers.fr::9d0d4ac4-5dbd-42f0-837e-a7675bcad7ba" providerId="AD" clId="Web-{203FE189-228E-6930-1CFA-E2AC9DE4084F}" dt="2025-12-18T22:40:16.199" v="1" actId="20577"/>
        <pc:sldMkLst>
          <pc:docMk/>
          <pc:sldMk cId="1670884888" sldId="995"/>
        </pc:sldMkLst>
        <pc:spChg chg="mod">
          <ac:chgData name="Pierre Saulue" userId="S::pierre.saulue@univ-angers.fr::9d0d4ac4-5dbd-42f0-837e-a7675bcad7ba" providerId="AD" clId="Web-{203FE189-228E-6930-1CFA-E2AC9DE4084F}" dt="2025-12-18T22:40:16.199" v="1" actId="20577"/>
          <ac:spMkLst>
            <pc:docMk/>
            <pc:sldMk cId="1670884888" sldId="995"/>
            <ac:spMk id="8" creationId="{BE2DFBAC-2CA4-1161-1E33-A0DB2D15D405}"/>
          </ac:spMkLst>
        </pc:spChg>
      </pc:sldChg>
      <pc:sldChg chg="modSp">
        <pc:chgData name="Pierre Saulue" userId="S::pierre.saulue@univ-angers.fr::9d0d4ac4-5dbd-42f0-837e-a7675bcad7ba" providerId="AD" clId="Web-{203FE189-228E-6930-1CFA-E2AC9DE4084F}" dt="2025-12-18T22:41:38.635" v="3" actId="20577"/>
        <pc:sldMkLst>
          <pc:docMk/>
          <pc:sldMk cId="1821048683" sldId="1071"/>
        </pc:sldMkLst>
        <pc:spChg chg="mod">
          <ac:chgData name="Pierre Saulue" userId="S::pierre.saulue@univ-angers.fr::9d0d4ac4-5dbd-42f0-837e-a7675bcad7ba" providerId="AD" clId="Web-{203FE189-228E-6930-1CFA-E2AC9DE4084F}" dt="2025-12-18T22:41:38.635" v="3" actId="20577"/>
          <ac:spMkLst>
            <pc:docMk/>
            <pc:sldMk cId="1821048683" sldId="1071"/>
            <ac:spMk id="11" creationId="{E8138E82-F243-18C3-2279-A928B60C8C6C}"/>
          </ac:spMkLst>
        </pc:spChg>
      </pc:sldChg>
    </pc:docChg>
  </pc:docChgLst>
  <pc:docChgLst>
    <pc:chgData name="Nathalie Clot" userId="S::nathalie.clot@univ-angers.fr::547cd0b5-35d3-48b5-ad4f-213ef8e5bfc7" providerId="AD" clId="Web-{6853C2AA-8A67-61EA-8117-AFEB53BB6CFC}"/>
    <pc:docChg chg="addSld delSld modSld modSection">
      <pc:chgData name="Nathalie Clot" userId="S::nathalie.clot@univ-angers.fr::547cd0b5-35d3-48b5-ad4f-213ef8e5bfc7" providerId="AD" clId="Web-{6853C2AA-8A67-61EA-8117-AFEB53BB6CFC}" dt="2025-12-15T16:03:36.704" v="6"/>
      <pc:docMkLst>
        <pc:docMk/>
      </pc:docMkLst>
      <pc:sldChg chg="add">
        <pc:chgData name="Nathalie Clot" userId="S::nathalie.clot@univ-angers.fr::547cd0b5-35d3-48b5-ad4f-213ef8e5bfc7" providerId="AD" clId="Web-{6853C2AA-8A67-61EA-8117-AFEB53BB6CFC}" dt="2025-12-15T16:03:28.703" v="5"/>
        <pc:sldMkLst>
          <pc:docMk/>
          <pc:sldMk cId="2338173639" sldId="458"/>
        </pc:sldMkLst>
      </pc:sldChg>
      <pc:sldChg chg="addSp delSp modSp">
        <pc:chgData name="Nathalie Clot" userId="S::nathalie.clot@univ-angers.fr::547cd0b5-35d3-48b5-ad4f-213ef8e5bfc7" providerId="AD" clId="Web-{6853C2AA-8A67-61EA-8117-AFEB53BB6CFC}" dt="2025-12-15T16:03:05.688" v="3"/>
        <pc:sldMkLst>
          <pc:docMk/>
          <pc:sldMk cId="2162948982" sldId="1019"/>
        </pc:sldMkLst>
      </pc:sldChg>
    </pc:docChg>
  </pc:docChgLst>
  <pc:docChgLst>
    <pc:chgData name="Paola Pieroni" userId="6447b8d2-9ef5-4f8b-83b4-ef7d7e0604a4" providerId="ADAL" clId="{6ADB0B8C-EA9B-4D79-899A-438E6F1C46C5}"/>
    <pc:docChg chg="custSel addSld delSld modSld sldOrd modSection">
      <pc:chgData name="Paola Pieroni" userId="6447b8d2-9ef5-4f8b-83b4-ef7d7e0604a4" providerId="ADAL" clId="{6ADB0B8C-EA9B-4D79-899A-438E6F1C46C5}" dt="2025-12-12T14:34:25.909" v="329" actId="20577"/>
      <pc:docMkLst>
        <pc:docMk/>
      </pc:docMkLst>
      <pc:sldChg chg="add">
        <pc:chgData name="Paola Pieroni" userId="6447b8d2-9ef5-4f8b-83b4-ef7d7e0604a4" providerId="ADAL" clId="{6ADB0B8C-EA9B-4D79-899A-438E6F1C46C5}" dt="2025-12-08T12:52:05.021" v="29"/>
        <pc:sldMkLst>
          <pc:docMk/>
          <pc:sldMk cId="1314584556" sldId="971"/>
        </pc:sldMkLst>
      </pc:sldChg>
      <pc:sldChg chg="add">
        <pc:chgData name="Paola Pieroni" userId="6447b8d2-9ef5-4f8b-83b4-ef7d7e0604a4" providerId="ADAL" clId="{6ADB0B8C-EA9B-4D79-899A-438E6F1C46C5}" dt="2025-12-08T12:52:05.021" v="29"/>
        <pc:sldMkLst>
          <pc:docMk/>
          <pc:sldMk cId="2080422849" sldId="972"/>
        </pc:sldMkLst>
      </pc:sldChg>
      <pc:sldChg chg="modSp mod">
        <pc:chgData name="Paola Pieroni" userId="6447b8d2-9ef5-4f8b-83b4-ef7d7e0604a4" providerId="ADAL" clId="{6ADB0B8C-EA9B-4D79-899A-438E6F1C46C5}" dt="2025-12-12T11:02:36.902" v="61" actId="20577"/>
        <pc:sldMkLst>
          <pc:docMk/>
          <pc:sldMk cId="1670884888" sldId="995"/>
        </pc:sldMkLst>
        <pc:spChg chg="mod">
          <ac:chgData name="Paola Pieroni" userId="6447b8d2-9ef5-4f8b-83b4-ef7d7e0604a4" providerId="ADAL" clId="{6ADB0B8C-EA9B-4D79-899A-438E6F1C46C5}" dt="2025-12-08T12:48:23.853" v="16" actId="20577"/>
          <ac:spMkLst>
            <pc:docMk/>
            <pc:sldMk cId="1670884888" sldId="995"/>
            <ac:spMk id="5" creationId="{8F10DDC1-BDDF-C3B8-EE31-6386934654F9}"/>
          </ac:spMkLst>
        </pc:spChg>
        <pc:spChg chg="mod">
          <ac:chgData name="Paola Pieroni" userId="6447b8d2-9ef5-4f8b-83b4-ef7d7e0604a4" providerId="ADAL" clId="{6ADB0B8C-EA9B-4D79-899A-438E6F1C46C5}" dt="2025-12-08T12:47:27.899" v="1" actId="20577"/>
          <ac:spMkLst>
            <pc:docMk/>
            <pc:sldMk cId="1670884888" sldId="995"/>
            <ac:spMk id="8" creationId="{BE2DFBAC-2CA4-1161-1E33-A0DB2D15D405}"/>
          </ac:spMkLst>
        </pc:spChg>
        <pc:spChg chg="mod">
          <ac:chgData name="Paola Pieroni" userId="6447b8d2-9ef5-4f8b-83b4-ef7d7e0604a4" providerId="ADAL" clId="{6ADB0B8C-EA9B-4D79-899A-438E6F1C46C5}" dt="2025-12-12T11:02:36.902" v="61" actId="20577"/>
          <ac:spMkLst>
            <pc:docMk/>
            <pc:sldMk cId="1670884888" sldId="995"/>
            <ac:spMk id="15" creationId="{326F3FB7-E2A3-01AB-1E1C-22F6CFFB6230}"/>
          </ac:spMkLst>
        </pc:spChg>
      </pc:sldChg>
      <pc:sldChg chg="modSp add mod">
        <pc:chgData name="Paola Pieroni" userId="6447b8d2-9ef5-4f8b-83b4-ef7d7e0604a4" providerId="ADAL" clId="{6ADB0B8C-EA9B-4D79-899A-438E6F1C46C5}" dt="2025-12-08T12:52:25.678" v="33" actId="6549"/>
        <pc:sldMkLst>
          <pc:docMk/>
          <pc:sldMk cId="305438737" sldId="998"/>
        </pc:sldMkLst>
        <pc:spChg chg="mod">
          <ac:chgData name="Paola Pieroni" userId="6447b8d2-9ef5-4f8b-83b4-ef7d7e0604a4" providerId="ADAL" clId="{6ADB0B8C-EA9B-4D79-899A-438E6F1C46C5}" dt="2025-12-08T12:52:25.678" v="33" actId="6549"/>
          <ac:spMkLst>
            <pc:docMk/>
            <pc:sldMk cId="305438737" sldId="998"/>
            <ac:spMk id="7" creationId="{AB78A7E5-8E45-1C2C-C41E-472DAFA0242E}"/>
          </ac:spMkLst>
        </pc:spChg>
      </pc:sldChg>
      <pc:sldChg chg="add">
        <pc:chgData name="Paola Pieroni" userId="6447b8d2-9ef5-4f8b-83b4-ef7d7e0604a4" providerId="ADAL" clId="{6ADB0B8C-EA9B-4D79-899A-438E6F1C46C5}" dt="2025-12-08T12:52:05.021" v="29"/>
        <pc:sldMkLst>
          <pc:docMk/>
          <pc:sldMk cId="1289401603" sldId="999"/>
        </pc:sldMkLst>
      </pc:sldChg>
      <pc:sldChg chg="add">
        <pc:chgData name="Paola Pieroni" userId="6447b8d2-9ef5-4f8b-83b4-ef7d7e0604a4" providerId="ADAL" clId="{6ADB0B8C-EA9B-4D79-899A-438E6F1C46C5}" dt="2025-12-08T12:52:05.021" v="29"/>
        <pc:sldMkLst>
          <pc:docMk/>
          <pc:sldMk cId="612203055" sldId="1000"/>
        </pc:sldMkLst>
      </pc:sldChg>
      <pc:sldChg chg="add">
        <pc:chgData name="Paola Pieroni" userId="6447b8d2-9ef5-4f8b-83b4-ef7d7e0604a4" providerId="ADAL" clId="{6ADB0B8C-EA9B-4D79-899A-438E6F1C46C5}" dt="2025-12-08T12:52:05.021" v="29"/>
        <pc:sldMkLst>
          <pc:docMk/>
          <pc:sldMk cId="1023078945" sldId="1001"/>
        </pc:sldMkLst>
      </pc:sldChg>
      <pc:sldChg chg="add">
        <pc:chgData name="Paola Pieroni" userId="6447b8d2-9ef5-4f8b-83b4-ef7d7e0604a4" providerId="ADAL" clId="{6ADB0B8C-EA9B-4D79-899A-438E6F1C46C5}" dt="2025-12-08T12:52:05.021" v="29"/>
        <pc:sldMkLst>
          <pc:docMk/>
          <pc:sldMk cId="389358750" sldId="1002"/>
        </pc:sldMkLst>
      </pc:sldChg>
      <pc:sldChg chg="add">
        <pc:chgData name="Paola Pieroni" userId="6447b8d2-9ef5-4f8b-83b4-ef7d7e0604a4" providerId="ADAL" clId="{6ADB0B8C-EA9B-4D79-899A-438E6F1C46C5}" dt="2025-12-08T12:52:05.021" v="29"/>
        <pc:sldMkLst>
          <pc:docMk/>
          <pc:sldMk cId="2385206502" sldId="1003"/>
        </pc:sldMkLst>
      </pc:sldChg>
      <pc:sldChg chg="add">
        <pc:chgData name="Paola Pieroni" userId="6447b8d2-9ef5-4f8b-83b4-ef7d7e0604a4" providerId="ADAL" clId="{6ADB0B8C-EA9B-4D79-899A-438E6F1C46C5}" dt="2025-12-08T12:52:05.021" v="29"/>
        <pc:sldMkLst>
          <pc:docMk/>
          <pc:sldMk cId="142999737" sldId="1005"/>
        </pc:sldMkLst>
      </pc:sldChg>
      <pc:sldChg chg="add">
        <pc:chgData name="Paola Pieroni" userId="6447b8d2-9ef5-4f8b-83b4-ef7d7e0604a4" providerId="ADAL" clId="{6ADB0B8C-EA9B-4D79-899A-438E6F1C46C5}" dt="2025-12-08T12:52:05.021" v="29"/>
        <pc:sldMkLst>
          <pc:docMk/>
          <pc:sldMk cId="3220769474" sldId="1006"/>
        </pc:sldMkLst>
      </pc:sldChg>
      <pc:sldChg chg="add">
        <pc:chgData name="Paola Pieroni" userId="6447b8d2-9ef5-4f8b-83b4-ef7d7e0604a4" providerId="ADAL" clId="{6ADB0B8C-EA9B-4D79-899A-438E6F1C46C5}" dt="2025-12-08T12:52:05.021" v="29"/>
        <pc:sldMkLst>
          <pc:docMk/>
          <pc:sldMk cId="3463168345" sldId="1007"/>
        </pc:sldMkLst>
      </pc:sldChg>
      <pc:sldChg chg="modSp mod ord">
        <pc:chgData name="Paola Pieroni" userId="6447b8d2-9ef5-4f8b-83b4-ef7d7e0604a4" providerId="ADAL" clId="{6ADB0B8C-EA9B-4D79-899A-438E6F1C46C5}" dt="2025-12-08T12:48:00.351" v="5" actId="20577"/>
        <pc:sldMkLst>
          <pc:docMk/>
          <pc:sldMk cId="2998617210" sldId="1021"/>
        </pc:sldMkLst>
        <pc:spChg chg="mod">
          <ac:chgData name="Paola Pieroni" userId="6447b8d2-9ef5-4f8b-83b4-ef7d7e0604a4" providerId="ADAL" clId="{6ADB0B8C-EA9B-4D79-899A-438E6F1C46C5}" dt="2025-12-08T12:48:00.351" v="5" actId="20577"/>
          <ac:spMkLst>
            <pc:docMk/>
            <pc:sldMk cId="2998617210" sldId="1021"/>
            <ac:spMk id="3" creationId="{8B06B673-8AA8-B8C7-8CD6-F38D4941CF0B}"/>
          </ac:spMkLst>
        </pc:spChg>
      </pc:sldChg>
      <pc:sldChg chg="modSp mod">
        <pc:chgData name="Paola Pieroni" userId="6447b8d2-9ef5-4f8b-83b4-ef7d7e0604a4" providerId="ADAL" clId="{6ADB0B8C-EA9B-4D79-899A-438E6F1C46C5}" dt="2025-12-12T13:49:41.352" v="85" actId="20577"/>
        <pc:sldMkLst>
          <pc:docMk/>
          <pc:sldMk cId="1089347623" sldId="1022"/>
        </pc:sldMkLst>
        <pc:spChg chg="mod">
          <ac:chgData name="Paola Pieroni" userId="6447b8d2-9ef5-4f8b-83b4-ef7d7e0604a4" providerId="ADAL" clId="{6ADB0B8C-EA9B-4D79-899A-438E6F1C46C5}" dt="2025-12-12T13:49:41.352" v="85" actId="20577"/>
          <ac:spMkLst>
            <pc:docMk/>
            <pc:sldMk cId="1089347623" sldId="1022"/>
            <ac:spMk id="2" creationId="{7BCC6E1F-0690-75E6-2B78-30F234D2C59D}"/>
          </ac:spMkLst>
        </pc:spChg>
        <pc:spChg chg="mod">
          <ac:chgData name="Paola Pieroni" userId="6447b8d2-9ef5-4f8b-83b4-ef7d7e0604a4" providerId="ADAL" clId="{6ADB0B8C-EA9B-4D79-899A-438E6F1C46C5}" dt="2025-12-12T13:49:30.537" v="63" actId="20577"/>
          <ac:spMkLst>
            <pc:docMk/>
            <pc:sldMk cId="1089347623" sldId="1022"/>
            <ac:spMk id="3" creationId="{C2AC34E0-D8E3-90FB-4503-A71C53C13DB8}"/>
          </ac:spMkLst>
        </pc:spChg>
      </pc:sldChg>
      <pc:sldChg chg="addSp delSp modSp mod">
        <pc:chgData name="Paola Pieroni" userId="6447b8d2-9ef5-4f8b-83b4-ef7d7e0604a4" providerId="ADAL" clId="{6ADB0B8C-EA9B-4D79-899A-438E6F1C46C5}" dt="2025-12-12T14:31:23.125" v="155"/>
        <pc:sldMkLst>
          <pc:docMk/>
          <pc:sldMk cId="4078422247" sldId="1039"/>
        </pc:sldMkLst>
        <pc:spChg chg="mod">
          <ac:chgData name="Paola Pieroni" userId="6447b8d2-9ef5-4f8b-83b4-ef7d7e0604a4" providerId="ADAL" clId="{6ADB0B8C-EA9B-4D79-899A-438E6F1C46C5}" dt="2025-12-12T14:31:23.125" v="155"/>
          <ac:spMkLst>
            <pc:docMk/>
            <pc:sldMk cId="4078422247" sldId="1039"/>
            <ac:spMk id="7" creationId="{1E80EF3F-F6F4-DA2C-A332-3B899942D2A1}"/>
          </ac:spMkLst>
        </pc:spChg>
      </pc:sldChg>
      <pc:sldChg chg="modSp add mod">
        <pc:chgData name="Paola Pieroni" userId="6447b8d2-9ef5-4f8b-83b4-ef7d7e0604a4" providerId="ADAL" clId="{6ADB0B8C-EA9B-4D79-899A-438E6F1C46C5}" dt="2025-12-08T12:49:10.175" v="27" actId="20577"/>
        <pc:sldMkLst>
          <pc:docMk/>
          <pc:sldMk cId="4129449707" sldId="1074"/>
        </pc:sldMkLst>
        <pc:spChg chg="mod">
          <ac:chgData name="Paola Pieroni" userId="6447b8d2-9ef5-4f8b-83b4-ef7d7e0604a4" providerId="ADAL" clId="{6ADB0B8C-EA9B-4D79-899A-438E6F1C46C5}" dt="2025-12-08T12:49:10.175" v="27" actId="20577"/>
          <ac:spMkLst>
            <pc:docMk/>
            <pc:sldMk cId="4129449707" sldId="1074"/>
            <ac:spMk id="2" creationId="{BFEFE49C-FFEE-E2DC-F772-FF5073FF7CAA}"/>
          </ac:spMkLst>
        </pc:spChg>
        <pc:spChg chg="mod">
          <ac:chgData name="Paola Pieroni" userId="6447b8d2-9ef5-4f8b-83b4-ef7d7e0604a4" providerId="ADAL" clId="{6ADB0B8C-EA9B-4D79-899A-438E6F1C46C5}" dt="2025-12-08T12:49:03.075" v="20" actId="20577"/>
          <ac:spMkLst>
            <pc:docMk/>
            <pc:sldMk cId="4129449707" sldId="1074"/>
            <ac:spMk id="3" creationId="{D3AACCCD-3234-84B1-CAC0-22792A1464E2}"/>
          </ac:spMkLst>
        </pc:spChg>
      </pc:sldChg>
      <pc:sldChg chg="modSp add mod">
        <pc:chgData name="Paola Pieroni" userId="6447b8d2-9ef5-4f8b-83b4-ef7d7e0604a4" providerId="ADAL" clId="{6ADB0B8C-EA9B-4D79-899A-438E6F1C46C5}" dt="2025-12-08T12:55:16.581" v="35" actId="20577"/>
        <pc:sldMkLst>
          <pc:docMk/>
          <pc:sldMk cId="3237668549" sldId="1076"/>
        </pc:sldMkLst>
        <pc:spChg chg="mod">
          <ac:chgData name="Paola Pieroni" userId="6447b8d2-9ef5-4f8b-83b4-ef7d7e0604a4" providerId="ADAL" clId="{6ADB0B8C-EA9B-4D79-899A-438E6F1C46C5}" dt="2025-12-08T12:55:16.581" v="35" actId="20577"/>
          <ac:spMkLst>
            <pc:docMk/>
            <pc:sldMk cId="3237668549" sldId="1076"/>
            <ac:spMk id="3" creationId="{04C5605C-F775-8839-2452-654E85E42A9A}"/>
          </ac:spMkLst>
        </pc:spChg>
      </pc:sldChg>
      <pc:sldChg chg="delSp modSp new mod">
        <pc:chgData name="Paola Pieroni" userId="6447b8d2-9ef5-4f8b-83b4-ef7d7e0604a4" providerId="ADAL" clId="{6ADB0B8C-EA9B-4D79-899A-438E6F1C46C5}" dt="2025-12-12T14:31:18.647" v="154" actId="21"/>
        <pc:sldMkLst>
          <pc:docMk/>
          <pc:sldMk cId="1124688917" sldId="1077"/>
        </pc:sldMkLst>
        <pc:spChg chg="mod">
          <ac:chgData name="Paola Pieroni" userId="6447b8d2-9ef5-4f8b-83b4-ef7d7e0604a4" providerId="ADAL" clId="{6ADB0B8C-EA9B-4D79-899A-438E6F1C46C5}" dt="2025-12-12T14:26:58.504" v="140" actId="14100"/>
          <ac:spMkLst>
            <pc:docMk/>
            <pc:sldMk cId="1124688917" sldId="1077"/>
            <ac:spMk id="2" creationId="{72692777-C769-B01C-27E6-4C4864885A2D}"/>
          </ac:spMkLst>
        </pc:spChg>
        <pc:spChg chg="mod">
          <ac:chgData name="Paola Pieroni" userId="6447b8d2-9ef5-4f8b-83b4-ef7d7e0604a4" providerId="ADAL" clId="{6ADB0B8C-EA9B-4D79-899A-438E6F1C46C5}" dt="2025-12-12T14:31:18.647" v="154" actId="21"/>
          <ac:spMkLst>
            <pc:docMk/>
            <pc:sldMk cId="1124688917" sldId="1077"/>
            <ac:spMk id="4" creationId="{066E410B-B016-D59D-AE73-D4AE89D05A48}"/>
          </ac:spMkLst>
        </pc:spChg>
        <pc:spChg chg="mod">
          <ac:chgData name="Paola Pieroni" userId="6447b8d2-9ef5-4f8b-83b4-ef7d7e0604a4" providerId="ADAL" clId="{6ADB0B8C-EA9B-4D79-899A-438E6F1C46C5}" dt="2025-12-12T14:27:32.248" v="142" actId="1076"/>
          <ac:spMkLst>
            <pc:docMk/>
            <pc:sldMk cId="1124688917" sldId="1077"/>
            <ac:spMk id="7" creationId="{A5905423-E3CE-91B8-8493-6BE436DDD602}"/>
          </ac:spMkLst>
        </pc:spChg>
      </pc:sldChg>
      <pc:sldChg chg="delSp modSp new mod">
        <pc:chgData name="Paola Pieroni" userId="6447b8d2-9ef5-4f8b-83b4-ef7d7e0604a4" providerId="ADAL" clId="{6ADB0B8C-EA9B-4D79-899A-438E6F1C46C5}" dt="2025-12-12T14:34:25.909" v="329" actId="20577"/>
        <pc:sldMkLst>
          <pc:docMk/>
          <pc:sldMk cId="278129401" sldId="1078"/>
        </pc:sldMkLst>
        <pc:spChg chg="mod">
          <ac:chgData name="Paola Pieroni" userId="6447b8d2-9ef5-4f8b-83b4-ef7d7e0604a4" providerId="ADAL" clId="{6ADB0B8C-EA9B-4D79-899A-438E6F1C46C5}" dt="2025-12-12T14:33:01.656" v="202" actId="20577"/>
          <ac:spMkLst>
            <pc:docMk/>
            <pc:sldMk cId="278129401" sldId="1078"/>
            <ac:spMk id="2" creationId="{A8C4B695-1E4C-00DF-9ED9-454A06D136CE}"/>
          </ac:spMkLst>
        </pc:spChg>
        <pc:spChg chg="mod">
          <ac:chgData name="Paola Pieroni" userId="6447b8d2-9ef5-4f8b-83b4-ef7d7e0604a4" providerId="ADAL" clId="{6ADB0B8C-EA9B-4D79-899A-438E6F1C46C5}" dt="2025-12-12T14:34:25.909" v="329" actId="20577"/>
          <ac:spMkLst>
            <pc:docMk/>
            <pc:sldMk cId="278129401" sldId="1078"/>
            <ac:spMk id="4" creationId="{94BED38F-35B5-9C93-D897-6C42BA3A359C}"/>
          </ac:spMkLst>
        </pc:spChg>
        <pc:spChg chg="mod">
          <ac:chgData name="Paola Pieroni" userId="6447b8d2-9ef5-4f8b-83b4-ef7d7e0604a4" providerId="ADAL" clId="{6ADB0B8C-EA9B-4D79-899A-438E6F1C46C5}" dt="2025-12-12T14:33:10.346" v="204" actId="1076"/>
          <ac:spMkLst>
            <pc:docMk/>
            <pc:sldMk cId="278129401" sldId="1078"/>
            <ac:spMk id="7" creationId="{CA1E5F2B-2F30-B95D-0D9C-782DE1377582}"/>
          </ac:spMkLst>
        </pc:spChg>
      </pc:sldChg>
    </pc:docChg>
  </pc:docChgLst>
  <pc:docChgLst>
    <pc:chgData name="Jean-Baptiste Campesato" userId="S::jean-baptiste.campesato@univ-angers.fr::1db63c65-077f-4954-9cc5-9a7c9a0c6372" providerId="AD" clId="Web-{C11966CB-5527-E58C-1EF3-B51D231EDBA6}"/>
    <pc:docChg chg="modSld">
      <pc:chgData name="Jean-Baptiste Campesato" userId="S::jean-baptiste.campesato@univ-angers.fr::1db63c65-077f-4954-9cc5-9a7c9a0c6372" providerId="AD" clId="Web-{C11966CB-5527-E58C-1EF3-B51D231EDBA6}" dt="2025-12-19T10:10:29.300" v="4" actId="20577"/>
      <pc:docMkLst>
        <pc:docMk/>
      </pc:docMkLst>
      <pc:sldChg chg="modSp">
        <pc:chgData name="Jean-Baptiste Campesato" userId="S::jean-baptiste.campesato@univ-angers.fr::1db63c65-077f-4954-9cc5-9a7c9a0c6372" providerId="AD" clId="Web-{C11966CB-5527-E58C-1EF3-B51D231EDBA6}" dt="2025-12-19T08:50:52.909" v="2" actId="1076"/>
        <pc:sldMkLst>
          <pc:docMk/>
          <pc:sldMk cId="2338173639" sldId="458"/>
        </pc:sldMkLst>
        <pc:graphicFrameChg chg="mod">
          <ac:chgData name="Jean-Baptiste Campesato" userId="S::jean-baptiste.campesato@univ-angers.fr::1db63c65-077f-4954-9cc5-9a7c9a0c6372" providerId="AD" clId="Web-{C11966CB-5527-E58C-1EF3-B51D231EDBA6}" dt="2025-12-19T08:50:52.909" v="2" actId="1076"/>
          <ac:graphicFrameMkLst>
            <pc:docMk/>
            <pc:sldMk cId="2338173639" sldId="458"/>
            <ac:graphicFrameMk id="2" creationId="{00000000-0000-0000-0000-000000000000}"/>
          </ac:graphicFrameMkLst>
        </pc:graphicFrameChg>
      </pc:sldChg>
      <pc:sldChg chg="modSp">
        <pc:chgData name="Jean-Baptiste Campesato" userId="S::jean-baptiste.campesato@univ-angers.fr::1db63c65-077f-4954-9cc5-9a7c9a0c6372" providerId="AD" clId="Web-{C11966CB-5527-E58C-1EF3-B51D231EDBA6}" dt="2025-12-19T10:10:29.300" v="4" actId="20577"/>
        <pc:sldMkLst>
          <pc:docMk/>
          <pc:sldMk cId="2791823113" sldId="1062"/>
        </pc:sldMkLst>
        <pc:spChg chg="mod">
          <ac:chgData name="Jean-Baptiste Campesato" userId="S::jean-baptiste.campesato@univ-angers.fr::1db63c65-077f-4954-9cc5-9a7c9a0c6372" providerId="AD" clId="Web-{C11966CB-5527-E58C-1EF3-B51D231EDBA6}" dt="2025-12-19T10:10:29.300" v="4" actId="20577"/>
          <ac:spMkLst>
            <pc:docMk/>
            <pc:sldMk cId="2791823113" sldId="1062"/>
            <ac:spMk id="7" creationId="{5F647149-5D94-5F86-EC22-5DF7BBD4698E}"/>
          </ac:spMkLst>
        </pc:spChg>
      </pc:sldChg>
    </pc:docChg>
  </pc:docChgLst>
  <pc:docChgLst>
    <pc:chgData name="Thierry Oger" userId="S::thierry.oger@univ-angers.fr::71c9cc48-4519-4357-a8d3-38a464654588" providerId="AD" clId="Web-{3247ED3B-1CC9-4E3F-B20B-3D35431F7D03}"/>
    <pc:docChg chg="modSld">
      <pc:chgData name="Thierry Oger" userId="S::thierry.oger@univ-angers.fr::71c9cc48-4519-4357-a8d3-38a464654588" providerId="AD" clId="Web-{3247ED3B-1CC9-4E3F-B20B-3D35431F7D03}" dt="2025-12-17T13:28:10.685" v="1"/>
      <pc:docMkLst>
        <pc:docMk/>
      </pc:docMkLst>
    </pc:docChg>
  </pc:docChgLst>
  <pc:docChgLst>
    <pc:chgData name="Paola Pieroni" userId="S::paola.pieroni@univ-angers.fr::6447b8d2-9ef5-4f8b-83b4-ef7d7e0604a4" providerId="AD" clId="Web-{7D64B704-2065-0C84-54DB-950CFF0328F8}"/>
    <pc:docChg chg="modSld">
      <pc:chgData name="Paola Pieroni" userId="S::paola.pieroni@univ-angers.fr::6447b8d2-9ef5-4f8b-83b4-ef7d7e0604a4" providerId="AD" clId="Web-{7D64B704-2065-0C84-54DB-950CFF0328F8}" dt="2025-12-18T15:58:09.151" v="6" actId="20577"/>
      <pc:docMkLst>
        <pc:docMk/>
      </pc:docMkLst>
      <pc:sldChg chg="modSp">
        <pc:chgData name="Paola Pieroni" userId="S::paola.pieroni@univ-angers.fr::6447b8d2-9ef5-4f8b-83b4-ef7d7e0604a4" providerId="AD" clId="Web-{7D64B704-2065-0C84-54DB-950CFF0328F8}" dt="2025-12-18T15:58:09.151" v="6" actId="20577"/>
        <pc:sldMkLst>
          <pc:docMk/>
          <pc:sldMk cId="1670884888" sldId="995"/>
        </pc:sldMkLst>
        <pc:spChg chg="mod">
          <ac:chgData name="Paola Pieroni" userId="S::paola.pieroni@univ-angers.fr::6447b8d2-9ef5-4f8b-83b4-ef7d7e0604a4" providerId="AD" clId="Web-{7D64B704-2065-0C84-54DB-950CFF0328F8}" dt="2025-12-18T15:58:09.151" v="6" actId="20577"/>
          <ac:spMkLst>
            <pc:docMk/>
            <pc:sldMk cId="1670884888" sldId="995"/>
            <ac:spMk id="5" creationId="{8F10DDC1-BDDF-C3B8-EE31-6386934654F9}"/>
          </ac:spMkLst>
        </pc:spChg>
        <pc:spChg chg="mod">
          <ac:chgData name="Paola Pieroni" userId="S::paola.pieroni@univ-angers.fr::6447b8d2-9ef5-4f8b-83b4-ef7d7e0604a4" providerId="AD" clId="Web-{7D64B704-2065-0C84-54DB-950CFF0328F8}" dt="2025-12-18T15:58:01.119" v="2" actId="20577"/>
          <ac:spMkLst>
            <pc:docMk/>
            <pc:sldMk cId="1670884888" sldId="995"/>
            <ac:spMk id="7" creationId="{298214E2-B1F8-BD05-C941-B18D2798B544}"/>
          </ac:spMkLst>
        </pc:spChg>
      </pc:sldChg>
    </pc:docChg>
  </pc:docChgLst>
  <pc:docChgLst>
    <pc:chgData name="Paola Pieroni" userId="S::paola.pieroni@univ-angers.fr::6447b8d2-9ef5-4f8b-83b4-ef7d7e0604a4" providerId="AD" clId="Web-{3C7D1E8F-0833-FF8D-94BD-816CD19F8181}"/>
    <pc:docChg chg="modSld">
      <pc:chgData name="Paola Pieroni" userId="S::paola.pieroni@univ-angers.fr::6447b8d2-9ef5-4f8b-83b4-ef7d7e0604a4" providerId="AD" clId="Web-{3C7D1E8F-0833-FF8D-94BD-816CD19F8181}" dt="2025-12-17T16:26:20.762" v="8" actId="20577"/>
      <pc:docMkLst>
        <pc:docMk/>
      </pc:docMkLst>
      <pc:sldChg chg="modSp">
        <pc:chgData name="Paola Pieroni" userId="S::paola.pieroni@univ-angers.fr::6447b8d2-9ef5-4f8b-83b4-ef7d7e0604a4" providerId="AD" clId="Web-{3C7D1E8F-0833-FF8D-94BD-816CD19F8181}" dt="2025-12-17T16:26:20.762" v="8" actId="20577"/>
        <pc:sldMkLst>
          <pc:docMk/>
          <pc:sldMk cId="278129401" sldId="1078"/>
        </pc:sldMkLst>
        <pc:spChg chg="mod">
          <ac:chgData name="Paola Pieroni" userId="S::paola.pieroni@univ-angers.fr::6447b8d2-9ef5-4f8b-83b4-ef7d7e0604a4" providerId="AD" clId="Web-{3C7D1E8F-0833-FF8D-94BD-816CD19F8181}" dt="2025-12-17T16:26:20.762" v="8" actId="20577"/>
          <ac:spMkLst>
            <pc:docMk/>
            <pc:sldMk cId="278129401" sldId="1078"/>
            <ac:spMk id="4" creationId="{94BED38F-35B5-9C93-D897-6C42BA3A359C}"/>
          </ac:spMkLst>
        </pc:spChg>
      </pc:sldChg>
    </pc:docChg>
  </pc:docChgLst>
  <pc:docChgLst>
    <pc:chgData name="Nathalie Clot" userId="547cd0b5-35d3-48b5-ad4f-213ef8e5bfc7" providerId="ADAL" clId="{52CAC225-672B-4735-B737-B68FE5691D58}"/>
    <pc:docChg chg="custSel addSld delSld modSld modSection">
      <pc:chgData name="Nathalie Clot" userId="547cd0b5-35d3-48b5-ad4f-213ef8e5bfc7" providerId="ADAL" clId="{52CAC225-672B-4735-B737-B68FE5691D58}" dt="2025-12-15T18:41:36.586" v="776" actId="20577"/>
      <pc:docMkLst>
        <pc:docMk/>
      </pc:docMkLst>
      <pc:sldChg chg="addSp modSp add del mod">
        <pc:chgData name="Nathalie Clot" userId="547cd0b5-35d3-48b5-ad4f-213ef8e5bfc7" providerId="ADAL" clId="{52CAC225-672B-4735-B737-B68FE5691D58}" dt="2025-12-15T18:39:06.030" v="551" actId="1076"/>
        <pc:sldMkLst>
          <pc:docMk/>
          <pc:sldMk cId="2338173639" sldId="458"/>
        </pc:sldMkLst>
        <pc:spChg chg="add mod">
          <ac:chgData name="Nathalie Clot" userId="547cd0b5-35d3-48b5-ad4f-213ef8e5bfc7" providerId="ADAL" clId="{52CAC225-672B-4735-B737-B68FE5691D58}" dt="2025-12-15T18:39:06.030" v="551" actId="1076"/>
          <ac:spMkLst>
            <pc:docMk/>
            <pc:sldMk cId="2338173639" sldId="458"/>
            <ac:spMk id="3" creationId="{123C39B5-5122-94EE-9484-F02DD0DD23C6}"/>
          </ac:spMkLst>
        </pc:spChg>
      </pc:sldChg>
      <pc:sldChg chg="modSp add mod">
        <pc:chgData name="Nathalie Clot" userId="547cd0b5-35d3-48b5-ad4f-213ef8e5bfc7" providerId="ADAL" clId="{52CAC225-672B-4735-B737-B68FE5691D58}" dt="2025-12-15T18:41:36.586" v="776" actId="20577"/>
        <pc:sldMkLst>
          <pc:docMk/>
          <pc:sldMk cId="2120711055" sldId="1035"/>
        </pc:sldMkLst>
        <pc:spChg chg="mod">
          <ac:chgData name="Nathalie Clot" userId="547cd0b5-35d3-48b5-ad4f-213ef8e5bfc7" providerId="ADAL" clId="{52CAC225-672B-4735-B737-B68FE5691D58}" dt="2025-12-15T18:41:36.586" v="776" actId="20577"/>
          <ac:spMkLst>
            <pc:docMk/>
            <pc:sldMk cId="2120711055" sldId="1035"/>
            <ac:spMk id="4" creationId="{5BB2D26A-B168-5B9C-A2E8-47DED9BEE6CE}"/>
          </ac:spMkLst>
        </pc:spChg>
      </pc:sldChg>
      <pc:sldChg chg="add">
        <pc:chgData name="Nathalie Clot" userId="547cd0b5-35d3-48b5-ad4f-213ef8e5bfc7" providerId="ADAL" clId="{52CAC225-672B-4735-B737-B68FE5691D58}" dt="2025-12-15T16:04:50.145" v="1"/>
        <pc:sldMkLst>
          <pc:docMk/>
          <pc:sldMk cId="4064087548" sldId="1036"/>
        </pc:sldMkLst>
      </pc:sldChg>
      <pc:sldChg chg="modSp add mod">
        <pc:chgData name="Nathalie Clot" userId="547cd0b5-35d3-48b5-ad4f-213ef8e5bfc7" providerId="ADAL" clId="{52CAC225-672B-4735-B737-B68FE5691D58}" dt="2025-12-15T16:06:36.155" v="193" actId="1076"/>
        <pc:sldMkLst>
          <pc:docMk/>
          <pc:sldMk cId="2374967426" sldId="1037"/>
        </pc:sldMkLst>
        <pc:spChg chg="mod">
          <ac:chgData name="Nathalie Clot" userId="547cd0b5-35d3-48b5-ad4f-213ef8e5bfc7" providerId="ADAL" clId="{52CAC225-672B-4735-B737-B68FE5691D58}" dt="2025-12-15T16:06:36.155" v="193" actId="1076"/>
          <ac:spMkLst>
            <pc:docMk/>
            <pc:sldMk cId="2374967426" sldId="1037"/>
            <ac:spMk id="8" creationId="{C8B62983-4176-962A-CEA5-315566549944}"/>
          </ac:spMkLst>
        </pc:spChg>
      </pc:sldChg>
      <pc:sldChg chg="modSp add mod">
        <pc:chgData name="Nathalie Clot" userId="547cd0b5-35d3-48b5-ad4f-213ef8e5bfc7" providerId="ADAL" clId="{52CAC225-672B-4735-B737-B68FE5691D58}" dt="2025-12-15T18:40:10.578" v="585" actId="20577"/>
        <pc:sldMkLst>
          <pc:docMk/>
          <pc:sldMk cId="2420388646" sldId="1040"/>
        </pc:sldMkLst>
        <pc:spChg chg="mod">
          <ac:chgData name="Nathalie Clot" userId="547cd0b5-35d3-48b5-ad4f-213ef8e5bfc7" providerId="ADAL" clId="{52CAC225-672B-4735-B737-B68FE5691D58}" dt="2025-12-15T18:40:10.578" v="585" actId="20577"/>
          <ac:spMkLst>
            <pc:docMk/>
            <pc:sldMk cId="2420388646" sldId="1040"/>
            <ac:spMk id="2" creationId="{B3C7FD7E-8996-32E3-92F1-C35FE3F2CD20}"/>
          </ac:spMkLst>
        </pc:spChg>
      </pc:sldChg>
    </pc:docChg>
  </pc:docChgLst>
  <pc:docChgLst>
    <pc:chgData name="Thierry" userId="71c9cc48-4519-4357-a8d3-38a464654588" providerId="ADAL" clId="{48125244-18C9-4AC9-B7D0-883F1447D567}"/>
    <pc:docChg chg="custSel addSld delSld modSld modSection">
      <pc:chgData name="Thierry" userId="71c9cc48-4519-4357-a8d3-38a464654588" providerId="ADAL" clId="{48125244-18C9-4AC9-B7D0-883F1447D567}" dt="2025-12-17T13:30:48.169" v="15" actId="20577"/>
      <pc:docMkLst>
        <pc:docMk/>
      </pc:docMkLst>
      <pc:sldChg chg="modSp add mod">
        <pc:chgData name="Thierry" userId="71c9cc48-4519-4357-a8d3-38a464654588" providerId="ADAL" clId="{48125244-18C9-4AC9-B7D0-883F1447D567}" dt="2025-12-17T13:30:48.169" v="15" actId="20577"/>
        <pc:sldMkLst>
          <pc:docMk/>
          <pc:sldMk cId="2410944644" sldId="1033"/>
        </pc:sldMkLst>
        <pc:spChg chg="mod">
          <ac:chgData name="Thierry" userId="71c9cc48-4519-4357-a8d3-38a464654588" providerId="ADAL" clId="{48125244-18C9-4AC9-B7D0-883F1447D567}" dt="2025-12-17T13:30:48.169" v="15" actId="20577"/>
          <ac:spMkLst>
            <pc:docMk/>
            <pc:sldMk cId="2410944644" sldId="1033"/>
            <ac:spMk id="19" creationId="{B06BC7D6-6F54-C85C-B5E4-E0FDA4D07777}"/>
          </ac:spMkLst>
        </pc:spChg>
      </pc:sldChg>
      <pc:sldChg chg="add">
        <pc:chgData name="Thierry" userId="71c9cc48-4519-4357-a8d3-38a464654588" providerId="ADAL" clId="{48125244-18C9-4AC9-B7D0-883F1447D567}" dt="2025-12-17T13:29:46.419" v="0"/>
        <pc:sldMkLst>
          <pc:docMk/>
          <pc:sldMk cId="1747607418" sldId="1034"/>
        </pc:sldMkLst>
      </pc:sldChg>
      <pc:sldChg chg="add">
        <pc:chgData name="Thierry" userId="71c9cc48-4519-4357-a8d3-38a464654588" providerId="ADAL" clId="{48125244-18C9-4AC9-B7D0-883F1447D567}" dt="2025-12-17T13:29:46.419" v="0"/>
        <pc:sldMkLst>
          <pc:docMk/>
          <pc:sldMk cId="1194676827" sldId="1054"/>
        </pc:sldMkLst>
      </pc:sldChg>
      <pc:sldChg chg="add">
        <pc:chgData name="Thierry" userId="71c9cc48-4519-4357-a8d3-38a464654588" providerId="ADAL" clId="{48125244-18C9-4AC9-B7D0-883F1447D567}" dt="2025-12-17T13:29:46.419" v="0"/>
        <pc:sldMkLst>
          <pc:docMk/>
          <pc:sldMk cId="3045762032" sldId="1055"/>
        </pc:sldMkLst>
      </pc:sldChg>
      <pc:sldChg chg="add">
        <pc:chgData name="Thierry" userId="71c9cc48-4519-4357-a8d3-38a464654588" providerId="ADAL" clId="{48125244-18C9-4AC9-B7D0-883F1447D567}" dt="2025-12-17T13:29:46.419" v="0"/>
        <pc:sldMkLst>
          <pc:docMk/>
          <pc:sldMk cId="2779245484" sldId="1056"/>
        </pc:sldMkLst>
      </pc:sldChg>
      <pc:sldChg chg="add">
        <pc:chgData name="Thierry" userId="71c9cc48-4519-4357-a8d3-38a464654588" providerId="ADAL" clId="{48125244-18C9-4AC9-B7D0-883F1447D567}" dt="2025-12-17T13:29:46.419" v="0"/>
        <pc:sldMkLst>
          <pc:docMk/>
          <pc:sldMk cId="196204023" sldId="1057"/>
        </pc:sldMkLst>
      </pc:sldChg>
      <pc:sldChg chg="add">
        <pc:chgData name="Thierry" userId="71c9cc48-4519-4357-a8d3-38a464654588" providerId="ADAL" clId="{48125244-18C9-4AC9-B7D0-883F1447D567}" dt="2025-12-17T13:29:46.419" v="0"/>
        <pc:sldMkLst>
          <pc:docMk/>
          <pc:sldMk cId="513900712" sldId="1059"/>
        </pc:sldMkLst>
      </pc:sldChg>
      <pc:sldChg chg="add">
        <pc:chgData name="Thierry" userId="71c9cc48-4519-4357-a8d3-38a464654588" providerId="ADAL" clId="{48125244-18C9-4AC9-B7D0-883F1447D567}" dt="2025-12-17T13:29:46.419" v="0"/>
        <pc:sldMkLst>
          <pc:docMk/>
          <pc:sldMk cId="1831902599" sldId="1060"/>
        </pc:sldMkLst>
      </pc:sldChg>
      <pc:sldChg chg="add">
        <pc:chgData name="Thierry" userId="71c9cc48-4519-4357-a8d3-38a464654588" providerId="ADAL" clId="{48125244-18C9-4AC9-B7D0-883F1447D567}" dt="2025-12-17T13:29:46.419" v="0"/>
        <pc:sldMkLst>
          <pc:docMk/>
          <pc:sldMk cId="1960004685" sldId="1061"/>
        </pc:sldMkLst>
      </pc:sldChg>
      <pc:sldChg chg="add">
        <pc:chgData name="Thierry" userId="71c9cc48-4519-4357-a8d3-38a464654588" providerId="ADAL" clId="{48125244-18C9-4AC9-B7D0-883F1447D567}" dt="2025-12-17T13:29:46.419" v="0"/>
        <pc:sldMkLst>
          <pc:docMk/>
          <pc:sldMk cId="2791823113" sldId="1062"/>
        </pc:sldMkLst>
      </pc:sldChg>
      <pc:sldChg chg="add">
        <pc:chgData name="Thierry" userId="71c9cc48-4519-4357-a8d3-38a464654588" providerId="ADAL" clId="{48125244-18C9-4AC9-B7D0-883F1447D567}" dt="2025-12-17T13:29:46.419" v="0"/>
        <pc:sldMkLst>
          <pc:docMk/>
          <pc:sldMk cId="862575508" sldId="1063"/>
        </pc:sldMkLst>
      </pc:sldChg>
      <pc:sldChg chg="add">
        <pc:chgData name="Thierry" userId="71c9cc48-4519-4357-a8d3-38a464654588" providerId="ADAL" clId="{48125244-18C9-4AC9-B7D0-883F1447D567}" dt="2025-12-17T13:29:46.419" v="0"/>
        <pc:sldMkLst>
          <pc:docMk/>
          <pc:sldMk cId="1858511047" sldId="1079"/>
        </pc:sldMkLst>
      </pc:sldChg>
      <pc:sldChg chg="add">
        <pc:chgData name="Thierry" userId="71c9cc48-4519-4357-a8d3-38a464654588" providerId="ADAL" clId="{48125244-18C9-4AC9-B7D0-883F1447D567}" dt="2025-12-17T13:29:46.419" v="0"/>
        <pc:sldMkLst>
          <pc:docMk/>
          <pc:sldMk cId="433643778" sldId="1080"/>
        </pc:sldMkLst>
      </pc:sldChg>
    </pc:docChg>
  </pc:docChgLst>
  <pc:docChgLst>
    <pc:chgData name="Daniel Bourrion" userId="5d034e2d-c6aa-4c66-b6fb-18a87295a534" providerId="ADAL" clId="{46F9553B-D6C5-4A6C-995E-9C4EE1F61A1E}"/>
    <pc:docChg chg="modSld">
      <pc:chgData name="Daniel Bourrion" userId="5d034e2d-c6aa-4c66-b6fb-18a87295a534" providerId="ADAL" clId="{46F9553B-D6C5-4A6C-995E-9C4EE1F61A1E}" dt="2025-12-15T06:56:44.224" v="42" actId="20577"/>
      <pc:docMkLst>
        <pc:docMk/>
      </pc:docMkLst>
      <pc:sldChg chg="modSp mod">
        <pc:chgData name="Daniel Bourrion" userId="5d034e2d-c6aa-4c66-b6fb-18a87295a534" providerId="ADAL" clId="{46F9553B-D6C5-4A6C-995E-9C4EE1F61A1E}" dt="2025-12-15T06:56:44.224" v="42" actId="20577"/>
        <pc:sldMkLst>
          <pc:docMk/>
          <pc:sldMk cId="1670884888" sldId="995"/>
        </pc:sldMkLst>
        <pc:spChg chg="mod">
          <ac:chgData name="Daniel Bourrion" userId="5d034e2d-c6aa-4c66-b6fb-18a87295a534" providerId="ADAL" clId="{46F9553B-D6C5-4A6C-995E-9C4EE1F61A1E}" dt="2025-12-15T06:56:44.224" v="42" actId="20577"/>
          <ac:spMkLst>
            <pc:docMk/>
            <pc:sldMk cId="1670884888" sldId="995"/>
            <ac:spMk id="7" creationId="{298214E2-B1F8-BD05-C941-B18D2798B544}"/>
          </ac:spMkLst>
        </pc:spChg>
      </pc:sldChg>
    </pc:docChg>
  </pc:docChgLst>
  <pc:docChgLst>
    <pc:chgData name="Daniel Bourrion" userId="5d034e2d-c6aa-4c66-b6fb-18a87295a534" providerId="ADAL" clId="{2DB496E6-F051-4393-A86A-AED9D0A2D520}"/>
    <pc:docChg chg="modSld">
      <pc:chgData name="Daniel Bourrion" userId="5d034e2d-c6aa-4c66-b6fb-18a87295a534" providerId="ADAL" clId="{2DB496E6-F051-4393-A86A-AED9D0A2D520}" dt="2025-12-12T09:02:31.988" v="16" actId="20577"/>
      <pc:docMkLst>
        <pc:docMk/>
      </pc:docMkLst>
      <pc:sldChg chg="modSp mod">
        <pc:chgData name="Daniel Bourrion" userId="5d034e2d-c6aa-4c66-b6fb-18a87295a534" providerId="ADAL" clId="{2DB496E6-F051-4393-A86A-AED9D0A2D520}" dt="2025-12-12T09:02:31.988" v="16" actId="20577"/>
        <pc:sldMkLst>
          <pc:docMk/>
          <pc:sldMk cId="1670884888" sldId="995"/>
        </pc:sldMkLst>
        <pc:spChg chg="mod">
          <ac:chgData name="Daniel Bourrion" userId="5d034e2d-c6aa-4c66-b6fb-18a87295a534" providerId="ADAL" clId="{2DB496E6-F051-4393-A86A-AED9D0A2D520}" dt="2025-12-12T09:02:31.988" v="16" actId="20577"/>
          <ac:spMkLst>
            <pc:docMk/>
            <pc:sldMk cId="1670884888" sldId="995"/>
            <ac:spMk id="5" creationId="{8F10DDC1-BDDF-C3B8-EE31-6386934654F9}"/>
          </ac:spMkLst>
        </pc:spChg>
      </pc:sldChg>
    </pc:docChg>
  </pc:docChgLst>
  <pc:docChgLst>
    <pc:chgData name="Pierre Saulue" userId="9d0d4ac4-5dbd-42f0-837e-a7675bcad7ba" providerId="ADAL" clId="{BB392036-D980-4228-A307-C49296745E20}"/>
    <pc:docChg chg="custSel modSld">
      <pc:chgData name="Pierre Saulue" userId="9d0d4ac4-5dbd-42f0-837e-a7675bcad7ba" providerId="ADAL" clId="{BB392036-D980-4228-A307-C49296745E20}" dt="2025-12-19T10:12:10.790" v="55" actId="313"/>
      <pc:docMkLst>
        <pc:docMk/>
      </pc:docMkLst>
      <pc:sldChg chg="modSp mod">
        <pc:chgData name="Pierre Saulue" userId="9d0d4ac4-5dbd-42f0-837e-a7675bcad7ba" providerId="ADAL" clId="{BB392036-D980-4228-A307-C49296745E20}" dt="2025-12-19T10:12:10.790" v="55" actId="313"/>
        <pc:sldMkLst>
          <pc:docMk/>
          <pc:sldMk cId="1831902599" sldId="1060"/>
        </pc:sldMkLst>
        <pc:spChg chg="mod">
          <ac:chgData name="Pierre Saulue" userId="9d0d4ac4-5dbd-42f0-837e-a7675bcad7ba" providerId="ADAL" clId="{BB392036-D980-4228-A307-C49296745E20}" dt="2025-12-19T10:12:10.790" v="55" actId="313"/>
          <ac:spMkLst>
            <pc:docMk/>
            <pc:sldMk cId="1831902599" sldId="1060"/>
            <ac:spMk id="7" creationId="{5F647149-5D94-5F86-EC22-5DF7BBD4698E}"/>
          </ac:spMkLst>
        </pc:spChg>
        <pc:spChg chg="mod">
          <ac:chgData name="Pierre Saulue" userId="9d0d4ac4-5dbd-42f0-837e-a7675bcad7ba" providerId="ADAL" clId="{BB392036-D980-4228-A307-C49296745E20}" dt="2025-12-19T10:11:09.785" v="42" actId="1076"/>
          <ac:spMkLst>
            <pc:docMk/>
            <pc:sldMk cId="1831902599" sldId="1060"/>
            <ac:spMk id="12" creationId="{52C628F2-BCE8-89DE-2354-472D4A2EA5BA}"/>
          </ac:spMkLst>
        </pc:spChg>
        <pc:spChg chg="mod">
          <ac:chgData name="Pierre Saulue" userId="9d0d4ac4-5dbd-42f0-837e-a7675bcad7ba" providerId="ADAL" clId="{BB392036-D980-4228-A307-C49296745E20}" dt="2025-12-19T10:11:12.848" v="43" actId="1076"/>
          <ac:spMkLst>
            <pc:docMk/>
            <pc:sldMk cId="1831902599" sldId="1060"/>
            <ac:spMk id="78" creationId="{2F484EC9-43C5-3065-B587-27DA8E1FAB8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BB2D8-940E-4230-B982-BBB8E819EDA6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AED971E9-7546-4A89-8BA5-C8072E005FD1}">
      <dgm:prSet phldrT="[Texte]" custT="1"/>
      <dgm:spPr/>
      <dgm:t>
        <a:bodyPr/>
        <a:lstStyle/>
        <a:p>
          <a:r>
            <a:rPr lang="fr-FR" sz="1400" b="1"/>
            <a:t>1. Renouvellement du système de gestion documentaire</a:t>
          </a:r>
          <a:endParaRPr lang="fr-FR" sz="1600" b="1"/>
        </a:p>
      </dgm:t>
    </dgm:pt>
    <dgm:pt modelId="{D4168EEC-D84E-46DF-814A-C23C9F097609}" type="parTrans" cxnId="{D5470552-E568-436C-8091-50262D3C73CE}">
      <dgm:prSet/>
      <dgm:spPr/>
      <dgm:t>
        <a:bodyPr/>
        <a:lstStyle/>
        <a:p>
          <a:endParaRPr lang="fr-FR" sz="1400" b="1"/>
        </a:p>
      </dgm:t>
    </dgm:pt>
    <dgm:pt modelId="{CDE9F136-7917-4A78-BDC7-666D3E45AF3F}" type="sibTrans" cxnId="{D5470552-E568-436C-8091-50262D3C73CE}">
      <dgm:prSet/>
      <dgm:spPr/>
      <dgm:t>
        <a:bodyPr/>
        <a:lstStyle/>
        <a:p>
          <a:endParaRPr lang="fr-FR" sz="1400" b="1"/>
        </a:p>
      </dgm:t>
    </dgm:pt>
    <dgm:pt modelId="{4F60D532-6058-48C2-8205-ADDF459C64DB}">
      <dgm:prSet custT="1"/>
      <dgm:spPr/>
      <dgm:t>
        <a:bodyPr/>
        <a:lstStyle/>
        <a:p>
          <a:pPr algn="l"/>
          <a:r>
            <a:rPr lang="fr-FR" sz="1200" b="1"/>
            <a:t>2. Mise en œuvre d’un outil de recherche avec une évolution +++ des fonctions de recherche et de consultation</a:t>
          </a:r>
        </a:p>
      </dgm:t>
    </dgm:pt>
    <dgm:pt modelId="{A1F86A0D-5D4A-4311-965E-94769C9933E5}" type="parTrans" cxnId="{5ADE56F1-4BC9-4289-B9C4-CC53521C71CD}">
      <dgm:prSet/>
      <dgm:spPr/>
      <dgm:t>
        <a:bodyPr/>
        <a:lstStyle/>
        <a:p>
          <a:endParaRPr lang="fr-FR" sz="1400" b="1"/>
        </a:p>
      </dgm:t>
    </dgm:pt>
    <dgm:pt modelId="{1A131156-E6C2-4B59-9D26-7AB52B7F03BA}" type="sibTrans" cxnId="{5ADE56F1-4BC9-4289-B9C4-CC53521C71CD}">
      <dgm:prSet/>
      <dgm:spPr/>
      <dgm:t>
        <a:bodyPr/>
        <a:lstStyle/>
        <a:p>
          <a:endParaRPr lang="fr-FR" sz="1400" b="1"/>
        </a:p>
      </dgm:t>
    </dgm:pt>
    <dgm:pt modelId="{42B9FFD4-4581-4891-8E22-5DD5F5974359}">
      <dgm:prSet custT="1"/>
      <dgm:spPr/>
      <dgm:t>
        <a:bodyPr/>
        <a:lstStyle/>
        <a:p>
          <a:pPr algn="r"/>
          <a:r>
            <a:rPr lang="fr-FR" sz="1200" b="1"/>
            <a:t>3.Mise en œuvre d’un ERM pour la gestion des ressources électroniques</a:t>
          </a:r>
          <a:endParaRPr lang="fr-FR" sz="1400" b="1"/>
        </a:p>
      </dgm:t>
    </dgm:pt>
    <dgm:pt modelId="{43464C74-E933-4617-9CC9-8C01720C249F}" type="parTrans" cxnId="{B88CF9CC-FEB5-4628-99DB-35CD636B0619}">
      <dgm:prSet/>
      <dgm:spPr/>
      <dgm:t>
        <a:bodyPr/>
        <a:lstStyle/>
        <a:p>
          <a:endParaRPr lang="fr-FR" sz="1400" b="1"/>
        </a:p>
      </dgm:t>
    </dgm:pt>
    <dgm:pt modelId="{DFE625A7-3A38-4093-9A72-DE05B4111D54}" type="sibTrans" cxnId="{B88CF9CC-FEB5-4628-99DB-35CD636B0619}">
      <dgm:prSet/>
      <dgm:spPr/>
      <dgm:t>
        <a:bodyPr/>
        <a:lstStyle/>
        <a:p>
          <a:endParaRPr lang="fr-FR" sz="1400" b="1"/>
        </a:p>
      </dgm:t>
    </dgm:pt>
    <dgm:pt modelId="{6EE4F303-CF55-4A1E-9654-707CE7D54284}" type="pres">
      <dgm:prSet presAssocID="{FF3BB2D8-940E-4230-B982-BBB8E819EDA6}" presName="compositeShape" presStyleCnt="0">
        <dgm:presLayoutVars>
          <dgm:chMax val="7"/>
          <dgm:dir/>
          <dgm:resizeHandles val="exact"/>
        </dgm:presLayoutVars>
      </dgm:prSet>
      <dgm:spPr/>
    </dgm:pt>
    <dgm:pt modelId="{DBEDC5F6-E417-457F-BF01-40048B86031D}" type="pres">
      <dgm:prSet presAssocID="{AED971E9-7546-4A89-8BA5-C8072E005FD1}" presName="circ1" presStyleLbl="vennNode1" presStyleIdx="0" presStyleCnt="3" custScaleX="109983" custScaleY="103260" custLinFactNeighborX="-320" custLinFactNeighborY="-1478"/>
      <dgm:spPr/>
    </dgm:pt>
    <dgm:pt modelId="{82E31042-3AC7-4AA1-9FE9-25340D4AA680}" type="pres">
      <dgm:prSet presAssocID="{AED971E9-7546-4A89-8BA5-C8072E005F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637C013-FDB3-48E8-8AD0-21BE9412F3D9}" type="pres">
      <dgm:prSet presAssocID="{42B9FFD4-4581-4891-8E22-5DD5F5974359}" presName="circ2" presStyleLbl="vennNode1" presStyleIdx="1" presStyleCnt="3" custScaleX="95960" custScaleY="94964" custLinFactNeighborX="-4128" custLinFactNeighborY="-1451"/>
      <dgm:spPr/>
    </dgm:pt>
    <dgm:pt modelId="{535F644D-CAE0-45DA-A0AA-CA15B5FC8E2D}" type="pres">
      <dgm:prSet presAssocID="{42B9FFD4-4581-4891-8E22-5DD5F59743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5E0C935-0C97-4207-B8BB-167336B34D4A}" type="pres">
      <dgm:prSet presAssocID="{4F60D532-6058-48C2-8205-ADDF459C64DB}" presName="circ3" presStyleLbl="vennNode1" presStyleIdx="2" presStyleCnt="3" custScaleX="99561" custScaleY="92402" custLinFactNeighborX="-21445" custLinFactNeighborY="-8471"/>
      <dgm:spPr/>
    </dgm:pt>
    <dgm:pt modelId="{17BC63D6-2128-49FA-9C9C-D3C7EC8E354B}" type="pres">
      <dgm:prSet presAssocID="{4F60D532-6058-48C2-8205-ADDF459C64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3153B2F-8346-4E50-ACEA-E1DA21AF7A3D}" type="presOf" srcId="{AED971E9-7546-4A89-8BA5-C8072E005FD1}" destId="{82E31042-3AC7-4AA1-9FE9-25340D4AA680}" srcOrd="1" destOrd="0" presId="urn:microsoft.com/office/officeart/2005/8/layout/venn1"/>
    <dgm:cxn modelId="{6B646E3C-78AC-4930-B0DB-19FAE232B583}" type="presOf" srcId="{AED971E9-7546-4A89-8BA5-C8072E005FD1}" destId="{DBEDC5F6-E417-457F-BF01-40048B86031D}" srcOrd="0" destOrd="0" presId="urn:microsoft.com/office/officeart/2005/8/layout/venn1"/>
    <dgm:cxn modelId="{D5470552-E568-436C-8091-50262D3C73CE}" srcId="{FF3BB2D8-940E-4230-B982-BBB8E819EDA6}" destId="{AED971E9-7546-4A89-8BA5-C8072E005FD1}" srcOrd="0" destOrd="0" parTransId="{D4168EEC-D84E-46DF-814A-C23C9F097609}" sibTransId="{CDE9F136-7917-4A78-BDC7-666D3E45AF3F}"/>
    <dgm:cxn modelId="{66D1ADA2-4046-4520-AC5D-DC52643C4CC9}" type="presOf" srcId="{4F60D532-6058-48C2-8205-ADDF459C64DB}" destId="{17BC63D6-2128-49FA-9C9C-D3C7EC8E354B}" srcOrd="1" destOrd="0" presId="urn:microsoft.com/office/officeart/2005/8/layout/venn1"/>
    <dgm:cxn modelId="{95B154C5-6C21-440E-909A-1078AD8D2A8B}" type="presOf" srcId="{42B9FFD4-4581-4891-8E22-5DD5F5974359}" destId="{F637C013-FDB3-48E8-8AD0-21BE9412F3D9}" srcOrd="0" destOrd="0" presId="urn:microsoft.com/office/officeart/2005/8/layout/venn1"/>
    <dgm:cxn modelId="{B88CF9CC-FEB5-4628-99DB-35CD636B0619}" srcId="{FF3BB2D8-940E-4230-B982-BBB8E819EDA6}" destId="{42B9FFD4-4581-4891-8E22-5DD5F5974359}" srcOrd="1" destOrd="0" parTransId="{43464C74-E933-4617-9CC9-8C01720C249F}" sibTransId="{DFE625A7-3A38-4093-9A72-DE05B4111D54}"/>
    <dgm:cxn modelId="{CA216FDD-F2CC-430E-B64F-3A223731115C}" type="presOf" srcId="{4F60D532-6058-48C2-8205-ADDF459C64DB}" destId="{B5E0C935-0C97-4207-B8BB-167336B34D4A}" srcOrd="0" destOrd="0" presId="urn:microsoft.com/office/officeart/2005/8/layout/venn1"/>
    <dgm:cxn modelId="{E3CE65E0-D8C3-4134-A4BF-28A903E1C90A}" type="presOf" srcId="{42B9FFD4-4581-4891-8E22-5DD5F5974359}" destId="{535F644D-CAE0-45DA-A0AA-CA15B5FC8E2D}" srcOrd="1" destOrd="0" presId="urn:microsoft.com/office/officeart/2005/8/layout/venn1"/>
    <dgm:cxn modelId="{5ADE56F1-4BC9-4289-B9C4-CC53521C71CD}" srcId="{FF3BB2D8-940E-4230-B982-BBB8E819EDA6}" destId="{4F60D532-6058-48C2-8205-ADDF459C64DB}" srcOrd="2" destOrd="0" parTransId="{A1F86A0D-5D4A-4311-965E-94769C9933E5}" sibTransId="{1A131156-E6C2-4B59-9D26-7AB52B7F03BA}"/>
    <dgm:cxn modelId="{89EA38FD-20A2-40FB-83A5-76C971D61DEC}" type="presOf" srcId="{FF3BB2D8-940E-4230-B982-BBB8E819EDA6}" destId="{6EE4F303-CF55-4A1E-9654-707CE7D54284}" srcOrd="0" destOrd="0" presId="urn:microsoft.com/office/officeart/2005/8/layout/venn1"/>
    <dgm:cxn modelId="{7DDBC7BC-D0FB-4C0E-9601-B93CC337B887}" type="presParOf" srcId="{6EE4F303-CF55-4A1E-9654-707CE7D54284}" destId="{DBEDC5F6-E417-457F-BF01-40048B86031D}" srcOrd="0" destOrd="0" presId="urn:microsoft.com/office/officeart/2005/8/layout/venn1"/>
    <dgm:cxn modelId="{71BD9E5C-9A1A-4804-9792-D93660AC22CD}" type="presParOf" srcId="{6EE4F303-CF55-4A1E-9654-707CE7D54284}" destId="{82E31042-3AC7-4AA1-9FE9-25340D4AA680}" srcOrd="1" destOrd="0" presId="urn:microsoft.com/office/officeart/2005/8/layout/venn1"/>
    <dgm:cxn modelId="{060F2E69-9FC4-4BB0-AEF5-76FF06CE66A3}" type="presParOf" srcId="{6EE4F303-CF55-4A1E-9654-707CE7D54284}" destId="{F637C013-FDB3-48E8-8AD0-21BE9412F3D9}" srcOrd="2" destOrd="0" presId="urn:microsoft.com/office/officeart/2005/8/layout/venn1"/>
    <dgm:cxn modelId="{5742F19C-6F5A-4840-A59B-9C922A6C6FBA}" type="presParOf" srcId="{6EE4F303-CF55-4A1E-9654-707CE7D54284}" destId="{535F644D-CAE0-45DA-A0AA-CA15B5FC8E2D}" srcOrd="3" destOrd="0" presId="urn:microsoft.com/office/officeart/2005/8/layout/venn1"/>
    <dgm:cxn modelId="{9E36356E-A8FC-4EAC-BC08-1537A17318D4}" type="presParOf" srcId="{6EE4F303-CF55-4A1E-9654-707CE7D54284}" destId="{B5E0C935-0C97-4207-B8BB-167336B34D4A}" srcOrd="4" destOrd="0" presId="urn:microsoft.com/office/officeart/2005/8/layout/venn1"/>
    <dgm:cxn modelId="{068FA643-9D85-4EAB-B665-753F3C37D0E5}" type="presParOf" srcId="{6EE4F303-CF55-4A1E-9654-707CE7D54284}" destId="{17BC63D6-2128-49FA-9C9C-D3C7EC8E354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DC5F6-E417-457F-BF01-40048B86031D}">
      <dsp:nvSpPr>
        <dsp:cNvPr id="0" name=""/>
        <dsp:cNvSpPr/>
      </dsp:nvSpPr>
      <dsp:spPr>
        <a:xfrm>
          <a:off x="2822891" y="27586"/>
          <a:ext cx="2891407" cy="271466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/>
            <a:t>1. Renouvellement du système de gestion documentaire</a:t>
          </a:r>
          <a:endParaRPr lang="fr-FR" sz="1600" b="1" kern="1200"/>
        </a:p>
      </dsp:txBody>
      <dsp:txXfrm>
        <a:off x="3208412" y="502652"/>
        <a:ext cx="2120365" cy="1221598"/>
      </dsp:txXfrm>
    </dsp:sp>
    <dsp:sp modelId="{F637C013-FDB3-48E8-8AD0-21BE9412F3D9}">
      <dsp:nvSpPr>
        <dsp:cNvPr id="0" name=""/>
        <dsp:cNvSpPr/>
      </dsp:nvSpPr>
      <dsp:spPr>
        <a:xfrm>
          <a:off x="3855725" y="1780444"/>
          <a:ext cx="2522748" cy="2496564"/>
        </a:xfrm>
        <a:prstGeom prst="ellipse">
          <a:avLst/>
        </a:prstGeom>
        <a:solidFill>
          <a:schemeClr val="accent3">
            <a:alpha val="50000"/>
            <a:hueOff val="-6068530"/>
            <a:satOff val="-9361"/>
            <a:lumOff val="235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3.Mise en œuvre d’un ERM pour la gestion des ressources électroniques</a:t>
          </a:r>
          <a:endParaRPr lang="fr-FR" sz="1400" b="1" kern="1200"/>
        </a:p>
      </dsp:txBody>
      <dsp:txXfrm>
        <a:off x="4627266" y="2425390"/>
        <a:ext cx="1513649" cy="1373110"/>
      </dsp:txXfrm>
    </dsp:sp>
    <dsp:sp modelId="{B5E0C935-0C97-4207-B8BB-167336B34D4A}">
      <dsp:nvSpPr>
        <dsp:cNvPr id="0" name=""/>
        <dsp:cNvSpPr/>
      </dsp:nvSpPr>
      <dsp:spPr>
        <a:xfrm>
          <a:off x="1455902" y="1629568"/>
          <a:ext cx="2617417" cy="2429210"/>
        </a:xfrm>
        <a:prstGeom prst="ellipse">
          <a:avLst/>
        </a:prstGeom>
        <a:solidFill>
          <a:schemeClr val="accent3">
            <a:alpha val="50000"/>
            <a:hueOff val="-12137059"/>
            <a:satOff val="-18723"/>
            <a:lumOff val="470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/>
            <a:t>2. Mise en œuvre d’un outil de recherche avec une évolution +++ des fonctions de recherche et de consultation</a:t>
          </a:r>
        </a:p>
      </dsp:txBody>
      <dsp:txXfrm>
        <a:off x="1702376" y="2257114"/>
        <a:ext cx="1570450" cy="1336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643979E-39C5-9827-796D-EC2308A3B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90982D-FBC7-787B-5FB7-EC6AD55352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F546F-E966-4DF8-BC81-975BDE563703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D3287F-0B92-9084-8457-E5B2CC80EB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E456AF-846F-4E05-673D-CB2DAA04AC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5CC86-5B08-4941-B3B0-176E59B795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288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 Pro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 Pro" panose="020B0604030504040204" pitchFamily="34" charset="0"/>
              </a:defRPr>
            </a:lvl1pPr>
          </a:lstStyle>
          <a:p>
            <a:fld id="{9E10C583-19DF-43E6-AF16-A7C373151BC4}" type="datetimeFigureOut">
              <a:rPr lang="fr-FR" smtClean="0"/>
              <a:pPr/>
              <a:t>19/12/2025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 Pro" panose="020B060403050404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 Pro" panose="020B0604030504040204" pitchFamily="34" charset="0"/>
              </a:defRPr>
            </a:lvl1pPr>
          </a:lstStyle>
          <a:p>
            <a:fld id="{632AE093-07E4-4A08-9DFF-4A996E98E45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49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 Pro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DE520-1BE0-6877-5B83-24F7577DE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939D5C-AC67-2DE7-8648-354CBACAD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8D4A781-280B-FCC2-5EEC-DD294C95A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MANIAC [</a:t>
            </a:r>
            <a:r>
              <a:rPr lang="fr-FR" b="0" i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Mathematical</a:t>
            </a:r>
            <a:r>
              <a:rPr lang="fr-FR" b="0" i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Analyzer, </a:t>
            </a:r>
            <a:r>
              <a:rPr lang="fr-FR" b="0" i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Numerical</a:t>
            </a:r>
            <a:r>
              <a:rPr lang="fr-FR" b="0" i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fr-FR" b="0" i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Integrator</a:t>
            </a:r>
            <a:r>
              <a:rPr lang="fr-FR" b="0" i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, And Computer], Los </a:t>
            </a:r>
            <a:r>
              <a:rPr lang="fr-FR" b="0" i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Alamos</a:t>
            </a:r>
            <a:r>
              <a:rPr lang="fr-FR" b="0" i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National </a:t>
            </a:r>
            <a:r>
              <a:rPr lang="fr-FR" b="0" i="0" err="1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Laboratory</a:t>
            </a:r>
            <a:r>
              <a:rPr lang="fr-FR" b="0" i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, New Mexico, 1952</a:t>
            </a: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51FC91-A48B-459B-D414-0C4B127F3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665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B9954-C2B4-B004-FC4F-0991BAABB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F394BD-FA97-2272-2652-F6E93A45B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27F7C30-0C15-C00B-3CFC-A4138E651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DFA183-C997-90F8-467C-34B4F397B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718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D2D24-FD79-4535-95FF-D21C37973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42CA84-31DD-CE7B-28D8-90D48172E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1E3CD7-1355-00AF-FAA8-66024BE56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DCC625-DB83-5F58-EDEE-585FC2502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389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F8A34-022C-D305-1DBD-EF57EE11C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C2B2951-F09A-DB06-6762-1C98E4C60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C3F4D63-A904-670D-FA17-FCEF176B2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295CC9-C05A-F115-64B0-07A8B03B1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09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EFCE7-777E-868D-272C-5B71F24C5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4E83A40-F538-BE35-18F5-C6B4C093C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044CCCA-D899-896F-0B5E-E5AB77038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D3F1FA-E4F4-B67C-D18A-67092E217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20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57182-8001-0625-4C49-D7EA32378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EAF148-6BFF-0E5F-DBD8-28CDC5945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11F1F8-4D16-0E00-AD78-125FA35B5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053AD3-B1AD-9B59-0D2F-7934C6257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471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F831D-CCBA-7B8E-DF03-AE6E4387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998148-D082-5A5A-D45F-3DFCDE163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46D613E-A113-89DC-C00B-A29CEC9FE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37AC43-29EF-5841-523B-9CE2290E6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796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184BC-3D9C-08EE-6283-7DBC464CC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798059C-BA7B-C098-607F-2F9B61662A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3EFBF1A-E788-8021-5B12-D3BCCF618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4B204A-9064-4711-F6CA-1E077DE6A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934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BD0FA-388F-8A1C-AE00-506BB3D4B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C718AA5-B30B-1DC3-4756-3BC962294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B713580-6BE7-28DA-8FC4-3FF0CBE06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A3B4BC-377D-3CAB-0B42-20BD46FB2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718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EC347-3B4A-E9DE-4DBA-7399294BB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6787B76-908C-1D2F-9DFA-1C1FCEB9C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BBE622-59EE-19F0-434B-5759E0610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139D54-1E7B-77EE-8FB0-5D26497C4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260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1D56F-9E1B-D18E-1E61-2F31FD3C4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D02323-8B0A-E68F-FB49-D568B3AED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812E20-2C3F-FEF3-0D7E-FD5832113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0BFBBF-4BBE-00A3-41FF-AA07D3FB3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93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215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1D56F-9E1B-D18E-1E61-2F31FD3C4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D02323-8B0A-E68F-FB49-D568B3AED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812E20-2C3F-FEF3-0D7E-FD5832113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0BFBBF-4BBE-00A3-41FF-AA07D3FB3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148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208A8-8E79-CD04-1F87-9C02EC496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E4155C1-6DDB-7541-00A0-026574BA7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0E28A81-BFD0-5BE0-D712-4A1EF0EB6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633CC1-8006-60F8-C27A-2BF515F8B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719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E34F3-04A7-730D-9401-36A058B31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E715C57-A186-42CA-1825-763009FAB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50B5F32-0B19-D448-71B7-D13D22FF5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052320-6850-06E2-961E-DE51A2346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770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495C1-4422-AA74-6F03-7D443B662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1C807AD-B472-095D-611F-9D6ED80C4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3D894AE-C7A8-814A-DFC5-366404A0E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BB92FE-2E8B-E2E7-0383-ABF71407D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435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495C1-4422-AA74-6F03-7D443B662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1C807AD-B472-095D-611F-9D6ED80C4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3D894AE-C7A8-814A-DFC5-366404A0E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BB92FE-2E8B-E2E7-0383-ABF71407D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608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AAC23-F68B-D5A8-1546-2505C19C4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8499B1-8D7B-CEF4-DE4A-A1901A3134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303EBFC-0160-0017-447E-3AEF09895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FFAB33-86F3-D606-E1A9-1992A0616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051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83946-3C9C-4769-BD45-30963D297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BF98D4-0565-7EFE-9DDE-FF7F48E49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4A0599-E3BB-B74B-373E-C4723AFAF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AF5D7A-1D0F-3C9E-6E0C-182F6561C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441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83946-3C9C-4769-BD45-30963D297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BF98D4-0565-7EFE-9DDE-FF7F48E49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4A0599-E3BB-B74B-373E-C4723AFAF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AF5D7A-1D0F-3C9E-6E0C-182F6561C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238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83946-3C9C-4769-BD45-30963D297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BF98D4-0565-7EFE-9DDE-FF7F48E49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4A0599-E3BB-B74B-373E-C4723AFAF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AF5D7A-1D0F-3C9E-6E0C-182F6561C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02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83946-3C9C-4769-BD45-30963D297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BF98D4-0565-7EFE-9DDE-FF7F48E49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4A0599-E3BB-B74B-373E-C4723AFAF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AF5D7A-1D0F-3C9E-6E0C-182F6561C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33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4C047-F1DC-8641-F92B-1D0A9F314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C373F76-1353-C7FF-2472-2307E0C27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F160038-F598-4CF6-0492-67380799D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DA09D5-96D0-5352-C3CB-A00ED91C2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707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83946-3C9C-4769-BD45-30963D297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BF98D4-0565-7EFE-9DDE-FF7F48E49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4A0599-E3BB-B74B-373E-C4723AFAF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AF5D7A-1D0F-3C9E-6E0C-182F6561C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4582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83946-3C9C-4769-BD45-30963D297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BF98D4-0565-7EFE-9DDE-FF7F48E49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4A0599-E3BB-B74B-373E-C4723AFAF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AF5D7A-1D0F-3C9E-6E0C-182F6561C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06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21EF6-98CD-C3F0-B53D-05F48C083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86992E7-B95E-A645-FA1D-6792B6528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12DBF4-B3C1-7F95-C45C-106942DAC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0928AB-920A-6869-E183-A12A5783D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645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E07B-A349-7A8F-471C-AD5D7FD58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6C5DB83-DF1D-C37D-CA6E-3EB9B1164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5221111-B980-CA83-918E-25E43C295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96E7C9-591C-1922-19DA-E865DB364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3255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CCD27-9BCB-6E57-D66E-3EAB377CA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2211BE-E4F5-831C-9558-D588509AD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8FA5FA6-57AE-9391-AD67-9940B9A60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F632DC-179B-94D3-2B24-96214F14C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337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43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C71D1-31ED-BC76-13A0-2616BE93D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EFF94B5-5EC4-6BE4-96D2-376DCEFA9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1B583BF-A564-B5CC-4B83-2B021542F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18C728-4520-5C0C-303E-F315A3EBD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02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202DE-072F-EC2E-7AD2-49B3D4790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AAF0E3-4C4D-2D76-1894-7BC3915C3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E8C921-C71F-9D38-666B-85877BBDE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27B209-136F-0FA5-0FAA-6BA903898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45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7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Formations par </a:t>
            </a:r>
            <a:r>
              <a:rPr lang="en-US" err="1"/>
              <a:t>profil</a:t>
            </a:r>
            <a:r>
              <a:rPr lang="en-US"/>
              <a:t> </a:t>
            </a:r>
            <a:r>
              <a:rPr lang="en-US" err="1"/>
              <a:t>ordonnateur</a:t>
            </a:r>
            <a:r>
              <a:rPr lang="en-US"/>
              <a:t>, </a:t>
            </a:r>
            <a:r>
              <a:rPr lang="en-US" err="1"/>
              <a:t>demande</a:t>
            </a:r>
            <a:r>
              <a:rPr lang="en-US"/>
              <a:t> </a:t>
            </a:r>
            <a:r>
              <a:rPr lang="en-US" err="1"/>
              <a:t>d’achat</a:t>
            </a:r>
            <a:r>
              <a:rPr lang="en-US"/>
              <a:t>, </a:t>
            </a:r>
            <a:r>
              <a:rPr lang="en-US" err="1"/>
              <a:t>gestionnaire</a:t>
            </a:r>
            <a:r>
              <a:rPr lang="en-US"/>
              <a:t>, </a:t>
            </a:r>
            <a:r>
              <a:rPr lang="en-US" err="1"/>
              <a:t>Période</a:t>
            </a:r>
            <a:r>
              <a:rPr lang="en-US"/>
              <a:t> </a:t>
            </a:r>
            <a:r>
              <a:rPr lang="en-US" err="1"/>
              <a:t>retenue</a:t>
            </a:r>
            <a:r>
              <a:rPr lang="en-US"/>
              <a:t> de non </a:t>
            </a:r>
            <a:r>
              <a:rPr lang="en-US" err="1"/>
              <a:t>activitée</a:t>
            </a:r>
            <a:r>
              <a:rPr lang="en-US"/>
              <a:t> des </a:t>
            </a:r>
            <a:r>
              <a:rPr lang="en-US" err="1"/>
              <a:t>gestionnaires</a:t>
            </a:r>
            <a:r>
              <a:rPr lang="en-US"/>
              <a:t> et </a:t>
            </a:r>
            <a:r>
              <a:rPr lang="en-US" err="1"/>
              <a:t>proche</a:t>
            </a:r>
            <a:r>
              <a:rPr lang="en-US"/>
              <a:t> </a:t>
            </a:r>
            <a:r>
              <a:rPr lang="en-US" err="1"/>
              <a:t>ouverture</a:t>
            </a:r>
            <a:r>
              <a:rPr lang="en-US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11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C81AA-8E2F-2EDF-2EB5-EBA42FD86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DEA3A0C-B2ED-27F7-DA39-0C8D589E7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D7735F6-85AF-22ED-51C4-93A527F18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63CF22-78DF-4BCA-9EE8-8E092F698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890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D5B97-DF4A-F013-0675-624932C40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5124FE0-13AB-99F0-D4E1-9CAD5FD4D8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FED719E-8473-1C43-901D-2E9BE5965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1014BC-7C4B-03B9-C99F-AA9662C55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AE093-07E4-4A08-9DFF-4A996E98E45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56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 bleu foncé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Hello">
            <a:extLst>
              <a:ext uri="{FF2B5EF4-FFF2-40B4-BE49-F238E27FC236}">
                <a16:creationId xmlns:a16="http://schemas.microsoft.com/office/drawing/2014/main" id="{F522C4B2-B48F-9F78-C41D-C4F848E582B6}"/>
              </a:ext>
            </a:extLst>
          </p:cNvPr>
          <p:cNvGrpSpPr/>
          <p:nvPr userDrawn="1"/>
        </p:nvGrpSpPr>
        <p:grpSpPr>
          <a:xfrm>
            <a:off x="2813234" y="2395401"/>
            <a:ext cx="6565532" cy="2067198"/>
            <a:chOff x="2813234" y="2395401"/>
            <a:chExt cx="6565532" cy="2067198"/>
          </a:xfrm>
        </p:grpSpPr>
        <p:grpSp>
          <p:nvGrpSpPr>
            <p:cNvPr id="6" name="Grouper 4">
              <a:extLst>
                <a:ext uri="{FF2B5EF4-FFF2-40B4-BE49-F238E27FC236}">
                  <a16:creationId xmlns:a16="http://schemas.microsoft.com/office/drawing/2014/main" id="{0055E714-6005-CE9B-62A1-5638144ABDB3}"/>
                </a:ext>
              </a:extLst>
            </p:cNvPr>
            <p:cNvGrpSpPr/>
            <p:nvPr/>
          </p:nvGrpSpPr>
          <p:grpSpPr>
            <a:xfrm>
              <a:off x="2813234" y="2395401"/>
              <a:ext cx="6565532" cy="1977065"/>
              <a:chOff x="1681163" y="3176588"/>
              <a:chExt cx="3236913" cy="974725"/>
            </a:xfrm>
          </p:grpSpPr>
          <p:sp>
            <p:nvSpPr>
              <p:cNvPr id="10" name="Freeform 24">
                <a:extLst>
                  <a:ext uri="{FF2B5EF4-FFF2-40B4-BE49-F238E27FC236}">
                    <a16:creationId xmlns:a16="http://schemas.microsoft.com/office/drawing/2014/main" id="{8E967163-1F1A-1078-4645-3E6FDDF9F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163" y="3186113"/>
                <a:ext cx="600075" cy="955675"/>
              </a:xfrm>
              <a:custGeom>
                <a:avLst/>
                <a:gdLst>
                  <a:gd name="T0" fmla="*/ 10 w 67"/>
                  <a:gd name="T1" fmla="*/ 0 h 107"/>
                  <a:gd name="T2" fmla="*/ 10 w 67"/>
                  <a:gd name="T3" fmla="*/ 41 h 107"/>
                  <a:gd name="T4" fmla="*/ 36 w 67"/>
                  <a:gd name="T5" fmla="*/ 27 h 107"/>
                  <a:gd name="T6" fmla="*/ 67 w 67"/>
                  <a:gd name="T7" fmla="*/ 60 h 107"/>
                  <a:gd name="T8" fmla="*/ 67 w 67"/>
                  <a:gd name="T9" fmla="*/ 107 h 107"/>
                  <a:gd name="T10" fmla="*/ 57 w 67"/>
                  <a:gd name="T11" fmla="*/ 107 h 107"/>
                  <a:gd name="T12" fmla="*/ 57 w 67"/>
                  <a:gd name="T13" fmla="*/ 62 h 107"/>
                  <a:gd name="T14" fmla="*/ 33 w 67"/>
                  <a:gd name="T15" fmla="*/ 35 h 107"/>
                  <a:gd name="T16" fmla="*/ 10 w 67"/>
                  <a:gd name="T17" fmla="*/ 62 h 107"/>
                  <a:gd name="T18" fmla="*/ 10 w 67"/>
                  <a:gd name="T19" fmla="*/ 107 h 107"/>
                  <a:gd name="T20" fmla="*/ 0 w 67"/>
                  <a:gd name="T21" fmla="*/ 107 h 107"/>
                  <a:gd name="T22" fmla="*/ 0 w 67"/>
                  <a:gd name="T23" fmla="*/ 0 h 107"/>
                  <a:gd name="T24" fmla="*/ 10 w 67"/>
                  <a:gd name="T2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07">
                    <a:moveTo>
                      <a:pt x="10" y="0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5" y="31"/>
                      <a:pt x="25" y="27"/>
                      <a:pt x="36" y="27"/>
                    </a:cubicBezTo>
                    <a:cubicBezTo>
                      <a:pt x="52" y="27"/>
                      <a:pt x="67" y="37"/>
                      <a:pt x="67" y="60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44"/>
                      <a:pt x="48" y="35"/>
                      <a:pt x="33" y="35"/>
                    </a:cubicBezTo>
                    <a:cubicBezTo>
                      <a:pt x="19" y="35"/>
                      <a:pt x="10" y="44"/>
                      <a:pt x="10" y="62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25">
                <a:extLst>
                  <a:ext uri="{FF2B5EF4-FFF2-40B4-BE49-F238E27FC236}">
                    <a16:creationId xmlns:a16="http://schemas.microsoft.com/office/drawing/2014/main" id="{F1F104E9-D360-B68F-7479-0F8DF79EB0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4113" y="3427413"/>
                <a:ext cx="669925" cy="723900"/>
              </a:xfrm>
              <a:custGeom>
                <a:avLst/>
                <a:gdLst>
                  <a:gd name="T0" fmla="*/ 37 w 75"/>
                  <a:gd name="T1" fmla="*/ 81 h 81"/>
                  <a:gd name="T2" fmla="*/ 0 w 75"/>
                  <a:gd name="T3" fmla="*/ 40 h 81"/>
                  <a:gd name="T4" fmla="*/ 39 w 75"/>
                  <a:gd name="T5" fmla="*/ 0 h 81"/>
                  <a:gd name="T6" fmla="*/ 75 w 75"/>
                  <a:gd name="T7" fmla="*/ 36 h 81"/>
                  <a:gd name="T8" fmla="*/ 75 w 75"/>
                  <a:gd name="T9" fmla="*/ 44 h 81"/>
                  <a:gd name="T10" fmla="*/ 10 w 75"/>
                  <a:gd name="T11" fmla="*/ 44 h 81"/>
                  <a:gd name="T12" fmla="*/ 37 w 75"/>
                  <a:gd name="T13" fmla="*/ 73 h 81"/>
                  <a:gd name="T14" fmla="*/ 62 w 75"/>
                  <a:gd name="T15" fmla="*/ 58 h 81"/>
                  <a:gd name="T16" fmla="*/ 73 w 75"/>
                  <a:gd name="T17" fmla="*/ 58 h 81"/>
                  <a:gd name="T18" fmla="*/ 37 w 75"/>
                  <a:gd name="T19" fmla="*/ 81 h 81"/>
                  <a:gd name="T20" fmla="*/ 10 w 75"/>
                  <a:gd name="T21" fmla="*/ 36 h 81"/>
                  <a:gd name="T22" fmla="*/ 65 w 75"/>
                  <a:gd name="T23" fmla="*/ 36 h 81"/>
                  <a:gd name="T24" fmla="*/ 37 w 75"/>
                  <a:gd name="T25" fmla="*/ 8 h 81"/>
                  <a:gd name="T26" fmla="*/ 10 w 75"/>
                  <a:gd name="T27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81">
                    <a:moveTo>
                      <a:pt x="37" y="81"/>
                    </a:moveTo>
                    <a:cubicBezTo>
                      <a:pt x="15" y="81"/>
                      <a:pt x="0" y="65"/>
                      <a:pt x="0" y="40"/>
                    </a:cubicBezTo>
                    <a:cubicBezTo>
                      <a:pt x="0" y="16"/>
                      <a:pt x="15" y="0"/>
                      <a:pt x="39" y="0"/>
                    </a:cubicBezTo>
                    <a:cubicBezTo>
                      <a:pt x="61" y="0"/>
                      <a:pt x="75" y="16"/>
                      <a:pt x="75" y="36"/>
                    </a:cubicBezTo>
                    <a:cubicBezTo>
                      <a:pt x="75" y="39"/>
                      <a:pt x="75" y="41"/>
                      <a:pt x="75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63"/>
                      <a:pt x="22" y="73"/>
                      <a:pt x="37" y="73"/>
                    </a:cubicBezTo>
                    <a:cubicBezTo>
                      <a:pt x="50" y="73"/>
                      <a:pt x="59" y="67"/>
                      <a:pt x="62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68" y="70"/>
                      <a:pt x="57" y="81"/>
                      <a:pt x="37" y="81"/>
                    </a:cubicBezTo>
                    <a:close/>
                    <a:moveTo>
                      <a:pt x="10" y="36"/>
                    </a:move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18"/>
                      <a:pt x="53" y="8"/>
                      <a:pt x="37" y="8"/>
                    </a:cubicBezTo>
                    <a:cubicBezTo>
                      <a:pt x="23" y="8"/>
                      <a:pt x="11" y="18"/>
                      <a:pt x="10" y="36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Rectangle 26">
                <a:extLst>
                  <a:ext uri="{FF2B5EF4-FFF2-40B4-BE49-F238E27FC236}">
                    <a16:creationId xmlns:a16="http://schemas.microsoft.com/office/drawing/2014/main" id="{11D7E938-B3F5-14F5-A998-AA1AD19FC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438" y="3186113"/>
                <a:ext cx="88900" cy="955675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27">
                <a:extLst>
                  <a:ext uri="{FF2B5EF4-FFF2-40B4-BE49-F238E27FC236}">
                    <a16:creationId xmlns:a16="http://schemas.microsoft.com/office/drawing/2014/main" id="{A3B0E9AF-036A-40D4-1E8D-92FF0A869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2188" y="3186113"/>
                <a:ext cx="90488" cy="955675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28">
                <a:extLst>
                  <a:ext uri="{FF2B5EF4-FFF2-40B4-BE49-F238E27FC236}">
                    <a16:creationId xmlns:a16="http://schemas.microsoft.com/office/drawing/2014/main" id="{3DFF3B31-ABCE-9EBA-C22F-4639BD061F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2663" y="3176588"/>
                <a:ext cx="125413" cy="965200"/>
              </a:xfrm>
              <a:custGeom>
                <a:avLst/>
                <a:gdLst>
                  <a:gd name="T0" fmla="*/ 0 w 14"/>
                  <a:gd name="T1" fmla="*/ 101 h 108"/>
                  <a:gd name="T2" fmla="*/ 7 w 14"/>
                  <a:gd name="T3" fmla="*/ 94 h 108"/>
                  <a:gd name="T4" fmla="*/ 14 w 14"/>
                  <a:gd name="T5" fmla="*/ 101 h 108"/>
                  <a:gd name="T6" fmla="*/ 7 w 14"/>
                  <a:gd name="T7" fmla="*/ 108 h 108"/>
                  <a:gd name="T8" fmla="*/ 0 w 14"/>
                  <a:gd name="T9" fmla="*/ 101 h 108"/>
                  <a:gd name="T10" fmla="*/ 12 w 14"/>
                  <a:gd name="T11" fmla="*/ 0 h 108"/>
                  <a:gd name="T12" fmla="*/ 11 w 14"/>
                  <a:gd name="T13" fmla="*/ 80 h 108"/>
                  <a:gd name="T14" fmla="*/ 3 w 14"/>
                  <a:gd name="T15" fmla="*/ 80 h 108"/>
                  <a:gd name="T16" fmla="*/ 2 w 14"/>
                  <a:gd name="T17" fmla="*/ 0 h 108"/>
                  <a:gd name="T18" fmla="*/ 12 w 14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08">
                    <a:moveTo>
                      <a:pt x="0" y="101"/>
                    </a:moveTo>
                    <a:cubicBezTo>
                      <a:pt x="0" y="97"/>
                      <a:pt x="3" y="94"/>
                      <a:pt x="7" y="94"/>
                    </a:cubicBezTo>
                    <a:cubicBezTo>
                      <a:pt x="11" y="94"/>
                      <a:pt x="14" y="97"/>
                      <a:pt x="14" y="101"/>
                    </a:cubicBezTo>
                    <a:cubicBezTo>
                      <a:pt x="14" y="105"/>
                      <a:pt x="11" y="108"/>
                      <a:pt x="7" y="108"/>
                    </a:cubicBezTo>
                    <a:cubicBezTo>
                      <a:pt x="3" y="108"/>
                      <a:pt x="0" y="105"/>
                      <a:pt x="0" y="101"/>
                    </a:cubicBezTo>
                    <a:close/>
                    <a:moveTo>
                      <a:pt x="12" y="0"/>
                    </a:moveTo>
                    <a:cubicBezTo>
                      <a:pt x="11" y="80"/>
                      <a:pt x="11" y="80"/>
                      <a:pt x="11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156319-04A5-6B27-8B8C-249A42F0E307}"/>
                </a:ext>
              </a:extLst>
            </p:cNvPr>
            <p:cNvGrpSpPr/>
            <p:nvPr/>
          </p:nvGrpSpPr>
          <p:grpSpPr>
            <a:xfrm>
              <a:off x="6955789" y="2533169"/>
              <a:ext cx="1931466" cy="1929430"/>
              <a:chOff x="3204353" y="2096988"/>
              <a:chExt cx="2666834" cy="2664023"/>
            </a:xfrm>
            <a:solidFill>
              <a:schemeClr val="bg1"/>
            </a:solidFill>
          </p:grpSpPr>
          <p:sp>
            <p:nvSpPr>
              <p:cNvPr id="8" name="Freeform 69">
                <a:extLst>
                  <a:ext uri="{FF2B5EF4-FFF2-40B4-BE49-F238E27FC236}">
                    <a16:creationId xmlns:a16="http://schemas.microsoft.com/office/drawing/2014/main" id="{33687F54-B41A-F6A0-C253-74F1611485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4353" y="2096988"/>
                <a:ext cx="2666834" cy="2664023"/>
              </a:xfrm>
              <a:custGeom>
                <a:avLst/>
                <a:gdLst>
                  <a:gd name="T0" fmla="*/ 276 w 754"/>
                  <a:gd name="T1" fmla="*/ 697 h 753"/>
                  <a:gd name="T2" fmla="*/ 56 w 754"/>
                  <a:gd name="T3" fmla="*/ 275 h 753"/>
                  <a:gd name="T4" fmla="*/ 479 w 754"/>
                  <a:gd name="T5" fmla="*/ 56 h 753"/>
                  <a:gd name="T6" fmla="*/ 698 w 754"/>
                  <a:gd name="T7" fmla="*/ 478 h 753"/>
                  <a:gd name="T8" fmla="*/ 276 w 754"/>
                  <a:gd name="T9" fmla="*/ 697 h 753"/>
                  <a:gd name="T10" fmla="*/ 472 w 754"/>
                  <a:gd name="T11" fmla="*/ 75 h 753"/>
                  <a:gd name="T12" fmla="*/ 76 w 754"/>
                  <a:gd name="T13" fmla="*/ 281 h 753"/>
                  <a:gd name="T14" fmla="*/ 282 w 754"/>
                  <a:gd name="T15" fmla="*/ 678 h 753"/>
                  <a:gd name="T16" fmla="*/ 678 w 754"/>
                  <a:gd name="T17" fmla="*/ 472 h 753"/>
                  <a:gd name="T18" fmla="*/ 472 w 754"/>
                  <a:gd name="T19" fmla="*/ 75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4" h="753">
                    <a:moveTo>
                      <a:pt x="276" y="697"/>
                    </a:moveTo>
                    <a:cubicBezTo>
                      <a:pt x="99" y="641"/>
                      <a:pt x="0" y="452"/>
                      <a:pt x="56" y="275"/>
                    </a:cubicBezTo>
                    <a:cubicBezTo>
                      <a:pt x="112" y="98"/>
                      <a:pt x="302" y="0"/>
                      <a:pt x="479" y="56"/>
                    </a:cubicBezTo>
                    <a:cubicBezTo>
                      <a:pt x="655" y="112"/>
                      <a:pt x="754" y="301"/>
                      <a:pt x="698" y="478"/>
                    </a:cubicBezTo>
                    <a:cubicBezTo>
                      <a:pt x="642" y="655"/>
                      <a:pt x="452" y="753"/>
                      <a:pt x="276" y="697"/>
                    </a:cubicBezTo>
                    <a:close/>
                    <a:moveTo>
                      <a:pt x="472" y="75"/>
                    </a:moveTo>
                    <a:cubicBezTo>
                      <a:pt x="306" y="23"/>
                      <a:pt x="128" y="115"/>
                      <a:pt x="76" y="281"/>
                    </a:cubicBezTo>
                    <a:cubicBezTo>
                      <a:pt x="23" y="447"/>
                      <a:pt x="116" y="625"/>
                      <a:pt x="282" y="678"/>
                    </a:cubicBezTo>
                    <a:cubicBezTo>
                      <a:pt x="448" y="730"/>
                      <a:pt x="626" y="638"/>
                      <a:pt x="678" y="472"/>
                    </a:cubicBezTo>
                    <a:cubicBezTo>
                      <a:pt x="731" y="306"/>
                      <a:pt x="638" y="128"/>
                      <a:pt x="472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0">
                <a:extLst>
                  <a:ext uri="{FF2B5EF4-FFF2-40B4-BE49-F238E27FC236}">
                    <a16:creationId xmlns:a16="http://schemas.microsoft.com/office/drawing/2014/main" id="{388BD889-8B32-9185-A4D9-373A8CBF55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7145" y="2726462"/>
                <a:ext cx="1430368" cy="1121251"/>
              </a:xfrm>
              <a:custGeom>
                <a:avLst/>
                <a:gdLst>
                  <a:gd name="T0" fmla="*/ 131 w 404"/>
                  <a:gd name="T1" fmla="*/ 300 h 317"/>
                  <a:gd name="T2" fmla="*/ 64 w 404"/>
                  <a:gd name="T3" fmla="*/ 208 h 317"/>
                  <a:gd name="T4" fmla="*/ 76 w 404"/>
                  <a:gd name="T5" fmla="*/ 197 h 317"/>
                  <a:gd name="T6" fmla="*/ 87 w 404"/>
                  <a:gd name="T7" fmla="*/ 208 h 317"/>
                  <a:gd name="T8" fmla="*/ 138 w 404"/>
                  <a:gd name="T9" fmla="*/ 278 h 317"/>
                  <a:gd name="T10" fmla="*/ 220 w 404"/>
                  <a:gd name="T11" fmla="*/ 250 h 317"/>
                  <a:gd name="T12" fmla="*/ 236 w 404"/>
                  <a:gd name="T13" fmla="*/ 247 h 317"/>
                  <a:gd name="T14" fmla="*/ 239 w 404"/>
                  <a:gd name="T15" fmla="*/ 263 h 317"/>
                  <a:gd name="T16" fmla="*/ 131 w 404"/>
                  <a:gd name="T17" fmla="*/ 300 h 317"/>
                  <a:gd name="T18" fmla="*/ 253 w 404"/>
                  <a:gd name="T19" fmla="*/ 157 h 317"/>
                  <a:gd name="T20" fmla="*/ 246 w 404"/>
                  <a:gd name="T21" fmla="*/ 143 h 317"/>
                  <a:gd name="T22" fmla="*/ 289 w 404"/>
                  <a:gd name="T23" fmla="*/ 88 h 317"/>
                  <a:gd name="T24" fmla="*/ 345 w 404"/>
                  <a:gd name="T25" fmla="*/ 84 h 317"/>
                  <a:gd name="T26" fmla="*/ 389 w 404"/>
                  <a:gd name="T27" fmla="*/ 119 h 317"/>
                  <a:gd name="T28" fmla="*/ 392 w 404"/>
                  <a:gd name="T29" fmla="*/ 188 h 317"/>
                  <a:gd name="T30" fmla="*/ 377 w 404"/>
                  <a:gd name="T31" fmla="*/ 196 h 317"/>
                  <a:gd name="T32" fmla="*/ 370 w 404"/>
                  <a:gd name="T33" fmla="*/ 181 h 317"/>
                  <a:gd name="T34" fmla="*/ 368 w 404"/>
                  <a:gd name="T35" fmla="*/ 129 h 317"/>
                  <a:gd name="T36" fmla="*/ 338 w 404"/>
                  <a:gd name="T37" fmla="*/ 106 h 317"/>
                  <a:gd name="T38" fmla="*/ 300 w 404"/>
                  <a:gd name="T39" fmla="*/ 108 h 317"/>
                  <a:gd name="T40" fmla="*/ 268 w 404"/>
                  <a:gd name="T41" fmla="*/ 149 h 317"/>
                  <a:gd name="T42" fmla="*/ 253 w 404"/>
                  <a:gd name="T43" fmla="*/ 157 h 317"/>
                  <a:gd name="T44" fmla="*/ 253 w 404"/>
                  <a:gd name="T45" fmla="*/ 157 h 317"/>
                  <a:gd name="T46" fmla="*/ 10 w 404"/>
                  <a:gd name="T47" fmla="*/ 80 h 317"/>
                  <a:gd name="T48" fmla="*/ 2 w 404"/>
                  <a:gd name="T49" fmla="*/ 66 h 317"/>
                  <a:gd name="T50" fmla="*/ 45 w 404"/>
                  <a:gd name="T51" fmla="*/ 10 h 317"/>
                  <a:gd name="T52" fmla="*/ 101 w 404"/>
                  <a:gd name="T53" fmla="*/ 7 h 317"/>
                  <a:gd name="T54" fmla="*/ 145 w 404"/>
                  <a:gd name="T55" fmla="*/ 42 h 317"/>
                  <a:gd name="T56" fmla="*/ 148 w 404"/>
                  <a:gd name="T57" fmla="*/ 111 h 317"/>
                  <a:gd name="T58" fmla="*/ 133 w 404"/>
                  <a:gd name="T59" fmla="*/ 119 h 317"/>
                  <a:gd name="T60" fmla="*/ 126 w 404"/>
                  <a:gd name="T61" fmla="*/ 104 h 317"/>
                  <a:gd name="T62" fmla="*/ 124 w 404"/>
                  <a:gd name="T63" fmla="*/ 52 h 317"/>
                  <a:gd name="T64" fmla="*/ 94 w 404"/>
                  <a:gd name="T65" fmla="*/ 29 h 317"/>
                  <a:gd name="T66" fmla="*/ 56 w 404"/>
                  <a:gd name="T67" fmla="*/ 31 h 317"/>
                  <a:gd name="T68" fmla="*/ 24 w 404"/>
                  <a:gd name="T69" fmla="*/ 72 h 317"/>
                  <a:gd name="T70" fmla="*/ 10 w 404"/>
                  <a:gd name="T71" fmla="*/ 80 h 317"/>
                  <a:gd name="T72" fmla="*/ 10 w 404"/>
                  <a:gd name="T73" fmla="*/ 8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4" h="317">
                    <a:moveTo>
                      <a:pt x="131" y="300"/>
                    </a:moveTo>
                    <a:cubicBezTo>
                      <a:pt x="76" y="282"/>
                      <a:pt x="63" y="232"/>
                      <a:pt x="64" y="208"/>
                    </a:cubicBezTo>
                    <a:cubicBezTo>
                      <a:pt x="64" y="201"/>
                      <a:pt x="70" y="196"/>
                      <a:pt x="76" y="197"/>
                    </a:cubicBezTo>
                    <a:cubicBezTo>
                      <a:pt x="82" y="197"/>
                      <a:pt x="87" y="202"/>
                      <a:pt x="87" y="208"/>
                    </a:cubicBezTo>
                    <a:cubicBezTo>
                      <a:pt x="87" y="211"/>
                      <a:pt x="86" y="261"/>
                      <a:pt x="138" y="278"/>
                    </a:cubicBezTo>
                    <a:cubicBezTo>
                      <a:pt x="189" y="294"/>
                      <a:pt x="218" y="252"/>
                      <a:pt x="220" y="250"/>
                    </a:cubicBezTo>
                    <a:cubicBezTo>
                      <a:pt x="223" y="245"/>
                      <a:pt x="230" y="243"/>
                      <a:pt x="236" y="247"/>
                    </a:cubicBezTo>
                    <a:cubicBezTo>
                      <a:pt x="241" y="250"/>
                      <a:pt x="242" y="257"/>
                      <a:pt x="239" y="263"/>
                    </a:cubicBezTo>
                    <a:cubicBezTo>
                      <a:pt x="225" y="283"/>
                      <a:pt x="185" y="317"/>
                      <a:pt x="131" y="300"/>
                    </a:cubicBezTo>
                    <a:close/>
                    <a:moveTo>
                      <a:pt x="253" y="157"/>
                    </a:moveTo>
                    <a:cubicBezTo>
                      <a:pt x="247" y="155"/>
                      <a:pt x="244" y="149"/>
                      <a:pt x="246" y="143"/>
                    </a:cubicBezTo>
                    <a:cubicBezTo>
                      <a:pt x="246" y="141"/>
                      <a:pt x="258" y="104"/>
                      <a:pt x="289" y="88"/>
                    </a:cubicBezTo>
                    <a:cubicBezTo>
                      <a:pt x="306" y="79"/>
                      <a:pt x="325" y="78"/>
                      <a:pt x="345" y="84"/>
                    </a:cubicBezTo>
                    <a:cubicBezTo>
                      <a:pt x="365" y="90"/>
                      <a:pt x="380" y="102"/>
                      <a:pt x="389" y="119"/>
                    </a:cubicBezTo>
                    <a:cubicBezTo>
                      <a:pt x="404" y="150"/>
                      <a:pt x="392" y="187"/>
                      <a:pt x="392" y="188"/>
                    </a:cubicBezTo>
                    <a:cubicBezTo>
                      <a:pt x="390" y="194"/>
                      <a:pt x="383" y="198"/>
                      <a:pt x="377" y="196"/>
                    </a:cubicBezTo>
                    <a:cubicBezTo>
                      <a:pt x="371" y="194"/>
                      <a:pt x="368" y="187"/>
                      <a:pt x="370" y="181"/>
                    </a:cubicBezTo>
                    <a:cubicBezTo>
                      <a:pt x="370" y="181"/>
                      <a:pt x="379" y="152"/>
                      <a:pt x="368" y="129"/>
                    </a:cubicBezTo>
                    <a:cubicBezTo>
                      <a:pt x="362" y="118"/>
                      <a:pt x="352" y="111"/>
                      <a:pt x="338" y="106"/>
                    </a:cubicBezTo>
                    <a:cubicBezTo>
                      <a:pt x="323" y="101"/>
                      <a:pt x="311" y="102"/>
                      <a:pt x="300" y="108"/>
                    </a:cubicBezTo>
                    <a:cubicBezTo>
                      <a:pt x="277" y="120"/>
                      <a:pt x="268" y="149"/>
                      <a:pt x="268" y="149"/>
                    </a:cubicBezTo>
                    <a:cubicBezTo>
                      <a:pt x="266" y="156"/>
                      <a:pt x="260" y="159"/>
                      <a:pt x="253" y="157"/>
                    </a:cubicBezTo>
                    <a:cubicBezTo>
                      <a:pt x="253" y="157"/>
                      <a:pt x="253" y="157"/>
                      <a:pt x="253" y="157"/>
                    </a:cubicBezTo>
                    <a:close/>
                    <a:moveTo>
                      <a:pt x="10" y="80"/>
                    </a:moveTo>
                    <a:cubicBezTo>
                      <a:pt x="4" y="78"/>
                      <a:pt x="0" y="72"/>
                      <a:pt x="2" y="66"/>
                    </a:cubicBezTo>
                    <a:cubicBezTo>
                      <a:pt x="3" y="64"/>
                      <a:pt x="14" y="27"/>
                      <a:pt x="45" y="10"/>
                    </a:cubicBezTo>
                    <a:cubicBezTo>
                      <a:pt x="62" y="2"/>
                      <a:pt x="81" y="0"/>
                      <a:pt x="101" y="7"/>
                    </a:cubicBezTo>
                    <a:cubicBezTo>
                      <a:pt x="122" y="13"/>
                      <a:pt x="136" y="25"/>
                      <a:pt x="145" y="42"/>
                    </a:cubicBezTo>
                    <a:cubicBezTo>
                      <a:pt x="161" y="73"/>
                      <a:pt x="149" y="110"/>
                      <a:pt x="148" y="111"/>
                    </a:cubicBezTo>
                    <a:cubicBezTo>
                      <a:pt x="146" y="117"/>
                      <a:pt x="139" y="121"/>
                      <a:pt x="133" y="119"/>
                    </a:cubicBezTo>
                    <a:cubicBezTo>
                      <a:pt x="127" y="116"/>
                      <a:pt x="124" y="110"/>
                      <a:pt x="126" y="104"/>
                    </a:cubicBezTo>
                    <a:cubicBezTo>
                      <a:pt x="126" y="104"/>
                      <a:pt x="136" y="75"/>
                      <a:pt x="124" y="52"/>
                    </a:cubicBezTo>
                    <a:cubicBezTo>
                      <a:pt x="119" y="41"/>
                      <a:pt x="109" y="33"/>
                      <a:pt x="94" y="29"/>
                    </a:cubicBezTo>
                    <a:cubicBezTo>
                      <a:pt x="80" y="24"/>
                      <a:pt x="67" y="25"/>
                      <a:pt x="56" y="31"/>
                    </a:cubicBezTo>
                    <a:cubicBezTo>
                      <a:pt x="34" y="43"/>
                      <a:pt x="24" y="72"/>
                      <a:pt x="24" y="72"/>
                    </a:cubicBezTo>
                    <a:cubicBezTo>
                      <a:pt x="22" y="78"/>
                      <a:pt x="16" y="82"/>
                      <a:pt x="10" y="80"/>
                    </a:cubicBezTo>
                    <a:cubicBezTo>
                      <a:pt x="10" y="80"/>
                      <a:pt x="10" y="80"/>
                      <a:pt x="10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4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 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1087084-BBCB-892A-592D-9C10525A6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grpSp>
        <p:nvGrpSpPr>
          <p:cNvPr id="5" name="Groupe 13">
            <a:extLst>
              <a:ext uri="{FF2B5EF4-FFF2-40B4-BE49-F238E27FC236}">
                <a16:creationId xmlns:a16="http://schemas.microsoft.com/office/drawing/2014/main" id="{262C9F66-D1AB-C3C3-21BF-8013793D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901179" y="155680"/>
            <a:ext cx="2088365" cy="627950"/>
            <a:chOff x="8664576" y="4273550"/>
            <a:chExt cx="1150937" cy="346075"/>
          </a:xfrm>
          <a:solidFill>
            <a:schemeClr val="bg1"/>
          </a:solidFill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id="{C4ED568B-33F5-0E46-799A-4979F39A0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40">
              <a:extLst>
                <a:ext uri="{FF2B5EF4-FFF2-40B4-BE49-F238E27FC236}">
                  <a16:creationId xmlns:a16="http://schemas.microsoft.com/office/drawing/2014/main" id="{DBDADF50-2CDD-7FCE-CAE8-F23EEDCC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1">
              <a:extLst>
                <a:ext uri="{FF2B5EF4-FFF2-40B4-BE49-F238E27FC236}">
                  <a16:creationId xmlns:a16="http://schemas.microsoft.com/office/drawing/2014/main" id="{1489C220-8CA5-C1F1-E775-5F213F032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2">
              <a:extLst>
                <a:ext uri="{FF2B5EF4-FFF2-40B4-BE49-F238E27FC236}">
                  <a16:creationId xmlns:a16="http://schemas.microsoft.com/office/drawing/2014/main" id="{EFD4FEF6-E61D-0E9D-83F5-BA9503CA3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3">
              <a:extLst>
                <a:ext uri="{FF2B5EF4-FFF2-40B4-BE49-F238E27FC236}">
                  <a16:creationId xmlns:a16="http://schemas.microsoft.com/office/drawing/2014/main" id="{1389E132-34E1-FB49-F3C9-91DD69F6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4">
              <a:extLst>
                <a:ext uri="{FF2B5EF4-FFF2-40B4-BE49-F238E27FC236}">
                  <a16:creationId xmlns:a16="http://schemas.microsoft.com/office/drawing/2014/main" id="{0AF787F3-8AB6-0F6D-DFE6-3C2D24BC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5">
              <a:extLst>
                <a:ext uri="{FF2B5EF4-FFF2-40B4-BE49-F238E27FC236}">
                  <a16:creationId xmlns:a16="http://schemas.microsoft.com/office/drawing/2014/main" id="{7E9BD7FC-05F9-7E01-3B40-F34FBDF0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6">
              <a:extLst>
                <a:ext uri="{FF2B5EF4-FFF2-40B4-BE49-F238E27FC236}">
                  <a16:creationId xmlns:a16="http://schemas.microsoft.com/office/drawing/2014/main" id="{82EAB176-12DC-14E4-0BC9-1EAF3C78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7">
              <a:extLst>
                <a:ext uri="{FF2B5EF4-FFF2-40B4-BE49-F238E27FC236}">
                  <a16:creationId xmlns:a16="http://schemas.microsoft.com/office/drawing/2014/main" id="{7FE486AA-E66B-5E6F-899F-CA520E85D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8">
              <a:extLst>
                <a:ext uri="{FF2B5EF4-FFF2-40B4-BE49-F238E27FC236}">
                  <a16:creationId xmlns:a16="http://schemas.microsoft.com/office/drawing/2014/main" id="{56F48DB8-2355-D9FA-E5CD-6B0B2B78E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9">
              <a:extLst>
                <a:ext uri="{FF2B5EF4-FFF2-40B4-BE49-F238E27FC236}">
                  <a16:creationId xmlns:a16="http://schemas.microsoft.com/office/drawing/2014/main" id="{3E93D020-CD54-99CF-7D14-AB24544F4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0">
              <a:extLst>
                <a:ext uri="{FF2B5EF4-FFF2-40B4-BE49-F238E27FC236}">
                  <a16:creationId xmlns:a16="http://schemas.microsoft.com/office/drawing/2014/main" id="{BD2B1672-7A5F-EBF3-2B18-2F51BAE5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1">
              <a:extLst>
                <a:ext uri="{FF2B5EF4-FFF2-40B4-BE49-F238E27FC236}">
                  <a16:creationId xmlns:a16="http://schemas.microsoft.com/office/drawing/2014/main" id="{84B8804E-2208-AC42-8246-C1F9C50C0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2">
              <a:extLst>
                <a:ext uri="{FF2B5EF4-FFF2-40B4-BE49-F238E27FC236}">
                  <a16:creationId xmlns:a16="http://schemas.microsoft.com/office/drawing/2014/main" id="{CCDE0A6E-E1BB-5A9D-9979-2B8854367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3">
              <a:extLst>
                <a:ext uri="{FF2B5EF4-FFF2-40B4-BE49-F238E27FC236}">
                  <a16:creationId xmlns:a16="http://schemas.microsoft.com/office/drawing/2014/main" id="{4E8E6BC4-B467-E725-5AEA-381C51F5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4">
              <a:extLst>
                <a:ext uri="{FF2B5EF4-FFF2-40B4-BE49-F238E27FC236}">
                  <a16:creationId xmlns:a16="http://schemas.microsoft.com/office/drawing/2014/main" id="{E43A1F04-DDB7-BD46-7B20-4E057AFBB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7">
              <a:extLst>
                <a:ext uri="{FF2B5EF4-FFF2-40B4-BE49-F238E27FC236}">
                  <a16:creationId xmlns:a16="http://schemas.microsoft.com/office/drawing/2014/main" id="{99371325-7A10-30D1-10A9-6797E773B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58">
              <a:extLst>
                <a:ext uri="{FF2B5EF4-FFF2-40B4-BE49-F238E27FC236}">
                  <a16:creationId xmlns:a16="http://schemas.microsoft.com/office/drawing/2014/main" id="{962520DB-D84A-F7C4-34F8-A768DBC33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C8643A4F-164A-AABC-3034-BA76546E1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2295591"/>
            <a:ext cx="6470435" cy="2991588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noProof="0"/>
              <a:t>Titre de </a:t>
            </a:r>
            <a:br>
              <a:rPr lang="fr-FR" noProof="0"/>
            </a:br>
            <a:r>
              <a:rPr lang="fr-FR" noProof="0"/>
              <a:t>la slide intercalaire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BD3114CD-19DA-0E49-52E0-B407A2E717D1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B17FDA71-BEA5-A1F6-4BB5-5C4C516A1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05A483-8C8C-B1BB-4A10-FCC73A1E4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2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rail V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1087084-BBCB-892A-592D-9C10525A6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grpSp>
        <p:nvGrpSpPr>
          <p:cNvPr id="5" name="Groupe 13">
            <a:extLst>
              <a:ext uri="{FF2B5EF4-FFF2-40B4-BE49-F238E27FC236}">
                <a16:creationId xmlns:a16="http://schemas.microsoft.com/office/drawing/2014/main" id="{262C9F66-D1AB-C3C3-21BF-8013793D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  <a:solidFill>
            <a:schemeClr val="bg1"/>
          </a:solidFill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id="{C4ED568B-33F5-0E46-799A-4979F39A0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40">
              <a:extLst>
                <a:ext uri="{FF2B5EF4-FFF2-40B4-BE49-F238E27FC236}">
                  <a16:creationId xmlns:a16="http://schemas.microsoft.com/office/drawing/2014/main" id="{DBDADF50-2CDD-7FCE-CAE8-F23EEDCC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1">
              <a:extLst>
                <a:ext uri="{FF2B5EF4-FFF2-40B4-BE49-F238E27FC236}">
                  <a16:creationId xmlns:a16="http://schemas.microsoft.com/office/drawing/2014/main" id="{1489C220-8CA5-C1F1-E775-5F213F032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2">
              <a:extLst>
                <a:ext uri="{FF2B5EF4-FFF2-40B4-BE49-F238E27FC236}">
                  <a16:creationId xmlns:a16="http://schemas.microsoft.com/office/drawing/2014/main" id="{EFD4FEF6-E61D-0E9D-83F5-BA9503CA3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3">
              <a:extLst>
                <a:ext uri="{FF2B5EF4-FFF2-40B4-BE49-F238E27FC236}">
                  <a16:creationId xmlns:a16="http://schemas.microsoft.com/office/drawing/2014/main" id="{1389E132-34E1-FB49-F3C9-91DD69F6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4">
              <a:extLst>
                <a:ext uri="{FF2B5EF4-FFF2-40B4-BE49-F238E27FC236}">
                  <a16:creationId xmlns:a16="http://schemas.microsoft.com/office/drawing/2014/main" id="{0AF787F3-8AB6-0F6D-DFE6-3C2D24BC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5">
              <a:extLst>
                <a:ext uri="{FF2B5EF4-FFF2-40B4-BE49-F238E27FC236}">
                  <a16:creationId xmlns:a16="http://schemas.microsoft.com/office/drawing/2014/main" id="{7E9BD7FC-05F9-7E01-3B40-F34FBDF0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6">
              <a:extLst>
                <a:ext uri="{FF2B5EF4-FFF2-40B4-BE49-F238E27FC236}">
                  <a16:creationId xmlns:a16="http://schemas.microsoft.com/office/drawing/2014/main" id="{82EAB176-12DC-14E4-0BC9-1EAF3C78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7">
              <a:extLst>
                <a:ext uri="{FF2B5EF4-FFF2-40B4-BE49-F238E27FC236}">
                  <a16:creationId xmlns:a16="http://schemas.microsoft.com/office/drawing/2014/main" id="{7FE486AA-E66B-5E6F-899F-CA520E85D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8">
              <a:extLst>
                <a:ext uri="{FF2B5EF4-FFF2-40B4-BE49-F238E27FC236}">
                  <a16:creationId xmlns:a16="http://schemas.microsoft.com/office/drawing/2014/main" id="{56F48DB8-2355-D9FA-E5CD-6B0B2B78E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9">
              <a:extLst>
                <a:ext uri="{FF2B5EF4-FFF2-40B4-BE49-F238E27FC236}">
                  <a16:creationId xmlns:a16="http://schemas.microsoft.com/office/drawing/2014/main" id="{3E93D020-CD54-99CF-7D14-AB24544F4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0">
              <a:extLst>
                <a:ext uri="{FF2B5EF4-FFF2-40B4-BE49-F238E27FC236}">
                  <a16:creationId xmlns:a16="http://schemas.microsoft.com/office/drawing/2014/main" id="{BD2B1672-7A5F-EBF3-2B18-2F51BAE5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1">
              <a:extLst>
                <a:ext uri="{FF2B5EF4-FFF2-40B4-BE49-F238E27FC236}">
                  <a16:creationId xmlns:a16="http://schemas.microsoft.com/office/drawing/2014/main" id="{84B8804E-2208-AC42-8246-C1F9C50C0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2">
              <a:extLst>
                <a:ext uri="{FF2B5EF4-FFF2-40B4-BE49-F238E27FC236}">
                  <a16:creationId xmlns:a16="http://schemas.microsoft.com/office/drawing/2014/main" id="{CCDE0A6E-E1BB-5A9D-9979-2B8854367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3">
              <a:extLst>
                <a:ext uri="{FF2B5EF4-FFF2-40B4-BE49-F238E27FC236}">
                  <a16:creationId xmlns:a16="http://schemas.microsoft.com/office/drawing/2014/main" id="{4E8E6BC4-B467-E725-5AEA-381C51F5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4">
              <a:extLst>
                <a:ext uri="{FF2B5EF4-FFF2-40B4-BE49-F238E27FC236}">
                  <a16:creationId xmlns:a16="http://schemas.microsoft.com/office/drawing/2014/main" id="{E43A1F04-DDB7-BD46-7B20-4E057AFBB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7">
              <a:extLst>
                <a:ext uri="{FF2B5EF4-FFF2-40B4-BE49-F238E27FC236}">
                  <a16:creationId xmlns:a16="http://schemas.microsoft.com/office/drawing/2014/main" id="{99371325-7A10-30D1-10A9-6797E773B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58">
              <a:extLst>
                <a:ext uri="{FF2B5EF4-FFF2-40B4-BE49-F238E27FC236}">
                  <a16:creationId xmlns:a16="http://schemas.microsoft.com/office/drawing/2014/main" id="{962520DB-D84A-F7C4-34F8-A768DBC33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C8643A4F-164A-AABC-3034-BA76546E1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2295591"/>
            <a:ext cx="6470435" cy="2991588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noProof="0"/>
              <a:t>Titre de </a:t>
            </a:r>
            <a:br>
              <a:rPr lang="fr-FR" noProof="0"/>
            </a:br>
            <a:r>
              <a:rPr lang="fr-FR" noProof="0"/>
              <a:t>la slide intercalaire</a:t>
            </a: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12D7C907-41C7-B11D-E50E-9045EFEC5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837313" y="1716914"/>
            <a:ext cx="626789" cy="569073"/>
            <a:chOff x="6572805" y="2461391"/>
            <a:chExt cx="594885" cy="488200"/>
          </a:xfrm>
          <a:solidFill>
            <a:schemeClr val="bg1"/>
          </a:solidFill>
        </p:grpSpPr>
        <p:pic>
          <p:nvPicPr>
            <p:cNvPr id="27" name="Graphic 4">
              <a:extLst>
                <a:ext uri="{FF2B5EF4-FFF2-40B4-BE49-F238E27FC236}">
                  <a16:creationId xmlns:a16="http://schemas.microsoft.com/office/drawing/2014/main" id="{8730D42B-2ECD-A31E-CBE6-7575590E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28" name="Graphic 7">
              <a:extLst>
                <a:ext uri="{FF2B5EF4-FFF2-40B4-BE49-F238E27FC236}">
                  <a16:creationId xmlns:a16="http://schemas.microsoft.com/office/drawing/2014/main" id="{60D79C61-D704-15A8-767A-9D58BAF4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29" name="Graphic 8">
              <a:extLst>
                <a:ext uri="{FF2B5EF4-FFF2-40B4-BE49-F238E27FC236}">
                  <a16:creationId xmlns:a16="http://schemas.microsoft.com/office/drawing/2014/main" id="{06DE511B-DF2A-4759-94BE-BC040B43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313F961A-479B-D6A7-1AE0-684A1EBEA43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33E2412-3B34-D1A7-06AC-4CA24FB52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EC35E-F490-2814-9B96-27F7E886F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3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 foncé V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1087084-BBCB-892A-592D-9C10525A6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grpSp>
        <p:nvGrpSpPr>
          <p:cNvPr id="5" name="Groupe 13">
            <a:extLst>
              <a:ext uri="{FF2B5EF4-FFF2-40B4-BE49-F238E27FC236}">
                <a16:creationId xmlns:a16="http://schemas.microsoft.com/office/drawing/2014/main" id="{262C9F66-D1AB-C3C3-21BF-8013793D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  <a:solidFill>
            <a:schemeClr val="bg1"/>
          </a:solidFill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id="{C4ED568B-33F5-0E46-799A-4979F39A0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40">
              <a:extLst>
                <a:ext uri="{FF2B5EF4-FFF2-40B4-BE49-F238E27FC236}">
                  <a16:creationId xmlns:a16="http://schemas.microsoft.com/office/drawing/2014/main" id="{DBDADF50-2CDD-7FCE-CAE8-F23EEDCC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1">
              <a:extLst>
                <a:ext uri="{FF2B5EF4-FFF2-40B4-BE49-F238E27FC236}">
                  <a16:creationId xmlns:a16="http://schemas.microsoft.com/office/drawing/2014/main" id="{1489C220-8CA5-C1F1-E775-5F213F032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2">
              <a:extLst>
                <a:ext uri="{FF2B5EF4-FFF2-40B4-BE49-F238E27FC236}">
                  <a16:creationId xmlns:a16="http://schemas.microsoft.com/office/drawing/2014/main" id="{EFD4FEF6-E61D-0E9D-83F5-BA9503CA37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3">
              <a:extLst>
                <a:ext uri="{FF2B5EF4-FFF2-40B4-BE49-F238E27FC236}">
                  <a16:creationId xmlns:a16="http://schemas.microsoft.com/office/drawing/2014/main" id="{1389E132-34E1-FB49-F3C9-91DD69F6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4">
              <a:extLst>
                <a:ext uri="{FF2B5EF4-FFF2-40B4-BE49-F238E27FC236}">
                  <a16:creationId xmlns:a16="http://schemas.microsoft.com/office/drawing/2014/main" id="{0AF787F3-8AB6-0F6D-DFE6-3C2D24BC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5">
              <a:extLst>
                <a:ext uri="{FF2B5EF4-FFF2-40B4-BE49-F238E27FC236}">
                  <a16:creationId xmlns:a16="http://schemas.microsoft.com/office/drawing/2014/main" id="{7E9BD7FC-05F9-7E01-3B40-F34FBDF0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6">
              <a:extLst>
                <a:ext uri="{FF2B5EF4-FFF2-40B4-BE49-F238E27FC236}">
                  <a16:creationId xmlns:a16="http://schemas.microsoft.com/office/drawing/2014/main" id="{82EAB176-12DC-14E4-0BC9-1EAF3C78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7">
              <a:extLst>
                <a:ext uri="{FF2B5EF4-FFF2-40B4-BE49-F238E27FC236}">
                  <a16:creationId xmlns:a16="http://schemas.microsoft.com/office/drawing/2014/main" id="{7FE486AA-E66B-5E6F-899F-CA520E85D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8">
              <a:extLst>
                <a:ext uri="{FF2B5EF4-FFF2-40B4-BE49-F238E27FC236}">
                  <a16:creationId xmlns:a16="http://schemas.microsoft.com/office/drawing/2014/main" id="{56F48DB8-2355-D9FA-E5CD-6B0B2B78E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9">
              <a:extLst>
                <a:ext uri="{FF2B5EF4-FFF2-40B4-BE49-F238E27FC236}">
                  <a16:creationId xmlns:a16="http://schemas.microsoft.com/office/drawing/2014/main" id="{3E93D020-CD54-99CF-7D14-AB24544F4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0">
              <a:extLst>
                <a:ext uri="{FF2B5EF4-FFF2-40B4-BE49-F238E27FC236}">
                  <a16:creationId xmlns:a16="http://schemas.microsoft.com/office/drawing/2014/main" id="{BD2B1672-7A5F-EBF3-2B18-2F51BAE5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1">
              <a:extLst>
                <a:ext uri="{FF2B5EF4-FFF2-40B4-BE49-F238E27FC236}">
                  <a16:creationId xmlns:a16="http://schemas.microsoft.com/office/drawing/2014/main" id="{84B8804E-2208-AC42-8246-C1F9C50C0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2">
              <a:extLst>
                <a:ext uri="{FF2B5EF4-FFF2-40B4-BE49-F238E27FC236}">
                  <a16:creationId xmlns:a16="http://schemas.microsoft.com/office/drawing/2014/main" id="{CCDE0A6E-E1BB-5A9D-9979-2B8854367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3">
              <a:extLst>
                <a:ext uri="{FF2B5EF4-FFF2-40B4-BE49-F238E27FC236}">
                  <a16:creationId xmlns:a16="http://schemas.microsoft.com/office/drawing/2014/main" id="{4E8E6BC4-B467-E725-5AEA-381C51F5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4">
              <a:extLst>
                <a:ext uri="{FF2B5EF4-FFF2-40B4-BE49-F238E27FC236}">
                  <a16:creationId xmlns:a16="http://schemas.microsoft.com/office/drawing/2014/main" id="{E43A1F04-DDB7-BD46-7B20-4E057AFBB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7">
              <a:extLst>
                <a:ext uri="{FF2B5EF4-FFF2-40B4-BE49-F238E27FC236}">
                  <a16:creationId xmlns:a16="http://schemas.microsoft.com/office/drawing/2014/main" id="{99371325-7A10-30D1-10A9-6797E773B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58">
              <a:extLst>
                <a:ext uri="{FF2B5EF4-FFF2-40B4-BE49-F238E27FC236}">
                  <a16:creationId xmlns:a16="http://schemas.microsoft.com/office/drawing/2014/main" id="{962520DB-D84A-F7C4-34F8-A768DBC33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C8643A4F-164A-AABC-3034-BA76546E1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2295591"/>
            <a:ext cx="6470435" cy="2991588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noProof="0"/>
              <a:t>Titre de </a:t>
            </a:r>
            <a:br>
              <a:rPr lang="fr-FR" noProof="0"/>
            </a:br>
            <a:r>
              <a:rPr lang="fr-FR" noProof="0"/>
              <a:t>la slide intercalaire</a:t>
            </a: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12D7C907-41C7-B11D-E50E-9045EFEC5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837313" y="1716914"/>
            <a:ext cx="626789" cy="569073"/>
            <a:chOff x="6572805" y="2461391"/>
            <a:chExt cx="594885" cy="488200"/>
          </a:xfrm>
          <a:solidFill>
            <a:schemeClr val="bg1"/>
          </a:solidFill>
        </p:grpSpPr>
        <p:pic>
          <p:nvPicPr>
            <p:cNvPr id="27" name="Graphic 4">
              <a:extLst>
                <a:ext uri="{FF2B5EF4-FFF2-40B4-BE49-F238E27FC236}">
                  <a16:creationId xmlns:a16="http://schemas.microsoft.com/office/drawing/2014/main" id="{8730D42B-2ECD-A31E-CBE6-7575590E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28" name="Graphic 7">
              <a:extLst>
                <a:ext uri="{FF2B5EF4-FFF2-40B4-BE49-F238E27FC236}">
                  <a16:creationId xmlns:a16="http://schemas.microsoft.com/office/drawing/2014/main" id="{60D79C61-D704-15A8-767A-9D58BAF41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29" name="Graphic 8">
              <a:extLst>
                <a:ext uri="{FF2B5EF4-FFF2-40B4-BE49-F238E27FC236}">
                  <a16:creationId xmlns:a16="http://schemas.microsoft.com/office/drawing/2014/main" id="{06DE511B-DF2A-4759-94BE-BC040B43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sp>
        <p:nvSpPr>
          <p:cNvPr id="33" name="Rectangle: Top Corners Rounded 1">
            <a:extLst>
              <a:ext uri="{FF2B5EF4-FFF2-40B4-BE49-F238E27FC236}">
                <a16:creationId xmlns:a16="http://schemas.microsoft.com/office/drawing/2014/main" id="{434CCC96-5010-0475-1AB7-FD336F33F8CB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D123ACE-E19B-5E79-F81B-A85710F9F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D0A6349-A770-ABFC-C969-5A009B380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C03EDD3-23CA-CDDA-CA4A-EC74EB9A0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1341121"/>
            <a:ext cx="11729942" cy="5516880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3C969-5FC5-A1BD-3CB7-6D1275E98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675" y="1616299"/>
            <a:ext cx="10805788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9FCB2AD-5BBE-9F35-48A4-3EC5672536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75" y="2430253"/>
            <a:ext cx="10805788" cy="3531500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35DCD5-872F-C785-F739-FF6F03145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BAD4FF3-1D19-7CBB-4E5A-77E029A9F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675" y="2167465"/>
            <a:ext cx="10805788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9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ans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F809C06-3FB2-72CB-D0A6-DFD6D987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419100"/>
            <a:ext cx="11729942" cy="6438901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3C969-5FC5-A1BD-3CB7-6D1275E98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675" y="694276"/>
            <a:ext cx="10805788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9FCB2AD-5BBE-9F35-48A4-3EC5672536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75" y="1555256"/>
            <a:ext cx="10805788" cy="4406496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0A7DB1-C329-833F-BEFF-920AF6ABA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BAD4FF3-1D19-7CBB-4E5A-77E029A9F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675" y="1245443"/>
            <a:ext cx="10805788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4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+ photo avec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9DDD5E9-3FFB-8AC7-D945-4CA2CB1F94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1703" y="1341121"/>
            <a:ext cx="5768635" cy="4885619"/>
          </a:xfrm>
          <a:prstGeom prst="round2SameRect">
            <a:avLst>
              <a:gd name="adj1" fmla="val 4063"/>
              <a:gd name="adj2" fmla="val 0"/>
            </a:avLst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8A983E4D-A240-5F04-6AAD-D8E80B8B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6176794" y="1341121"/>
            <a:ext cx="5781746" cy="5516880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3C969-5FC5-A1BD-3CB7-6D1275E98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1601" y="1616299"/>
            <a:ext cx="5245099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9FCB2AD-5BBE-9F35-48A4-3EC5672536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1600" y="2430253"/>
            <a:ext cx="5245099" cy="3531500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C211BA0-DAE4-159E-990F-F7E341CF5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BAD4FF3-1D19-7CBB-4E5A-77E029A9F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1600" y="2167465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0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+ photo sans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9DDD5E9-3FFB-8AC7-D945-4CA2CB1F94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1703" y="419097"/>
            <a:ext cx="5768635" cy="5807643"/>
          </a:xfrm>
          <a:prstGeom prst="round2SameRect">
            <a:avLst>
              <a:gd name="adj1" fmla="val 4063"/>
              <a:gd name="adj2" fmla="val 0"/>
            </a:avLst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8A983E4D-A240-5F04-6AAD-D8E80B8B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6176794" y="419097"/>
            <a:ext cx="5781746" cy="6438903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A3C969-5FC5-A1BD-3CB7-6D1275E98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1601" y="694276"/>
            <a:ext cx="5245099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9FCB2AD-5BBE-9F35-48A4-3EC5672536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1600" y="1555256"/>
            <a:ext cx="5245099" cy="4406496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DA700A-8706-7A27-3264-5E8C0EBFD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BAD4FF3-1D19-7CBB-4E5A-77E029A9F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1600" y="1245443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7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 clé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8C52FF-CD48-6E20-6C58-3456CFC99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976662" y="3541750"/>
            <a:ext cx="7734861" cy="2343316"/>
          </a:xfrm>
          <a:prstGeom prst="roundRect">
            <a:avLst>
              <a:gd name="adj" fmla="val 6277"/>
            </a:avLst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tIns="180000" rIns="180000" bIns="180000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ABBE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3D13F6-A145-1053-8229-501D9C248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4104990" y="806796"/>
            <a:ext cx="7734861" cy="2343316"/>
          </a:xfrm>
          <a:prstGeom prst="roundRect">
            <a:avLst>
              <a:gd name="adj" fmla="val 6277"/>
            </a:avLst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tIns="180000" rIns="180000" bIns="180000" rtlCol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ABBE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 Pro" panose="020B0604030504040204" pitchFamily="34" charset="0"/>
              <a:ea typeface="Verdana Pro" panose="020B0604030504040204" pitchFamily="34" charset="0"/>
              <a:cs typeface="+mn-cs"/>
            </a:endParaRP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958D033C-DCE1-0AD3-06B8-002AD4EF47E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79356" y="1043579"/>
            <a:ext cx="5941576" cy="1869750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9AD89727-04A2-A850-0563-590328CAA2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1028" y="3778533"/>
            <a:ext cx="5941576" cy="1869750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32BBB81-8416-11B3-2476-E5EB04865C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1703" y="419098"/>
            <a:ext cx="4608341" cy="4772902"/>
          </a:xfrm>
          <a:custGeom>
            <a:avLst/>
            <a:gdLst>
              <a:gd name="connsiteX0" fmla="*/ 187237 w 4608341"/>
              <a:gd name="connsiteY0" fmla="*/ 0 h 4772902"/>
              <a:gd name="connsiteX1" fmla="*/ 4421104 w 4608341"/>
              <a:gd name="connsiteY1" fmla="*/ 0 h 4772902"/>
              <a:gd name="connsiteX2" fmla="*/ 4608341 w 4608341"/>
              <a:gd name="connsiteY2" fmla="*/ 187237 h 4772902"/>
              <a:gd name="connsiteX3" fmla="*/ 4608341 w 4608341"/>
              <a:gd name="connsiteY3" fmla="*/ 4772902 h 4772902"/>
              <a:gd name="connsiteX4" fmla="*/ 4472130 w 4608341"/>
              <a:gd name="connsiteY4" fmla="*/ 4636691 h 4772902"/>
              <a:gd name="connsiteX5" fmla="*/ 136211 w 4608341"/>
              <a:gd name="connsiteY5" fmla="*/ 4636691 h 4772902"/>
              <a:gd name="connsiteX6" fmla="*/ 0 w 4608341"/>
              <a:gd name="connsiteY6" fmla="*/ 4772902 h 4772902"/>
              <a:gd name="connsiteX7" fmla="*/ 0 w 4608341"/>
              <a:gd name="connsiteY7" fmla="*/ 187237 h 4772902"/>
              <a:gd name="connsiteX8" fmla="*/ 187237 w 4608341"/>
              <a:gd name="connsiteY8" fmla="*/ 0 h 477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8341" h="4772902">
                <a:moveTo>
                  <a:pt x="187237" y="0"/>
                </a:moveTo>
                <a:lnTo>
                  <a:pt x="4421104" y="0"/>
                </a:lnTo>
                <a:cubicBezTo>
                  <a:pt x="4524512" y="0"/>
                  <a:pt x="4608341" y="83829"/>
                  <a:pt x="4608341" y="187237"/>
                </a:cubicBezTo>
                <a:lnTo>
                  <a:pt x="4608341" y="4772902"/>
                </a:lnTo>
                <a:cubicBezTo>
                  <a:pt x="4608341" y="4697675"/>
                  <a:pt x="4547357" y="4636691"/>
                  <a:pt x="4472130" y="4636691"/>
                </a:cubicBezTo>
                <a:lnTo>
                  <a:pt x="136211" y="4636691"/>
                </a:lnTo>
                <a:cubicBezTo>
                  <a:pt x="60984" y="4636691"/>
                  <a:pt x="0" y="4697675"/>
                  <a:pt x="0" y="4772902"/>
                </a:cubicBezTo>
                <a:lnTo>
                  <a:pt x="0" y="187237"/>
                </a:lnTo>
                <a:cubicBezTo>
                  <a:pt x="0" y="83829"/>
                  <a:pt x="83829" y="0"/>
                  <a:pt x="187237" y="0"/>
                </a:cubicBezTo>
                <a:close/>
              </a:path>
            </a:pathLst>
          </a:custGeom>
          <a:solidFill>
            <a:srgbClr val="F1F4F9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ACDB6ED1-96F3-7D52-129F-9A749939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41703" y="5055789"/>
            <a:ext cx="4608341" cy="1802212"/>
          </a:xfrm>
          <a:prstGeom prst="round2SameRect">
            <a:avLst>
              <a:gd name="adj1" fmla="val 7558"/>
              <a:gd name="adj2" fmla="val 0"/>
            </a:avLst>
          </a:prstGeom>
          <a:solidFill>
            <a:srgbClr val="002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F1C031A4-DE02-7DAC-7F52-0027D025052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00074" y="4110602"/>
            <a:ext cx="3878486" cy="1606442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2052000" tIns="180000" rIns="180000" bIns="180000" anchor="ctr" anchorCtr="0">
            <a:noAutofit/>
          </a:bodyPr>
          <a:lstStyle>
            <a:lvl1pPr>
              <a:buFontTx/>
              <a:buNone/>
              <a:defRPr sz="1800">
                <a:latin typeface="+mn-lt"/>
              </a:defRPr>
            </a:lvl1pPr>
            <a:lvl2pPr marL="0" indent="0">
              <a:buSzPct val="130000"/>
              <a:buFontTx/>
              <a:buNone/>
              <a:defRPr>
                <a:latin typeface="+mn-lt"/>
              </a:defRPr>
            </a:lvl2pPr>
            <a:lvl3pPr marL="0" indent="0">
              <a:buClr>
                <a:schemeClr val="accent2"/>
              </a:buClr>
              <a:buSzPct val="130000"/>
              <a:buFontTx/>
              <a:buNone/>
              <a:defRPr>
                <a:latin typeface="+mn-lt"/>
              </a:defRPr>
            </a:lvl3pPr>
            <a:lvl4pPr marL="0" indent="0">
              <a:buSzPct val="130000"/>
              <a:buFontTx/>
              <a:buNone/>
              <a:defRPr>
                <a:latin typeface="+mn-lt"/>
              </a:defRPr>
            </a:lvl4pPr>
            <a:lvl5pPr marL="0" indent="0">
              <a:buSzPct val="130000"/>
              <a:buFontTx/>
              <a:buNone/>
              <a:defRPr>
                <a:latin typeface="+mn-lt"/>
              </a:defRPr>
            </a:lvl5pPr>
            <a:lvl6pPr marL="0" indent="0">
              <a:buSzPct val="130000"/>
              <a:buFontTx/>
              <a:buNone/>
              <a:defRPr>
                <a:latin typeface="+mn-lt"/>
              </a:defRPr>
            </a:lvl6pPr>
            <a:lvl7pPr marL="0" indent="0">
              <a:buSzPct val="130000"/>
              <a:buFontTx/>
              <a:buNone/>
              <a:defRPr>
                <a:latin typeface="+mn-lt"/>
              </a:defRPr>
            </a:lvl7pPr>
            <a:lvl8pPr marL="0" indent="0">
              <a:buSzPct val="130000"/>
              <a:buFontTx/>
              <a:buNone/>
              <a:defRPr>
                <a:latin typeface="+mn-lt"/>
              </a:defRPr>
            </a:lvl8pPr>
            <a:lvl9pPr marL="0" indent="0">
              <a:buSzPct val="130000"/>
              <a:buFontTx/>
              <a:buNone/>
              <a:defRPr>
                <a:latin typeface="+mn-lt"/>
              </a:defRPr>
            </a:lvl9pPr>
          </a:lstStyle>
          <a:p>
            <a:pPr lvl="0"/>
            <a:r>
              <a:rPr lang="fr-FR" noProof="0"/>
              <a:t>Deuxième niveau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4C314231-B3CA-E296-9991-CCA01FF4C9F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25689" y="4498324"/>
            <a:ext cx="1587311" cy="830997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6000" cap="all" baseline="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2pPr>
            <a:lvl3pPr marL="0" indent="0">
              <a:buClr>
                <a:schemeClr val="accent2"/>
              </a:buClr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3pPr>
            <a:lvl4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4pPr>
            <a:lvl5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5pPr>
            <a:lvl6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6pPr>
            <a:lvl7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7pPr>
            <a:lvl8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8pPr>
            <a:lvl9pPr marL="0" indent="0">
              <a:buSzPct val="130000"/>
              <a:buFontTx/>
              <a:buNone/>
              <a:defRPr sz="6000">
                <a:solidFill>
                  <a:schemeClr val="accent2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00K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38EB739-B6E2-9F4A-501D-98183BDC9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0F56F7-4AC6-7515-2402-ED71EE220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174" flipH="1">
            <a:off x="11092473" y="3066118"/>
            <a:ext cx="1060227" cy="4529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D9E9864-DF03-8159-0EB0-FC429D39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5021564" y="612250"/>
            <a:ext cx="459173" cy="376824"/>
            <a:chOff x="6572805" y="2461391"/>
            <a:chExt cx="594885" cy="48820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D0E0E15-9249-F9E9-7872-43CD6635D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6B4DD39-211A-B9D1-715E-1EF2842A6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A87C666-E621-9666-B8BF-841ADC9D4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8073545C-A897-DA5E-0797-242A1DD47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35060">
            <a:off x="11611511" y="5322350"/>
            <a:ext cx="200025" cy="409575"/>
          </a:xfrm>
          <a:prstGeom prst="rect">
            <a:avLst/>
          </a:prstGeom>
        </p:spPr>
      </p:pic>
      <p:sp>
        <p:nvSpPr>
          <p:cNvPr id="37" name="Title 27">
            <a:extLst>
              <a:ext uri="{FF2B5EF4-FFF2-40B4-BE49-F238E27FC236}">
                <a16:creationId xmlns:a16="http://schemas.microsoft.com/office/drawing/2014/main" id="{6BC082E7-0B04-D289-8673-713C486813E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0674" y="631257"/>
            <a:ext cx="3710397" cy="2518855"/>
          </a:xfrm>
        </p:spPr>
        <p:txBody>
          <a:bodyPr anchor="t" anchorCtr="0">
            <a:noAutofit/>
          </a:bodyPr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 de </a:t>
            </a:r>
            <a:br>
              <a:rPr lang="fr-FR" noProof="0"/>
            </a:br>
            <a:r>
              <a:rPr lang="fr-FR" noProof="0"/>
              <a:t>la slide sur</a:t>
            </a:r>
            <a:br>
              <a:rPr lang="fr-FR" noProof="0"/>
            </a:br>
            <a:r>
              <a:rPr lang="fr-FR" noProof="0"/>
              <a:t>3 lignes</a:t>
            </a:r>
          </a:p>
        </p:txBody>
      </p:sp>
    </p:spTree>
    <p:extLst>
      <p:ext uri="{BB962C8B-B14F-4D97-AF65-F5344CB8AC3E}">
        <p14:creationId xmlns:p14="http://schemas.microsoft.com/office/powerpoint/2010/main" val="4068238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de texte avec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7C03EDD3-23CA-CDDA-CA4A-EC74EB9A0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1181098"/>
            <a:ext cx="11729942" cy="5676903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662D831A-13A7-1ED6-EE39-366760C59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76" y="2370590"/>
            <a:ext cx="5153790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0E975C97-5322-944C-41EC-B78441690E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76" y="3184545"/>
            <a:ext cx="5153790" cy="2777208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CB287D55-F518-AE15-9DBB-D7F2003DF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1600" y="2370590"/>
            <a:ext cx="5153790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BABE4024-ADDE-97DF-7AB1-87AD23E9B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600" y="3184545"/>
            <a:ext cx="5153790" cy="2777208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7AC0E9-D09E-0067-CE26-A3869AB53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D04C7CBA-9630-1A7F-65F6-38159DA1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1600" y="2921757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18" name="Text Placeholder 40">
            <a:extLst>
              <a:ext uri="{FF2B5EF4-FFF2-40B4-BE49-F238E27FC236}">
                <a16:creationId xmlns:a16="http://schemas.microsoft.com/office/drawing/2014/main" id="{0A625330-BEDB-22AC-48E2-ED113D7B6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5" y="2921757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24" name="Picture Placeholder 30">
            <a:extLst>
              <a:ext uri="{FF2B5EF4-FFF2-40B4-BE49-F238E27FC236}">
                <a16:creationId xmlns:a16="http://schemas.microsoft.com/office/drawing/2014/main" id="{D0C5E445-B7CD-4524-29C6-8B59ED0D1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90676" y="1430305"/>
            <a:ext cx="774000" cy="77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30">
            <a:extLst>
              <a:ext uri="{FF2B5EF4-FFF2-40B4-BE49-F238E27FC236}">
                <a16:creationId xmlns:a16="http://schemas.microsoft.com/office/drawing/2014/main" id="{F5DE2C81-1165-F3A0-AFFB-3F3E7009D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451600" y="1430305"/>
            <a:ext cx="774000" cy="77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12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de texte sans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CD88AE4E-F5C1-22AD-009F-851C6884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419100"/>
            <a:ext cx="11729942" cy="6438901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662D831A-13A7-1ED6-EE39-366760C59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76" y="1626244"/>
            <a:ext cx="5153790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0E975C97-5322-944C-41EC-B78441690E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0676" y="2440199"/>
            <a:ext cx="5153790" cy="3521554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CB287D55-F518-AE15-9DBB-D7F2003DF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1600" y="1626244"/>
            <a:ext cx="5153790" cy="3077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>
              <a:buFontTx/>
              <a:buNone/>
              <a:defRPr sz="20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0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0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0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0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0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0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0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BABE4024-ADDE-97DF-7AB1-87AD23E9B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600" y="2440199"/>
            <a:ext cx="5153790" cy="3521554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  <a:lvl6pPr>
              <a:buSzPct val="130000"/>
              <a:defRPr/>
            </a:lvl6pPr>
            <a:lvl7pPr>
              <a:buSzPct val="130000"/>
              <a:defRPr/>
            </a:lvl7pPr>
            <a:lvl8pPr>
              <a:buSzPct val="130000"/>
              <a:defRPr/>
            </a:lvl8pPr>
            <a:lvl9pPr>
              <a:buSzPct val="130000"/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7E281A-8B18-DE6F-317C-E4F950F56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D04C7CBA-9630-1A7F-65F6-38159DA1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1600" y="2177411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18" name="Text Placeholder 40">
            <a:extLst>
              <a:ext uri="{FF2B5EF4-FFF2-40B4-BE49-F238E27FC236}">
                <a16:creationId xmlns:a16="http://schemas.microsoft.com/office/drawing/2014/main" id="{0A625330-BEDB-22AC-48E2-ED113D7B6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5" y="2177411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24" name="Picture Placeholder 30">
            <a:extLst>
              <a:ext uri="{FF2B5EF4-FFF2-40B4-BE49-F238E27FC236}">
                <a16:creationId xmlns:a16="http://schemas.microsoft.com/office/drawing/2014/main" id="{D0C5E445-B7CD-4524-29C6-8B59ED0D1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90676" y="623005"/>
            <a:ext cx="774000" cy="77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30">
            <a:extLst>
              <a:ext uri="{FF2B5EF4-FFF2-40B4-BE49-F238E27FC236}">
                <a16:creationId xmlns:a16="http://schemas.microsoft.com/office/drawing/2014/main" id="{F5DE2C81-1165-F3A0-AFFB-3F3E7009D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451600" y="623005"/>
            <a:ext cx="774000" cy="77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 bleu clai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Hello">
            <a:extLst>
              <a:ext uri="{FF2B5EF4-FFF2-40B4-BE49-F238E27FC236}">
                <a16:creationId xmlns:a16="http://schemas.microsoft.com/office/drawing/2014/main" id="{908EB2D9-7B68-80F4-9FE1-35BD7EB3F006}"/>
              </a:ext>
            </a:extLst>
          </p:cNvPr>
          <p:cNvGrpSpPr/>
          <p:nvPr userDrawn="1"/>
        </p:nvGrpSpPr>
        <p:grpSpPr>
          <a:xfrm>
            <a:off x="2813234" y="2395401"/>
            <a:ext cx="6565532" cy="2067198"/>
            <a:chOff x="2813234" y="2395401"/>
            <a:chExt cx="6565532" cy="20671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ACB8FC5-3F66-9F41-E6C2-F72613383629}"/>
                </a:ext>
              </a:extLst>
            </p:cNvPr>
            <p:cNvGrpSpPr/>
            <p:nvPr/>
          </p:nvGrpSpPr>
          <p:grpSpPr>
            <a:xfrm>
              <a:off x="6955789" y="2533169"/>
              <a:ext cx="1931466" cy="1929430"/>
              <a:chOff x="3204353" y="2096988"/>
              <a:chExt cx="2666834" cy="2664023"/>
            </a:xfrm>
            <a:solidFill>
              <a:schemeClr val="bg1"/>
            </a:solidFill>
          </p:grpSpPr>
          <p:sp>
            <p:nvSpPr>
              <p:cNvPr id="20" name="Freeform 69">
                <a:extLst>
                  <a:ext uri="{FF2B5EF4-FFF2-40B4-BE49-F238E27FC236}">
                    <a16:creationId xmlns:a16="http://schemas.microsoft.com/office/drawing/2014/main" id="{0A7F1016-4B04-756A-A2DA-75CC8DA927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4353" y="2096988"/>
                <a:ext cx="2666834" cy="2664023"/>
              </a:xfrm>
              <a:custGeom>
                <a:avLst/>
                <a:gdLst>
                  <a:gd name="T0" fmla="*/ 276 w 754"/>
                  <a:gd name="T1" fmla="*/ 697 h 753"/>
                  <a:gd name="T2" fmla="*/ 56 w 754"/>
                  <a:gd name="T3" fmla="*/ 275 h 753"/>
                  <a:gd name="T4" fmla="*/ 479 w 754"/>
                  <a:gd name="T5" fmla="*/ 56 h 753"/>
                  <a:gd name="T6" fmla="*/ 698 w 754"/>
                  <a:gd name="T7" fmla="*/ 478 h 753"/>
                  <a:gd name="T8" fmla="*/ 276 w 754"/>
                  <a:gd name="T9" fmla="*/ 697 h 753"/>
                  <a:gd name="T10" fmla="*/ 472 w 754"/>
                  <a:gd name="T11" fmla="*/ 75 h 753"/>
                  <a:gd name="T12" fmla="*/ 76 w 754"/>
                  <a:gd name="T13" fmla="*/ 281 h 753"/>
                  <a:gd name="T14" fmla="*/ 282 w 754"/>
                  <a:gd name="T15" fmla="*/ 678 h 753"/>
                  <a:gd name="T16" fmla="*/ 678 w 754"/>
                  <a:gd name="T17" fmla="*/ 472 h 753"/>
                  <a:gd name="T18" fmla="*/ 472 w 754"/>
                  <a:gd name="T19" fmla="*/ 75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4" h="753">
                    <a:moveTo>
                      <a:pt x="276" y="697"/>
                    </a:moveTo>
                    <a:cubicBezTo>
                      <a:pt x="99" y="641"/>
                      <a:pt x="0" y="452"/>
                      <a:pt x="56" y="275"/>
                    </a:cubicBezTo>
                    <a:cubicBezTo>
                      <a:pt x="112" y="98"/>
                      <a:pt x="302" y="0"/>
                      <a:pt x="479" y="56"/>
                    </a:cubicBezTo>
                    <a:cubicBezTo>
                      <a:pt x="655" y="112"/>
                      <a:pt x="754" y="301"/>
                      <a:pt x="698" y="478"/>
                    </a:cubicBezTo>
                    <a:cubicBezTo>
                      <a:pt x="642" y="655"/>
                      <a:pt x="452" y="753"/>
                      <a:pt x="276" y="697"/>
                    </a:cubicBezTo>
                    <a:close/>
                    <a:moveTo>
                      <a:pt x="472" y="75"/>
                    </a:moveTo>
                    <a:cubicBezTo>
                      <a:pt x="306" y="23"/>
                      <a:pt x="128" y="115"/>
                      <a:pt x="76" y="281"/>
                    </a:cubicBezTo>
                    <a:cubicBezTo>
                      <a:pt x="23" y="447"/>
                      <a:pt x="116" y="625"/>
                      <a:pt x="282" y="678"/>
                    </a:cubicBezTo>
                    <a:cubicBezTo>
                      <a:pt x="448" y="730"/>
                      <a:pt x="626" y="638"/>
                      <a:pt x="678" y="472"/>
                    </a:cubicBezTo>
                    <a:cubicBezTo>
                      <a:pt x="731" y="306"/>
                      <a:pt x="638" y="128"/>
                      <a:pt x="472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0">
                <a:extLst>
                  <a:ext uri="{FF2B5EF4-FFF2-40B4-BE49-F238E27FC236}">
                    <a16:creationId xmlns:a16="http://schemas.microsoft.com/office/drawing/2014/main" id="{1EDB8E04-D9F8-81D4-2E17-C9D9259FD2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7145" y="2726462"/>
                <a:ext cx="1430368" cy="1121251"/>
              </a:xfrm>
              <a:custGeom>
                <a:avLst/>
                <a:gdLst>
                  <a:gd name="T0" fmla="*/ 131 w 404"/>
                  <a:gd name="T1" fmla="*/ 300 h 317"/>
                  <a:gd name="T2" fmla="*/ 64 w 404"/>
                  <a:gd name="T3" fmla="*/ 208 h 317"/>
                  <a:gd name="T4" fmla="*/ 76 w 404"/>
                  <a:gd name="T5" fmla="*/ 197 h 317"/>
                  <a:gd name="T6" fmla="*/ 87 w 404"/>
                  <a:gd name="T7" fmla="*/ 208 h 317"/>
                  <a:gd name="T8" fmla="*/ 138 w 404"/>
                  <a:gd name="T9" fmla="*/ 278 h 317"/>
                  <a:gd name="T10" fmla="*/ 220 w 404"/>
                  <a:gd name="T11" fmla="*/ 250 h 317"/>
                  <a:gd name="T12" fmla="*/ 236 w 404"/>
                  <a:gd name="T13" fmla="*/ 247 h 317"/>
                  <a:gd name="T14" fmla="*/ 239 w 404"/>
                  <a:gd name="T15" fmla="*/ 263 h 317"/>
                  <a:gd name="T16" fmla="*/ 131 w 404"/>
                  <a:gd name="T17" fmla="*/ 300 h 317"/>
                  <a:gd name="T18" fmla="*/ 253 w 404"/>
                  <a:gd name="T19" fmla="*/ 157 h 317"/>
                  <a:gd name="T20" fmla="*/ 246 w 404"/>
                  <a:gd name="T21" fmla="*/ 143 h 317"/>
                  <a:gd name="T22" fmla="*/ 289 w 404"/>
                  <a:gd name="T23" fmla="*/ 88 h 317"/>
                  <a:gd name="T24" fmla="*/ 345 w 404"/>
                  <a:gd name="T25" fmla="*/ 84 h 317"/>
                  <a:gd name="T26" fmla="*/ 389 w 404"/>
                  <a:gd name="T27" fmla="*/ 119 h 317"/>
                  <a:gd name="T28" fmla="*/ 392 w 404"/>
                  <a:gd name="T29" fmla="*/ 188 h 317"/>
                  <a:gd name="T30" fmla="*/ 377 w 404"/>
                  <a:gd name="T31" fmla="*/ 196 h 317"/>
                  <a:gd name="T32" fmla="*/ 370 w 404"/>
                  <a:gd name="T33" fmla="*/ 181 h 317"/>
                  <a:gd name="T34" fmla="*/ 368 w 404"/>
                  <a:gd name="T35" fmla="*/ 129 h 317"/>
                  <a:gd name="T36" fmla="*/ 338 w 404"/>
                  <a:gd name="T37" fmla="*/ 106 h 317"/>
                  <a:gd name="T38" fmla="*/ 300 w 404"/>
                  <a:gd name="T39" fmla="*/ 108 h 317"/>
                  <a:gd name="T40" fmla="*/ 268 w 404"/>
                  <a:gd name="T41" fmla="*/ 149 h 317"/>
                  <a:gd name="T42" fmla="*/ 253 w 404"/>
                  <a:gd name="T43" fmla="*/ 157 h 317"/>
                  <a:gd name="T44" fmla="*/ 253 w 404"/>
                  <a:gd name="T45" fmla="*/ 157 h 317"/>
                  <a:gd name="T46" fmla="*/ 10 w 404"/>
                  <a:gd name="T47" fmla="*/ 80 h 317"/>
                  <a:gd name="T48" fmla="*/ 2 w 404"/>
                  <a:gd name="T49" fmla="*/ 66 h 317"/>
                  <a:gd name="T50" fmla="*/ 45 w 404"/>
                  <a:gd name="T51" fmla="*/ 10 h 317"/>
                  <a:gd name="T52" fmla="*/ 101 w 404"/>
                  <a:gd name="T53" fmla="*/ 7 h 317"/>
                  <a:gd name="T54" fmla="*/ 145 w 404"/>
                  <a:gd name="T55" fmla="*/ 42 h 317"/>
                  <a:gd name="T56" fmla="*/ 148 w 404"/>
                  <a:gd name="T57" fmla="*/ 111 h 317"/>
                  <a:gd name="T58" fmla="*/ 133 w 404"/>
                  <a:gd name="T59" fmla="*/ 119 h 317"/>
                  <a:gd name="T60" fmla="*/ 126 w 404"/>
                  <a:gd name="T61" fmla="*/ 104 h 317"/>
                  <a:gd name="T62" fmla="*/ 124 w 404"/>
                  <a:gd name="T63" fmla="*/ 52 h 317"/>
                  <a:gd name="T64" fmla="*/ 94 w 404"/>
                  <a:gd name="T65" fmla="*/ 29 h 317"/>
                  <a:gd name="T66" fmla="*/ 56 w 404"/>
                  <a:gd name="T67" fmla="*/ 31 h 317"/>
                  <a:gd name="T68" fmla="*/ 24 w 404"/>
                  <a:gd name="T69" fmla="*/ 72 h 317"/>
                  <a:gd name="T70" fmla="*/ 10 w 404"/>
                  <a:gd name="T71" fmla="*/ 80 h 317"/>
                  <a:gd name="T72" fmla="*/ 10 w 404"/>
                  <a:gd name="T73" fmla="*/ 8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4" h="317">
                    <a:moveTo>
                      <a:pt x="131" y="300"/>
                    </a:moveTo>
                    <a:cubicBezTo>
                      <a:pt x="76" y="282"/>
                      <a:pt x="63" y="232"/>
                      <a:pt x="64" y="208"/>
                    </a:cubicBezTo>
                    <a:cubicBezTo>
                      <a:pt x="64" y="201"/>
                      <a:pt x="70" y="196"/>
                      <a:pt x="76" y="197"/>
                    </a:cubicBezTo>
                    <a:cubicBezTo>
                      <a:pt x="82" y="197"/>
                      <a:pt x="87" y="202"/>
                      <a:pt x="87" y="208"/>
                    </a:cubicBezTo>
                    <a:cubicBezTo>
                      <a:pt x="87" y="211"/>
                      <a:pt x="86" y="261"/>
                      <a:pt x="138" y="278"/>
                    </a:cubicBezTo>
                    <a:cubicBezTo>
                      <a:pt x="189" y="294"/>
                      <a:pt x="218" y="252"/>
                      <a:pt x="220" y="250"/>
                    </a:cubicBezTo>
                    <a:cubicBezTo>
                      <a:pt x="223" y="245"/>
                      <a:pt x="230" y="243"/>
                      <a:pt x="236" y="247"/>
                    </a:cubicBezTo>
                    <a:cubicBezTo>
                      <a:pt x="241" y="250"/>
                      <a:pt x="242" y="257"/>
                      <a:pt x="239" y="263"/>
                    </a:cubicBezTo>
                    <a:cubicBezTo>
                      <a:pt x="225" y="283"/>
                      <a:pt x="185" y="317"/>
                      <a:pt x="131" y="300"/>
                    </a:cubicBezTo>
                    <a:close/>
                    <a:moveTo>
                      <a:pt x="253" y="157"/>
                    </a:moveTo>
                    <a:cubicBezTo>
                      <a:pt x="247" y="155"/>
                      <a:pt x="244" y="149"/>
                      <a:pt x="246" y="143"/>
                    </a:cubicBezTo>
                    <a:cubicBezTo>
                      <a:pt x="246" y="141"/>
                      <a:pt x="258" y="104"/>
                      <a:pt x="289" y="88"/>
                    </a:cubicBezTo>
                    <a:cubicBezTo>
                      <a:pt x="306" y="79"/>
                      <a:pt x="325" y="78"/>
                      <a:pt x="345" y="84"/>
                    </a:cubicBezTo>
                    <a:cubicBezTo>
                      <a:pt x="365" y="90"/>
                      <a:pt x="380" y="102"/>
                      <a:pt x="389" y="119"/>
                    </a:cubicBezTo>
                    <a:cubicBezTo>
                      <a:pt x="404" y="150"/>
                      <a:pt x="392" y="187"/>
                      <a:pt x="392" y="188"/>
                    </a:cubicBezTo>
                    <a:cubicBezTo>
                      <a:pt x="390" y="194"/>
                      <a:pt x="383" y="198"/>
                      <a:pt x="377" y="196"/>
                    </a:cubicBezTo>
                    <a:cubicBezTo>
                      <a:pt x="371" y="194"/>
                      <a:pt x="368" y="187"/>
                      <a:pt x="370" y="181"/>
                    </a:cubicBezTo>
                    <a:cubicBezTo>
                      <a:pt x="370" y="181"/>
                      <a:pt x="379" y="152"/>
                      <a:pt x="368" y="129"/>
                    </a:cubicBezTo>
                    <a:cubicBezTo>
                      <a:pt x="362" y="118"/>
                      <a:pt x="352" y="111"/>
                      <a:pt x="338" y="106"/>
                    </a:cubicBezTo>
                    <a:cubicBezTo>
                      <a:pt x="323" y="101"/>
                      <a:pt x="311" y="102"/>
                      <a:pt x="300" y="108"/>
                    </a:cubicBezTo>
                    <a:cubicBezTo>
                      <a:pt x="277" y="120"/>
                      <a:pt x="268" y="149"/>
                      <a:pt x="268" y="149"/>
                    </a:cubicBezTo>
                    <a:cubicBezTo>
                      <a:pt x="266" y="156"/>
                      <a:pt x="260" y="159"/>
                      <a:pt x="253" y="157"/>
                    </a:cubicBezTo>
                    <a:cubicBezTo>
                      <a:pt x="253" y="157"/>
                      <a:pt x="253" y="157"/>
                      <a:pt x="253" y="157"/>
                    </a:cubicBezTo>
                    <a:close/>
                    <a:moveTo>
                      <a:pt x="10" y="80"/>
                    </a:moveTo>
                    <a:cubicBezTo>
                      <a:pt x="4" y="78"/>
                      <a:pt x="0" y="72"/>
                      <a:pt x="2" y="66"/>
                    </a:cubicBezTo>
                    <a:cubicBezTo>
                      <a:pt x="3" y="64"/>
                      <a:pt x="14" y="27"/>
                      <a:pt x="45" y="10"/>
                    </a:cubicBezTo>
                    <a:cubicBezTo>
                      <a:pt x="62" y="2"/>
                      <a:pt x="81" y="0"/>
                      <a:pt x="101" y="7"/>
                    </a:cubicBezTo>
                    <a:cubicBezTo>
                      <a:pt x="122" y="13"/>
                      <a:pt x="136" y="25"/>
                      <a:pt x="145" y="42"/>
                    </a:cubicBezTo>
                    <a:cubicBezTo>
                      <a:pt x="161" y="73"/>
                      <a:pt x="149" y="110"/>
                      <a:pt x="148" y="111"/>
                    </a:cubicBezTo>
                    <a:cubicBezTo>
                      <a:pt x="146" y="117"/>
                      <a:pt x="139" y="121"/>
                      <a:pt x="133" y="119"/>
                    </a:cubicBezTo>
                    <a:cubicBezTo>
                      <a:pt x="127" y="116"/>
                      <a:pt x="124" y="110"/>
                      <a:pt x="126" y="104"/>
                    </a:cubicBezTo>
                    <a:cubicBezTo>
                      <a:pt x="126" y="104"/>
                      <a:pt x="136" y="75"/>
                      <a:pt x="124" y="52"/>
                    </a:cubicBezTo>
                    <a:cubicBezTo>
                      <a:pt x="119" y="41"/>
                      <a:pt x="109" y="33"/>
                      <a:pt x="94" y="29"/>
                    </a:cubicBezTo>
                    <a:cubicBezTo>
                      <a:pt x="80" y="24"/>
                      <a:pt x="67" y="25"/>
                      <a:pt x="56" y="31"/>
                    </a:cubicBezTo>
                    <a:cubicBezTo>
                      <a:pt x="34" y="43"/>
                      <a:pt x="24" y="72"/>
                      <a:pt x="24" y="72"/>
                    </a:cubicBezTo>
                    <a:cubicBezTo>
                      <a:pt x="22" y="78"/>
                      <a:pt x="16" y="82"/>
                      <a:pt x="10" y="80"/>
                    </a:cubicBezTo>
                    <a:cubicBezTo>
                      <a:pt x="10" y="80"/>
                      <a:pt x="10" y="80"/>
                      <a:pt x="10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er 4">
              <a:extLst>
                <a:ext uri="{FF2B5EF4-FFF2-40B4-BE49-F238E27FC236}">
                  <a16:creationId xmlns:a16="http://schemas.microsoft.com/office/drawing/2014/main" id="{1DBB806B-413D-59EB-147E-118AB1630C6B}"/>
                </a:ext>
              </a:extLst>
            </p:cNvPr>
            <p:cNvGrpSpPr/>
            <p:nvPr/>
          </p:nvGrpSpPr>
          <p:grpSpPr>
            <a:xfrm>
              <a:off x="2813234" y="2395401"/>
              <a:ext cx="6565532" cy="1977065"/>
              <a:chOff x="1681163" y="3176588"/>
              <a:chExt cx="3236913" cy="974725"/>
            </a:xfrm>
          </p:grpSpPr>
          <p:sp>
            <p:nvSpPr>
              <p:cNvPr id="15" name="Freeform 24">
                <a:extLst>
                  <a:ext uri="{FF2B5EF4-FFF2-40B4-BE49-F238E27FC236}">
                    <a16:creationId xmlns:a16="http://schemas.microsoft.com/office/drawing/2014/main" id="{3C908ED1-C3C9-DB52-8C0D-F9182C2B1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163" y="3186113"/>
                <a:ext cx="600075" cy="955675"/>
              </a:xfrm>
              <a:custGeom>
                <a:avLst/>
                <a:gdLst>
                  <a:gd name="T0" fmla="*/ 10 w 67"/>
                  <a:gd name="T1" fmla="*/ 0 h 107"/>
                  <a:gd name="T2" fmla="*/ 10 w 67"/>
                  <a:gd name="T3" fmla="*/ 41 h 107"/>
                  <a:gd name="T4" fmla="*/ 36 w 67"/>
                  <a:gd name="T5" fmla="*/ 27 h 107"/>
                  <a:gd name="T6" fmla="*/ 67 w 67"/>
                  <a:gd name="T7" fmla="*/ 60 h 107"/>
                  <a:gd name="T8" fmla="*/ 67 w 67"/>
                  <a:gd name="T9" fmla="*/ 107 h 107"/>
                  <a:gd name="T10" fmla="*/ 57 w 67"/>
                  <a:gd name="T11" fmla="*/ 107 h 107"/>
                  <a:gd name="T12" fmla="*/ 57 w 67"/>
                  <a:gd name="T13" fmla="*/ 62 h 107"/>
                  <a:gd name="T14" fmla="*/ 33 w 67"/>
                  <a:gd name="T15" fmla="*/ 35 h 107"/>
                  <a:gd name="T16" fmla="*/ 10 w 67"/>
                  <a:gd name="T17" fmla="*/ 62 h 107"/>
                  <a:gd name="T18" fmla="*/ 10 w 67"/>
                  <a:gd name="T19" fmla="*/ 107 h 107"/>
                  <a:gd name="T20" fmla="*/ 0 w 67"/>
                  <a:gd name="T21" fmla="*/ 107 h 107"/>
                  <a:gd name="T22" fmla="*/ 0 w 67"/>
                  <a:gd name="T23" fmla="*/ 0 h 107"/>
                  <a:gd name="T24" fmla="*/ 10 w 67"/>
                  <a:gd name="T2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07">
                    <a:moveTo>
                      <a:pt x="10" y="0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5" y="31"/>
                      <a:pt x="25" y="27"/>
                      <a:pt x="36" y="27"/>
                    </a:cubicBezTo>
                    <a:cubicBezTo>
                      <a:pt x="52" y="27"/>
                      <a:pt x="67" y="37"/>
                      <a:pt x="67" y="60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44"/>
                      <a:pt x="48" y="35"/>
                      <a:pt x="33" y="35"/>
                    </a:cubicBezTo>
                    <a:cubicBezTo>
                      <a:pt x="19" y="35"/>
                      <a:pt x="10" y="44"/>
                      <a:pt x="10" y="62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CB1906AB-1917-EDFE-8AA2-30B54A9F9E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4113" y="3427413"/>
                <a:ext cx="669925" cy="723900"/>
              </a:xfrm>
              <a:custGeom>
                <a:avLst/>
                <a:gdLst>
                  <a:gd name="T0" fmla="*/ 37 w 75"/>
                  <a:gd name="T1" fmla="*/ 81 h 81"/>
                  <a:gd name="T2" fmla="*/ 0 w 75"/>
                  <a:gd name="T3" fmla="*/ 40 h 81"/>
                  <a:gd name="T4" fmla="*/ 39 w 75"/>
                  <a:gd name="T5" fmla="*/ 0 h 81"/>
                  <a:gd name="T6" fmla="*/ 75 w 75"/>
                  <a:gd name="T7" fmla="*/ 36 h 81"/>
                  <a:gd name="T8" fmla="*/ 75 w 75"/>
                  <a:gd name="T9" fmla="*/ 44 h 81"/>
                  <a:gd name="T10" fmla="*/ 10 w 75"/>
                  <a:gd name="T11" fmla="*/ 44 h 81"/>
                  <a:gd name="T12" fmla="*/ 37 w 75"/>
                  <a:gd name="T13" fmla="*/ 73 h 81"/>
                  <a:gd name="T14" fmla="*/ 62 w 75"/>
                  <a:gd name="T15" fmla="*/ 58 h 81"/>
                  <a:gd name="T16" fmla="*/ 73 w 75"/>
                  <a:gd name="T17" fmla="*/ 58 h 81"/>
                  <a:gd name="T18" fmla="*/ 37 w 75"/>
                  <a:gd name="T19" fmla="*/ 81 h 81"/>
                  <a:gd name="T20" fmla="*/ 10 w 75"/>
                  <a:gd name="T21" fmla="*/ 36 h 81"/>
                  <a:gd name="T22" fmla="*/ 65 w 75"/>
                  <a:gd name="T23" fmla="*/ 36 h 81"/>
                  <a:gd name="T24" fmla="*/ 37 w 75"/>
                  <a:gd name="T25" fmla="*/ 8 h 81"/>
                  <a:gd name="T26" fmla="*/ 10 w 75"/>
                  <a:gd name="T27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81">
                    <a:moveTo>
                      <a:pt x="37" y="81"/>
                    </a:moveTo>
                    <a:cubicBezTo>
                      <a:pt x="15" y="81"/>
                      <a:pt x="0" y="65"/>
                      <a:pt x="0" y="40"/>
                    </a:cubicBezTo>
                    <a:cubicBezTo>
                      <a:pt x="0" y="16"/>
                      <a:pt x="15" y="0"/>
                      <a:pt x="39" y="0"/>
                    </a:cubicBezTo>
                    <a:cubicBezTo>
                      <a:pt x="61" y="0"/>
                      <a:pt x="75" y="16"/>
                      <a:pt x="75" y="36"/>
                    </a:cubicBezTo>
                    <a:cubicBezTo>
                      <a:pt x="75" y="39"/>
                      <a:pt x="75" y="41"/>
                      <a:pt x="75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63"/>
                      <a:pt x="22" y="73"/>
                      <a:pt x="37" y="73"/>
                    </a:cubicBezTo>
                    <a:cubicBezTo>
                      <a:pt x="50" y="73"/>
                      <a:pt x="59" y="67"/>
                      <a:pt x="62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68" y="70"/>
                      <a:pt x="57" y="81"/>
                      <a:pt x="37" y="81"/>
                    </a:cubicBezTo>
                    <a:close/>
                    <a:moveTo>
                      <a:pt x="10" y="36"/>
                    </a:move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18"/>
                      <a:pt x="53" y="8"/>
                      <a:pt x="37" y="8"/>
                    </a:cubicBezTo>
                    <a:cubicBezTo>
                      <a:pt x="23" y="8"/>
                      <a:pt x="11" y="18"/>
                      <a:pt x="10" y="36"/>
                    </a:cubicBezTo>
                    <a:close/>
                  </a:path>
                </a:pathLst>
              </a:cu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Rectangle 26">
                <a:extLst>
                  <a:ext uri="{FF2B5EF4-FFF2-40B4-BE49-F238E27FC236}">
                    <a16:creationId xmlns:a16="http://schemas.microsoft.com/office/drawing/2014/main" id="{351B7404-8058-DB67-7388-12EB9C83C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438" y="3186113"/>
                <a:ext cx="88900" cy="955675"/>
              </a:xfrm>
              <a:prstGeom prst="rect">
                <a:avLst/>
              </a:pr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Rectangle 27">
                <a:extLst>
                  <a:ext uri="{FF2B5EF4-FFF2-40B4-BE49-F238E27FC236}">
                    <a16:creationId xmlns:a16="http://schemas.microsoft.com/office/drawing/2014/main" id="{DE097EF8-0243-ECE1-10BD-315F36899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2188" y="3186113"/>
                <a:ext cx="90488" cy="955675"/>
              </a:xfrm>
              <a:prstGeom prst="rect">
                <a:avLst/>
              </a:pr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F552E925-EEB6-B1CA-EC9D-148D88E09F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2663" y="3176588"/>
                <a:ext cx="125413" cy="965200"/>
              </a:xfrm>
              <a:custGeom>
                <a:avLst/>
                <a:gdLst>
                  <a:gd name="T0" fmla="*/ 0 w 14"/>
                  <a:gd name="T1" fmla="*/ 101 h 108"/>
                  <a:gd name="T2" fmla="*/ 7 w 14"/>
                  <a:gd name="T3" fmla="*/ 94 h 108"/>
                  <a:gd name="T4" fmla="*/ 14 w 14"/>
                  <a:gd name="T5" fmla="*/ 101 h 108"/>
                  <a:gd name="T6" fmla="*/ 7 w 14"/>
                  <a:gd name="T7" fmla="*/ 108 h 108"/>
                  <a:gd name="T8" fmla="*/ 0 w 14"/>
                  <a:gd name="T9" fmla="*/ 101 h 108"/>
                  <a:gd name="T10" fmla="*/ 12 w 14"/>
                  <a:gd name="T11" fmla="*/ 0 h 108"/>
                  <a:gd name="T12" fmla="*/ 11 w 14"/>
                  <a:gd name="T13" fmla="*/ 80 h 108"/>
                  <a:gd name="T14" fmla="*/ 3 w 14"/>
                  <a:gd name="T15" fmla="*/ 80 h 108"/>
                  <a:gd name="T16" fmla="*/ 2 w 14"/>
                  <a:gd name="T17" fmla="*/ 0 h 108"/>
                  <a:gd name="T18" fmla="*/ 12 w 14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08">
                    <a:moveTo>
                      <a:pt x="0" y="101"/>
                    </a:moveTo>
                    <a:cubicBezTo>
                      <a:pt x="0" y="97"/>
                      <a:pt x="3" y="94"/>
                      <a:pt x="7" y="94"/>
                    </a:cubicBezTo>
                    <a:cubicBezTo>
                      <a:pt x="11" y="94"/>
                      <a:pt x="14" y="97"/>
                      <a:pt x="14" y="101"/>
                    </a:cubicBezTo>
                    <a:cubicBezTo>
                      <a:pt x="14" y="105"/>
                      <a:pt x="11" y="108"/>
                      <a:pt x="7" y="108"/>
                    </a:cubicBezTo>
                    <a:cubicBezTo>
                      <a:pt x="3" y="108"/>
                      <a:pt x="0" y="105"/>
                      <a:pt x="0" y="101"/>
                    </a:cubicBezTo>
                    <a:close/>
                    <a:moveTo>
                      <a:pt x="12" y="0"/>
                    </a:moveTo>
                    <a:cubicBezTo>
                      <a:pt x="11" y="80"/>
                      <a:pt x="11" y="80"/>
                      <a:pt x="11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2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BBA00"/>
                  </a:solidFill>
                  <a:effectLst/>
                  <a:uLnTx/>
                  <a:uFillTx/>
                  <a:latin typeface="Verdana Pro" panose="020B060403050404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887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de texte + photo avec tit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0">
            <a:extLst>
              <a:ext uri="{FF2B5EF4-FFF2-40B4-BE49-F238E27FC236}">
                <a16:creationId xmlns:a16="http://schemas.microsoft.com/office/drawing/2014/main" id="{12CAD548-2411-C0A2-FAD1-5BB5A5C68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2952748"/>
            <a:ext cx="12187132" cy="3905252"/>
          </a:xfrm>
          <a:prstGeom prst="round2SameRect">
            <a:avLst>
              <a:gd name="adj1" fmla="val 6419"/>
              <a:gd name="adj2" fmla="val 0"/>
            </a:avLst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F223C3A-EF77-A6A1-5873-5DC1875358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593" y="1341120"/>
            <a:ext cx="5781745" cy="2722879"/>
          </a:xfrm>
          <a:prstGeom prst="round2SameRect">
            <a:avLst>
              <a:gd name="adj1" fmla="val 10394"/>
              <a:gd name="adj2" fmla="val 0"/>
            </a:avLst>
          </a:pr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2C44C80-987A-7B9E-2484-2F10AB9D62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8592" y="3600226"/>
            <a:ext cx="5781745" cy="2615411"/>
          </a:xfrm>
          <a:prstGeom prst="round2SameRect">
            <a:avLst>
              <a:gd name="adj1" fmla="val 418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44000" rIns="288000" bIns="540000" anchor="t" anchorCtr="0"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4"/>
              </a:buClr>
              <a:defRPr/>
            </a:lvl4pPr>
            <a:lvl5pPr marL="554400" indent="-285750">
              <a:buClr>
                <a:schemeClr val="accent1"/>
              </a:buClr>
              <a:buFont typeface="Verdana Pro" panose="020B0604030504040204" pitchFamily="34" charset="0"/>
              <a:buChar char="–"/>
              <a:defRPr/>
            </a:lvl5pPr>
            <a:lvl6pPr marL="554400" indent="-285750">
              <a:buClr>
                <a:schemeClr val="accent2"/>
              </a:buClr>
              <a:buFont typeface="Verdana Pro" panose="020B0604030504040204" pitchFamily="34" charset="0"/>
              <a:buChar char="–"/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A1CAF12-2E13-3EC7-0ED1-D3C041655B8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76799" y="1341120"/>
            <a:ext cx="5781745" cy="2722879"/>
          </a:xfrm>
          <a:prstGeom prst="round2SameRect">
            <a:avLst>
              <a:gd name="adj1" fmla="val 10394"/>
              <a:gd name="adj2" fmla="val 0"/>
            </a:avLst>
          </a:pr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A47E8B6-8862-0C83-CEA8-C2FB1BA22CF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6799" y="3600226"/>
            <a:ext cx="5781745" cy="2615411"/>
          </a:xfrm>
          <a:prstGeom prst="round2SameRect">
            <a:avLst>
              <a:gd name="adj1" fmla="val 418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44000" rIns="288000" bIns="540000" anchor="t" anchorCtr="0"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4"/>
              </a:buClr>
              <a:defRPr/>
            </a:lvl4pPr>
            <a:lvl5pPr marL="554400" indent="-285750">
              <a:buClr>
                <a:schemeClr val="accent1"/>
              </a:buClr>
              <a:buFont typeface="Verdana Pro" panose="020B0604030504040204" pitchFamily="34" charset="0"/>
              <a:buChar char="–"/>
              <a:defRPr/>
            </a:lvl5pPr>
            <a:lvl6pPr marL="554400" indent="-285750">
              <a:buClr>
                <a:schemeClr val="accent2"/>
              </a:buClr>
              <a:buFont typeface="Verdana Pro" panose="020B0604030504040204" pitchFamily="34" charset="0"/>
              <a:buChar char="–"/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3B0E53E-026E-4EDE-2FB7-04D836775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23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de texte avec titre V2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3" name="Rectangle: Top Corners Rounded 20">
            <a:extLst>
              <a:ext uri="{FF2B5EF4-FFF2-40B4-BE49-F238E27FC236}">
                <a16:creationId xmlns:a16="http://schemas.microsoft.com/office/drawing/2014/main" id="{12CAD548-2411-C0A2-FAD1-5BB5A5C68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2952748"/>
            <a:ext cx="12187132" cy="3905252"/>
          </a:xfrm>
          <a:prstGeom prst="round2SameRect">
            <a:avLst>
              <a:gd name="adj1" fmla="val 6419"/>
              <a:gd name="adj2" fmla="val 0"/>
            </a:avLst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8471638-5987-F3C9-D9A5-B981ED3DC0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8591" y="1341122"/>
            <a:ext cx="5781745" cy="2579747"/>
          </a:xfrm>
          <a:prstGeom prst="round2SameRect">
            <a:avLst>
              <a:gd name="adj1" fmla="val 6979"/>
              <a:gd name="adj2" fmla="val 0"/>
            </a:avLst>
          </a:prstGeom>
          <a:solidFill>
            <a:schemeClr val="accent3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80000" rIns="144000" bIns="1980000" anchor="b" anchorCtr="0">
            <a:spAutoFit/>
          </a:bodyPr>
          <a:lstStyle>
            <a:lvl1pPr marL="0">
              <a:lnSpc>
                <a:spcPct val="90000"/>
              </a:lnSpc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130000"/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8CCE347-B40C-8A74-121A-2BF79CE7F5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8592" y="2450439"/>
            <a:ext cx="5781745" cy="3767655"/>
          </a:xfrm>
          <a:prstGeom prst="round2SameRect">
            <a:avLst>
              <a:gd name="adj1" fmla="val 418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44000" rIns="288000" bIns="144000" anchor="t" anchorCtr="0"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4"/>
              </a:buClr>
              <a:defRPr/>
            </a:lvl4pPr>
            <a:lvl5pPr marL="554400" indent="-285750">
              <a:buClr>
                <a:schemeClr val="accent1"/>
              </a:buClr>
              <a:buFont typeface="Verdana Pro" panose="020B0604030504040204" pitchFamily="34" charset="0"/>
              <a:buChar char="–"/>
              <a:defRPr/>
            </a:lvl5pPr>
            <a:lvl6pPr marL="554400" indent="-285750">
              <a:buClr>
                <a:schemeClr val="accent2"/>
              </a:buClr>
              <a:buFont typeface="Verdana Pro" panose="020B0604030504040204" pitchFamily="34" charset="0"/>
              <a:buChar char="–"/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3"/>
            <a:r>
              <a:rPr lang="fr-FR" noProof="0"/>
              <a:t>Cinquième niveau</a:t>
            </a:r>
          </a:p>
          <a:p>
            <a:pPr lvl="4"/>
            <a:r>
              <a:rPr lang="fr-FR" noProof="0"/>
              <a:t>Sixième niveau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078EB83-E582-8B4A-34FA-A1E2F419B2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6799" y="1341122"/>
            <a:ext cx="5781745" cy="2579747"/>
          </a:xfrm>
          <a:prstGeom prst="round2SameRect">
            <a:avLst>
              <a:gd name="adj1" fmla="val 6979"/>
              <a:gd name="adj2" fmla="val 0"/>
            </a:avLst>
          </a:prstGeom>
          <a:solidFill>
            <a:schemeClr val="accent3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80000" rIns="144000" bIns="1980000" anchor="b" anchorCtr="0">
            <a:spAutoFit/>
          </a:bodyPr>
          <a:lstStyle>
            <a:lvl1pPr marL="0">
              <a:lnSpc>
                <a:spcPct val="90000"/>
              </a:lnSpc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SzPct val="130000"/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Tx/>
              <a:buNone/>
              <a:defRPr sz="20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C7372D0-6425-F281-0163-062797C01D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6799" y="2450439"/>
            <a:ext cx="5781745" cy="3767655"/>
          </a:xfrm>
          <a:prstGeom prst="round2SameRect">
            <a:avLst>
              <a:gd name="adj1" fmla="val 418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/>
                </a:gs>
              </a:gsLst>
              <a:lin ang="5400000" scaled="1"/>
            </a:gradFill>
          </a:ln>
        </p:spPr>
        <p:txBody>
          <a:bodyPr lIns="396000" tIns="144000" rIns="288000" bIns="144000" anchor="t" anchorCtr="0">
            <a:noAutofit/>
          </a:bodyPr>
          <a:lstStyle>
            <a:lvl1pPr>
              <a:defRPr sz="1800">
                <a:latin typeface="+mj-lt"/>
              </a:defRPr>
            </a:lvl1pPr>
            <a:lvl2pPr marL="285750" indent="-285750">
              <a:buSzPct val="130000"/>
              <a:buFont typeface="Verdana Pro" panose="020B0604030504040204" pitchFamily="34" charset="0"/>
              <a:buChar char="»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4"/>
              </a:buClr>
              <a:defRPr/>
            </a:lvl4pPr>
            <a:lvl5pPr marL="554400" indent="-285750">
              <a:buClr>
                <a:schemeClr val="accent1"/>
              </a:buClr>
              <a:buFont typeface="Verdana Pro" panose="020B0604030504040204" pitchFamily="34" charset="0"/>
              <a:buChar char="–"/>
              <a:defRPr/>
            </a:lvl5pPr>
            <a:lvl6pPr marL="554400" indent="-285750">
              <a:buClr>
                <a:schemeClr val="accent2"/>
              </a:buClr>
              <a:buFont typeface="Verdana Pro" panose="020B0604030504040204" pitchFamily="34" charset="0"/>
              <a:buChar char="–"/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  <a:lvl9pPr>
              <a:buClr>
                <a:schemeClr val="accent4"/>
              </a:buClr>
              <a:defRPr/>
            </a:lvl9pPr>
          </a:lstStyle>
          <a:p>
            <a:pPr lvl="0"/>
            <a:r>
              <a:rPr lang="fr-FR" noProof="0"/>
              <a:t>Deuxième niveau</a:t>
            </a:r>
          </a:p>
          <a:p>
            <a:pPr lvl="1"/>
            <a:r>
              <a:rPr lang="fr-FR" noProof="0"/>
              <a:t>Troisième niveau</a:t>
            </a:r>
          </a:p>
          <a:p>
            <a:pPr lvl="2"/>
            <a:r>
              <a:rPr lang="fr-FR" noProof="0"/>
              <a:t>Quatrième niveau</a:t>
            </a:r>
          </a:p>
          <a:p>
            <a:pPr lvl="3"/>
            <a:r>
              <a:rPr lang="fr-FR" noProof="0"/>
              <a:t>Cinquième niveau</a:t>
            </a:r>
          </a:p>
          <a:p>
            <a:pPr lvl="4"/>
            <a:r>
              <a:rPr lang="fr-FR" noProof="0"/>
              <a:t>Sixième niveau</a:t>
            </a:r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FC6BA4AB-FCDD-21CF-ACAF-046A1854D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0676" y="2167465"/>
            <a:ext cx="4859224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48962123-0A94-38F9-54C8-D290F94E8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38059" y="2167465"/>
            <a:ext cx="4859224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4F5E0EF-35CF-13A6-4D8E-98A783DA7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41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8B8A4F9-3F55-B44C-2D5D-4B55DA14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1181098"/>
            <a:ext cx="11729942" cy="5676903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Rectangle: Top Corners Rounded 1">
            <a:extLst>
              <a:ext uri="{FF2B5EF4-FFF2-40B4-BE49-F238E27FC236}">
                <a16:creationId xmlns:a16="http://schemas.microsoft.com/office/drawing/2014/main" id="{8A98739D-F903-A455-735A-3DC20E91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73BE85C1-B555-9579-C205-CE4EAF49A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5536" y="1530451"/>
            <a:ext cx="11178480" cy="352052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D4393B12-F2DD-AE8B-2939-54DF11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675" y="5213800"/>
            <a:ext cx="3551125" cy="77495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400">
                <a:latin typeface="+mj-lt"/>
              </a:defRPr>
            </a:lvl1pPr>
            <a:lvl2pPr>
              <a:buFontTx/>
              <a:buNone/>
              <a:defRPr sz="1400"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 marL="0" indent="0">
              <a:buFontTx/>
              <a:buNone/>
              <a:defRPr sz="1400">
                <a:latin typeface="+mj-lt"/>
              </a:defRPr>
            </a:lvl4pPr>
            <a:lvl5pPr marL="0" indent="0">
              <a:buFontTx/>
              <a:buNone/>
              <a:defRPr sz="1400">
                <a:latin typeface="+mj-lt"/>
              </a:defRPr>
            </a:lvl5pPr>
            <a:lvl6pPr marL="0" indent="0">
              <a:buFontTx/>
              <a:buNone/>
              <a:defRPr sz="1400">
                <a:latin typeface="+mj-lt"/>
              </a:defRPr>
            </a:lvl6pPr>
            <a:lvl7pPr marL="0" indent="0">
              <a:buFontTx/>
              <a:buNone/>
              <a:defRPr sz="1400">
                <a:latin typeface="+mj-lt"/>
              </a:defRPr>
            </a:lvl7pPr>
            <a:lvl8pPr marL="0" indent="0">
              <a:buFontTx/>
              <a:buNone/>
              <a:defRPr sz="1400">
                <a:latin typeface="+mj-lt"/>
              </a:defRPr>
            </a:lvl8pPr>
            <a:lvl9pPr marL="0" indent="0">
              <a:buFontTx/>
              <a:buNone/>
              <a:defRPr sz="1400">
                <a:latin typeface="+mj-lt"/>
              </a:defRPr>
            </a:lvl9pPr>
          </a:lstStyle>
          <a:p>
            <a:pPr lvl="0"/>
            <a:r>
              <a:rPr lang="fr-FR" noProof="0"/>
              <a:t>Deuxième niveau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318A820F-B99B-5956-A024-964298C92F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4684" y="5213800"/>
            <a:ext cx="4030438" cy="77495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/>
            </a:lvl1pPr>
            <a:lvl2pPr>
              <a:buFontTx/>
              <a:buNone/>
              <a:defRPr sz="1800"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1800"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1800"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1800"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1800"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1800"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1800"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1800"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Premier niveau</a:t>
            </a:r>
          </a:p>
        </p:txBody>
      </p:sp>
      <p:sp>
        <p:nvSpPr>
          <p:cNvPr id="12" name="Rectangle: Top Corners Rounded 1">
            <a:extLst>
              <a:ext uri="{FF2B5EF4-FFF2-40B4-BE49-F238E27FC236}">
                <a16:creationId xmlns:a16="http://schemas.microsoft.com/office/drawing/2014/main" id="{45E35425-08BE-1750-A58E-A183E78CA78E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6A5D1F-05FA-1E59-E379-D32E7D364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4E9AAF9-8FCD-618C-A77F-8699B687B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473FB7E0-0EFA-7ED1-97A8-4E8CBB33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627035" y="965441"/>
            <a:ext cx="874289" cy="87428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51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87E88A6-0570-B4D5-8C6D-E6CA6159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5" y="426767"/>
            <a:ext cx="10862132" cy="498598"/>
          </a:xfrm>
        </p:spPr>
        <p:txBody>
          <a:bodyPr>
            <a:noAutofit/>
          </a:bodyPr>
          <a:lstStyle/>
          <a:p>
            <a:r>
              <a:rPr lang="fr-FR" noProof="0"/>
              <a:t>Titre de la slide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C8B8A4F9-3F55-B44C-2D5D-4B55DA14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228598" y="1181098"/>
            <a:ext cx="11729942" cy="5676903"/>
          </a:xfrm>
          <a:prstGeom prst="round2SameRect">
            <a:avLst>
              <a:gd name="adj1" fmla="val 4062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8EECD9-C083-92B7-D0A0-BE876C22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46062" y="1095053"/>
            <a:ext cx="594885" cy="488200"/>
            <a:chOff x="6572805" y="2461391"/>
            <a:chExt cx="594885" cy="48820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3E44D7E-9938-7E9C-9B29-7DEDE4B6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55B68D2-EC87-C6C6-6A55-094CB640D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F8AF443-7C6F-3D76-FA2D-E31902FB8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sp>
        <p:nvSpPr>
          <p:cNvPr id="11" name="Rectangle: Top Corners Rounded 1">
            <a:extLst>
              <a:ext uri="{FF2B5EF4-FFF2-40B4-BE49-F238E27FC236}">
                <a16:creationId xmlns:a16="http://schemas.microsoft.com/office/drawing/2014/main" id="{8A98739D-F903-A455-735A-3DC20E91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2EA582DD-B819-E66E-9B78-F47A0AB222C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25536" y="1530451"/>
            <a:ext cx="11178480" cy="436235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Rectangle: Top Corners Rounded 1">
            <a:extLst>
              <a:ext uri="{FF2B5EF4-FFF2-40B4-BE49-F238E27FC236}">
                <a16:creationId xmlns:a16="http://schemas.microsoft.com/office/drawing/2014/main" id="{45E35425-08BE-1750-A58E-A183E78CA78E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1BBECB0-22FE-1D93-0E47-A3394D793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4E9AAF9-8FCD-618C-A77F-8699B687B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52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bleu foncé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281" descr="Merci !">
            <a:extLst>
              <a:ext uri="{FF2B5EF4-FFF2-40B4-BE49-F238E27FC236}">
                <a16:creationId xmlns:a16="http://schemas.microsoft.com/office/drawing/2014/main" id="{2E43EF77-04EC-E1A1-917D-C948D4F87C9E}"/>
              </a:ext>
            </a:extLst>
          </p:cNvPr>
          <p:cNvGrpSpPr/>
          <p:nvPr userDrawn="1"/>
        </p:nvGrpSpPr>
        <p:grpSpPr>
          <a:xfrm>
            <a:off x="3204353" y="2096988"/>
            <a:ext cx="5783293" cy="2664023"/>
            <a:chOff x="2282825" y="2911475"/>
            <a:chExt cx="3267076" cy="1504950"/>
          </a:xfrm>
        </p:grpSpPr>
        <p:grpSp>
          <p:nvGrpSpPr>
            <p:cNvPr id="6" name="Grouper 282">
              <a:extLst>
                <a:ext uri="{FF2B5EF4-FFF2-40B4-BE49-F238E27FC236}">
                  <a16:creationId xmlns:a16="http://schemas.microsoft.com/office/drawing/2014/main" id="{C7E615A2-050C-EB4E-63BB-EF21912764C9}"/>
                </a:ext>
              </a:extLst>
            </p:cNvPr>
            <p:cNvGrpSpPr/>
            <p:nvPr/>
          </p:nvGrpSpPr>
          <p:grpSpPr>
            <a:xfrm>
              <a:off x="3778250" y="2911475"/>
              <a:ext cx="1506538" cy="1504950"/>
              <a:chOff x="3778250" y="2911475"/>
              <a:chExt cx="1506538" cy="1504950"/>
            </a:xfrm>
          </p:grpSpPr>
          <p:sp>
            <p:nvSpPr>
              <p:cNvPr id="10" name="Freeform 67">
                <a:extLst>
                  <a:ext uri="{FF2B5EF4-FFF2-40B4-BE49-F238E27FC236}">
                    <a16:creationId xmlns:a16="http://schemas.microsoft.com/office/drawing/2014/main" id="{DE38B6AD-845A-3A6C-ED97-9F67F0E3F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838" y="3576638"/>
                <a:ext cx="80963" cy="76200"/>
              </a:xfrm>
              <a:custGeom>
                <a:avLst/>
                <a:gdLst>
                  <a:gd name="T0" fmla="*/ 41 w 41"/>
                  <a:gd name="T1" fmla="*/ 19 h 38"/>
                  <a:gd name="T2" fmla="*/ 20 w 41"/>
                  <a:gd name="T3" fmla="*/ 0 h 38"/>
                  <a:gd name="T4" fmla="*/ 0 w 41"/>
                  <a:gd name="T5" fmla="*/ 0 h 38"/>
                  <a:gd name="T6" fmla="*/ 0 w 41"/>
                  <a:gd name="T7" fmla="*/ 38 h 38"/>
                  <a:gd name="T8" fmla="*/ 20 w 41"/>
                  <a:gd name="T9" fmla="*/ 38 h 38"/>
                  <a:gd name="T10" fmla="*/ 41 w 41"/>
                  <a:gd name="T1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41" y="19"/>
                    </a:moveTo>
                    <a:cubicBezTo>
                      <a:pt x="41" y="8"/>
                      <a:pt x="34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34" y="38"/>
                      <a:pt x="41" y="31"/>
                      <a:pt x="41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75A1434-CE59-9C5C-298F-2C00F97C4D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8250" y="2911475"/>
                <a:ext cx="1506538" cy="1504950"/>
              </a:xfrm>
              <a:custGeom>
                <a:avLst/>
                <a:gdLst>
                  <a:gd name="T0" fmla="*/ 56 w 754"/>
                  <a:gd name="T1" fmla="*/ 275 h 753"/>
                  <a:gd name="T2" fmla="*/ 698 w 754"/>
                  <a:gd name="T3" fmla="*/ 478 h 753"/>
                  <a:gd name="T4" fmla="*/ 255 w 754"/>
                  <a:gd name="T5" fmla="*/ 431 h 753"/>
                  <a:gd name="T6" fmla="*/ 236 w 754"/>
                  <a:gd name="T7" fmla="*/ 354 h 753"/>
                  <a:gd name="T8" fmla="*/ 189 w 754"/>
                  <a:gd name="T9" fmla="*/ 431 h 753"/>
                  <a:gd name="T10" fmla="*/ 155 w 754"/>
                  <a:gd name="T11" fmla="*/ 431 h 753"/>
                  <a:gd name="T12" fmla="*/ 136 w 754"/>
                  <a:gd name="T13" fmla="*/ 319 h 753"/>
                  <a:gd name="T14" fmla="*/ 196 w 754"/>
                  <a:gd name="T15" fmla="*/ 407 h 753"/>
                  <a:gd name="T16" fmla="*/ 255 w 754"/>
                  <a:gd name="T17" fmla="*/ 319 h 753"/>
                  <a:gd name="T18" fmla="*/ 341 w 754"/>
                  <a:gd name="T19" fmla="*/ 333 h 753"/>
                  <a:gd name="T20" fmla="*/ 297 w 754"/>
                  <a:gd name="T21" fmla="*/ 367 h 753"/>
                  <a:gd name="T22" fmla="*/ 336 w 754"/>
                  <a:gd name="T23" fmla="*/ 381 h 753"/>
                  <a:gd name="T24" fmla="*/ 297 w 754"/>
                  <a:gd name="T25" fmla="*/ 417 h 753"/>
                  <a:gd name="T26" fmla="*/ 341 w 754"/>
                  <a:gd name="T27" fmla="*/ 431 h 753"/>
                  <a:gd name="T28" fmla="*/ 279 w 754"/>
                  <a:gd name="T29" fmla="*/ 319 h 753"/>
                  <a:gd name="T30" fmla="*/ 341 w 754"/>
                  <a:gd name="T31" fmla="*/ 333 h 753"/>
                  <a:gd name="T32" fmla="*/ 393 w 754"/>
                  <a:gd name="T33" fmla="*/ 386 h 753"/>
                  <a:gd name="T34" fmla="*/ 382 w 754"/>
                  <a:gd name="T35" fmla="*/ 431 h 753"/>
                  <a:gd name="T36" fmla="*/ 363 w 754"/>
                  <a:gd name="T37" fmla="*/ 319 h 753"/>
                  <a:gd name="T38" fmla="*/ 442 w 754"/>
                  <a:gd name="T39" fmla="*/ 352 h 753"/>
                  <a:gd name="T40" fmla="*/ 443 w 754"/>
                  <a:gd name="T41" fmla="*/ 431 h 753"/>
                  <a:gd name="T42" fmla="*/ 516 w 754"/>
                  <a:gd name="T43" fmla="*/ 416 h 753"/>
                  <a:gd name="T44" fmla="*/ 568 w 754"/>
                  <a:gd name="T45" fmla="*/ 399 h 753"/>
                  <a:gd name="T46" fmla="*/ 459 w 754"/>
                  <a:gd name="T47" fmla="*/ 375 h 753"/>
                  <a:gd name="T48" fmla="*/ 568 w 754"/>
                  <a:gd name="T49" fmla="*/ 351 h 753"/>
                  <a:gd name="T50" fmla="*/ 516 w 754"/>
                  <a:gd name="T51" fmla="*/ 334 h 753"/>
                  <a:gd name="T52" fmla="*/ 516 w 754"/>
                  <a:gd name="T53" fmla="*/ 416 h 753"/>
                  <a:gd name="T54" fmla="*/ 590 w 754"/>
                  <a:gd name="T55" fmla="*/ 431 h 753"/>
                  <a:gd name="T56" fmla="*/ 608 w 754"/>
                  <a:gd name="T57" fmla="*/ 319 h 753"/>
                  <a:gd name="T58" fmla="*/ 599 w 754"/>
                  <a:gd name="T59" fmla="*/ 307 h 753"/>
                  <a:gd name="T60" fmla="*/ 599 w 754"/>
                  <a:gd name="T61" fmla="*/ 283 h 753"/>
                  <a:gd name="T62" fmla="*/ 599 w 754"/>
                  <a:gd name="T63" fmla="*/ 30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4" h="753">
                    <a:moveTo>
                      <a:pt x="479" y="56"/>
                    </a:moveTo>
                    <a:cubicBezTo>
                      <a:pt x="302" y="0"/>
                      <a:pt x="112" y="98"/>
                      <a:pt x="56" y="275"/>
                    </a:cubicBezTo>
                    <a:cubicBezTo>
                      <a:pt x="0" y="452"/>
                      <a:pt x="99" y="641"/>
                      <a:pt x="276" y="697"/>
                    </a:cubicBezTo>
                    <a:cubicBezTo>
                      <a:pt x="452" y="753"/>
                      <a:pt x="642" y="655"/>
                      <a:pt x="698" y="478"/>
                    </a:cubicBezTo>
                    <a:cubicBezTo>
                      <a:pt x="754" y="301"/>
                      <a:pt x="656" y="112"/>
                      <a:pt x="479" y="56"/>
                    </a:cubicBezTo>
                    <a:close/>
                    <a:moveTo>
                      <a:pt x="255" y="431"/>
                    </a:moveTo>
                    <a:cubicBezTo>
                      <a:pt x="236" y="431"/>
                      <a:pt x="236" y="431"/>
                      <a:pt x="236" y="43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02" y="431"/>
                      <a:pt x="202" y="431"/>
                      <a:pt x="202" y="431"/>
                    </a:cubicBezTo>
                    <a:cubicBezTo>
                      <a:pt x="189" y="431"/>
                      <a:pt x="189" y="431"/>
                      <a:pt x="189" y="431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36" y="431"/>
                      <a:pt x="136" y="431"/>
                      <a:pt x="136" y="431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56" y="319"/>
                      <a:pt x="156" y="319"/>
                      <a:pt x="156" y="319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35" y="319"/>
                      <a:pt x="235" y="319"/>
                      <a:pt x="235" y="319"/>
                    </a:cubicBezTo>
                    <a:cubicBezTo>
                      <a:pt x="255" y="319"/>
                      <a:pt x="255" y="319"/>
                      <a:pt x="255" y="319"/>
                    </a:cubicBezTo>
                    <a:lnTo>
                      <a:pt x="255" y="431"/>
                    </a:lnTo>
                    <a:close/>
                    <a:moveTo>
                      <a:pt x="341" y="333"/>
                    </a:moveTo>
                    <a:cubicBezTo>
                      <a:pt x="297" y="333"/>
                      <a:pt x="297" y="333"/>
                      <a:pt x="297" y="333"/>
                    </a:cubicBezTo>
                    <a:cubicBezTo>
                      <a:pt x="297" y="367"/>
                      <a:pt x="297" y="367"/>
                      <a:pt x="297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81"/>
                      <a:pt x="336" y="381"/>
                      <a:pt x="336" y="381"/>
                    </a:cubicBezTo>
                    <a:cubicBezTo>
                      <a:pt x="297" y="381"/>
                      <a:pt x="297" y="381"/>
                      <a:pt x="297" y="381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1" y="431"/>
                      <a:pt x="341" y="431"/>
                      <a:pt x="341" y="431"/>
                    </a:cubicBezTo>
                    <a:cubicBezTo>
                      <a:pt x="279" y="431"/>
                      <a:pt x="279" y="431"/>
                      <a:pt x="279" y="431"/>
                    </a:cubicBezTo>
                    <a:cubicBezTo>
                      <a:pt x="279" y="319"/>
                      <a:pt x="279" y="319"/>
                      <a:pt x="279" y="319"/>
                    </a:cubicBezTo>
                    <a:cubicBezTo>
                      <a:pt x="341" y="319"/>
                      <a:pt x="341" y="319"/>
                      <a:pt x="341" y="319"/>
                    </a:cubicBezTo>
                    <a:lnTo>
                      <a:pt x="341" y="333"/>
                    </a:lnTo>
                    <a:close/>
                    <a:moveTo>
                      <a:pt x="421" y="431"/>
                    </a:move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82" y="386"/>
                      <a:pt x="382" y="386"/>
                      <a:pt x="382" y="386"/>
                    </a:cubicBezTo>
                    <a:cubicBezTo>
                      <a:pt x="382" y="431"/>
                      <a:pt x="382" y="431"/>
                      <a:pt x="382" y="431"/>
                    </a:cubicBezTo>
                    <a:cubicBezTo>
                      <a:pt x="363" y="431"/>
                      <a:pt x="363" y="431"/>
                      <a:pt x="363" y="431"/>
                    </a:cubicBezTo>
                    <a:cubicBezTo>
                      <a:pt x="363" y="319"/>
                      <a:pt x="363" y="319"/>
                      <a:pt x="363" y="319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28" y="319"/>
                      <a:pt x="442" y="334"/>
                      <a:pt x="442" y="352"/>
                    </a:cubicBezTo>
                    <a:cubicBezTo>
                      <a:pt x="442" y="366"/>
                      <a:pt x="434" y="381"/>
                      <a:pt x="414" y="385"/>
                    </a:cubicBezTo>
                    <a:cubicBezTo>
                      <a:pt x="443" y="431"/>
                      <a:pt x="443" y="431"/>
                      <a:pt x="443" y="431"/>
                    </a:cubicBezTo>
                    <a:lnTo>
                      <a:pt x="421" y="431"/>
                    </a:lnTo>
                    <a:close/>
                    <a:moveTo>
                      <a:pt x="516" y="416"/>
                    </a:moveTo>
                    <a:cubicBezTo>
                      <a:pt x="530" y="416"/>
                      <a:pt x="540" y="410"/>
                      <a:pt x="546" y="399"/>
                    </a:cubicBezTo>
                    <a:cubicBezTo>
                      <a:pt x="568" y="399"/>
                      <a:pt x="568" y="399"/>
                      <a:pt x="568" y="399"/>
                    </a:cubicBezTo>
                    <a:cubicBezTo>
                      <a:pt x="560" y="421"/>
                      <a:pt x="540" y="432"/>
                      <a:pt x="516" y="432"/>
                    </a:cubicBezTo>
                    <a:cubicBezTo>
                      <a:pt x="485" y="432"/>
                      <a:pt x="459" y="409"/>
                      <a:pt x="459" y="375"/>
                    </a:cubicBezTo>
                    <a:cubicBezTo>
                      <a:pt x="459" y="341"/>
                      <a:pt x="485" y="318"/>
                      <a:pt x="516" y="318"/>
                    </a:cubicBezTo>
                    <a:cubicBezTo>
                      <a:pt x="540" y="318"/>
                      <a:pt x="560" y="329"/>
                      <a:pt x="568" y="351"/>
                    </a:cubicBezTo>
                    <a:cubicBezTo>
                      <a:pt x="546" y="351"/>
                      <a:pt x="546" y="351"/>
                      <a:pt x="546" y="351"/>
                    </a:cubicBezTo>
                    <a:cubicBezTo>
                      <a:pt x="540" y="340"/>
                      <a:pt x="530" y="334"/>
                      <a:pt x="516" y="334"/>
                    </a:cubicBezTo>
                    <a:cubicBezTo>
                      <a:pt x="494" y="334"/>
                      <a:pt x="478" y="350"/>
                      <a:pt x="478" y="375"/>
                    </a:cubicBezTo>
                    <a:cubicBezTo>
                      <a:pt x="478" y="400"/>
                      <a:pt x="494" y="416"/>
                      <a:pt x="516" y="416"/>
                    </a:cubicBezTo>
                    <a:close/>
                    <a:moveTo>
                      <a:pt x="608" y="431"/>
                    </a:moveTo>
                    <a:cubicBezTo>
                      <a:pt x="590" y="431"/>
                      <a:pt x="590" y="431"/>
                      <a:pt x="590" y="431"/>
                    </a:cubicBezTo>
                    <a:cubicBezTo>
                      <a:pt x="590" y="319"/>
                      <a:pt x="590" y="319"/>
                      <a:pt x="590" y="319"/>
                    </a:cubicBezTo>
                    <a:cubicBezTo>
                      <a:pt x="608" y="319"/>
                      <a:pt x="608" y="319"/>
                      <a:pt x="608" y="319"/>
                    </a:cubicBezTo>
                    <a:lnTo>
                      <a:pt x="608" y="431"/>
                    </a:lnTo>
                    <a:close/>
                    <a:moveTo>
                      <a:pt x="599" y="307"/>
                    </a:moveTo>
                    <a:cubicBezTo>
                      <a:pt x="592" y="307"/>
                      <a:pt x="587" y="302"/>
                      <a:pt x="587" y="295"/>
                    </a:cubicBezTo>
                    <a:cubicBezTo>
                      <a:pt x="587" y="289"/>
                      <a:pt x="592" y="283"/>
                      <a:pt x="599" y="283"/>
                    </a:cubicBezTo>
                    <a:cubicBezTo>
                      <a:pt x="605" y="283"/>
                      <a:pt x="611" y="289"/>
                      <a:pt x="611" y="295"/>
                    </a:cubicBezTo>
                    <a:cubicBezTo>
                      <a:pt x="611" y="302"/>
                      <a:pt x="605" y="307"/>
                      <a:pt x="599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69B3"/>
                  </a:solidFill>
                </a:endParaRPr>
              </a:p>
            </p:txBody>
          </p:sp>
        </p:grpSp>
        <p:sp>
          <p:nvSpPr>
            <p:cNvPr id="7" name="Freeform 69">
              <a:extLst>
                <a:ext uri="{FF2B5EF4-FFF2-40B4-BE49-F238E27FC236}">
                  <a16:creationId xmlns:a16="http://schemas.microsoft.com/office/drawing/2014/main" id="{37A5BF76-F64B-6012-7710-3367461D4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2825" y="2911475"/>
              <a:ext cx="1506538" cy="1504950"/>
            </a:xfrm>
            <a:custGeom>
              <a:avLst/>
              <a:gdLst>
                <a:gd name="T0" fmla="*/ 276 w 754"/>
                <a:gd name="T1" fmla="*/ 697 h 753"/>
                <a:gd name="T2" fmla="*/ 56 w 754"/>
                <a:gd name="T3" fmla="*/ 275 h 753"/>
                <a:gd name="T4" fmla="*/ 479 w 754"/>
                <a:gd name="T5" fmla="*/ 56 h 753"/>
                <a:gd name="T6" fmla="*/ 698 w 754"/>
                <a:gd name="T7" fmla="*/ 478 h 753"/>
                <a:gd name="T8" fmla="*/ 276 w 754"/>
                <a:gd name="T9" fmla="*/ 697 h 753"/>
                <a:gd name="T10" fmla="*/ 472 w 754"/>
                <a:gd name="T11" fmla="*/ 75 h 753"/>
                <a:gd name="T12" fmla="*/ 76 w 754"/>
                <a:gd name="T13" fmla="*/ 281 h 753"/>
                <a:gd name="T14" fmla="*/ 282 w 754"/>
                <a:gd name="T15" fmla="*/ 678 h 753"/>
                <a:gd name="T16" fmla="*/ 678 w 754"/>
                <a:gd name="T17" fmla="*/ 472 h 753"/>
                <a:gd name="T18" fmla="*/ 472 w 754"/>
                <a:gd name="T19" fmla="*/ 7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4" h="753">
                  <a:moveTo>
                    <a:pt x="276" y="697"/>
                  </a:moveTo>
                  <a:cubicBezTo>
                    <a:pt x="99" y="641"/>
                    <a:pt x="0" y="452"/>
                    <a:pt x="56" y="275"/>
                  </a:cubicBezTo>
                  <a:cubicBezTo>
                    <a:pt x="112" y="98"/>
                    <a:pt x="302" y="0"/>
                    <a:pt x="479" y="56"/>
                  </a:cubicBezTo>
                  <a:cubicBezTo>
                    <a:pt x="655" y="112"/>
                    <a:pt x="754" y="301"/>
                    <a:pt x="698" y="478"/>
                  </a:cubicBezTo>
                  <a:cubicBezTo>
                    <a:pt x="642" y="655"/>
                    <a:pt x="452" y="753"/>
                    <a:pt x="276" y="697"/>
                  </a:cubicBezTo>
                  <a:close/>
                  <a:moveTo>
                    <a:pt x="472" y="75"/>
                  </a:moveTo>
                  <a:cubicBezTo>
                    <a:pt x="306" y="23"/>
                    <a:pt x="128" y="115"/>
                    <a:pt x="76" y="281"/>
                  </a:cubicBezTo>
                  <a:cubicBezTo>
                    <a:pt x="23" y="447"/>
                    <a:pt x="116" y="625"/>
                    <a:pt x="282" y="678"/>
                  </a:cubicBezTo>
                  <a:cubicBezTo>
                    <a:pt x="448" y="730"/>
                    <a:pt x="626" y="638"/>
                    <a:pt x="678" y="472"/>
                  </a:cubicBezTo>
                  <a:cubicBezTo>
                    <a:pt x="731" y="306"/>
                    <a:pt x="638" y="128"/>
                    <a:pt x="472" y="75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0">
              <a:extLst>
                <a:ext uri="{FF2B5EF4-FFF2-40B4-BE49-F238E27FC236}">
                  <a16:creationId xmlns:a16="http://schemas.microsoft.com/office/drawing/2014/main" id="{BFF945B7-3F35-1632-2A9D-A2955A0C8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9388" y="3267075"/>
              <a:ext cx="808038" cy="633413"/>
            </a:xfrm>
            <a:custGeom>
              <a:avLst/>
              <a:gdLst>
                <a:gd name="T0" fmla="*/ 131 w 404"/>
                <a:gd name="T1" fmla="*/ 300 h 317"/>
                <a:gd name="T2" fmla="*/ 64 w 404"/>
                <a:gd name="T3" fmla="*/ 208 h 317"/>
                <a:gd name="T4" fmla="*/ 76 w 404"/>
                <a:gd name="T5" fmla="*/ 197 h 317"/>
                <a:gd name="T6" fmla="*/ 87 w 404"/>
                <a:gd name="T7" fmla="*/ 208 h 317"/>
                <a:gd name="T8" fmla="*/ 138 w 404"/>
                <a:gd name="T9" fmla="*/ 278 h 317"/>
                <a:gd name="T10" fmla="*/ 220 w 404"/>
                <a:gd name="T11" fmla="*/ 250 h 317"/>
                <a:gd name="T12" fmla="*/ 236 w 404"/>
                <a:gd name="T13" fmla="*/ 247 h 317"/>
                <a:gd name="T14" fmla="*/ 239 w 404"/>
                <a:gd name="T15" fmla="*/ 263 h 317"/>
                <a:gd name="T16" fmla="*/ 131 w 404"/>
                <a:gd name="T17" fmla="*/ 300 h 317"/>
                <a:gd name="T18" fmla="*/ 253 w 404"/>
                <a:gd name="T19" fmla="*/ 157 h 317"/>
                <a:gd name="T20" fmla="*/ 246 w 404"/>
                <a:gd name="T21" fmla="*/ 143 h 317"/>
                <a:gd name="T22" fmla="*/ 289 w 404"/>
                <a:gd name="T23" fmla="*/ 88 h 317"/>
                <a:gd name="T24" fmla="*/ 345 w 404"/>
                <a:gd name="T25" fmla="*/ 84 h 317"/>
                <a:gd name="T26" fmla="*/ 389 w 404"/>
                <a:gd name="T27" fmla="*/ 119 h 317"/>
                <a:gd name="T28" fmla="*/ 392 w 404"/>
                <a:gd name="T29" fmla="*/ 188 h 317"/>
                <a:gd name="T30" fmla="*/ 377 w 404"/>
                <a:gd name="T31" fmla="*/ 196 h 317"/>
                <a:gd name="T32" fmla="*/ 370 w 404"/>
                <a:gd name="T33" fmla="*/ 181 h 317"/>
                <a:gd name="T34" fmla="*/ 368 w 404"/>
                <a:gd name="T35" fmla="*/ 129 h 317"/>
                <a:gd name="T36" fmla="*/ 338 w 404"/>
                <a:gd name="T37" fmla="*/ 106 h 317"/>
                <a:gd name="T38" fmla="*/ 300 w 404"/>
                <a:gd name="T39" fmla="*/ 108 h 317"/>
                <a:gd name="T40" fmla="*/ 268 w 404"/>
                <a:gd name="T41" fmla="*/ 149 h 317"/>
                <a:gd name="T42" fmla="*/ 253 w 404"/>
                <a:gd name="T43" fmla="*/ 157 h 317"/>
                <a:gd name="T44" fmla="*/ 253 w 404"/>
                <a:gd name="T45" fmla="*/ 157 h 317"/>
                <a:gd name="T46" fmla="*/ 10 w 404"/>
                <a:gd name="T47" fmla="*/ 80 h 317"/>
                <a:gd name="T48" fmla="*/ 2 w 404"/>
                <a:gd name="T49" fmla="*/ 66 h 317"/>
                <a:gd name="T50" fmla="*/ 45 w 404"/>
                <a:gd name="T51" fmla="*/ 10 h 317"/>
                <a:gd name="T52" fmla="*/ 101 w 404"/>
                <a:gd name="T53" fmla="*/ 7 h 317"/>
                <a:gd name="T54" fmla="*/ 145 w 404"/>
                <a:gd name="T55" fmla="*/ 42 h 317"/>
                <a:gd name="T56" fmla="*/ 148 w 404"/>
                <a:gd name="T57" fmla="*/ 111 h 317"/>
                <a:gd name="T58" fmla="*/ 133 w 404"/>
                <a:gd name="T59" fmla="*/ 119 h 317"/>
                <a:gd name="T60" fmla="*/ 126 w 404"/>
                <a:gd name="T61" fmla="*/ 104 h 317"/>
                <a:gd name="T62" fmla="*/ 124 w 404"/>
                <a:gd name="T63" fmla="*/ 52 h 317"/>
                <a:gd name="T64" fmla="*/ 94 w 404"/>
                <a:gd name="T65" fmla="*/ 29 h 317"/>
                <a:gd name="T66" fmla="*/ 56 w 404"/>
                <a:gd name="T67" fmla="*/ 31 h 317"/>
                <a:gd name="T68" fmla="*/ 24 w 404"/>
                <a:gd name="T69" fmla="*/ 72 h 317"/>
                <a:gd name="T70" fmla="*/ 10 w 404"/>
                <a:gd name="T71" fmla="*/ 80 h 317"/>
                <a:gd name="T72" fmla="*/ 10 w 404"/>
                <a:gd name="T73" fmla="*/ 8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4" h="317">
                  <a:moveTo>
                    <a:pt x="131" y="300"/>
                  </a:moveTo>
                  <a:cubicBezTo>
                    <a:pt x="76" y="282"/>
                    <a:pt x="63" y="232"/>
                    <a:pt x="64" y="208"/>
                  </a:cubicBezTo>
                  <a:cubicBezTo>
                    <a:pt x="64" y="201"/>
                    <a:pt x="70" y="196"/>
                    <a:pt x="76" y="197"/>
                  </a:cubicBezTo>
                  <a:cubicBezTo>
                    <a:pt x="82" y="197"/>
                    <a:pt x="87" y="202"/>
                    <a:pt x="87" y="208"/>
                  </a:cubicBezTo>
                  <a:cubicBezTo>
                    <a:pt x="87" y="211"/>
                    <a:pt x="86" y="261"/>
                    <a:pt x="138" y="278"/>
                  </a:cubicBezTo>
                  <a:cubicBezTo>
                    <a:pt x="189" y="294"/>
                    <a:pt x="218" y="252"/>
                    <a:pt x="220" y="250"/>
                  </a:cubicBezTo>
                  <a:cubicBezTo>
                    <a:pt x="223" y="245"/>
                    <a:pt x="230" y="243"/>
                    <a:pt x="236" y="247"/>
                  </a:cubicBezTo>
                  <a:cubicBezTo>
                    <a:pt x="241" y="250"/>
                    <a:pt x="242" y="257"/>
                    <a:pt x="239" y="263"/>
                  </a:cubicBezTo>
                  <a:cubicBezTo>
                    <a:pt x="225" y="283"/>
                    <a:pt x="185" y="317"/>
                    <a:pt x="131" y="300"/>
                  </a:cubicBezTo>
                  <a:close/>
                  <a:moveTo>
                    <a:pt x="253" y="157"/>
                  </a:moveTo>
                  <a:cubicBezTo>
                    <a:pt x="247" y="155"/>
                    <a:pt x="244" y="149"/>
                    <a:pt x="246" y="143"/>
                  </a:cubicBezTo>
                  <a:cubicBezTo>
                    <a:pt x="246" y="141"/>
                    <a:pt x="258" y="104"/>
                    <a:pt x="289" y="88"/>
                  </a:cubicBezTo>
                  <a:cubicBezTo>
                    <a:pt x="306" y="79"/>
                    <a:pt x="325" y="78"/>
                    <a:pt x="345" y="84"/>
                  </a:cubicBezTo>
                  <a:cubicBezTo>
                    <a:pt x="365" y="90"/>
                    <a:pt x="380" y="102"/>
                    <a:pt x="389" y="119"/>
                  </a:cubicBezTo>
                  <a:cubicBezTo>
                    <a:pt x="404" y="150"/>
                    <a:pt x="392" y="187"/>
                    <a:pt x="392" y="188"/>
                  </a:cubicBezTo>
                  <a:cubicBezTo>
                    <a:pt x="390" y="194"/>
                    <a:pt x="383" y="198"/>
                    <a:pt x="377" y="196"/>
                  </a:cubicBezTo>
                  <a:cubicBezTo>
                    <a:pt x="371" y="194"/>
                    <a:pt x="368" y="187"/>
                    <a:pt x="370" y="181"/>
                  </a:cubicBezTo>
                  <a:cubicBezTo>
                    <a:pt x="370" y="181"/>
                    <a:pt x="379" y="152"/>
                    <a:pt x="368" y="129"/>
                  </a:cubicBezTo>
                  <a:cubicBezTo>
                    <a:pt x="362" y="118"/>
                    <a:pt x="352" y="111"/>
                    <a:pt x="338" y="106"/>
                  </a:cubicBezTo>
                  <a:cubicBezTo>
                    <a:pt x="323" y="101"/>
                    <a:pt x="311" y="102"/>
                    <a:pt x="300" y="108"/>
                  </a:cubicBezTo>
                  <a:cubicBezTo>
                    <a:pt x="277" y="120"/>
                    <a:pt x="268" y="149"/>
                    <a:pt x="268" y="149"/>
                  </a:cubicBezTo>
                  <a:cubicBezTo>
                    <a:pt x="266" y="156"/>
                    <a:pt x="260" y="159"/>
                    <a:pt x="253" y="157"/>
                  </a:cubicBezTo>
                  <a:cubicBezTo>
                    <a:pt x="253" y="157"/>
                    <a:pt x="253" y="157"/>
                    <a:pt x="253" y="157"/>
                  </a:cubicBezTo>
                  <a:close/>
                  <a:moveTo>
                    <a:pt x="10" y="80"/>
                  </a:moveTo>
                  <a:cubicBezTo>
                    <a:pt x="4" y="78"/>
                    <a:pt x="0" y="72"/>
                    <a:pt x="2" y="66"/>
                  </a:cubicBezTo>
                  <a:cubicBezTo>
                    <a:pt x="3" y="64"/>
                    <a:pt x="14" y="27"/>
                    <a:pt x="45" y="10"/>
                  </a:cubicBezTo>
                  <a:cubicBezTo>
                    <a:pt x="62" y="2"/>
                    <a:pt x="81" y="0"/>
                    <a:pt x="101" y="7"/>
                  </a:cubicBezTo>
                  <a:cubicBezTo>
                    <a:pt x="122" y="13"/>
                    <a:pt x="136" y="25"/>
                    <a:pt x="145" y="42"/>
                  </a:cubicBezTo>
                  <a:cubicBezTo>
                    <a:pt x="161" y="73"/>
                    <a:pt x="149" y="110"/>
                    <a:pt x="148" y="111"/>
                  </a:cubicBezTo>
                  <a:cubicBezTo>
                    <a:pt x="146" y="117"/>
                    <a:pt x="139" y="121"/>
                    <a:pt x="133" y="119"/>
                  </a:cubicBezTo>
                  <a:cubicBezTo>
                    <a:pt x="127" y="116"/>
                    <a:pt x="124" y="110"/>
                    <a:pt x="126" y="104"/>
                  </a:cubicBezTo>
                  <a:cubicBezTo>
                    <a:pt x="126" y="104"/>
                    <a:pt x="136" y="75"/>
                    <a:pt x="124" y="52"/>
                  </a:cubicBezTo>
                  <a:cubicBezTo>
                    <a:pt x="119" y="41"/>
                    <a:pt x="109" y="33"/>
                    <a:pt x="94" y="29"/>
                  </a:cubicBezTo>
                  <a:cubicBezTo>
                    <a:pt x="80" y="24"/>
                    <a:pt x="67" y="25"/>
                    <a:pt x="56" y="31"/>
                  </a:cubicBezTo>
                  <a:cubicBezTo>
                    <a:pt x="34" y="43"/>
                    <a:pt x="24" y="72"/>
                    <a:pt x="24" y="72"/>
                  </a:cubicBezTo>
                  <a:cubicBezTo>
                    <a:pt x="22" y="78"/>
                    <a:pt x="16" y="82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762C6794-AB81-C3C9-374F-6E124C713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3009900"/>
              <a:ext cx="147638" cy="1122363"/>
            </a:xfrm>
            <a:custGeom>
              <a:avLst/>
              <a:gdLst>
                <a:gd name="T0" fmla="*/ 0 w 74"/>
                <a:gd name="T1" fmla="*/ 525 h 562"/>
                <a:gd name="T2" fmla="*/ 37 w 74"/>
                <a:gd name="T3" fmla="*/ 489 h 562"/>
                <a:gd name="T4" fmla="*/ 74 w 74"/>
                <a:gd name="T5" fmla="*/ 525 h 562"/>
                <a:gd name="T6" fmla="*/ 37 w 74"/>
                <a:gd name="T7" fmla="*/ 562 h 562"/>
                <a:gd name="T8" fmla="*/ 0 w 74"/>
                <a:gd name="T9" fmla="*/ 525 h 562"/>
                <a:gd name="T10" fmla="*/ 62 w 74"/>
                <a:gd name="T11" fmla="*/ 0 h 562"/>
                <a:gd name="T12" fmla="*/ 56 w 74"/>
                <a:gd name="T13" fmla="*/ 415 h 562"/>
                <a:gd name="T14" fmla="*/ 15 w 74"/>
                <a:gd name="T15" fmla="*/ 415 h 562"/>
                <a:gd name="T16" fmla="*/ 9 w 74"/>
                <a:gd name="T17" fmla="*/ 0 h 562"/>
                <a:gd name="T18" fmla="*/ 62 w 74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62">
                  <a:moveTo>
                    <a:pt x="0" y="525"/>
                  </a:moveTo>
                  <a:cubicBezTo>
                    <a:pt x="0" y="505"/>
                    <a:pt x="17" y="489"/>
                    <a:pt x="37" y="489"/>
                  </a:cubicBezTo>
                  <a:cubicBezTo>
                    <a:pt x="58" y="489"/>
                    <a:pt x="74" y="505"/>
                    <a:pt x="74" y="525"/>
                  </a:cubicBezTo>
                  <a:cubicBezTo>
                    <a:pt x="74" y="546"/>
                    <a:pt x="58" y="562"/>
                    <a:pt x="37" y="562"/>
                  </a:cubicBezTo>
                  <a:cubicBezTo>
                    <a:pt x="17" y="562"/>
                    <a:pt x="0" y="546"/>
                    <a:pt x="0" y="525"/>
                  </a:cubicBezTo>
                  <a:close/>
                  <a:moveTo>
                    <a:pt x="62" y="0"/>
                  </a:moveTo>
                  <a:cubicBezTo>
                    <a:pt x="56" y="415"/>
                    <a:pt x="56" y="415"/>
                    <a:pt x="56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339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bleu clai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281" descr="Merci !">
            <a:extLst>
              <a:ext uri="{FF2B5EF4-FFF2-40B4-BE49-F238E27FC236}">
                <a16:creationId xmlns:a16="http://schemas.microsoft.com/office/drawing/2014/main" id="{D09339E0-D78C-0B2D-21CA-9AFD9A650592}"/>
              </a:ext>
            </a:extLst>
          </p:cNvPr>
          <p:cNvGrpSpPr/>
          <p:nvPr userDrawn="1"/>
        </p:nvGrpSpPr>
        <p:grpSpPr>
          <a:xfrm>
            <a:off x="3204353" y="2096988"/>
            <a:ext cx="5783293" cy="2664023"/>
            <a:chOff x="2282825" y="2911475"/>
            <a:chExt cx="3267076" cy="1504950"/>
          </a:xfrm>
        </p:grpSpPr>
        <p:grpSp>
          <p:nvGrpSpPr>
            <p:cNvPr id="3" name="Grouper 282">
              <a:extLst>
                <a:ext uri="{FF2B5EF4-FFF2-40B4-BE49-F238E27FC236}">
                  <a16:creationId xmlns:a16="http://schemas.microsoft.com/office/drawing/2014/main" id="{3A1FC165-A5B0-9F36-474D-4157DCC202DD}"/>
                </a:ext>
              </a:extLst>
            </p:cNvPr>
            <p:cNvGrpSpPr/>
            <p:nvPr/>
          </p:nvGrpSpPr>
          <p:grpSpPr>
            <a:xfrm>
              <a:off x="3778250" y="2911475"/>
              <a:ext cx="1506538" cy="1504950"/>
              <a:chOff x="3778250" y="2911475"/>
              <a:chExt cx="1506538" cy="1504950"/>
            </a:xfrm>
          </p:grpSpPr>
          <p:sp>
            <p:nvSpPr>
              <p:cNvPr id="14" name="Freeform 67">
                <a:extLst>
                  <a:ext uri="{FF2B5EF4-FFF2-40B4-BE49-F238E27FC236}">
                    <a16:creationId xmlns:a16="http://schemas.microsoft.com/office/drawing/2014/main" id="{54B58332-4332-45B6-7813-13E34B4EB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838" y="3576638"/>
                <a:ext cx="80963" cy="76200"/>
              </a:xfrm>
              <a:custGeom>
                <a:avLst/>
                <a:gdLst>
                  <a:gd name="T0" fmla="*/ 41 w 41"/>
                  <a:gd name="T1" fmla="*/ 19 h 38"/>
                  <a:gd name="T2" fmla="*/ 20 w 41"/>
                  <a:gd name="T3" fmla="*/ 0 h 38"/>
                  <a:gd name="T4" fmla="*/ 0 w 41"/>
                  <a:gd name="T5" fmla="*/ 0 h 38"/>
                  <a:gd name="T6" fmla="*/ 0 w 41"/>
                  <a:gd name="T7" fmla="*/ 38 h 38"/>
                  <a:gd name="T8" fmla="*/ 20 w 41"/>
                  <a:gd name="T9" fmla="*/ 38 h 38"/>
                  <a:gd name="T10" fmla="*/ 41 w 41"/>
                  <a:gd name="T1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41" y="19"/>
                    </a:moveTo>
                    <a:cubicBezTo>
                      <a:pt x="41" y="8"/>
                      <a:pt x="34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34" y="38"/>
                      <a:pt x="41" y="31"/>
                      <a:pt x="41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8">
                <a:extLst>
                  <a:ext uri="{FF2B5EF4-FFF2-40B4-BE49-F238E27FC236}">
                    <a16:creationId xmlns:a16="http://schemas.microsoft.com/office/drawing/2014/main" id="{C3525E94-8198-9C39-7198-AE458F3195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8250" y="2911475"/>
                <a:ext cx="1506538" cy="1504950"/>
              </a:xfrm>
              <a:custGeom>
                <a:avLst/>
                <a:gdLst>
                  <a:gd name="T0" fmla="*/ 56 w 754"/>
                  <a:gd name="T1" fmla="*/ 275 h 753"/>
                  <a:gd name="T2" fmla="*/ 698 w 754"/>
                  <a:gd name="T3" fmla="*/ 478 h 753"/>
                  <a:gd name="T4" fmla="*/ 255 w 754"/>
                  <a:gd name="T5" fmla="*/ 431 h 753"/>
                  <a:gd name="T6" fmla="*/ 236 w 754"/>
                  <a:gd name="T7" fmla="*/ 354 h 753"/>
                  <a:gd name="T8" fmla="*/ 189 w 754"/>
                  <a:gd name="T9" fmla="*/ 431 h 753"/>
                  <a:gd name="T10" fmla="*/ 155 w 754"/>
                  <a:gd name="T11" fmla="*/ 431 h 753"/>
                  <a:gd name="T12" fmla="*/ 136 w 754"/>
                  <a:gd name="T13" fmla="*/ 319 h 753"/>
                  <a:gd name="T14" fmla="*/ 196 w 754"/>
                  <a:gd name="T15" fmla="*/ 407 h 753"/>
                  <a:gd name="T16" fmla="*/ 255 w 754"/>
                  <a:gd name="T17" fmla="*/ 319 h 753"/>
                  <a:gd name="T18" fmla="*/ 341 w 754"/>
                  <a:gd name="T19" fmla="*/ 333 h 753"/>
                  <a:gd name="T20" fmla="*/ 297 w 754"/>
                  <a:gd name="T21" fmla="*/ 367 h 753"/>
                  <a:gd name="T22" fmla="*/ 336 w 754"/>
                  <a:gd name="T23" fmla="*/ 381 h 753"/>
                  <a:gd name="T24" fmla="*/ 297 w 754"/>
                  <a:gd name="T25" fmla="*/ 417 h 753"/>
                  <a:gd name="T26" fmla="*/ 341 w 754"/>
                  <a:gd name="T27" fmla="*/ 431 h 753"/>
                  <a:gd name="T28" fmla="*/ 279 w 754"/>
                  <a:gd name="T29" fmla="*/ 319 h 753"/>
                  <a:gd name="T30" fmla="*/ 341 w 754"/>
                  <a:gd name="T31" fmla="*/ 333 h 753"/>
                  <a:gd name="T32" fmla="*/ 393 w 754"/>
                  <a:gd name="T33" fmla="*/ 386 h 753"/>
                  <a:gd name="T34" fmla="*/ 382 w 754"/>
                  <a:gd name="T35" fmla="*/ 431 h 753"/>
                  <a:gd name="T36" fmla="*/ 363 w 754"/>
                  <a:gd name="T37" fmla="*/ 319 h 753"/>
                  <a:gd name="T38" fmla="*/ 442 w 754"/>
                  <a:gd name="T39" fmla="*/ 352 h 753"/>
                  <a:gd name="T40" fmla="*/ 443 w 754"/>
                  <a:gd name="T41" fmla="*/ 431 h 753"/>
                  <a:gd name="T42" fmla="*/ 516 w 754"/>
                  <a:gd name="T43" fmla="*/ 416 h 753"/>
                  <a:gd name="T44" fmla="*/ 568 w 754"/>
                  <a:gd name="T45" fmla="*/ 399 h 753"/>
                  <a:gd name="T46" fmla="*/ 459 w 754"/>
                  <a:gd name="T47" fmla="*/ 375 h 753"/>
                  <a:gd name="T48" fmla="*/ 568 w 754"/>
                  <a:gd name="T49" fmla="*/ 351 h 753"/>
                  <a:gd name="T50" fmla="*/ 516 w 754"/>
                  <a:gd name="T51" fmla="*/ 334 h 753"/>
                  <a:gd name="T52" fmla="*/ 516 w 754"/>
                  <a:gd name="T53" fmla="*/ 416 h 753"/>
                  <a:gd name="T54" fmla="*/ 590 w 754"/>
                  <a:gd name="T55" fmla="*/ 431 h 753"/>
                  <a:gd name="T56" fmla="*/ 608 w 754"/>
                  <a:gd name="T57" fmla="*/ 319 h 753"/>
                  <a:gd name="T58" fmla="*/ 599 w 754"/>
                  <a:gd name="T59" fmla="*/ 307 h 753"/>
                  <a:gd name="T60" fmla="*/ 599 w 754"/>
                  <a:gd name="T61" fmla="*/ 283 h 753"/>
                  <a:gd name="T62" fmla="*/ 599 w 754"/>
                  <a:gd name="T63" fmla="*/ 30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4" h="753">
                    <a:moveTo>
                      <a:pt x="479" y="56"/>
                    </a:moveTo>
                    <a:cubicBezTo>
                      <a:pt x="302" y="0"/>
                      <a:pt x="112" y="98"/>
                      <a:pt x="56" y="275"/>
                    </a:cubicBezTo>
                    <a:cubicBezTo>
                      <a:pt x="0" y="452"/>
                      <a:pt x="99" y="641"/>
                      <a:pt x="276" y="697"/>
                    </a:cubicBezTo>
                    <a:cubicBezTo>
                      <a:pt x="452" y="753"/>
                      <a:pt x="642" y="655"/>
                      <a:pt x="698" y="478"/>
                    </a:cubicBezTo>
                    <a:cubicBezTo>
                      <a:pt x="754" y="301"/>
                      <a:pt x="656" y="112"/>
                      <a:pt x="479" y="56"/>
                    </a:cubicBezTo>
                    <a:close/>
                    <a:moveTo>
                      <a:pt x="255" y="431"/>
                    </a:moveTo>
                    <a:cubicBezTo>
                      <a:pt x="236" y="431"/>
                      <a:pt x="236" y="431"/>
                      <a:pt x="236" y="43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02" y="431"/>
                      <a:pt x="202" y="431"/>
                      <a:pt x="202" y="431"/>
                    </a:cubicBezTo>
                    <a:cubicBezTo>
                      <a:pt x="189" y="431"/>
                      <a:pt x="189" y="431"/>
                      <a:pt x="189" y="431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36" y="431"/>
                      <a:pt x="136" y="431"/>
                      <a:pt x="136" y="431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56" y="319"/>
                      <a:pt x="156" y="319"/>
                      <a:pt x="156" y="319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35" y="319"/>
                      <a:pt x="235" y="319"/>
                      <a:pt x="235" y="319"/>
                    </a:cubicBezTo>
                    <a:cubicBezTo>
                      <a:pt x="255" y="319"/>
                      <a:pt x="255" y="319"/>
                      <a:pt x="255" y="319"/>
                    </a:cubicBezTo>
                    <a:lnTo>
                      <a:pt x="255" y="431"/>
                    </a:lnTo>
                    <a:close/>
                    <a:moveTo>
                      <a:pt x="341" y="333"/>
                    </a:moveTo>
                    <a:cubicBezTo>
                      <a:pt x="297" y="333"/>
                      <a:pt x="297" y="333"/>
                      <a:pt x="297" y="333"/>
                    </a:cubicBezTo>
                    <a:cubicBezTo>
                      <a:pt x="297" y="367"/>
                      <a:pt x="297" y="367"/>
                      <a:pt x="297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81"/>
                      <a:pt x="336" y="381"/>
                      <a:pt x="336" y="381"/>
                    </a:cubicBezTo>
                    <a:cubicBezTo>
                      <a:pt x="297" y="381"/>
                      <a:pt x="297" y="381"/>
                      <a:pt x="297" y="381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1" y="431"/>
                      <a:pt x="341" y="431"/>
                      <a:pt x="341" y="431"/>
                    </a:cubicBezTo>
                    <a:cubicBezTo>
                      <a:pt x="279" y="431"/>
                      <a:pt x="279" y="431"/>
                      <a:pt x="279" y="431"/>
                    </a:cubicBezTo>
                    <a:cubicBezTo>
                      <a:pt x="279" y="319"/>
                      <a:pt x="279" y="319"/>
                      <a:pt x="279" y="319"/>
                    </a:cubicBezTo>
                    <a:cubicBezTo>
                      <a:pt x="341" y="319"/>
                      <a:pt x="341" y="319"/>
                      <a:pt x="341" y="319"/>
                    </a:cubicBezTo>
                    <a:lnTo>
                      <a:pt x="341" y="333"/>
                    </a:lnTo>
                    <a:close/>
                    <a:moveTo>
                      <a:pt x="421" y="431"/>
                    </a:move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82" y="386"/>
                      <a:pt x="382" y="386"/>
                      <a:pt x="382" y="386"/>
                    </a:cubicBezTo>
                    <a:cubicBezTo>
                      <a:pt x="382" y="431"/>
                      <a:pt x="382" y="431"/>
                      <a:pt x="382" y="431"/>
                    </a:cubicBezTo>
                    <a:cubicBezTo>
                      <a:pt x="363" y="431"/>
                      <a:pt x="363" y="431"/>
                      <a:pt x="363" y="431"/>
                    </a:cubicBezTo>
                    <a:cubicBezTo>
                      <a:pt x="363" y="319"/>
                      <a:pt x="363" y="319"/>
                      <a:pt x="363" y="319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28" y="319"/>
                      <a:pt x="442" y="334"/>
                      <a:pt x="442" y="352"/>
                    </a:cubicBezTo>
                    <a:cubicBezTo>
                      <a:pt x="442" y="366"/>
                      <a:pt x="434" y="381"/>
                      <a:pt x="414" y="385"/>
                    </a:cubicBezTo>
                    <a:cubicBezTo>
                      <a:pt x="443" y="431"/>
                      <a:pt x="443" y="431"/>
                      <a:pt x="443" y="431"/>
                    </a:cubicBezTo>
                    <a:lnTo>
                      <a:pt x="421" y="431"/>
                    </a:lnTo>
                    <a:close/>
                    <a:moveTo>
                      <a:pt x="516" y="416"/>
                    </a:moveTo>
                    <a:cubicBezTo>
                      <a:pt x="530" y="416"/>
                      <a:pt x="540" y="410"/>
                      <a:pt x="546" y="399"/>
                    </a:cubicBezTo>
                    <a:cubicBezTo>
                      <a:pt x="568" y="399"/>
                      <a:pt x="568" y="399"/>
                      <a:pt x="568" y="399"/>
                    </a:cubicBezTo>
                    <a:cubicBezTo>
                      <a:pt x="560" y="421"/>
                      <a:pt x="540" y="432"/>
                      <a:pt x="516" y="432"/>
                    </a:cubicBezTo>
                    <a:cubicBezTo>
                      <a:pt x="485" y="432"/>
                      <a:pt x="459" y="409"/>
                      <a:pt x="459" y="375"/>
                    </a:cubicBezTo>
                    <a:cubicBezTo>
                      <a:pt x="459" y="341"/>
                      <a:pt x="485" y="318"/>
                      <a:pt x="516" y="318"/>
                    </a:cubicBezTo>
                    <a:cubicBezTo>
                      <a:pt x="540" y="318"/>
                      <a:pt x="560" y="329"/>
                      <a:pt x="568" y="351"/>
                    </a:cubicBezTo>
                    <a:cubicBezTo>
                      <a:pt x="546" y="351"/>
                      <a:pt x="546" y="351"/>
                      <a:pt x="546" y="351"/>
                    </a:cubicBezTo>
                    <a:cubicBezTo>
                      <a:pt x="540" y="340"/>
                      <a:pt x="530" y="334"/>
                      <a:pt x="516" y="334"/>
                    </a:cubicBezTo>
                    <a:cubicBezTo>
                      <a:pt x="494" y="334"/>
                      <a:pt x="478" y="350"/>
                      <a:pt x="478" y="375"/>
                    </a:cubicBezTo>
                    <a:cubicBezTo>
                      <a:pt x="478" y="400"/>
                      <a:pt x="494" y="416"/>
                      <a:pt x="516" y="416"/>
                    </a:cubicBezTo>
                    <a:close/>
                    <a:moveTo>
                      <a:pt x="608" y="431"/>
                    </a:moveTo>
                    <a:cubicBezTo>
                      <a:pt x="590" y="431"/>
                      <a:pt x="590" y="431"/>
                      <a:pt x="590" y="431"/>
                    </a:cubicBezTo>
                    <a:cubicBezTo>
                      <a:pt x="590" y="319"/>
                      <a:pt x="590" y="319"/>
                      <a:pt x="590" y="319"/>
                    </a:cubicBezTo>
                    <a:cubicBezTo>
                      <a:pt x="608" y="319"/>
                      <a:pt x="608" y="319"/>
                      <a:pt x="608" y="319"/>
                    </a:cubicBezTo>
                    <a:lnTo>
                      <a:pt x="608" y="431"/>
                    </a:lnTo>
                    <a:close/>
                    <a:moveTo>
                      <a:pt x="599" y="307"/>
                    </a:moveTo>
                    <a:cubicBezTo>
                      <a:pt x="592" y="307"/>
                      <a:pt x="587" y="302"/>
                      <a:pt x="587" y="295"/>
                    </a:cubicBezTo>
                    <a:cubicBezTo>
                      <a:pt x="587" y="289"/>
                      <a:pt x="592" y="283"/>
                      <a:pt x="599" y="283"/>
                    </a:cubicBezTo>
                    <a:cubicBezTo>
                      <a:pt x="605" y="283"/>
                      <a:pt x="611" y="289"/>
                      <a:pt x="611" y="295"/>
                    </a:cubicBezTo>
                    <a:cubicBezTo>
                      <a:pt x="611" y="302"/>
                      <a:pt x="605" y="307"/>
                      <a:pt x="599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69B3"/>
                  </a:solidFill>
                </a:endParaRPr>
              </a:p>
            </p:txBody>
          </p:sp>
        </p:grpSp>
        <p:sp>
          <p:nvSpPr>
            <p:cNvPr id="4" name="Freeform 69">
              <a:extLst>
                <a:ext uri="{FF2B5EF4-FFF2-40B4-BE49-F238E27FC236}">
                  <a16:creationId xmlns:a16="http://schemas.microsoft.com/office/drawing/2014/main" id="{71457DB7-17B4-EE14-6B42-C0DC1630EF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2825" y="2911475"/>
              <a:ext cx="1506538" cy="1504950"/>
            </a:xfrm>
            <a:custGeom>
              <a:avLst/>
              <a:gdLst>
                <a:gd name="T0" fmla="*/ 276 w 754"/>
                <a:gd name="T1" fmla="*/ 697 h 753"/>
                <a:gd name="T2" fmla="*/ 56 w 754"/>
                <a:gd name="T3" fmla="*/ 275 h 753"/>
                <a:gd name="T4" fmla="*/ 479 w 754"/>
                <a:gd name="T5" fmla="*/ 56 h 753"/>
                <a:gd name="T6" fmla="*/ 698 w 754"/>
                <a:gd name="T7" fmla="*/ 478 h 753"/>
                <a:gd name="T8" fmla="*/ 276 w 754"/>
                <a:gd name="T9" fmla="*/ 697 h 753"/>
                <a:gd name="T10" fmla="*/ 472 w 754"/>
                <a:gd name="T11" fmla="*/ 75 h 753"/>
                <a:gd name="T12" fmla="*/ 76 w 754"/>
                <a:gd name="T13" fmla="*/ 281 h 753"/>
                <a:gd name="T14" fmla="*/ 282 w 754"/>
                <a:gd name="T15" fmla="*/ 678 h 753"/>
                <a:gd name="T16" fmla="*/ 678 w 754"/>
                <a:gd name="T17" fmla="*/ 472 h 753"/>
                <a:gd name="T18" fmla="*/ 472 w 754"/>
                <a:gd name="T19" fmla="*/ 7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4" h="753">
                  <a:moveTo>
                    <a:pt x="276" y="697"/>
                  </a:moveTo>
                  <a:cubicBezTo>
                    <a:pt x="99" y="641"/>
                    <a:pt x="0" y="452"/>
                    <a:pt x="56" y="275"/>
                  </a:cubicBezTo>
                  <a:cubicBezTo>
                    <a:pt x="112" y="98"/>
                    <a:pt x="302" y="0"/>
                    <a:pt x="479" y="56"/>
                  </a:cubicBezTo>
                  <a:cubicBezTo>
                    <a:pt x="655" y="112"/>
                    <a:pt x="754" y="301"/>
                    <a:pt x="698" y="478"/>
                  </a:cubicBezTo>
                  <a:cubicBezTo>
                    <a:pt x="642" y="655"/>
                    <a:pt x="452" y="753"/>
                    <a:pt x="276" y="697"/>
                  </a:cubicBezTo>
                  <a:close/>
                  <a:moveTo>
                    <a:pt x="472" y="75"/>
                  </a:moveTo>
                  <a:cubicBezTo>
                    <a:pt x="306" y="23"/>
                    <a:pt x="128" y="115"/>
                    <a:pt x="76" y="281"/>
                  </a:cubicBezTo>
                  <a:cubicBezTo>
                    <a:pt x="23" y="447"/>
                    <a:pt x="116" y="625"/>
                    <a:pt x="282" y="678"/>
                  </a:cubicBezTo>
                  <a:cubicBezTo>
                    <a:pt x="448" y="730"/>
                    <a:pt x="626" y="638"/>
                    <a:pt x="678" y="472"/>
                  </a:cubicBezTo>
                  <a:cubicBezTo>
                    <a:pt x="731" y="306"/>
                    <a:pt x="638" y="128"/>
                    <a:pt x="472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0">
              <a:extLst>
                <a:ext uri="{FF2B5EF4-FFF2-40B4-BE49-F238E27FC236}">
                  <a16:creationId xmlns:a16="http://schemas.microsoft.com/office/drawing/2014/main" id="{C199DEFE-DC65-D1FF-94E0-21451F37F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9388" y="3267075"/>
              <a:ext cx="808038" cy="633413"/>
            </a:xfrm>
            <a:custGeom>
              <a:avLst/>
              <a:gdLst>
                <a:gd name="T0" fmla="*/ 131 w 404"/>
                <a:gd name="T1" fmla="*/ 300 h 317"/>
                <a:gd name="T2" fmla="*/ 64 w 404"/>
                <a:gd name="T3" fmla="*/ 208 h 317"/>
                <a:gd name="T4" fmla="*/ 76 w 404"/>
                <a:gd name="T5" fmla="*/ 197 h 317"/>
                <a:gd name="T6" fmla="*/ 87 w 404"/>
                <a:gd name="T7" fmla="*/ 208 h 317"/>
                <a:gd name="T8" fmla="*/ 138 w 404"/>
                <a:gd name="T9" fmla="*/ 278 h 317"/>
                <a:gd name="T10" fmla="*/ 220 w 404"/>
                <a:gd name="T11" fmla="*/ 250 h 317"/>
                <a:gd name="T12" fmla="*/ 236 w 404"/>
                <a:gd name="T13" fmla="*/ 247 h 317"/>
                <a:gd name="T14" fmla="*/ 239 w 404"/>
                <a:gd name="T15" fmla="*/ 263 h 317"/>
                <a:gd name="T16" fmla="*/ 131 w 404"/>
                <a:gd name="T17" fmla="*/ 300 h 317"/>
                <a:gd name="T18" fmla="*/ 253 w 404"/>
                <a:gd name="T19" fmla="*/ 157 h 317"/>
                <a:gd name="T20" fmla="*/ 246 w 404"/>
                <a:gd name="T21" fmla="*/ 143 h 317"/>
                <a:gd name="T22" fmla="*/ 289 w 404"/>
                <a:gd name="T23" fmla="*/ 88 h 317"/>
                <a:gd name="T24" fmla="*/ 345 w 404"/>
                <a:gd name="T25" fmla="*/ 84 h 317"/>
                <a:gd name="T26" fmla="*/ 389 w 404"/>
                <a:gd name="T27" fmla="*/ 119 h 317"/>
                <a:gd name="T28" fmla="*/ 392 w 404"/>
                <a:gd name="T29" fmla="*/ 188 h 317"/>
                <a:gd name="T30" fmla="*/ 377 w 404"/>
                <a:gd name="T31" fmla="*/ 196 h 317"/>
                <a:gd name="T32" fmla="*/ 370 w 404"/>
                <a:gd name="T33" fmla="*/ 181 h 317"/>
                <a:gd name="T34" fmla="*/ 368 w 404"/>
                <a:gd name="T35" fmla="*/ 129 h 317"/>
                <a:gd name="T36" fmla="*/ 338 w 404"/>
                <a:gd name="T37" fmla="*/ 106 h 317"/>
                <a:gd name="T38" fmla="*/ 300 w 404"/>
                <a:gd name="T39" fmla="*/ 108 h 317"/>
                <a:gd name="T40" fmla="*/ 268 w 404"/>
                <a:gd name="T41" fmla="*/ 149 h 317"/>
                <a:gd name="T42" fmla="*/ 253 w 404"/>
                <a:gd name="T43" fmla="*/ 157 h 317"/>
                <a:gd name="T44" fmla="*/ 253 w 404"/>
                <a:gd name="T45" fmla="*/ 157 h 317"/>
                <a:gd name="T46" fmla="*/ 10 w 404"/>
                <a:gd name="T47" fmla="*/ 80 h 317"/>
                <a:gd name="T48" fmla="*/ 2 w 404"/>
                <a:gd name="T49" fmla="*/ 66 h 317"/>
                <a:gd name="T50" fmla="*/ 45 w 404"/>
                <a:gd name="T51" fmla="*/ 10 h 317"/>
                <a:gd name="T52" fmla="*/ 101 w 404"/>
                <a:gd name="T53" fmla="*/ 7 h 317"/>
                <a:gd name="T54" fmla="*/ 145 w 404"/>
                <a:gd name="T55" fmla="*/ 42 h 317"/>
                <a:gd name="T56" fmla="*/ 148 w 404"/>
                <a:gd name="T57" fmla="*/ 111 h 317"/>
                <a:gd name="T58" fmla="*/ 133 w 404"/>
                <a:gd name="T59" fmla="*/ 119 h 317"/>
                <a:gd name="T60" fmla="*/ 126 w 404"/>
                <a:gd name="T61" fmla="*/ 104 h 317"/>
                <a:gd name="T62" fmla="*/ 124 w 404"/>
                <a:gd name="T63" fmla="*/ 52 h 317"/>
                <a:gd name="T64" fmla="*/ 94 w 404"/>
                <a:gd name="T65" fmla="*/ 29 h 317"/>
                <a:gd name="T66" fmla="*/ 56 w 404"/>
                <a:gd name="T67" fmla="*/ 31 h 317"/>
                <a:gd name="T68" fmla="*/ 24 w 404"/>
                <a:gd name="T69" fmla="*/ 72 h 317"/>
                <a:gd name="T70" fmla="*/ 10 w 404"/>
                <a:gd name="T71" fmla="*/ 80 h 317"/>
                <a:gd name="T72" fmla="*/ 10 w 404"/>
                <a:gd name="T73" fmla="*/ 8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4" h="317">
                  <a:moveTo>
                    <a:pt x="131" y="300"/>
                  </a:moveTo>
                  <a:cubicBezTo>
                    <a:pt x="76" y="282"/>
                    <a:pt x="63" y="232"/>
                    <a:pt x="64" y="208"/>
                  </a:cubicBezTo>
                  <a:cubicBezTo>
                    <a:pt x="64" y="201"/>
                    <a:pt x="70" y="196"/>
                    <a:pt x="76" y="197"/>
                  </a:cubicBezTo>
                  <a:cubicBezTo>
                    <a:pt x="82" y="197"/>
                    <a:pt x="87" y="202"/>
                    <a:pt x="87" y="208"/>
                  </a:cubicBezTo>
                  <a:cubicBezTo>
                    <a:pt x="87" y="211"/>
                    <a:pt x="86" y="261"/>
                    <a:pt x="138" y="278"/>
                  </a:cubicBezTo>
                  <a:cubicBezTo>
                    <a:pt x="189" y="294"/>
                    <a:pt x="218" y="252"/>
                    <a:pt x="220" y="250"/>
                  </a:cubicBezTo>
                  <a:cubicBezTo>
                    <a:pt x="223" y="245"/>
                    <a:pt x="230" y="243"/>
                    <a:pt x="236" y="247"/>
                  </a:cubicBezTo>
                  <a:cubicBezTo>
                    <a:pt x="241" y="250"/>
                    <a:pt x="242" y="257"/>
                    <a:pt x="239" y="263"/>
                  </a:cubicBezTo>
                  <a:cubicBezTo>
                    <a:pt x="225" y="283"/>
                    <a:pt x="185" y="317"/>
                    <a:pt x="131" y="300"/>
                  </a:cubicBezTo>
                  <a:close/>
                  <a:moveTo>
                    <a:pt x="253" y="157"/>
                  </a:moveTo>
                  <a:cubicBezTo>
                    <a:pt x="247" y="155"/>
                    <a:pt x="244" y="149"/>
                    <a:pt x="246" y="143"/>
                  </a:cubicBezTo>
                  <a:cubicBezTo>
                    <a:pt x="246" y="141"/>
                    <a:pt x="258" y="104"/>
                    <a:pt x="289" y="88"/>
                  </a:cubicBezTo>
                  <a:cubicBezTo>
                    <a:pt x="306" y="79"/>
                    <a:pt x="325" y="78"/>
                    <a:pt x="345" y="84"/>
                  </a:cubicBezTo>
                  <a:cubicBezTo>
                    <a:pt x="365" y="90"/>
                    <a:pt x="380" y="102"/>
                    <a:pt x="389" y="119"/>
                  </a:cubicBezTo>
                  <a:cubicBezTo>
                    <a:pt x="404" y="150"/>
                    <a:pt x="392" y="187"/>
                    <a:pt x="392" y="188"/>
                  </a:cubicBezTo>
                  <a:cubicBezTo>
                    <a:pt x="390" y="194"/>
                    <a:pt x="383" y="198"/>
                    <a:pt x="377" y="196"/>
                  </a:cubicBezTo>
                  <a:cubicBezTo>
                    <a:pt x="371" y="194"/>
                    <a:pt x="368" y="187"/>
                    <a:pt x="370" y="181"/>
                  </a:cubicBezTo>
                  <a:cubicBezTo>
                    <a:pt x="370" y="181"/>
                    <a:pt x="379" y="152"/>
                    <a:pt x="368" y="129"/>
                  </a:cubicBezTo>
                  <a:cubicBezTo>
                    <a:pt x="362" y="118"/>
                    <a:pt x="352" y="111"/>
                    <a:pt x="338" y="106"/>
                  </a:cubicBezTo>
                  <a:cubicBezTo>
                    <a:pt x="323" y="101"/>
                    <a:pt x="311" y="102"/>
                    <a:pt x="300" y="108"/>
                  </a:cubicBezTo>
                  <a:cubicBezTo>
                    <a:pt x="277" y="120"/>
                    <a:pt x="268" y="149"/>
                    <a:pt x="268" y="149"/>
                  </a:cubicBezTo>
                  <a:cubicBezTo>
                    <a:pt x="266" y="156"/>
                    <a:pt x="260" y="159"/>
                    <a:pt x="253" y="157"/>
                  </a:cubicBezTo>
                  <a:cubicBezTo>
                    <a:pt x="253" y="157"/>
                    <a:pt x="253" y="157"/>
                    <a:pt x="253" y="157"/>
                  </a:cubicBezTo>
                  <a:close/>
                  <a:moveTo>
                    <a:pt x="10" y="80"/>
                  </a:moveTo>
                  <a:cubicBezTo>
                    <a:pt x="4" y="78"/>
                    <a:pt x="0" y="72"/>
                    <a:pt x="2" y="66"/>
                  </a:cubicBezTo>
                  <a:cubicBezTo>
                    <a:pt x="3" y="64"/>
                    <a:pt x="14" y="27"/>
                    <a:pt x="45" y="10"/>
                  </a:cubicBezTo>
                  <a:cubicBezTo>
                    <a:pt x="62" y="2"/>
                    <a:pt x="81" y="0"/>
                    <a:pt x="101" y="7"/>
                  </a:cubicBezTo>
                  <a:cubicBezTo>
                    <a:pt x="122" y="13"/>
                    <a:pt x="136" y="25"/>
                    <a:pt x="145" y="42"/>
                  </a:cubicBezTo>
                  <a:cubicBezTo>
                    <a:pt x="161" y="73"/>
                    <a:pt x="149" y="110"/>
                    <a:pt x="148" y="111"/>
                  </a:cubicBezTo>
                  <a:cubicBezTo>
                    <a:pt x="146" y="117"/>
                    <a:pt x="139" y="121"/>
                    <a:pt x="133" y="119"/>
                  </a:cubicBezTo>
                  <a:cubicBezTo>
                    <a:pt x="127" y="116"/>
                    <a:pt x="124" y="110"/>
                    <a:pt x="126" y="104"/>
                  </a:cubicBezTo>
                  <a:cubicBezTo>
                    <a:pt x="126" y="104"/>
                    <a:pt x="136" y="75"/>
                    <a:pt x="124" y="52"/>
                  </a:cubicBezTo>
                  <a:cubicBezTo>
                    <a:pt x="119" y="41"/>
                    <a:pt x="109" y="33"/>
                    <a:pt x="94" y="29"/>
                  </a:cubicBezTo>
                  <a:cubicBezTo>
                    <a:pt x="80" y="24"/>
                    <a:pt x="67" y="25"/>
                    <a:pt x="56" y="31"/>
                  </a:cubicBezTo>
                  <a:cubicBezTo>
                    <a:pt x="34" y="43"/>
                    <a:pt x="24" y="72"/>
                    <a:pt x="24" y="72"/>
                  </a:cubicBezTo>
                  <a:cubicBezTo>
                    <a:pt x="22" y="78"/>
                    <a:pt x="16" y="82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3A929C05-97A1-B23A-1A22-5D668A530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3009900"/>
              <a:ext cx="147638" cy="1122363"/>
            </a:xfrm>
            <a:custGeom>
              <a:avLst/>
              <a:gdLst>
                <a:gd name="T0" fmla="*/ 0 w 74"/>
                <a:gd name="T1" fmla="*/ 525 h 562"/>
                <a:gd name="T2" fmla="*/ 37 w 74"/>
                <a:gd name="T3" fmla="*/ 489 h 562"/>
                <a:gd name="T4" fmla="*/ 74 w 74"/>
                <a:gd name="T5" fmla="*/ 525 h 562"/>
                <a:gd name="T6" fmla="*/ 37 w 74"/>
                <a:gd name="T7" fmla="*/ 562 h 562"/>
                <a:gd name="T8" fmla="*/ 0 w 74"/>
                <a:gd name="T9" fmla="*/ 525 h 562"/>
                <a:gd name="T10" fmla="*/ 62 w 74"/>
                <a:gd name="T11" fmla="*/ 0 h 562"/>
                <a:gd name="T12" fmla="*/ 56 w 74"/>
                <a:gd name="T13" fmla="*/ 415 h 562"/>
                <a:gd name="T14" fmla="*/ 15 w 74"/>
                <a:gd name="T15" fmla="*/ 415 h 562"/>
                <a:gd name="T16" fmla="*/ 9 w 74"/>
                <a:gd name="T17" fmla="*/ 0 h 562"/>
                <a:gd name="T18" fmla="*/ 62 w 74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62">
                  <a:moveTo>
                    <a:pt x="0" y="525"/>
                  </a:moveTo>
                  <a:cubicBezTo>
                    <a:pt x="0" y="505"/>
                    <a:pt x="17" y="489"/>
                    <a:pt x="37" y="489"/>
                  </a:cubicBezTo>
                  <a:cubicBezTo>
                    <a:pt x="58" y="489"/>
                    <a:pt x="74" y="505"/>
                    <a:pt x="74" y="525"/>
                  </a:cubicBezTo>
                  <a:cubicBezTo>
                    <a:pt x="74" y="546"/>
                    <a:pt x="58" y="562"/>
                    <a:pt x="37" y="562"/>
                  </a:cubicBezTo>
                  <a:cubicBezTo>
                    <a:pt x="17" y="562"/>
                    <a:pt x="0" y="546"/>
                    <a:pt x="0" y="525"/>
                  </a:cubicBezTo>
                  <a:close/>
                  <a:moveTo>
                    <a:pt x="62" y="0"/>
                  </a:moveTo>
                  <a:cubicBezTo>
                    <a:pt x="56" y="415"/>
                    <a:pt x="56" y="415"/>
                    <a:pt x="56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320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33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template 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27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template l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0CEEA4CD-B30C-B332-E139-E557763C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3909" y="486315"/>
            <a:ext cx="11884182" cy="6371685"/>
          </a:xfrm>
          <a:custGeom>
            <a:avLst/>
            <a:gdLst>
              <a:gd name="connsiteX0" fmla="*/ 139966 w 11884182"/>
              <a:gd name="connsiteY0" fmla="*/ 0 h 6371685"/>
              <a:gd name="connsiteX1" fmla="*/ 349674 w 11884182"/>
              <a:gd name="connsiteY1" fmla="*/ 0 h 6371685"/>
              <a:gd name="connsiteX2" fmla="*/ 11534508 w 11884182"/>
              <a:gd name="connsiteY2" fmla="*/ 0 h 6371685"/>
              <a:gd name="connsiteX3" fmla="*/ 11744216 w 11884182"/>
              <a:gd name="connsiteY3" fmla="*/ 0 h 6371685"/>
              <a:gd name="connsiteX4" fmla="*/ 11884182 w 11884182"/>
              <a:gd name="connsiteY4" fmla="*/ 139966 h 6371685"/>
              <a:gd name="connsiteX5" fmla="*/ 11884182 w 11884182"/>
              <a:gd name="connsiteY5" fmla="*/ 151343 h 6371685"/>
              <a:gd name="connsiteX6" fmla="*/ 11884182 w 11884182"/>
              <a:gd name="connsiteY6" fmla="*/ 221445 h 6371685"/>
              <a:gd name="connsiteX7" fmla="*/ 11884182 w 11884182"/>
              <a:gd name="connsiteY7" fmla="*/ 232822 h 6371685"/>
              <a:gd name="connsiteX8" fmla="*/ 11884182 w 11884182"/>
              <a:gd name="connsiteY8" fmla="*/ 5998897 h 6371685"/>
              <a:gd name="connsiteX9" fmla="*/ 11884182 w 11884182"/>
              <a:gd name="connsiteY9" fmla="*/ 6080376 h 6371685"/>
              <a:gd name="connsiteX10" fmla="*/ 11884182 w 11884182"/>
              <a:gd name="connsiteY10" fmla="*/ 6290206 h 6371685"/>
              <a:gd name="connsiteX11" fmla="*/ 11884182 w 11884182"/>
              <a:gd name="connsiteY11" fmla="*/ 6371685 h 6371685"/>
              <a:gd name="connsiteX12" fmla="*/ 11674474 w 11884182"/>
              <a:gd name="connsiteY12" fmla="*/ 6371685 h 6371685"/>
              <a:gd name="connsiteX13" fmla="*/ 209708 w 11884182"/>
              <a:gd name="connsiteY13" fmla="*/ 6371685 h 6371685"/>
              <a:gd name="connsiteX14" fmla="*/ 0 w 11884182"/>
              <a:gd name="connsiteY14" fmla="*/ 6371685 h 6371685"/>
              <a:gd name="connsiteX15" fmla="*/ 0 w 11884182"/>
              <a:gd name="connsiteY15" fmla="*/ 6290206 h 6371685"/>
              <a:gd name="connsiteX16" fmla="*/ 0 w 11884182"/>
              <a:gd name="connsiteY16" fmla="*/ 6080376 h 6371685"/>
              <a:gd name="connsiteX17" fmla="*/ 0 w 11884182"/>
              <a:gd name="connsiteY17" fmla="*/ 5998897 h 6371685"/>
              <a:gd name="connsiteX18" fmla="*/ 0 w 11884182"/>
              <a:gd name="connsiteY18" fmla="*/ 232822 h 6371685"/>
              <a:gd name="connsiteX19" fmla="*/ 0 w 11884182"/>
              <a:gd name="connsiteY19" fmla="*/ 221445 h 6371685"/>
              <a:gd name="connsiteX20" fmla="*/ 0 w 11884182"/>
              <a:gd name="connsiteY20" fmla="*/ 151343 h 6371685"/>
              <a:gd name="connsiteX21" fmla="*/ 0 w 11884182"/>
              <a:gd name="connsiteY21" fmla="*/ 139966 h 6371685"/>
              <a:gd name="connsiteX22" fmla="*/ 139966 w 11884182"/>
              <a:gd name="connsiteY22" fmla="*/ 0 h 637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884182" h="6371685">
                <a:moveTo>
                  <a:pt x="139966" y="0"/>
                </a:moveTo>
                <a:lnTo>
                  <a:pt x="349674" y="0"/>
                </a:lnTo>
                <a:lnTo>
                  <a:pt x="11534508" y="0"/>
                </a:lnTo>
                <a:lnTo>
                  <a:pt x="11744216" y="0"/>
                </a:lnTo>
                <a:cubicBezTo>
                  <a:pt x="11821517" y="0"/>
                  <a:pt x="11884182" y="62665"/>
                  <a:pt x="11884182" y="139966"/>
                </a:cubicBezTo>
                <a:lnTo>
                  <a:pt x="11884182" y="151343"/>
                </a:lnTo>
                <a:lnTo>
                  <a:pt x="11884182" y="221445"/>
                </a:lnTo>
                <a:lnTo>
                  <a:pt x="11884182" y="232822"/>
                </a:lnTo>
                <a:lnTo>
                  <a:pt x="11884182" y="5998897"/>
                </a:lnTo>
                <a:lnTo>
                  <a:pt x="11884182" y="6080376"/>
                </a:lnTo>
                <a:lnTo>
                  <a:pt x="11884182" y="6290206"/>
                </a:lnTo>
                <a:lnTo>
                  <a:pt x="11884182" y="6371685"/>
                </a:lnTo>
                <a:lnTo>
                  <a:pt x="11674474" y="6371685"/>
                </a:lnTo>
                <a:lnTo>
                  <a:pt x="209708" y="6371685"/>
                </a:lnTo>
                <a:lnTo>
                  <a:pt x="0" y="6371685"/>
                </a:lnTo>
                <a:lnTo>
                  <a:pt x="0" y="6290206"/>
                </a:lnTo>
                <a:lnTo>
                  <a:pt x="0" y="6080376"/>
                </a:lnTo>
                <a:lnTo>
                  <a:pt x="0" y="5998897"/>
                </a:lnTo>
                <a:lnTo>
                  <a:pt x="0" y="232822"/>
                </a:lnTo>
                <a:lnTo>
                  <a:pt x="0" y="221445"/>
                </a:lnTo>
                <a:lnTo>
                  <a:pt x="0" y="151343"/>
                </a:lnTo>
                <a:lnTo>
                  <a:pt x="0" y="139966"/>
                </a:lnTo>
                <a:cubicBezTo>
                  <a:pt x="0" y="62665"/>
                  <a:pt x="62665" y="0"/>
                  <a:pt x="1399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45"/>
            <a:endParaRPr lang="en-US" sz="2700">
              <a:solidFill>
                <a:prstClr val="white"/>
              </a:solidFill>
              <a:latin typeface="Bagoss Standard" panose="020B0504060102020204" pitchFamily="34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41B09DE3-04ED-81BA-D78E-BE7BDB670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909" y="192143"/>
            <a:ext cx="73241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5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phot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076A52-F536-2EA0-084D-99BE96A9B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7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pic>
        <p:nvPicPr>
          <p:cNvPr id="21" name="Image 20" descr="Une image contenant plein air, véhicule, ciel, Véhicule terrestre&#10;&#10;Description générée automatiquement">
            <a:extLst>
              <a:ext uri="{FF2B5EF4-FFF2-40B4-BE49-F238E27FC236}">
                <a16:creationId xmlns:a16="http://schemas.microsoft.com/office/drawing/2014/main" id="{E21BD0D4-4414-E442-6C9A-65338D83D2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" t="21501" r="31" b="-544"/>
          <a:stretch/>
        </p:blipFill>
        <p:spPr>
          <a:xfrm>
            <a:off x="234728" y="274289"/>
            <a:ext cx="11722544" cy="6629400"/>
          </a:xfrm>
          <a:custGeom>
            <a:avLst/>
            <a:gdLst>
              <a:gd name="connsiteX0" fmla="*/ 124655 w 11722544"/>
              <a:gd name="connsiteY0" fmla="*/ 0 h 6629400"/>
              <a:gd name="connsiteX1" fmla="*/ 11591760 w 11722544"/>
              <a:gd name="connsiteY1" fmla="*/ 0 h 6629400"/>
              <a:gd name="connsiteX2" fmla="*/ 11722544 w 11722544"/>
              <a:gd name="connsiteY2" fmla="*/ 130798 h 6629400"/>
              <a:gd name="connsiteX3" fmla="*/ 11722544 w 11722544"/>
              <a:gd name="connsiteY3" fmla="*/ 6629400 h 6629400"/>
              <a:gd name="connsiteX4" fmla="*/ 0 w 11722544"/>
              <a:gd name="connsiteY4" fmla="*/ 6629400 h 6629400"/>
              <a:gd name="connsiteX5" fmla="*/ 0 w 11722544"/>
              <a:gd name="connsiteY5" fmla="*/ 100436 h 6629400"/>
              <a:gd name="connsiteX6" fmla="*/ 4149 w 11722544"/>
              <a:gd name="connsiteY6" fmla="*/ 79886 h 6629400"/>
              <a:gd name="connsiteX7" fmla="*/ 124655 w 11722544"/>
              <a:gd name="connsiteY7" fmla="*/ 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2544" h="6629400">
                <a:moveTo>
                  <a:pt x="124655" y="0"/>
                </a:moveTo>
                <a:lnTo>
                  <a:pt x="11591760" y="0"/>
                </a:lnTo>
                <a:cubicBezTo>
                  <a:pt x="11663990" y="0"/>
                  <a:pt x="11722544" y="58560"/>
                  <a:pt x="11722544" y="130798"/>
                </a:cubicBezTo>
                <a:lnTo>
                  <a:pt x="11722544" y="6629400"/>
                </a:lnTo>
                <a:lnTo>
                  <a:pt x="0" y="6629400"/>
                </a:lnTo>
                <a:lnTo>
                  <a:pt x="0" y="100436"/>
                </a:lnTo>
                <a:lnTo>
                  <a:pt x="4149" y="79886"/>
                </a:lnTo>
                <a:cubicBezTo>
                  <a:pt x="24003" y="32940"/>
                  <a:pt x="70483" y="0"/>
                  <a:pt x="124655" y="0"/>
                </a:cubicBezTo>
                <a:close/>
              </a:path>
            </a:pathLst>
          </a:custGeom>
        </p:spPr>
      </p:pic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6483551E-7F1D-4BFF-D491-92BE6DA85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231027" y="274288"/>
            <a:ext cx="11729945" cy="6583711"/>
          </a:xfrm>
          <a:prstGeom prst="round2SameRect">
            <a:avLst>
              <a:gd name="adj1" fmla="val 1887"/>
              <a:gd name="adj2" fmla="val 0"/>
            </a:avLst>
          </a:prstGeom>
          <a:gradFill>
            <a:gsLst>
              <a:gs pos="0">
                <a:srgbClr val="000000">
                  <a:alpha val="0"/>
                </a:srgbClr>
              </a:gs>
              <a:gs pos="61000">
                <a:srgbClr val="000000">
                  <a:alpha val="55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1" name="Graphic 26">
            <a:extLst>
              <a:ext uri="{FF2B5EF4-FFF2-40B4-BE49-F238E27FC236}">
                <a16:creationId xmlns:a16="http://schemas.microsoft.com/office/drawing/2014/main" id="{08C18712-3E18-1821-8478-DFEDA3E37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93720" y="791030"/>
            <a:ext cx="2208078" cy="663713"/>
            <a:chOff x="4993720" y="791030"/>
            <a:chExt cx="2208078" cy="663713"/>
          </a:xfrm>
          <a:solidFill>
            <a:srgbClr val="FFFFFF"/>
          </a:solidFill>
        </p:grpSpPr>
        <p:grpSp>
          <p:nvGrpSpPr>
            <p:cNvPr id="12" name="Graphic 26">
              <a:extLst>
                <a:ext uri="{FF2B5EF4-FFF2-40B4-BE49-F238E27FC236}">
                  <a16:creationId xmlns:a16="http://schemas.microsoft.com/office/drawing/2014/main" id="{C0BBAE7F-A93B-2287-340A-BE8A81D21E78}"/>
                </a:ext>
              </a:extLst>
            </p:cNvPr>
            <p:cNvGrpSpPr/>
            <p:nvPr/>
          </p:nvGrpSpPr>
          <p:grpSpPr>
            <a:xfrm>
              <a:off x="5857954" y="948163"/>
              <a:ext cx="1343844" cy="472573"/>
              <a:chOff x="5857954" y="948163"/>
              <a:chExt cx="1343844" cy="472573"/>
            </a:xfrm>
            <a:solidFill>
              <a:srgbClr val="FFFFFF"/>
            </a:solidFill>
          </p:grpSpPr>
          <p:sp>
            <p:nvSpPr>
              <p:cNvPr id="14" name="Forme libre : forme 5">
                <a:extLst>
                  <a:ext uri="{FF2B5EF4-FFF2-40B4-BE49-F238E27FC236}">
                    <a16:creationId xmlns:a16="http://schemas.microsoft.com/office/drawing/2014/main" id="{2E3E993E-D403-3C51-7794-D2661FC42EC0}"/>
                  </a:ext>
                </a:extLst>
              </p:cNvPr>
              <p:cNvSpPr/>
              <p:nvPr/>
            </p:nvSpPr>
            <p:spPr>
              <a:xfrm>
                <a:off x="5857954" y="1145166"/>
                <a:ext cx="193485" cy="194657"/>
              </a:xfrm>
              <a:custGeom>
                <a:avLst/>
                <a:gdLst>
                  <a:gd name="connsiteX0" fmla="*/ 193485 w 193485"/>
                  <a:gd name="connsiteY0" fmla="*/ 187622 h 194657"/>
                  <a:gd name="connsiteX1" fmla="*/ 148925 w 193485"/>
                  <a:gd name="connsiteY1" fmla="*/ 194658 h 194657"/>
                  <a:gd name="connsiteX2" fmla="*/ 114919 w 193485"/>
                  <a:gd name="connsiteY2" fmla="*/ 167687 h 194657"/>
                  <a:gd name="connsiteX3" fmla="*/ 56287 w 193485"/>
                  <a:gd name="connsiteY3" fmla="*/ 194658 h 194657"/>
                  <a:gd name="connsiteX4" fmla="*/ 0 w 193485"/>
                  <a:gd name="connsiteY4" fmla="*/ 148925 h 194657"/>
                  <a:gd name="connsiteX5" fmla="*/ 113746 w 193485"/>
                  <a:gd name="connsiteY5" fmla="*/ 87948 h 194657"/>
                  <a:gd name="connsiteX6" fmla="*/ 113746 w 193485"/>
                  <a:gd name="connsiteY6" fmla="*/ 68013 h 194657"/>
                  <a:gd name="connsiteX7" fmla="*/ 84430 w 193485"/>
                  <a:gd name="connsiteY7" fmla="*/ 15244 h 194657"/>
                  <a:gd name="connsiteX8" fmla="*/ 32834 w 193485"/>
                  <a:gd name="connsiteY8" fmla="*/ 63322 h 194657"/>
                  <a:gd name="connsiteX9" fmla="*/ 8209 w 193485"/>
                  <a:gd name="connsiteY9" fmla="*/ 42215 h 194657"/>
                  <a:gd name="connsiteX10" fmla="*/ 86775 w 193485"/>
                  <a:gd name="connsiteY10" fmla="*/ 0 h 194657"/>
                  <a:gd name="connsiteX11" fmla="*/ 157134 w 193485"/>
                  <a:gd name="connsiteY11" fmla="*/ 66840 h 194657"/>
                  <a:gd name="connsiteX12" fmla="*/ 157134 w 193485"/>
                  <a:gd name="connsiteY12" fmla="*/ 147752 h 194657"/>
                  <a:gd name="connsiteX13" fmla="*/ 175896 w 193485"/>
                  <a:gd name="connsiteY13" fmla="*/ 181759 h 194657"/>
                  <a:gd name="connsiteX14" fmla="*/ 192313 w 193485"/>
                  <a:gd name="connsiteY14" fmla="*/ 178241 h 194657"/>
                  <a:gd name="connsiteX15" fmla="*/ 192313 w 193485"/>
                  <a:gd name="connsiteY15" fmla="*/ 187622 h 194657"/>
                  <a:gd name="connsiteX16" fmla="*/ 114919 w 193485"/>
                  <a:gd name="connsiteY16" fmla="*/ 102020 h 194657"/>
                  <a:gd name="connsiteX17" fmla="*/ 46906 w 193485"/>
                  <a:gd name="connsiteY17" fmla="*/ 143062 h 194657"/>
                  <a:gd name="connsiteX18" fmla="*/ 73876 w 193485"/>
                  <a:gd name="connsiteY18" fmla="*/ 172378 h 194657"/>
                  <a:gd name="connsiteX19" fmla="*/ 114919 w 193485"/>
                  <a:gd name="connsiteY19" fmla="*/ 126645 h 194657"/>
                  <a:gd name="connsiteX20" fmla="*/ 114919 w 193485"/>
                  <a:gd name="connsiteY20" fmla="*/ 102020 h 194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3485" h="194657">
                    <a:moveTo>
                      <a:pt x="193485" y="187622"/>
                    </a:moveTo>
                    <a:cubicBezTo>
                      <a:pt x="179414" y="192313"/>
                      <a:pt x="166515" y="194658"/>
                      <a:pt x="148925" y="194658"/>
                    </a:cubicBezTo>
                    <a:cubicBezTo>
                      <a:pt x="123127" y="194658"/>
                      <a:pt x="118437" y="180586"/>
                      <a:pt x="114919" y="167687"/>
                    </a:cubicBezTo>
                    <a:cubicBezTo>
                      <a:pt x="106710" y="177068"/>
                      <a:pt x="87948" y="194658"/>
                      <a:pt x="56287" y="194658"/>
                    </a:cubicBezTo>
                    <a:cubicBezTo>
                      <a:pt x="26971" y="194658"/>
                      <a:pt x="0" y="174723"/>
                      <a:pt x="0" y="148925"/>
                    </a:cubicBezTo>
                    <a:cubicBezTo>
                      <a:pt x="0" y="92638"/>
                      <a:pt x="87948" y="89121"/>
                      <a:pt x="113746" y="87948"/>
                    </a:cubicBezTo>
                    <a:lnTo>
                      <a:pt x="113746" y="68013"/>
                    </a:lnTo>
                    <a:cubicBezTo>
                      <a:pt x="113746" y="45733"/>
                      <a:pt x="113746" y="15244"/>
                      <a:pt x="84430" y="15244"/>
                    </a:cubicBezTo>
                    <a:cubicBezTo>
                      <a:pt x="42215" y="15244"/>
                      <a:pt x="71531" y="63322"/>
                      <a:pt x="32834" y="63322"/>
                    </a:cubicBezTo>
                    <a:cubicBezTo>
                      <a:pt x="21108" y="63322"/>
                      <a:pt x="8209" y="56287"/>
                      <a:pt x="8209" y="42215"/>
                    </a:cubicBezTo>
                    <a:cubicBezTo>
                      <a:pt x="8209" y="12899"/>
                      <a:pt x="51596" y="0"/>
                      <a:pt x="86775" y="0"/>
                    </a:cubicBezTo>
                    <a:cubicBezTo>
                      <a:pt x="140717" y="0"/>
                      <a:pt x="157134" y="19935"/>
                      <a:pt x="157134" y="66840"/>
                    </a:cubicBezTo>
                    <a:lnTo>
                      <a:pt x="157134" y="147752"/>
                    </a:lnTo>
                    <a:cubicBezTo>
                      <a:pt x="157134" y="172378"/>
                      <a:pt x="161824" y="181759"/>
                      <a:pt x="175896" y="181759"/>
                    </a:cubicBezTo>
                    <a:cubicBezTo>
                      <a:pt x="181759" y="181759"/>
                      <a:pt x="186450" y="179414"/>
                      <a:pt x="192313" y="178241"/>
                    </a:cubicBezTo>
                    <a:lnTo>
                      <a:pt x="192313" y="187622"/>
                    </a:lnTo>
                    <a:close/>
                    <a:moveTo>
                      <a:pt x="114919" y="102020"/>
                    </a:moveTo>
                    <a:cubicBezTo>
                      <a:pt x="98502" y="102020"/>
                      <a:pt x="46906" y="104365"/>
                      <a:pt x="46906" y="143062"/>
                    </a:cubicBezTo>
                    <a:cubicBezTo>
                      <a:pt x="46906" y="158306"/>
                      <a:pt x="56287" y="172378"/>
                      <a:pt x="73876" y="172378"/>
                    </a:cubicBezTo>
                    <a:cubicBezTo>
                      <a:pt x="98502" y="172378"/>
                      <a:pt x="114919" y="155961"/>
                      <a:pt x="114919" y="126645"/>
                    </a:cubicBezTo>
                    <a:lnTo>
                      <a:pt x="114919" y="102020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orme libre : forme 6">
                <a:extLst>
                  <a:ext uri="{FF2B5EF4-FFF2-40B4-BE49-F238E27FC236}">
                    <a16:creationId xmlns:a16="http://schemas.microsoft.com/office/drawing/2014/main" id="{80BB186B-74B5-B535-B29B-3A57BE24B9C3}"/>
                  </a:ext>
                </a:extLst>
              </p:cNvPr>
              <p:cNvSpPr/>
              <p:nvPr/>
            </p:nvSpPr>
            <p:spPr>
              <a:xfrm>
                <a:off x="6096000" y="1145166"/>
                <a:ext cx="229837" cy="191140"/>
              </a:xfrm>
              <a:custGeom>
                <a:avLst/>
                <a:gdLst>
                  <a:gd name="connsiteX0" fmla="*/ 0 w 229837"/>
                  <a:gd name="connsiteY0" fmla="*/ 181759 h 191140"/>
                  <a:gd name="connsiteX1" fmla="*/ 31661 w 229837"/>
                  <a:gd name="connsiteY1" fmla="*/ 146580 h 191140"/>
                  <a:gd name="connsiteX2" fmla="*/ 31661 w 229837"/>
                  <a:gd name="connsiteY2" fmla="*/ 51596 h 191140"/>
                  <a:gd name="connsiteX3" fmla="*/ 0 w 229837"/>
                  <a:gd name="connsiteY3" fmla="*/ 18762 h 191140"/>
                  <a:gd name="connsiteX4" fmla="*/ 0 w 229837"/>
                  <a:gd name="connsiteY4" fmla="*/ 9381 h 191140"/>
                  <a:gd name="connsiteX5" fmla="*/ 75049 w 229837"/>
                  <a:gd name="connsiteY5" fmla="*/ 0 h 191140"/>
                  <a:gd name="connsiteX6" fmla="*/ 75049 w 229837"/>
                  <a:gd name="connsiteY6" fmla="*/ 48078 h 191140"/>
                  <a:gd name="connsiteX7" fmla="*/ 76222 w 229837"/>
                  <a:gd name="connsiteY7" fmla="*/ 48078 h 191140"/>
                  <a:gd name="connsiteX8" fmla="*/ 146580 w 229837"/>
                  <a:gd name="connsiteY8" fmla="*/ 0 h 191140"/>
                  <a:gd name="connsiteX9" fmla="*/ 198176 w 229837"/>
                  <a:gd name="connsiteY9" fmla="*/ 53941 h 191140"/>
                  <a:gd name="connsiteX10" fmla="*/ 198176 w 229837"/>
                  <a:gd name="connsiteY10" fmla="*/ 146580 h 191140"/>
                  <a:gd name="connsiteX11" fmla="*/ 229837 w 229837"/>
                  <a:gd name="connsiteY11" fmla="*/ 181759 h 191140"/>
                  <a:gd name="connsiteX12" fmla="*/ 229837 w 229837"/>
                  <a:gd name="connsiteY12" fmla="*/ 191140 h 191140"/>
                  <a:gd name="connsiteX13" fmla="*/ 123127 w 229837"/>
                  <a:gd name="connsiteY13" fmla="*/ 191140 h 191140"/>
                  <a:gd name="connsiteX14" fmla="*/ 123127 w 229837"/>
                  <a:gd name="connsiteY14" fmla="*/ 181759 h 191140"/>
                  <a:gd name="connsiteX15" fmla="*/ 154788 w 229837"/>
                  <a:gd name="connsiteY15" fmla="*/ 146580 h 191140"/>
                  <a:gd name="connsiteX16" fmla="*/ 154788 w 229837"/>
                  <a:gd name="connsiteY16" fmla="*/ 86775 h 191140"/>
                  <a:gd name="connsiteX17" fmla="*/ 127818 w 229837"/>
                  <a:gd name="connsiteY17" fmla="*/ 24625 h 191140"/>
                  <a:gd name="connsiteX18" fmla="*/ 76222 w 229837"/>
                  <a:gd name="connsiteY18" fmla="*/ 91466 h 191140"/>
                  <a:gd name="connsiteX19" fmla="*/ 76222 w 229837"/>
                  <a:gd name="connsiteY19" fmla="*/ 145407 h 191140"/>
                  <a:gd name="connsiteX20" fmla="*/ 107883 w 229837"/>
                  <a:gd name="connsiteY20" fmla="*/ 180586 h 191140"/>
                  <a:gd name="connsiteX21" fmla="*/ 107883 w 229837"/>
                  <a:gd name="connsiteY21" fmla="*/ 189967 h 191140"/>
                  <a:gd name="connsiteX22" fmla="*/ 0 w 229837"/>
                  <a:gd name="connsiteY22" fmla="*/ 189967 h 191140"/>
                  <a:gd name="connsiteX23" fmla="*/ 0 w 229837"/>
                  <a:gd name="connsiteY23" fmla="*/ 181759 h 19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9837" h="191140">
                    <a:moveTo>
                      <a:pt x="0" y="181759"/>
                    </a:moveTo>
                    <a:cubicBezTo>
                      <a:pt x="24625" y="181759"/>
                      <a:pt x="31661" y="174723"/>
                      <a:pt x="31661" y="146580"/>
                    </a:cubicBezTo>
                    <a:lnTo>
                      <a:pt x="31661" y="51596"/>
                    </a:lnTo>
                    <a:cubicBezTo>
                      <a:pt x="31661" y="22280"/>
                      <a:pt x="16417" y="18762"/>
                      <a:pt x="0" y="18762"/>
                    </a:cubicBezTo>
                    <a:lnTo>
                      <a:pt x="0" y="9381"/>
                    </a:lnTo>
                    <a:lnTo>
                      <a:pt x="75049" y="0"/>
                    </a:lnTo>
                    <a:lnTo>
                      <a:pt x="75049" y="48078"/>
                    </a:lnTo>
                    <a:lnTo>
                      <a:pt x="76222" y="48078"/>
                    </a:lnTo>
                    <a:cubicBezTo>
                      <a:pt x="85603" y="31661"/>
                      <a:pt x="105537" y="0"/>
                      <a:pt x="146580" y="0"/>
                    </a:cubicBezTo>
                    <a:cubicBezTo>
                      <a:pt x="189967" y="0"/>
                      <a:pt x="198176" y="23453"/>
                      <a:pt x="198176" y="53941"/>
                    </a:cubicBezTo>
                    <a:lnTo>
                      <a:pt x="198176" y="146580"/>
                    </a:lnTo>
                    <a:cubicBezTo>
                      <a:pt x="198176" y="174723"/>
                      <a:pt x="205212" y="181759"/>
                      <a:pt x="229837" y="181759"/>
                    </a:cubicBezTo>
                    <a:lnTo>
                      <a:pt x="229837" y="191140"/>
                    </a:lnTo>
                    <a:lnTo>
                      <a:pt x="123127" y="191140"/>
                    </a:lnTo>
                    <a:lnTo>
                      <a:pt x="123127" y="181759"/>
                    </a:lnTo>
                    <a:cubicBezTo>
                      <a:pt x="147752" y="181759"/>
                      <a:pt x="154788" y="174723"/>
                      <a:pt x="154788" y="146580"/>
                    </a:cubicBezTo>
                    <a:lnTo>
                      <a:pt x="154788" y="86775"/>
                    </a:lnTo>
                    <a:cubicBezTo>
                      <a:pt x="154788" y="37524"/>
                      <a:pt x="148925" y="24625"/>
                      <a:pt x="127818" y="24625"/>
                    </a:cubicBezTo>
                    <a:cubicBezTo>
                      <a:pt x="103192" y="24625"/>
                      <a:pt x="76222" y="66840"/>
                      <a:pt x="76222" y="91466"/>
                    </a:cubicBezTo>
                    <a:lnTo>
                      <a:pt x="76222" y="145407"/>
                    </a:lnTo>
                    <a:cubicBezTo>
                      <a:pt x="76222" y="173551"/>
                      <a:pt x="83257" y="180586"/>
                      <a:pt x="107883" y="180586"/>
                    </a:cubicBezTo>
                    <a:lnTo>
                      <a:pt x="107883" y="189967"/>
                    </a:lnTo>
                    <a:lnTo>
                      <a:pt x="0" y="189967"/>
                    </a:lnTo>
                    <a:lnTo>
                      <a:pt x="0" y="181759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orme libre : forme 7">
                <a:extLst>
                  <a:ext uri="{FF2B5EF4-FFF2-40B4-BE49-F238E27FC236}">
                    <a16:creationId xmlns:a16="http://schemas.microsoft.com/office/drawing/2014/main" id="{E88818BF-1FC3-42DE-5525-C13C481FAEDD}"/>
                  </a:ext>
                </a:extLst>
              </p:cNvPr>
              <p:cNvSpPr/>
              <p:nvPr/>
            </p:nvSpPr>
            <p:spPr>
              <a:xfrm>
                <a:off x="6378606" y="1111160"/>
                <a:ext cx="206384" cy="309576"/>
              </a:xfrm>
              <a:custGeom>
                <a:avLst/>
                <a:gdLst>
                  <a:gd name="connsiteX0" fmla="*/ 132508 w 206384"/>
                  <a:gd name="connsiteY0" fmla="*/ 191140 h 309576"/>
                  <a:gd name="connsiteX1" fmla="*/ 197003 w 206384"/>
                  <a:gd name="connsiteY1" fmla="*/ 239218 h 309576"/>
                  <a:gd name="connsiteX2" fmla="*/ 87948 w 206384"/>
                  <a:gd name="connsiteY2" fmla="*/ 309577 h 309576"/>
                  <a:gd name="connsiteX3" fmla="*/ 0 w 206384"/>
                  <a:gd name="connsiteY3" fmla="*/ 261498 h 309576"/>
                  <a:gd name="connsiteX4" fmla="*/ 26971 w 206384"/>
                  <a:gd name="connsiteY4" fmla="*/ 222801 h 309576"/>
                  <a:gd name="connsiteX5" fmla="*/ 12899 w 206384"/>
                  <a:gd name="connsiteY5" fmla="*/ 199349 h 309576"/>
                  <a:gd name="connsiteX6" fmla="*/ 38697 w 206384"/>
                  <a:gd name="connsiteY6" fmla="*/ 152443 h 309576"/>
                  <a:gd name="connsiteX7" fmla="*/ 9381 w 206384"/>
                  <a:gd name="connsiteY7" fmla="*/ 99674 h 309576"/>
                  <a:gd name="connsiteX8" fmla="*/ 89121 w 206384"/>
                  <a:gd name="connsiteY8" fmla="*/ 32834 h 309576"/>
                  <a:gd name="connsiteX9" fmla="*/ 134854 w 206384"/>
                  <a:gd name="connsiteY9" fmla="*/ 44560 h 309576"/>
                  <a:gd name="connsiteX10" fmla="*/ 182932 w 206384"/>
                  <a:gd name="connsiteY10" fmla="*/ 0 h 309576"/>
                  <a:gd name="connsiteX11" fmla="*/ 206384 w 206384"/>
                  <a:gd name="connsiteY11" fmla="*/ 22280 h 309576"/>
                  <a:gd name="connsiteX12" fmla="*/ 182932 w 206384"/>
                  <a:gd name="connsiteY12" fmla="*/ 44560 h 309576"/>
                  <a:gd name="connsiteX13" fmla="*/ 168860 w 206384"/>
                  <a:gd name="connsiteY13" fmla="*/ 39870 h 309576"/>
                  <a:gd name="connsiteX14" fmla="*/ 160652 w 206384"/>
                  <a:gd name="connsiteY14" fmla="*/ 36352 h 309576"/>
                  <a:gd name="connsiteX15" fmla="*/ 145407 w 206384"/>
                  <a:gd name="connsiteY15" fmla="*/ 51596 h 309576"/>
                  <a:gd name="connsiteX16" fmla="*/ 168860 w 206384"/>
                  <a:gd name="connsiteY16" fmla="*/ 99674 h 309576"/>
                  <a:gd name="connsiteX17" fmla="*/ 90293 w 206384"/>
                  <a:gd name="connsiteY17" fmla="*/ 164169 h 309576"/>
                  <a:gd name="connsiteX18" fmla="*/ 53941 w 206384"/>
                  <a:gd name="connsiteY18" fmla="*/ 158306 h 309576"/>
                  <a:gd name="connsiteX19" fmla="*/ 45733 w 206384"/>
                  <a:gd name="connsiteY19" fmla="*/ 177068 h 309576"/>
                  <a:gd name="connsiteX20" fmla="*/ 68013 w 206384"/>
                  <a:gd name="connsiteY20" fmla="*/ 192313 h 309576"/>
                  <a:gd name="connsiteX21" fmla="*/ 132508 w 206384"/>
                  <a:gd name="connsiteY21" fmla="*/ 192313 h 309576"/>
                  <a:gd name="connsiteX22" fmla="*/ 38697 w 206384"/>
                  <a:gd name="connsiteY22" fmla="*/ 228665 h 309576"/>
                  <a:gd name="connsiteX23" fmla="*/ 30489 w 206384"/>
                  <a:gd name="connsiteY23" fmla="*/ 250945 h 309576"/>
                  <a:gd name="connsiteX24" fmla="*/ 89121 w 206384"/>
                  <a:gd name="connsiteY24" fmla="*/ 293160 h 309576"/>
                  <a:gd name="connsiteX25" fmla="*/ 159479 w 206384"/>
                  <a:gd name="connsiteY25" fmla="*/ 252117 h 309576"/>
                  <a:gd name="connsiteX26" fmla="*/ 120782 w 206384"/>
                  <a:gd name="connsiteY26" fmla="*/ 229837 h 309576"/>
                  <a:gd name="connsiteX27" fmla="*/ 38697 w 206384"/>
                  <a:gd name="connsiteY27" fmla="*/ 229837 h 309576"/>
                  <a:gd name="connsiteX28" fmla="*/ 87948 w 206384"/>
                  <a:gd name="connsiteY28" fmla="*/ 150098 h 309576"/>
                  <a:gd name="connsiteX29" fmla="*/ 123127 w 206384"/>
                  <a:gd name="connsiteY29" fmla="*/ 99674 h 309576"/>
                  <a:gd name="connsiteX30" fmla="*/ 87948 w 206384"/>
                  <a:gd name="connsiteY30" fmla="*/ 46906 h 309576"/>
                  <a:gd name="connsiteX31" fmla="*/ 51596 w 206384"/>
                  <a:gd name="connsiteY31" fmla="*/ 99674 h 309576"/>
                  <a:gd name="connsiteX32" fmla="*/ 87948 w 206384"/>
                  <a:gd name="connsiteY32" fmla="*/ 150098 h 30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6384" h="309576">
                    <a:moveTo>
                      <a:pt x="132508" y="191140"/>
                    </a:moveTo>
                    <a:cubicBezTo>
                      <a:pt x="164170" y="191140"/>
                      <a:pt x="197003" y="201694"/>
                      <a:pt x="197003" y="239218"/>
                    </a:cubicBezTo>
                    <a:cubicBezTo>
                      <a:pt x="197003" y="272052"/>
                      <a:pt x="155961" y="309577"/>
                      <a:pt x="87948" y="309577"/>
                    </a:cubicBezTo>
                    <a:cubicBezTo>
                      <a:pt x="24625" y="309577"/>
                      <a:pt x="0" y="281433"/>
                      <a:pt x="0" y="261498"/>
                    </a:cubicBezTo>
                    <a:cubicBezTo>
                      <a:pt x="0" y="242736"/>
                      <a:pt x="16417" y="231010"/>
                      <a:pt x="26971" y="222801"/>
                    </a:cubicBezTo>
                    <a:cubicBezTo>
                      <a:pt x="22280" y="218111"/>
                      <a:pt x="12899" y="212248"/>
                      <a:pt x="12899" y="199349"/>
                    </a:cubicBezTo>
                    <a:cubicBezTo>
                      <a:pt x="12899" y="178241"/>
                      <a:pt x="32834" y="160652"/>
                      <a:pt x="38697" y="152443"/>
                    </a:cubicBezTo>
                    <a:cubicBezTo>
                      <a:pt x="26971" y="144235"/>
                      <a:pt x="9381" y="132508"/>
                      <a:pt x="9381" y="99674"/>
                    </a:cubicBezTo>
                    <a:cubicBezTo>
                      <a:pt x="9381" y="58632"/>
                      <a:pt x="39870" y="32834"/>
                      <a:pt x="89121" y="32834"/>
                    </a:cubicBezTo>
                    <a:cubicBezTo>
                      <a:pt x="109055" y="32834"/>
                      <a:pt x="124300" y="38697"/>
                      <a:pt x="134854" y="44560"/>
                    </a:cubicBezTo>
                    <a:cubicBezTo>
                      <a:pt x="143062" y="29316"/>
                      <a:pt x="157134" y="0"/>
                      <a:pt x="182932" y="0"/>
                    </a:cubicBezTo>
                    <a:cubicBezTo>
                      <a:pt x="195831" y="0"/>
                      <a:pt x="206384" y="9381"/>
                      <a:pt x="206384" y="22280"/>
                    </a:cubicBezTo>
                    <a:cubicBezTo>
                      <a:pt x="206384" y="35179"/>
                      <a:pt x="197003" y="44560"/>
                      <a:pt x="182932" y="44560"/>
                    </a:cubicBezTo>
                    <a:cubicBezTo>
                      <a:pt x="175896" y="44560"/>
                      <a:pt x="172378" y="42215"/>
                      <a:pt x="168860" y="39870"/>
                    </a:cubicBezTo>
                    <a:cubicBezTo>
                      <a:pt x="165342" y="37524"/>
                      <a:pt x="164170" y="36352"/>
                      <a:pt x="160652" y="36352"/>
                    </a:cubicBezTo>
                    <a:cubicBezTo>
                      <a:pt x="152443" y="36352"/>
                      <a:pt x="147752" y="45733"/>
                      <a:pt x="145407" y="51596"/>
                    </a:cubicBezTo>
                    <a:cubicBezTo>
                      <a:pt x="157134" y="60977"/>
                      <a:pt x="168860" y="73876"/>
                      <a:pt x="168860" y="99674"/>
                    </a:cubicBezTo>
                    <a:cubicBezTo>
                      <a:pt x="168860" y="140717"/>
                      <a:pt x="136026" y="164169"/>
                      <a:pt x="90293" y="164169"/>
                    </a:cubicBezTo>
                    <a:cubicBezTo>
                      <a:pt x="71531" y="164169"/>
                      <a:pt x="62150" y="160652"/>
                      <a:pt x="53941" y="158306"/>
                    </a:cubicBezTo>
                    <a:cubicBezTo>
                      <a:pt x="49251" y="162997"/>
                      <a:pt x="45733" y="170033"/>
                      <a:pt x="45733" y="177068"/>
                    </a:cubicBezTo>
                    <a:cubicBezTo>
                      <a:pt x="45733" y="188795"/>
                      <a:pt x="55114" y="192313"/>
                      <a:pt x="68013" y="192313"/>
                    </a:cubicBezTo>
                    <a:lnTo>
                      <a:pt x="132508" y="192313"/>
                    </a:lnTo>
                    <a:close/>
                    <a:moveTo>
                      <a:pt x="38697" y="228665"/>
                    </a:moveTo>
                    <a:cubicBezTo>
                      <a:pt x="34007" y="235700"/>
                      <a:pt x="30489" y="242736"/>
                      <a:pt x="30489" y="250945"/>
                    </a:cubicBezTo>
                    <a:cubicBezTo>
                      <a:pt x="30489" y="267362"/>
                      <a:pt x="49251" y="293160"/>
                      <a:pt x="89121" y="293160"/>
                    </a:cubicBezTo>
                    <a:cubicBezTo>
                      <a:pt x="130163" y="293160"/>
                      <a:pt x="159479" y="270880"/>
                      <a:pt x="159479" y="252117"/>
                    </a:cubicBezTo>
                    <a:cubicBezTo>
                      <a:pt x="159479" y="234528"/>
                      <a:pt x="139544" y="229837"/>
                      <a:pt x="120782" y="229837"/>
                    </a:cubicBezTo>
                    <a:lnTo>
                      <a:pt x="38697" y="229837"/>
                    </a:lnTo>
                    <a:close/>
                    <a:moveTo>
                      <a:pt x="87948" y="150098"/>
                    </a:moveTo>
                    <a:cubicBezTo>
                      <a:pt x="113746" y="150098"/>
                      <a:pt x="123127" y="127818"/>
                      <a:pt x="123127" y="99674"/>
                    </a:cubicBezTo>
                    <a:cubicBezTo>
                      <a:pt x="123127" y="71531"/>
                      <a:pt x="113746" y="46906"/>
                      <a:pt x="87948" y="46906"/>
                    </a:cubicBezTo>
                    <a:cubicBezTo>
                      <a:pt x="56287" y="46906"/>
                      <a:pt x="51596" y="78567"/>
                      <a:pt x="51596" y="99674"/>
                    </a:cubicBezTo>
                    <a:cubicBezTo>
                      <a:pt x="51596" y="131336"/>
                      <a:pt x="59805" y="150098"/>
                      <a:pt x="87948" y="150098"/>
                    </a:cubicBezTo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orme libre : forme 9">
                <a:extLst>
                  <a:ext uri="{FF2B5EF4-FFF2-40B4-BE49-F238E27FC236}">
                    <a16:creationId xmlns:a16="http://schemas.microsoft.com/office/drawing/2014/main" id="{F9FA1683-200F-1A5F-3146-79C99BB77BA4}"/>
                  </a:ext>
                </a:extLst>
              </p:cNvPr>
              <p:cNvSpPr/>
              <p:nvPr/>
            </p:nvSpPr>
            <p:spPr>
              <a:xfrm>
                <a:off x="6635414" y="1146339"/>
                <a:ext cx="167687" cy="193485"/>
              </a:xfrm>
              <a:custGeom>
                <a:avLst/>
                <a:gdLst>
                  <a:gd name="connsiteX0" fmla="*/ 162997 w 167687"/>
                  <a:gd name="connsiteY0" fmla="*/ 182932 h 193485"/>
                  <a:gd name="connsiteX1" fmla="*/ 104365 w 167687"/>
                  <a:gd name="connsiteY1" fmla="*/ 193485 h 193485"/>
                  <a:gd name="connsiteX2" fmla="*/ 0 w 167687"/>
                  <a:gd name="connsiteY2" fmla="*/ 90293 h 193485"/>
                  <a:gd name="connsiteX3" fmla="*/ 89121 w 167687"/>
                  <a:gd name="connsiteY3" fmla="*/ 0 h 193485"/>
                  <a:gd name="connsiteX4" fmla="*/ 167687 w 167687"/>
                  <a:gd name="connsiteY4" fmla="*/ 76222 h 193485"/>
                  <a:gd name="connsiteX5" fmla="*/ 46906 w 167687"/>
                  <a:gd name="connsiteY5" fmla="*/ 76222 h 193485"/>
                  <a:gd name="connsiteX6" fmla="*/ 124300 w 167687"/>
                  <a:gd name="connsiteY6" fmla="*/ 175896 h 193485"/>
                  <a:gd name="connsiteX7" fmla="*/ 162997 w 167687"/>
                  <a:gd name="connsiteY7" fmla="*/ 168860 h 193485"/>
                  <a:gd name="connsiteX8" fmla="*/ 162997 w 167687"/>
                  <a:gd name="connsiteY8" fmla="*/ 182932 h 193485"/>
                  <a:gd name="connsiteX9" fmla="*/ 123127 w 167687"/>
                  <a:gd name="connsiteY9" fmla="*/ 58632 h 193485"/>
                  <a:gd name="connsiteX10" fmla="*/ 86775 w 167687"/>
                  <a:gd name="connsiteY10" fmla="*/ 12899 h 193485"/>
                  <a:gd name="connsiteX11" fmla="*/ 45733 w 167687"/>
                  <a:gd name="connsiteY11" fmla="*/ 58632 h 193485"/>
                  <a:gd name="connsiteX12" fmla="*/ 123127 w 167687"/>
                  <a:gd name="connsiteY12" fmla="*/ 58632 h 19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687" h="193485">
                    <a:moveTo>
                      <a:pt x="162997" y="182932"/>
                    </a:moveTo>
                    <a:cubicBezTo>
                      <a:pt x="154788" y="185277"/>
                      <a:pt x="132508" y="193485"/>
                      <a:pt x="104365" y="193485"/>
                    </a:cubicBezTo>
                    <a:cubicBezTo>
                      <a:pt x="38697" y="193485"/>
                      <a:pt x="0" y="157134"/>
                      <a:pt x="0" y="90293"/>
                    </a:cubicBezTo>
                    <a:cubicBezTo>
                      <a:pt x="0" y="29316"/>
                      <a:pt x="31661" y="0"/>
                      <a:pt x="89121" y="0"/>
                    </a:cubicBezTo>
                    <a:cubicBezTo>
                      <a:pt x="155961" y="0"/>
                      <a:pt x="167687" y="42215"/>
                      <a:pt x="167687" y="76222"/>
                    </a:cubicBezTo>
                    <a:lnTo>
                      <a:pt x="46906" y="76222"/>
                    </a:lnTo>
                    <a:cubicBezTo>
                      <a:pt x="46906" y="118437"/>
                      <a:pt x="64495" y="175896"/>
                      <a:pt x="124300" y="175896"/>
                    </a:cubicBezTo>
                    <a:cubicBezTo>
                      <a:pt x="141889" y="175896"/>
                      <a:pt x="155961" y="172378"/>
                      <a:pt x="162997" y="168860"/>
                    </a:cubicBezTo>
                    <a:lnTo>
                      <a:pt x="162997" y="182932"/>
                    </a:lnTo>
                    <a:close/>
                    <a:moveTo>
                      <a:pt x="123127" y="58632"/>
                    </a:moveTo>
                    <a:cubicBezTo>
                      <a:pt x="123127" y="32834"/>
                      <a:pt x="116091" y="12899"/>
                      <a:pt x="86775" y="12899"/>
                    </a:cubicBezTo>
                    <a:cubicBezTo>
                      <a:pt x="53941" y="12899"/>
                      <a:pt x="45733" y="43388"/>
                      <a:pt x="45733" y="58632"/>
                    </a:cubicBezTo>
                    <a:lnTo>
                      <a:pt x="123127" y="58632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orme libre : forme 11">
                <a:extLst>
                  <a:ext uri="{FF2B5EF4-FFF2-40B4-BE49-F238E27FC236}">
                    <a16:creationId xmlns:a16="http://schemas.microsoft.com/office/drawing/2014/main" id="{A869C451-6AC7-A5E0-C145-DBB96630E62D}"/>
                  </a:ext>
                </a:extLst>
              </p:cNvPr>
              <p:cNvSpPr/>
              <p:nvPr/>
            </p:nvSpPr>
            <p:spPr>
              <a:xfrm>
                <a:off x="6855870" y="1145166"/>
                <a:ext cx="158306" cy="191140"/>
              </a:xfrm>
              <a:custGeom>
                <a:avLst/>
                <a:gdLst>
                  <a:gd name="connsiteX0" fmla="*/ 0 w 158306"/>
                  <a:gd name="connsiteY0" fmla="*/ 181759 h 191140"/>
                  <a:gd name="connsiteX1" fmla="*/ 31661 w 158306"/>
                  <a:gd name="connsiteY1" fmla="*/ 146580 h 191140"/>
                  <a:gd name="connsiteX2" fmla="*/ 31661 w 158306"/>
                  <a:gd name="connsiteY2" fmla="*/ 51596 h 191140"/>
                  <a:gd name="connsiteX3" fmla="*/ 0 w 158306"/>
                  <a:gd name="connsiteY3" fmla="*/ 18762 h 191140"/>
                  <a:gd name="connsiteX4" fmla="*/ 0 w 158306"/>
                  <a:gd name="connsiteY4" fmla="*/ 9381 h 191140"/>
                  <a:gd name="connsiteX5" fmla="*/ 75049 w 158306"/>
                  <a:gd name="connsiteY5" fmla="*/ 0 h 191140"/>
                  <a:gd name="connsiteX6" fmla="*/ 75049 w 158306"/>
                  <a:gd name="connsiteY6" fmla="*/ 46906 h 191140"/>
                  <a:gd name="connsiteX7" fmla="*/ 76222 w 158306"/>
                  <a:gd name="connsiteY7" fmla="*/ 46906 h 191140"/>
                  <a:gd name="connsiteX8" fmla="*/ 134853 w 158306"/>
                  <a:gd name="connsiteY8" fmla="*/ 0 h 191140"/>
                  <a:gd name="connsiteX9" fmla="*/ 158306 w 158306"/>
                  <a:gd name="connsiteY9" fmla="*/ 21107 h 191140"/>
                  <a:gd name="connsiteX10" fmla="*/ 134853 w 158306"/>
                  <a:gd name="connsiteY10" fmla="*/ 43388 h 191140"/>
                  <a:gd name="connsiteX11" fmla="*/ 107883 w 158306"/>
                  <a:gd name="connsiteY11" fmla="*/ 34006 h 191140"/>
                  <a:gd name="connsiteX12" fmla="*/ 75049 w 158306"/>
                  <a:gd name="connsiteY12" fmla="*/ 100847 h 191140"/>
                  <a:gd name="connsiteX13" fmla="*/ 75049 w 158306"/>
                  <a:gd name="connsiteY13" fmla="*/ 146580 h 191140"/>
                  <a:gd name="connsiteX14" fmla="*/ 106710 w 158306"/>
                  <a:gd name="connsiteY14" fmla="*/ 181759 h 191140"/>
                  <a:gd name="connsiteX15" fmla="*/ 106710 w 158306"/>
                  <a:gd name="connsiteY15" fmla="*/ 191140 h 191140"/>
                  <a:gd name="connsiteX16" fmla="*/ 0 w 158306"/>
                  <a:gd name="connsiteY16" fmla="*/ 191140 h 191140"/>
                  <a:gd name="connsiteX17" fmla="*/ 0 w 158306"/>
                  <a:gd name="connsiteY17" fmla="*/ 181759 h 19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306" h="191140">
                    <a:moveTo>
                      <a:pt x="0" y="181759"/>
                    </a:moveTo>
                    <a:cubicBezTo>
                      <a:pt x="24625" y="181759"/>
                      <a:pt x="31661" y="174723"/>
                      <a:pt x="31661" y="146580"/>
                    </a:cubicBezTo>
                    <a:lnTo>
                      <a:pt x="31661" y="51596"/>
                    </a:lnTo>
                    <a:cubicBezTo>
                      <a:pt x="31661" y="22280"/>
                      <a:pt x="16417" y="18762"/>
                      <a:pt x="0" y="18762"/>
                    </a:cubicBezTo>
                    <a:lnTo>
                      <a:pt x="0" y="9381"/>
                    </a:lnTo>
                    <a:lnTo>
                      <a:pt x="75049" y="0"/>
                    </a:lnTo>
                    <a:lnTo>
                      <a:pt x="75049" y="46906"/>
                    </a:lnTo>
                    <a:lnTo>
                      <a:pt x="76222" y="46906"/>
                    </a:lnTo>
                    <a:cubicBezTo>
                      <a:pt x="83257" y="28143"/>
                      <a:pt x="99674" y="0"/>
                      <a:pt x="134853" y="0"/>
                    </a:cubicBezTo>
                    <a:cubicBezTo>
                      <a:pt x="144235" y="0"/>
                      <a:pt x="158306" y="8208"/>
                      <a:pt x="158306" y="21107"/>
                    </a:cubicBezTo>
                    <a:cubicBezTo>
                      <a:pt x="158306" y="35179"/>
                      <a:pt x="147752" y="43388"/>
                      <a:pt x="134853" y="43388"/>
                    </a:cubicBezTo>
                    <a:cubicBezTo>
                      <a:pt x="119609" y="43388"/>
                      <a:pt x="121954" y="34006"/>
                      <a:pt x="107883" y="34006"/>
                    </a:cubicBezTo>
                    <a:cubicBezTo>
                      <a:pt x="94984" y="34006"/>
                      <a:pt x="75049" y="58632"/>
                      <a:pt x="75049" y="100847"/>
                    </a:cubicBezTo>
                    <a:lnTo>
                      <a:pt x="75049" y="146580"/>
                    </a:lnTo>
                    <a:cubicBezTo>
                      <a:pt x="75049" y="174723"/>
                      <a:pt x="82085" y="181759"/>
                      <a:pt x="106710" y="181759"/>
                    </a:cubicBezTo>
                    <a:lnTo>
                      <a:pt x="106710" y="191140"/>
                    </a:lnTo>
                    <a:lnTo>
                      <a:pt x="0" y="191140"/>
                    </a:lnTo>
                    <a:lnTo>
                      <a:pt x="0" y="181759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orme libre : forme 12">
                <a:extLst>
                  <a:ext uri="{FF2B5EF4-FFF2-40B4-BE49-F238E27FC236}">
                    <a16:creationId xmlns:a16="http://schemas.microsoft.com/office/drawing/2014/main" id="{B553B00B-A19D-78C9-5D34-5D492865A095}"/>
                  </a:ext>
                </a:extLst>
              </p:cNvPr>
              <p:cNvSpPr/>
              <p:nvPr/>
            </p:nvSpPr>
            <p:spPr>
              <a:xfrm>
                <a:off x="7062254" y="1146339"/>
                <a:ext cx="139544" cy="193485"/>
              </a:xfrm>
              <a:custGeom>
                <a:avLst/>
                <a:gdLst>
                  <a:gd name="connsiteX0" fmla="*/ 116091 w 139544"/>
                  <a:gd name="connsiteY0" fmla="*/ 53941 h 193485"/>
                  <a:gd name="connsiteX1" fmla="*/ 73876 w 139544"/>
                  <a:gd name="connsiteY1" fmla="*/ 12899 h 193485"/>
                  <a:gd name="connsiteX2" fmla="*/ 42215 w 139544"/>
                  <a:gd name="connsiteY2" fmla="*/ 38697 h 193485"/>
                  <a:gd name="connsiteX3" fmla="*/ 117264 w 139544"/>
                  <a:gd name="connsiteY3" fmla="*/ 94984 h 193485"/>
                  <a:gd name="connsiteX4" fmla="*/ 139544 w 139544"/>
                  <a:gd name="connsiteY4" fmla="*/ 138371 h 193485"/>
                  <a:gd name="connsiteX5" fmla="*/ 62150 w 139544"/>
                  <a:gd name="connsiteY5" fmla="*/ 193485 h 193485"/>
                  <a:gd name="connsiteX6" fmla="*/ 2345 w 139544"/>
                  <a:gd name="connsiteY6" fmla="*/ 186450 h 193485"/>
                  <a:gd name="connsiteX7" fmla="*/ 0 w 139544"/>
                  <a:gd name="connsiteY7" fmla="*/ 132508 h 193485"/>
                  <a:gd name="connsiteX8" fmla="*/ 12899 w 139544"/>
                  <a:gd name="connsiteY8" fmla="*/ 132508 h 193485"/>
                  <a:gd name="connsiteX9" fmla="*/ 60977 w 139544"/>
                  <a:gd name="connsiteY9" fmla="*/ 180586 h 193485"/>
                  <a:gd name="connsiteX10" fmla="*/ 99674 w 139544"/>
                  <a:gd name="connsiteY10" fmla="*/ 150098 h 193485"/>
                  <a:gd name="connsiteX11" fmla="*/ 31661 w 139544"/>
                  <a:gd name="connsiteY11" fmla="*/ 99674 h 193485"/>
                  <a:gd name="connsiteX12" fmla="*/ 1173 w 139544"/>
                  <a:gd name="connsiteY12" fmla="*/ 52769 h 193485"/>
                  <a:gd name="connsiteX13" fmla="*/ 75049 w 139544"/>
                  <a:gd name="connsiteY13" fmla="*/ 0 h 193485"/>
                  <a:gd name="connsiteX14" fmla="*/ 124300 w 139544"/>
                  <a:gd name="connsiteY14" fmla="*/ 7036 h 193485"/>
                  <a:gd name="connsiteX15" fmla="*/ 126645 w 139544"/>
                  <a:gd name="connsiteY15" fmla="*/ 55114 h 193485"/>
                  <a:gd name="connsiteX16" fmla="*/ 116091 w 139544"/>
                  <a:gd name="connsiteY16" fmla="*/ 55114 h 19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9544" h="193485">
                    <a:moveTo>
                      <a:pt x="116091" y="53941"/>
                    </a:moveTo>
                    <a:cubicBezTo>
                      <a:pt x="114919" y="39870"/>
                      <a:pt x="105537" y="12899"/>
                      <a:pt x="73876" y="12899"/>
                    </a:cubicBezTo>
                    <a:cubicBezTo>
                      <a:pt x="55114" y="12899"/>
                      <a:pt x="42215" y="24625"/>
                      <a:pt x="42215" y="38697"/>
                    </a:cubicBezTo>
                    <a:cubicBezTo>
                      <a:pt x="42215" y="64495"/>
                      <a:pt x="91466" y="75049"/>
                      <a:pt x="117264" y="94984"/>
                    </a:cubicBezTo>
                    <a:cubicBezTo>
                      <a:pt x="130163" y="104365"/>
                      <a:pt x="139544" y="118437"/>
                      <a:pt x="139544" y="138371"/>
                    </a:cubicBezTo>
                    <a:cubicBezTo>
                      <a:pt x="139544" y="171205"/>
                      <a:pt x="111401" y="193485"/>
                      <a:pt x="62150" y="193485"/>
                    </a:cubicBezTo>
                    <a:cubicBezTo>
                      <a:pt x="36352" y="193485"/>
                      <a:pt x="12899" y="188795"/>
                      <a:pt x="2345" y="186450"/>
                    </a:cubicBezTo>
                    <a:lnTo>
                      <a:pt x="0" y="132508"/>
                    </a:lnTo>
                    <a:lnTo>
                      <a:pt x="12899" y="132508"/>
                    </a:lnTo>
                    <a:cubicBezTo>
                      <a:pt x="12899" y="155961"/>
                      <a:pt x="29316" y="180586"/>
                      <a:pt x="60977" y="180586"/>
                    </a:cubicBezTo>
                    <a:cubicBezTo>
                      <a:pt x="79739" y="180586"/>
                      <a:pt x="99674" y="170033"/>
                      <a:pt x="99674" y="150098"/>
                    </a:cubicBezTo>
                    <a:cubicBezTo>
                      <a:pt x="99674" y="124300"/>
                      <a:pt x="57459" y="116091"/>
                      <a:pt x="31661" y="99674"/>
                    </a:cubicBezTo>
                    <a:cubicBezTo>
                      <a:pt x="10554" y="85603"/>
                      <a:pt x="1173" y="75049"/>
                      <a:pt x="1173" y="52769"/>
                    </a:cubicBezTo>
                    <a:cubicBezTo>
                      <a:pt x="1173" y="16417"/>
                      <a:pt x="35179" y="0"/>
                      <a:pt x="75049" y="0"/>
                    </a:cubicBezTo>
                    <a:cubicBezTo>
                      <a:pt x="94984" y="0"/>
                      <a:pt x="110228" y="3518"/>
                      <a:pt x="124300" y="7036"/>
                    </a:cubicBezTo>
                    <a:lnTo>
                      <a:pt x="126645" y="55114"/>
                    </a:lnTo>
                    <a:lnTo>
                      <a:pt x="116091" y="55114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orme libre : forme 14">
                <a:extLst>
                  <a:ext uri="{FF2B5EF4-FFF2-40B4-BE49-F238E27FC236}">
                    <a16:creationId xmlns:a16="http://schemas.microsoft.com/office/drawing/2014/main" id="{37C301D6-324A-E56A-6B5D-D4A8172895FC}"/>
                  </a:ext>
                </a:extLst>
              </p:cNvPr>
              <p:cNvSpPr/>
              <p:nvPr/>
            </p:nvSpPr>
            <p:spPr>
              <a:xfrm>
                <a:off x="5881407" y="976306"/>
                <a:ext cx="93811" cy="93811"/>
              </a:xfrm>
              <a:custGeom>
                <a:avLst/>
                <a:gdLst>
                  <a:gd name="connsiteX0" fmla="*/ 93811 w 93811"/>
                  <a:gd name="connsiteY0" fmla="*/ 93811 h 93811"/>
                  <a:gd name="connsiteX1" fmla="*/ 0 w 93811"/>
                  <a:gd name="connsiteY1" fmla="*/ 93811 h 93811"/>
                  <a:gd name="connsiteX2" fmla="*/ 0 w 93811"/>
                  <a:gd name="connsiteY2" fmla="*/ 0 h 93811"/>
                  <a:gd name="connsiteX3" fmla="*/ 16417 w 93811"/>
                  <a:gd name="connsiteY3" fmla="*/ 0 h 93811"/>
                  <a:gd name="connsiteX4" fmla="*/ 16417 w 93811"/>
                  <a:gd name="connsiteY4" fmla="*/ 78567 h 93811"/>
                  <a:gd name="connsiteX5" fmla="*/ 77394 w 93811"/>
                  <a:gd name="connsiteY5" fmla="*/ 78567 h 93811"/>
                  <a:gd name="connsiteX6" fmla="*/ 77394 w 93811"/>
                  <a:gd name="connsiteY6" fmla="*/ 0 h 93811"/>
                  <a:gd name="connsiteX7" fmla="*/ 93811 w 93811"/>
                  <a:gd name="connsiteY7" fmla="*/ 0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811" h="93811">
                    <a:moveTo>
                      <a:pt x="93811" y="93811"/>
                    </a:moveTo>
                    <a:lnTo>
                      <a:pt x="0" y="93811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16417" y="78567"/>
                    </a:lnTo>
                    <a:lnTo>
                      <a:pt x="77394" y="78567"/>
                    </a:lnTo>
                    <a:lnTo>
                      <a:pt x="77394" y="0"/>
                    </a:lnTo>
                    <a:lnTo>
                      <a:pt x="938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orme libre : forme 15">
                <a:extLst>
                  <a:ext uri="{FF2B5EF4-FFF2-40B4-BE49-F238E27FC236}">
                    <a16:creationId xmlns:a16="http://schemas.microsoft.com/office/drawing/2014/main" id="{B8F2D221-5286-EA80-043C-4B35D2E2961F}"/>
                  </a:ext>
                </a:extLst>
              </p:cNvPr>
              <p:cNvSpPr/>
              <p:nvPr/>
            </p:nvSpPr>
            <p:spPr>
              <a:xfrm>
                <a:off x="6045576" y="976306"/>
                <a:ext cx="93811" cy="93811"/>
              </a:xfrm>
              <a:custGeom>
                <a:avLst/>
                <a:gdLst>
                  <a:gd name="connsiteX0" fmla="*/ 93811 w 93811"/>
                  <a:gd name="connsiteY0" fmla="*/ 0 h 93811"/>
                  <a:gd name="connsiteX1" fmla="*/ 93811 w 93811"/>
                  <a:gd name="connsiteY1" fmla="*/ 93811 h 93811"/>
                  <a:gd name="connsiteX2" fmla="*/ 77394 w 93811"/>
                  <a:gd name="connsiteY2" fmla="*/ 93811 h 93811"/>
                  <a:gd name="connsiteX3" fmla="*/ 77394 w 93811"/>
                  <a:gd name="connsiteY3" fmla="*/ 15244 h 93811"/>
                  <a:gd name="connsiteX4" fmla="*/ 16417 w 93811"/>
                  <a:gd name="connsiteY4" fmla="*/ 15244 h 93811"/>
                  <a:gd name="connsiteX5" fmla="*/ 16417 w 93811"/>
                  <a:gd name="connsiteY5" fmla="*/ 93811 h 93811"/>
                  <a:gd name="connsiteX6" fmla="*/ 0 w 93811"/>
                  <a:gd name="connsiteY6" fmla="*/ 93811 h 93811"/>
                  <a:gd name="connsiteX7" fmla="*/ 0 w 93811"/>
                  <a:gd name="connsiteY7" fmla="*/ 0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811" h="93811">
                    <a:moveTo>
                      <a:pt x="93811" y="0"/>
                    </a:moveTo>
                    <a:lnTo>
                      <a:pt x="93811" y="93811"/>
                    </a:lnTo>
                    <a:lnTo>
                      <a:pt x="77394" y="93811"/>
                    </a:lnTo>
                    <a:lnTo>
                      <a:pt x="77394" y="15244"/>
                    </a:lnTo>
                    <a:lnTo>
                      <a:pt x="16417" y="15244"/>
                    </a:lnTo>
                    <a:lnTo>
                      <a:pt x="16417" y="93811"/>
                    </a:lnTo>
                    <a:lnTo>
                      <a:pt x="0" y="938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orme libre : forme 16">
                <a:extLst>
                  <a:ext uri="{FF2B5EF4-FFF2-40B4-BE49-F238E27FC236}">
                    <a16:creationId xmlns:a16="http://schemas.microsoft.com/office/drawing/2014/main" id="{C16BAB0F-AE69-547D-C576-F16E332AB83B}"/>
                  </a:ext>
                </a:extLst>
              </p:cNvPr>
              <p:cNvSpPr/>
              <p:nvPr/>
            </p:nvSpPr>
            <p:spPr>
              <a:xfrm>
                <a:off x="6209746" y="949336"/>
                <a:ext cx="16416" cy="120781"/>
              </a:xfrm>
              <a:custGeom>
                <a:avLst/>
                <a:gdLst>
                  <a:gd name="connsiteX0" fmla="*/ 16417 w 16416"/>
                  <a:gd name="connsiteY0" fmla="*/ 12899 h 120781"/>
                  <a:gd name="connsiteX1" fmla="*/ 0 w 16416"/>
                  <a:gd name="connsiteY1" fmla="*/ 12899 h 120781"/>
                  <a:gd name="connsiteX2" fmla="*/ 0 w 16416"/>
                  <a:gd name="connsiteY2" fmla="*/ 0 h 120781"/>
                  <a:gd name="connsiteX3" fmla="*/ 16417 w 16416"/>
                  <a:gd name="connsiteY3" fmla="*/ 0 h 120781"/>
                  <a:gd name="connsiteX4" fmla="*/ 16417 w 16416"/>
                  <a:gd name="connsiteY4" fmla="*/ 12899 h 120781"/>
                  <a:gd name="connsiteX5" fmla="*/ 16417 w 16416"/>
                  <a:gd name="connsiteY5" fmla="*/ 120782 h 120781"/>
                  <a:gd name="connsiteX6" fmla="*/ 0 w 16416"/>
                  <a:gd name="connsiteY6" fmla="*/ 120782 h 120781"/>
                  <a:gd name="connsiteX7" fmla="*/ 0 w 16416"/>
                  <a:gd name="connsiteY7" fmla="*/ 26971 h 120781"/>
                  <a:gd name="connsiteX8" fmla="*/ 16417 w 16416"/>
                  <a:gd name="connsiteY8" fmla="*/ 26971 h 120781"/>
                  <a:gd name="connsiteX9" fmla="*/ 16417 w 16416"/>
                  <a:gd name="connsiteY9" fmla="*/ 120782 h 1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16" h="120781">
                    <a:moveTo>
                      <a:pt x="16417" y="12899"/>
                    </a:moveTo>
                    <a:lnTo>
                      <a:pt x="0" y="12899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16417" y="12899"/>
                    </a:lnTo>
                    <a:close/>
                    <a:moveTo>
                      <a:pt x="16417" y="120782"/>
                    </a:moveTo>
                    <a:lnTo>
                      <a:pt x="0" y="120782"/>
                    </a:lnTo>
                    <a:lnTo>
                      <a:pt x="0" y="26971"/>
                    </a:lnTo>
                    <a:lnTo>
                      <a:pt x="16417" y="26971"/>
                    </a:lnTo>
                    <a:lnTo>
                      <a:pt x="16417" y="120782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orme libre : forme 17">
                <a:extLst>
                  <a:ext uri="{FF2B5EF4-FFF2-40B4-BE49-F238E27FC236}">
                    <a16:creationId xmlns:a16="http://schemas.microsoft.com/office/drawing/2014/main" id="{4EF864EF-9C18-6DCA-8473-9D949353AD2A}"/>
                  </a:ext>
                </a:extLst>
              </p:cNvPr>
              <p:cNvSpPr/>
              <p:nvPr/>
            </p:nvSpPr>
            <p:spPr>
              <a:xfrm>
                <a:off x="6288313" y="976306"/>
                <a:ext cx="93811" cy="93811"/>
              </a:xfrm>
              <a:custGeom>
                <a:avLst/>
                <a:gdLst>
                  <a:gd name="connsiteX0" fmla="*/ 68013 w 93811"/>
                  <a:gd name="connsiteY0" fmla="*/ 93811 h 93811"/>
                  <a:gd name="connsiteX1" fmla="*/ 24625 w 93811"/>
                  <a:gd name="connsiteY1" fmla="*/ 93811 h 93811"/>
                  <a:gd name="connsiteX2" fmla="*/ 0 w 93811"/>
                  <a:gd name="connsiteY2" fmla="*/ 0 h 93811"/>
                  <a:gd name="connsiteX3" fmla="*/ 16417 w 93811"/>
                  <a:gd name="connsiteY3" fmla="*/ 0 h 93811"/>
                  <a:gd name="connsiteX4" fmla="*/ 39870 w 93811"/>
                  <a:gd name="connsiteY4" fmla="*/ 77394 h 93811"/>
                  <a:gd name="connsiteX5" fmla="*/ 55114 w 93811"/>
                  <a:gd name="connsiteY5" fmla="*/ 77394 h 93811"/>
                  <a:gd name="connsiteX6" fmla="*/ 77394 w 93811"/>
                  <a:gd name="connsiteY6" fmla="*/ 0 h 93811"/>
                  <a:gd name="connsiteX7" fmla="*/ 93811 w 93811"/>
                  <a:gd name="connsiteY7" fmla="*/ 0 h 93811"/>
                  <a:gd name="connsiteX8" fmla="*/ 68013 w 93811"/>
                  <a:gd name="connsiteY8" fmla="*/ 93811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811" h="93811">
                    <a:moveTo>
                      <a:pt x="68013" y="93811"/>
                    </a:moveTo>
                    <a:lnTo>
                      <a:pt x="24625" y="93811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39870" y="77394"/>
                    </a:lnTo>
                    <a:lnTo>
                      <a:pt x="55114" y="77394"/>
                    </a:lnTo>
                    <a:cubicBezTo>
                      <a:pt x="55114" y="73876"/>
                      <a:pt x="77394" y="0"/>
                      <a:pt x="77394" y="0"/>
                    </a:cubicBezTo>
                    <a:lnTo>
                      <a:pt x="93811" y="0"/>
                    </a:lnTo>
                    <a:lnTo>
                      <a:pt x="68013" y="93811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orme libre : forme 18">
                <a:extLst>
                  <a:ext uri="{FF2B5EF4-FFF2-40B4-BE49-F238E27FC236}">
                    <a16:creationId xmlns:a16="http://schemas.microsoft.com/office/drawing/2014/main" id="{96F9A90F-7531-9922-C3D6-2B35E7E00365}"/>
                  </a:ext>
                </a:extLst>
              </p:cNvPr>
              <p:cNvSpPr/>
              <p:nvPr/>
            </p:nvSpPr>
            <p:spPr>
              <a:xfrm>
                <a:off x="6443101" y="976306"/>
                <a:ext cx="93811" cy="94983"/>
              </a:xfrm>
              <a:custGeom>
                <a:avLst/>
                <a:gdLst>
                  <a:gd name="connsiteX0" fmla="*/ 0 w 93811"/>
                  <a:gd name="connsiteY0" fmla="*/ 93811 h 94983"/>
                  <a:gd name="connsiteX1" fmla="*/ 0 w 93811"/>
                  <a:gd name="connsiteY1" fmla="*/ 0 h 94983"/>
                  <a:gd name="connsiteX2" fmla="*/ 93811 w 93811"/>
                  <a:gd name="connsiteY2" fmla="*/ 0 h 94983"/>
                  <a:gd name="connsiteX3" fmla="*/ 93811 w 93811"/>
                  <a:gd name="connsiteY3" fmla="*/ 55114 h 94983"/>
                  <a:gd name="connsiteX4" fmla="*/ 16417 w 93811"/>
                  <a:gd name="connsiteY4" fmla="*/ 55114 h 94983"/>
                  <a:gd name="connsiteX5" fmla="*/ 16417 w 93811"/>
                  <a:gd name="connsiteY5" fmla="*/ 78567 h 94983"/>
                  <a:gd name="connsiteX6" fmla="*/ 76222 w 93811"/>
                  <a:gd name="connsiteY6" fmla="*/ 78567 h 94983"/>
                  <a:gd name="connsiteX7" fmla="*/ 76222 w 93811"/>
                  <a:gd name="connsiteY7" fmla="*/ 94984 h 94983"/>
                  <a:gd name="connsiteX8" fmla="*/ 0 w 93811"/>
                  <a:gd name="connsiteY8" fmla="*/ 94984 h 94983"/>
                  <a:gd name="connsiteX9" fmla="*/ 16417 w 93811"/>
                  <a:gd name="connsiteY9" fmla="*/ 38697 h 94983"/>
                  <a:gd name="connsiteX10" fmla="*/ 76222 w 93811"/>
                  <a:gd name="connsiteY10" fmla="*/ 38697 h 94983"/>
                  <a:gd name="connsiteX11" fmla="*/ 76222 w 93811"/>
                  <a:gd name="connsiteY11" fmla="*/ 15244 h 94983"/>
                  <a:gd name="connsiteX12" fmla="*/ 16417 w 93811"/>
                  <a:gd name="connsiteY12" fmla="*/ 15244 h 94983"/>
                  <a:gd name="connsiteX13" fmla="*/ 16417 w 93811"/>
                  <a:gd name="connsiteY13" fmla="*/ 38697 h 9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811" h="94983">
                    <a:moveTo>
                      <a:pt x="0" y="93811"/>
                    </a:moveTo>
                    <a:lnTo>
                      <a:pt x="0" y="0"/>
                    </a:lnTo>
                    <a:lnTo>
                      <a:pt x="93811" y="0"/>
                    </a:lnTo>
                    <a:lnTo>
                      <a:pt x="93811" y="55114"/>
                    </a:lnTo>
                    <a:lnTo>
                      <a:pt x="16417" y="55114"/>
                    </a:lnTo>
                    <a:lnTo>
                      <a:pt x="16417" y="78567"/>
                    </a:lnTo>
                    <a:lnTo>
                      <a:pt x="76222" y="78567"/>
                    </a:lnTo>
                    <a:lnTo>
                      <a:pt x="76222" y="94984"/>
                    </a:lnTo>
                    <a:lnTo>
                      <a:pt x="0" y="94984"/>
                    </a:lnTo>
                    <a:close/>
                    <a:moveTo>
                      <a:pt x="16417" y="38697"/>
                    </a:moveTo>
                    <a:lnTo>
                      <a:pt x="76222" y="38697"/>
                    </a:lnTo>
                    <a:lnTo>
                      <a:pt x="76222" y="15244"/>
                    </a:lnTo>
                    <a:lnTo>
                      <a:pt x="16417" y="15244"/>
                    </a:lnTo>
                    <a:lnTo>
                      <a:pt x="16417" y="38697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orme libre : forme 19">
                <a:extLst>
                  <a:ext uri="{FF2B5EF4-FFF2-40B4-BE49-F238E27FC236}">
                    <a16:creationId xmlns:a16="http://schemas.microsoft.com/office/drawing/2014/main" id="{5281FE77-FCFE-2A4E-91D6-A5D848FA755F}"/>
                  </a:ext>
                </a:extLst>
              </p:cNvPr>
              <p:cNvSpPr/>
              <p:nvPr/>
            </p:nvSpPr>
            <p:spPr>
              <a:xfrm>
                <a:off x="6599062" y="976306"/>
                <a:ext cx="58631" cy="93811"/>
              </a:xfrm>
              <a:custGeom>
                <a:avLst/>
                <a:gdLst>
                  <a:gd name="connsiteX0" fmla="*/ 58632 w 58631"/>
                  <a:gd name="connsiteY0" fmla="*/ 15244 h 93811"/>
                  <a:gd name="connsiteX1" fmla="*/ 16417 w 58631"/>
                  <a:gd name="connsiteY1" fmla="*/ 15244 h 93811"/>
                  <a:gd name="connsiteX2" fmla="*/ 16417 w 58631"/>
                  <a:gd name="connsiteY2" fmla="*/ 93811 h 93811"/>
                  <a:gd name="connsiteX3" fmla="*/ 0 w 58631"/>
                  <a:gd name="connsiteY3" fmla="*/ 93811 h 93811"/>
                  <a:gd name="connsiteX4" fmla="*/ 0 w 58631"/>
                  <a:gd name="connsiteY4" fmla="*/ 0 h 93811"/>
                  <a:gd name="connsiteX5" fmla="*/ 58632 w 58631"/>
                  <a:gd name="connsiteY5" fmla="*/ 0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631" h="93811">
                    <a:moveTo>
                      <a:pt x="58632" y="15244"/>
                    </a:moveTo>
                    <a:lnTo>
                      <a:pt x="16417" y="15244"/>
                    </a:lnTo>
                    <a:lnTo>
                      <a:pt x="16417" y="93811"/>
                    </a:lnTo>
                    <a:lnTo>
                      <a:pt x="0" y="93811"/>
                    </a:lnTo>
                    <a:lnTo>
                      <a:pt x="0" y="0"/>
                    </a:lnTo>
                    <a:lnTo>
                      <a:pt x="5863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orme libre : forme 20">
                <a:extLst>
                  <a:ext uri="{FF2B5EF4-FFF2-40B4-BE49-F238E27FC236}">
                    <a16:creationId xmlns:a16="http://schemas.microsoft.com/office/drawing/2014/main" id="{1B0755AF-3EFE-932C-8D31-8CBCE9413353}"/>
                  </a:ext>
                </a:extLst>
              </p:cNvPr>
              <p:cNvSpPr/>
              <p:nvPr/>
            </p:nvSpPr>
            <p:spPr>
              <a:xfrm>
                <a:off x="6717499" y="976306"/>
                <a:ext cx="93811" cy="93811"/>
              </a:xfrm>
              <a:custGeom>
                <a:avLst/>
                <a:gdLst>
                  <a:gd name="connsiteX0" fmla="*/ 0 w 93811"/>
                  <a:gd name="connsiteY0" fmla="*/ 93811 h 93811"/>
                  <a:gd name="connsiteX1" fmla="*/ 0 w 93811"/>
                  <a:gd name="connsiteY1" fmla="*/ 77394 h 93811"/>
                  <a:gd name="connsiteX2" fmla="*/ 77394 w 93811"/>
                  <a:gd name="connsiteY2" fmla="*/ 77394 h 93811"/>
                  <a:gd name="connsiteX3" fmla="*/ 77394 w 93811"/>
                  <a:gd name="connsiteY3" fmla="*/ 55114 h 93811"/>
                  <a:gd name="connsiteX4" fmla="*/ 38697 w 93811"/>
                  <a:gd name="connsiteY4" fmla="*/ 55114 h 93811"/>
                  <a:gd name="connsiteX5" fmla="*/ 0 w 93811"/>
                  <a:gd name="connsiteY5" fmla="*/ 55114 h 93811"/>
                  <a:gd name="connsiteX6" fmla="*/ 0 w 93811"/>
                  <a:gd name="connsiteY6" fmla="*/ 0 h 93811"/>
                  <a:gd name="connsiteX7" fmla="*/ 78567 w 93811"/>
                  <a:gd name="connsiteY7" fmla="*/ 0 h 93811"/>
                  <a:gd name="connsiteX8" fmla="*/ 78567 w 93811"/>
                  <a:gd name="connsiteY8" fmla="*/ 15244 h 93811"/>
                  <a:gd name="connsiteX9" fmla="*/ 17590 w 93811"/>
                  <a:gd name="connsiteY9" fmla="*/ 15244 h 93811"/>
                  <a:gd name="connsiteX10" fmla="*/ 17590 w 93811"/>
                  <a:gd name="connsiteY10" fmla="*/ 38697 h 93811"/>
                  <a:gd name="connsiteX11" fmla="*/ 93811 w 93811"/>
                  <a:gd name="connsiteY11" fmla="*/ 38697 h 93811"/>
                  <a:gd name="connsiteX12" fmla="*/ 93811 w 93811"/>
                  <a:gd name="connsiteY12" fmla="*/ 93811 h 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811" h="93811">
                    <a:moveTo>
                      <a:pt x="0" y="93811"/>
                    </a:moveTo>
                    <a:lnTo>
                      <a:pt x="0" y="77394"/>
                    </a:lnTo>
                    <a:lnTo>
                      <a:pt x="77394" y="77394"/>
                    </a:lnTo>
                    <a:lnTo>
                      <a:pt x="77394" y="55114"/>
                    </a:lnTo>
                    <a:lnTo>
                      <a:pt x="38697" y="55114"/>
                    </a:lnTo>
                    <a:lnTo>
                      <a:pt x="0" y="55114"/>
                    </a:lnTo>
                    <a:lnTo>
                      <a:pt x="0" y="0"/>
                    </a:lnTo>
                    <a:lnTo>
                      <a:pt x="78567" y="0"/>
                    </a:lnTo>
                    <a:lnTo>
                      <a:pt x="78567" y="15244"/>
                    </a:lnTo>
                    <a:lnTo>
                      <a:pt x="17590" y="15244"/>
                    </a:lnTo>
                    <a:lnTo>
                      <a:pt x="17590" y="38697"/>
                    </a:lnTo>
                    <a:lnTo>
                      <a:pt x="93811" y="38697"/>
                    </a:lnTo>
                    <a:lnTo>
                      <a:pt x="93811" y="93811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orme libre : forme 21">
                <a:extLst>
                  <a:ext uri="{FF2B5EF4-FFF2-40B4-BE49-F238E27FC236}">
                    <a16:creationId xmlns:a16="http://schemas.microsoft.com/office/drawing/2014/main" id="{AA0951C0-C901-6DEF-C910-69A8E3FF58DD}"/>
                  </a:ext>
                </a:extLst>
              </p:cNvPr>
              <p:cNvSpPr/>
              <p:nvPr/>
            </p:nvSpPr>
            <p:spPr>
              <a:xfrm>
                <a:off x="6881668" y="949336"/>
                <a:ext cx="16416" cy="120781"/>
              </a:xfrm>
              <a:custGeom>
                <a:avLst/>
                <a:gdLst>
                  <a:gd name="connsiteX0" fmla="*/ 16417 w 16416"/>
                  <a:gd name="connsiteY0" fmla="*/ 12899 h 120781"/>
                  <a:gd name="connsiteX1" fmla="*/ 0 w 16416"/>
                  <a:gd name="connsiteY1" fmla="*/ 12899 h 120781"/>
                  <a:gd name="connsiteX2" fmla="*/ 0 w 16416"/>
                  <a:gd name="connsiteY2" fmla="*/ 0 h 120781"/>
                  <a:gd name="connsiteX3" fmla="*/ 16417 w 16416"/>
                  <a:gd name="connsiteY3" fmla="*/ 0 h 120781"/>
                  <a:gd name="connsiteX4" fmla="*/ 16417 w 16416"/>
                  <a:gd name="connsiteY4" fmla="*/ 12899 h 120781"/>
                  <a:gd name="connsiteX5" fmla="*/ 16417 w 16416"/>
                  <a:gd name="connsiteY5" fmla="*/ 120782 h 120781"/>
                  <a:gd name="connsiteX6" fmla="*/ 0 w 16416"/>
                  <a:gd name="connsiteY6" fmla="*/ 120782 h 120781"/>
                  <a:gd name="connsiteX7" fmla="*/ 0 w 16416"/>
                  <a:gd name="connsiteY7" fmla="*/ 26971 h 120781"/>
                  <a:gd name="connsiteX8" fmla="*/ 16417 w 16416"/>
                  <a:gd name="connsiteY8" fmla="*/ 26971 h 120781"/>
                  <a:gd name="connsiteX9" fmla="*/ 16417 w 16416"/>
                  <a:gd name="connsiteY9" fmla="*/ 120782 h 1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16" h="120781">
                    <a:moveTo>
                      <a:pt x="16417" y="12899"/>
                    </a:moveTo>
                    <a:lnTo>
                      <a:pt x="0" y="12899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16417" y="12899"/>
                    </a:lnTo>
                    <a:close/>
                    <a:moveTo>
                      <a:pt x="16417" y="120782"/>
                    </a:moveTo>
                    <a:lnTo>
                      <a:pt x="0" y="120782"/>
                    </a:lnTo>
                    <a:lnTo>
                      <a:pt x="0" y="26971"/>
                    </a:lnTo>
                    <a:lnTo>
                      <a:pt x="16417" y="26971"/>
                    </a:lnTo>
                    <a:lnTo>
                      <a:pt x="16417" y="120782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orme libre : forme 22">
                <a:extLst>
                  <a:ext uri="{FF2B5EF4-FFF2-40B4-BE49-F238E27FC236}">
                    <a16:creationId xmlns:a16="http://schemas.microsoft.com/office/drawing/2014/main" id="{DF8745B7-AE0D-9616-7E61-83ACDC074F90}"/>
                  </a:ext>
                </a:extLst>
              </p:cNvPr>
              <p:cNvSpPr/>
              <p:nvPr/>
            </p:nvSpPr>
            <p:spPr>
              <a:xfrm>
                <a:off x="6971961" y="949336"/>
                <a:ext cx="60977" cy="120781"/>
              </a:xfrm>
              <a:custGeom>
                <a:avLst/>
                <a:gdLst>
                  <a:gd name="connsiteX0" fmla="*/ 48078 w 60977"/>
                  <a:gd name="connsiteY0" fmla="*/ 42215 h 120781"/>
                  <a:gd name="connsiteX1" fmla="*/ 16417 w 60977"/>
                  <a:gd name="connsiteY1" fmla="*/ 42215 h 120781"/>
                  <a:gd name="connsiteX2" fmla="*/ 16417 w 60977"/>
                  <a:gd name="connsiteY2" fmla="*/ 104365 h 120781"/>
                  <a:gd name="connsiteX3" fmla="*/ 60977 w 60977"/>
                  <a:gd name="connsiteY3" fmla="*/ 104365 h 120781"/>
                  <a:gd name="connsiteX4" fmla="*/ 60977 w 60977"/>
                  <a:gd name="connsiteY4" fmla="*/ 120782 h 120781"/>
                  <a:gd name="connsiteX5" fmla="*/ 0 w 60977"/>
                  <a:gd name="connsiteY5" fmla="*/ 120782 h 120781"/>
                  <a:gd name="connsiteX6" fmla="*/ 0 w 60977"/>
                  <a:gd name="connsiteY6" fmla="*/ 59805 h 120781"/>
                  <a:gd name="connsiteX7" fmla="*/ 0 w 60977"/>
                  <a:gd name="connsiteY7" fmla="*/ 0 h 120781"/>
                  <a:gd name="connsiteX8" fmla="*/ 16417 w 60977"/>
                  <a:gd name="connsiteY8" fmla="*/ 0 h 120781"/>
                  <a:gd name="connsiteX9" fmla="*/ 16417 w 60977"/>
                  <a:gd name="connsiteY9" fmla="*/ 26971 h 120781"/>
                  <a:gd name="connsiteX10" fmla="*/ 48078 w 60977"/>
                  <a:gd name="connsiteY10" fmla="*/ 26971 h 1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77" h="120781">
                    <a:moveTo>
                      <a:pt x="48078" y="42215"/>
                    </a:moveTo>
                    <a:lnTo>
                      <a:pt x="16417" y="42215"/>
                    </a:lnTo>
                    <a:lnTo>
                      <a:pt x="16417" y="104365"/>
                    </a:lnTo>
                    <a:lnTo>
                      <a:pt x="60977" y="104365"/>
                    </a:lnTo>
                    <a:lnTo>
                      <a:pt x="60977" y="120782"/>
                    </a:lnTo>
                    <a:lnTo>
                      <a:pt x="0" y="120782"/>
                    </a:lnTo>
                    <a:lnTo>
                      <a:pt x="0" y="59805"/>
                    </a:lnTo>
                    <a:lnTo>
                      <a:pt x="0" y="0"/>
                    </a:lnTo>
                    <a:lnTo>
                      <a:pt x="16417" y="0"/>
                    </a:lnTo>
                    <a:lnTo>
                      <a:pt x="16417" y="26971"/>
                    </a:lnTo>
                    <a:lnTo>
                      <a:pt x="48078" y="26971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orme libre : forme 24">
                <a:extLst>
                  <a:ext uri="{FF2B5EF4-FFF2-40B4-BE49-F238E27FC236}">
                    <a16:creationId xmlns:a16="http://schemas.microsoft.com/office/drawing/2014/main" id="{58C906AE-71DD-48FF-1852-DC4C495C1799}"/>
                  </a:ext>
                </a:extLst>
              </p:cNvPr>
              <p:cNvSpPr/>
              <p:nvPr/>
            </p:nvSpPr>
            <p:spPr>
              <a:xfrm>
                <a:off x="7104469" y="948163"/>
                <a:ext cx="93811" cy="120781"/>
              </a:xfrm>
              <a:custGeom>
                <a:avLst/>
                <a:gdLst>
                  <a:gd name="connsiteX0" fmla="*/ 93811 w 93811"/>
                  <a:gd name="connsiteY0" fmla="*/ 82085 h 120781"/>
                  <a:gd name="connsiteX1" fmla="*/ 93811 w 93811"/>
                  <a:gd name="connsiteY1" fmla="*/ 26971 h 120781"/>
                  <a:gd name="connsiteX2" fmla="*/ 52769 w 93811"/>
                  <a:gd name="connsiteY2" fmla="*/ 26971 h 120781"/>
                  <a:gd name="connsiteX3" fmla="*/ 71531 w 93811"/>
                  <a:gd name="connsiteY3" fmla="*/ 0 h 120781"/>
                  <a:gd name="connsiteX4" fmla="*/ 55114 w 93811"/>
                  <a:gd name="connsiteY4" fmla="*/ 0 h 120781"/>
                  <a:gd name="connsiteX5" fmla="*/ 34006 w 93811"/>
                  <a:gd name="connsiteY5" fmla="*/ 26971 h 120781"/>
                  <a:gd name="connsiteX6" fmla="*/ 0 w 93811"/>
                  <a:gd name="connsiteY6" fmla="*/ 26971 h 120781"/>
                  <a:gd name="connsiteX7" fmla="*/ 0 w 93811"/>
                  <a:gd name="connsiteY7" fmla="*/ 120782 h 120781"/>
                  <a:gd name="connsiteX8" fmla="*/ 77394 w 93811"/>
                  <a:gd name="connsiteY8" fmla="*/ 120782 h 120781"/>
                  <a:gd name="connsiteX9" fmla="*/ 77394 w 93811"/>
                  <a:gd name="connsiteY9" fmla="*/ 104365 h 120781"/>
                  <a:gd name="connsiteX10" fmla="*/ 17590 w 93811"/>
                  <a:gd name="connsiteY10" fmla="*/ 104365 h 120781"/>
                  <a:gd name="connsiteX11" fmla="*/ 17590 w 93811"/>
                  <a:gd name="connsiteY11" fmla="*/ 80912 h 120781"/>
                  <a:gd name="connsiteX12" fmla="*/ 93811 w 93811"/>
                  <a:gd name="connsiteY12" fmla="*/ 80912 h 120781"/>
                  <a:gd name="connsiteX13" fmla="*/ 17590 w 93811"/>
                  <a:gd name="connsiteY13" fmla="*/ 43388 h 120781"/>
                  <a:gd name="connsiteX14" fmla="*/ 77394 w 93811"/>
                  <a:gd name="connsiteY14" fmla="*/ 43388 h 120781"/>
                  <a:gd name="connsiteX15" fmla="*/ 77394 w 93811"/>
                  <a:gd name="connsiteY15" fmla="*/ 66840 h 120781"/>
                  <a:gd name="connsiteX16" fmla="*/ 17590 w 93811"/>
                  <a:gd name="connsiteY16" fmla="*/ 66840 h 120781"/>
                  <a:gd name="connsiteX17" fmla="*/ 17590 w 93811"/>
                  <a:gd name="connsiteY17" fmla="*/ 43388 h 1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3811" h="120781">
                    <a:moveTo>
                      <a:pt x="93811" y="82085"/>
                    </a:moveTo>
                    <a:lnTo>
                      <a:pt x="93811" y="26971"/>
                    </a:lnTo>
                    <a:lnTo>
                      <a:pt x="52769" y="26971"/>
                    </a:lnTo>
                    <a:lnTo>
                      <a:pt x="71531" y="0"/>
                    </a:lnTo>
                    <a:lnTo>
                      <a:pt x="55114" y="0"/>
                    </a:lnTo>
                    <a:cubicBezTo>
                      <a:pt x="55114" y="0"/>
                      <a:pt x="39870" y="18762"/>
                      <a:pt x="34006" y="26971"/>
                    </a:cubicBezTo>
                    <a:lnTo>
                      <a:pt x="0" y="26971"/>
                    </a:lnTo>
                    <a:lnTo>
                      <a:pt x="0" y="120782"/>
                    </a:lnTo>
                    <a:lnTo>
                      <a:pt x="77394" y="120782"/>
                    </a:lnTo>
                    <a:lnTo>
                      <a:pt x="77394" y="104365"/>
                    </a:lnTo>
                    <a:lnTo>
                      <a:pt x="17590" y="104365"/>
                    </a:lnTo>
                    <a:lnTo>
                      <a:pt x="17590" y="80912"/>
                    </a:lnTo>
                    <a:lnTo>
                      <a:pt x="93811" y="80912"/>
                    </a:lnTo>
                    <a:close/>
                    <a:moveTo>
                      <a:pt x="17590" y="43388"/>
                    </a:moveTo>
                    <a:lnTo>
                      <a:pt x="77394" y="43388"/>
                    </a:lnTo>
                    <a:lnTo>
                      <a:pt x="77394" y="66840"/>
                    </a:lnTo>
                    <a:lnTo>
                      <a:pt x="17590" y="66840"/>
                    </a:lnTo>
                    <a:lnTo>
                      <a:pt x="17590" y="43388"/>
                    </a:lnTo>
                    <a:close/>
                  </a:path>
                </a:pathLst>
              </a:custGeom>
              <a:solidFill>
                <a:srgbClr val="FFFFFF"/>
              </a:solidFill>
              <a:ln w="117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orme libre : forme 25">
              <a:extLst>
                <a:ext uri="{FF2B5EF4-FFF2-40B4-BE49-F238E27FC236}">
                  <a16:creationId xmlns:a16="http://schemas.microsoft.com/office/drawing/2014/main" id="{A390919D-6041-EDBC-088C-1C8692FBC76B}"/>
                </a:ext>
              </a:extLst>
            </p:cNvPr>
            <p:cNvSpPr/>
            <p:nvPr/>
          </p:nvSpPr>
          <p:spPr>
            <a:xfrm>
              <a:off x="4993720" y="791030"/>
              <a:ext cx="741107" cy="663713"/>
            </a:xfrm>
            <a:custGeom>
              <a:avLst/>
              <a:gdLst>
                <a:gd name="connsiteX0" fmla="*/ 630880 w 741107"/>
                <a:gd name="connsiteY0" fmla="*/ 491336 h 663713"/>
                <a:gd name="connsiteX1" fmla="*/ 630880 w 741107"/>
                <a:gd name="connsiteY1" fmla="*/ 304886 h 663713"/>
                <a:gd name="connsiteX2" fmla="*/ 505407 w 741107"/>
                <a:gd name="connsiteY2" fmla="*/ 185277 h 663713"/>
                <a:gd name="connsiteX3" fmla="*/ 376417 w 741107"/>
                <a:gd name="connsiteY3" fmla="*/ 259153 h 663713"/>
                <a:gd name="connsiteX4" fmla="*/ 413942 w 741107"/>
                <a:gd name="connsiteY4" fmla="*/ 293160 h 663713"/>
                <a:gd name="connsiteX5" fmla="*/ 450293 w 741107"/>
                <a:gd name="connsiteY5" fmla="*/ 254463 h 663713"/>
                <a:gd name="connsiteX6" fmla="*/ 504235 w 741107"/>
                <a:gd name="connsiteY6" fmla="*/ 211075 h 663713"/>
                <a:gd name="connsiteX7" fmla="*/ 569902 w 741107"/>
                <a:gd name="connsiteY7" fmla="*/ 318958 h 663713"/>
                <a:gd name="connsiteX8" fmla="*/ 569902 w 741107"/>
                <a:gd name="connsiteY8" fmla="*/ 347101 h 663713"/>
                <a:gd name="connsiteX9" fmla="*/ 364691 w 741107"/>
                <a:gd name="connsiteY9" fmla="*/ 460847 h 663713"/>
                <a:gd name="connsiteX10" fmla="*/ 458502 w 741107"/>
                <a:gd name="connsiteY10" fmla="*/ 545277 h 663713"/>
                <a:gd name="connsiteX11" fmla="*/ 568730 w 741107"/>
                <a:gd name="connsiteY11" fmla="*/ 490163 h 663713"/>
                <a:gd name="connsiteX12" fmla="*/ 569902 w 741107"/>
                <a:gd name="connsiteY12" fmla="*/ 490163 h 663713"/>
                <a:gd name="connsiteX13" fmla="*/ 628534 w 741107"/>
                <a:gd name="connsiteY13" fmla="*/ 545277 h 663713"/>
                <a:gd name="connsiteX14" fmla="*/ 667232 w 741107"/>
                <a:gd name="connsiteY14" fmla="*/ 542932 h 663713"/>
                <a:gd name="connsiteX15" fmla="*/ 654332 w 741107"/>
                <a:gd name="connsiteY15" fmla="*/ 557003 h 663713"/>
                <a:gd name="connsiteX16" fmla="*/ 375244 w 741107"/>
                <a:gd name="connsiteY16" fmla="*/ 663713 h 663713"/>
                <a:gd name="connsiteX17" fmla="*/ 0 w 741107"/>
                <a:gd name="connsiteY17" fmla="*/ 438567 h 663713"/>
                <a:gd name="connsiteX18" fmla="*/ 97329 w 741107"/>
                <a:gd name="connsiteY18" fmla="*/ 259153 h 663713"/>
                <a:gd name="connsiteX19" fmla="*/ 97329 w 741107"/>
                <a:gd name="connsiteY19" fmla="*/ 451466 h 663713"/>
                <a:gd name="connsiteX20" fmla="*/ 308404 w 741107"/>
                <a:gd name="connsiteY20" fmla="*/ 451466 h 663713"/>
                <a:gd name="connsiteX21" fmla="*/ 308404 w 741107"/>
                <a:gd name="connsiteY21" fmla="*/ 240391 h 663713"/>
                <a:gd name="connsiteX22" fmla="*/ 238046 w 741107"/>
                <a:gd name="connsiteY22" fmla="*/ 240391 h 663713"/>
                <a:gd name="connsiteX23" fmla="*/ 238046 w 741107"/>
                <a:gd name="connsiteY23" fmla="*/ 381108 h 663713"/>
                <a:gd name="connsiteX24" fmla="*/ 167687 w 741107"/>
                <a:gd name="connsiteY24" fmla="*/ 381108 h 663713"/>
                <a:gd name="connsiteX25" fmla="*/ 167687 w 741107"/>
                <a:gd name="connsiteY25" fmla="*/ 240391 h 663713"/>
                <a:gd name="connsiteX26" fmla="*/ 117264 w 741107"/>
                <a:gd name="connsiteY26" fmla="*/ 240391 h 663713"/>
                <a:gd name="connsiteX27" fmla="*/ 294332 w 741107"/>
                <a:gd name="connsiteY27" fmla="*/ 117264 h 663713"/>
                <a:gd name="connsiteX28" fmla="*/ 294332 w 741107"/>
                <a:gd name="connsiteY28" fmla="*/ 193485 h 663713"/>
                <a:gd name="connsiteX29" fmla="*/ 294332 w 741107"/>
                <a:gd name="connsiteY29" fmla="*/ 193485 h 663713"/>
                <a:gd name="connsiteX30" fmla="*/ 364691 w 741107"/>
                <a:gd name="connsiteY30" fmla="*/ 193485 h 663713"/>
                <a:gd name="connsiteX31" fmla="*/ 364691 w 741107"/>
                <a:gd name="connsiteY31" fmla="*/ 175896 h 663713"/>
                <a:gd name="connsiteX32" fmla="*/ 311922 w 741107"/>
                <a:gd name="connsiteY32" fmla="*/ 175896 h 663713"/>
                <a:gd name="connsiteX33" fmla="*/ 311922 w 741107"/>
                <a:gd name="connsiteY33" fmla="*/ 0 h 663713"/>
                <a:gd name="connsiteX34" fmla="*/ 382280 w 741107"/>
                <a:gd name="connsiteY34" fmla="*/ 0 h 663713"/>
                <a:gd name="connsiteX35" fmla="*/ 382280 w 741107"/>
                <a:gd name="connsiteY35" fmla="*/ 83257 h 663713"/>
                <a:gd name="connsiteX36" fmla="*/ 486645 w 741107"/>
                <a:gd name="connsiteY36" fmla="*/ 66840 h 663713"/>
                <a:gd name="connsiteX37" fmla="*/ 741108 w 741107"/>
                <a:gd name="connsiteY37" fmla="*/ 333029 h 663713"/>
                <a:gd name="connsiteX38" fmla="*/ 681303 w 741107"/>
                <a:gd name="connsiteY38" fmla="*/ 525342 h 663713"/>
                <a:gd name="connsiteX39" fmla="*/ 663714 w 741107"/>
                <a:gd name="connsiteY39" fmla="*/ 526515 h 663713"/>
                <a:gd name="connsiteX40" fmla="*/ 630880 w 741107"/>
                <a:gd name="connsiteY40" fmla="*/ 491336 h 663713"/>
                <a:gd name="connsiteX41" fmla="*/ 486645 w 741107"/>
                <a:gd name="connsiteY41" fmla="*/ 514788 h 663713"/>
                <a:gd name="connsiteX42" fmla="*/ 569902 w 741107"/>
                <a:gd name="connsiteY42" fmla="*/ 416287 h 663713"/>
                <a:gd name="connsiteX43" fmla="*/ 569902 w 741107"/>
                <a:gd name="connsiteY43" fmla="*/ 371726 h 663713"/>
                <a:gd name="connsiteX44" fmla="*/ 433876 w 741107"/>
                <a:gd name="connsiteY44" fmla="*/ 449121 h 663713"/>
                <a:gd name="connsiteX45" fmla="*/ 486645 w 741107"/>
                <a:gd name="connsiteY45" fmla="*/ 514788 h 66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41107" h="663713">
                  <a:moveTo>
                    <a:pt x="630880" y="491336"/>
                  </a:moveTo>
                  <a:lnTo>
                    <a:pt x="630880" y="304886"/>
                  </a:lnTo>
                  <a:cubicBezTo>
                    <a:pt x="630880" y="234528"/>
                    <a:pt x="610945" y="185277"/>
                    <a:pt x="505407" y="185277"/>
                  </a:cubicBezTo>
                  <a:cubicBezTo>
                    <a:pt x="451466" y="185277"/>
                    <a:pt x="376417" y="209902"/>
                    <a:pt x="376417" y="259153"/>
                  </a:cubicBezTo>
                  <a:cubicBezTo>
                    <a:pt x="376417" y="279088"/>
                    <a:pt x="392834" y="293160"/>
                    <a:pt x="413942" y="293160"/>
                  </a:cubicBezTo>
                  <a:cubicBezTo>
                    <a:pt x="426841" y="293160"/>
                    <a:pt x="450293" y="284951"/>
                    <a:pt x="450293" y="254463"/>
                  </a:cubicBezTo>
                  <a:cubicBezTo>
                    <a:pt x="450293" y="231010"/>
                    <a:pt x="456157" y="211075"/>
                    <a:pt x="504235" y="211075"/>
                  </a:cubicBezTo>
                  <a:cubicBezTo>
                    <a:pt x="569902" y="211075"/>
                    <a:pt x="569902" y="266189"/>
                    <a:pt x="569902" y="318958"/>
                  </a:cubicBezTo>
                  <a:lnTo>
                    <a:pt x="569902" y="347101"/>
                  </a:lnTo>
                  <a:cubicBezTo>
                    <a:pt x="511271" y="351792"/>
                    <a:pt x="364691" y="351792"/>
                    <a:pt x="364691" y="460847"/>
                  </a:cubicBezTo>
                  <a:cubicBezTo>
                    <a:pt x="364691" y="510098"/>
                    <a:pt x="404560" y="545277"/>
                    <a:pt x="458502" y="545277"/>
                  </a:cubicBezTo>
                  <a:cubicBezTo>
                    <a:pt x="511271" y="545277"/>
                    <a:pt x="545277" y="524169"/>
                    <a:pt x="568730" y="490163"/>
                  </a:cubicBezTo>
                  <a:lnTo>
                    <a:pt x="569902" y="490163"/>
                  </a:lnTo>
                  <a:cubicBezTo>
                    <a:pt x="569902" y="522997"/>
                    <a:pt x="582802" y="545277"/>
                    <a:pt x="628534" y="545277"/>
                  </a:cubicBezTo>
                  <a:cubicBezTo>
                    <a:pt x="637916" y="545277"/>
                    <a:pt x="647297" y="545277"/>
                    <a:pt x="667232" y="542932"/>
                  </a:cubicBezTo>
                  <a:lnTo>
                    <a:pt x="654332" y="557003"/>
                  </a:lnTo>
                  <a:cubicBezTo>
                    <a:pt x="595701" y="619153"/>
                    <a:pt x="505407" y="663713"/>
                    <a:pt x="375244" y="663713"/>
                  </a:cubicBezTo>
                  <a:cubicBezTo>
                    <a:pt x="140717" y="663713"/>
                    <a:pt x="0" y="545277"/>
                    <a:pt x="0" y="438567"/>
                  </a:cubicBezTo>
                  <a:cubicBezTo>
                    <a:pt x="0" y="388143"/>
                    <a:pt x="26971" y="328339"/>
                    <a:pt x="97329" y="259153"/>
                  </a:cubicBezTo>
                  <a:lnTo>
                    <a:pt x="97329" y="451466"/>
                  </a:lnTo>
                  <a:lnTo>
                    <a:pt x="308404" y="451466"/>
                  </a:lnTo>
                  <a:lnTo>
                    <a:pt x="308404" y="240391"/>
                  </a:lnTo>
                  <a:lnTo>
                    <a:pt x="238046" y="240391"/>
                  </a:lnTo>
                  <a:lnTo>
                    <a:pt x="238046" y="381108"/>
                  </a:lnTo>
                  <a:lnTo>
                    <a:pt x="167687" y="381108"/>
                  </a:lnTo>
                  <a:lnTo>
                    <a:pt x="167687" y="240391"/>
                  </a:lnTo>
                  <a:lnTo>
                    <a:pt x="117264" y="240391"/>
                  </a:lnTo>
                  <a:cubicBezTo>
                    <a:pt x="177068" y="187622"/>
                    <a:pt x="236873" y="146580"/>
                    <a:pt x="294332" y="117264"/>
                  </a:cubicBezTo>
                  <a:lnTo>
                    <a:pt x="294332" y="193485"/>
                  </a:lnTo>
                  <a:lnTo>
                    <a:pt x="294332" y="193485"/>
                  </a:lnTo>
                  <a:lnTo>
                    <a:pt x="364691" y="193485"/>
                  </a:lnTo>
                  <a:lnTo>
                    <a:pt x="364691" y="175896"/>
                  </a:lnTo>
                  <a:lnTo>
                    <a:pt x="311922" y="175896"/>
                  </a:lnTo>
                  <a:lnTo>
                    <a:pt x="311922" y="0"/>
                  </a:lnTo>
                  <a:lnTo>
                    <a:pt x="382280" y="0"/>
                  </a:lnTo>
                  <a:lnTo>
                    <a:pt x="382280" y="83257"/>
                  </a:lnTo>
                  <a:cubicBezTo>
                    <a:pt x="418632" y="72704"/>
                    <a:pt x="453811" y="66840"/>
                    <a:pt x="486645" y="66840"/>
                  </a:cubicBezTo>
                  <a:cubicBezTo>
                    <a:pt x="640261" y="66840"/>
                    <a:pt x="741108" y="187622"/>
                    <a:pt x="741108" y="333029"/>
                  </a:cubicBezTo>
                  <a:cubicBezTo>
                    <a:pt x="741108" y="396352"/>
                    <a:pt x="723518" y="466710"/>
                    <a:pt x="681303" y="525342"/>
                  </a:cubicBezTo>
                  <a:cubicBezTo>
                    <a:pt x="668404" y="526515"/>
                    <a:pt x="666059" y="526515"/>
                    <a:pt x="663714" y="526515"/>
                  </a:cubicBezTo>
                  <a:cubicBezTo>
                    <a:pt x="639088" y="526515"/>
                    <a:pt x="630880" y="517134"/>
                    <a:pt x="630880" y="491336"/>
                  </a:cubicBezTo>
                  <a:close/>
                  <a:moveTo>
                    <a:pt x="486645" y="514788"/>
                  </a:moveTo>
                  <a:cubicBezTo>
                    <a:pt x="537069" y="514788"/>
                    <a:pt x="569902" y="467883"/>
                    <a:pt x="569902" y="416287"/>
                  </a:cubicBezTo>
                  <a:lnTo>
                    <a:pt x="569902" y="371726"/>
                  </a:lnTo>
                  <a:cubicBezTo>
                    <a:pt x="533551" y="372899"/>
                    <a:pt x="433876" y="378762"/>
                    <a:pt x="433876" y="449121"/>
                  </a:cubicBezTo>
                  <a:cubicBezTo>
                    <a:pt x="433876" y="487818"/>
                    <a:pt x="459674" y="514788"/>
                    <a:pt x="486645" y="514788"/>
                  </a:cubicBezTo>
                  <a:close/>
                </a:path>
              </a:pathLst>
            </a:custGeom>
            <a:solidFill>
              <a:srgbClr val="FFFFFF"/>
            </a:solidFill>
            <a:ln w="117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Title 29">
            <a:extLst>
              <a:ext uri="{FF2B5EF4-FFF2-40B4-BE49-F238E27FC236}">
                <a16:creationId xmlns:a16="http://schemas.microsoft.com/office/drawing/2014/main" id="{BC3FF2C5-5FF3-AEBA-31BA-80C356D09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3720" y="2021864"/>
            <a:ext cx="6470435" cy="1629011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fr-FR" noProof="0"/>
              <a:t>Titre de la couverture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EB29C9E1-D0C4-DC2B-FA06-A537D9B89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3721" y="3738440"/>
            <a:ext cx="6470435" cy="4795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1pPr>
            <a:lvl2pPr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B4491742-EAEE-4C86-7E6D-D575F73DC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1290" y="4562593"/>
            <a:ext cx="832359" cy="479676"/>
          </a:xfrm>
          <a:prstGeom prst="roundRect">
            <a:avLst/>
          </a:prstGeom>
          <a:solidFill>
            <a:schemeClr val="bg1"/>
          </a:solidFill>
        </p:spPr>
        <p:txBody>
          <a:bodyPr wrap="none" lIns="180000" tIns="108000" rIns="180000" bIns="10800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9pPr>
          </a:lstStyle>
          <a:p>
            <a:pPr lvl="0"/>
            <a:r>
              <a:rPr lang="fr-FR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0366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photo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076A52-F536-2EA0-084D-99BE96A9B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7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2A9DA-403C-DF37-0632-836D70F9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598" y="228600"/>
            <a:ext cx="11729945" cy="6629400"/>
          </a:xfrm>
          <a:prstGeom prst="round2SameRect">
            <a:avLst>
              <a:gd name="adj1" fmla="val 1998"/>
              <a:gd name="adj2" fmla="val 0"/>
            </a:avLst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CEBD72-FBA9-0584-E593-D0FE0CCBE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3" y="791031"/>
            <a:ext cx="2208078" cy="663713"/>
          </a:xfrm>
          <a:custGeom>
            <a:avLst/>
            <a:gdLst>
              <a:gd name="connsiteX0" fmla="*/ 1423583 w 2208078"/>
              <a:gd name="connsiteY0" fmla="*/ 548795 h 663713"/>
              <a:gd name="connsiteX1" fmla="*/ 1415375 w 2208078"/>
              <a:gd name="connsiteY1" fmla="*/ 571075 h 663713"/>
              <a:gd name="connsiteX2" fmla="*/ 1474007 w 2208078"/>
              <a:gd name="connsiteY2" fmla="*/ 613290 h 663713"/>
              <a:gd name="connsiteX3" fmla="*/ 1544365 w 2208078"/>
              <a:gd name="connsiteY3" fmla="*/ 572247 h 663713"/>
              <a:gd name="connsiteX4" fmla="*/ 1505668 w 2208078"/>
              <a:gd name="connsiteY4" fmla="*/ 549967 h 663713"/>
              <a:gd name="connsiteX5" fmla="*/ 1423583 w 2208078"/>
              <a:gd name="connsiteY5" fmla="*/ 549967 h 663713"/>
              <a:gd name="connsiteX6" fmla="*/ 979153 w 2208078"/>
              <a:gd name="connsiteY6" fmla="*/ 456156 h 663713"/>
              <a:gd name="connsiteX7" fmla="*/ 911140 w 2208078"/>
              <a:gd name="connsiteY7" fmla="*/ 497198 h 663713"/>
              <a:gd name="connsiteX8" fmla="*/ 938110 w 2208078"/>
              <a:gd name="connsiteY8" fmla="*/ 526514 h 663713"/>
              <a:gd name="connsiteX9" fmla="*/ 979153 w 2208078"/>
              <a:gd name="connsiteY9" fmla="*/ 480781 h 663713"/>
              <a:gd name="connsiteX10" fmla="*/ 569902 w 2208078"/>
              <a:gd name="connsiteY10" fmla="*/ 371726 h 663713"/>
              <a:gd name="connsiteX11" fmla="*/ 569902 w 2208078"/>
              <a:gd name="connsiteY11" fmla="*/ 416287 h 663713"/>
              <a:gd name="connsiteX12" fmla="*/ 486645 w 2208078"/>
              <a:gd name="connsiteY12" fmla="*/ 514788 h 663713"/>
              <a:gd name="connsiteX13" fmla="*/ 433876 w 2208078"/>
              <a:gd name="connsiteY13" fmla="*/ 449121 h 663713"/>
              <a:gd name="connsiteX14" fmla="*/ 569902 w 2208078"/>
              <a:gd name="connsiteY14" fmla="*/ 371726 h 663713"/>
              <a:gd name="connsiteX15" fmla="*/ 1728469 w 2208078"/>
              <a:gd name="connsiteY15" fmla="*/ 368208 h 663713"/>
              <a:gd name="connsiteX16" fmla="*/ 1687427 w 2208078"/>
              <a:gd name="connsiteY16" fmla="*/ 413941 h 663713"/>
              <a:gd name="connsiteX17" fmla="*/ 1764821 w 2208078"/>
              <a:gd name="connsiteY17" fmla="*/ 413941 h 663713"/>
              <a:gd name="connsiteX18" fmla="*/ 1728469 w 2208078"/>
              <a:gd name="connsiteY18" fmla="*/ 368208 h 663713"/>
              <a:gd name="connsiteX19" fmla="*/ 1472834 w 2208078"/>
              <a:gd name="connsiteY19" fmla="*/ 367036 h 663713"/>
              <a:gd name="connsiteX20" fmla="*/ 1436482 w 2208078"/>
              <a:gd name="connsiteY20" fmla="*/ 419804 h 663713"/>
              <a:gd name="connsiteX21" fmla="*/ 1472834 w 2208078"/>
              <a:gd name="connsiteY21" fmla="*/ 470228 h 663713"/>
              <a:gd name="connsiteX22" fmla="*/ 1508013 w 2208078"/>
              <a:gd name="connsiteY22" fmla="*/ 419804 h 663713"/>
              <a:gd name="connsiteX23" fmla="*/ 1472834 w 2208078"/>
              <a:gd name="connsiteY23" fmla="*/ 367036 h 663713"/>
              <a:gd name="connsiteX24" fmla="*/ 2143583 w 2208078"/>
              <a:gd name="connsiteY24" fmla="*/ 355309 h 663713"/>
              <a:gd name="connsiteX25" fmla="*/ 2192834 w 2208078"/>
              <a:gd name="connsiteY25" fmla="*/ 362345 h 663713"/>
              <a:gd name="connsiteX26" fmla="*/ 2195179 w 2208078"/>
              <a:gd name="connsiteY26" fmla="*/ 410423 h 663713"/>
              <a:gd name="connsiteX27" fmla="*/ 2184625 w 2208078"/>
              <a:gd name="connsiteY27" fmla="*/ 410423 h 663713"/>
              <a:gd name="connsiteX28" fmla="*/ 2184625 w 2208078"/>
              <a:gd name="connsiteY28" fmla="*/ 409250 h 663713"/>
              <a:gd name="connsiteX29" fmla="*/ 2142410 w 2208078"/>
              <a:gd name="connsiteY29" fmla="*/ 368208 h 663713"/>
              <a:gd name="connsiteX30" fmla="*/ 2110749 w 2208078"/>
              <a:gd name="connsiteY30" fmla="*/ 394006 h 663713"/>
              <a:gd name="connsiteX31" fmla="*/ 2185798 w 2208078"/>
              <a:gd name="connsiteY31" fmla="*/ 450293 h 663713"/>
              <a:gd name="connsiteX32" fmla="*/ 2208078 w 2208078"/>
              <a:gd name="connsiteY32" fmla="*/ 493680 h 663713"/>
              <a:gd name="connsiteX33" fmla="*/ 2130684 w 2208078"/>
              <a:gd name="connsiteY33" fmla="*/ 548794 h 663713"/>
              <a:gd name="connsiteX34" fmla="*/ 2070879 w 2208078"/>
              <a:gd name="connsiteY34" fmla="*/ 541759 h 663713"/>
              <a:gd name="connsiteX35" fmla="*/ 2068534 w 2208078"/>
              <a:gd name="connsiteY35" fmla="*/ 487817 h 663713"/>
              <a:gd name="connsiteX36" fmla="*/ 2081433 w 2208078"/>
              <a:gd name="connsiteY36" fmla="*/ 487817 h 663713"/>
              <a:gd name="connsiteX37" fmla="*/ 2129511 w 2208078"/>
              <a:gd name="connsiteY37" fmla="*/ 535895 h 663713"/>
              <a:gd name="connsiteX38" fmla="*/ 2168208 w 2208078"/>
              <a:gd name="connsiteY38" fmla="*/ 505407 h 663713"/>
              <a:gd name="connsiteX39" fmla="*/ 2100195 w 2208078"/>
              <a:gd name="connsiteY39" fmla="*/ 454983 h 663713"/>
              <a:gd name="connsiteX40" fmla="*/ 2069707 w 2208078"/>
              <a:gd name="connsiteY40" fmla="*/ 408078 h 663713"/>
              <a:gd name="connsiteX41" fmla="*/ 2143583 w 2208078"/>
              <a:gd name="connsiteY41" fmla="*/ 355309 h 663713"/>
              <a:gd name="connsiteX42" fmla="*/ 1730815 w 2208078"/>
              <a:gd name="connsiteY42" fmla="*/ 355309 h 663713"/>
              <a:gd name="connsiteX43" fmla="*/ 1809381 w 2208078"/>
              <a:gd name="connsiteY43" fmla="*/ 431531 h 663713"/>
              <a:gd name="connsiteX44" fmla="*/ 1688600 w 2208078"/>
              <a:gd name="connsiteY44" fmla="*/ 431531 h 663713"/>
              <a:gd name="connsiteX45" fmla="*/ 1765994 w 2208078"/>
              <a:gd name="connsiteY45" fmla="*/ 531205 h 663713"/>
              <a:gd name="connsiteX46" fmla="*/ 1804691 w 2208078"/>
              <a:gd name="connsiteY46" fmla="*/ 524169 h 663713"/>
              <a:gd name="connsiteX47" fmla="*/ 1804691 w 2208078"/>
              <a:gd name="connsiteY47" fmla="*/ 538241 h 663713"/>
              <a:gd name="connsiteX48" fmla="*/ 1746059 w 2208078"/>
              <a:gd name="connsiteY48" fmla="*/ 548794 h 663713"/>
              <a:gd name="connsiteX49" fmla="*/ 1641694 w 2208078"/>
              <a:gd name="connsiteY49" fmla="*/ 445602 h 663713"/>
              <a:gd name="connsiteX50" fmla="*/ 1730815 w 2208078"/>
              <a:gd name="connsiteY50" fmla="*/ 355309 h 663713"/>
              <a:gd name="connsiteX51" fmla="*/ 1937199 w 2208078"/>
              <a:gd name="connsiteY51" fmla="*/ 354136 h 663713"/>
              <a:gd name="connsiteX52" fmla="*/ 1937199 w 2208078"/>
              <a:gd name="connsiteY52" fmla="*/ 401042 h 663713"/>
              <a:gd name="connsiteX53" fmla="*/ 1938372 w 2208078"/>
              <a:gd name="connsiteY53" fmla="*/ 401042 h 663713"/>
              <a:gd name="connsiteX54" fmla="*/ 1997003 w 2208078"/>
              <a:gd name="connsiteY54" fmla="*/ 354136 h 663713"/>
              <a:gd name="connsiteX55" fmla="*/ 2020456 w 2208078"/>
              <a:gd name="connsiteY55" fmla="*/ 375243 h 663713"/>
              <a:gd name="connsiteX56" fmla="*/ 1997003 w 2208078"/>
              <a:gd name="connsiteY56" fmla="*/ 397524 h 663713"/>
              <a:gd name="connsiteX57" fmla="*/ 1970033 w 2208078"/>
              <a:gd name="connsiteY57" fmla="*/ 388142 h 663713"/>
              <a:gd name="connsiteX58" fmla="*/ 1937199 w 2208078"/>
              <a:gd name="connsiteY58" fmla="*/ 454983 h 663713"/>
              <a:gd name="connsiteX59" fmla="*/ 1937199 w 2208078"/>
              <a:gd name="connsiteY59" fmla="*/ 500716 h 663713"/>
              <a:gd name="connsiteX60" fmla="*/ 1968860 w 2208078"/>
              <a:gd name="connsiteY60" fmla="*/ 535895 h 663713"/>
              <a:gd name="connsiteX61" fmla="*/ 1968860 w 2208078"/>
              <a:gd name="connsiteY61" fmla="*/ 545276 h 663713"/>
              <a:gd name="connsiteX62" fmla="*/ 1862150 w 2208078"/>
              <a:gd name="connsiteY62" fmla="*/ 545276 h 663713"/>
              <a:gd name="connsiteX63" fmla="*/ 1862150 w 2208078"/>
              <a:gd name="connsiteY63" fmla="*/ 535895 h 663713"/>
              <a:gd name="connsiteX64" fmla="*/ 1893811 w 2208078"/>
              <a:gd name="connsiteY64" fmla="*/ 500716 h 663713"/>
              <a:gd name="connsiteX65" fmla="*/ 1893811 w 2208078"/>
              <a:gd name="connsiteY65" fmla="*/ 405732 h 663713"/>
              <a:gd name="connsiteX66" fmla="*/ 1862150 w 2208078"/>
              <a:gd name="connsiteY66" fmla="*/ 372898 h 663713"/>
              <a:gd name="connsiteX67" fmla="*/ 1862150 w 2208078"/>
              <a:gd name="connsiteY67" fmla="*/ 363517 h 663713"/>
              <a:gd name="connsiteX68" fmla="*/ 1177329 w 2208078"/>
              <a:gd name="connsiteY68" fmla="*/ 354136 h 663713"/>
              <a:gd name="connsiteX69" fmla="*/ 1177329 w 2208078"/>
              <a:gd name="connsiteY69" fmla="*/ 402214 h 663713"/>
              <a:gd name="connsiteX70" fmla="*/ 1178502 w 2208078"/>
              <a:gd name="connsiteY70" fmla="*/ 402214 h 663713"/>
              <a:gd name="connsiteX71" fmla="*/ 1248860 w 2208078"/>
              <a:gd name="connsiteY71" fmla="*/ 354136 h 663713"/>
              <a:gd name="connsiteX72" fmla="*/ 1300456 w 2208078"/>
              <a:gd name="connsiteY72" fmla="*/ 408077 h 663713"/>
              <a:gd name="connsiteX73" fmla="*/ 1300456 w 2208078"/>
              <a:gd name="connsiteY73" fmla="*/ 500716 h 663713"/>
              <a:gd name="connsiteX74" fmla="*/ 1332117 w 2208078"/>
              <a:gd name="connsiteY74" fmla="*/ 535895 h 663713"/>
              <a:gd name="connsiteX75" fmla="*/ 1332117 w 2208078"/>
              <a:gd name="connsiteY75" fmla="*/ 545276 h 663713"/>
              <a:gd name="connsiteX76" fmla="*/ 1225407 w 2208078"/>
              <a:gd name="connsiteY76" fmla="*/ 545276 h 663713"/>
              <a:gd name="connsiteX77" fmla="*/ 1225407 w 2208078"/>
              <a:gd name="connsiteY77" fmla="*/ 535895 h 663713"/>
              <a:gd name="connsiteX78" fmla="*/ 1257068 w 2208078"/>
              <a:gd name="connsiteY78" fmla="*/ 500716 h 663713"/>
              <a:gd name="connsiteX79" fmla="*/ 1257068 w 2208078"/>
              <a:gd name="connsiteY79" fmla="*/ 440911 h 663713"/>
              <a:gd name="connsiteX80" fmla="*/ 1230098 w 2208078"/>
              <a:gd name="connsiteY80" fmla="*/ 378761 h 663713"/>
              <a:gd name="connsiteX81" fmla="*/ 1178502 w 2208078"/>
              <a:gd name="connsiteY81" fmla="*/ 445602 h 663713"/>
              <a:gd name="connsiteX82" fmla="*/ 1178502 w 2208078"/>
              <a:gd name="connsiteY82" fmla="*/ 499543 h 663713"/>
              <a:gd name="connsiteX83" fmla="*/ 1210163 w 2208078"/>
              <a:gd name="connsiteY83" fmla="*/ 534722 h 663713"/>
              <a:gd name="connsiteX84" fmla="*/ 1210163 w 2208078"/>
              <a:gd name="connsiteY84" fmla="*/ 544103 h 663713"/>
              <a:gd name="connsiteX85" fmla="*/ 1102280 w 2208078"/>
              <a:gd name="connsiteY85" fmla="*/ 544103 h 663713"/>
              <a:gd name="connsiteX86" fmla="*/ 1102280 w 2208078"/>
              <a:gd name="connsiteY86" fmla="*/ 535895 h 663713"/>
              <a:gd name="connsiteX87" fmla="*/ 1133941 w 2208078"/>
              <a:gd name="connsiteY87" fmla="*/ 500716 h 663713"/>
              <a:gd name="connsiteX88" fmla="*/ 1133941 w 2208078"/>
              <a:gd name="connsiteY88" fmla="*/ 405732 h 663713"/>
              <a:gd name="connsiteX89" fmla="*/ 1102280 w 2208078"/>
              <a:gd name="connsiteY89" fmla="*/ 372898 h 663713"/>
              <a:gd name="connsiteX90" fmla="*/ 1102280 w 2208078"/>
              <a:gd name="connsiteY90" fmla="*/ 363517 h 663713"/>
              <a:gd name="connsiteX91" fmla="*/ 951009 w 2208078"/>
              <a:gd name="connsiteY91" fmla="*/ 354136 h 663713"/>
              <a:gd name="connsiteX92" fmla="*/ 1021368 w 2208078"/>
              <a:gd name="connsiteY92" fmla="*/ 420976 h 663713"/>
              <a:gd name="connsiteX93" fmla="*/ 1021368 w 2208078"/>
              <a:gd name="connsiteY93" fmla="*/ 501888 h 663713"/>
              <a:gd name="connsiteX94" fmla="*/ 1040130 w 2208078"/>
              <a:gd name="connsiteY94" fmla="*/ 535895 h 663713"/>
              <a:gd name="connsiteX95" fmla="*/ 1056547 w 2208078"/>
              <a:gd name="connsiteY95" fmla="*/ 532377 h 663713"/>
              <a:gd name="connsiteX96" fmla="*/ 1056547 w 2208078"/>
              <a:gd name="connsiteY96" fmla="*/ 541758 h 663713"/>
              <a:gd name="connsiteX97" fmla="*/ 1057719 w 2208078"/>
              <a:gd name="connsiteY97" fmla="*/ 541758 h 663713"/>
              <a:gd name="connsiteX98" fmla="*/ 1013159 w 2208078"/>
              <a:gd name="connsiteY98" fmla="*/ 548794 h 663713"/>
              <a:gd name="connsiteX99" fmla="*/ 979153 w 2208078"/>
              <a:gd name="connsiteY99" fmla="*/ 521823 h 663713"/>
              <a:gd name="connsiteX100" fmla="*/ 920521 w 2208078"/>
              <a:gd name="connsiteY100" fmla="*/ 548794 h 663713"/>
              <a:gd name="connsiteX101" fmla="*/ 864234 w 2208078"/>
              <a:gd name="connsiteY101" fmla="*/ 503061 h 663713"/>
              <a:gd name="connsiteX102" fmla="*/ 977980 w 2208078"/>
              <a:gd name="connsiteY102" fmla="*/ 442084 h 663713"/>
              <a:gd name="connsiteX103" fmla="*/ 977980 w 2208078"/>
              <a:gd name="connsiteY103" fmla="*/ 422149 h 663713"/>
              <a:gd name="connsiteX104" fmla="*/ 948664 w 2208078"/>
              <a:gd name="connsiteY104" fmla="*/ 369380 h 663713"/>
              <a:gd name="connsiteX105" fmla="*/ 897068 w 2208078"/>
              <a:gd name="connsiteY105" fmla="*/ 417458 h 663713"/>
              <a:gd name="connsiteX106" fmla="*/ 872443 w 2208078"/>
              <a:gd name="connsiteY106" fmla="*/ 396351 h 663713"/>
              <a:gd name="connsiteX107" fmla="*/ 951009 w 2208078"/>
              <a:gd name="connsiteY107" fmla="*/ 354136 h 663713"/>
              <a:gd name="connsiteX108" fmla="*/ 1567818 w 2208078"/>
              <a:gd name="connsiteY108" fmla="*/ 320130 h 663713"/>
              <a:gd name="connsiteX109" fmla="*/ 1591270 w 2208078"/>
              <a:gd name="connsiteY109" fmla="*/ 342410 h 663713"/>
              <a:gd name="connsiteX110" fmla="*/ 1567818 w 2208078"/>
              <a:gd name="connsiteY110" fmla="*/ 364690 h 663713"/>
              <a:gd name="connsiteX111" fmla="*/ 1553746 w 2208078"/>
              <a:gd name="connsiteY111" fmla="*/ 360000 h 663713"/>
              <a:gd name="connsiteX112" fmla="*/ 1545538 w 2208078"/>
              <a:gd name="connsiteY112" fmla="*/ 356482 h 663713"/>
              <a:gd name="connsiteX113" fmla="*/ 1530293 w 2208078"/>
              <a:gd name="connsiteY113" fmla="*/ 371726 h 663713"/>
              <a:gd name="connsiteX114" fmla="*/ 1553746 w 2208078"/>
              <a:gd name="connsiteY114" fmla="*/ 419804 h 663713"/>
              <a:gd name="connsiteX115" fmla="*/ 1475179 w 2208078"/>
              <a:gd name="connsiteY115" fmla="*/ 484299 h 663713"/>
              <a:gd name="connsiteX116" fmla="*/ 1438827 w 2208078"/>
              <a:gd name="connsiteY116" fmla="*/ 478436 h 663713"/>
              <a:gd name="connsiteX117" fmla="*/ 1430619 w 2208078"/>
              <a:gd name="connsiteY117" fmla="*/ 497198 h 663713"/>
              <a:gd name="connsiteX118" fmla="*/ 1452899 w 2208078"/>
              <a:gd name="connsiteY118" fmla="*/ 512443 h 663713"/>
              <a:gd name="connsiteX119" fmla="*/ 1517394 w 2208078"/>
              <a:gd name="connsiteY119" fmla="*/ 512443 h 663713"/>
              <a:gd name="connsiteX120" fmla="*/ 1517394 w 2208078"/>
              <a:gd name="connsiteY120" fmla="*/ 511270 h 663713"/>
              <a:gd name="connsiteX121" fmla="*/ 1581889 w 2208078"/>
              <a:gd name="connsiteY121" fmla="*/ 559348 h 663713"/>
              <a:gd name="connsiteX122" fmla="*/ 1472834 w 2208078"/>
              <a:gd name="connsiteY122" fmla="*/ 629707 h 663713"/>
              <a:gd name="connsiteX123" fmla="*/ 1384886 w 2208078"/>
              <a:gd name="connsiteY123" fmla="*/ 581628 h 663713"/>
              <a:gd name="connsiteX124" fmla="*/ 1411857 w 2208078"/>
              <a:gd name="connsiteY124" fmla="*/ 542931 h 663713"/>
              <a:gd name="connsiteX125" fmla="*/ 1397785 w 2208078"/>
              <a:gd name="connsiteY125" fmla="*/ 519479 h 663713"/>
              <a:gd name="connsiteX126" fmla="*/ 1423583 w 2208078"/>
              <a:gd name="connsiteY126" fmla="*/ 472573 h 663713"/>
              <a:gd name="connsiteX127" fmla="*/ 1394267 w 2208078"/>
              <a:gd name="connsiteY127" fmla="*/ 419804 h 663713"/>
              <a:gd name="connsiteX128" fmla="*/ 1474007 w 2208078"/>
              <a:gd name="connsiteY128" fmla="*/ 352964 h 663713"/>
              <a:gd name="connsiteX129" fmla="*/ 1519740 w 2208078"/>
              <a:gd name="connsiteY129" fmla="*/ 364690 h 663713"/>
              <a:gd name="connsiteX130" fmla="*/ 1567818 w 2208078"/>
              <a:gd name="connsiteY130" fmla="*/ 320130 h 663713"/>
              <a:gd name="connsiteX131" fmla="*/ 2128339 w 2208078"/>
              <a:gd name="connsiteY131" fmla="*/ 200521 h 663713"/>
              <a:gd name="connsiteX132" fmla="*/ 2128339 w 2208078"/>
              <a:gd name="connsiteY132" fmla="*/ 223973 h 663713"/>
              <a:gd name="connsiteX133" fmla="*/ 2188143 w 2208078"/>
              <a:gd name="connsiteY133" fmla="*/ 223973 h 663713"/>
              <a:gd name="connsiteX134" fmla="*/ 2188143 w 2208078"/>
              <a:gd name="connsiteY134" fmla="*/ 200521 h 663713"/>
              <a:gd name="connsiteX135" fmla="*/ 1465798 w 2208078"/>
              <a:gd name="connsiteY135" fmla="*/ 200520 h 663713"/>
              <a:gd name="connsiteX136" fmla="*/ 1465798 w 2208078"/>
              <a:gd name="connsiteY136" fmla="*/ 223973 h 663713"/>
              <a:gd name="connsiteX137" fmla="*/ 1525603 w 2208078"/>
              <a:gd name="connsiteY137" fmla="*/ 223973 h 663713"/>
              <a:gd name="connsiteX138" fmla="*/ 1525603 w 2208078"/>
              <a:gd name="connsiteY138" fmla="*/ 200520 h 663713"/>
              <a:gd name="connsiteX139" fmla="*/ 1887948 w 2208078"/>
              <a:gd name="connsiteY139" fmla="*/ 185277 h 663713"/>
              <a:gd name="connsiteX140" fmla="*/ 1904365 w 2208078"/>
              <a:gd name="connsiteY140" fmla="*/ 185277 h 663713"/>
              <a:gd name="connsiteX141" fmla="*/ 1904365 w 2208078"/>
              <a:gd name="connsiteY141" fmla="*/ 279088 h 663713"/>
              <a:gd name="connsiteX142" fmla="*/ 1887948 w 2208078"/>
              <a:gd name="connsiteY142" fmla="*/ 279088 h 663713"/>
              <a:gd name="connsiteX143" fmla="*/ 1216026 w 2208078"/>
              <a:gd name="connsiteY143" fmla="*/ 185277 h 663713"/>
              <a:gd name="connsiteX144" fmla="*/ 1232443 w 2208078"/>
              <a:gd name="connsiteY144" fmla="*/ 185277 h 663713"/>
              <a:gd name="connsiteX145" fmla="*/ 1232443 w 2208078"/>
              <a:gd name="connsiteY145" fmla="*/ 279088 h 663713"/>
              <a:gd name="connsiteX146" fmla="*/ 1216026 w 2208078"/>
              <a:gd name="connsiteY146" fmla="*/ 279088 h 663713"/>
              <a:gd name="connsiteX147" fmla="*/ 1723779 w 2208078"/>
              <a:gd name="connsiteY147" fmla="*/ 185276 h 663713"/>
              <a:gd name="connsiteX148" fmla="*/ 1802346 w 2208078"/>
              <a:gd name="connsiteY148" fmla="*/ 185276 h 663713"/>
              <a:gd name="connsiteX149" fmla="*/ 1802346 w 2208078"/>
              <a:gd name="connsiteY149" fmla="*/ 200520 h 663713"/>
              <a:gd name="connsiteX150" fmla="*/ 1741369 w 2208078"/>
              <a:gd name="connsiteY150" fmla="*/ 200520 h 663713"/>
              <a:gd name="connsiteX151" fmla="*/ 1741369 w 2208078"/>
              <a:gd name="connsiteY151" fmla="*/ 223973 h 663713"/>
              <a:gd name="connsiteX152" fmla="*/ 1817590 w 2208078"/>
              <a:gd name="connsiteY152" fmla="*/ 223973 h 663713"/>
              <a:gd name="connsiteX153" fmla="*/ 1817590 w 2208078"/>
              <a:gd name="connsiteY153" fmla="*/ 279087 h 663713"/>
              <a:gd name="connsiteX154" fmla="*/ 1723779 w 2208078"/>
              <a:gd name="connsiteY154" fmla="*/ 279087 h 663713"/>
              <a:gd name="connsiteX155" fmla="*/ 1723779 w 2208078"/>
              <a:gd name="connsiteY155" fmla="*/ 262670 h 663713"/>
              <a:gd name="connsiteX156" fmla="*/ 1801173 w 2208078"/>
              <a:gd name="connsiteY156" fmla="*/ 262670 h 663713"/>
              <a:gd name="connsiteX157" fmla="*/ 1801173 w 2208078"/>
              <a:gd name="connsiteY157" fmla="*/ 240390 h 663713"/>
              <a:gd name="connsiteX158" fmla="*/ 1762476 w 2208078"/>
              <a:gd name="connsiteY158" fmla="*/ 240390 h 663713"/>
              <a:gd name="connsiteX159" fmla="*/ 1723779 w 2208078"/>
              <a:gd name="connsiteY159" fmla="*/ 240390 h 663713"/>
              <a:gd name="connsiteX160" fmla="*/ 1605342 w 2208078"/>
              <a:gd name="connsiteY160" fmla="*/ 185276 h 663713"/>
              <a:gd name="connsiteX161" fmla="*/ 1663974 w 2208078"/>
              <a:gd name="connsiteY161" fmla="*/ 185276 h 663713"/>
              <a:gd name="connsiteX162" fmla="*/ 1663974 w 2208078"/>
              <a:gd name="connsiteY162" fmla="*/ 200520 h 663713"/>
              <a:gd name="connsiteX163" fmla="*/ 1621759 w 2208078"/>
              <a:gd name="connsiteY163" fmla="*/ 200520 h 663713"/>
              <a:gd name="connsiteX164" fmla="*/ 1621759 w 2208078"/>
              <a:gd name="connsiteY164" fmla="*/ 279087 h 663713"/>
              <a:gd name="connsiteX165" fmla="*/ 1605342 w 2208078"/>
              <a:gd name="connsiteY165" fmla="*/ 279087 h 663713"/>
              <a:gd name="connsiteX166" fmla="*/ 1449381 w 2208078"/>
              <a:gd name="connsiteY166" fmla="*/ 185276 h 663713"/>
              <a:gd name="connsiteX167" fmla="*/ 1543192 w 2208078"/>
              <a:gd name="connsiteY167" fmla="*/ 185276 h 663713"/>
              <a:gd name="connsiteX168" fmla="*/ 1543192 w 2208078"/>
              <a:gd name="connsiteY168" fmla="*/ 240390 h 663713"/>
              <a:gd name="connsiteX169" fmla="*/ 1465798 w 2208078"/>
              <a:gd name="connsiteY169" fmla="*/ 240390 h 663713"/>
              <a:gd name="connsiteX170" fmla="*/ 1465798 w 2208078"/>
              <a:gd name="connsiteY170" fmla="*/ 263843 h 663713"/>
              <a:gd name="connsiteX171" fmla="*/ 1525603 w 2208078"/>
              <a:gd name="connsiteY171" fmla="*/ 263843 h 663713"/>
              <a:gd name="connsiteX172" fmla="*/ 1525603 w 2208078"/>
              <a:gd name="connsiteY172" fmla="*/ 280260 h 663713"/>
              <a:gd name="connsiteX173" fmla="*/ 1449381 w 2208078"/>
              <a:gd name="connsiteY173" fmla="*/ 280260 h 663713"/>
              <a:gd name="connsiteX174" fmla="*/ 1449381 w 2208078"/>
              <a:gd name="connsiteY174" fmla="*/ 279087 h 663713"/>
              <a:gd name="connsiteX175" fmla="*/ 1294593 w 2208078"/>
              <a:gd name="connsiteY175" fmla="*/ 185276 h 663713"/>
              <a:gd name="connsiteX176" fmla="*/ 1311010 w 2208078"/>
              <a:gd name="connsiteY176" fmla="*/ 185276 h 663713"/>
              <a:gd name="connsiteX177" fmla="*/ 1334463 w 2208078"/>
              <a:gd name="connsiteY177" fmla="*/ 262670 h 663713"/>
              <a:gd name="connsiteX178" fmla="*/ 1349707 w 2208078"/>
              <a:gd name="connsiteY178" fmla="*/ 262670 h 663713"/>
              <a:gd name="connsiteX179" fmla="*/ 1371987 w 2208078"/>
              <a:gd name="connsiteY179" fmla="*/ 185276 h 663713"/>
              <a:gd name="connsiteX180" fmla="*/ 1388404 w 2208078"/>
              <a:gd name="connsiteY180" fmla="*/ 185276 h 663713"/>
              <a:gd name="connsiteX181" fmla="*/ 1362606 w 2208078"/>
              <a:gd name="connsiteY181" fmla="*/ 279087 h 663713"/>
              <a:gd name="connsiteX182" fmla="*/ 1319218 w 2208078"/>
              <a:gd name="connsiteY182" fmla="*/ 279087 h 663713"/>
              <a:gd name="connsiteX183" fmla="*/ 1051856 w 2208078"/>
              <a:gd name="connsiteY183" fmla="*/ 185276 h 663713"/>
              <a:gd name="connsiteX184" fmla="*/ 1145667 w 2208078"/>
              <a:gd name="connsiteY184" fmla="*/ 185276 h 663713"/>
              <a:gd name="connsiteX185" fmla="*/ 1145667 w 2208078"/>
              <a:gd name="connsiteY185" fmla="*/ 279087 h 663713"/>
              <a:gd name="connsiteX186" fmla="*/ 1129250 w 2208078"/>
              <a:gd name="connsiteY186" fmla="*/ 279087 h 663713"/>
              <a:gd name="connsiteX187" fmla="*/ 1129250 w 2208078"/>
              <a:gd name="connsiteY187" fmla="*/ 200520 h 663713"/>
              <a:gd name="connsiteX188" fmla="*/ 1068273 w 2208078"/>
              <a:gd name="connsiteY188" fmla="*/ 200520 h 663713"/>
              <a:gd name="connsiteX189" fmla="*/ 1068273 w 2208078"/>
              <a:gd name="connsiteY189" fmla="*/ 279087 h 663713"/>
              <a:gd name="connsiteX190" fmla="*/ 1051856 w 2208078"/>
              <a:gd name="connsiteY190" fmla="*/ 279087 h 663713"/>
              <a:gd name="connsiteX191" fmla="*/ 887687 w 2208078"/>
              <a:gd name="connsiteY191" fmla="*/ 185276 h 663713"/>
              <a:gd name="connsiteX192" fmla="*/ 904104 w 2208078"/>
              <a:gd name="connsiteY192" fmla="*/ 185276 h 663713"/>
              <a:gd name="connsiteX193" fmla="*/ 904104 w 2208078"/>
              <a:gd name="connsiteY193" fmla="*/ 263843 h 663713"/>
              <a:gd name="connsiteX194" fmla="*/ 965081 w 2208078"/>
              <a:gd name="connsiteY194" fmla="*/ 263843 h 663713"/>
              <a:gd name="connsiteX195" fmla="*/ 965081 w 2208078"/>
              <a:gd name="connsiteY195" fmla="*/ 185276 h 663713"/>
              <a:gd name="connsiteX196" fmla="*/ 981498 w 2208078"/>
              <a:gd name="connsiteY196" fmla="*/ 185276 h 663713"/>
              <a:gd name="connsiteX197" fmla="*/ 981498 w 2208078"/>
              <a:gd name="connsiteY197" fmla="*/ 279087 h 663713"/>
              <a:gd name="connsiteX198" fmla="*/ 887687 w 2208078"/>
              <a:gd name="connsiteY198" fmla="*/ 279087 h 663713"/>
              <a:gd name="connsiteX199" fmla="*/ 1978241 w 2208078"/>
              <a:gd name="connsiteY199" fmla="*/ 158306 h 663713"/>
              <a:gd name="connsiteX200" fmla="*/ 1994658 w 2208078"/>
              <a:gd name="connsiteY200" fmla="*/ 158306 h 663713"/>
              <a:gd name="connsiteX201" fmla="*/ 1994658 w 2208078"/>
              <a:gd name="connsiteY201" fmla="*/ 185277 h 663713"/>
              <a:gd name="connsiteX202" fmla="*/ 2026319 w 2208078"/>
              <a:gd name="connsiteY202" fmla="*/ 185277 h 663713"/>
              <a:gd name="connsiteX203" fmla="*/ 2026319 w 2208078"/>
              <a:gd name="connsiteY203" fmla="*/ 200521 h 663713"/>
              <a:gd name="connsiteX204" fmla="*/ 1994658 w 2208078"/>
              <a:gd name="connsiteY204" fmla="*/ 200521 h 663713"/>
              <a:gd name="connsiteX205" fmla="*/ 1994658 w 2208078"/>
              <a:gd name="connsiteY205" fmla="*/ 262671 h 663713"/>
              <a:gd name="connsiteX206" fmla="*/ 2039218 w 2208078"/>
              <a:gd name="connsiteY206" fmla="*/ 262671 h 663713"/>
              <a:gd name="connsiteX207" fmla="*/ 2039218 w 2208078"/>
              <a:gd name="connsiteY207" fmla="*/ 279088 h 663713"/>
              <a:gd name="connsiteX208" fmla="*/ 1978241 w 2208078"/>
              <a:gd name="connsiteY208" fmla="*/ 279088 h 663713"/>
              <a:gd name="connsiteX209" fmla="*/ 1978241 w 2208078"/>
              <a:gd name="connsiteY209" fmla="*/ 218111 h 663713"/>
              <a:gd name="connsiteX210" fmla="*/ 1887948 w 2208078"/>
              <a:gd name="connsiteY210" fmla="*/ 158306 h 663713"/>
              <a:gd name="connsiteX211" fmla="*/ 1904365 w 2208078"/>
              <a:gd name="connsiteY211" fmla="*/ 158306 h 663713"/>
              <a:gd name="connsiteX212" fmla="*/ 1904365 w 2208078"/>
              <a:gd name="connsiteY212" fmla="*/ 171205 h 663713"/>
              <a:gd name="connsiteX213" fmla="*/ 1887948 w 2208078"/>
              <a:gd name="connsiteY213" fmla="*/ 171205 h 663713"/>
              <a:gd name="connsiteX214" fmla="*/ 1216026 w 2208078"/>
              <a:gd name="connsiteY214" fmla="*/ 158306 h 663713"/>
              <a:gd name="connsiteX215" fmla="*/ 1232443 w 2208078"/>
              <a:gd name="connsiteY215" fmla="*/ 158306 h 663713"/>
              <a:gd name="connsiteX216" fmla="*/ 1232443 w 2208078"/>
              <a:gd name="connsiteY216" fmla="*/ 171205 h 663713"/>
              <a:gd name="connsiteX217" fmla="*/ 1216026 w 2208078"/>
              <a:gd name="connsiteY217" fmla="*/ 171205 h 663713"/>
              <a:gd name="connsiteX218" fmla="*/ 2165863 w 2208078"/>
              <a:gd name="connsiteY218" fmla="*/ 157133 h 663713"/>
              <a:gd name="connsiteX219" fmla="*/ 2182280 w 2208078"/>
              <a:gd name="connsiteY219" fmla="*/ 157133 h 663713"/>
              <a:gd name="connsiteX220" fmla="*/ 2163518 w 2208078"/>
              <a:gd name="connsiteY220" fmla="*/ 184104 h 663713"/>
              <a:gd name="connsiteX221" fmla="*/ 2204560 w 2208078"/>
              <a:gd name="connsiteY221" fmla="*/ 184104 h 663713"/>
              <a:gd name="connsiteX222" fmla="*/ 2204560 w 2208078"/>
              <a:gd name="connsiteY222" fmla="*/ 238045 h 663713"/>
              <a:gd name="connsiteX223" fmla="*/ 2128339 w 2208078"/>
              <a:gd name="connsiteY223" fmla="*/ 238045 h 663713"/>
              <a:gd name="connsiteX224" fmla="*/ 2128339 w 2208078"/>
              <a:gd name="connsiteY224" fmla="*/ 261498 h 663713"/>
              <a:gd name="connsiteX225" fmla="*/ 2188143 w 2208078"/>
              <a:gd name="connsiteY225" fmla="*/ 261498 h 663713"/>
              <a:gd name="connsiteX226" fmla="*/ 2188143 w 2208078"/>
              <a:gd name="connsiteY226" fmla="*/ 277915 h 663713"/>
              <a:gd name="connsiteX227" fmla="*/ 2110749 w 2208078"/>
              <a:gd name="connsiteY227" fmla="*/ 277915 h 663713"/>
              <a:gd name="connsiteX228" fmla="*/ 2110749 w 2208078"/>
              <a:gd name="connsiteY228" fmla="*/ 184104 h 663713"/>
              <a:gd name="connsiteX229" fmla="*/ 2144755 w 2208078"/>
              <a:gd name="connsiteY229" fmla="*/ 184104 h 663713"/>
              <a:gd name="connsiteX230" fmla="*/ 2165863 w 2208078"/>
              <a:gd name="connsiteY230" fmla="*/ 157133 h 663713"/>
              <a:gd name="connsiteX231" fmla="*/ 311922 w 2208078"/>
              <a:gd name="connsiteY231" fmla="*/ 0 h 663713"/>
              <a:gd name="connsiteX232" fmla="*/ 382280 w 2208078"/>
              <a:gd name="connsiteY232" fmla="*/ 0 h 663713"/>
              <a:gd name="connsiteX233" fmla="*/ 382280 w 2208078"/>
              <a:gd name="connsiteY233" fmla="*/ 83257 h 663713"/>
              <a:gd name="connsiteX234" fmla="*/ 486645 w 2208078"/>
              <a:gd name="connsiteY234" fmla="*/ 66840 h 663713"/>
              <a:gd name="connsiteX235" fmla="*/ 741108 w 2208078"/>
              <a:gd name="connsiteY235" fmla="*/ 333029 h 663713"/>
              <a:gd name="connsiteX236" fmla="*/ 681303 w 2208078"/>
              <a:gd name="connsiteY236" fmla="*/ 525342 h 663713"/>
              <a:gd name="connsiteX237" fmla="*/ 663714 w 2208078"/>
              <a:gd name="connsiteY237" fmla="*/ 526515 h 663713"/>
              <a:gd name="connsiteX238" fmla="*/ 630880 w 2208078"/>
              <a:gd name="connsiteY238" fmla="*/ 491336 h 663713"/>
              <a:gd name="connsiteX239" fmla="*/ 630880 w 2208078"/>
              <a:gd name="connsiteY239" fmla="*/ 304886 h 663713"/>
              <a:gd name="connsiteX240" fmla="*/ 505407 w 2208078"/>
              <a:gd name="connsiteY240" fmla="*/ 185277 h 663713"/>
              <a:gd name="connsiteX241" fmla="*/ 376417 w 2208078"/>
              <a:gd name="connsiteY241" fmla="*/ 259153 h 663713"/>
              <a:gd name="connsiteX242" fmla="*/ 413942 w 2208078"/>
              <a:gd name="connsiteY242" fmla="*/ 293160 h 663713"/>
              <a:gd name="connsiteX243" fmla="*/ 450293 w 2208078"/>
              <a:gd name="connsiteY243" fmla="*/ 254463 h 663713"/>
              <a:gd name="connsiteX244" fmla="*/ 504235 w 2208078"/>
              <a:gd name="connsiteY244" fmla="*/ 211075 h 663713"/>
              <a:gd name="connsiteX245" fmla="*/ 569902 w 2208078"/>
              <a:gd name="connsiteY245" fmla="*/ 318958 h 663713"/>
              <a:gd name="connsiteX246" fmla="*/ 569902 w 2208078"/>
              <a:gd name="connsiteY246" fmla="*/ 347101 h 663713"/>
              <a:gd name="connsiteX247" fmla="*/ 364691 w 2208078"/>
              <a:gd name="connsiteY247" fmla="*/ 460847 h 663713"/>
              <a:gd name="connsiteX248" fmla="*/ 458502 w 2208078"/>
              <a:gd name="connsiteY248" fmla="*/ 545277 h 663713"/>
              <a:gd name="connsiteX249" fmla="*/ 568730 w 2208078"/>
              <a:gd name="connsiteY249" fmla="*/ 490163 h 663713"/>
              <a:gd name="connsiteX250" fmla="*/ 569902 w 2208078"/>
              <a:gd name="connsiteY250" fmla="*/ 490163 h 663713"/>
              <a:gd name="connsiteX251" fmla="*/ 628534 w 2208078"/>
              <a:gd name="connsiteY251" fmla="*/ 545277 h 663713"/>
              <a:gd name="connsiteX252" fmla="*/ 667232 w 2208078"/>
              <a:gd name="connsiteY252" fmla="*/ 542932 h 663713"/>
              <a:gd name="connsiteX253" fmla="*/ 654332 w 2208078"/>
              <a:gd name="connsiteY253" fmla="*/ 557003 h 663713"/>
              <a:gd name="connsiteX254" fmla="*/ 375244 w 2208078"/>
              <a:gd name="connsiteY254" fmla="*/ 663713 h 663713"/>
              <a:gd name="connsiteX255" fmla="*/ 0 w 2208078"/>
              <a:gd name="connsiteY255" fmla="*/ 438567 h 663713"/>
              <a:gd name="connsiteX256" fmla="*/ 97329 w 2208078"/>
              <a:gd name="connsiteY256" fmla="*/ 259153 h 663713"/>
              <a:gd name="connsiteX257" fmla="*/ 97329 w 2208078"/>
              <a:gd name="connsiteY257" fmla="*/ 451466 h 663713"/>
              <a:gd name="connsiteX258" fmla="*/ 308404 w 2208078"/>
              <a:gd name="connsiteY258" fmla="*/ 451466 h 663713"/>
              <a:gd name="connsiteX259" fmla="*/ 308404 w 2208078"/>
              <a:gd name="connsiteY259" fmla="*/ 240391 h 663713"/>
              <a:gd name="connsiteX260" fmla="*/ 238046 w 2208078"/>
              <a:gd name="connsiteY260" fmla="*/ 240391 h 663713"/>
              <a:gd name="connsiteX261" fmla="*/ 238046 w 2208078"/>
              <a:gd name="connsiteY261" fmla="*/ 381108 h 663713"/>
              <a:gd name="connsiteX262" fmla="*/ 167687 w 2208078"/>
              <a:gd name="connsiteY262" fmla="*/ 381108 h 663713"/>
              <a:gd name="connsiteX263" fmla="*/ 167687 w 2208078"/>
              <a:gd name="connsiteY263" fmla="*/ 240391 h 663713"/>
              <a:gd name="connsiteX264" fmla="*/ 117264 w 2208078"/>
              <a:gd name="connsiteY264" fmla="*/ 240391 h 663713"/>
              <a:gd name="connsiteX265" fmla="*/ 294332 w 2208078"/>
              <a:gd name="connsiteY265" fmla="*/ 117264 h 663713"/>
              <a:gd name="connsiteX266" fmla="*/ 294332 w 2208078"/>
              <a:gd name="connsiteY266" fmla="*/ 193485 h 663713"/>
              <a:gd name="connsiteX267" fmla="*/ 364691 w 2208078"/>
              <a:gd name="connsiteY267" fmla="*/ 193485 h 663713"/>
              <a:gd name="connsiteX268" fmla="*/ 364691 w 2208078"/>
              <a:gd name="connsiteY268" fmla="*/ 175896 h 663713"/>
              <a:gd name="connsiteX269" fmla="*/ 311922 w 2208078"/>
              <a:gd name="connsiteY269" fmla="*/ 175896 h 66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2208078" h="663713">
                <a:moveTo>
                  <a:pt x="1423583" y="548795"/>
                </a:moveTo>
                <a:cubicBezTo>
                  <a:pt x="1418893" y="555830"/>
                  <a:pt x="1415375" y="562866"/>
                  <a:pt x="1415375" y="571075"/>
                </a:cubicBezTo>
                <a:cubicBezTo>
                  <a:pt x="1415375" y="587492"/>
                  <a:pt x="1434137" y="613290"/>
                  <a:pt x="1474007" y="613290"/>
                </a:cubicBezTo>
                <a:cubicBezTo>
                  <a:pt x="1515049" y="613290"/>
                  <a:pt x="1544365" y="591010"/>
                  <a:pt x="1544365" y="572247"/>
                </a:cubicBezTo>
                <a:cubicBezTo>
                  <a:pt x="1544365" y="554658"/>
                  <a:pt x="1524430" y="549967"/>
                  <a:pt x="1505668" y="549967"/>
                </a:cubicBezTo>
                <a:lnTo>
                  <a:pt x="1423583" y="549967"/>
                </a:lnTo>
                <a:close/>
                <a:moveTo>
                  <a:pt x="979153" y="456156"/>
                </a:moveTo>
                <a:cubicBezTo>
                  <a:pt x="962736" y="456156"/>
                  <a:pt x="911140" y="458501"/>
                  <a:pt x="911140" y="497198"/>
                </a:cubicBezTo>
                <a:cubicBezTo>
                  <a:pt x="911140" y="512442"/>
                  <a:pt x="920521" y="526514"/>
                  <a:pt x="938110" y="526514"/>
                </a:cubicBezTo>
                <a:cubicBezTo>
                  <a:pt x="962736" y="526514"/>
                  <a:pt x="979153" y="510097"/>
                  <a:pt x="979153" y="480781"/>
                </a:cubicBezTo>
                <a:close/>
                <a:moveTo>
                  <a:pt x="569902" y="371726"/>
                </a:moveTo>
                <a:lnTo>
                  <a:pt x="569902" y="416287"/>
                </a:lnTo>
                <a:cubicBezTo>
                  <a:pt x="569902" y="467883"/>
                  <a:pt x="537069" y="514788"/>
                  <a:pt x="486645" y="514788"/>
                </a:cubicBezTo>
                <a:cubicBezTo>
                  <a:pt x="459674" y="514788"/>
                  <a:pt x="433876" y="487818"/>
                  <a:pt x="433876" y="449121"/>
                </a:cubicBezTo>
                <a:cubicBezTo>
                  <a:pt x="433876" y="378762"/>
                  <a:pt x="533551" y="372899"/>
                  <a:pt x="569902" y="371726"/>
                </a:cubicBezTo>
                <a:close/>
                <a:moveTo>
                  <a:pt x="1728469" y="368208"/>
                </a:moveTo>
                <a:cubicBezTo>
                  <a:pt x="1695635" y="368208"/>
                  <a:pt x="1687427" y="398697"/>
                  <a:pt x="1687427" y="413941"/>
                </a:cubicBezTo>
                <a:lnTo>
                  <a:pt x="1764821" y="413941"/>
                </a:lnTo>
                <a:cubicBezTo>
                  <a:pt x="1764821" y="388143"/>
                  <a:pt x="1757785" y="368208"/>
                  <a:pt x="1728469" y="368208"/>
                </a:cubicBezTo>
                <a:close/>
                <a:moveTo>
                  <a:pt x="1472834" y="367036"/>
                </a:moveTo>
                <a:cubicBezTo>
                  <a:pt x="1441173" y="367036"/>
                  <a:pt x="1436482" y="398697"/>
                  <a:pt x="1436482" y="419804"/>
                </a:cubicBezTo>
                <a:cubicBezTo>
                  <a:pt x="1436482" y="451466"/>
                  <a:pt x="1444691" y="470228"/>
                  <a:pt x="1472834" y="470228"/>
                </a:cubicBezTo>
                <a:cubicBezTo>
                  <a:pt x="1498632" y="470228"/>
                  <a:pt x="1508013" y="447948"/>
                  <a:pt x="1508013" y="419804"/>
                </a:cubicBezTo>
                <a:cubicBezTo>
                  <a:pt x="1508013" y="391661"/>
                  <a:pt x="1498632" y="367036"/>
                  <a:pt x="1472834" y="367036"/>
                </a:cubicBezTo>
                <a:close/>
                <a:moveTo>
                  <a:pt x="2143583" y="355309"/>
                </a:moveTo>
                <a:cubicBezTo>
                  <a:pt x="2163518" y="355309"/>
                  <a:pt x="2178762" y="358827"/>
                  <a:pt x="2192834" y="362345"/>
                </a:cubicBezTo>
                <a:lnTo>
                  <a:pt x="2195179" y="410423"/>
                </a:lnTo>
                <a:lnTo>
                  <a:pt x="2184625" y="410423"/>
                </a:lnTo>
                <a:lnTo>
                  <a:pt x="2184625" y="409250"/>
                </a:lnTo>
                <a:cubicBezTo>
                  <a:pt x="2183453" y="395179"/>
                  <a:pt x="2174071" y="368208"/>
                  <a:pt x="2142410" y="368208"/>
                </a:cubicBezTo>
                <a:cubicBezTo>
                  <a:pt x="2123648" y="368208"/>
                  <a:pt x="2110749" y="379934"/>
                  <a:pt x="2110749" y="394006"/>
                </a:cubicBezTo>
                <a:cubicBezTo>
                  <a:pt x="2110749" y="419804"/>
                  <a:pt x="2160000" y="430358"/>
                  <a:pt x="2185798" y="450293"/>
                </a:cubicBezTo>
                <a:cubicBezTo>
                  <a:pt x="2198697" y="459674"/>
                  <a:pt x="2208078" y="473746"/>
                  <a:pt x="2208078" y="493680"/>
                </a:cubicBezTo>
                <a:cubicBezTo>
                  <a:pt x="2208078" y="526514"/>
                  <a:pt x="2179935" y="548794"/>
                  <a:pt x="2130684" y="548794"/>
                </a:cubicBezTo>
                <a:cubicBezTo>
                  <a:pt x="2104886" y="548794"/>
                  <a:pt x="2081433" y="544104"/>
                  <a:pt x="2070879" y="541759"/>
                </a:cubicBezTo>
                <a:lnTo>
                  <a:pt x="2068534" y="487817"/>
                </a:lnTo>
                <a:lnTo>
                  <a:pt x="2081433" y="487817"/>
                </a:lnTo>
                <a:cubicBezTo>
                  <a:pt x="2081433" y="511270"/>
                  <a:pt x="2097850" y="535895"/>
                  <a:pt x="2129511" y="535895"/>
                </a:cubicBezTo>
                <a:cubicBezTo>
                  <a:pt x="2148273" y="535895"/>
                  <a:pt x="2168208" y="525342"/>
                  <a:pt x="2168208" y="505407"/>
                </a:cubicBezTo>
                <a:cubicBezTo>
                  <a:pt x="2168208" y="479609"/>
                  <a:pt x="2125993" y="471400"/>
                  <a:pt x="2100195" y="454983"/>
                </a:cubicBezTo>
                <a:cubicBezTo>
                  <a:pt x="2079088" y="440912"/>
                  <a:pt x="2069707" y="430358"/>
                  <a:pt x="2069707" y="408078"/>
                </a:cubicBezTo>
                <a:cubicBezTo>
                  <a:pt x="2069707" y="371726"/>
                  <a:pt x="2103713" y="355309"/>
                  <a:pt x="2143583" y="355309"/>
                </a:cubicBezTo>
                <a:close/>
                <a:moveTo>
                  <a:pt x="1730815" y="355309"/>
                </a:moveTo>
                <a:cubicBezTo>
                  <a:pt x="1797655" y="355309"/>
                  <a:pt x="1809381" y="397524"/>
                  <a:pt x="1809381" y="431531"/>
                </a:cubicBezTo>
                <a:lnTo>
                  <a:pt x="1688600" y="431531"/>
                </a:lnTo>
                <a:cubicBezTo>
                  <a:pt x="1688600" y="473746"/>
                  <a:pt x="1706189" y="531205"/>
                  <a:pt x="1765994" y="531205"/>
                </a:cubicBezTo>
                <a:cubicBezTo>
                  <a:pt x="1783583" y="531205"/>
                  <a:pt x="1797655" y="527687"/>
                  <a:pt x="1804691" y="524169"/>
                </a:cubicBezTo>
                <a:lnTo>
                  <a:pt x="1804691" y="538241"/>
                </a:lnTo>
                <a:cubicBezTo>
                  <a:pt x="1796482" y="540586"/>
                  <a:pt x="1774202" y="548794"/>
                  <a:pt x="1746059" y="548794"/>
                </a:cubicBezTo>
                <a:cubicBezTo>
                  <a:pt x="1680391" y="548794"/>
                  <a:pt x="1641694" y="512443"/>
                  <a:pt x="1641694" y="445602"/>
                </a:cubicBezTo>
                <a:cubicBezTo>
                  <a:pt x="1641694" y="384625"/>
                  <a:pt x="1673355" y="355309"/>
                  <a:pt x="1730815" y="355309"/>
                </a:cubicBezTo>
                <a:close/>
                <a:moveTo>
                  <a:pt x="1937199" y="354136"/>
                </a:moveTo>
                <a:lnTo>
                  <a:pt x="1937199" y="401042"/>
                </a:lnTo>
                <a:lnTo>
                  <a:pt x="1938372" y="401042"/>
                </a:lnTo>
                <a:cubicBezTo>
                  <a:pt x="1945407" y="382279"/>
                  <a:pt x="1961824" y="354136"/>
                  <a:pt x="1997003" y="354136"/>
                </a:cubicBezTo>
                <a:cubicBezTo>
                  <a:pt x="2006385" y="354136"/>
                  <a:pt x="2020456" y="362344"/>
                  <a:pt x="2020456" y="375243"/>
                </a:cubicBezTo>
                <a:cubicBezTo>
                  <a:pt x="2020456" y="389315"/>
                  <a:pt x="2009902" y="397524"/>
                  <a:pt x="1997003" y="397524"/>
                </a:cubicBezTo>
                <a:cubicBezTo>
                  <a:pt x="1981759" y="397524"/>
                  <a:pt x="1984104" y="388142"/>
                  <a:pt x="1970033" y="388142"/>
                </a:cubicBezTo>
                <a:cubicBezTo>
                  <a:pt x="1957134" y="388142"/>
                  <a:pt x="1937199" y="412768"/>
                  <a:pt x="1937199" y="454983"/>
                </a:cubicBezTo>
                <a:lnTo>
                  <a:pt x="1937199" y="500716"/>
                </a:lnTo>
                <a:cubicBezTo>
                  <a:pt x="1937199" y="528859"/>
                  <a:pt x="1944235" y="535895"/>
                  <a:pt x="1968860" y="535895"/>
                </a:cubicBezTo>
                <a:lnTo>
                  <a:pt x="1968860" y="545276"/>
                </a:lnTo>
                <a:lnTo>
                  <a:pt x="1862150" y="545276"/>
                </a:lnTo>
                <a:lnTo>
                  <a:pt x="1862150" y="535895"/>
                </a:lnTo>
                <a:cubicBezTo>
                  <a:pt x="1886775" y="535895"/>
                  <a:pt x="1893811" y="528859"/>
                  <a:pt x="1893811" y="500716"/>
                </a:cubicBezTo>
                <a:lnTo>
                  <a:pt x="1893811" y="405732"/>
                </a:lnTo>
                <a:cubicBezTo>
                  <a:pt x="1893811" y="376416"/>
                  <a:pt x="1878567" y="372898"/>
                  <a:pt x="1862150" y="372898"/>
                </a:cubicBezTo>
                <a:lnTo>
                  <a:pt x="1862150" y="363517"/>
                </a:lnTo>
                <a:close/>
                <a:moveTo>
                  <a:pt x="1177329" y="354136"/>
                </a:moveTo>
                <a:lnTo>
                  <a:pt x="1177329" y="402214"/>
                </a:lnTo>
                <a:lnTo>
                  <a:pt x="1178502" y="402214"/>
                </a:lnTo>
                <a:cubicBezTo>
                  <a:pt x="1187883" y="385797"/>
                  <a:pt x="1207817" y="354136"/>
                  <a:pt x="1248860" y="354136"/>
                </a:cubicBezTo>
                <a:cubicBezTo>
                  <a:pt x="1292247" y="354136"/>
                  <a:pt x="1300456" y="377589"/>
                  <a:pt x="1300456" y="408077"/>
                </a:cubicBezTo>
                <a:lnTo>
                  <a:pt x="1300456" y="500716"/>
                </a:lnTo>
                <a:cubicBezTo>
                  <a:pt x="1300456" y="528859"/>
                  <a:pt x="1307492" y="535895"/>
                  <a:pt x="1332117" y="535895"/>
                </a:cubicBezTo>
                <a:lnTo>
                  <a:pt x="1332117" y="545276"/>
                </a:lnTo>
                <a:lnTo>
                  <a:pt x="1225407" y="545276"/>
                </a:lnTo>
                <a:lnTo>
                  <a:pt x="1225407" y="535895"/>
                </a:lnTo>
                <a:cubicBezTo>
                  <a:pt x="1250032" y="535895"/>
                  <a:pt x="1257068" y="528859"/>
                  <a:pt x="1257068" y="500716"/>
                </a:cubicBezTo>
                <a:lnTo>
                  <a:pt x="1257068" y="440911"/>
                </a:lnTo>
                <a:cubicBezTo>
                  <a:pt x="1257068" y="391660"/>
                  <a:pt x="1251205" y="378761"/>
                  <a:pt x="1230098" y="378761"/>
                </a:cubicBezTo>
                <a:cubicBezTo>
                  <a:pt x="1205472" y="378761"/>
                  <a:pt x="1178502" y="420976"/>
                  <a:pt x="1178502" y="445602"/>
                </a:cubicBezTo>
                <a:lnTo>
                  <a:pt x="1178502" y="499543"/>
                </a:lnTo>
                <a:cubicBezTo>
                  <a:pt x="1178502" y="527687"/>
                  <a:pt x="1185537" y="534722"/>
                  <a:pt x="1210163" y="534722"/>
                </a:cubicBezTo>
                <a:lnTo>
                  <a:pt x="1210163" y="544103"/>
                </a:lnTo>
                <a:lnTo>
                  <a:pt x="1102280" y="544103"/>
                </a:lnTo>
                <a:lnTo>
                  <a:pt x="1102280" y="535895"/>
                </a:lnTo>
                <a:cubicBezTo>
                  <a:pt x="1126905" y="535895"/>
                  <a:pt x="1133941" y="528859"/>
                  <a:pt x="1133941" y="500716"/>
                </a:cubicBezTo>
                <a:lnTo>
                  <a:pt x="1133941" y="405732"/>
                </a:lnTo>
                <a:cubicBezTo>
                  <a:pt x="1133941" y="376416"/>
                  <a:pt x="1118697" y="372898"/>
                  <a:pt x="1102280" y="372898"/>
                </a:cubicBezTo>
                <a:lnTo>
                  <a:pt x="1102280" y="363517"/>
                </a:lnTo>
                <a:close/>
                <a:moveTo>
                  <a:pt x="951009" y="354136"/>
                </a:moveTo>
                <a:cubicBezTo>
                  <a:pt x="1004951" y="354136"/>
                  <a:pt x="1021368" y="374071"/>
                  <a:pt x="1021368" y="420976"/>
                </a:cubicBezTo>
                <a:lnTo>
                  <a:pt x="1021368" y="501888"/>
                </a:lnTo>
                <a:cubicBezTo>
                  <a:pt x="1021368" y="526514"/>
                  <a:pt x="1026058" y="535895"/>
                  <a:pt x="1040130" y="535895"/>
                </a:cubicBezTo>
                <a:cubicBezTo>
                  <a:pt x="1045993" y="535895"/>
                  <a:pt x="1050684" y="533550"/>
                  <a:pt x="1056547" y="532377"/>
                </a:cubicBezTo>
                <a:lnTo>
                  <a:pt x="1056547" y="541758"/>
                </a:lnTo>
                <a:lnTo>
                  <a:pt x="1057719" y="541758"/>
                </a:lnTo>
                <a:cubicBezTo>
                  <a:pt x="1043648" y="546449"/>
                  <a:pt x="1030749" y="548794"/>
                  <a:pt x="1013159" y="548794"/>
                </a:cubicBezTo>
                <a:cubicBezTo>
                  <a:pt x="987361" y="548794"/>
                  <a:pt x="982671" y="534722"/>
                  <a:pt x="979153" y="521823"/>
                </a:cubicBezTo>
                <a:cubicBezTo>
                  <a:pt x="970944" y="531204"/>
                  <a:pt x="952182" y="548794"/>
                  <a:pt x="920521" y="548794"/>
                </a:cubicBezTo>
                <a:cubicBezTo>
                  <a:pt x="891205" y="548794"/>
                  <a:pt x="864234" y="528859"/>
                  <a:pt x="864234" y="503061"/>
                </a:cubicBezTo>
                <a:cubicBezTo>
                  <a:pt x="864234" y="446774"/>
                  <a:pt x="952182" y="443257"/>
                  <a:pt x="977980" y="442084"/>
                </a:cubicBezTo>
                <a:lnTo>
                  <a:pt x="977980" y="422149"/>
                </a:lnTo>
                <a:cubicBezTo>
                  <a:pt x="977980" y="399869"/>
                  <a:pt x="977980" y="369380"/>
                  <a:pt x="948664" y="369380"/>
                </a:cubicBezTo>
                <a:cubicBezTo>
                  <a:pt x="906449" y="369380"/>
                  <a:pt x="935765" y="417458"/>
                  <a:pt x="897068" y="417458"/>
                </a:cubicBezTo>
                <a:cubicBezTo>
                  <a:pt x="885342" y="417458"/>
                  <a:pt x="872443" y="410423"/>
                  <a:pt x="872443" y="396351"/>
                </a:cubicBezTo>
                <a:cubicBezTo>
                  <a:pt x="872443" y="367035"/>
                  <a:pt x="915830" y="354136"/>
                  <a:pt x="951009" y="354136"/>
                </a:cubicBezTo>
                <a:close/>
                <a:moveTo>
                  <a:pt x="1567818" y="320130"/>
                </a:moveTo>
                <a:cubicBezTo>
                  <a:pt x="1580717" y="320130"/>
                  <a:pt x="1591270" y="329511"/>
                  <a:pt x="1591270" y="342410"/>
                </a:cubicBezTo>
                <a:cubicBezTo>
                  <a:pt x="1591270" y="355309"/>
                  <a:pt x="1581889" y="364690"/>
                  <a:pt x="1567818" y="364690"/>
                </a:cubicBezTo>
                <a:cubicBezTo>
                  <a:pt x="1560782" y="364690"/>
                  <a:pt x="1557264" y="362345"/>
                  <a:pt x="1553746" y="360000"/>
                </a:cubicBezTo>
                <a:cubicBezTo>
                  <a:pt x="1550228" y="357654"/>
                  <a:pt x="1549056" y="356482"/>
                  <a:pt x="1545538" y="356482"/>
                </a:cubicBezTo>
                <a:cubicBezTo>
                  <a:pt x="1537329" y="356482"/>
                  <a:pt x="1532638" y="365863"/>
                  <a:pt x="1530293" y="371726"/>
                </a:cubicBezTo>
                <a:cubicBezTo>
                  <a:pt x="1542020" y="381107"/>
                  <a:pt x="1553746" y="394006"/>
                  <a:pt x="1553746" y="419804"/>
                </a:cubicBezTo>
                <a:cubicBezTo>
                  <a:pt x="1553746" y="460847"/>
                  <a:pt x="1520912" y="484299"/>
                  <a:pt x="1475179" y="484299"/>
                </a:cubicBezTo>
                <a:cubicBezTo>
                  <a:pt x="1456417" y="484299"/>
                  <a:pt x="1447036" y="480782"/>
                  <a:pt x="1438827" y="478436"/>
                </a:cubicBezTo>
                <a:cubicBezTo>
                  <a:pt x="1434137" y="483127"/>
                  <a:pt x="1430619" y="490163"/>
                  <a:pt x="1430619" y="497198"/>
                </a:cubicBezTo>
                <a:cubicBezTo>
                  <a:pt x="1430619" y="508925"/>
                  <a:pt x="1440000" y="512443"/>
                  <a:pt x="1452899" y="512443"/>
                </a:cubicBezTo>
                <a:lnTo>
                  <a:pt x="1517394" y="512443"/>
                </a:lnTo>
                <a:lnTo>
                  <a:pt x="1517394" y="511270"/>
                </a:lnTo>
                <a:cubicBezTo>
                  <a:pt x="1549056" y="511270"/>
                  <a:pt x="1581889" y="521824"/>
                  <a:pt x="1581889" y="559348"/>
                </a:cubicBezTo>
                <a:cubicBezTo>
                  <a:pt x="1581889" y="592182"/>
                  <a:pt x="1540847" y="629707"/>
                  <a:pt x="1472834" y="629707"/>
                </a:cubicBezTo>
                <a:cubicBezTo>
                  <a:pt x="1409511" y="629707"/>
                  <a:pt x="1384886" y="601563"/>
                  <a:pt x="1384886" y="581628"/>
                </a:cubicBezTo>
                <a:cubicBezTo>
                  <a:pt x="1384886" y="562866"/>
                  <a:pt x="1401303" y="551140"/>
                  <a:pt x="1411857" y="542931"/>
                </a:cubicBezTo>
                <a:cubicBezTo>
                  <a:pt x="1407166" y="538241"/>
                  <a:pt x="1397785" y="532378"/>
                  <a:pt x="1397785" y="519479"/>
                </a:cubicBezTo>
                <a:cubicBezTo>
                  <a:pt x="1397785" y="498371"/>
                  <a:pt x="1417720" y="480782"/>
                  <a:pt x="1423583" y="472573"/>
                </a:cubicBezTo>
                <a:cubicBezTo>
                  <a:pt x="1411857" y="464365"/>
                  <a:pt x="1394267" y="452638"/>
                  <a:pt x="1394267" y="419804"/>
                </a:cubicBezTo>
                <a:cubicBezTo>
                  <a:pt x="1394267" y="378762"/>
                  <a:pt x="1424756" y="352964"/>
                  <a:pt x="1474007" y="352964"/>
                </a:cubicBezTo>
                <a:cubicBezTo>
                  <a:pt x="1493941" y="352964"/>
                  <a:pt x="1509186" y="358827"/>
                  <a:pt x="1519740" y="364690"/>
                </a:cubicBezTo>
                <a:cubicBezTo>
                  <a:pt x="1527948" y="349446"/>
                  <a:pt x="1542020" y="320130"/>
                  <a:pt x="1567818" y="320130"/>
                </a:cubicBezTo>
                <a:close/>
                <a:moveTo>
                  <a:pt x="2128339" y="200521"/>
                </a:moveTo>
                <a:lnTo>
                  <a:pt x="2128339" y="223973"/>
                </a:lnTo>
                <a:lnTo>
                  <a:pt x="2188143" y="223973"/>
                </a:lnTo>
                <a:lnTo>
                  <a:pt x="2188143" y="200521"/>
                </a:lnTo>
                <a:close/>
                <a:moveTo>
                  <a:pt x="1465798" y="200520"/>
                </a:moveTo>
                <a:lnTo>
                  <a:pt x="1465798" y="223973"/>
                </a:lnTo>
                <a:lnTo>
                  <a:pt x="1525603" y="223973"/>
                </a:lnTo>
                <a:lnTo>
                  <a:pt x="1525603" y="200520"/>
                </a:lnTo>
                <a:close/>
                <a:moveTo>
                  <a:pt x="1887948" y="185277"/>
                </a:moveTo>
                <a:lnTo>
                  <a:pt x="1904365" y="185277"/>
                </a:lnTo>
                <a:lnTo>
                  <a:pt x="1904365" y="279088"/>
                </a:lnTo>
                <a:lnTo>
                  <a:pt x="1887948" y="279088"/>
                </a:lnTo>
                <a:close/>
                <a:moveTo>
                  <a:pt x="1216026" y="185277"/>
                </a:moveTo>
                <a:lnTo>
                  <a:pt x="1232443" y="185277"/>
                </a:lnTo>
                <a:lnTo>
                  <a:pt x="1232443" y="279088"/>
                </a:lnTo>
                <a:lnTo>
                  <a:pt x="1216026" y="279088"/>
                </a:lnTo>
                <a:close/>
                <a:moveTo>
                  <a:pt x="1723779" y="185276"/>
                </a:moveTo>
                <a:lnTo>
                  <a:pt x="1802346" y="185276"/>
                </a:lnTo>
                <a:lnTo>
                  <a:pt x="1802346" y="200520"/>
                </a:lnTo>
                <a:lnTo>
                  <a:pt x="1741369" y="200520"/>
                </a:lnTo>
                <a:lnTo>
                  <a:pt x="1741369" y="223973"/>
                </a:lnTo>
                <a:lnTo>
                  <a:pt x="1817590" y="223973"/>
                </a:lnTo>
                <a:lnTo>
                  <a:pt x="1817590" y="279087"/>
                </a:lnTo>
                <a:lnTo>
                  <a:pt x="1723779" y="279087"/>
                </a:lnTo>
                <a:lnTo>
                  <a:pt x="1723779" y="262670"/>
                </a:lnTo>
                <a:lnTo>
                  <a:pt x="1801173" y="262670"/>
                </a:lnTo>
                <a:lnTo>
                  <a:pt x="1801173" y="240390"/>
                </a:lnTo>
                <a:lnTo>
                  <a:pt x="1762476" y="240390"/>
                </a:lnTo>
                <a:lnTo>
                  <a:pt x="1723779" y="240390"/>
                </a:lnTo>
                <a:close/>
                <a:moveTo>
                  <a:pt x="1605342" y="185276"/>
                </a:moveTo>
                <a:lnTo>
                  <a:pt x="1663974" y="185276"/>
                </a:lnTo>
                <a:lnTo>
                  <a:pt x="1663974" y="200520"/>
                </a:lnTo>
                <a:lnTo>
                  <a:pt x="1621759" y="200520"/>
                </a:lnTo>
                <a:lnTo>
                  <a:pt x="1621759" y="279087"/>
                </a:lnTo>
                <a:lnTo>
                  <a:pt x="1605342" y="279087"/>
                </a:lnTo>
                <a:close/>
                <a:moveTo>
                  <a:pt x="1449381" y="185276"/>
                </a:moveTo>
                <a:lnTo>
                  <a:pt x="1543192" y="185276"/>
                </a:lnTo>
                <a:lnTo>
                  <a:pt x="1543192" y="240390"/>
                </a:lnTo>
                <a:lnTo>
                  <a:pt x="1465798" y="240390"/>
                </a:lnTo>
                <a:lnTo>
                  <a:pt x="1465798" y="263843"/>
                </a:lnTo>
                <a:lnTo>
                  <a:pt x="1525603" y="263843"/>
                </a:lnTo>
                <a:lnTo>
                  <a:pt x="1525603" y="280260"/>
                </a:lnTo>
                <a:lnTo>
                  <a:pt x="1449381" y="280260"/>
                </a:lnTo>
                <a:lnTo>
                  <a:pt x="1449381" y="279087"/>
                </a:lnTo>
                <a:close/>
                <a:moveTo>
                  <a:pt x="1294593" y="185276"/>
                </a:moveTo>
                <a:lnTo>
                  <a:pt x="1311010" y="185276"/>
                </a:lnTo>
                <a:lnTo>
                  <a:pt x="1334463" y="262670"/>
                </a:lnTo>
                <a:lnTo>
                  <a:pt x="1349707" y="262670"/>
                </a:lnTo>
                <a:cubicBezTo>
                  <a:pt x="1349707" y="259152"/>
                  <a:pt x="1371987" y="185276"/>
                  <a:pt x="1371987" y="185276"/>
                </a:cubicBezTo>
                <a:lnTo>
                  <a:pt x="1388404" y="185276"/>
                </a:lnTo>
                <a:lnTo>
                  <a:pt x="1362606" y="279087"/>
                </a:lnTo>
                <a:lnTo>
                  <a:pt x="1319218" y="279087"/>
                </a:lnTo>
                <a:close/>
                <a:moveTo>
                  <a:pt x="1051856" y="185276"/>
                </a:moveTo>
                <a:lnTo>
                  <a:pt x="1145667" y="185276"/>
                </a:lnTo>
                <a:lnTo>
                  <a:pt x="1145667" y="279087"/>
                </a:lnTo>
                <a:lnTo>
                  <a:pt x="1129250" y="279087"/>
                </a:lnTo>
                <a:lnTo>
                  <a:pt x="1129250" y="200520"/>
                </a:lnTo>
                <a:lnTo>
                  <a:pt x="1068273" y="200520"/>
                </a:lnTo>
                <a:lnTo>
                  <a:pt x="1068273" y="279087"/>
                </a:lnTo>
                <a:lnTo>
                  <a:pt x="1051856" y="279087"/>
                </a:lnTo>
                <a:close/>
                <a:moveTo>
                  <a:pt x="887687" y="185276"/>
                </a:moveTo>
                <a:lnTo>
                  <a:pt x="904104" y="185276"/>
                </a:lnTo>
                <a:lnTo>
                  <a:pt x="904104" y="263843"/>
                </a:lnTo>
                <a:lnTo>
                  <a:pt x="965081" y="263843"/>
                </a:lnTo>
                <a:lnTo>
                  <a:pt x="965081" y="185276"/>
                </a:lnTo>
                <a:lnTo>
                  <a:pt x="981498" y="185276"/>
                </a:lnTo>
                <a:lnTo>
                  <a:pt x="981498" y="279087"/>
                </a:lnTo>
                <a:lnTo>
                  <a:pt x="887687" y="279087"/>
                </a:lnTo>
                <a:close/>
                <a:moveTo>
                  <a:pt x="1978241" y="158306"/>
                </a:moveTo>
                <a:lnTo>
                  <a:pt x="1994658" y="158306"/>
                </a:lnTo>
                <a:lnTo>
                  <a:pt x="1994658" y="185277"/>
                </a:lnTo>
                <a:lnTo>
                  <a:pt x="2026319" y="185277"/>
                </a:lnTo>
                <a:lnTo>
                  <a:pt x="2026319" y="200521"/>
                </a:lnTo>
                <a:lnTo>
                  <a:pt x="1994658" y="200521"/>
                </a:lnTo>
                <a:lnTo>
                  <a:pt x="1994658" y="262671"/>
                </a:lnTo>
                <a:lnTo>
                  <a:pt x="2039218" y="262671"/>
                </a:lnTo>
                <a:lnTo>
                  <a:pt x="2039218" y="279088"/>
                </a:lnTo>
                <a:lnTo>
                  <a:pt x="1978241" y="279088"/>
                </a:lnTo>
                <a:lnTo>
                  <a:pt x="1978241" y="218111"/>
                </a:lnTo>
                <a:close/>
                <a:moveTo>
                  <a:pt x="1887948" y="158306"/>
                </a:moveTo>
                <a:lnTo>
                  <a:pt x="1904365" y="158306"/>
                </a:lnTo>
                <a:lnTo>
                  <a:pt x="1904365" y="171205"/>
                </a:lnTo>
                <a:lnTo>
                  <a:pt x="1887948" y="171205"/>
                </a:lnTo>
                <a:close/>
                <a:moveTo>
                  <a:pt x="1216026" y="158306"/>
                </a:moveTo>
                <a:lnTo>
                  <a:pt x="1232443" y="158306"/>
                </a:lnTo>
                <a:lnTo>
                  <a:pt x="1232443" y="171205"/>
                </a:lnTo>
                <a:lnTo>
                  <a:pt x="1216026" y="171205"/>
                </a:lnTo>
                <a:close/>
                <a:moveTo>
                  <a:pt x="2165863" y="157133"/>
                </a:moveTo>
                <a:lnTo>
                  <a:pt x="2182280" y="157133"/>
                </a:lnTo>
                <a:lnTo>
                  <a:pt x="2163518" y="184104"/>
                </a:lnTo>
                <a:lnTo>
                  <a:pt x="2204560" y="184104"/>
                </a:lnTo>
                <a:lnTo>
                  <a:pt x="2204560" y="238045"/>
                </a:lnTo>
                <a:lnTo>
                  <a:pt x="2128339" y="238045"/>
                </a:lnTo>
                <a:lnTo>
                  <a:pt x="2128339" y="261498"/>
                </a:lnTo>
                <a:lnTo>
                  <a:pt x="2188143" y="261498"/>
                </a:lnTo>
                <a:lnTo>
                  <a:pt x="2188143" y="277915"/>
                </a:lnTo>
                <a:lnTo>
                  <a:pt x="2110749" y="277915"/>
                </a:lnTo>
                <a:lnTo>
                  <a:pt x="2110749" y="184104"/>
                </a:lnTo>
                <a:lnTo>
                  <a:pt x="2144755" y="184104"/>
                </a:lnTo>
                <a:cubicBezTo>
                  <a:pt x="2150619" y="175895"/>
                  <a:pt x="2165863" y="157133"/>
                  <a:pt x="2165863" y="157133"/>
                </a:cubicBezTo>
                <a:close/>
                <a:moveTo>
                  <a:pt x="311922" y="0"/>
                </a:moveTo>
                <a:lnTo>
                  <a:pt x="382280" y="0"/>
                </a:lnTo>
                <a:lnTo>
                  <a:pt x="382280" y="83257"/>
                </a:lnTo>
                <a:cubicBezTo>
                  <a:pt x="418632" y="72704"/>
                  <a:pt x="453811" y="66840"/>
                  <a:pt x="486645" y="66840"/>
                </a:cubicBezTo>
                <a:cubicBezTo>
                  <a:pt x="640261" y="66840"/>
                  <a:pt x="741108" y="187622"/>
                  <a:pt x="741108" y="333029"/>
                </a:cubicBezTo>
                <a:cubicBezTo>
                  <a:pt x="741108" y="396352"/>
                  <a:pt x="723518" y="466710"/>
                  <a:pt x="681303" y="525342"/>
                </a:cubicBezTo>
                <a:cubicBezTo>
                  <a:pt x="668404" y="526515"/>
                  <a:pt x="666059" y="526515"/>
                  <a:pt x="663714" y="526515"/>
                </a:cubicBezTo>
                <a:cubicBezTo>
                  <a:pt x="639088" y="526515"/>
                  <a:pt x="630880" y="517134"/>
                  <a:pt x="630880" y="491336"/>
                </a:cubicBezTo>
                <a:lnTo>
                  <a:pt x="630880" y="304886"/>
                </a:lnTo>
                <a:cubicBezTo>
                  <a:pt x="630880" y="234528"/>
                  <a:pt x="610945" y="185277"/>
                  <a:pt x="505407" y="185277"/>
                </a:cubicBezTo>
                <a:cubicBezTo>
                  <a:pt x="451466" y="185277"/>
                  <a:pt x="376417" y="209902"/>
                  <a:pt x="376417" y="259153"/>
                </a:cubicBezTo>
                <a:cubicBezTo>
                  <a:pt x="376417" y="279088"/>
                  <a:pt x="392834" y="293160"/>
                  <a:pt x="413942" y="293160"/>
                </a:cubicBezTo>
                <a:cubicBezTo>
                  <a:pt x="426841" y="293160"/>
                  <a:pt x="450293" y="284951"/>
                  <a:pt x="450293" y="254463"/>
                </a:cubicBezTo>
                <a:cubicBezTo>
                  <a:pt x="450293" y="231010"/>
                  <a:pt x="456157" y="211075"/>
                  <a:pt x="504235" y="211075"/>
                </a:cubicBezTo>
                <a:cubicBezTo>
                  <a:pt x="569902" y="211075"/>
                  <a:pt x="569902" y="266189"/>
                  <a:pt x="569902" y="318958"/>
                </a:cubicBezTo>
                <a:lnTo>
                  <a:pt x="569902" y="347101"/>
                </a:lnTo>
                <a:cubicBezTo>
                  <a:pt x="511271" y="351792"/>
                  <a:pt x="364691" y="351792"/>
                  <a:pt x="364691" y="460847"/>
                </a:cubicBezTo>
                <a:cubicBezTo>
                  <a:pt x="364691" y="510098"/>
                  <a:pt x="404560" y="545277"/>
                  <a:pt x="458502" y="545277"/>
                </a:cubicBezTo>
                <a:cubicBezTo>
                  <a:pt x="511271" y="545277"/>
                  <a:pt x="545277" y="524169"/>
                  <a:pt x="568730" y="490163"/>
                </a:cubicBezTo>
                <a:lnTo>
                  <a:pt x="569902" y="490163"/>
                </a:lnTo>
                <a:cubicBezTo>
                  <a:pt x="569902" y="522997"/>
                  <a:pt x="582802" y="545277"/>
                  <a:pt x="628534" y="545277"/>
                </a:cubicBezTo>
                <a:cubicBezTo>
                  <a:pt x="637916" y="545277"/>
                  <a:pt x="647297" y="545277"/>
                  <a:pt x="667232" y="542932"/>
                </a:cubicBezTo>
                <a:lnTo>
                  <a:pt x="654332" y="557003"/>
                </a:lnTo>
                <a:cubicBezTo>
                  <a:pt x="595701" y="619153"/>
                  <a:pt x="505407" y="663713"/>
                  <a:pt x="375244" y="663713"/>
                </a:cubicBezTo>
                <a:cubicBezTo>
                  <a:pt x="140717" y="663713"/>
                  <a:pt x="0" y="545277"/>
                  <a:pt x="0" y="438567"/>
                </a:cubicBezTo>
                <a:cubicBezTo>
                  <a:pt x="0" y="388143"/>
                  <a:pt x="26971" y="328339"/>
                  <a:pt x="97329" y="259153"/>
                </a:cubicBezTo>
                <a:lnTo>
                  <a:pt x="97329" y="451466"/>
                </a:lnTo>
                <a:lnTo>
                  <a:pt x="308404" y="451466"/>
                </a:lnTo>
                <a:lnTo>
                  <a:pt x="308404" y="240391"/>
                </a:lnTo>
                <a:lnTo>
                  <a:pt x="238046" y="240391"/>
                </a:lnTo>
                <a:lnTo>
                  <a:pt x="238046" y="381108"/>
                </a:lnTo>
                <a:lnTo>
                  <a:pt x="167687" y="381108"/>
                </a:lnTo>
                <a:lnTo>
                  <a:pt x="167687" y="240391"/>
                </a:lnTo>
                <a:lnTo>
                  <a:pt x="117264" y="240391"/>
                </a:lnTo>
                <a:cubicBezTo>
                  <a:pt x="177068" y="187622"/>
                  <a:pt x="236873" y="146580"/>
                  <a:pt x="294332" y="117264"/>
                </a:cubicBezTo>
                <a:lnTo>
                  <a:pt x="294332" y="193485"/>
                </a:lnTo>
                <a:lnTo>
                  <a:pt x="364691" y="193485"/>
                </a:lnTo>
                <a:lnTo>
                  <a:pt x="364691" y="175896"/>
                </a:lnTo>
                <a:lnTo>
                  <a:pt x="311922" y="1758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40" name="Title 29">
            <a:extLst>
              <a:ext uri="{FF2B5EF4-FFF2-40B4-BE49-F238E27FC236}">
                <a16:creationId xmlns:a16="http://schemas.microsoft.com/office/drawing/2014/main" id="{BC3FF2C5-5FF3-AEBA-31BA-80C356D097B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0674" y="2021864"/>
            <a:ext cx="6470435" cy="1629011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fr-FR" noProof="0"/>
              <a:t>Titre de la couverture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EB29C9E1-D0C4-DC2B-FA06-A537D9B896F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0674" y="3738440"/>
            <a:ext cx="6470435" cy="4795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1pPr>
            <a:lvl2pPr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28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FA3BA3C-7101-A7E3-AE4D-5BEB4D28B7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674" y="4562593"/>
            <a:ext cx="832359" cy="479676"/>
          </a:xfrm>
          <a:prstGeom prst="roundRect">
            <a:avLst/>
          </a:prstGeom>
          <a:solidFill>
            <a:schemeClr val="bg1"/>
          </a:solidFill>
        </p:spPr>
        <p:txBody>
          <a:bodyPr wrap="none" lIns="180000" tIns="108000" rIns="180000" bIns="10800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9pPr>
          </a:lstStyle>
          <a:p>
            <a:pPr lvl="0"/>
            <a:r>
              <a:rPr lang="fr-FR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36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photo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93641271-6930-251C-8771-36E992CFC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4362450"/>
            <a:ext cx="12192000" cy="2495551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35" name="Title 29">
            <a:extLst>
              <a:ext uri="{FF2B5EF4-FFF2-40B4-BE49-F238E27FC236}">
                <a16:creationId xmlns:a16="http://schemas.microsoft.com/office/drawing/2014/main" id="{A6B7E365-7E1F-9E83-BEA4-358CD69B1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4" y="2130415"/>
            <a:ext cx="10441783" cy="1661993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fr-FR" noProof="0"/>
              <a:t>Titre de la couverture </a:t>
            </a:r>
            <a:br>
              <a:rPr lang="fr-FR" noProof="0"/>
            </a:br>
            <a:r>
              <a:rPr lang="fr-FR" noProof="0"/>
              <a:t>sur deux lignes</a:t>
            </a:r>
          </a:p>
        </p:txBody>
      </p:sp>
      <p:sp>
        <p:nvSpPr>
          <p:cNvPr id="37" name="Text Placeholder 49">
            <a:extLst>
              <a:ext uri="{FF2B5EF4-FFF2-40B4-BE49-F238E27FC236}">
                <a16:creationId xmlns:a16="http://schemas.microsoft.com/office/drawing/2014/main" id="{9CA9005E-ACBC-DDF8-D47B-0EF5FECD9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674" y="4976692"/>
            <a:ext cx="5748226" cy="359457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E3D1F48-1280-D830-DBF5-27BBDAF9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479" b="8"/>
          <a:stretch>
            <a:fillRect/>
          </a:stretch>
        </p:blipFill>
        <p:spPr>
          <a:xfrm>
            <a:off x="7051617" y="4362450"/>
            <a:ext cx="2356556" cy="2495550"/>
          </a:xfrm>
          <a:custGeom>
            <a:avLst/>
            <a:gdLst>
              <a:gd name="connsiteX0" fmla="*/ 0 w 2356556"/>
              <a:gd name="connsiteY0" fmla="*/ 0 h 2495550"/>
              <a:gd name="connsiteX1" fmla="*/ 2356556 w 2356556"/>
              <a:gd name="connsiteY1" fmla="*/ 0 h 2495550"/>
              <a:gd name="connsiteX2" fmla="*/ 2356556 w 2356556"/>
              <a:gd name="connsiteY2" fmla="*/ 2495550 h 2495550"/>
              <a:gd name="connsiteX3" fmla="*/ 0 w 235655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556" h="2495550">
                <a:moveTo>
                  <a:pt x="0" y="0"/>
                </a:moveTo>
                <a:lnTo>
                  <a:pt x="2356556" y="0"/>
                </a:lnTo>
                <a:lnTo>
                  <a:pt x="2356556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DA36EEC-2307-29D7-97AE-C01CBA089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479" b="8"/>
          <a:stretch>
            <a:fillRect/>
          </a:stretch>
        </p:blipFill>
        <p:spPr>
          <a:xfrm>
            <a:off x="8347495" y="4362450"/>
            <a:ext cx="2356556" cy="2495550"/>
          </a:xfrm>
          <a:custGeom>
            <a:avLst/>
            <a:gdLst>
              <a:gd name="connsiteX0" fmla="*/ 0 w 2356556"/>
              <a:gd name="connsiteY0" fmla="*/ 0 h 2495550"/>
              <a:gd name="connsiteX1" fmla="*/ 2356556 w 2356556"/>
              <a:gd name="connsiteY1" fmla="*/ 0 h 2495550"/>
              <a:gd name="connsiteX2" fmla="*/ 2356556 w 2356556"/>
              <a:gd name="connsiteY2" fmla="*/ 2495550 h 2495550"/>
              <a:gd name="connsiteX3" fmla="*/ 0 w 235655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556" h="2495550">
                <a:moveTo>
                  <a:pt x="0" y="0"/>
                </a:moveTo>
                <a:lnTo>
                  <a:pt x="2356556" y="0"/>
                </a:lnTo>
                <a:lnTo>
                  <a:pt x="2356556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D97D360-5AAB-8F1B-2BBF-DA2472731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479" b="8"/>
          <a:stretch>
            <a:fillRect/>
          </a:stretch>
        </p:blipFill>
        <p:spPr>
          <a:xfrm>
            <a:off x="9643373" y="4362450"/>
            <a:ext cx="2356556" cy="2495550"/>
          </a:xfrm>
          <a:custGeom>
            <a:avLst/>
            <a:gdLst>
              <a:gd name="connsiteX0" fmla="*/ 0 w 2356556"/>
              <a:gd name="connsiteY0" fmla="*/ 0 h 2495550"/>
              <a:gd name="connsiteX1" fmla="*/ 2356556 w 2356556"/>
              <a:gd name="connsiteY1" fmla="*/ 0 h 2495550"/>
              <a:gd name="connsiteX2" fmla="*/ 2356556 w 2356556"/>
              <a:gd name="connsiteY2" fmla="*/ 2495550 h 2495550"/>
              <a:gd name="connsiteX3" fmla="*/ 0 w 235655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6556" h="2495550">
                <a:moveTo>
                  <a:pt x="0" y="0"/>
                </a:moveTo>
                <a:lnTo>
                  <a:pt x="2356556" y="0"/>
                </a:lnTo>
                <a:lnTo>
                  <a:pt x="2356556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081A650-9B15-1198-FA37-EE3916C72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479" r="46840" b="12"/>
          <a:stretch>
            <a:fillRect/>
          </a:stretch>
        </p:blipFill>
        <p:spPr>
          <a:xfrm>
            <a:off x="10939252" y="4362450"/>
            <a:ext cx="1252748" cy="2495422"/>
          </a:xfrm>
          <a:custGeom>
            <a:avLst/>
            <a:gdLst>
              <a:gd name="connsiteX0" fmla="*/ 0 w 1252748"/>
              <a:gd name="connsiteY0" fmla="*/ 0 h 2495422"/>
              <a:gd name="connsiteX1" fmla="*/ 834619 w 1252748"/>
              <a:gd name="connsiteY1" fmla="*/ 0 h 2495422"/>
              <a:gd name="connsiteX2" fmla="*/ 1252748 w 1252748"/>
              <a:gd name="connsiteY2" fmla="*/ 418129 h 2495422"/>
              <a:gd name="connsiteX3" fmla="*/ 1252748 w 1252748"/>
              <a:gd name="connsiteY3" fmla="*/ 2495422 h 2495422"/>
              <a:gd name="connsiteX4" fmla="*/ 0 w 1252748"/>
              <a:gd name="connsiteY4" fmla="*/ 2495422 h 249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748" h="2495422">
                <a:moveTo>
                  <a:pt x="0" y="0"/>
                </a:moveTo>
                <a:lnTo>
                  <a:pt x="834619" y="0"/>
                </a:lnTo>
                <a:cubicBezTo>
                  <a:pt x="1065545" y="0"/>
                  <a:pt x="1252748" y="187203"/>
                  <a:pt x="1252748" y="418129"/>
                </a:cubicBezTo>
                <a:lnTo>
                  <a:pt x="1252748" y="2495422"/>
                </a:lnTo>
                <a:lnTo>
                  <a:pt x="0" y="2495422"/>
                </a:lnTo>
                <a:close/>
              </a:path>
            </a:pathLst>
          </a:custGeom>
        </p:spPr>
      </p:pic>
      <p:grpSp>
        <p:nvGrpSpPr>
          <p:cNvPr id="11" name="Groupe 33">
            <a:extLst>
              <a:ext uri="{FF2B5EF4-FFF2-40B4-BE49-F238E27FC236}">
                <a16:creationId xmlns:a16="http://schemas.microsoft.com/office/drawing/2014/main" id="{C1BC4BC9-A847-F943-747B-44A5D116C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8173" y="538066"/>
            <a:ext cx="2088365" cy="627950"/>
            <a:chOff x="8664576" y="4273550"/>
            <a:chExt cx="1150937" cy="346075"/>
          </a:xfrm>
        </p:grpSpPr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id="{44B875F6-782E-9E73-EA40-C160EE9AD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0">
              <a:extLst>
                <a:ext uri="{FF2B5EF4-FFF2-40B4-BE49-F238E27FC236}">
                  <a16:creationId xmlns:a16="http://schemas.microsoft.com/office/drawing/2014/main" id="{923E6FB7-F740-258C-8FFA-DCB75A56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1">
              <a:extLst>
                <a:ext uri="{FF2B5EF4-FFF2-40B4-BE49-F238E27FC236}">
                  <a16:creationId xmlns:a16="http://schemas.microsoft.com/office/drawing/2014/main" id="{4DB4279A-5085-B09D-6C23-87E8F08C0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2">
              <a:extLst>
                <a:ext uri="{FF2B5EF4-FFF2-40B4-BE49-F238E27FC236}">
                  <a16:creationId xmlns:a16="http://schemas.microsoft.com/office/drawing/2014/main" id="{AB4EA858-4777-441D-3143-6E123894B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3">
              <a:extLst>
                <a:ext uri="{FF2B5EF4-FFF2-40B4-BE49-F238E27FC236}">
                  <a16:creationId xmlns:a16="http://schemas.microsoft.com/office/drawing/2014/main" id="{2EF1A6D1-9673-6131-1DA0-BA9783DB4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4">
              <a:extLst>
                <a:ext uri="{FF2B5EF4-FFF2-40B4-BE49-F238E27FC236}">
                  <a16:creationId xmlns:a16="http://schemas.microsoft.com/office/drawing/2014/main" id="{7A4E43B0-98F1-576C-2392-1441F048C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5">
              <a:extLst>
                <a:ext uri="{FF2B5EF4-FFF2-40B4-BE49-F238E27FC236}">
                  <a16:creationId xmlns:a16="http://schemas.microsoft.com/office/drawing/2014/main" id="{885F9E6C-BEA2-F3C2-10C9-3B9FD3F4A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6">
              <a:extLst>
                <a:ext uri="{FF2B5EF4-FFF2-40B4-BE49-F238E27FC236}">
                  <a16:creationId xmlns:a16="http://schemas.microsoft.com/office/drawing/2014/main" id="{2FC02853-AAD8-F7C5-4583-5097899E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7">
              <a:extLst>
                <a:ext uri="{FF2B5EF4-FFF2-40B4-BE49-F238E27FC236}">
                  <a16:creationId xmlns:a16="http://schemas.microsoft.com/office/drawing/2014/main" id="{EADE742C-26CE-EE28-2198-6981DE882C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8">
              <a:extLst>
                <a:ext uri="{FF2B5EF4-FFF2-40B4-BE49-F238E27FC236}">
                  <a16:creationId xmlns:a16="http://schemas.microsoft.com/office/drawing/2014/main" id="{B8E5EE6D-A91E-68AF-9564-F5F76E77B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9">
              <a:extLst>
                <a:ext uri="{FF2B5EF4-FFF2-40B4-BE49-F238E27FC236}">
                  <a16:creationId xmlns:a16="http://schemas.microsoft.com/office/drawing/2014/main" id="{0204F942-E233-2BF9-2E18-B37509F14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0">
              <a:extLst>
                <a:ext uri="{FF2B5EF4-FFF2-40B4-BE49-F238E27FC236}">
                  <a16:creationId xmlns:a16="http://schemas.microsoft.com/office/drawing/2014/main" id="{E8691FAA-47BF-04B3-3C8F-BE483FE8D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1">
              <a:extLst>
                <a:ext uri="{FF2B5EF4-FFF2-40B4-BE49-F238E27FC236}">
                  <a16:creationId xmlns:a16="http://schemas.microsoft.com/office/drawing/2014/main" id="{5DDA76F7-CFEB-4BCF-6BFB-2D59F9A5F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2">
              <a:extLst>
                <a:ext uri="{FF2B5EF4-FFF2-40B4-BE49-F238E27FC236}">
                  <a16:creationId xmlns:a16="http://schemas.microsoft.com/office/drawing/2014/main" id="{BBDC970F-FC07-36C4-B709-C00C66F76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3">
              <a:extLst>
                <a:ext uri="{FF2B5EF4-FFF2-40B4-BE49-F238E27FC236}">
                  <a16:creationId xmlns:a16="http://schemas.microsoft.com/office/drawing/2014/main" id="{B155FC8C-2B32-8050-5AE5-3733FFCA5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4">
              <a:extLst>
                <a:ext uri="{FF2B5EF4-FFF2-40B4-BE49-F238E27FC236}">
                  <a16:creationId xmlns:a16="http://schemas.microsoft.com/office/drawing/2014/main" id="{97B4B5C1-0CB3-9092-AFB0-872AD8D94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5">
              <a:extLst>
                <a:ext uri="{FF2B5EF4-FFF2-40B4-BE49-F238E27FC236}">
                  <a16:creationId xmlns:a16="http://schemas.microsoft.com/office/drawing/2014/main" id="{0B5EDFC3-070D-CDFA-761C-BBA0D868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4370388"/>
              <a:ext cx="166688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2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2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7" y="115"/>
                    <a:pt x="92" y="106"/>
                    <a:pt x="92" y="73"/>
                  </a:cubicBezTo>
                  <a:cubicBezTo>
                    <a:pt x="92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7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7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2" y="383"/>
                  </a:cubicBezTo>
                  <a:cubicBezTo>
                    <a:pt x="292" y="383"/>
                    <a:pt x="302" y="383"/>
                    <a:pt x="323" y="381"/>
                  </a:cubicBezTo>
                  <a:lnTo>
                    <a:pt x="328" y="376"/>
                  </a:lnTo>
                  <a:cubicBezTo>
                    <a:pt x="332" y="371"/>
                    <a:pt x="335" y="366"/>
                    <a:pt x="338" y="361"/>
                  </a:cubicBezTo>
                  <a:cubicBezTo>
                    <a:pt x="324" y="363"/>
                    <a:pt x="322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6">
              <a:extLst>
                <a:ext uri="{FF2B5EF4-FFF2-40B4-BE49-F238E27FC236}">
                  <a16:creationId xmlns:a16="http://schemas.microsoft.com/office/drawing/2014/main" id="{043E88FD-8D19-9552-26C3-D28912AB1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398963"/>
              <a:ext cx="109538" cy="109538"/>
            </a:xfrm>
            <a:custGeom>
              <a:avLst/>
              <a:gdLst>
                <a:gd name="T0" fmla="*/ 22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2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2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7">
              <a:extLst>
                <a:ext uri="{FF2B5EF4-FFF2-40B4-BE49-F238E27FC236}">
                  <a16:creationId xmlns:a16="http://schemas.microsoft.com/office/drawing/2014/main" id="{5AC128F7-9804-DBF6-3D41-31647190AD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58">
              <a:extLst>
                <a:ext uri="{FF2B5EF4-FFF2-40B4-BE49-F238E27FC236}">
                  <a16:creationId xmlns:a16="http://schemas.microsoft.com/office/drawing/2014/main" id="{773A30B0-9EF7-7F3A-8D6D-F4607FE12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solidFill>
              <a:srgbClr val="23ACF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43DF51-E5EF-0611-ABF1-8DD3C546BD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674" y="5665339"/>
            <a:ext cx="832359" cy="479676"/>
          </a:xfrm>
          <a:prstGeom prst="roundRect">
            <a:avLst/>
          </a:prstGeom>
          <a:solidFill>
            <a:schemeClr val="bg1"/>
          </a:solidFill>
        </p:spPr>
        <p:txBody>
          <a:bodyPr wrap="none" lIns="180000" tIns="108000" rIns="180000" bIns="108000">
            <a:sp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+mj-lt"/>
              <a:buNone/>
              <a:defRPr sz="1400" b="0">
                <a:latin typeface="+mj-lt"/>
              </a:defRPr>
            </a:lvl9pPr>
          </a:lstStyle>
          <a:p>
            <a:pPr lvl="0"/>
            <a:r>
              <a:rPr lang="fr-FR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763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1F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20">
            <a:extLst>
              <a:ext uri="{FF2B5EF4-FFF2-40B4-BE49-F238E27FC236}">
                <a16:creationId xmlns:a16="http://schemas.microsoft.com/office/drawing/2014/main" id="{C68CC2DC-48A9-9F35-62B8-F1519AD24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0" y="2952748"/>
            <a:ext cx="12187132" cy="3905252"/>
          </a:xfrm>
          <a:prstGeom prst="round2SameRect">
            <a:avLst>
              <a:gd name="adj1" fmla="val 6419"/>
              <a:gd name="adj2" fmla="val 0"/>
            </a:avLst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61" name="Title 27">
            <a:extLst>
              <a:ext uri="{FF2B5EF4-FFF2-40B4-BE49-F238E27FC236}">
                <a16:creationId xmlns:a16="http://schemas.microsoft.com/office/drawing/2014/main" id="{7AABFE58-213F-40A3-5011-3892158EE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676" y="383223"/>
            <a:ext cx="5561332" cy="1107996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8000"/>
            </a:lvl1pPr>
          </a:lstStyle>
          <a:p>
            <a:r>
              <a:rPr lang="fr-FR" noProof="0"/>
              <a:t>Sommaire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A1E940EB-CABD-D709-6ACA-6848A6B23E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176" y="1946570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/>
              <a:t>00</a:t>
            </a:r>
          </a:p>
          <a:p>
            <a:pPr lvl="1"/>
            <a:r>
              <a:rPr lang="fr-FR" noProof="0"/>
              <a:t>Lorem ipsum </a:t>
            </a:r>
            <a:br>
              <a:rPr lang="fr-FR" noProof="0"/>
            </a:br>
            <a:r>
              <a:rPr lang="fr-FR" noProof="0" err="1"/>
              <a:t>consectetur</a:t>
            </a:r>
            <a:r>
              <a:rPr lang="fr-FR" noProof="0"/>
              <a:t> </a:t>
            </a:r>
            <a:r>
              <a:rPr lang="fr-FR" noProof="0" err="1"/>
              <a:t>adipiscing</a:t>
            </a:r>
            <a:endParaRPr lang="fr-FR" noProof="0"/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F5CF4DA0-27D0-2DB1-590B-BBAF748F59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72760" y="1946570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/>
              <a:t>00</a:t>
            </a:r>
          </a:p>
          <a:p>
            <a:pPr lvl="1"/>
            <a:r>
              <a:rPr lang="fr-FR" noProof="0"/>
              <a:t>Lorem ipsum </a:t>
            </a:r>
            <a:br>
              <a:rPr lang="fr-FR" noProof="0"/>
            </a:br>
            <a:r>
              <a:rPr lang="fr-FR" noProof="0" err="1"/>
              <a:t>consectetur</a:t>
            </a:r>
            <a:r>
              <a:rPr lang="fr-FR" noProof="0"/>
              <a:t> </a:t>
            </a:r>
            <a:r>
              <a:rPr lang="fr-FR" noProof="0" err="1"/>
              <a:t>adipiscing</a:t>
            </a:r>
            <a:endParaRPr lang="fr-FR" noProof="0"/>
          </a:p>
        </p:txBody>
      </p:sp>
      <p:sp>
        <p:nvSpPr>
          <p:cNvPr id="59" name="Text Placeholder 29">
            <a:extLst>
              <a:ext uri="{FF2B5EF4-FFF2-40B4-BE49-F238E27FC236}">
                <a16:creationId xmlns:a16="http://schemas.microsoft.com/office/drawing/2014/main" id="{74A665C9-DE51-D704-E15C-F3F63234A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9343" y="1946570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/>
              <a:t>00</a:t>
            </a:r>
          </a:p>
          <a:p>
            <a:pPr lvl="1"/>
            <a:r>
              <a:rPr lang="fr-FR" noProof="0"/>
              <a:t>Lorem ipsum </a:t>
            </a:r>
            <a:br>
              <a:rPr lang="fr-FR" noProof="0"/>
            </a:br>
            <a:r>
              <a:rPr lang="fr-FR" noProof="0" err="1"/>
              <a:t>consectetur</a:t>
            </a:r>
            <a:r>
              <a:rPr lang="fr-FR" noProof="0"/>
              <a:t> </a:t>
            </a:r>
            <a:r>
              <a:rPr lang="fr-FR" noProof="0" err="1"/>
              <a:t>adipiscing</a:t>
            </a:r>
            <a:endParaRPr lang="fr-FR" noProof="0"/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C4B188DB-F672-566B-969C-F4B66BF2A2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176" y="4040309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/>
              <a:t>00</a:t>
            </a:r>
          </a:p>
          <a:p>
            <a:pPr lvl="1"/>
            <a:r>
              <a:rPr lang="fr-FR" noProof="0"/>
              <a:t>Lorem ipsum </a:t>
            </a:r>
            <a:br>
              <a:rPr lang="fr-FR" noProof="0"/>
            </a:br>
            <a:r>
              <a:rPr lang="fr-FR" noProof="0" err="1"/>
              <a:t>consectetur</a:t>
            </a:r>
            <a:r>
              <a:rPr lang="fr-FR" noProof="0"/>
              <a:t> </a:t>
            </a:r>
            <a:r>
              <a:rPr lang="fr-FR" noProof="0" err="1"/>
              <a:t>adipiscing</a:t>
            </a:r>
            <a:endParaRPr lang="fr-FR" noProof="0"/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53113FFB-9E23-84C6-3CB4-EF619AEFB3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2760" y="4040309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/>
              <a:t>00</a:t>
            </a:r>
          </a:p>
          <a:p>
            <a:pPr lvl="1"/>
            <a:r>
              <a:rPr lang="fr-FR" noProof="0"/>
              <a:t>Lorem ipsum </a:t>
            </a:r>
            <a:br>
              <a:rPr lang="fr-FR" noProof="0"/>
            </a:br>
            <a:r>
              <a:rPr lang="fr-FR" noProof="0" err="1"/>
              <a:t>consectetur</a:t>
            </a:r>
            <a:r>
              <a:rPr lang="fr-FR" noProof="0"/>
              <a:t> </a:t>
            </a:r>
            <a:r>
              <a:rPr lang="fr-FR" noProof="0" err="1"/>
              <a:t>adipiscing</a:t>
            </a:r>
            <a:endParaRPr lang="fr-FR" noProof="0"/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61C4DC69-F409-3F5A-2735-AC65DE7EF9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9343" y="4040309"/>
            <a:ext cx="3646481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lIns="180000" tIns="180000" rIns="180000" bIns="180000" anchor="t" anchorCtr="0">
            <a:noAutofit/>
          </a:bodyPr>
          <a:lstStyle>
            <a:lvl1pPr>
              <a:lnSpc>
                <a:spcPct val="100000"/>
              </a:lnSpc>
              <a:buFontTx/>
              <a:buNone/>
              <a:defRPr sz="3200">
                <a:solidFill>
                  <a:schemeClr val="accent2"/>
                </a:solidFill>
                <a:latin typeface="Verdana Pro Semibold" panose="020B0704030504040204" pitchFamily="34" charset="0"/>
              </a:defRPr>
            </a:lvl1pPr>
            <a:lvl2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2pPr>
            <a:lvl3pPr marL="0" indent="0">
              <a:lnSpc>
                <a:spcPct val="100000"/>
              </a:lnSpc>
              <a:buClr>
                <a:schemeClr val="accent2"/>
              </a:buClr>
              <a:buSzPct val="130000"/>
              <a:buFontTx/>
              <a:buNone/>
              <a:defRPr sz="2000">
                <a:latin typeface="+mn-lt"/>
              </a:defRPr>
            </a:lvl3pPr>
            <a:lvl4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4pPr>
            <a:lvl5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5pPr>
            <a:lvl6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6pPr>
            <a:lvl7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7pPr>
            <a:lvl8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8pPr>
            <a:lvl9pPr marL="0" indent="0">
              <a:lnSpc>
                <a:spcPct val="100000"/>
              </a:lnSpc>
              <a:buSzPct val="130000"/>
              <a:buFontTx/>
              <a:buNone/>
              <a:defRPr sz="2000">
                <a:latin typeface="+mn-lt"/>
              </a:defRPr>
            </a:lvl9pPr>
          </a:lstStyle>
          <a:p>
            <a:pPr lvl="0"/>
            <a:r>
              <a:rPr lang="fr-FR" noProof="0"/>
              <a:t>00</a:t>
            </a:r>
          </a:p>
          <a:p>
            <a:pPr lvl="1"/>
            <a:r>
              <a:rPr lang="fr-FR" noProof="0"/>
              <a:t>Lorem ipsum </a:t>
            </a:r>
            <a:br>
              <a:rPr lang="fr-FR" noProof="0"/>
            </a:br>
            <a:r>
              <a:rPr lang="fr-FR" noProof="0" err="1"/>
              <a:t>consectetur</a:t>
            </a:r>
            <a:r>
              <a:rPr lang="fr-FR" noProof="0"/>
              <a:t> </a:t>
            </a:r>
            <a:r>
              <a:rPr lang="fr-FR" noProof="0" err="1"/>
              <a:t>adipiscing</a:t>
            </a:r>
            <a:endParaRPr lang="fr-FR" noProof="0"/>
          </a:p>
        </p:txBody>
      </p: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50E936-8592-5772-C0FC-53F1DBC89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3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 V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64D3D430-7ABD-C451-0AF3-8849A031A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CA9719-B7CE-A104-39B1-33687A08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804228 w 12192000"/>
              <a:gd name="connsiteY3" fmla="*/ 6858000 h 6858000"/>
              <a:gd name="connsiteX4" fmla="*/ 4804228 w 12192000"/>
              <a:gd name="connsiteY4" fmla="*/ 912239 h 6858000"/>
              <a:gd name="connsiteX5" fmla="*/ 4303152 w 12192000"/>
              <a:gd name="connsiteY5" fmla="*/ 411163 h 6858000"/>
              <a:gd name="connsiteX6" fmla="*/ 668715 w 12192000"/>
              <a:gd name="connsiteY6" fmla="*/ 411163 h 6858000"/>
              <a:gd name="connsiteX7" fmla="*/ 167639 w 12192000"/>
              <a:gd name="connsiteY7" fmla="*/ 912239 h 6858000"/>
              <a:gd name="connsiteX8" fmla="*/ 167639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804228" y="6858000"/>
                </a:lnTo>
                <a:lnTo>
                  <a:pt x="4804228" y="912239"/>
                </a:lnTo>
                <a:cubicBezTo>
                  <a:pt x="4804228" y="635502"/>
                  <a:pt x="4579889" y="411163"/>
                  <a:pt x="4303152" y="411163"/>
                </a:cubicBezTo>
                <a:lnTo>
                  <a:pt x="668715" y="411163"/>
                </a:lnTo>
                <a:cubicBezTo>
                  <a:pt x="391978" y="411163"/>
                  <a:pt x="167639" y="635502"/>
                  <a:pt x="167639" y="912239"/>
                </a:cubicBezTo>
                <a:lnTo>
                  <a:pt x="16763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44" name="Title 29">
            <a:extLst>
              <a:ext uri="{FF2B5EF4-FFF2-40B4-BE49-F238E27FC236}">
                <a16:creationId xmlns:a16="http://schemas.microsoft.com/office/drawing/2014/main" id="{E97D5E87-6D00-7944-6ECC-F499962F7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1685991"/>
            <a:ext cx="6470435" cy="2492990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fr-FR" noProof="0"/>
              <a:t>Titre très long sur un total de trois lignes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EA3E3B4-0CA7-336B-01EC-BBE2EACC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984" y="4632731"/>
            <a:ext cx="6470434" cy="774956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3pPr>
            <a:lvl4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4pPr>
            <a:lvl5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5pPr>
            <a:lvl6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6pPr>
            <a:lvl7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7pPr>
            <a:lvl8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8pPr>
            <a:lvl9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90ECA1-E46A-2639-2E29-2AD5CED22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955398" y="1338163"/>
            <a:ext cx="459173" cy="376824"/>
            <a:chOff x="6572805" y="2461391"/>
            <a:chExt cx="594885" cy="488200"/>
          </a:xfrm>
          <a:solidFill>
            <a:schemeClr val="accent4"/>
          </a:solidFill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9697065-320A-64F7-5A57-8C64AE8C6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19EBEF2-ED8D-FA20-1570-05161426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0FA39CD-E842-F194-9B94-23734937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grpSp>
        <p:nvGrpSpPr>
          <p:cNvPr id="17" name="Groupe 9">
            <a:extLst>
              <a:ext uri="{FF2B5EF4-FFF2-40B4-BE49-F238E27FC236}">
                <a16:creationId xmlns:a16="http://schemas.microsoft.com/office/drawing/2014/main" id="{C46EFADF-B314-81C6-5FC8-38781909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</p:grpSpPr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EF5479FE-DD7F-997E-B922-F559E2D66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0">
              <a:extLst>
                <a:ext uri="{FF2B5EF4-FFF2-40B4-BE49-F238E27FC236}">
                  <a16:creationId xmlns:a16="http://schemas.microsoft.com/office/drawing/2014/main" id="{324080DD-B8BE-9165-6D5A-28ACC7725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1">
              <a:extLst>
                <a:ext uri="{FF2B5EF4-FFF2-40B4-BE49-F238E27FC236}">
                  <a16:creationId xmlns:a16="http://schemas.microsoft.com/office/drawing/2014/main" id="{FB01C7A3-883C-E009-6430-4EC9D5CA1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2">
              <a:extLst>
                <a:ext uri="{FF2B5EF4-FFF2-40B4-BE49-F238E27FC236}">
                  <a16:creationId xmlns:a16="http://schemas.microsoft.com/office/drawing/2014/main" id="{7C5521C4-1302-A7CD-F38D-0BFD7ADC1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3">
              <a:extLst>
                <a:ext uri="{FF2B5EF4-FFF2-40B4-BE49-F238E27FC236}">
                  <a16:creationId xmlns:a16="http://schemas.microsoft.com/office/drawing/2014/main" id="{515D5516-2762-A0DA-2CA5-A850D02A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6FB1BE35-34FF-8935-8DBE-29FB8347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65931108-2358-2CD6-AC90-3EFE1293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2CBAA705-A7AC-8815-6E79-D38C997C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7">
              <a:extLst>
                <a:ext uri="{FF2B5EF4-FFF2-40B4-BE49-F238E27FC236}">
                  <a16:creationId xmlns:a16="http://schemas.microsoft.com/office/drawing/2014/main" id="{F2F46DE8-B1D3-FC76-BB91-1F38BB99F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8">
              <a:extLst>
                <a:ext uri="{FF2B5EF4-FFF2-40B4-BE49-F238E27FC236}">
                  <a16:creationId xmlns:a16="http://schemas.microsoft.com/office/drawing/2014/main" id="{B187B751-507F-AD2D-D255-60B10E0D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9">
              <a:extLst>
                <a:ext uri="{FF2B5EF4-FFF2-40B4-BE49-F238E27FC236}">
                  <a16:creationId xmlns:a16="http://schemas.microsoft.com/office/drawing/2014/main" id="{799DFDCB-5EF7-86E8-DE71-B175A1B77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0">
              <a:extLst>
                <a:ext uri="{FF2B5EF4-FFF2-40B4-BE49-F238E27FC236}">
                  <a16:creationId xmlns:a16="http://schemas.microsoft.com/office/drawing/2014/main" id="{7C0653C6-8827-71E6-DD3E-C6CD2C4B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370CA9E2-E18F-5494-66B8-B4CF78A4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7D91B749-D91D-1A3F-5CDC-A319668C3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3">
              <a:extLst>
                <a:ext uri="{FF2B5EF4-FFF2-40B4-BE49-F238E27FC236}">
                  <a16:creationId xmlns:a16="http://schemas.microsoft.com/office/drawing/2014/main" id="{B3469ED7-E243-0229-365F-090536AD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4">
              <a:extLst>
                <a:ext uri="{FF2B5EF4-FFF2-40B4-BE49-F238E27FC236}">
                  <a16:creationId xmlns:a16="http://schemas.microsoft.com/office/drawing/2014/main" id="{6D296A19-1693-D737-F09B-EBD331CC5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5">
              <a:extLst>
                <a:ext uri="{FF2B5EF4-FFF2-40B4-BE49-F238E27FC236}">
                  <a16:creationId xmlns:a16="http://schemas.microsoft.com/office/drawing/2014/main" id="{EF296952-6899-B9CD-B15E-173A9EA9B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4370388"/>
              <a:ext cx="166688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2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2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7" y="115"/>
                    <a:pt x="92" y="106"/>
                    <a:pt x="92" y="73"/>
                  </a:cubicBezTo>
                  <a:cubicBezTo>
                    <a:pt x="92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7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7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2" y="383"/>
                  </a:cubicBezTo>
                  <a:cubicBezTo>
                    <a:pt x="292" y="383"/>
                    <a:pt x="302" y="383"/>
                    <a:pt x="323" y="381"/>
                  </a:cubicBezTo>
                  <a:lnTo>
                    <a:pt x="328" y="376"/>
                  </a:lnTo>
                  <a:cubicBezTo>
                    <a:pt x="332" y="371"/>
                    <a:pt x="335" y="366"/>
                    <a:pt x="338" y="361"/>
                  </a:cubicBezTo>
                  <a:cubicBezTo>
                    <a:pt x="324" y="363"/>
                    <a:pt x="322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6">
              <a:extLst>
                <a:ext uri="{FF2B5EF4-FFF2-40B4-BE49-F238E27FC236}">
                  <a16:creationId xmlns:a16="http://schemas.microsoft.com/office/drawing/2014/main" id="{AC560FFC-99ED-D452-3B00-9F63F517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398963"/>
              <a:ext cx="109538" cy="109538"/>
            </a:xfrm>
            <a:custGeom>
              <a:avLst/>
              <a:gdLst>
                <a:gd name="T0" fmla="*/ 22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2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2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7">
              <a:extLst>
                <a:ext uri="{FF2B5EF4-FFF2-40B4-BE49-F238E27FC236}">
                  <a16:creationId xmlns:a16="http://schemas.microsoft.com/office/drawing/2014/main" id="{6B85393B-2814-D2D8-0796-F65BD270A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58">
              <a:extLst>
                <a:ext uri="{FF2B5EF4-FFF2-40B4-BE49-F238E27FC236}">
                  <a16:creationId xmlns:a16="http://schemas.microsoft.com/office/drawing/2014/main" id="{88D99EA8-2410-454A-B861-C01EFD59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solidFill>
              <a:srgbClr val="23ACF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F327AB1-DE27-8081-626C-33E2FD03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B8953-145E-1D9F-8F89-511636DFA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240D55B-B18D-F28C-90FB-ACDEFA65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4984" y="4395056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BAB436B2-43EF-0395-E0D6-983469EB0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67640" cy="68580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1F4F9"/>
          </a:solid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3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rail V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64D3D430-7ABD-C451-0AF3-8849A031A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CA9719-B7CE-A104-39B1-33687A08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804228 w 12192000"/>
              <a:gd name="connsiteY3" fmla="*/ 6858000 h 6858000"/>
              <a:gd name="connsiteX4" fmla="*/ 4804228 w 12192000"/>
              <a:gd name="connsiteY4" fmla="*/ 912239 h 6858000"/>
              <a:gd name="connsiteX5" fmla="*/ 4303152 w 12192000"/>
              <a:gd name="connsiteY5" fmla="*/ 411163 h 6858000"/>
              <a:gd name="connsiteX6" fmla="*/ 668715 w 12192000"/>
              <a:gd name="connsiteY6" fmla="*/ 411163 h 6858000"/>
              <a:gd name="connsiteX7" fmla="*/ 167639 w 12192000"/>
              <a:gd name="connsiteY7" fmla="*/ 912239 h 6858000"/>
              <a:gd name="connsiteX8" fmla="*/ 167639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804228" y="6858000"/>
                </a:lnTo>
                <a:lnTo>
                  <a:pt x="4804228" y="912239"/>
                </a:lnTo>
                <a:cubicBezTo>
                  <a:pt x="4804228" y="635502"/>
                  <a:pt x="4579889" y="411163"/>
                  <a:pt x="4303152" y="411163"/>
                </a:cubicBezTo>
                <a:lnTo>
                  <a:pt x="668715" y="411163"/>
                </a:lnTo>
                <a:cubicBezTo>
                  <a:pt x="391978" y="411163"/>
                  <a:pt x="167639" y="635502"/>
                  <a:pt x="167639" y="912239"/>
                </a:cubicBezTo>
                <a:lnTo>
                  <a:pt x="16763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44" name="Title 29">
            <a:extLst>
              <a:ext uri="{FF2B5EF4-FFF2-40B4-BE49-F238E27FC236}">
                <a16:creationId xmlns:a16="http://schemas.microsoft.com/office/drawing/2014/main" id="{E97D5E87-6D00-7944-6ECC-F499962F7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1685991"/>
            <a:ext cx="6470435" cy="2492990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fr-FR" noProof="0"/>
              <a:t>Titre très long sur un total de trois lignes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EA3E3B4-0CA7-336B-01EC-BBE2EACC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984" y="4632731"/>
            <a:ext cx="6470434" cy="774956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3pPr>
            <a:lvl4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4pPr>
            <a:lvl5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5pPr>
            <a:lvl6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6pPr>
            <a:lvl7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7pPr>
            <a:lvl8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8pPr>
            <a:lvl9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90ECA1-E46A-2639-2E29-2AD5CED22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955398" y="1338163"/>
            <a:ext cx="459173" cy="376824"/>
            <a:chOff x="6572805" y="2461391"/>
            <a:chExt cx="594885" cy="488200"/>
          </a:xfrm>
          <a:solidFill>
            <a:schemeClr val="accent4"/>
          </a:solidFill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9697065-320A-64F7-5A57-8C64AE8C6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19EBEF2-ED8D-FA20-1570-05161426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0FA39CD-E842-F194-9B94-23734937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grpSp>
        <p:nvGrpSpPr>
          <p:cNvPr id="17" name="Groupe 9">
            <a:extLst>
              <a:ext uri="{FF2B5EF4-FFF2-40B4-BE49-F238E27FC236}">
                <a16:creationId xmlns:a16="http://schemas.microsoft.com/office/drawing/2014/main" id="{C46EFADF-B314-81C6-5FC8-38781909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</p:grpSpPr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EF5479FE-DD7F-997E-B922-F559E2D66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0">
              <a:extLst>
                <a:ext uri="{FF2B5EF4-FFF2-40B4-BE49-F238E27FC236}">
                  <a16:creationId xmlns:a16="http://schemas.microsoft.com/office/drawing/2014/main" id="{324080DD-B8BE-9165-6D5A-28ACC7725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1">
              <a:extLst>
                <a:ext uri="{FF2B5EF4-FFF2-40B4-BE49-F238E27FC236}">
                  <a16:creationId xmlns:a16="http://schemas.microsoft.com/office/drawing/2014/main" id="{FB01C7A3-883C-E009-6430-4EC9D5CA1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2">
              <a:extLst>
                <a:ext uri="{FF2B5EF4-FFF2-40B4-BE49-F238E27FC236}">
                  <a16:creationId xmlns:a16="http://schemas.microsoft.com/office/drawing/2014/main" id="{7C5521C4-1302-A7CD-F38D-0BFD7ADC1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3">
              <a:extLst>
                <a:ext uri="{FF2B5EF4-FFF2-40B4-BE49-F238E27FC236}">
                  <a16:creationId xmlns:a16="http://schemas.microsoft.com/office/drawing/2014/main" id="{515D5516-2762-A0DA-2CA5-A850D02A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6FB1BE35-34FF-8935-8DBE-29FB8347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65931108-2358-2CD6-AC90-3EFE1293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2CBAA705-A7AC-8815-6E79-D38C997C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7">
              <a:extLst>
                <a:ext uri="{FF2B5EF4-FFF2-40B4-BE49-F238E27FC236}">
                  <a16:creationId xmlns:a16="http://schemas.microsoft.com/office/drawing/2014/main" id="{F2F46DE8-B1D3-FC76-BB91-1F38BB99F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8">
              <a:extLst>
                <a:ext uri="{FF2B5EF4-FFF2-40B4-BE49-F238E27FC236}">
                  <a16:creationId xmlns:a16="http://schemas.microsoft.com/office/drawing/2014/main" id="{B187B751-507F-AD2D-D255-60B10E0D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9">
              <a:extLst>
                <a:ext uri="{FF2B5EF4-FFF2-40B4-BE49-F238E27FC236}">
                  <a16:creationId xmlns:a16="http://schemas.microsoft.com/office/drawing/2014/main" id="{799DFDCB-5EF7-86E8-DE71-B175A1B77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0">
              <a:extLst>
                <a:ext uri="{FF2B5EF4-FFF2-40B4-BE49-F238E27FC236}">
                  <a16:creationId xmlns:a16="http://schemas.microsoft.com/office/drawing/2014/main" id="{7C0653C6-8827-71E6-DD3E-C6CD2C4B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370CA9E2-E18F-5494-66B8-B4CF78A4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7D91B749-D91D-1A3F-5CDC-A319668C3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3">
              <a:extLst>
                <a:ext uri="{FF2B5EF4-FFF2-40B4-BE49-F238E27FC236}">
                  <a16:creationId xmlns:a16="http://schemas.microsoft.com/office/drawing/2014/main" id="{B3469ED7-E243-0229-365F-090536AD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4">
              <a:extLst>
                <a:ext uri="{FF2B5EF4-FFF2-40B4-BE49-F238E27FC236}">
                  <a16:creationId xmlns:a16="http://schemas.microsoft.com/office/drawing/2014/main" id="{6D296A19-1693-D737-F09B-EBD331CC5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5">
              <a:extLst>
                <a:ext uri="{FF2B5EF4-FFF2-40B4-BE49-F238E27FC236}">
                  <a16:creationId xmlns:a16="http://schemas.microsoft.com/office/drawing/2014/main" id="{EF296952-6899-B9CD-B15E-173A9EA9B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4370388"/>
              <a:ext cx="166688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2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2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7" y="115"/>
                    <a:pt x="92" y="106"/>
                    <a:pt x="92" y="73"/>
                  </a:cubicBezTo>
                  <a:cubicBezTo>
                    <a:pt x="92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7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7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2" y="383"/>
                  </a:cubicBezTo>
                  <a:cubicBezTo>
                    <a:pt x="292" y="383"/>
                    <a:pt x="302" y="383"/>
                    <a:pt x="323" y="381"/>
                  </a:cubicBezTo>
                  <a:lnTo>
                    <a:pt x="328" y="376"/>
                  </a:lnTo>
                  <a:cubicBezTo>
                    <a:pt x="332" y="371"/>
                    <a:pt x="335" y="366"/>
                    <a:pt x="338" y="361"/>
                  </a:cubicBezTo>
                  <a:cubicBezTo>
                    <a:pt x="324" y="363"/>
                    <a:pt x="322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6">
              <a:extLst>
                <a:ext uri="{FF2B5EF4-FFF2-40B4-BE49-F238E27FC236}">
                  <a16:creationId xmlns:a16="http://schemas.microsoft.com/office/drawing/2014/main" id="{AC560FFC-99ED-D452-3B00-9F63F517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398963"/>
              <a:ext cx="109538" cy="109538"/>
            </a:xfrm>
            <a:custGeom>
              <a:avLst/>
              <a:gdLst>
                <a:gd name="T0" fmla="*/ 22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2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2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7">
              <a:extLst>
                <a:ext uri="{FF2B5EF4-FFF2-40B4-BE49-F238E27FC236}">
                  <a16:creationId xmlns:a16="http://schemas.microsoft.com/office/drawing/2014/main" id="{6B85393B-2814-D2D8-0796-F65BD270A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58">
              <a:extLst>
                <a:ext uri="{FF2B5EF4-FFF2-40B4-BE49-F238E27FC236}">
                  <a16:creationId xmlns:a16="http://schemas.microsoft.com/office/drawing/2014/main" id="{88D99EA8-2410-454A-B861-C01EFD59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solidFill>
              <a:srgbClr val="23ACF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F327AB1-DE27-8081-626C-33E2FD03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Verdana Pro" panose="020B0604030504040204" pitchFamily="34" charset="0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7FA7B-C787-C5E0-55B0-C7C0EFBF7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240D55B-B18D-F28C-90FB-ACDEFA65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4984" y="4395056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3DA242F8-E019-B1BE-DB9B-6EA421D56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67640" cy="68580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1F4F9"/>
          </a:solid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 foncé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64D3D430-7ABD-C451-0AF3-8849A031A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43404" y="742583"/>
            <a:ext cx="5789945" cy="47643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3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</a:defRPr>
            </a:lvl1pPr>
            <a:lvl2pPr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2pPr>
            <a:lvl3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3pPr>
            <a:lvl4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4pPr>
            <a:lvl5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5pPr>
            <a:lvl6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6pPr>
            <a:lvl7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7pPr>
            <a:lvl8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8pPr>
            <a:lvl9pPr marL="0" indent="0">
              <a:buFontTx/>
              <a:buNone/>
              <a:defRPr sz="34400">
                <a:solidFill>
                  <a:schemeClr val="bg1"/>
                </a:solidFill>
                <a:latin typeface="Verdana Pro Semibold" panose="020B0704030504040204" pitchFamily="34" charset="0"/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CA9719-B7CE-A104-39B1-33687A08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804228 w 12192000"/>
              <a:gd name="connsiteY3" fmla="*/ 6858000 h 6858000"/>
              <a:gd name="connsiteX4" fmla="*/ 4804228 w 12192000"/>
              <a:gd name="connsiteY4" fmla="*/ 912239 h 6858000"/>
              <a:gd name="connsiteX5" fmla="*/ 4303152 w 12192000"/>
              <a:gd name="connsiteY5" fmla="*/ 411163 h 6858000"/>
              <a:gd name="connsiteX6" fmla="*/ 668715 w 12192000"/>
              <a:gd name="connsiteY6" fmla="*/ 411163 h 6858000"/>
              <a:gd name="connsiteX7" fmla="*/ 167639 w 12192000"/>
              <a:gd name="connsiteY7" fmla="*/ 912239 h 6858000"/>
              <a:gd name="connsiteX8" fmla="*/ 167639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804228" y="6858000"/>
                </a:lnTo>
                <a:lnTo>
                  <a:pt x="4804228" y="912239"/>
                </a:lnTo>
                <a:cubicBezTo>
                  <a:pt x="4804228" y="635502"/>
                  <a:pt x="4579889" y="411163"/>
                  <a:pt x="4303152" y="411163"/>
                </a:cubicBezTo>
                <a:lnTo>
                  <a:pt x="668715" y="411163"/>
                </a:lnTo>
                <a:cubicBezTo>
                  <a:pt x="391978" y="411163"/>
                  <a:pt x="167639" y="635502"/>
                  <a:pt x="167639" y="912239"/>
                </a:cubicBezTo>
                <a:lnTo>
                  <a:pt x="16763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44" name="Title 29">
            <a:extLst>
              <a:ext uri="{FF2B5EF4-FFF2-40B4-BE49-F238E27FC236}">
                <a16:creationId xmlns:a16="http://schemas.microsoft.com/office/drawing/2014/main" id="{E97D5E87-6D00-7944-6ECC-F499962F7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984" y="1685991"/>
            <a:ext cx="6470435" cy="2492990"/>
          </a:xfrm>
        </p:spPr>
        <p:txBody>
          <a:bodyPr bIns="0" anchor="t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accent3"/>
                </a:solidFill>
                <a:effectLst/>
              </a:defRPr>
            </a:lvl1pPr>
          </a:lstStyle>
          <a:p>
            <a:r>
              <a:rPr lang="fr-FR" noProof="0"/>
              <a:t>Titre très long sur un total de trois lignes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EA3E3B4-0CA7-336B-01EC-BBE2EACC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984" y="4632731"/>
            <a:ext cx="6470434" cy="774956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3pPr>
            <a:lvl4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4pPr>
            <a:lvl5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5pPr>
            <a:lvl6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6pPr>
            <a:lvl7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7pPr>
            <a:lvl8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8pPr>
            <a:lvl9pPr marL="0" indent="0">
              <a:buFontTx/>
              <a:buNone/>
              <a:defRPr sz="1800">
                <a:solidFill>
                  <a:schemeClr val="accent3"/>
                </a:solidFill>
                <a:latin typeface="+mn-lt"/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90ECA1-E46A-2639-2E29-2AD5CED22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529564" flipH="1">
            <a:off x="4955398" y="1338163"/>
            <a:ext cx="459173" cy="376824"/>
            <a:chOff x="6572805" y="2461391"/>
            <a:chExt cx="594885" cy="488200"/>
          </a:xfrm>
          <a:solidFill>
            <a:schemeClr val="accent4"/>
          </a:solidFill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9697065-320A-64F7-5A57-8C64AE8C6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19EBEF2-ED8D-FA20-1570-05161426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0FA39CD-E842-F194-9B94-23734937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grpSp>
        <p:nvGrpSpPr>
          <p:cNvPr id="17" name="Groupe 9">
            <a:extLst>
              <a:ext uri="{FF2B5EF4-FFF2-40B4-BE49-F238E27FC236}">
                <a16:creationId xmlns:a16="http://schemas.microsoft.com/office/drawing/2014/main" id="{C46EFADF-B314-81C6-5FC8-38781909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402411" y="538066"/>
            <a:ext cx="2088365" cy="627950"/>
            <a:chOff x="8664576" y="4273550"/>
            <a:chExt cx="1150937" cy="346075"/>
          </a:xfrm>
        </p:grpSpPr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EF5479FE-DD7F-997E-B922-F559E2D663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426" y="4457700"/>
              <a:ext cx="100013" cy="101600"/>
            </a:xfrm>
            <a:custGeom>
              <a:avLst/>
              <a:gdLst>
                <a:gd name="T0" fmla="*/ 206 w 206"/>
                <a:gd name="T1" fmla="*/ 200 h 207"/>
                <a:gd name="T2" fmla="*/ 159 w 206"/>
                <a:gd name="T3" fmla="*/ 207 h 207"/>
                <a:gd name="T4" fmla="*/ 122 w 206"/>
                <a:gd name="T5" fmla="*/ 178 h 207"/>
                <a:gd name="T6" fmla="*/ 60 w 206"/>
                <a:gd name="T7" fmla="*/ 207 h 207"/>
                <a:gd name="T8" fmla="*/ 0 w 206"/>
                <a:gd name="T9" fmla="*/ 158 h 207"/>
                <a:gd name="T10" fmla="*/ 121 w 206"/>
                <a:gd name="T11" fmla="*/ 93 h 207"/>
                <a:gd name="T12" fmla="*/ 121 w 206"/>
                <a:gd name="T13" fmla="*/ 72 h 207"/>
                <a:gd name="T14" fmla="*/ 90 w 206"/>
                <a:gd name="T15" fmla="*/ 16 h 207"/>
                <a:gd name="T16" fmla="*/ 35 w 206"/>
                <a:gd name="T17" fmla="*/ 67 h 207"/>
                <a:gd name="T18" fmla="*/ 9 w 206"/>
                <a:gd name="T19" fmla="*/ 45 h 207"/>
                <a:gd name="T20" fmla="*/ 92 w 206"/>
                <a:gd name="T21" fmla="*/ 0 h 207"/>
                <a:gd name="T22" fmla="*/ 167 w 206"/>
                <a:gd name="T23" fmla="*/ 71 h 207"/>
                <a:gd name="T24" fmla="*/ 167 w 206"/>
                <a:gd name="T25" fmla="*/ 157 h 207"/>
                <a:gd name="T26" fmla="*/ 187 w 206"/>
                <a:gd name="T27" fmla="*/ 193 h 207"/>
                <a:gd name="T28" fmla="*/ 205 w 206"/>
                <a:gd name="T29" fmla="*/ 190 h 207"/>
                <a:gd name="T30" fmla="*/ 205 w 206"/>
                <a:gd name="T31" fmla="*/ 200 h 207"/>
                <a:gd name="T32" fmla="*/ 206 w 206"/>
                <a:gd name="T33" fmla="*/ 200 h 207"/>
                <a:gd name="T34" fmla="*/ 122 w 206"/>
                <a:gd name="T35" fmla="*/ 108 h 207"/>
                <a:gd name="T36" fmla="*/ 50 w 206"/>
                <a:gd name="T37" fmla="*/ 152 h 207"/>
                <a:gd name="T38" fmla="*/ 79 w 206"/>
                <a:gd name="T39" fmla="*/ 183 h 207"/>
                <a:gd name="T40" fmla="*/ 122 w 206"/>
                <a:gd name="T41" fmla="*/ 135 h 207"/>
                <a:gd name="T42" fmla="*/ 122 w 206"/>
                <a:gd name="T43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" h="207">
                  <a:moveTo>
                    <a:pt x="206" y="200"/>
                  </a:moveTo>
                  <a:cubicBezTo>
                    <a:pt x="191" y="205"/>
                    <a:pt x="177" y="207"/>
                    <a:pt x="159" y="207"/>
                  </a:cubicBezTo>
                  <a:cubicBezTo>
                    <a:pt x="131" y="207"/>
                    <a:pt x="126" y="192"/>
                    <a:pt x="122" y="178"/>
                  </a:cubicBezTo>
                  <a:cubicBezTo>
                    <a:pt x="114" y="188"/>
                    <a:pt x="94" y="207"/>
                    <a:pt x="60" y="207"/>
                  </a:cubicBezTo>
                  <a:cubicBezTo>
                    <a:pt x="29" y="207"/>
                    <a:pt x="0" y="186"/>
                    <a:pt x="0" y="158"/>
                  </a:cubicBezTo>
                  <a:cubicBezTo>
                    <a:pt x="0" y="98"/>
                    <a:pt x="94" y="95"/>
                    <a:pt x="121" y="93"/>
                  </a:cubicBezTo>
                  <a:lnTo>
                    <a:pt x="121" y="72"/>
                  </a:lnTo>
                  <a:cubicBezTo>
                    <a:pt x="121" y="48"/>
                    <a:pt x="121" y="16"/>
                    <a:pt x="90" y="16"/>
                  </a:cubicBezTo>
                  <a:cubicBezTo>
                    <a:pt x="45" y="16"/>
                    <a:pt x="76" y="67"/>
                    <a:pt x="35" y="67"/>
                  </a:cubicBezTo>
                  <a:cubicBezTo>
                    <a:pt x="22" y="67"/>
                    <a:pt x="9" y="60"/>
                    <a:pt x="9" y="45"/>
                  </a:cubicBezTo>
                  <a:cubicBezTo>
                    <a:pt x="9" y="13"/>
                    <a:pt x="55" y="0"/>
                    <a:pt x="92" y="0"/>
                  </a:cubicBezTo>
                  <a:cubicBezTo>
                    <a:pt x="150" y="0"/>
                    <a:pt x="167" y="21"/>
                    <a:pt x="167" y="71"/>
                  </a:cubicBezTo>
                  <a:lnTo>
                    <a:pt x="167" y="157"/>
                  </a:lnTo>
                  <a:cubicBezTo>
                    <a:pt x="167" y="183"/>
                    <a:pt x="172" y="193"/>
                    <a:pt x="187" y="193"/>
                  </a:cubicBezTo>
                  <a:cubicBezTo>
                    <a:pt x="194" y="193"/>
                    <a:pt x="199" y="191"/>
                    <a:pt x="205" y="190"/>
                  </a:cubicBezTo>
                  <a:lnTo>
                    <a:pt x="205" y="200"/>
                  </a:lnTo>
                  <a:lnTo>
                    <a:pt x="206" y="200"/>
                  </a:lnTo>
                  <a:close/>
                  <a:moveTo>
                    <a:pt x="122" y="108"/>
                  </a:moveTo>
                  <a:cubicBezTo>
                    <a:pt x="105" y="108"/>
                    <a:pt x="50" y="111"/>
                    <a:pt x="50" y="152"/>
                  </a:cubicBezTo>
                  <a:cubicBezTo>
                    <a:pt x="50" y="168"/>
                    <a:pt x="60" y="183"/>
                    <a:pt x="79" y="183"/>
                  </a:cubicBezTo>
                  <a:cubicBezTo>
                    <a:pt x="105" y="183"/>
                    <a:pt x="122" y="166"/>
                    <a:pt x="122" y="135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0">
              <a:extLst>
                <a:ext uri="{FF2B5EF4-FFF2-40B4-BE49-F238E27FC236}">
                  <a16:creationId xmlns:a16="http://schemas.microsoft.com/office/drawing/2014/main" id="{324080DD-B8BE-9165-6D5A-28ACC7725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251" y="4457700"/>
              <a:ext cx="119063" cy="100013"/>
            </a:xfrm>
            <a:custGeom>
              <a:avLst/>
              <a:gdLst>
                <a:gd name="T0" fmla="*/ 0 w 245"/>
                <a:gd name="T1" fmla="*/ 193 h 203"/>
                <a:gd name="T2" fmla="*/ 33 w 245"/>
                <a:gd name="T3" fmla="*/ 156 h 203"/>
                <a:gd name="T4" fmla="*/ 33 w 245"/>
                <a:gd name="T5" fmla="*/ 55 h 203"/>
                <a:gd name="T6" fmla="*/ 0 w 245"/>
                <a:gd name="T7" fmla="*/ 20 h 203"/>
                <a:gd name="T8" fmla="*/ 0 w 245"/>
                <a:gd name="T9" fmla="*/ 10 h 203"/>
                <a:gd name="T10" fmla="*/ 80 w 245"/>
                <a:gd name="T11" fmla="*/ 0 h 203"/>
                <a:gd name="T12" fmla="*/ 80 w 245"/>
                <a:gd name="T13" fmla="*/ 51 h 203"/>
                <a:gd name="T14" fmla="*/ 81 w 245"/>
                <a:gd name="T15" fmla="*/ 51 h 203"/>
                <a:gd name="T16" fmla="*/ 156 w 245"/>
                <a:gd name="T17" fmla="*/ 0 h 203"/>
                <a:gd name="T18" fmla="*/ 211 w 245"/>
                <a:gd name="T19" fmla="*/ 57 h 203"/>
                <a:gd name="T20" fmla="*/ 211 w 245"/>
                <a:gd name="T21" fmla="*/ 156 h 203"/>
                <a:gd name="T22" fmla="*/ 245 w 245"/>
                <a:gd name="T23" fmla="*/ 193 h 203"/>
                <a:gd name="T24" fmla="*/ 245 w 245"/>
                <a:gd name="T25" fmla="*/ 203 h 203"/>
                <a:gd name="T26" fmla="*/ 131 w 245"/>
                <a:gd name="T27" fmla="*/ 203 h 203"/>
                <a:gd name="T28" fmla="*/ 131 w 245"/>
                <a:gd name="T29" fmla="*/ 193 h 203"/>
                <a:gd name="T30" fmla="*/ 165 w 245"/>
                <a:gd name="T31" fmla="*/ 156 h 203"/>
                <a:gd name="T32" fmla="*/ 165 w 245"/>
                <a:gd name="T33" fmla="*/ 92 h 203"/>
                <a:gd name="T34" fmla="*/ 136 w 245"/>
                <a:gd name="T35" fmla="*/ 26 h 203"/>
                <a:gd name="T36" fmla="*/ 81 w 245"/>
                <a:gd name="T37" fmla="*/ 97 h 203"/>
                <a:gd name="T38" fmla="*/ 81 w 245"/>
                <a:gd name="T39" fmla="*/ 155 h 203"/>
                <a:gd name="T40" fmla="*/ 115 w 245"/>
                <a:gd name="T41" fmla="*/ 192 h 203"/>
                <a:gd name="T42" fmla="*/ 115 w 245"/>
                <a:gd name="T43" fmla="*/ 202 h 203"/>
                <a:gd name="T44" fmla="*/ 0 w 245"/>
                <a:gd name="T45" fmla="*/ 202 h 203"/>
                <a:gd name="T46" fmla="*/ 0 w 245"/>
                <a:gd name="T47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1"/>
                  </a:lnTo>
                  <a:lnTo>
                    <a:pt x="81" y="51"/>
                  </a:lnTo>
                  <a:cubicBezTo>
                    <a:pt x="91" y="33"/>
                    <a:pt x="112" y="0"/>
                    <a:pt x="156" y="0"/>
                  </a:cubicBezTo>
                  <a:cubicBezTo>
                    <a:pt x="202" y="0"/>
                    <a:pt x="211" y="25"/>
                    <a:pt x="211" y="57"/>
                  </a:cubicBezTo>
                  <a:lnTo>
                    <a:pt x="211" y="156"/>
                  </a:lnTo>
                  <a:cubicBezTo>
                    <a:pt x="211" y="186"/>
                    <a:pt x="218" y="193"/>
                    <a:pt x="245" y="193"/>
                  </a:cubicBezTo>
                  <a:lnTo>
                    <a:pt x="245" y="203"/>
                  </a:lnTo>
                  <a:lnTo>
                    <a:pt x="131" y="203"/>
                  </a:lnTo>
                  <a:lnTo>
                    <a:pt x="131" y="193"/>
                  </a:lnTo>
                  <a:cubicBezTo>
                    <a:pt x="157" y="193"/>
                    <a:pt x="165" y="186"/>
                    <a:pt x="165" y="156"/>
                  </a:cubicBezTo>
                  <a:lnTo>
                    <a:pt x="165" y="92"/>
                  </a:lnTo>
                  <a:cubicBezTo>
                    <a:pt x="165" y="40"/>
                    <a:pt x="158" y="26"/>
                    <a:pt x="136" y="26"/>
                  </a:cubicBezTo>
                  <a:cubicBezTo>
                    <a:pt x="110" y="26"/>
                    <a:pt x="81" y="71"/>
                    <a:pt x="81" y="97"/>
                  </a:cubicBezTo>
                  <a:lnTo>
                    <a:pt x="81" y="155"/>
                  </a:lnTo>
                  <a:cubicBezTo>
                    <a:pt x="81" y="185"/>
                    <a:pt x="88" y="192"/>
                    <a:pt x="115" y="192"/>
                  </a:cubicBezTo>
                  <a:lnTo>
                    <a:pt x="115" y="202"/>
                  </a:lnTo>
                  <a:lnTo>
                    <a:pt x="0" y="20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1">
              <a:extLst>
                <a:ext uri="{FF2B5EF4-FFF2-40B4-BE49-F238E27FC236}">
                  <a16:creationId xmlns:a16="http://schemas.microsoft.com/office/drawing/2014/main" id="{FB01C7A3-883C-E009-6430-4EC9D5CA1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6888" y="4440238"/>
              <a:ext cx="107950" cy="160338"/>
            </a:xfrm>
            <a:custGeom>
              <a:avLst/>
              <a:gdLst>
                <a:gd name="T0" fmla="*/ 141 w 220"/>
                <a:gd name="T1" fmla="*/ 204 h 330"/>
                <a:gd name="T2" fmla="*/ 210 w 220"/>
                <a:gd name="T3" fmla="*/ 255 h 330"/>
                <a:gd name="T4" fmla="*/ 94 w 220"/>
                <a:gd name="T5" fmla="*/ 330 h 330"/>
                <a:gd name="T6" fmla="*/ 0 w 220"/>
                <a:gd name="T7" fmla="*/ 279 h 330"/>
                <a:gd name="T8" fmla="*/ 29 w 220"/>
                <a:gd name="T9" fmla="*/ 238 h 330"/>
                <a:gd name="T10" fmla="*/ 14 w 220"/>
                <a:gd name="T11" fmla="*/ 213 h 330"/>
                <a:gd name="T12" fmla="*/ 41 w 220"/>
                <a:gd name="T13" fmla="*/ 163 h 330"/>
                <a:gd name="T14" fmla="*/ 10 w 220"/>
                <a:gd name="T15" fmla="*/ 107 h 330"/>
                <a:gd name="T16" fmla="*/ 95 w 220"/>
                <a:gd name="T17" fmla="*/ 35 h 330"/>
                <a:gd name="T18" fmla="*/ 144 w 220"/>
                <a:gd name="T19" fmla="*/ 48 h 330"/>
                <a:gd name="T20" fmla="*/ 195 w 220"/>
                <a:gd name="T21" fmla="*/ 0 h 330"/>
                <a:gd name="T22" fmla="*/ 220 w 220"/>
                <a:gd name="T23" fmla="*/ 24 h 330"/>
                <a:gd name="T24" fmla="*/ 195 w 220"/>
                <a:gd name="T25" fmla="*/ 48 h 330"/>
                <a:gd name="T26" fmla="*/ 180 w 220"/>
                <a:gd name="T27" fmla="*/ 43 h 330"/>
                <a:gd name="T28" fmla="*/ 171 w 220"/>
                <a:gd name="T29" fmla="*/ 39 h 330"/>
                <a:gd name="T30" fmla="*/ 155 w 220"/>
                <a:gd name="T31" fmla="*/ 55 h 330"/>
                <a:gd name="T32" fmla="*/ 180 w 220"/>
                <a:gd name="T33" fmla="*/ 107 h 330"/>
                <a:gd name="T34" fmla="*/ 96 w 220"/>
                <a:gd name="T35" fmla="*/ 175 h 330"/>
                <a:gd name="T36" fmla="*/ 57 w 220"/>
                <a:gd name="T37" fmla="*/ 169 h 330"/>
                <a:gd name="T38" fmla="*/ 49 w 220"/>
                <a:gd name="T39" fmla="*/ 189 h 330"/>
                <a:gd name="T40" fmla="*/ 72 w 220"/>
                <a:gd name="T41" fmla="*/ 205 h 330"/>
                <a:gd name="T42" fmla="*/ 141 w 220"/>
                <a:gd name="T43" fmla="*/ 205 h 330"/>
                <a:gd name="T44" fmla="*/ 141 w 220"/>
                <a:gd name="T45" fmla="*/ 204 h 330"/>
                <a:gd name="T46" fmla="*/ 41 w 220"/>
                <a:gd name="T47" fmla="*/ 244 h 330"/>
                <a:gd name="T48" fmla="*/ 32 w 220"/>
                <a:gd name="T49" fmla="*/ 268 h 330"/>
                <a:gd name="T50" fmla="*/ 95 w 220"/>
                <a:gd name="T51" fmla="*/ 313 h 330"/>
                <a:gd name="T52" fmla="*/ 170 w 220"/>
                <a:gd name="T53" fmla="*/ 269 h 330"/>
                <a:gd name="T54" fmla="*/ 129 w 220"/>
                <a:gd name="T55" fmla="*/ 245 h 330"/>
                <a:gd name="T56" fmla="*/ 41 w 220"/>
                <a:gd name="T57" fmla="*/ 245 h 330"/>
                <a:gd name="T58" fmla="*/ 41 w 220"/>
                <a:gd name="T59" fmla="*/ 244 h 330"/>
                <a:gd name="T60" fmla="*/ 94 w 220"/>
                <a:gd name="T61" fmla="*/ 160 h 330"/>
                <a:gd name="T62" fmla="*/ 131 w 220"/>
                <a:gd name="T63" fmla="*/ 107 h 330"/>
                <a:gd name="T64" fmla="*/ 94 w 220"/>
                <a:gd name="T65" fmla="*/ 50 h 330"/>
                <a:gd name="T66" fmla="*/ 55 w 220"/>
                <a:gd name="T67" fmla="*/ 107 h 330"/>
                <a:gd name="T68" fmla="*/ 94 w 220"/>
                <a:gd name="T69" fmla="*/ 16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330">
                  <a:moveTo>
                    <a:pt x="141" y="204"/>
                  </a:moveTo>
                  <a:cubicBezTo>
                    <a:pt x="175" y="204"/>
                    <a:pt x="210" y="215"/>
                    <a:pt x="210" y="255"/>
                  </a:cubicBezTo>
                  <a:cubicBezTo>
                    <a:pt x="210" y="290"/>
                    <a:pt x="166" y="330"/>
                    <a:pt x="94" y="330"/>
                  </a:cubicBezTo>
                  <a:cubicBezTo>
                    <a:pt x="26" y="330"/>
                    <a:pt x="0" y="300"/>
                    <a:pt x="0" y="279"/>
                  </a:cubicBezTo>
                  <a:cubicBezTo>
                    <a:pt x="0" y="259"/>
                    <a:pt x="17" y="247"/>
                    <a:pt x="29" y="238"/>
                  </a:cubicBezTo>
                  <a:cubicBezTo>
                    <a:pt x="24" y="233"/>
                    <a:pt x="14" y="227"/>
                    <a:pt x="14" y="213"/>
                  </a:cubicBezTo>
                  <a:cubicBezTo>
                    <a:pt x="14" y="190"/>
                    <a:pt x="35" y="172"/>
                    <a:pt x="41" y="163"/>
                  </a:cubicBezTo>
                  <a:cubicBezTo>
                    <a:pt x="29" y="154"/>
                    <a:pt x="10" y="142"/>
                    <a:pt x="10" y="107"/>
                  </a:cubicBezTo>
                  <a:cubicBezTo>
                    <a:pt x="10" y="63"/>
                    <a:pt x="42" y="35"/>
                    <a:pt x="95" y="35"/>
                  </a:cubicBezTo>
                  <a:cubicBezTo>
                    <a:pt x="116" y="35"/>
                    <a:pt x="132" y="42"/>
                    <a:pt x="144" y="48"/>
                  </a:cubicBezTo>
                  <a:cubicBezTo>
                    <a:pt x="152" y="32"/>
                    <a:pt x="167" y="0"/>
                    <a:pt x="195" y="0"/>
                  </a:cubicBezTo>
                  <a:cubicBezTo>
                    <a:pt x="209" y="0"/>
                    <a:pt x="220" y="10"/>
                    <a:pt x="220" y="24"/>
                  </a:cubicBezTo>
                  <a:cubicBezTo>
                    <a:pt x="220" y="38"/>
                    <a:pt x="210" y="48"/>
                    <a:pt x="195" y="48"/>
                  </a:cubicBezTo>
                  <a:cubicBezTo>
                    <a:pt x="187" y="48"/>
                    <a:pt x="184" y="45"/>
                    <a:pt x="180" y="43"/>
                  </a:cubicBezTo>
                  <a:cubicBezTo>
                    <a:pt x="176" y="40"/>
                    <a:pt x="175" y="39"/>
                    <a:pt x="171" y="39"/>
                  </a:cubicBezTo>
                  <a:cubicBezTo>
                    <a:pt x="162" y="39"/>
                    <a:pt x="157" y="49"/>
                    <a:pt x="155" y="55"/>
                  </a:cubicBezTo>
                  <a:cubicBezTo>
                    <a:pt x="167" y="65"/>
                    <a:pt x="180" y="79"/>
                    <a:pt x="180" y="107"/>
                  </a:cubicBezTo>
                  <a:cubicBezTo>
                    <a:pt x="180" y="150"/>
                    <a:pt x="145" y="175"/>
                    <a:pt x="96" y="175"/>
                  </a:cubicBezTo>
                  <a:cubicBezTo>
                    <a:pt x="76" y="175"/>
                    <a:pt x="66" y="172"/>
                    <a:pt x="57" y="169"/>
                  </a:cubicBezTo>
                  <a:cubicBezTo>
                    <a:pt x="52" y="174"/>
                    <a:pt x="49" y="182"/>
                    <a:pt x="49" y="189"/>
                  </a:cubicBezTo>
                  <a:cubicBezTo>
                    <a:pt x="49" y="202"/>
                    <a:pt x="59" y="205"/>
                    <a:pt x="72" y="205"/>
                  </a:cubicBezTo>
                  <a:lnTo>
                    <a:pt x="141" y="205"/>
                  </a:lnTo>
                  <a:lnTo>
                    <a:pt x="141" y="204"/>
                  </a:lnTo>
                  <a:close/>
                  <a:moveTo>
                    <a:pt x="41" y="244"/>
                  </a:moveTo>
                  <a:cubicBezTo>
                    <a:pt x="36" y="252"/>
                    <a:pt x="32" y="259"/>
                    <a:pt x="32" y="268"/>
                  </a:cubicBezTo>
                  <a:cubicBezTo>
                    <a:pt x="32" y="285"/>
                    <a:pt x="52" y="313"/>
                    <a:pt x="95" y="313"/>
                  </a:cubicBezTo>
                  <a:cubicBezTo>
                    <a:pt x="139" y="313"/>
                    <a:pt x="170" y="289"/>
                    <a:pt x="170" y="269"/>
                  </a:cubicBezTo>
                  <a:cubicBezTo>
                    <a:pt x="170" y="250"/>
                    <a:pt x="149" y="245"/>
                    <a:pt x="129" y="245"/>
                  </a:cubicBezTo>
                  <a:lnTo>
                    <a:pt x="41" y="245"/>
                  </a:lnTo>
                  <a:lnTo>
                    <a:pt x="41" y="244"/>
                  </a:lnTo>
                  <a:close/>
                  <a:moveTo>
                    <a:pt x="94" y="160"/>
                  </a:moveTo>
                  <a:cubicBezTo>
                    <a:pt x="121" y="160"/>
                    <a:pt x="131" y="137"/>
                    <a:pt x="131" y="107"/>
                  </a:cubicBezTo>
                  <a:cubicBezTo>
                    <a:pt x="131" y="77"/>
                    <a:pt x="121" y="50"/>
                    <a:pt x="94" y="50"/>
                  </a:cubicBezTo>
                  <a:cubicBezTo>
                    <a:pt x="60" y="50"/>
                    <a:pt x="55" y="84"/>
                    <a:pt x="55" y="107"/>
                  </a:cubicBezTo>
                  <a:cubicBezTo>
                    <a:pt x="55" y="140"/>
                    <a:pt x="64" y="160"/>
                    <a:pt x="94" y="16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2">
              <a:extLst>
                <a:ext uri="{FF2B5EF4-FFF2-40B4-BE49-F238E27FC236}">
                  <a16:creationId xmlns:a16="http://schemas.microsoft.com/office/drawing/2014/main" id="{7C5521C4-1302-A7CD-F38D-0BFD7ADC1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0238" y="4457700"/>
              <a:ext cx="87313" cy="101600"/>
            </a:xfrm>
            <a:custGeom>
              <a:avLst/>
              <a:gdLst>
                <a:gd name="T0" fmla="*/ 173 w 178"/>
                <a:gd name="T1" fmla="*/ 195 h 206"/>
                <a:gd name="T2" fmla="*/ 111 w 178"/>
                <a:gd name="T3" fmla="*/ 206 h 206"/>
                <a:gd name="T4" fmla="*/ 0 w 178"/>
                <a:gd name="T5" fmla="*/ 96 h 206"/>
                <a:gd name="T6" fmla="*/ 95 w 178"/>
                <a:gd name="T7" fmla="*/ 0 h 206"/>
                <a:gd name="T8" fmla="*/ 178 w 178"/>
                <a:gd name="T9" fmla="*/ 81 h 206"/>
                <a:gd name="T10" fmla="*/ 50 w 178"/>
                <a:gd name="T11" fmla="*/ 81 h 206"/>
                <a:gd name="T12" fmla="*/ 132 w 178"/>
                <a:gd name="T13" fmla="*/ 187 h 206"/>
                <a:gd name="T14" fmla="*/ 173 w 178"/>
                <a:gd name="T15" fmla="*/ 180 h 206"/>
                <a:gd name="T16" fmla="*/ 173 w 178"/>
                <a:gd name="T17" fmla="*/ 195 h 206"/>
                <a:gd name="T18" fmla="*/ 131 w 178"/>
                <a:gd name="T19" fmla="*/ 62 h 206"/>
                <a:gd name="T20" fmla="*/ 92 w 178"/>
                <a:gd name="T21" fmla="*/ 14 h 206"/>
                <a:gd name="T22" fmla="*/ 48 w 178"/>
                <a:gd name="T23" fmla="*/ 62 h 206"/>
                <a:gd name="T24" fmla="*/ 131 w 178"/>
                <a:gd name="T25" fmla="*/ 6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6">
                  <a:moveTo>
                    <a:pt x="173" y="195"/>
                  </a:moveTo>
                  <a:cubicBezTo>
                    <a:pt x="165" y="197"/>
                    <a:pt x="141" y="206"/>
                    <a:pt x="111" y="206"/>
                  </a:cubicBezTo>
                  <a:cubicBezTo>
                    <a:pt x="41" y="206"/>
                    <a:pt x="0" y="167"/>
                    <a:pt x="0" y="96"/>
                  </a:cubicBezTo>
                  <a:cubicBezTo>
                    <a:pt x="0" y="31"/>
                    <a:pt x="33" y="0"/>
                    <a:pt x="95" y="0"/>
                  </a:cubicBezTo>
                  <a:cubicBezTo>
                    <a:pt x="166" y="0"/>
                    <a:pt x="178" y="45"/>
                    <a:pt x="178" y="81"/>
                  </a:cubicBezTo>
                  <a:lnTo>
                    <a:pt x="50" y="81"/>
                  </a:lnTo>
                  <a:cubicBezTo>
                    <a:pt x="50" y="126"/>
                    <a:pt x="68" y="187"/>
                    <a:pt x="132" y="187"/>
                  </a:cubicBezTo>
                  <a:cubicBezTo>
                    <a:pt x="151" y="187"/>
                    <a:pt x="166" y="184"/>
                    <a:pt x="173" y="180"/>
                  </a:cubicBezTo>
                  <a:lnTo>
                    <a:pt x="173" y="195"/>
                  </a:lnTo>
                  <a:close/>
                  <a:moveTo>
                    <a:pt x="131" y="62"/>
                  </a:moveTo>
                  <a:cubicBezTo>
                    <a:pt x="131" y="35"/>
                    <a:pt x="123" y="14"/>
                    <a:pt x="92" y="14"/>
                  </a:cubicBezTo>
                  <a:cubicBezTo>
                    <a:pt x="57" y="14"/>
                    <a:pt x="48" y="46"/>
                    <a:pt x="48" y="62"/>
                  </a:cubicBezTo>
                  <a:lnTo>
                    <a:pt x="13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3">
              <a:extLst>
                <a:ext uri="{FF2B5EF4-FFF2-40B4-BE49-F238E27FC236}">
                  <a16:creationId xmlns:a16="http://schemas.microsoft.com/office/drawing/2014/main" id="{515D5516-2762-A0DA-2CA5-A850D02A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6" y="4457700"/>
              <a:ext cx="80963" cy="100013"/>
            </a:xfrm>
            <a:custGeom>
              <a:avLst/>
              <a:gdLst>
                <a:gd name="T0" fmla="*/ 0 w 168"/>
                <a:gd name="T1" fmla="*/ 193 h 203"/>
                <a:gd name="T2" fmla="*/ 33 w 168"/>
                <a:gd name="T3" fmla="*/ 156 h 203"/>
                <a:gd name="T4" fmla="*/ 33 w 168"/>
                <a:gd name="T5" fmla="*/ 55 h 203"/>
                <a:gd name="T6" fmla="*/ 0 w 168"/>
                <a:gd name="T7" fmla="*/ 20 h 203"/>
                <a:gd name="T8" fmla="*/ 0 w 168"/>
                <a:gd name="T9" fmla="*/ 10 h 203"/>
                <a:gd name="T10" fmla="*/ 80 w 168"/>
                <a:gd name="T11" fmla="*/ 0 h 203"/>
                <a:gd name="T12" fmla="*/ 80 w 168"/>
                <a:gd name="T13" fmla="*/ 50 h 203"/>
                <a:gd name="T14" fmla="*/ 81 w 168"/>
                <a:gd name="T15" fmla="*/ 50 h 203"/>
                <a:gd name="T16" fmla="*/ 143 w 168"/>
                <a:gd name="T17" fmla="*/ 0 h 203"/>
                <a:gd name="T18" fmla="*/ 168 w 168"/>
                <a:gd name="T19" fmla="*/ 22 h 203"/>
                <a:gd name="T20" fmla="*/ 143 w 168"/>
                <a:gd name="T21" fmla="*/ 46 h 203"/>
                <a:gd name="T22" fmla="*/ 115 w 168"/>
                <a:gd name="T23" fmla="*/ 36 h 203"/>
                <a:gd name="T24" fmla="*/ 80 w 168"/>
                <a:gd name="T25" fmla="*/ 107 h 203"/>
                <a:gd name="T26" fmla="*/ 80 w 168"/>
                <a:gd name="T27" fmla="*/ 156 h 203"/>
                <a:gd name="T28" fmla="*/ 113 w 168"/>
                <a:gd name="T29" fmla="*/ 193 h 203"/>
                <a:gd name="T30" fmla="*/ 113 w 168"/>
                <a:gd name="T31" fmla="*/ 203 h 203"/>
                <a:gd name="T32" fmla="*/ 0 w 168"/>
                <a:gd name="T33" fmla="*/ 203 h 203"/>
                <a:gd name="T34" fmla="*/ 0 w 168"/>
                <a:gd name="T35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" h="203">
                  <a:moveTo>
                    <a:pt x="0" y="193"/>
                  </a:moveTo>
                  <a:cubicBezTo>
                    <a:pt x="26" y="193"/>
                    <a:pt x="33" y="186"/>
                    <a:pt x="33" y="156"/>
                  </a:cubicBezTo>
                  <a:lnTo>
                    <a:pt x="33" y="55"/>
                  </a:lnTo>
                  <a:cubicBezTo>
                    <a:pt x="33" y="23"/>
                    <a:pt x="17" y="20"/>
                    <a:pt x="0" y="20"/>
                  </a:cubicBezTo>
                  <a:lnTo>
                    <a:pt x="0" y="10"/>
                  </a:lnTo>
                  <a:lnTo>
                    <a:pt x="80" y="0"/>
                  </a:lnTo>
                  <a:lnTo>
                    <a:pt x="80" y="50"/>
                  </a:lnTo>
                  <a:lnTo>
                    <a:pt x="81" y="50"/>
                  </a:lnTo>
                  <a:cubicBezTo>
                    <a:pt x="88" y="30"/>
                    <a:pt x="106" y="0"/>
                    <a:pt x="143" y="0"/>
                  </a:cubicBezTo>
                  <a:cubicBezTo>
                    <a:pt x="153" y="0"/>
                    <a:pt x="168" y="8"/>
                    <a:pt x="168" y="22"/>
                  </a:cubicBezTo>
                  <a:cubicBezTo>
                    <a:pt x="168" y="37"/>
                    <a:pt x="157" y="46"/>
                    <a:pt x="143" y="46"/>
                  </a:cubicBezTo>
                  <a:cubicBezTo>
                    <a:pt x="127" y="46"/>
                    <a:pt x="130" y="36"/>
                    <a:pt x="115" y="36"/>
                  </a:cubicBezTo>
                  <a:cubicBezTo>
                    <a:pt x="101" y="36"/>
                    <a:pt x="80" y="62"/>
                    <a:pt x="80" y="107"/>
                  </a:cubicBezTo>
                  <a:lnTo>
                    <a:pt x="80" y="156"/>
                  </a:lnTo>
                  <a:cubicBezTo>
                    <a:pt x="80" y="186"/>
                    <a:pt x="87" y="193"/>
                    <a:pt x="113" y="193"/>
                  </a:cubicBezTo>
                  <a:lnTo>
                    <a:pt x="113" y="203"/>
                  </a:lnTo>
                  <a:lnTo>
                    <a:pt x="0" y="20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4">
              <a:extLst>
                <a:ext uri="{FF2B5EF4-FFF2-40B4-BE49-F238E27FC236}">
                  <a16:creationId xmlns:a16="http://schemas.microsoft.com/office/drawing/2014/main" id="{6FB1BE35-34FF-8935-8DBE-29FB8347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4457700"/>
              <a:ext cx="73025" cy="101600"/>
            </a:xfrm>
            <a:custGeom>
              <a:avLst/>
              <a:gdLst>
                <a:gd name="T0" fmla="*/ 123 w 148"/>
                <a:gd name="T1" fmla="*/ 57 h 206"/>
                <a:gd name="T2" fmla="*/ 78 w 148"/>
                <a:gd name="T3" fmla="*/ 14 h 206"/>
                <a:gd name="T4" fmla="*/ 45 w 148"/>
                <a:gd name="T5" fmla="*/ 41 h 206"/>
                <a:gd name="T6" fmla="*/ 125 w 148"/>
                <a:gd name="T7" fmla="*/ 101 h 206"/>
                <a:gd name="T8" fmla="*/ 148 w 148"/>
                <a:gd name="T9" fmla="*/ 147 h 206"/>
                <a:gd name="T10" fmla="*/ 66 w 148"/>
                <a:gd name="T11" fmla="*/ 206 h 206"/>
                <a:gd name="T12" fmla="*/ 2 w 148"/>
                <a:gd name="T13" fmla="*/ 199 h 206"/>
                <a:gd name="T14" fmla="*/ 0 w 148"/>
                <a:gd name="T15" fmla="*/ 141 h 206"/>
                <a:gd name="T16" fmla="*/ 13 w 148"/>
                <a:gd name="T17" fmla="*/ 141 h 206"/>
                <a:gd name="T18" fmla="*/ 65 w 148"/>
                <a:gd name="T19" fmla="*/ 192 h 206"/>
                <a:gd name="T20" fmla="*/ 106 w 148"/>
                <a:gd name="T21" fmla="*/ 160 h 206"/>
                <a:gd name="T22" fmla="*/ 33 w 148"/>
                <a:gd name="T23" fmla="*/ 106 h 206"/>
                <a:gd name="T24" fmla="*/ 1 w 148"/>
                <a:gd name="T25" fmla="*/ 56 h 206"/>
                <a:gd name="T26" fmla="*/ 80 w 148"/>
                <a:gd name="T27" fmla="*/ 0 h 206"/>
                <a:gd name="T28" fmla="*/ 132 w 148"/>
                <a:gd name="T29" fmla="*/ 7 h 206"/>
                <a:gd name="T30" fmla="*/ 135 w 148"/>
                <a:gd name="T31" fmla="*/ 59 h 206"/>
                <a:gd name="T32" fmla="*/ 123 w 148"/>
                <a:gd name="T33" fmla="*/ 59 h 206"/>
                <a:gd name="T34" fmla="*/ 123 w 148"/>
                <a:gd name="T35" fmla="*/ 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206">
                  <a:moveTo>
                    <a:pt x="123" y="57"/>
                  </a:moveTo>
                  <a:cubicBezTo>
                    <a:pt x="122" y="42"/>
                    <a:pt x="112" y="14"/>
                    <a:pt x="78" y="14"/>
                  </a:cubicBezTo>
                  <a:cubicBezTo>
                    <a:pt x="58" y="14"/>
                    <a:pt x="45" y="26"/>
                    <a:pt x="45" y="41"/>
                  </a:cubicBezTo>
                  <a:cubicBezTo>
                    <a:pt x="45" y="69"/>
                    <a:pt x="97" y="80"/>
                    <a:pt x="125" y="101"/>
                  </a:cubicBezTo>
                  <a:cubicBezTo>
                    <a:pt x="138" y="111"/>
                    <a:pt x="148" y="126"/>
                    <a:pt x="148" y="147"/>
                  </a:cubicBezTo>
                  <a:cubicBezTo>
                    <a:pt x="148" y="182"/>
                    <a:pt x="118" y="206"/>
                    <a:pt x="66" y="206"/>
                  </a:cubicBezTo>
                  <a:cubicBezTo>
                    <a:pt x="38" y="206"/>
                    <a:pt x="13" y="201"/>
                    <a:pt x="2" y="199"/>
                  </a:cubicBezTo>
                  <a:lnTo>
                    <a:pt x="0" y="141"/>
                  </a:lnTo>
                  <a:lnTo>
                    <a:pt x="13" y="141"/>
                  </a:lnTo>
                  <a:cubicBezTo>
                    <a:pt x="13" y="166"/>
                    <a:pt x="31" y="192"/>
                    <a:pt x="65" y="192"/>
                  </a:cubicBezTo>
                  <a:cubicBezTo>
                    <a:pt x="85" y="192"/>
                    <a:pt x="106" y="181"/>
                    <a:pt x="106" y="160"/>
                  </a:cubicBezTo>
                  <a:cubicBezTo>
                    <a:pt x="106" y="132"/>
                    <a:pt x="61" y="124"/>
                    <a:pt x="33" y="106"/>
                  </a:cubicBezTo>
                  <a:cubicBezTo>
                    <a:pt x="11" y="91"/>
                    <a:pt x="1" y="80"/>
                    <a:pt x="1" y="56"/>
                  </a:cubicBezTo>
                  <a:cubicBezTo>
                    <a:pt x="1" y="17"/>
                    <a:pt x="37" y="0"/>
                    <a:pt x="80" y="0"/>
                  </a:cubicBezTo>
                  <a:cubicBezTo>
                    <a:pt x="101" y="0"/>
                    <a:pt x="117" y="4"/>
                    <a:pt x="132" y="7"/>
                  </a:cubicBezTo>
                  <a:lnTo>
                    <a:pt x="135" y="59"/>
                  </a:lnTo>
                  <a:lnTo>
                    <a:pt x="123" y="59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5">
              <a:extLst>
                <a:ext uri="{FF2B5EF4-FFF2-40B4-BE49-F238E27FC236}">
                  <a16:creationId xmlns:a16="http://schemas.microsoft.com/office/drawing/2014/main" id="{65931108-2358-2CD6-AC90-3EFE1293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4370388"/>
              <a:ext cx="49213" cy="49213"/>
            </a:xfrm>
            <a:custGeom>
              <a:avLst/>
              <a:gdLst>
                <a:gd name="T0" fmla="*/ 17 w 100"/>
                <a:gd name="T1" fmla="*/ 0 h 100"/>
                <a:gd name="T2" fmla="*/ 17 w 100"/>
                <a:gd name="T3" fmla="*/ 83 h 100"/>
                <a:gd name="T4" fmla="*/ 82 w 100"/>
                <a:gd name="T5" fmla="*/ 83 h 100"/>
                <a:gd name="T6" fmla="*/ 82 w 100"/>
                <a:gd name="T7" fmla="*/ 0 h 100"/>
                <a:gd name="T8" fmla="*/ 100 w 100"/>
                <a:gd name="T9" fmla="*/ 0 h 100"/>
                <a:gd name="T10" fmla="*/ 100 w 100"/>
                <a:gd name="T11" fmla="*/ 100 h 100"/>
                <a:gd name="T12" fmla="*/ 0 w 100"/>
                <a:gd name="T13" fmla="*/ 100 h 100"/>
                <a:gd name="T14" fmla="*/ 0 w 100"/>
                <a:gd name="T15" fmla="*/ 0 h 100"/>
                <a:gd name="T16" fmla="*/ 17 w 100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17" y="0"/>
                  </a:moveTo>
                  <a:lnTo>
                    <a:pt x="1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6">
              <a:extLst>
                <a:ext uri="{FF2B5EF4-FFF2-40B4-BE49-F238E27FC236}">
                  <a16:creationId xmlns:a16="http://schemas.microsoft.com/office/drawing/2014/main" id="{2CBAA705-A7AC-8815-6E79-D38C997C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263" y="4370388"/>
              <a:ext cx="49213" cy="49213"/>
            </a:xfrm>
            <a:custGeom>
              <a:avLst/>
              <a:gdLst>
                <a:gd name="T0" fmla="*/ 82 w 100"/>
                <a:gd name="T1" fmla="*/ 16 h 100"/>
                <a:gd name="T2" fmla="*/ 17 w 100"/>
                <a:gd name="T3" fmla="*/ 16 h 100"/>
                <a:gd name="T4" fmla="*/ 17 w 100"/>
                <a:gd name="T5" fmla="*/ 100 h 100"/>
                <a:gd name="T6" fmla="*/ 0 w 100"/>
                <a:gd name="T7" fmla="*/ 100 h 100"/>
                <a:gd name="T8" fmla="*/ 0 w 100"/>
                <a:gd name="T9" fmla="*/ 0 h 100"/>
                <a:gd name="T10" fmla="*/ 100 w 100"/>
                <a:gd name="T11" fmla="*/ 0 h 100"/>
                <a:gd name="T12" fmla="*/ 100 w 100"/>
                <a:gd name="T13" fmla="*/ 100 h 100"/>
                <a:gd name="T14" fmla="*/ 82 w 100"/>
                <a:gd name="T15" fmla="*/ 100 h 100"/>
                <a:gd name="T16" fmla="*/ 82 w 100"/>
                <a:gd name="T1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82" y="16"/>
                  </a:move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100"/>
                  </a:lnTo>
                  <a:lnTo>
                    <a:pt x="82" y="10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7">
              <a:extLst>
                <a:ext uri="{FF2B5EF4-FFF2-40B4-BE49-F238E27FC236}">
                  <a16:creationId xmlns:a16="http://schemas.microsoft.com/office/drawing/2014/main" id="{F2F46DE8-B1D3-FC76-BB91-1F38BB99F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7988" y="4356100"/>
              <a:ext cx="7938" cy="63500"/>
            </a:xfrm>
            <a:custGeom>
              <a:avLst/>
              <a:gdLst>
                <a:gd name="T0" fmla="*/ 17 w 17"/>
                <a:gd name="T1" fmla="*/ 14 h 129"/>
                <a:gd name="T2" fmla="*/ 0 w 17"/>
                <a:gd name="T3" fmla="*/ 14 h 129"/>
                <a:gd name="T4" fmla="*/ 0 w 17"/>
                <a:gd name="T5" fmla="*/ 0 h 129"/>
                <a:gd name="T6" fmla="*/ 17 w 17"/>
                <a:gd name="T7" fmla="*/ 0 h 129"/>
                <a:gd name="T8" fmla="*/ 17 w 17"/>
                <a:gd name="T9" fmla="*/ 14 h 129"/>
                <a:gd name="T10" fmla="*/ 17 w 17"/>
                <a:gd name="T11" fmla="*/ 129 h 129"/>
                <a:gd name="T12" fmla="*/ 0 w 17"/>
                <a:gd name="T13" fmla="*/ 129 h 129"/>
                <a:gd name="T14" fmla="*/ 0 w 17"/>
                <a:gd name="T15" fmla="*/ 29 h 129"/>
                <a:gd name="T16" fmla="*/ 17 w 17"/>
                <a:gd name="T17" fmla="*/ 29 h 129"/>
                <a:gd name="T18" fmla="*/ 17 w 17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9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8">
              <a:extLst>
                <a:ext uri="{FF2B5EF4-FFF2-40B4-BE49-F238E27FC236}">
                  <a16:creationId xmlns:a16="http://schemas.microsoft.com/office/drawing/2014/main" id="{B187B751-507F-AD2D-D255-60B10E0D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4370388"/>
              <a:ext cx="49213" cy="49213"/>
            </a:xfrm>
            <a:custGeom>
              <a:avLst/>
              <a:gdLst>
                <a:gd name="T0" fmla="*/ 72 w 100"/>
                <a:gd name="T1" fmla="*/ 100 h 100"/>
                <a:gd name="T2" fmla="*/ 26 w 100"/>
                <a:gd name="T3" fmla="*/ 100 h 100"/>
                <a:gd name="T4" fmla="*/ 0 w 100"/>
                <a:gd name="T5" fmla="*/ 0 h 100"/>
                <a:gd name="T6" fmla="*/ 17 w 100"/>
                <a:gd name="T7" fmla="*/ 0 h 100"/>
                <a:gd name="T8" fmla="*/ 42 w 100"/>
                <a:gd name="T9" fmla="*/ 82 h 100"/>
                <a:gd name="T10" fmla="*/ 58 w 100"/>
                <a:gd name="T11" fmla="*/ 82 h 100"/>
                <a:gd name="T12" fmla="*/ 82 w 100"/>
                <a:gd name="T13" fmla="*/ 0 h 100"/>
                <a:gd name="T14" fmla="*/ 100 w 100"/>
                <a:gd name="T15" fmla="*/ 0 h 100"/>
                <a:gd name="T16" fmla="*/ 72 w 100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0">
                  <a:moveTo>
                    <a:pt x="72" y="100"/>
                  </a:moveTo>
                  <a:lnTo>
                    <a:pt x="26" y="10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2" y="82"/>
                  </a:lnTo>
                  <a:lnTo>
                    <a:pt x="58" y="82"/>
                  </a:lnTo>
                  <a:cubicBezTo>
                    <a:pt x="58" y="78"/>
                    <a:pt x="82" y="0"/>
                    <a:pt x="82" y="0"/>
                  </a:cubicBezTo>
                  <a:lnTo>
                    <a:pt x="100" y="0"/>
                  </a:lnTo>
                  <a:lnTo>
                    <a:pt x="72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9">
              <a:extLst>
                <a:ext uri="{FF2B5EF4-FFF2-40B4-BE49-F238E27FC236}">
                  <a16:creationId xmlns:a16="http://schemas.microsoft.com/office/drawing/2014/main" id="{799DFDCB-5EF7-86E8-DE71-B175A1B77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4370388"/>
              <a:ext cx="49213" cy="49213"/>
            </a:xfrm>
            <a:custGeom>
              <a:avLst/>
              <a:gdLst>
                <a:gd name="T0" fmla="*/ 0 w 100"/>
                <a:gd name="T1" fmla="*/ 100 h 101"/>
                <a:gd name="T2" fmla="*/ 0 w 100"/>
                <a:gd name="T3" fmla="*/ 0 h 101"/>
                <a:gd name="T4" fmla="*/ 100 w 100"/>
                <a:gd name="T5" fmla="*/ 0 h 101"/>
                <a:gd name="T6" fmla="*/ 100 w 100"/>
                <a:gd name="T7" fmla="*/ 58 h 101"/>
                <a:gd name="T8" fmla="*/ 17 w 100"/>
                <a:gd name="T9" fmla="*/ 58 h 101"/>
                <a:gd name="T10" fmla="*/ 17 w 100"/>
                <a:gd name="T11" fmla="*/ 83 h 101"/>
                <a:gd name="T12" fmla="*/ 81 w 100"/>
                <a:gd name="T13" fmla="*/ 83 h 101"/>
                <a:gd name="T14" fmla="*/ 81 w 100"/>
                <a:gd name="T15" fmla="*/ 101 h 101"/>
                <a:gd name="T16" fmla="*/ 0 w 100"/>
                <a:gd name="T17" fmla="*/ 101 h 101"/>
                <a:gd name="T18" fmla="*/ 0 w 100"/>
                <a:gd name="T19" fmla="*/ 100 h 101"/>
                <a:gd name="T20" fmla="*/ 17 w 100"/>
                <a:gd name="T21" fmla="*/ 41 h 101"/>
                <a:gd name="T22" fmla="*/ 81 w 100"/>
                <a:gd name="T23" fmla="*/ 41 h 101"/>
                <a:gd name="T24" fmla="*/ 81 w 100"/>
                <a:gd name="T25" fmla="*/ 16 h 101"/>
                <a:gd name="T26" fmla="*/ 17 w 100"/>
                <a:gd name="T27" fmla="*/ 16 h 101"/>
                <a:gd name="T28" fmla="*/ 17 w 100"/>
                <a:gd name="T2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01">
                  <a:moveTo>
                    <a:pt x="0" y="10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58"/>
                  </a:lnTo>
                  <a:lnTo>
                    <a:pt x="17" y="58"/>
                  </a:lnTo>
                  <a:lnTo>
                    <a:pt x="17" y="83"/>
                  </a:lnTo>
                  <a:lnTo>
                    <a:pt x="81" y="83"/>
                  </a:lnTo>
                  <a:lnTo>
                    <a:pt x="81" y="101"/>
                  </a:lnTo>
                  <a:lnTo>
                    <a:pt x="0" y="101"/>
                  </a:lnTo>
                  <a:lnTo>
                    <a:pt x="0" y="100"/>
                  </a:lnTo>
                  <a:close/>
                  <a:moveTo>
                    <a:pt x="17" y="41"/>
                  </a:moveTo>
                  <a:lnTo>
                    <a:pt x="81" y="41"/>
                  </a:lnTo>
                  <a:lnTo>
                    <a:pt x="81" y="16"/>
                  </a:lnTo>
                  <a:lnTo>
                    <a:pt x="17" y="16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0">
              <a:extLst>
                <a:ext uri="{FF2B5EF4-FFF2-40B4-BE49-F238E27FC236}">
                  <a16:creationId xmlns:a16="http://schemas.microsoft.com/office/drawing/2014/main" id="{7C0653C6-8827-71E6-DD3E-C6CD2C4B8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188" y="4370388"/>
              <a:ext cx="30163" cy="49213"/>
            </a:xfrm>
            <a:custGeom>
              <a:avLst/>
              <a:gdLst>
                <a:gd name="T0" fmla="*/ 0 w 62"/>
                <a:gd name="T1" fmla="*/ 100 h 100"/>
                <a:gd name="T2" fmla="*/ 0 w 62"/>
                <a:gd name="T3" fmla="*/ 0 h 100"/>
                <a:gd name="T4" fmla="*/ 62 w 62"/>
                <a:gd name="T5" fmla="*/ 0 h 100"/>
                <a:gd name="T6" fmla="*/ 62 w 62"/>
                <a:gd name="T7" fmla="*/ 16 h 100"/>
                <a:gd name="T8" fmla="*/ 17 w 62"/>
                <a:gd name="T9" fmla="*/ 16 h 100"/>
                <a:gd name="T10" fmla="*/ 17 w 62"/>
                <a:gd name="T11" fmla="*/ 100 h 100"/>
                <a:gd name="T12" fmla="*/ 0 w 62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6"/>
                  </a:lnTo>
                  <a:lnTo>
                    <a:pt x="17" y="16"/>
                  </a:lnTo>
                  <a:lnTo>
                    <a:pt x="17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370CA9E2-E18F-5494-66B8-B4CF78A4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4370388"/>
              <a:ext cx="49213" cy="49213"/>
            </a:xfrm>
            <a:custGeom>
              <a:avLst/>
              <a:gdLst>
                <a:gd name="T0" fmla="*/ 83 w 100"/>
                <a:gd name="T1" fmla="*/ 58 h 100"/>
                <a:gd name="T2" fmla="*/ 41 w 100"/>
                <a:gd name="T3" fmla="*/ 58 h 100"/>
                <a:gd name="T4" fmla="*/ 0 w 100"/>
                <a:gd name="T5" fmla="*/ 58 h 100"/>
                <a:gd name="T6" fmla="*/ 0 w 100"/>
                <a:gd name="T7" fmla="*/ 0 h 100"/>
                <a:gd name="T8" fmla="*/ 84 w 100"/>
                <a:gd name="T9" fmla="*/ 0 h 100"/>
                <a:gd name="T10" fmla="*/ 84 w 100"/>
                <a:gd name="T11" fmla="*/ 16 h 100"/>
                <a:gd name="T12" fmla="*/ 19 w 100"/>
                <a:gd name="T13" fmla="*/ 16 h 100"/>
                <a:gd name="T14" fmla="*/ 19 w 100"/>
                <a:gd name="T15" fmla="*/ 41 h 100"/>
                <a:gd name="T16" fmla="*/ 100 w 100"/>
                <a:gd name="T17" fmla="*/ 41 h 100"/>
                <a:gd name="T18" fmla="*/ 100 w 100"/>
                <a:gd name="T19" fmla="*/ 100 h 100"/>
                <a:gd name="T20" fmla="*/ 0 w 100"/>
                <a:gd name="T21" fmla="*/ 100 h 100"/>
                <a:gd name="T22" fmla="*/ 0 w 100"/>
                <a:gd name="T23" fmla="*/ 82 h 100"/>
                <a:gd name="T24" fmla="*/ 83 w 100"/>
                <a:gd name="T25" fmla="*/ 82 h 100"/>
                <a:gd name="T26" fmla="*/ 83 w 100"/>
                <a:gd name="T2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0">
                  <a:moveTo>
                    <a:pt x="83" y="58"/>
                  </a:moveTo>
                  <a:lnTo>
                    <a:pt x="41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6"/>
                  </a:lnTo>
                  <a:lnTo>
                    <a:pt x="19" y="16"/>
                  </a:lnTo>
                  <a:lnTo>
                    <a:pt x="19" y="41"/>
                  </a:lnTo>
                  <a:lnTo>
                    <a:pt x="100" y="41"/>
                  </a:lnTo>
                  <a:lnTo>
                    <a:pt x="100" y="100"/>
                  </a:lnTo>
                  <a:lnTo>
                    <a:pt x="0" y="100"/>
                  </a:lnTo>
                  <a:lnTo>
                    <a:pt x="0" y="82"/>
                  </a:lnTo>
                  <a:lnTo>
                    <a:pt x="83" y="82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7D91B749-D91D-1A3F-5CDC-A319668C3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8826" y="4356100"/>
              <a:ext cx="9525" cy="63500"/>
            </a:xfrm>
            <a:custGeom>
              <a:avLst/>
              <a:gdLst>
                <a:gd name="T0" fmla="*/ 18 w 18"/>
                <a:gd name="T1" fmla="*/ 14 h 129"/>
                <a:gd name="T2" fmla="*/ 0 w 18"/>
                <a:gd name="T3" fmla="*/ 14 h 129"/>
                <a:gd name="T4" fmla="*/ 0 w 18"/>
                <a:gd name="T5" fmla="*/ 0 h 129"/>
                <a:gd name="T6" fmla="*/ 18 w 18"/>
                <a:gd name="T7" fmla="*/ 0 h 129"/>
                <a:gd name="T8" fmla="*/ 18 w 18"/>
                <a:gd name="T9" fmla="*/ 14 h 129"/>
                <a:gd name="T10" fmla="*/ 18 w 18"/>
                <a:gd name="T11" fmla="*/ 129 h 129"/>
                <a:gd name="T12" fmla="*/ 0 w 18"/>
                <a:gd name="T13" fmla="*/ 129 h 129"/>
                <a:gd name="T14" fmla="*/ 0 w 18"/>
                <a:gd name="T15" fmla="*/ 29 h 129"/>
                <a:gd name="T16" fmla="*/ 18 w 18"/>
                <a:gd name="T17" fmla="*/ 29 h 129"/>
                <a:gd name="T18" fmla="*/ 18 w 1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9">
                  <a:moveTo>
                    <a:pt x="1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close/>
                  <a:moveTo>
                    <a:pt x="18" y="129"/>
                  </a:moveTo>
                  <a:lnTo>
                    <a:pt x="0" y="129"/>
                  </a:lnTo>
                  <a:lnTo>
                    <a:pt x="0" y="29"/>
                  </a:lnTo>
                  <a:lnTo>
                    <a:pt x="18" y="29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3">
              <a:extLst>
                <a:ext uri="{FF2B5EF4-FFF2-40B4-BE49-F238E27FC236}">
                  <a16:creationId xmlns:a16="http://schemas.microsoft.com/office/drawing/2014/main" id="{B3469ED7-E243-0229-365F-090536AD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1" y="4356100"/>
              <a:ext cx="31750" cy="63500"/>
            </a:xfrm>
            <a:custGeom>
              <a:avLst/>
              <a:gdLst>
                <a:gd name="T0" fmla="*/ 65 w 65"/>
                <a:gd name="T1" fmla="*/ 111 h 129"/>
                <a:gd name="T2" fmla="*/ 65 w 65"/>
                <a:gd name="T3" fmla="*/ 129 h 129"/>
                <a:gd name="T4" fmla="*/ 0 w 65"/>
                <a:gd name="T5" fmla="*/ 129 h 129"/>
                <a:gd name="T6" fmla="*/ 0 w 65"/>
                <a:gd name="T7" fmla="*/ 64 h 129"/>
                <a:gd name="T8" fmla="*/ 0 w 65"/>
                <a:gd name="T9" fmla="*/ 0 h 129"/>
                <a:gd name="T10" fmla="*/ 18 w 65"/>
                <a:gd name="T11" fmla="*/ 0 h 129"/>
                <a:gd name="T12" fmla="*/ 18 w 65"/>
                <a:gd name="T13" fmla="*/ 29 h 129"/>
                <a:gd name="T14" fmla="*/ 52 w 65"/>
                <a:gd name="T15" fmla="*/ 29 h 129"/>
                <a:gd name="T16" fmla="*/ 52 w 65"/>
                <a:gd name="T17" fmla="*/ 45 h 129"/>
                <a:gd name="T18" fmla="*/ 18 w 65"/>
                <a:gd name="T19" fmla="*/ 45 h 129"/>
                <a:gd name="T20" fmla="*/ 18 w 65"/>
                <a:gd name="T21" fmla="*/ 111 h 129"/>
                <a:gd name="T22" fmla="*/ 65 w 65"/>
                <a:gd name="T23" fmla="*/ 11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29">
                  <a:moveTo>
                    <a:pt x="65" y="111"/>
                  </a:moveTo>
                  <a:lnTo>
                    <a:pt x="65" y="129"/>
                  </a:lnTo>
                  <a:lnTo>
                    <a:pt x="0" y="129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52" y="29"/>
                  </a:lnTo>
                  <a:lnTo>
                    <a:pt x="52" y="45"/>
                  </a:lnTo>
                  <a:lnTo>
                    <a:pt x="18" y="45"/>
                  </a:lnTo>
                  <a:lnTo>
                    <a:pt x="18" y="111"/>
                  </a:lnTo>
                  <a:lnTo>
                    <a:pt x="65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4">
              <a:extLst>
                <a:ext uri="{FF2B5EF4-FFF2-40B4-BE49-F238E27FC236}">
                  <a16:creationId xmlns:a16="http://schemas.microsoft.com/office/drawing/2014/main" id="{6D296A19-1693-D737-F09B-EBD331CC5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713" y="4354513"/>
              <a:ext cx="49213" cy="63500"/>
            </a:xfrm>
            <a:custGeom>
              <a:avLst/>
              <a:gdLst>
                <a:gd name="T0" fmla="*/ 100 w 100"/>
                <a:gd name="T1" fmla="*/ 87 h 128"/>
                <a:gd name="T2" fmla="*/ 100 w 100"/>
                <a:gd name="T3" fmla="*/ 28 h 128"/>
                <a:gd name="T4" fmla="*/ 56 w 100"/>
                <a:gd name="T5" fmla="*/ 28 h 128"/>
                <a:gd name="T6" fmla="*/ 76 w 100"/>
                <a:gd name="T7" fmla="*/ 0 h 128"/>
                <a:gd name="T8" fmla="*/ 58 w 100"/>
                <a:gd name="T9" fmla="*/ 0 h 128"/>
                <a:gd name="T10" fmla="*/ 36 w 100"/>
                <a:gd name="T11" fmla="*/ 28 h 128"/>
                <a:gd name="T12" fmla="*/ 0 w 100"/>
                <a:gd name="T13" fmla="*/ 28 h 128"/>
                <a:gd name="T14" fmla="*/ 0 w 100"/>
                <a:gd name="T15" fmla="*/ 128 h 128"/>
                <a:gd name="T16" fmla="*/ 82 w 100"/>
                <a:gd name="T17" fmla="*/ 128 h 128"/>
                <a:gd name="T18" fmla="*/ 82 w 100"/>
                <a:gd name="T19" fmla="*/ 111 h 128"/>
                <a:gd name="T20" fmla="*/ 18 w 100"/>
                <a:gd name="T21" fmla="*/ 111 h 128"/>
                <a:gd name="T22" fmla="*/ 18 w 100"/>
                <a:gd name="T23" fmla="*/ 86 h 128"/>
                <a:gd name="T24" fmla="*/ 100 w 100"/>
                <a:gd name="T25" fmla="*/ 86 h 128"/>
                <a:gd name="T26" fmla="*/ 100 w 100"/>
                <a:gd name="T27" fmla="*/ 87 h 128"/>
                <a:gd name="T28" fmla="*/ 18 w 100"/>
                <a:gd name="T29" fmla="*/ 46 h 128"/>
                <a:gd name="T30" fmla="*/ 82 w 100"/>
                <a:gd name="T31" fmla="*/ 46 h 128"/>
                <a:gd name="T32" fmla="*/ 82 w 100"/>
                <a:gd name="T33" fmla="*/ 71 h 128"/>
                <a:gd name="T34" fmla="*/ 18 w 100"/>
                <a:gd name="T35" fmla="*/ 71 h 128"/>
                <a:gd name="T36" fmla="*/ 18 w 100"/>
                <a:gd name="T37" fmla="*/ 4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28">
                  <a:moveTo>
                    <a:pt x="100" y="87"/>
                  </a:moveTo>
                  <a:lnTo>
                    <a:pt x="100" y="28"/>
                  </a:lnTo>
                  <a:lnTo>
                    <a:pt x="56" y="28"/>
                  </a:lnTo>
                  <a:lnTo>
                    <a:pt x="76" y="0"/>
                  </a:lnTo>
                  <a:lnTo>
                    <a:pt x="58" y="0"/>
                  </a:lnTo>
                  <a:cubicBezTo>
                    <a:pt x="58" y="0"/>
                    <a:pt x="42" y="20"/>
                    <a:pt x="36" y="28"/>
                  </a:cubicBezTo>
                  <a:lnTo>
                    <a:pt x="0" y="28"/>
                  </a:lnTo>
                  <a:lnTo>
                    <a:pt x="0" y="128"/>
                  </a:lnTo>
                  <a:lnTo>
                    <a:pt x="82" y="128"/>
                  </a:lnTo>
                  <a:lnTo>
                    <a:pt x="82" y="111"/>
                  </a:lnTo>
                  <a:lnTo>
                    <a:pt x="18" y="111"/>
                  </a:lnTo>
                  <a:lnTo>
                    <a:pt x="18" y="86"/>
                  </a:lnTo>
                  <a:lnTo>
                    <a:pt x="100" y="86"/>
                  </a:lnTo>
                  <a:lnTo>
                    <a:pt x="100" y="87"/>
                  </a:lnTo>
                  <a:close/>
                  <a:moveTo>
                    <a:pt x="18" y="46"/>
                  </a:moveTo>
                  <a:lnTo>
                    <a:pt x="82" y="46"/>
                  </a:lnTo>
                  <a:lnTo>
                    <a:pt x="82" y="71"/>
                  </a:lnTo>
                  <a:lnTo>
                    <a:pt x="18" y="71"/>
                  </a:lnTo>
                  <a:lnTo>
                    <a:pt x="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5">
              <a:extLst>
                <a:ext uri="{FF2B5EF4-FFF2-40B4-BE49-F238E27FC236}">
                  <a16:creationId xmlns:a16="http://schemas.microsoft.com/office/drawing/2014/main" id="{EF296952-6899-B9CD-B15E-173A9EA9B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488" y="4370388"/>
              <a:ext cx="166688" cy="187325"/>
            </a:xfrm>
            <a:custGeom>
              <a:avLst/>
              <a:gdLst>
                <a:gd name="T0" fmla="*/ 319 w 338"/>
                <a:gd name="T1" fmla="*/ 363 h 383"/>
                <a:gd name="T2" fmla="*/ 284 w 338"/>
                <a:gd name="T3" fmla="*/ 326 h 383"/>
                <a:gd name="T4" fmla="*/ 284 w 338"/>
                <a:gd name="T5" fmla="*/ 127 h 383"/>
                <a:gd name="T6" fmla="*/ 150 w 338"/>
                <a:gd name="T7" fmla="*/ 0 h 383"/>
                <a:gd name="T8" fmla="*/ 13 w 338"/>
                <a:gd name="T9" fmla="*/ 78 h 383"/>
                <a:gd name="T10" fmla="*/ 53 w 338"/>
                <a:gd name="T11" fmla="*/ 115 h 383"/>
                <a:gd name="T12" fmla="*/ 92 w 338"/>
                <a:gd name="T13" fmla="*/ 73 h 383"/>
                <a:gd name="T14" fmla="*/ 149 w 338"/>
                <a:gd name="T15" fmla="*/ 27 h 383"/>
                <a:gd name="T16" fmla="*/ 219 w 338"/>
                <a:gd name="T17" fmla="*/ 142 h 383"/>
                <a:gd name="T18" fmla="*/ 219 w 338"/>
                <a:gd name="T19" fmla="*/ 172 h 383"/>
                <a:gd name="T20" fmla="*/ 0 w 338"/>
                <a:gd name="T21" fmla="*/ 293 h 383"/>
                <a:gd name="T22" fmla="*/ 100 w 338"/>
                <a:gd name="T23" fmla="*/ 383 h 383"/>
                <a:gd name="T24" fmla="*/ 218 w 338"/>
                <a:gd name="T25" fmla="*/ 325 h 383"/>
                <a:gd name="T26" fmla="*/ 219 w 338"/>
                <a:gd name="T27" fmla="*/ 325 h 383"/>
                <a:gd name="T28" fmla="*/ 282 w 338"/>
                <a:gd name="T29" fmla="*/ 383 h 383"/>
                <a:gd name="T30" fmla="*/ 323 w 338"/>
                <a:gd name="T31" fmla="*/ 381 h 383"/>
                <a:gd name="T32" fmla="*/ 328 w 338"/>
                <a:gd name="T33" fmla="*/ 376 h 383"/>
                <a:gd name="T34" fmla="*/ 338 w 338"/>
                <a:gd name="T35" fmla="*/ 361 h 383"/>
                <a:gd name="T36" fmla="*/ 319 w 338"/>
                <a:gd name="T37" fmla="*/ 3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3">
                  <a:moveTo>
                    <a:pt x="319" y="363"/>
                  </a:moveTo>
                  <a:cubicBezTo>
                    <a:pt x="293" y="363"/>
                    <a:pt x="284" y="353"/>
                    <a:pt x="284" y="326"/>
                  </a:cubicBezTo>
                  <a:lnTo>
                    <a:pt x="284" y="127"/>
                  </a:lnTo>
                  <a:cubicBezTo>
                    <a:pt x="284" y="52"/>
                    <a:pt x="263" y="0"/>
                    <a:pt x="150" y="0"/>
                  </a:cubicBezTo>
                  <a:cubicBezTo>
                    <a:pt x="93" y="0"/>
                    <a:pt x="13" y="26"/>
                    <a:pt x="13" y="78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7" y="115"/>
                    <a:pt x="92" y="106"/>
                    <a:pt x="92" y="73"/>
                  </a:cubicBezTo>
                  <a:cubicBezTo>
                    <a:pt x="92" y="48"/>
                    <a:pt x="98" y="27"/>
                    <a:pt x="149" y="27"/>
                  </a:cubicBezTo>
                  <a:cubicBezTo>
                    <a:pt x="219" y="27"/>
                    <a:pt x="219" y="86"/>
                    <a:pt x="219" y="142"/>
                  </a:cubicBezTo>
                  <a:lnTo>
                    <a:pt x="219" y="172"/>
                  </a:lnTo>
                  <a:cubicBezTo>
                    <a:pt x="157" y="177"/>
                    <a:pt x="0" y="177"/>
                    <a:pt x="0" y="293"/>
                  </a:cubicBezTo>
                  <a:cubicBezTo>
                    <a:pt x="0" y="346"/>
                    <a:pt x="43" y="383"/>
                    <a:pt x="100" y="383"/>
                  </a:cubicBezTo>
                  <a:cubicBezTo>
                    <a:pt x="157" y="383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3"/>
                    <a:pt x="282" y="383"/>
                  </a:cubicBezTo>
                  <a:cubicBezTo>
                    <a:pt x="292" y="383"/>
                    <a:pt x="302" y="383"/>
                    <a:pt x="323" y="381"/>
                  </a:cubicBezTo>
                  <a:lnTo>
                    <a:pt x="328" y="376"/>
                  </a:lnTo>
                  <a:cubicBezTo>
                    <a:pt x="332" y="371"/>
                    <a:pt x="335" y="366"/>
                    <a:pt x="338" y="361"/>
                  </a:cubicBezTo>
                  <a:cubicBezTo>
                    <a:pt x="324" y="363"/>
                    <a:pt x="322" y="363"/>
                    <a:pt x="319" y="36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6">
              <a:extLst>
                <a:ext uri="{FF2B5EF4-FFF2-40B4-BE49-F238E27FC236}">
                  <a16:creationId xmlns:a16="http://schemas.microsoft.com/office/drawing/2014/main" id="{AC560FFC-99ED-D452-3B00-9F63F517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76" y="4398963"/>
              <a:ext cx="109538" cy="109538"/>
            </a:xfrm>
            <a:custGeom>
              <a:avLst/>
              <a:gdLst>
                <a:gd name="T0" fmla="*/ 22 w 225"/>
                <a:gd name="T1" fmla="*/ 0 h 224"/>
                <a:gd name="T2" fmla="*/ 0 w 225"/>
                <a:gd name="T3" fmla="*/ 19 h 224"/>
                <a:gd name="T4" fmla="*/ 0 w 225"/>
                <a:gd name="T5" fmla="*/ 224 h 224"/>
                <a:gd name="T6" fmla="*/ 225 w 225"/>
                <a:gd name="T7" fmla="*/ 224 h 224"/>
                <a:gd name="T8" fmla="*/ 225 w 225"/>
                <a:gd name="T9" fmla="*/ 0 h 224"/>
                <a:gd name="T10" fmla="*/ 150 w 225"/>
                <a:gd name="T11" fmla="*/ 0 h 224"/>
                <a:gd name="T12" fmla="*/ 150 w 225"/>
                <a:gd name="T13" fmla="*/ 149 h 224"/>
                <a:gd name="T14" fmla="*/ 75 w 225"/>
                <a:gd name="T15" fmla="*/ 149 h 224"/>
                <a:gd name="T16" fmla="*/ 75 w 225"/>
                <a:gd name="T17" fmla="*/ 0 h 224"/>
                <a:gd name="T18" fmla="*/ 22 w 225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24">
                  <a:moveTo>
                    <a:pt x="22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5" y="224"/>
                  </a:lnTo>
                  <a:lnTo>
                    <a:pt x="225" y="0"/>
                  </a:lnTo>
                  <a:lnTo>
                    <a:pt x="150" y="0"/>
                  </a:lnTo>
                  <a:lnTo>
                    <a:pt x="150" y="149"/>
                  </a:lnTo>
                  <a:lnTo>
                    <a:pt x="75" y="149"/>
                  </a:lnTo>
                  <a:lnTo>
                    <a:pt x="75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7">
              <a:extLst>
                <a:ext uri="{FF2B5EF4-FFF2-40B4-BE49-F238E27FC236}">
                  <a16:creationId xmlns:a16="http://schemas.microsoft.com/office/drawing/2014/main" id="{6B85393B-2814-D2D8-0796-F65BD270A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4576" y="4308475"/>
              <a:ext cx="385763" cy="311150"/>
            </a:xfrm>
            <a:custGeom>
              <a:avLst/>
              <a:gdLst>
                <a:gd name="T0" fmla="*/ 462 w 790"/>
                <a:gd name="T1" fmla="*/ 408 h 638"/>
                <a:gd name="T2" fmla="*/ 607 w 790"/>
                <a:gd name="T3" fmla="*/ 325 h 638"/>
                <a:gd name="T4" fmla="*/ 607 w 790"/>
                <a:gd name="T5" fmla="*/ 373 h 638"/>
                <a:gd name="T6" fmla="*/ 518 w 790"/>
                <a:gd name="T7" fmla="*/ 478 h 638"/>
                <a:gd name="T8" fmla="*/ 462 w 790"/>
                <a:gd name="T9" fmla="*/ 408 h 638"/>
                <a:gd name="T10" fmla="*/ 707 w 790"/>
                <a:gd name="T11" fmla="*/ 490 h 638"/>
                <a:gd name="T12" fmla="*/ 726 w 790"/>
                <a:gd name="T13" fmla="*/ 489 h 638"/>
                <a:gd name="T14" fmla="*/ 790 w 790"/>
                <a:gd name="T15" fmla="*/ 284 h 638"/>
                <a:gd name="T16" fmla="*/ 518 w 790"/>
                <a:gd name="T17" fmla="*/ 0 h 638"/>
                <a:gd name="T18" fmla="*/ 407 w 790"/>
                <a:gd name="T19" fmla="*/ 18 h 638"/>
                <a:gd name="T20" fmla="*/ 407 w 790"/>
                <a:gd name="T21" fmla="*/ 117 h 638"/>
                <a:gd name="T22" fmla="*/ 388 w 790"/>
                <a:gd name="T23" fmla="*/ 117 h 638"/>
                <a:gd name="T24" fmla="*/ 388 w 790"/>
                <a:gd name="T25" fmla="*/ 135 h 638"/>
                <a:gd name="T26" fmla="*/ 313 w 790"/>
                <a:gd name="T27" fmla="*/ 135 h 638"/>
                <a:gd name="T28" fmla="*/ 313 w 790"/>
                <a:gd name="T29" fmla="*/ 135 h 638"/>
                <a:gd name="T30" fmla="*/ 313 w 790"/>
                <a:gd name="T31" fmla="*/ 54 h 638"/>
                <a:gd name="T32" fmla="*/ 125 w 790"/>
                <a:gd name="T33" fmla="*/ 188 h 638"/>
                <a:gd name="T34" fmla="*/ 178 w 790"/>
                <a:gd name="T35" fmla="*/ 188 h 638"/>
                <a:gd name="T36" fmla="*/ 178 w 790"/>
                <a:gd name="T37" fmla="*/ 338 h 638"/>
                <a:gd name="T38" fmla="*/ 253 w 790"/>
                <a:gd name="T39" fmla="*/ 338 h 638"/>
                <a:gd name="T40" fmla="*/ 253 w 790"/>
                <a:gd name="T41" fmla="*/ 188 h 638"/>
                <a:gd name="T42" fmla="*/ 328 w 790"/>
                <a:gd name="T43" fmla="*/ 188 h 638"/>
                <a:gd name="T44" fmla="*/ 328 w 790"/>
                <a:gd name="T45" fmla="*/ 413 h 638"/>
                <a:gd name="T46" fmla="*/ 103 w 790"/>
                <a:gd name="T47" fmla="*/ 413 h 638"/>
                <a:gd name="T48" fmla="*/ 103 w 790"/>
                <a:gd name="T49" fmla="*/ 207 h 638"/>
                <a:gd name="T50" fmla="*/ 0 w 790"/>
                <a:gd name="T51" fmla="*/ 398 h 638"/>
                <a:gd name="T52" fmla="*/ 400 w 790"/>
                <a:gd name="T53" fmla="*/ 638 h 638"/>
                <a:gd name="T54" fmla="*/ 697 w 790"/>
                <a:gd name="T55" fmla="*/ 524 h 638"/>
                <a:gd name="T56" fmla="*/ 711 w 790"/>
                <a:gd name="T57" fmla="*/ 509 h 638"/>
                <a:gd name="T58" fmla="*/ 670 w 790"/>
                <a:gd name="T59" fmla="*/ 512 h 638"/>
                <a:gd name="T60" fmla="*/ 607 w 790"/>
                <a:gd name="T61" fmla="*/ 453 h 638"/>
                <a:gd name="T62" fmla="*/ 606 w 790"/>
                <a:gd name="T63" fmla="*/ 453 h 638"/>
                <a:gd name="T64" fmla="*/ 488 w 790"/>
                <a:gd name="T65" fmla="*/ 512 h 638"/>
                <a:gd name="T66" fmla="*/ 388 w 790"/>
                <a:gd name="T67" fmla="*/ 422 h 638"/>
                <a:gd name="T68" fmla="*/ 607 w 790"/>
                <a:gd name="T69" fmla="*/ 300 h 638"/>
                <a:gd name="T70" fmla="*/ 607 w 790"/>
                <a:gd name="T71" fmla="*/ 270 h 638"/>
                <a:gd name="T72" fmla="*/ 537 w 790"/>
                <a:gd name="T73" fmla="*/ 155 h 638"/>
                <a:gd name="T74" fmla="*/ 480 w 790"/>
                <a:gd name="T75" fmla="*/ 202 h 638"/>
                <a:gd name="T76" fmla="*/ 441 w 790"/>
                <a:gd name="T77" fmla="*/ 243 h 638"/>
                <a:gd name="T78" fmla="*/ 401 w 790"/>
                <a:gd name="T79" fmla="*/ 207 h 638"/>
                <a:gd name="T80" fmla="*/ 538 w 790"/>
                <a:gd name="T81" fmla="*/ 128 h 638"/>
                <a:gd name="T82" fmla="*/ 672 w 790"/>
                <a:gd name="T83" fmla="*/ 255 h 638"/>
                <a:gd name="T84" fmla="*/ 672 w 790"/>
                <a:gd name="T85" fmla="*/ 454 h 638"/>
                <a:gd name="T86" fmla="*/ 707 w 790"/>
                <a:gd name="T87" fmla="*/ 49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8">
                  <a:moveTo>
                    <a:pt x="462" y="408"/>
                  </a:moveTo>
                  <a:cubicBezTo>
                    <a:pt x="462" y="333"/>
                    <a:pt x="568" y="327"/>
                    <a:pt x="607" y="325"/>
                  </a:cubicBezTo>
                  <a:lnTo>
                    <a:pt x="607" y="373"/>
                  </a:lnTo>
                  <a:cubicBezTo>
                    <a:pt x="607" y="428"/>
                    <a:pt x="572" y="478"/>
                    <a:pt x="518" y="478"/>
                  </a:cubicBezTo>
                  <a:cubicBezTo>
                    <a:pt x="490" y="478"/>
                    <a:pt x="462" y="449"/>
                    <a:pt x="462" y="408"/>
                  </a:cubicBezTo>
                  <a:close/>
                  <a:moveTo>
                    <a:pt x="707" y="490"/>
                  </a:moveTo>
                  <a:cubicBezTo>
                    <a:pt x="710" y="490"/>
                    <a:pt x="712" y="490"/>
                    <a:pt x="726" y="489"/>
                  </a:cubicBezTo>
                  <a:cubicBezTo>
                    <a:pt x="770" y="427"/>
                    <a:pt x="790" y="352"/>
                    <a:pt x="790" y="284"/>
                  </a:cubicBezTo>
                  <a:cubicBezTo>
                    <a:pt x="790" y="129"/>
                    <a:pt x="683" y="0"/>
                    <a:pt x="518" y="0"/>
                  </a:cubicBezTo>
                  <a:cubicBezTo>
                    <a:pt x="483" y="0"/>
                    <a:pt x="446" y="7"/>
                    <a:pt x="407" y="18"/>
                  </a:cubicBezTo>
                  <a:lnTo>
                    <a:pt x="407" y="117"/>
                  </a:lnTo>
                  <a:lnTo>
                    <a:pt x="388" y="117"/>
                  </a:lnTo>
                  <a:lnTo>
                    <a:pt x="388" y="135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54"/>
                  </a:lnTo>
                  <a:cubicBezTo>
                    <a:pt x="252" y="85"/>
                    <a:pt x="188" y="129"/>
                    <a:pt x="125" y="188"/>
                  </a:cubicBezTo>
                  <a:lnTo>
                    <a:pt x="178" y="188"/>
                  </a:lnTo>
                  <a:lnTo>
                    <a:pt x="178" y="338"/>
                  </a:lnTo>
                  <a:lnTo>
                    <a:pt x="253" y="338"/>
                  </a:lnTo>
                  <a:lnTo>
                    <a:pt x="253" y="188"/>
                  </a:lnTo>
                  <a:lnTo>
                    <a:pt x="328" y="188"/>
                  </a:lnTo>
                  <a:lnTo>
                    <a:pt x="328" y="413"/>
                  </a:lnTo>
                  <a:lnTo>
                    <a:pt x="103" y="413"/>
                  </a:lnTo>
                  <a:lnTo>
                    <a:pt x="103" y="207"/>
                  </a:lnTo>
                  <a:cubicBezTo>
                    <a:pt x="28" y="280"/>
                    <a:pt x="0" y="344"/>
                    <a:pt x="0" y="398"/>
                  </a:cubicBezTo>
                  <a:cubicBezTo>
                    <a:pt x="0" y="512"/>
                    <a:pt x="151" y="638"/>
                    <a:pt x="400" y="638"/>
                  </a:cubicBezTo>
                  <a:cubicBezTo>
                    <a:pt x="538" y="638"/>
                    <a:pt x="635" y="590"/>
                    <a:pt x="697" y="524"/>
                  </a:cubicBezTo>
                  <a:lnTo>
                    <a:pt x="711" y="509"/>
                  </a:lnTo>
                  <a:cubicBezTo>
                    <a:pt x="688" y="512"/>
                    <a:pt x="680" y="512"/>
                    <a:pt x="670" y="512"/>
                  </a:cubicBezTo>
                  <a:cubicBezTo>
                    <a:pt x="622" y="512"/>
                    <a:pt x="607" y="488"/>
                    <a:pt x="607" y="453"/>
                  </a:cubicBezTo>
                  <a:lnTo>
                    <a:pt x="606" y="453"/>
                  </a:lnTo>
                  <a:cubicBezTo>
                    <a:pt x="580" y="489"/>
                    <a:pt x="545" y="512"/>
                    <a:pt x="488" y="512"/>
                  </a:cubicBezTo>
                  <a:cubicBezTo>
                    <a:pt x="431" y="512"/>
                    <a:pt x="388" y="473"/>
                    <a:pt x="388" y="422"/>
                  </a:cubicBezTo>
                  <a:cubicBezTo>
                    <a:pt x="388" y="305"/>
                    <a:pt x="545" y="305"/>
                    <a:pt x="607" y="300"/>
                  </a:cubicBezTo>
                  <a:lnTo>
                    <a:pt x="607" y="270"/>
                  </a:lnTo>
                  <a:cubicBezTo>
                    <a:pt x="607" y="214"/>
                    <a:pt x="606" y="155"/>
                    <a:pt x="537" y="155"/>
                  </a:cubicBezTo>
                  <a:cubicBezTo>
                    <a:pt x="486" y="155"/>
                    <a:pt x="480" y="177"/>
                    <a:pt x="480" y="202"/>
                  </a:cubicBezTo>
                  <a:cubicBezTo>
                    <a:pt x="480" y="234"/>
                    <a:pt x="455" y="243"/>
                    <a:pt x="441" y="243"/>
                  </a:cubicBezTo>
                  <a:cubicBezTo>
                    <a:pt x="418" y="243"/>
                    <a:pt x="401" y="228"/>
                    <a:pt x="401" y="207"/>
                  </a:cubicBezTo>
                  <a:cubicBezTo>
                    <a:pt x="401" y="154"/>
                    <a:pt x="481" y="128"/>
                    <a:pt x="538" y="128"/>
                  </a:cubicBezTo>
                  <a:cubicBezTo>
                    <a:pt x="652" y="128"/>
                    <a:pt x="672" y="180"/>
                    <a:pt x="672" y="255"/>
                  </a:cubicBezTo>
                  <a:lnTo>
                    <a:pt x="672" y="454"/>
                  </a:lnTo>
                  <a:cubicBezTo>
                    <a:pt x="672" y="480"/>
                    <a:pt x="681" y="490"/>
                    <a:pt x="707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158">
              <a:extLst>
                <a:ext uri="{FF2B5EF4-FFF2-40B4-BE49-F238E27FC236}">
                  <a16:creationId xmlns:a16="http://schemas.microsoft.com/office/drawing/2014/main" id="{88D99EA8-2410-454A-B861-C01EFD59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73550"/>
              <a:ext cx="36513" cy="92075"/>
            </a:xfrm>
            <a:prstGeom prst="rect">
              <a:avLst/>
            </a:prstGeom>
            <a:solidFill>
              <a:srgbClr val="23ACF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BBBEF"/>
                </a:solidFill>
              </a:endParaRPr>
            </a:p>
          </p:txBody>
        </p:sp>
      </p:grpSp>
      <p:sp>
        <p:nvSpPr>
          <p:cNvPr id="5" name="Rectangle: Top Corners Rounded 1">
            <a:extLst>
              <a:ext uri="{FF2B5EF4-FFF2-40B4-BE49-F238E27FC236}">
                <a16:creationId xmlns:a16="http://schemas.microsoft.com/office/drawing/2014/main" id="{8F2B6F82-44DE-7462-B5C2-9B085755C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 flipV="1">
            <a:off x="167640" y="6226742"/>
            <a:ext cx="11856720" cy="631258"/>
          </a:xfrm>
          <a:prstGeom prst="round2SameRect">
            <a:avLst>
              <a:gd name="adj1" fmla="val 16755"/>
              <a:gd name="adj2" fmla="val 0"/>
            </a:avLst>
          </a:prstGeom>
          <a:gradFill flip="none" rotWithShape="1">
            <a:gsLst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 Pro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: Top Corners Rounded 1">
            <a:extLst>
              <a:ext uri="{FF2B5EF4-FFF2-40B4-BE49-F238E27FC236}">
                <a16:creationId xmlns:a16="http://schemas.microsoft.com/office/drawing/2014/main" id="{E96FF048-BF71-E4BC-0041-2E3907BFAD80}"/>
              </a:ext>
            </a:extLst>
          </p:cNvPr>
          <p:cNvSpPr>
            <a:spLocks/>
          </p:cNvSpPr>
          <p:nvPr userDrawn="1"/>
        </p:nvSpPr>
        <p:spPr>
          <a:xfrm rot="10800000" flipV="1">
            <a:off x="336176" y="6377540"/>
            <a:ext cx="1512622" cy="3296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rPr>
              <a:t>Université d’Angers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EB0D6C-4DDF-EE94-39BC-3FF044500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fr-FR" noProof="0"/>
              <a:t>Nom du document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2636D01-FCCB-0E3F-69FE-FF1B23424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240D55B-B18D-F28C-90FB-ACDEFA65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4984" y="4395056"/>
            <a:ext cx="5153790" cy="216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3E51943E-99F4-3399-93A8-92310D9C8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67640" cy="6858000"/>
          </a:xfrm>
          <a:custGeom>
            <a:avLst/>
            <a:gdLst>
              <a:gd name="connsiteX0" fmla="*/ 0 w 10805788"/>
              <a:gd name="connsiteY0" fmla="*/ 0 h 21600"/>
              <a:gd name="connsiteX1" fmla="*/ 10805788 w 10805788"/>
              <a:gd name="connsiteY1" fmla="*/ 0 h 21600"/>
              <a:gd name="connsiteX2" fmla="*/ 10805788 w 10805788"/>
              <a:gd name="connsiteY2" fmla="*/ 21600 h 21600"/>
              <a:gd name="connsiteX3" fmla="*/ 0 w 10805788"/>
              <a:gd name="connsiteY3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5788" h="21600">
                <a:moveTo>
                  <a:pt x="0" y="0"/>
                </a:moveTo>
                <a:lnTo>
                  <a:pt x="10805788" y="0"/>
                </a:lnTo>
                <a:lnTo>
                  <a:pt x="1080578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1F4F9"/>
          </a:solidFill>
        </p:spPr>
        <p:txBody>
          <a:bodyPr wrap="square">
            <a:noAutofit/>
          </a:bodyPr>
          <a:lstStyle>
            <a:lvl1pPr>
              <a:buFontTx/>
              <a:buNone/>
              <a:defRPr sz="100">
                <a:noFill/>
                <a:latin typeface="+mj-lt"/>
              </a:defRPr>
            </a:lvl1pPr>
            <a:lvl2pPr marL="0" indent="0">
              <a:buFontTx/>
              <a:buNone/>
              <a:defRPr sz="100"/>
            </a:lvl2pPr>
            <a:lvl3pPr marL="0" indent="0">
              <a:buClr>
                <a:schemeClr val="accent2"/>
              </a:buClr>
              <a:buFontTx/>
              <a:buNone/>
              <a:defRPr sz="100"/>
            </a:lvl3pPr>
            <a:lvl4pPr marL="0" indent="0">
              <a:buFontTx/>
              <a:buNone/>
              <a:defRPr sz="100"/>
            </a:lvl4pPr>
            <a:lvl5pPr marL="0" indent="0">
              <a:buFontTx/>
              <a:buNone/>
              <a:defRPr sz="100"/>
            </a:lvl5pPr>
            <a:lvl6pPr marL="0" indent="0">
              <a:buFontTx/>
              <a:buNone/>
              <a:defRPr sz="100"/>
            </a:lvl6pPr>
            <a:lvl7pPr marL="0" indent="0">
              <a:buFontTx/>
              <a:buNone/>
              <a:defRPr sz="100"/>
            </a:lvl7pPr>
            <a:lvl8pPr marL="0" indent="0">
              <a:buFontTx/>
              <a:buNone/>
              <a:defRPr sz="100"/>
            </a:lvl8pPr>
            <a:lvl9pPr marL="0" indent="0">
              <a:buFontTx/>
              <a:buNone/>
              <a:defRPr sz="1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244A64-5CF7-7615-313E-DC61F4D1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/>
          <a:p>
            <a:r>
              <a:rPr lang="fr-FR" noProof="0"/>
              <a:t>Style de 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76AB5-48AD-B191-A7F3-DAE6278A1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/>
              <a:t>Premier niveau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 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  <a:p>
            <a:pPr lvl="6"/>
            <a:r>
              <a:rPr lang="fr-FR" noProof="0"/>
              <a:t>Septième niveau</a:t>
            </a:r>
          </a:p>
          <a:p>
            <a:pPr lvl="7"/>
            <a:r>
              <a:rPr lang="fr-FR" noProof="0"/>
              <a:t>Huitième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60EA1-D26C-3ED0-FDEC-16AE8F4E0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7148530"/>
            <a:ext cx="146369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lvl1pPr algn="l">
              <a:defRPr lang="fr-FR" sz="900" smtClean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Nom du document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AF308-F870-6748-DBF8-07A62F5E1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000000">
                    <a:alpha val="80000"/>
                  </a:srgbClr>
                </a:solidFill>
                <a:effectLst/>
                <a:uLnTx/>
                <a:uFillTx/>
                <a:latin typeface="Verdana Pro" panose="020B0604030504040204" pitchFamily="34" charset="0"/>
                <a:ea typeface="Verdana Pro" panose="020B0604030504040204" pitchFamily="34" charset="0"/>
                <a:cs typeface="+mn-cs"/>
              </a:defRPr>
            </a:lvl1pPr>
          </a:lstStyle>
          <a:p>
            <a:fld id="{A5311C5C-DD0D-4634-AA58-1EB1FA85B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7" r:id="rId3"/>
    <p:sldLayoutId id="2147483788" r:id="rId4"/>
    <p:sldLayoutId id="2147483789" r:id="rId5"/>
    <p:sldLayoutId id="2147483790" r:id="rId6"/>
    <p:sldLayoutId id="2147483785" r:id="rId7"/>
    <p:sldLayoutId id="2147483786" r:id="rId8"/>
    <p:sldLayoutId id="2147483784" r:id="rId9"/>
    <p:sldLayoutId id="2147483783" r:id="rId10"/>
    <p:sldLayoutId id="2147483782" r:id="rId11"/>
    <p:sldLayoutId id="2147483781" r:id="rId12"/>
    <p:sldLayoutId id="2147483766" r:id="rId13"/>
    <p:sldLayoutId id="2147483767" r:id="rId14"/>
    <p:sldLayoutId id="2147483768" r:id="rId15"/>
    <p:sldLayoutId id="2147483769" r:id="rId16"/>
    <p:sldLayoutId id="2147483780" r:id="rId17"/>
    <p:sldLayoutId id="2147483770" r:id="rId18"/>
    <p:sldLayoutId id="2147483773" r:id="rId19"/>
    <p:sldLayoutId id="2147483771" r:id="rId20"/>
    <p:sldLayoutId id="2147483772" r:id="rId21"/>
    <p:sldLayoutId id="2147483774" r:id="rId22"/>
    <p:sldLayoutId id="2147483775" r:id="rId23"/>
    <p:sldLayoutId id="2147483776" r:id="rId24"/>
    <p:sldLayoutId id="2147483777" r:id="rId25"/>
    <p:sldLayoutId id="2147483764" r:id="rId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3"/>
          </a:solidFill>
          <a:latin typeface="Verdana Pro Semibold" panose="020B070403050404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Tx/>
        <a:buNone/>
        <a:defRPr sz="2000" kern="1200">
          <a:solidFill>
            <a:schemeClr val="tx1"/>
          </a:solidFill>
          <a:latin typeface="Verdana Pro Semibold" panose="020B070403050404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1"/>
        </a:buClr>
        <a:buSzPct val="130000"/>
        <a:buFont typeface="Verdana Pro" panose="020B060403050404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2"/>
        </a:buClr>
        <a:buSzPct val="130000"/>
        <a:buFont typeface="Verdana Pro" panose="020B060403050404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5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4"/>
        </a:buClr>
        <a:buSzPct val="130000"/>
        <a:buFont typeface="Verdana Pro" panose="020B060403050404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5440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1"/>
        </a:buClr>
        <a:buSzPct val="130000"/>
        <a:buFont typeface="Verdana Pro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55440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2"/>
        </a:buClr>
        <a:buSzPct val="130000"/>
        <a:buFont typeface="Verdana Pro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55440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4"/>
        </a:buClr>
        <a:buSzPct val="130000"/>
        <a:buFont typeface="Verdana Pro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54400" indent="-28575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Clr>
          <a:schemeClr val="accent4"/>
        </a:buClr>
        <a:buSzPct val="130000"/>
        <a:buFont typeface="Verdana Pro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43" userDrawn="1">
          <p15:clr>
            <a:srgbClr val="F26B43"/>
          </p15:clr>
        </p15:guide>
        <p15:guide id="4" pos="2608" userDrawn="1">
          <p15:clr>
            <a:srgbClr val="F26B43"/>
          </p15:clr>
        </p15:guide>
        <p15:guide id="5" pos="5072" userDrawn="1">
          <p15:clr>
            <a:srgbClr val="F26B43"/>
          </p15:clr>
        </p15:guide>
        <p15:guide id="6" pos="7536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4320" userDrawn="1">
          <p15:clr>
            <a:srgbClr val="F26B43"/>
          </p15:clr>
        </p15:guide>
        <p15:guide id="9" orient="horz" pos="259" userDrawn="1">
          <p15:clr>
            <a:srgbClr val="F26B43"/>
          </p15:clr>
        </p15:guide>
        <p15:guide id="10" orient="horz" pos="1583" userDrawn="1">
          <p15:clr>
            <a:srgbClr val="F26B43"/>
          </p15:clr>
        </p15:guide>
        <p15:guide id="11" orient="horz" pos="2908" userDrawn="1">
          <p15:clr>
            <a:srgbClr val="F26B43"/>
          </p15:clr>
        </p15:guide>
        <p15:guide id="12" orient="horz" pos="42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CE78BF-7B9C-44FA-B17F-7BD3F96C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F96D4A-A23D-45AF-AD6F-035575B42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  <a:p>
            <a:pPr lvl="5"/>
            <a:r>
              <a:rPr lang="en-US"/>
              <a:t>Sixième niveau</a:t>
            </a:r>
          </a:p>
          <a:p>
            <a:pPr lvl="6"/>
            <a:r>
              <a:rPr lang="en-US"/>
              <a:t>Septième niveau</a:t>
            </a:r>
          </a:p>
          <a:p>
            <a:pPr lvl="7"/>
            <a:r>
              <a:rPr lang="en-US"/>
              <a:t>Huitième niveau</a:t>
            </a:r>
          </a:p>
          <a:p>
            <a:pPr lvl="8"/>
            <a:r>
              <a:rPr lang="en-US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8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Bagoss Standard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680">
          <p15:clr>
            <a:srgbClr val="EB711A"/>
          </p15:clr>
        </p15:guide>
        <p15:guide id="3" pos="192">
          <p15:clr>
            <a:srgbClr val="EB711A"/>
          </p15:clr>
        </p15:guide>
        <p15:guide id="4" pos="712">
          <p15:clr>
            <a:srgbClr val="EB711A"/>
          </p15:clr>
        </p15:guide>
        <p15:guide id="5" pos="808">
          <p15:clr>
            <a:srgbClr val="EB711A"/>
          </p15:clr>
        </p15:guide>
        <p15:guide id="6" pos="1328">
          <p15:clr>
            <a:srgbClr val="EB711A"/>
          </p15:clr>
        </p15:guide>
        <p15:guide id="7" pos="1424">
          <p15:clr>
            <a:srgbClr val="EB711A"/>
          </p15:clr>
        </p15:guide>
        <p15:guide id="8" pos="1944">
          <p15:clr>
            <a:srgbClr val="EB711A"/>
          </p15:clr>
        </p15:guide>
        <p15:guide id="9" pos="2040">
          <p15:clr>
            <a:srgbClr val="EB711A"/>
          </p15:clr>
        </p15:guide>
        <p15:guide id="10" pos="2560">
          <p15:clr>
            <a:srgbClr val="EB711A"/>
          </p15:clr>
        </p15:guide>
        <p15:guide id="11" pos="2656">
          <p15:clr>
            <a:srgbClr val="EB711A"/>
          </p15:clr>
        </p15:guide>
        <p15:guide id="12" pos="3176">
          <p15:clr>
            <a:srgbClr val="EB711A"/>
          </p15:clr>
        </p15:guide>
        <p15:guide id="13" pos="3272">
          <p15:clr>
            <a:srgbClr val="EB711A"/>
          </p15:clr>
        </p15:guide>
        <p15:guide id="14" pos="3792">
          <p15:clr>
            <a:srgbClr val="EB711A"/>
          </p15:clr>
        </p15:guide>
        <p15:guide id="15" pos="3888">
          <p15:clr>
            <a:srgbClr val="EB711A"/>
          </p15:clr>
        </p15:guide>
        <p15:guide id="16" pos="4408">
          <p15:clr>
            <a:srgbClr val="EB711A"/>
          </p15:clr>
        </p15:guide>
        <p15:guide id="17" pos="4504">
          <p15:clr>
            <a:srgbClr val="EB711A"/>
          </p15:clr>
        </p15:guide>
        <p15:guide id="18" pos="5024">
          <p15:clr>
            <a:srgbClr val="EB711A"/>
          </p15:clr>
        </p15:guide>
        <p15:guide id="19" pos="5120">
          <p15:clr>
            <a:srgbClr val="EB711A"/>
          </p15:clr>
        </p15:guide>
        <p15:guide id="20" pos="5640">
          <p15:clr>
            <a:srgbClr val="EB711A"/>
          </p15:clr>
        </p15:guide>
        <p15:guide id="21" pos="5736">
          <p15:clr>
            <a:srgbClr val="EB711A"/>
          </p15:clr>
        </p15:guide>
        <p15:guide id="22" pos="6256">
          <p15:clr>
            <a:srgbClr val="EB711A"/>
          </p15:clr>
        </p15:guide>
        <p15:guide id="23" pos="6352">
          <p15:clr>
            <a:srgbClr val="EB711A"/>
          </p15:clr>
        </p15:guide>
        <p15:guide id="24" pos="6872">
          <p15:clr>
            <a:srgbClr val="EB711A"/>
          </p15:clr>
        </p15:guide>
        <p15:guide id="25" pos="6968">
          <p15:clr>
            <a:srgbClr val="EB711A"/>
          </p15:clr>
        </p15:guide>
        <p15:guide id="26" pos="7488">
          <p15:clr>
            <a:srgbClr val="EB711A"/>
          </p15:clr>
        </p15:guide>
        <p15:guide id="27" orient="horz">
          <p15:clr>
            <a:srgbClr val="EB711A"/>
          </p15:clr>
        </p15:guide>
        <p15:guide id="28" orient="horz" pos="4320">
          <p15:clr>
            <a:srgbClr val="EB711A"/>
          </p15:clr>
        </p15:guide>
        <p15:guide id="29" orient="horz" pos="192">
          <p15:clr>
            <a:srgbClr val="EB711A"/>
          </p15:clr>
        </p15:guide>
        <p15:guide id="30" orient="horz" pos="4128">
          <p15:clr>
            <a:srgbClr val="EB711A"/>
          </p15:clr>
        </p15:guide>
        <p15:guide id="31">
          <p15:clr>
            <a:srgbClr val="EB711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365.cloud.microsoft/cha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ue.fr/publications/actualites/details/une-ia-souveraine-pour-lesr-lamue-ouvre-un-service-dexperimentation-des-2026?utm_source=fil_amue&amp;utm_medium=email&amp;utm_campaign=2512_NUM_UneIAsouverainepourl%E2%80%99ESRl%E2%80%99&amp;utm_term=numerique&amp;utm_content=151225_offreIA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hyperlink" Target="https://univangersfr.sharepoint.com/:p:/s/DDN-TEST/ETKFNQQlzLhJjsERbn6C6MUBQl6lJT6zEdZvWt26nJdP9w?e=dl6Zvp" TargetMode="External"/><Relationship Id="rId4" Type="http://schemas.openxmlformats.org/officeDocument/2006/relationships/image" Target="../media/image4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leria-info.univ-angers.fr/~jeanmichel.richer/webinaire_ia.php" TargetMode="External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hyperlink" Target="https://univangersfr-my.sharepoint.com/:v:/g/personal/daniel_bourrion_univ-angers_fr/EQ0oa1I7AQlIk0DX2JDHlgsBeIcJluYdcYnYNDagC6Gw_Q?nav=eyJyZWZlcnJhbEluZm8iOnsicmVmZXJyYWxBcHAiOiJTdHJlYW1XZWJBcHAiLCJyZWZlcnJhbFZpZXciOiJTaGFyZURpYWxvZy1MaW5rIiwicmVmZXJyYWxBcHBQbGF0Zm9ybSI6IldlYiIsInJlZmVycmFsTW9kZSI6InZpZXcifX0%3D&amp;e=aRYOzb" TargetMode="External"/><Relationship Id="rId4" Type="http://schemas.openxmlformats.org/officeDocument/2006/relationships/hyperlink" Target="https://univangersfr-my.sharepoint.com/:v:/g/personal/daniel_bourrion_univ-angers_fr/EVcnuekWTb5PkO6WY5DVKCMBXYDbqxPW9xb_kxVEVAVXqw?nav=eyJyZWZlcnJhbEluZm8iOnsicmVmZXJyYWxBcHAiOiJTdHJlYW1XZWJBcHAiLCJyZWZlcnJhbFZpZXciOiJTaGFyZURpYWxvZy1MaW5rIiwicmVmZXJyYWxBcHBQbGF0Zm9ybSI6IldlYiIsInJlZmVycmFsTW9kZSI6InZpZXcifX0%3D&amp;e=X7Jn4w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dpd@pix.fr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x.fr/politique-protection-donnees-personnelles-app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000A9-E852-FC24-0948-0FF6DA535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06679D-98E8-3359-1DBB-E6FD3AF8D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292688-7A47-C36B-ACA8-BA672171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872" y="5026064"/>
            <a:ext cx="3763088" cy="1629011"/>
          </a:xfrm>
        </p:spPr>
        <p:txBody>
          <a:bodyPr/>
          <a:lstStyle/>
          <a:p>
            <a:r>
              <a:rPr lang="fr-FR"/>
              <a:t>CPN</a:t>
            </a:r>
            <a:br>
              <a:rPr lang="fr-FR"/>
            </a:br>
            <a:r>
              <a:rPr lang="fr-FR" sz="1800"/>
              <a:t>Salle du conseil DEG</a:t>
            </a:r>
            <a:br>
              <a:rPr lang="fr-FR" sz="1800"/>
            </a:br>
            <a:r>
              <a:rPr lang="fr-FR" sz="1800"/>
              <a:t>19 décembre 2025</a:t>
            </a:r>
            <a:br>
              <a:rPr lang="fr-FR" sz="1800"/>
            </a:br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94585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63021-CB75-10C3-D8B4-752E7F943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B4CD554-790F-23F2-D2FB-7C3A80CA9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75" y="694276"/>
            <a:ext cx="10805788" cy="551167"/>
          </a:xfrm>
        </p:spPr>
        <p:txBody>
          <a:bodyPr/>
          <a:lstStyle/>
          <a:p>
            <a:r>
              <a:rPr lang="fr-FR" sz="3600"/>
              <a:t>Quel est le planning 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2009FE-1E2D-C790-98D6-C1936A1D5C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981728"/>
            <a:ext cx="10805788" cy="4108176"/>
          </a:xfrm>
        </p:spPr>
        <p:txBody>
          <a:bodyPr/>
          <a:lstStyle/>
          <a:p>
            <a:pPr lvl="0"/>
            <a:r>
              <a:rPr lang="fr-FR" sz="2800" noProof="0"/>
              <a:t>Début du projet </a:t>
            </a:r>
            <a:r>
              <a:rPr lang="fr-FR" sz="2800"/>
              <a:t>:</a:t>
            </a:r>
          </a:p>
          <a:p>
            <a:pPr lvl="0"/>
            <a:r>
              <a:rPr lang="fr-FR" sz="2800" noProof="0"/>
              <a:t> - juin 2025</a:t>
            </a:r>
          </a:p>
          <a:p>
            <a:r>
              <a:rPr lang="fr-FR" sz="2800"/>
              <a:t>Fin du projet  :</a:t>
            </a:r>
          </a:p>
          <a:p>
            <a:r>
              <a:rPr lang="fr-FR" sz="2800"/>
              <a:t> - juin 2027</a:t>
            </a:r>
          </a:p>
          <a:p>
            <a:pPr lvl="0"/>
            <a:endParaRPr lang="fr-FR" sz="2800" noProof="0"/>
          </a:p>
          <a:p>
            <a:pPr lvl="0"/>
            <a:endParaRPr lang="fr-FR" sz="2800"/>
          </a:p>
          <a:p>
            <a:pPr lvl="0"/>
            <a:endParaRPr lang="fr-FR" sz="2800" noProof="0"/>
          </a:p>
          <a:p>
            <a:pPr lvl="0"/>
            <a:endParaRPr lang="fr-FR" sz="2800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5D98D64-CEA0-D653-5E90-CB198D9E9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46708" cy="330196"/>
          </a:xfrm>
        </p:spPr>
        <p:txBody>
          <a:bodyPr/>
          <a:lstStyle/>
          <a:p>
            <a:r>
              <a:rPr lang="fr-FR"/>
              <a:t>Présentation SIFAC +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BDA7F7-112E-AE0C-E851-0BDBF4D7B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C5AA8CEE-2072-CDC1-71A1-84DE269B5E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20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94816-D318-E18E-3E10-46C0DE831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913D81FA-9DA0-81C2-5375-F3FD95BB7A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75" y="694276"/>
            <a:ext cx="10805788" cy="572767"/>
          </a:xfrm>
        </p:spPr>
        <p:txBody>
          <a:bodyPr/>
          <a:lstStyle/>
          <a:p>
            <a:r>
              <a:rPr lang="fr-FR" sz="3600"/>
              <a:t>Quels moyens et contraintes 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91DADE-866D-1E8C-2CCF-441AF07A5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2137175"/>
            <a:ext cx="10805788" cy="421823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Impacts RH, en tension, décalage des congés de la DAF/ AC/DDN,</a:t>
            </a:r>
            <a:endParaRPr lang="fr-FR" sz="2400" noProof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noProof="0"/>
              <a:t>Équipe projet définie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/>
              <a:t>Charge de travail très importante lors de la clôture 26/27 (paiement jusqu’au 31/12/2026),</a:t>
            </a:r>
          </a:p>
          <a:p>
            <a:pPr lvl="0"/>
            <a:endParaRPr lang="fr-FR"/>
          </a:p>
          <a:p>
            <a:pPr lvl="0"/>
            <a:endParaRPr lang="fr-FR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BC313BA-24AF-0D3C-7832-6A7127F17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46708" cy="330196"/>
          </a:xfrm>
        </p:spPr>
        <p:txBody>
          <a:bodyPr/>
          <a:lstStyle/>
          <a:p>
            <a:r>
              <a:rPr lang="fr-FR"/>
              <a:t>Présentation SIFAC +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1A07E9-6A53-3C0A-1425-BE8623E50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DB954208-BA6C-F2C8-F838-1CFF002DE6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07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46D5FF6-1711-3506-9DFD-2C0C88A8C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600"/>
              <a:t>Quels moyens et contraintes ?</a:t>
            </a:r>
          </a:p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4DD154-1FF2-51D5-F4E7-CE40E634C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828800"/>
            <a:ext cx="10805788" cy="41329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Impacts financiers plus de saisies </a:t>
            </a:r>
          </a:p>
          <a:p>
            <a:r>
              <a:rPr lang="fr-FR" sz="2400"/>
              <a:t>- de bon de commande à partir du 20/11/26 (date à confirmer), </a:t>
            </a:r>
          </a:p>
          <a:p>
            <a:r>
              <a:rPr lang="fr-FR" sz="2400"/>
              <a:t>- d’ordre de mission nouvelle saisie 31/10/26 (date à confirmer),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/>
              <a:t>Anticiper les engagements juridiques (bon de commande) au maximum sur le premier semestre 26.</a:t>
            </a:r>
          </a:p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F013E6-D995-DB94-406B-58D76D919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Nom du document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D4909C-36A7-8BE1-F061-F8115E5F1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0CE8603-55E3-C07A-C5FF-448470A24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16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33CE2-D494-9F53-554F-414BB84D7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F7B509D7-BC42-ED86-ACC5-4EF731D4F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819" y="694276"/>
            <a:ext cx="10805788" cy="572767"/>
          </a:xfrm>
        </p:spPr>
        <p:txBody>
          <a:bodyPr/>
          <a:lstStyle/>
          <a:p>
            <a:r>
              <a:rPr lang="fr-FR" sz="3600"/>
              <a:t>Quels sont les risques 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75B8EE-23B4-9510-17B4-4C66BD89D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512072"/>
            <a:ext cx="10805788" cy="4440671"/>
          </a:xfrm>
        </p:spPr>
        <p:txBody>
          <a:bodyPr/>
          <a:lstStyle/>
          <a:p>
            <a:pPr marL="285750" lvl="0" indent="-285750">
              <a:buFontTx/>
              <a:buChar char="-"/>
            </a:pPr>
            <a:r>
              <a:rPr lang="fr-FR" sz="2400"/>
              <a:t>Surcharge de travail sur l’année 26/27 pour l’équipe projet avec la continuité de l’activité,</a:t>
            </a:r>
          </a:p>
          <a:p>
            <a:pPr marL="285750" lvl="0" indent="-285750">
              <a:buFontTx/>
              <a:buChar char="-"/>
            </a:pPr>
            <a:r>
              <a:rPr lang="fr-FR" sz="2400" noProof="0"/>
              <a:t>Non adhésion de la communauté universitaire au projet SIFAC +, besoin de communication (Copil, </a:t>
            </a:r>
            <a:r>
              <a:rPr lang="fr-FR" sz="2400" noProof="0" err="1"/>
              <a:t>CoGouv</a:t>
            </a:r>
            <a:r>
              <a:rPr lang="fr-FR" sz="2400" noProof="0"/>
              <a:t>, CPN, F3SCT, </a:t>
            </a:r>
            <a:r>
              <a:rPr lang="fr-FR" sz="2400" noProof="0" err="1"/>
              <a:t>NewsLetter</a:t>
            </a:r>
            <a:r>
              <a:rPr lang="fr-FR" sz="2400" noProof="0"/>
              <a:t>)</a:t>
            </a:r>
          </a:p>
          <a:p>
            <a:pPr marL="285750" lvl="0" indent="-285750">
              <a:buFontTx/>
              <a:buChar char="-"/>
            </a:pPr>
            <a:r>
              <a:rPr lang="fr-FR" sz="2400"/>
              <a:t>Priorisation du paiement des factures en janvier/février 27 en lien avec la trésorerie</a:t>
            </a:r>
            <a:endParaRPr lang="fr-FR" sz="2400" noProof="0"/>
          </a:p>
          <a:p>
            <a:pPr marL="285750" lvl="0" indent="-285750">
              <a:buFontTx/>
              <a:buChar char="-"/>
            </a:pPr>
            <a:endParaRPr lang="fr-FR" sz="2400" noProof="0"/>
          </a:p>
          <a:p>
            <a:pPr marL="285750" lvl="0" indent="-285750">
              <a:buFontTx/>
              <a:buChar char="-"/>
            </a:pPr>
            <a:endParaRPr lang="fr-FR" sz="2400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C6D886A-257E-9C67-2B38-77EFF8EAB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46708" cy="330196"/>
          </a:xfrm>
        </p:spPr>
        <p:txBody>
          <a:bodyPr/>
          <a:lstStyle/>
          <a:p>
            <a:r>
              <a:rPr lang="fr-FR"/>
              <a:t>Présentation SIFAC +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F3A557E-62FC-9C97-D743-D2C59A58F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F1842A80-BB34-480D-5192-14B30B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5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F8DF2CD-A987-29C0-DBF6-9E29F6B91C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75" y="694276"/>
            <a:ext cx="10805788" cy="572767"/>
          </a:xfrm>
        </p:spPr>
        <p:txBody>
          <a:bodyPr/>
          <a:lstStyle/>
          <a:p>
            <a:r>
              <a:rPr lang="fr-FR" sz="3600"/>
              <a:t>Quels sont les indicateurs de réussite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06389A-C98F-BCAC-E337-24094405F3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530360"/>
            <a:ext cx="10805788" cy="3501360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Adhésion de la communauté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Suivi de notre feuille de route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Suivi des préconisations de l’AMUE quant au travail de migration</a:t>
            </a:r>
          </a:p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7EE0F8-CB48-1CB0-C2E5-DDDB215F5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46708" cy="330196"/>
          </a:xfrm>
        </p:spPr>
        <p:txBody>
          <a:bodyPr/>
          <a:lstStyle/>
          <a:p>
            <a:r>
              <a:rPr lang="fr-FR"/>
              <a:t>Présentation SIFAC +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872CEA-7BF0-FBF7-BB38-AEBB28523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C921E65-14C4-0B68-EEDC-29D1E8EF5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20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D777B99-87F1-5127-40A2-8140F8769B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75" y="694276"/>
            <a:ext cx="10805788" cy="649892"/>
          </a:xfrm>
        </p:spPr>
        <p:txBody>
          <a:bodyPr/>
          <a:lstStyle/>
          <a:p>
            <a:r>
              <a:rPr lang="fr-FR" sz="3600"/>
              <a:t>Comment le projet sera piloté et suivi ?</a:t>
            </a:r>
          </a:p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C5605C-F775-8839-2452-654E85E42A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667" y="1695744"/>
            <a:ext cx="10805788" cy="42994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Projet piloté par les deux chefs de projet :</a:t>
            </a:r>
          </a:p>
          <a:p>
            <a:pPr marL="457200" indent="-457200">
              <a:buFontTx/>
              <a:buChar char="-"/>
            </a:pPr>
            <a:r>
              <a:rPr lang="fr-FR" sz="2800"/>
              <a:t>Stéphanie Bogart – DAF,  </a:t>
            </a:r>
            <a:r>
              <a:rPr lang="fr-FR" sz="2800" err="1"/>
              <a:t>Eric</a:t>
            </a:r>
            <a:r>
              <a:rPr lang="fr-FR" sz="2800"/>
              <a:t> </a:t>
            </a:r>
            <a:r>
              <a:rPr lang="fr-FR" sz="2800" err="1"/>
              <a:t>Codeverte</a:t>
            </a:r>
            <a:r>
              <a:rPr lang="fr-FR" sz="2800"/>
              <a:t> – 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Rendez-vous réguliers UA et AMUE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Le groupe projet se réunira chaque lundi matin afin de faire le point sur l’avancement du projet et, si nécessaire, remonter les points en suspens.</a:t>
            </a:r>
          </a:p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085B6A-D78B-B031-E772-36524B4BA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46708" cy="330196"/>
          </a:xfrm>
        </p:spPr>
        <p:txBody>
          <a:bodyPr/>
          <a:lstStyle/>
          <a:p>
            <a:r>
              <a:rPr lang="fr-FR"/>
              <a:t>Présentation SIFAC +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28EDDD-7642-3977-5CE4-55C402E17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A756875-D9AF-D383-43ED-EECADA48A6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668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BA791C3-E763-4523-E94A-945F72E51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75" y="694276"/>
            <a:ext cx="10805788" cy="572767"/>
          </a:xfrm>
        </p:spPr>
        <p:txBody>
          <a:bodyPr/>
          <a:lstStyle/>
          <a:p>
            <a:r>
              <a:rPr lang="fr-FR" sz="3600"/>
              <a:t>Que se passe-t-il si le projet échoue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EF4600-B9C5-0CFC-88B1-F9C8ABF87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2051568"/>
            <a:ext cx="10805788" cy="3910184"/>
          </a:xfrm>
        </p:spPr>
        <p:txBody>
          <a:bodyPr/>
          <a:lstStyle/>
          <a:p>
            <a:r>
              <a:rPr lang="fr-FR" sz="2800"/>
              <a:t>Si le projet venait à échouer, nous demanderions à rejoindre la dernière vague et donc commencer SIFAC + </a:t>
            </a:r>
          </a:p>
          <a:p>
            <a:r>
              <a:rPr lang="fr-FR" sz="2800"/>
              <a:t>en janvier 2028 avec les contraintes fortes d’établissements plus nombreux à épauler pour l’AMUE.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301094-7DD4-3BAE-1477-5ADC5C7D7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46708" cy="330196"/>
          </a:xfrm>
        </p:spPr>
        <p:txBody>
          <a:bodyPr/>
          <a:lstStyle/>
          <a:p>
            <a:r>
              <a:rPr lang="fr-FR"/>
              <a:t>Présentation SIFAC +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A1CB67-DB6F-1682-620B-9C66CE098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7B188A1-3A2D-DDB1-2B09-206FF0F388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9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C1705-F3FD-12DE-0627-80322A995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C1F6A-1B26-2D9F-9320-2745927CC9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Verdana Pro Semibold"/>
              </a:rPr>
              <a:t>03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25DB6-0155-668F-6598-E26718FD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err="1"/>
              <a:t>Réinformatisation</a:t>
            </a:r>
            <a:r>
              <a:rPr lang="fr-FR"/>
              <a:t> SCDA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883709-0C9C-953B-7F1E-5CED41063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940219" cy="330196"/>
          </a:xfrm>
        </p:spPr>
        <p:txBody>
          <a:bodyPr/>
          <a:lstStyle/>
          <a:p>
            <a:r>
              <a:rPr lang="fr-FR"/>
              <a:t>CPN du 19 décembre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BDBD3F-3CF1-FD36-D3A1-0F04E2868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4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Périmètre du projet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95937F7-8162-F6A8-5E38-FDAC4442D7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3 sous-projets</a:t>
            </a:r>
          </a:p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8EE400-4170-431F-8A30-E543FCCB5A4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04871FA-3D04-7D57-0A2C-68A70AACBE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9227482"/>
              </p:ext>
            </p:extLst>
          </p:nvPr>
        </p:nvGraphicFramePr>
        <p:xfrm>
          <a:off x="820219" y="1924076"/>
          <a:ext cx="8506681" cy="4381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123C39B5-5122-94EE-9484-F02DD0DD2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5113" y="2231853"/>
            <a:ext cx="3537207" cy="31708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/>
              <a:t>Système actuel installé en 2004, obsolète et bientôt déconnecté des outils nationaux et dont certains modules ne seront plus maintenus dès 2026 (notamment statistiques)</a:t>
            </a:r>
          </a:p>
          <a:p>
            <a:pPr>
              <a:lnSpc>
                <a:spcPct val="100000"/>
              </a:lnSpc>
            </a:pPr>
            <a:r>
              <a:rPr lang="fr-FR"/>
              <a:t>Opportunité liée à la fermeture de la BU Belle-Beille côté équipe (tout le monde sur le même site) et réduction d’activité courante liée à l’austérité budgétaire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173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BA35064-75CB-D46A-588A-38543BA7C5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Des services élargis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B2D26A-B168-5B9C-A2E8-47DED9BEE6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/>
            <a:r>
              <a:rPr lang="fr-FR"/>
              <a:t>En complément des services déjà proposés aujourd’hui​</a:t>
            </a:r>
          </a:p>
          <a:p>
            <a:pPr lvl="4" fontAlgn="base">
              <a:lnSpc>
                <a:spcPct val="100000"/>
              </a:lnSpc>
            </a:pPr>
            <a:r>
              <a:rPr lang="fr-FR"/>
              <a:t>Un service de recherche unifiée / fédérée donnant accès aux collections physiques de la BUA (collections papier, matériels…), ressources électroniques (sur abonnement, en accès libre, licences nationales…), mémoires des étudiants, publications scientifiques...</a:t>
            </a:r>
            <a:r>
              <a:rPr lang="en-US"/>
              <a:t>​</a:t>
            </a:r>
          </a:p>
          <a:p>
            <a:pPr lvl="4" fontAlgn="base">
              <a:lnSpc>
                <a:spcPct val="100000"/>
              </a:lnSpc>
            </a:pPr>
            <a:r>
              <a:rPr lang="fr-FR"/>
              <a:t>Des fonctions de valorisation des collections (galeries, diffusion sélective de l’information…)</a:t>
            </a:r>
            <a:r>
              <a:rPr lang="en-US"/>
              <a:t>​</a:t>
            </a:r>
          </a:p>
          <a:p>
            <a:pPr lvl="4" fontAlgn="base">
              <a:lnSpc>
                <a:spcPct val="100000"/>
              </a:lnSpc>
            </a:pPr>
            <a:r>
              <a:rPr lang="fr-FR"/>
              <a:t>Des fonctions de réservation planifiée des matériels, de communication des documents en magasin…</a:t>
            </a:r>
          </a:p>
          <a:p>
            <a:pPr lvl="4" fontAlgn="base">
              <a:lnSpc>
                <a:spcPct val="100000"/>
              </a:lnSpc>
            </a:pPr>
            <a:endParaRPr lang="fr-FR"/>
          </a:p>
          <a:p>
            <a:pPr lvl="4" fontAlgn="base">
              <a:lnSpc>
                <a:spcPct val="100000"/>
              </a:lnSpc>
            </a:pPr>
            <a:r>
              <a:rPr lang="fr-FR"/>
              <a:t>Un système en mode SAAS : peu d’éditeurs en mesure de répondre </a:t>
            </a:r>
          </a:p>
          <a:p>
            <a:pPr lvl="4" fontAlgn="base">
              <a:lnSpc>
                <a:spcPct val="100000"/>
              </a:lnSpc>
            </a:pPr>
            <a:r>
              <a:rPr lang="fr-FR"/>
              <a:t>Budget migration et formation entre 50 000 et 100 000 euros, coût annuel maintenance et hébergement entre 50 000 et 90 000 €(aujourd’hui 45 000 €)</a:t>
            </a:r>
            <a:endParaRPr lang="en-US"/>
          </a:p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7A3FD1-941D-1EB3-EEA2-F01A7899A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Nom du document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69A800-3818-4249-A10B-40ED720EC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4925D4-D0BB-E63C-D95B-56B49ADA99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71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88DF-0C26-3E7B-7606-FA463489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566C1-BD4C-60B6-495E-11335BADD0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176" y="1946570"/>
            <a:ext cx="2495593" cy="1770556"/>
          </a:xfrm>
        </p:spPr>
        <p:txBody>
          <a:bodyPr/>
          <a:lstStyle/>
          <a:p>
            <a:r>
              <a:rPr lang="fr-FR"/>
              <a:t>01</a:t>
            </a:r>
          </a:p>
          <a:p>
            <a:pPr lvl="1"/>
            <a:r>
              <a:rPr lang="fr-FR" sz="1400"/>
              <a:t>Relevé de conclusions – CPN du 04 juil.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0DDC1-BDDF-C3B8-EE31-6386934654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8710" y="1946570"/>
            <a:ext cx="2495593" cy="1770556"/>
          </a:xfrm>
        </p:spPr>
        <p:txBody>
          <a:bodyPr/>
          <a:lstStyle/>
          <a:p>
            <a:r>
              <a:rPr lang="fr-FR">
                <a:latin typeface="Verdana Pro Semibold"/>
              </a:rPr>
              <a:t>02 </a:t>
            </a:r>
            <a:endParaRPr lang="fr-FR" sz="2000"/>
          </a:p>
          <a:p>
            <a:pPr lvl="1"/>
            <a:r>
              <a:rPr lang="fr-FR">
                <a:solidFill>
                  <a:srgbClr val="000000"/>
                </a:solidFill>
                <a:latin typeface="Verdana Pro"/>
              </a:rPr>
              <a:t>SIFAC +</a:t>
            </a:r>
          </a:p>
          <a:p>
            <a:pPr lvl="1"/>
            <a:endParaRPr lang="fr-FR">
              <a:solidFill>
                <a:srgbClr val="0069B2"/>
              </a:solidFill>
              <a:latin typeface="Verdana Pro Semibold" panose="020B070403050404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8214E2-B1F8-BD05-C941-B18D2798B5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3314" y="1946570"/>
            <a:ext cx="2495593" cy="1770556"/>
          </a:xfrm>
        </p:spPr>
        <p:txBody>
          <a:bodyPr/>
          <a:lstStyle/>
          <a:p>
            <a:r>
              <a:rPr lang="fr-FR">
                <a:latin typeface="Verdana Pro Semibold"/>
              </a:rPr>
              <a:t>03 </a:t>
            </a:r>
            <a:endParaRPr lang="fr-FR" sz="2000">
              <a:latin typeface="Verdana Pro Semibold"/>
            </a:endParaRPr>
          </a:p>
          <a:p>
            <a:r>
              <a:rPr lang="fr-FR" sz="1800" err="1">
                <a:solidFill>
                  <a:srgbClr val="000000"/>
                </a:solidFill>
                <a:latin typeface="Verdana Pro"/>
              </a:rPr>
              <a:t>Réinformatisation</a:t>
            </a:r>
            <a:r>
              <a:rPr lang="fr-FR" sz="2000">
                <a:solidFill>
                  <a:srgbClr val="000000"/>
                </a:solidFill>
                <a:latin typeface="Verdana Pro"/>
              </a:rPr>
              <a:t> SCDA</a:t>
            </a:r>
            <a:endParaRPr lang="fr-FR" sz="900">
              <a:solidFill>
                <a:srgbClr val="000000"/>
              </a:solidFill>
              <a:latin typeface="Verdana Pro"/>
            </a:endParaRPr>
          </a:p>
          <a:p>
            <a:endParaRPr lang="fr-FR" sz="2000">
              <a:latin typeface="Verdana Pro Semibol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C2664-3119-2CC8-5C95-45EE61D82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33329" y="1946570"/>
            <a:ext cx="2495593" cy="1770556"/>
          </a:xfrm>
        </p:spPr>
        <p:txBody>
          <a:bodyPr/>
          <a:lstStyle/>
          <a:p>
            <a:r>
              <a:rPr lang="fr-FR">
                <a:latin typeface="Verdana Pro Semibold"/>
              </a:rPr>
              <a:t>04 </a:t>
            </a:r>
            <a:endParaRPr lang="fr-FR" sz="1100">
              <a:latin typeface="Verdana Pro Semibold"/>
            </a:endParaRPr>
          </a:p>
          <a:p>
            <a:r>
              <a:rPr lang="fr-FR" sz="2000" err="1">
                <a:solidFill>
                  <a:srgbClr val="000000"/>
                </a:solidFill>
                <a:latin typeface="Verdana Pro"/>
              </a:rPr>
              <a:t>Panopto</a:t>
            </a:r>
          </a:p>
          <a:p>
            <a:endParaRPr lang="fr-FR">
              <a:latin typeface="Verdana Pro Semibold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A430D-F1E6-6939-06C9-F631A677AD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6178" y="4040309"/>
            <a:ext cx="2577352" cy="1770556"/>
          </a:xfrm>
        </p:spPr>
        <p:txBody>
          <a:bodyPr/>
          <a:lstStyle/>
          <a:p>
            <a:r>
              <a:rPr lang="fr-FR">
                <a:latin typeface="Verdana Pro Semibold"/>
              </a:rPr>
              <a:t>05 </a:t>
            </a:r>
            <a:endParaRPr lang="fr-FR" sz="1100">
              <a:latin typeface="Verdana Pro Semibold"/>
            </a:endParaRPr>
          </a:p>
          <a:p>
            <a:r>
              <a:rPr lang="fr-FR" sz="1600">
                <a:solidFill>
                  <a:srgbClr val="000000"/>
                </a:solidFill>
                <a:latin typeface="Verdana Pro"/>
              </a:rPr>
              <a:t>Informations exercices de crise DDN et Directions</a:t>
            </a:r>
          </a:p>
          <a:p>
            <a:endParaRPr lang="fr-FR">
              <a:latin typeface="Verdana Pro Semibold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2DFBAC-2CA4-1161-1E33-A0DB2D15D4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68710" y="4040309"/>
            <a:ext cx="2495593" cy="1770556"/>
          </a:xfrm>
        </p:spPr>
        <p:txBody>
          <a:bodyPr/>
          <a:lstStyle/>
          <a:p>
            <a:r>
              <a:rPr lang="fr-FR">
                <a:latin typeface="Verdana Pro Semibold"/>
              </a:rPr>
              <a:t>06 </a:t>
            </a:r>
            <a:endParaRPr lang="fr-FR" sz="1200">
              <a:latin typeface="Verdana Pro Semibold"/>
            </a:endParaRPr>
          </a:p>
          <a:p>
            <a:r>
              <a:rPr lang="fr-FR" sz="2000">
                <a:solidFill>
                  <a:srgbClr val="000000"/>
                </a:solidFill>
                <a:latin typeface="Verdana Pro"/>
              </a:rPr>
              <a:t>IA</a:t>
            </a:r>
            <a:endParaRPr lang="fr-FR" sz="1600">
              <a:solidFill>
                <a:srgbClr val="000000"/>
              </a:solidFill>
              <a:latin typeface="Verdana Pro"/>
            </a:endParaRPr>
          </a:p>
          <a:p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7F9C8E3-DCDD-6FA2-09ED-29D9183C7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940219" cy="330196"/>
          </a:xfrm>
        </p:spPr>
        <p:txBody>
          <a:bodyPr/>
          <a:lstStyle/>
          <a:p>
            <a:r>
              <a:rPr lang="fr-FR"/>
              <a:t>CPN du 19 décembre 2025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AD64378-17BB-8AB5-23C6-4D330CA5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480A209F-BEF8-34B8-967C-6D00ECF55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3566" y="247618"/>
            <a:ext cx="459173" cy="376824"/>
            <a:chOff x="6572805" y="2461391"/>
            <a:chExt cx="594885" cy="488200"/>
          </a:xfrm>
          <a:solidFill>
            <a:schemeClr val="accent1"/>
          </a:solidFill>
        </p:grpSpPr>
        <p:pic>
          <p:nvPicPr>
            <p:cNvPr id="12" name="Graphic 7">
              <a:extLst>
                <a:ext uri="{FF2B5EF4-FFF2-40B4-BE49-F238E27FC236}">
                  <a16:creationId xmlns:a16="http://schemas.microsoft.com/office/drawing/2014/main" id="{1A74265D-C8B7-0515-3EA2-BE3C9D09D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6972428" y="2754328"/>
              <a:ext cx="152400" cy="238125"/>
            </a:xfrm>
            <a:prstGeom prst="rect">
              <a:avLst/>
            </a:prstGeom>
          </p:spPr>
        </p:pic>
        <p:pic>
          <p:nvPicPr>
            <p:cNvPr id="13" name="Graphic 8">
              <a:extLst>
                <a:ext uri="{FF2B5EF4-FFF2-40B4-BE49-F238E27FC236}">
                  <a16:creationId xmlns:a16="http://schemas.microsoft.com/office/drawing/2014/main" id="{AC653204-4834-AC89-C507-2737D65DC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3104491">
              <a:off x="6572805" y="2461391"/>
              <a:ext cx="152400" cy="238125"/>
            </a:xfrm>
            <a:prstGeom prst="rect">
              <a:avLst/>
            </a:prstGeom>
          </p:spPr>
        </p:pic>
        <p:pic>
          <p:nvPicPr>
            <p:cNvPr id="14" name="Graphic 9">
              <a:extLst>
                <a:ext uri="{FF2B5EF4-FFF2-40B4-BE49-F238E27FC236}">
                  <a16:creationId xmlns:a16="http://schemas.microsoft.com/office/drawing/2014/main" id="{5CE09353-605F-7B83-CCCD-DC66F6F95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546752">
              <a:off x="6756473" y="2630671"/>
              <a:ext cx="257175" cy="66675"/>
            </a:xfrm>
            <a:prstGeom prst="rect">
              <a:avLst/>
            </a:prstGeom>
          </p:spPr>
        </p:pic>
      </p:grp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26F3FB7-E2A3-01AB-1E1C-22F6CFFB6230}"/>
              </a:ext>
            </a:extLst>
          </p:cNvPr>
          <p:cNvSpPr txBox="1">
            <a:spLocks/>
          </p:cNvSpPr>
          <p:nvPr/>
        </p:nvSpPr>
        <p:spPr>
          <a:xfrm>
            <a:off x="6183314" y="4040309"/>
            <a:ext cx="2495593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lIns="180000" tIns="180000" rIns="180000" bIns="180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3200" kern="1200">
                <a:solidFill>
                  <a:schemeClr val="accent2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Verdana Pro Semibold"/>
              </a:rPr>
              <a:t>07</a:t>
            </a:r>
            <a:endParaRPr lang="fr-FR"/>
          </a:p>
          <a:p>
            <a:pPr lvl="1">
              <a:buClr>
                <a:srgbClr val="0ABBEF"/>
              </a:buClr>
            </a:pPr>
            <a:r>
              <a:rPr lang="fr-FR">
                <a:solidFill>
                  <a:srgbClr val="000000"/>
                </a:solidFill>
                <a:latin typeface="Verdana Pro"/>
              </a:rPr>
              <a:t>Réponses CPN précédentes</a:t>
            </a:r>
          </a:p>
          <a:p>
            <a:endParaRPr lang="fr-FR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06F2CE4-B86C-F256-012F-F6C3A0280ABE}"/>
              </a:ext>
            </a:extLst>
          </p:cNvPr>
          <p:cNvSpPr txBox="1">
            <a:spLocks/>
          </p:cNvSpPr>
          <p:nvPr/>
        </p:nvSpPr>
        <p:spPr>
          <a:xfrm>
            <a:off x="8933329" y="4040309"/>
            <a:ext cx="2495593" cy="1770556"/>
          </a:xfrm>
          <a:prstGeom prst="roundRect">
            <a:avLst>
              <a:gd name="adj" fmla="val 9157"/>
            </a:avLst>
          </a:prstGeom>
          <a:solidFill>
            <a:schemeClr val="bg1"/>
          </a:solidFill>
          <a:ln>
            <a:gradFill>
              <a:gsLst>
                <a:gs pos="0">
                  <a:srgbClr val="F1F4F9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lIns="180000" tIns="180000" rIns="180000" bIns="180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3200" kern="1200">
                <a:solidFill>
                  <a:schemeClr val="accent2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Verdana Pro Semibold"/>
              </a:rPr>
              <a:t>08</a:t>
            </a:r>
            <a:endParaRPr lang="fr-FR"/>
          </a:p>
          <a:p>
            <a:pPr lvl="1">
              <a:buClr>
                <a:srgbClr val="0ABBEF"/>
              </a:buClr>
            </a:pPr>
            <a:r>
              <a:rPr lang="fr-FR">
                <a:solidFill>
                  <a:srgbClr val="000000"/>
                </a:solidFill>
                <a:latin typeface="Verdana Pro"/>
              </a:rPr>
              <a:t>Questions diverses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884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82E24-629A-3339-30CE-AC4832524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CC7C315-515C-A656-7FCA-EA0884E61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Calendrier 2026-2027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846EC7-F69F-0C80-844C-967B1FE7F4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267043"/>
            <a:ext cx="11501325" cy="4406496"/>
          </a:xfrm>
        </p:spPr>
        <p:txBody>
          <a:bodyPr/>
          <a:lstStyle/>
          <a:p>
            <a:pPr fontAlgn="base"/>
            <a:r>
              <a:rPr lang="fr-FR" b="1">
                <a:solidFill>
                  <a:schemeClr val="accent1"/>
                </a:solidFill>
              </a:rPr>
              <a:t>Janvier-juin 2024</a:t>
            </a:r>
            <a:r>
              <a:rPr lang="fr-FR">
                <a:solidFill>
                  <a:schemeClr val="accent1"/>
                </a:solidFill>
              </a:rPr>
              <a:t>		Rédaction cahier des charges fonctionnel et échanges éditeurs</a:t>
            </a:r>
          </a:p>
          <a:p>
            <a:pPr fontAlgn="base"/>
            <a:r>
              <a:rPr lang="fr-FR" b="1">
                <a:solidFill>
                  <a:srgbClr val="0070C0"/>
                </a:solidFill>
              </a:rPr>
              <a:t>Octobre-décembre 2025</a:t>
            </a:r>
            <a:r>
              <a:rPr lang="fr-FR">
                <a:solidFill>
                  <a:srgbClr val="0070C0"/>
                </a:solidFill>
              </a:rPr>
              <a:t>	Mise à jour et finalisation du cahier des charges</a:t>
            </a:r>
          </a:p>
          <a:p>
            <a:pPr fontAlgn="base"/>
            <a:r>
              <a:rPr lang="fr-FR" b="1">
                <a:solidFill>
                  <a:srgbClr val="0070C0"/>
                </a:solidFill>
              </a:rPr>
              <a:t>Mi-décembre 2025</a:t>
            </a:r>
            <a:r>
              <a:rPr lang="fr-FR">
                <a:solidFill>
                  <a:srgbClr val="0070C0"/>
                </a:solidFill>
              </a:rPr>
              <a:t>		Lancement de la consultation « marché public »</a:t>
            </a:r>
          </a:p>
          <a:p>
            <a:pPr marL="0" lvl="4" indent="0" fontAlgn="base">
              <a:lnSpc>
                <a:spcPct val="100000"/>
              </a:lnSpc>
              <a:buNone/>
            </a:pPr>
            <a:r>
              <a:rPr lang="fr-FR" b="1">
                <a:solidFill>
                  <a:srgbClr val="0070C0"/>
                </a:solidFill>
              </a:rPr>
              <a:t>Début février 2026</a:t>
            </a:r>
            <a:r>
              <a:rPr lang="fr-FR">
                <a:solidFill>
                  <a:srgbClr val="0070C0"/>
                </a:solidFill>
              </a:rPr>
              <a:t>		Analyse des réponses et échanges avec fournisseurs</a:t>
            </a:r>
          </a:p>
          <a:p>
            <a:pPr marL="0" lvl="4" indent="0" fontAlgn="base">
              <a:lnSpc>
                <a:spcPct val="100000"/>
              </a:lnSpc>
              <a:buNone/>
            </a:pPr>
            <a:r>
              <a:rPr lang="fr-FR" b="1">
                <a:solidFill>
                  <a:srgbClr val="0070C0"/>
                </a:solidFill>
              </a:rPr>
              <a:t>Avril 2026</a:t>
            </a:r>
            <a:r>
              <a:rPr lang="fr-FR">
                <a:solidFill>
                  <a:srgbClr val="0070C0"/>
                </a:solidFill>
              </a:rPr>
              <a:t>			Choix d’une solution logicielle et calendrier projet</a:t>
            </a:r>
            <a:br>
              <a:rPr lang="fr-FR"/>
            </a:br>
            <a:endParaRPr lang="fr-FR"/>
          </a:p>
          <a:p>
            <a:pPr marL="0" lvl="4" indent="0" fontAlgn="base">
              <a:lnSpc>
                <a:spcPct val="100000"/>
              </a:lnSpc>
              <a:buNone/>
            </a:pPr>
            <a:r>
              <a:rPr lang="fr-FR" b="1">
                <a:solidFill>
                  <a:schemeClr val="accent5"/>
                </a:solidFill>
              </a:rPr>
              <a:t>Mai 2026-Février 2027</a:t>
            </a:r>
            <a:r>
              <a:rPr lang="fr-FR">
                <a:solidFill>
                  <a:schemeClr val="accent5"/>
                </a:solidFill>
              </a:rPr>
              <a:t>	Phase 1 : reprise de l’existant, migration données, paramétrage	 			circulation – objectif, bascule en février 2027</a:t>
            </a:r>
          </a:p>
          <a:p>
            <a:pPr marL="0" lvl="4" indent="0" fontAlgn="base">
              <a:lnSpc>
                <a:spcPct val="100000"/>
              </a:lnSpc>
              <a:buNone/>
            </a:pPr>
            <a:r>
              <a:rPr lang="fr-FR" b="1" err="1">
                <a:solidFill>
                  <a:schemeClr val="accent5"/>
                </a:solidFill>
              </a:rPr>
              <a:t>Nov</a:t>
            </a:r>
            <a:r>
              <a:rPr lang="fr-FR" b="1">
                <a:solidFill>
                  <a:schemeClr val="accent5"/>
                </a:solidFill>
              </a:rPr>
              <a:t> 2026-Février 2027	</a:t>
            </a:r>
            <a:r>
              <a:rPr lang="fr-FR">
                <a:solidFill>
                  <a:schemeClr val="accent5"/>
                </a:solidFill>
              </a:rPr>
              <a:t>Phase 2 : paramétrage outil de découverte, intégration site 					web BUA</a:t>
            </a:r>
          </a:p>
          <a:p>
            <a:pPr marL="0" lvl="4" indent="0" fontAlgn="base">
              <a:lnSpc>
                <a:spcPct val="100000"/>
              </a:lnSpc>
              <a:buNone/>
            </a:pPr>
            <a:r>
              <a:rPr lang="fr-FR" b="1">
                <a:solidFill>
                  <a:schemeClr val="accent5"/>
                </a:solidFill>
              </a:rPr>
              <a:t>Mars 2027-Juillet 2027</a:t>
            </a:r>
            <a:r>
              <a:rPr lang="fr-FR">
                <a:solidFill>
                  <a:schemeClr val="accent5"/>
                </a:solidFill>
              </a:rPr>
              <a:t>	Phase 3 : paramétrage ERM, gestion documentation électronique</a:t>
            </a:r>
          </a:p>
          <a:p>
            <a:pPr marL="0" lvl="4" indent="0" fontAlgn="base">
              <a:lnSpc>
                <a:spcPct val="100000"/>
              </a:lnSpc>
              <a:buNone/>
            </a:pPr>
            <a:endParaRPr lang="fr-FR"/>
          </a:p>
          <a:p>
            <a:pPr marL="0" lvl="4" indent="0" fontAlgn="base">
              <a:lnSpc>
                <a:spcPct val="100000"/>
              </a:lnSpc>
              <a:buNone/>
            </a:pPr>
            <a:endParaRPr lang="fr-FR"/>
          </a:p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F7864C-1419-8054-4988-39A13E2ED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Nom du document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C5F934-2DE3-FB8D-1A26-8E89C22FC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2C5F3CD-D17B-6C7F-0EAD-5525192EDA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16B4E63-0A39-1CDA-3ADA-0D49132A7592}"/>
              </a:ext>
            </a:extLst>
          </p:cNvPr>
          <p:cNvCxnSpPr>
            <a:cxnSpLocks/>
          </p:cNvCxnSpPr>
          <p:nvPr/>
        </p:nvCxnSpPr>
        <p:spPr>
          <a:xfrm>
            <a:off x="282441" y="1765189"/>
            <a:ext cx="11622255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BEA2901-96FF-26BF-4CD3-E34DCBAFCAB7}"/>
              </a:ext>
            </a:extLst>
          </p:cNvPr>
          <p:cNvCxnSpPr>
            <a:cxnSpLocks/>
          </p:cNvCxnSpPr>
          <p:nvPr/>
        </p:nvCxnSpPr>
        <p:spPr>
          <a:xfrm>
            <a:off x="263718" y="3825902"/>
            <a:ext cx="11622255" cy="0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87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576A0-83FC-40A2-02EC-45660BBB8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8B62983-4176-962A-CEA5-3155665499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75" y="409688"/>
            <a:ext cx="10805788" cy="307777"/>
          </a:xfrm>
        </p:spPr>
        <p:txBody>
          <a:bodyPr/>
          <a:lstStyle/>
          <a:p>
            <a:r>
              <a:rPr lang="fr-FR"/>
              <a:t>Une équipe projet fonctionnelle mobilisant une bonne partie des personnels BU  accompagnée par DDN - coordonnée par Frédéric Desgranges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39E5EE-071E-2996-232F-6274D80C3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Nom du document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C958B-C8C1-8DB2-E35B-40F602E67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DE6A81E-8DCA-8415-16D3-F4518986CC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D11707-7BC3-ADEB-28DF-37812DF21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267043"/>
            <a:ext cx="10805788" cy="4406496"/>
          </a:xfrm>
        </p:spPr>
        <p:txBody>
          <a:bodyPr/>
          <a:lstStyle/>
          <a:p>
            <a:r>
              <a:rPr lang="fr-FR" sz="1600" b="1"/>
              <a:t>Module Circulation 		Responsable C. GIRARDEAU</a:t>
            </a:r>
            <a:br>
              <a:rPr lang="fr-FR" sz="1600"/>
            </a:br>
            <a:r>
              <a:rPr lang="fr-FR" sz="1600"/>
              <a:t>-&gt; L. LE GAL, F. COURTIN, E. BOLTEAU, E. JOURDET</a:t>
            </a:r>
            <a:br>
              <a:rPr lang="fr-FR" sz="1600"/>
            </a:br>
            <a:r>
              <a:rPr lang="fr-FR" sz="1600" b="1"/>
              <a:t>Module Acquisition 		Responsable X. MAUDET</a:t>
            </a:r>
            <a:br>
              <a:rPr lang="fr-FR" sz="1600"/>
            </a:br>
            <a:r>
              <a:rPr lang="fr-FR" sz="1600"/>
              <a:t>-&gt; S. DECHAMPS, MF ABAFOUR, S. GABEAU</a:t>
            </a:r>
            <a:br>
              <a:rPr lang="fr-FR" sz="1600"/>
            </a:br>
            <a:r>
              <a:rPr lang="fr-FR" sz="1600" b="1"/>
              <a:t>Module Catalogage 		Responsable C. FAIS</a:t>
            </a:r>
            <a:br>
              <a:rPr lang="fr-FR" sz="1600"/>
            </a:br>
            <a:r>
              <a:rPr lang="fr-FR" sz="1600"/>
              <a:t>-&gt; S. GELINEAU, G. LECLERC, S. GABEAU</a:t>
            </a:r>
            <a:br>
              <a:rPr lang="fr-FR" sz="1600"/>
            </a:br>
            <a:r>
              <a:rPr lang="fr-FR" sz="1600" b="1"/>
              <a:t>Module Périodiques 		Responsable S. MACHEFERT</a:t>
            </a:r>
            <a:br>
              <a:rPr lang="fr-FR" sz="1600"/>
            </a:br>
            <a:r>
              <a:rPr lang="fr-FR" sz="1600"/>
              <a:t>-&gt; N. BOURGAULT, C. FORGET</a:t>
            </a:r>
            <a:br>
              <a:rPr lang="fr-FR" sz="1600"/>
            </a:br>
            <a:r>
              <a:rPr lang="fr-FR" sz="1600" b="1"/>
              <a:t>Outil de découverte 		Responsables M. SZCZEPANSKI &amp; M. PUAUD</a:t>
            </a:r>
            <a:br>
              <a:rPr lang="fr-FR" sz="1600" b="1"/>
            </a:br>
            <a:r>
              <a:rPr lang="fr-FR" sz="1600"/>
              <a:t>-&gt; AM PLE, N. GOURET, D. HAMARD, N. CLOT</a:t>
            </a:r>
            <a:br>
              <a:rPr lang="fr-FR" sz="1600"/>
            </a:br>
            <a:r>
              <a:rPr lang="fr-FR" sz="1600" b="1"/>
              <a:t>ERM 				Responsable N. CLOT</a:t>
            </a:r>
            <a:br>
              <a:rPr lang="fr-FR" sz="1600"/>
            </a:br>
            <a:r>
              <a:rPr lang="fr-FR" sz="1600"/>
              <a:t>-&gt; F. JOLY, AM PLE</a:t>
            </a:r>
          </a:p>
          <a:p>
            <a:r>
              <a:rPr lang="fr-FR" sz="1600" b="1"/>
              <a:t>Statistiques			Responsable C. GIRARDEAU</a:t>
            </a:r>
          </a:p>
        </p:txBody>
      </p:sp>
    </p:spTree>
    <p:extLst>
      <p:ext uri="{BB962C8B-B14F-4D97-AF65-F5344CB8AC3E}">
        <p14:creationId xmlns:p14="http://schemas.microsoft.com/office/powerpoint/2010/main" val="2374967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3C7FD7E-8996-32E3-92F1-C35FE3F2C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74" y="521878"/>
            <a:ext cx="10805788" cy="307777"/>
          </a:xfrm>
        </p:spPr>
        <p:txBody>
          <a:bodyPr/>
          <a:lstStyle/>
          <a:p>
            <a:r>
              <a:rPr lang="fr-FR"/>
              <a:t>En parallèle, </a:t>
            </a:r>
            <a:r>
              <a:rPr lang="fr-FR" err="1"/>
              <a:t>réinformatisation</a:t>
            </a:r>
            <a:r>
              <a:rPr lang="fr-FR"/>
              <a:t> de l’outil national « SUDOC » de l’ABES (fusion CINES et AMUE)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9546C5-31BA-ABE4-A625-5858BDE2E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4" y="1555256"/>
            <a:ext cx="11109061" cy="4406496"/>
          </a:xfrm>
        </p:spPr>
        <p:txBody>
          <a:bodyPr/>
          <a:lstStyle/>
          <a:p>
            <a:r>
              <a:rPr lang="fr-FR"/>
              <a:t>Marché de </a:t>
            </a:r>
            <a:r>
              <a:rPr lang="fr-FR" err="1"/>
              <a:t>réinformatisation</a:t>
            </a:r>
            <a:r>
              <a:rPr lang="fr-FR"/>
              <a:t> ABES lancé en septembre 2025, selon 5 grands principes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/>
              <a:t>Recours au marché </a:t>
            </a:r>
            <a:r>
              <a:rPr lang="fr-FR"/>
              <a:t>: Utiliser des solutions logicielles externes plutôt que tout développer en interne.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/>
              <a:t>Ouverture open source</a:t>
            </a:r>
            <a:r>
              <a:rPr lang="fr-FR"/>
              <a:t> : Favoriser des outils libres pour plus de transparence et flexibilité.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/>
              <a:t>Souveraineté des données </a:t>
            </a:r>
            <a:r>
              <a:rPr lang="fr-FR"/>
              <a:t>: Garantir la maîtrise et la sécurité des données.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/>
              <a:t>Convergence des formats </a:t>
            </a:r>
            <a:r>
              <a:rPr lang="fr-FR"/>
              <a:t>: Intégrer imprimé et électronique dans un système unifié.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/>
              <a:t>Nouveau modèle de métadonnées </a:t>
            </a:r>
            <a:r>
              <a:rPr lang="fr-FR"/>
              <a:t>: Passer à une architecture et des règles de description basées sur les entités et leurs liens.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516BFB-6987-25C3-A4D2-1B96A4D62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Nom du document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DD03FC-F567-1C5C-B65F-F54FF6865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1BEB1D4-B410-CF7B-A52C-7E7D28E36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388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48180-32C2-9E63-135D-D9F0B9786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9BB59-075B-5DD3-6B9C-C54BC93D26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Verdana Pro Semibold"/>
              </a:rPr>
              <a:t>04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C8A6A-29B9-2BF8-24D3-383564BE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984" y="2313879"/>
            <a:ext cx="6930816" cy="2991588"/>
          </a:xfrm>
        </p:spPr>
        <p:txBody>
          <a:bodyPr/>
          <a:lstStyle/>
          <a:p>
            <a:r>
              <a:rPr lang="fr-FR" sz="6600"/>
              <a:t>Panopto et après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85B22B-967A-6B3D-A12B-F833D9635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940219" cy="330196"/>
          </a:xfrm>
        </p:spPr>
        <p:txBody>
          <a:bodyPr/>
          <a:lstStyle/>
          <a:p>
            <a:r>
              <a:rPr lang="fr-FR"/>
              <a:t>CPN du 19 décembre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D230F5-C2ED-7FE0-300C-8D235D8D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6AAEE-6CE9-5F87-6067-C51B7D0EE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54064FB-438A-9363-2131-9DCE5CED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Panopto et après 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44134B-5800-3EF1-2874-E7C909C832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Contexte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110672-1628-8F7F-F2B9-EE861875D8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6" y="3184545"/>
            <a:ext cx="5153790" cy="2777208"/>
          </a:xfrm>
        </p:spPr>
        <p:txBody>
          <a:bodyPr/>
          <a:lstStyle/>
          <a:p>
            <a:pPr lvl="1"/>
            <a:r>
              <a:rPr lang="fr-FR"/>
              <a:t>Coûts importants : 99 174 €/an</a:t>
            </a:r>
          </a:p>
          <a:p>
            <a:pPr lvl="1"/>
            <a:r>
              <a:rPr lang="fr-FR"/>
              <a:t>GT DAV, STN, SUN, SSR, LABUA</a:t>
            </a:r>
          </a:p>
          <a:p>
            <a:pPr lvl="1"/>
            <a:r>
              <a:rPr lang="fr-FR"/>
              <a:t>Pilotage STN – Anne-Laure David</a:t>
            </a:r>
          </a:p>
          <a:p>
            <a:pPr lvl="1"/>
            <a:r>
              <a:rPr lang="fr-FR"/>
              <a:t>Dead-line = avant novembre 2026</a:t>
            </a:r>
          </a:p>
          <a:p>
            <a:pPr lvl="1"/>
            <a:r>
              <a:rPr lang="fr-FR"/>
              <a:t>Choix d’un outil, Panopto ou alternative</a:t>
            </a:r>
          </a:p>
          <a:p>
            <a:pPr lvl="1"/>
            <a:endParaRPr lang="fr-F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8A8474-FC00-8B1A-B526-9138B6104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1600" y="2370590"/>
            <a:ext cx="5153790" cy="307777"/>
          </a:xfrm>
        </p:spPr>
        <p:txBody>
          <a:bodyPr/>
          <a:lstStyle/>
          <a:p>
            <a:r>
              <a:rPr lang="fr-FR"/>
              <a:t>Etat d’avancement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138E82-F243-18C3-2279-A928B60C8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600" y="3184545"/>
            <a:ext cx="5153790" cy="2777208"/>
          </a:xfrm>
        </p:spPr>
        <p:txBody>
          <a:bodyPr vert="horz" lIns="0" tIns="0" rIns="0" bIns="0" rtlCol="0" anchor="t">
            <a:noAutofit/>
          </a:bodyPr>
          <a:lstStyle/>
          <a:p>
            <a:pPr lvl="1"/>
            <a:r>
              <a:rPr lang="fr-FR"/>
              <a:t>4 réunions </a:t>
            </a:r>
            <a:br>
              <a:rPr lang="fr-FR"/>
            </a:br>
            <a:r>
              <a:rPr lang="fr-FR" sz="800"/>
              <a:t>(16 juin, 17 juillet, 11 septembre, 10 novembre 2025)</a:t>
            </a:r>
          </a:p>
          <a:p>
            <a:pPr lvl="1"/>
            <a:r>
              <a:rPr lang="fr-FR"/>
              <a:t>REX </a:t>
            </a:r>
            <a:r>
              <a:rPr lang="fr-FR" err="1"/>
              <a:t>étabs</a:t>
            </a:r>
            <a:r>
              <a:rPr lang="fr-FR"/>
              <a:t> utilisateurs ESUP-POD</a:t>
            </a:r>
            <a:br>
              <a:rPr lang="fr-FR"/>
            </a:br>
            <a:r>
              <a:rPr lang="fr-FR" sz="800"/>
              <a:t>(Univ du Mans, UBO Brest, Univ Grenoble)</a:t>
            </a:r>
          </a:p>
          <a:p>
            <a:pPr lvl="1"/>
            <a:r>
              <a:rPr lang="fr-FR"/>
              <a:t>Tri des vidéos à venir (Santé)</a:t>
            </a:r>
          </a:p>
          <a:p>
            <a:pPr lvl="1"/>
            <a:r>
              <a:rPr lang="fr-FR"/>
              <a:t>(Cahier des charges si marché)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1AD70DA-E54C-65AE-563B-C7F6553B2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788079" cy="330196"/>
          </a:xfrm>
        </p:spPr>
        <p:txBody>
          <a:bodyPr/>
          <a:lstStyle/>
          <a:p>
            <a:r>
              <a:rPr lang="fr-FR"/>
              <a:t>DDN All du 15 mai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F71AF8-3F34-A2E9-0A99-78ACFA269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7" name="Espace réservé du texte 76">
            <a:extLst>
              <a:ext uri="{FF2B5EF4-FFF2-40B4-BE49-F238E27FC236}">
                <a16:creationId xmlns:a16="http://schemas.microsoft.com/office/drawing/2014/main" id="{6F6128BD-ABCA-8E58-6C71-D75273193B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521B609D-D24B-1A4A-B0C9-9BC9176EBD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CBE07E31-8CAB-3385-4FCA-30B5864CD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405106" y="1402090"/>
            <a:ext cx="774000" cy="774000"/>
          </a:xfrm>
        </p:spPr>
      </p:pic>
      <p:pic>
        <p:nvPicPr>
          <p:cNvPr id="25" name="Graphic 82">
            <a:extLst>
              <a:ext uri="{FF2B5EF4-FFF2-40B4-BE49-F238E27FC236}">
                <a16:creationId xmlns:a16="http://schemas.microsoft.com/office/drawing/2014/main" id="{93EA9E2C-BC56-48DD-DBFB-BAAA000A5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43023" b="-43023"/>
          <a:stretch/>
        </p:blipFill>
        <p:spPr>
          <a:xfrm>
            <a:off x="690675" y="1453041"/>
            <a:ext cx="774000" cy="774000"/>
          </a:xfrm>
        </p:spPr>
      </p:pic>
      <p:sp>
        <p:nvSpPr>
          <p:cNvPr id="5" name="Espace réservé du pied de page 8">
            <a:extLst>
              <a:ext uri="{FF2B5EF4-FFF2-40B4-BE49-F238E27FC236}">
                <a16:creationId xmlns:a16="http://schemas.microsoft.com/office/drawing/2014/main" id="{E98E4BC4-1BFF-445E-89BB-A0582258AC4E}"/>
              </a:ext>
            </a:extLst>
          </p:cNvPr>
          <p:cNvSpPr txBox="1">
            <a:spLocks/>
          </p:cNvSpPr>
          <p:nvPr/>
        </p:nvSpPr>
        <p:spPr>
          <a:xfrm>
            <a:off x="2036830" y="6377005"/>
            <a:ext cx="194021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900" kern="1200" smtClean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CPN du 19 décembre 2025</a:t>
            </a:r>
          </a:p>
        </p:txBody>
      </p:sp>
    </p:spTree>
    <p:extLst>
      <p:ext uri="{BB962C8B-B14F-4D97-AF65-F5344CB8AC3E}">
        <p14:creationId xmlns:p14="http://schemas.microsoft.com/office/powerpoint/2010/main" val="1821048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A9E3F-3F2A-BAD4-2602-E67F656D5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08633-5220-D98B-4156-9923FDB95D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Verdana Pro Semibold"/>
              </a:rPr>
              <a:t>05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D450E-9FCA-D309-8AD6-9DA9F665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/>
              <a:t>Informations exercices de crise DDN et Directions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4F9D40-A78A-329C-7A81-71FAC07ED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940219" cy="330196"/>
          </a:xfrm>
        </p:spPr>
        <p:txBody>
          <a:bodyPr/>
          <a:lstStyle/>
          <a:p>
            <a:r>
              <a:rPr lang="fr-FR"/>
              <a:t>CPN du 19 décembre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738533-C0FA-74BA-9735-5168DD460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79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4E3E7-04CD-CDFA-906F-A1201C5CE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1DB2731-ABCB-49C0-D167-10ED59AF2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PCA/PRA, exercices de crise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BC2336-3A26-55A1-F106-BA82249650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Contexte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79DD2B-1278-CAD2-69DE-0D7A09E33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6" y="3184545"/>
            <a:ext cx="5153790" cy="2777208"/>
          </a:xfrm>
        </p:spPr>
        <p:txBody>
          <a:bodyPr/>
          <a:lstStyle/>
          <a:p>
            <a:pPr lvl="1"/>
            <a:r>
              <a:rPr lang="fr-FR"/>
              <a:t>PCA/PRA</a:t>
            </a:r>
          </a:p>
          <a:p>
            <a:pPr lvl="1"/>
            <a:r>
              <a:rPr lang="fr-FR"/>
              <a:t>Exercices sur table = simulation d’une crise cyber</a:t>
            </a:r>
          </a:p>
          <a:p>
            <a:pPr lvl="1"/>
            <a:r>
              <a:rPr lang="fr-FR"/>
              <a:t>X acteurs qui jouent leur rôle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E48E8A-3090-9294-E1D8-ED7790794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1600" y="2370590"/>
            <a:ext cx="5153790" cy="307777"/>
          </a:xfrm>
        </p:spPr>
        <p:txBody>
          <a:bodyPr/>
          <a:lstStyle/>
          <a:p>
            <a:r>
              <a:rPr lang="fr-FR"/>
              <a:t>Concrètement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2C4F64-251E-B598-4C5C-FB3278484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600" y="3184545"/>
            <a:ext cx="5153790" cy="2777208"/>
          </a:xfrm>
        </p:spPr>
        <p:txBody>
          <a:bodyPr/>
          <a:lstStyle/>
          <a:p>
            <a:pPr lvl="1"/>
            <a:r>
              <a:rPr lang="fr-FR"/>
              <a:t>Scénarios d’attaque</a:t>
            </a:r>
          </a:p>
          <a:p>
            <a:pPr lvl="1"/>
            <a:r>
              <a:rPr lang="fr-FR"/>
              <a:t>Temps compacté</a:t>
            </a:r>
          </a:p>
          <a:p>
            <a:pPr lvl="1"/>
            <a:r>
              <a:rPr lang="fr-FR" err="1"/>
              <a:t>Stimulis</a:t>
            </a:r>
            <a:r>
              <a:rPr lang="fr-FR"/>
              <a:t> multiples</a:t>
            </a:r>
          </a:p>
          <a:p>
            <a:pPr lvl="1"/>
            <a:r>
              <a:rPr lang="fr-FR"/>
              <a:t>Observateurs pour debrief</a:t>
            </a:r>
            <a:br>
              <a:rPr lang="fr-FR"/>
            </a:br>
            <a:endParaRPr lang="fr-FR" sz="8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0597D9C-4960-4A87-2333-071D579C7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788079" cy="330196"/>
          </a:xfrm>
        </p:spPr>
        <p:txBody>
          <a:bodyPr/>
          <a:lstStyle/>
          <a:p>
            <a:r>
              <a:rPr lang="fr-FR"/>
              <a:t>DDN All du 15 mai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07AB770-B14F-DD4F-CACC-AE98414B8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7" name="Espace réservé du texte 76">
            <a:extLst>
              <a:ext uri="{FF2B5EF4-FFF2-40B4-BE49-F238E27FC236}">
                <a16:creationId xmlns:a16="http://schemas.microsoft.com/office/drawing/2014/main" id="{5F7C5C36-27F3-11B3-26BD-978BD5DF8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5000D738-1BD7-57E2-508D-2D56F8B528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6FFF4024-4C47-DEA6-381E-655FDD46D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405106" y="1402090"/>
            <a:ext cx="774000" cy="774000"/>
          </a:xfrm>
        </p:spPr>
      </p:pic>
      <p:pic>
        <p:nvPicPr>
          <p:cNvPr id="25" name="Graphic 82">
            <a:extLst>
              <a:ext uri="{FF2B5EF4-FFF2-40B4-BE49-F238E27FC236}">
                <a16:creationId xmlns:a16="http://schemas.microsoft.com/office/drawing/2014/main" id="{75327F61-1DED-7216-0DE1-F18BF4A1F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43023" b="-43023"/>
          <a:stretch/>
        </p:blipFill>
        <p:spPr>
          <a:xfrm>
            <a:off x="690675" y="1453041"/>
            <a:ext cx="774000" cy="774000"/>
          </a:xfr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583CE9BE-6DF9-92B9-5AEA-1B3879BA9C7E}"/>
              </a:ext>
            </a:extLst>
          </p:cNvPr>
          <p:cNvSpPr txBox="1">
            <a:spLocks/>
          </p:cNvSpPr>
          <p:nvPr/>
        </p:nvSpPr>
        <p:spPr>
          <a:xfrm>
            <a:off x="2036830" y="6377005"/>
            <a:ext cx="194021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900" kern="1200" smtClean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CPN du 19 décembre 2025</a:t>
            </a:r>
          </a:p>
        </p:txBody>
      </p:sp>
    </p:spTree>
    <p:extLst>
      <p:ext uri="{BB962C8B-B14F-4D97-AF65-F5344CB8AC3E}">
        <p14:creationId xmlns:p14="http://schemas.microsoft.com/office/powerpoint/2010/main" val="1747478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6DD77-8D43-6257-2C08-03A6D9B9A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8CFF11CB-7D53-0DC7-A9CE-D9509DBD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PCA/PRA, exercices de crise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B08941-71C0-A96C-6298-08E1AE47E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Exercices passés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C1B21C-47DE-F7A9-E645-5828DC134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6" y="3184545"/>
            <a:ext cx="5153790" cy="2777208"/>
          </a:xfrm>
        </p:spPr>
        <p:txBody>
          <a:bodyPr/>
          <a:lstStyle/>
          <a:p>
            <a:pPr lvl="1"/>
            <a:r>
              <a:rPr lang="fr-FR"/>
              <a:t>Gouvernance </a:t>
            </a:r>
            <a:br>
              <a:rPr lang="fr-FR"/>
            </a:br>
            <a:r>
              <a:rPr lang="fr-FR"/>
              <a:t>(07 juillet 2023 – Wavestone)</a:t>
            </a:r>
          </a:p>
          <a:p>
            <a:pPr lvl="1"/>
            <a:r>
              <a:rPr lang="fr-FR"/>
              <a:t>DDN (29 janvier 2023 – Wavestone)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C46D61-045D-CE39-1660-D4135B7EC9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1600" y="2370590"/>
            <a:ext cx="5153790" cy="307777"/>
          </a:xfrm>
        </p:spPr>
        <p:txBody>
          <a:bodyPr/>
          <a:lstStyle/>
          <a:p>
            <a:r>
              <a:rPr lang="fr-FR"/>
              <a:t>Exercices récents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BC25EE-A13D-F51C-C66F-7A588340C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600" y="3184545"/>
            <a:ext cx="5153790" cy="2777208"/>
          </a:xfrm>
        </p:spPr>
        <p:txBody>
          <a:bodyPr/>
          <a:lstStyle/>
          <a:p>
            <a:pPr lvl="1"/>
            <a:r>
              <a:rPr lang="fr-FR"/>
              <a:t>Exercice Gouvernance - 23 sept.</a:t>
            </a:r>
          </a:p>
          <a:p>
            <a:pPr lvl="1"/>
            <a:r>
              <a:rPr lang="fr-FR"/>
              <a:t>Exercice Cadres DDN - 7 oct.</a:t>
            </a:r>
          </a:p>
          <a:p>
            <a:pPr lvl="1"/>
            <a:r>
              <a:rPr lang="fr-FR"/>
              <a:t>Exercice DDN remontage CAS - 27 mai</a:t>
            </a:r>
            <a:br>
              <a:rPr lang="fr-FR"/>
            </a:br>
            <a:endParaRPr lang="fr-FR" sz="8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855F6B9-FB70-599E-5C4C-9962D8A8B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788079" cy="330196"/>
          </a:xfrm>
        </p:spPr>
        <p:txBody>
          <a:bodyPr/>
          <a:lstStyle/>
          <a:p>
            <a:r>
              <a:rPr lang="fr-FR"/>
              <a:t>DDN All du 15 mai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D1D8BCB-4D3B-F581-2141-EC49058F1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7" name="Espace réservé du texte 76">
            <a:extLst>
              <a:ext uri="{FF2B5EF4-FFF2-40B4-BE49-F238E27FC236}">
                <a16:creationId xmlns:a16="http://schemas.microsoft.com/office/drawing/2014/main" id="{C63E9DBA-BC0D-8512-29E5-1AB7FC4649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0AAD9884-C8C3-1BE5-EB26-F9BA27EC7D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38663E69-2B23-69B8-3D38-5562BDEAB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405106" y="1402090"/>
            <a:ext cx="774000" cy="774000"/>
          </a:xfrm>
        </p:spPr>
      </p:pic>
      <p:pic>
        <p:nvPicPr>
          <p:cNvPr id="25" name="Graphic 82">
            <a:extLst>
              <a:ext uri="{FF2B5EF4-FFF2-40B4-BE49-F238E27FC236}">
                <a16:creationId xmlns:a16="http://schemas.microsoft.com/office/drawing/2014/main" id="{13FD6BB7-5C5E-A8F6-B23E-C072E7B99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43023" b="-43023"/>
          <a:stretch/>
        </p:blipFill>
        <p:spPr>
          <a:xfrm>
            <a:off x="690675" y="1453041"/>
            <a:ext cx="774000" cy="77400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D1C9A0-85BD-1D83-14B0-719BB0590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075" y="5094749"/>
            <a:ext cx="638592" cy="5851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E839942-D326-B5FC-90F5-9AD05F03E15E}"/>
              </a:ext>
            </a:extLst>
          </p:cNvPr>
          <p:cNvSpPr txBox="1"/>
          <p:nvPr/>
        </p:nvSpPr>
        <p:spPr>
          <a:xfrm>
            <a:off x="2515667" y="5033616"/>
            <a:ext cx="547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La diminution des RH à la DDN fragilise le travail PCA/PRA et donc, le SI…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8BADD03C-005B-C394-42A4-ED6362BB31BD}"/>
              </a:ext>
            </a:extLst>
          </p:cNvPr>
          <p:cNvSpPr txBox="1">
            <a:spLocks/>
          </p:cNvSpPr>
          <p:nvPr/>
        </p:nvSpPr>
        <p:spPr>
          <a:xfrm>
            <a:off x="2036830" y="6377005"/>
            <a:ext cx="1940219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900" kern="1200" smtClean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CPN du 19 décembre 2025</a:t>
            </a:r>
          </a:p>
        </p:txBody>
      </p:sp>
    </p:spTree>
    <p:extLst>
      <p:ext uri="{BB962C8B-B14F-4D97-AF65-F5344CB8AC3E}">
        <p14:creationId xmlns:p14="http://schemas.microsoft.com/office/powerpoint/2010/main" val="2484469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63277-5FB9-70F8-5059-EAA2C756C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6B673-8AA8-B8C7-8CD6-F38D4941C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Verdana Pro Semibold"/>
              </a:rPr>
              <a:t>06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7C3AC-0471-8F7D-3B75-E543A4C8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7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Semibold" panose="020B0704030504040204" pitchFamily="34" charset="0"/>
                <a:ea typeface="+mj-ea"/>
                <a:cs typeface="+mj-cs"/>
              </a:rPr>
              <a:t>IA etc…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A27056-93F3-3133-3633-9AB5F1079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940219" cy="330196"/>
          </a:xfrm>
        </p:spPr>
        <p:txBody>
          <a:bodyPr/>
          <a:lstStyle/>
          <a:p>
            <a:r>
              <a:rPr lang="fr-FR"/>
              <a:t>CPN du 19 décembre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A8D1D5-97F1-109D-D416-1CDB2C166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17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9478F-E332-AEF4-2A22-9DDF0E3AE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06BC7D6-6F54-C85C-B5E4-E0FDA4D0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0E7DC3-6962-2CC7-0A35-FE388124DF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085" y="2409269"/>
            <a:ext cx="5153790" cy="307777"/>
          </a:xfrm>
        </p:spPr>
        <p:txBody>
          <a:bodyPr/>
          <a:lstStyle/>
          <a:p>
            <a:r>
              <a:rPr lang="fr-FR"/>
              <a:t>Focus sur trois points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2B20EA-E862-3CC6-0355-E49088A6E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5"/>
            <a:ext cx="10784147" cy="2777208"/>
          </a:xfrm>
        </p:spPr>
        <p:txBody>
          <a:bodyPr/>
          <a:lstStyle/>
          <a:p>
            <a:pPr lvl="1"/>
            <a:r>
              <a:rPr lang="fr-FR"/>
              <a:t>Outils</a:t>
            </a:r>
          </a:p>
          <a:p>
            <a:pPr lvl="1"/>
            <a:r>
              <a:rPr lang="fr-FR"/>
              <a:t>Usage</a:t>
            </a:r>
          </a:p>
          <a:p>
            <a:pPr lvl="1"/>
            <a:r>
              <a:rPr lang="fr-FR"/>
              <a:t>Pilotage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AE8A442-6251-79B6-C616-5093DE958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780512" cy="330196"/>
          </a:xfrm>
        </p:spPr>
        <p:txBody>
          <a:bodyPr/>
          <a:lstStyle/>
          <a:p>
            <a:r>
              <a:rPr lang="fr-FR"/>
              <a:t>CODIR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410B46-FD0D-BBE6-06B5-29CD488D9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C5DC23CD-7CF0-B179-2B0D-55CF76627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421578CB-DBC0-68FE-DAE5-218B940E3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  <p:pic>
        <p:nvPicPr>
          <p:cNvPr id="5" name="Image 4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B9247D24-4974-B8DF-33ED-481DE7E7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226" y="3653125"/>
            <a:ext cx="2614112" cy="18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4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DE8C6-E5B8-D085-46B6-87891E158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C52F3-7D44-C506-9DE7-5A4FA71887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5919F-ACFB-5A0B-28E1-189E2EDB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/>
              <a:t>Relevé de conclusions</a:t>
            </a:r>
            <a:br>
              <a:rPr lang="fr-FR" sz="5400"/>
            </a:br>
            <a:r>
              <a:rPr lang="fr-FR" sz="5400"/>
              <a:t>CPN 04/07/2025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189943-85B2-A1B8-F587-5D4457CFD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940219" cy="330196"/>
          </a:xfrm>
        </p:spPr>
        <p:txBody>
          <a:bodyPr/>
          <a:lstStyle/>
          <a:p>
            <a:r>
              <a:rPr lang="fr-FR"/>
              <a:t>CPN du 19 décembre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87C4B1-7587-F897-DBC0-A01C89859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7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9478F-E332-AEF4-2A22-9DDF0E3AE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06BC7D6-6F54-C85C-B5E4-E0FDA4D0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0E7DC3-6962-2CC7-0A35-FE388124DF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L’existant – </a:t>
            </a:r>
            <a:r>
              <a:rPr lang="fr-FR" err="1"/>
              <a:t>Copilot</a:t>
            </a:r>
            <a:r>
              <a:rPr lang="fr-FR"/>
              <a:t> Chat #1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2B20EA-E862-3CC6-0355-E49088A6E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5"/>
            <a:ext cx="10784147" cy="2777208"/>
          </a:xfrm>
        </p:spPr>
        <p:txBody>
          <a:bodyPr/>
          <a:lstStyle/>
          <a:p>
            <a:pPr lvl="1"/>
            <a:r>
              <a:rPr lang="fr-FR"/>
              <a:t>L’IA Microsoft </a:t>
            </a:r>
            <a:r>
              <a:rPr lang="fr-FR" err="1"/>
              <a:t>Copilot</a:t>
            </a:r>
            <a:r>
              <a:rPr lang="fr-FR"/>
              <a:t> Chat « de base » est intégrée dans notre offre 365</a:t>
            </a:r>
          </a:p>
          <a:p>
            <a:pPr lvl="5"/>
            <a:r>
              <a:rPr lang="fr-FR"/>
              <a:t>Via une « application » présente dans Teams</a:t>
            </a:r>
            <a:br>
              <a:rPr lang="fr-FR"/>
            </a:br>
            <a:br>
              <a:rPr lang="fr-FR"/>
            </a:br>
            <a:r>
              <a:rPr lang="fr-FR" b="1"/>
              <a:t>Souveraineté / fuite de données ? </a:t>
            </a:r>
            <a:br>
              <a:rPr lang="fr-FR" b="1"/>
            </a:br>
            <a:endParaRPr lang="fr-FR" b="1"/>
          </a:p>
          <a:p>
            <a:pPr lvl="5"/>
            <a:r>
              <a:rPr lang="fr-FR"/>
              <a:t>Via le portail office et/ou directement sur </a:t>
            </a:r>
            <a:r>
              <a:rPr lang="fr-FR">
                <a:hlinkClick r:id="rId3"/>
              </a:rPr>
              <a:t>https://m365.cloud.microsoft/chat/</a:t>
            </a:r>
            <a:r>
              <a:rPr lang="fr-FR"/>
              <a:t> 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AE8A442-6251-79B6-C616-5093DE958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780512" cy="330196"/>
          </a:xfrm>
        </p:spPr>
        <p:txBody>
          <a:bodyPr/>
          <a:lstStyle/>
          <a:p>
            <a:r>
              <a:rPr lang="fr-FR"/>
              <a:t>CODIR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410B46-FD0D-BBE6-06B5-29CD488D9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C5DC23CD-7CF0-B179-2B0D-55CF76627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421578CB-DBC0-68FE-DAE5-218B940E3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  <p:pic>
        <p:nvPicPr>
          <p:cNvPr id="5" name="Image 4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B9247D24-4974-B8DF-33ED-481DE7E7D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7226" y="3653125"/>
            <a:ext cx="2614112" cy="18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45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019D7-C72D-2569-86AF-D15B029DB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91E48D0-1EAA-546E-C620-A1EEA9D8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6B9CF1-0D5A-EB51-26AE-6356B4082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L’existant – Copilot Chat #2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830ACD-48AE-7BFB-093C-A2EA0213E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5"/>
            <a:ext cx="10784147" cy="2777208"/>
          </a:xfrm>
        </p:spPr>
        <p:txBody>
          <a:bodyPr/>
          <a:lstStyle/>
          <a:p>
            <a:pPr lvl="1"/>
            <a:r>
              <a:rPr lang="fr-FR" sz="1400"/>
              <a:t>Repose sur ChatGPT-4</a:t>
            </a:r>
          </a:p>
          <a:p>
            <a:pPr lvl="1"/>
            <a:r>
              <a:rPr lang="fr-FR" sz="1400"/>
              <a:t>Microsoft déclare que les documents éventuellement déposés pour traitement :</a:t>
            </a:r>
          </a:p>
          <a:p>
            <a:pPr lvl="5"/>
            <a:r>
              <a:rPr lang="fr-FR" sz="1400"/>
              <a:t>restent dans « notre » tenant ;</a:t>
            </a:r>
          </a:p>
          <a:p>
            <a:pPr lvl="5"/>
            <a:r>
              <a:rPr lang="fr-FR" sz="1400"/>
              <a:t>ne servent pas à former les modèles LLM utilisés ;</a:t>
            </a:r>
          </a:p>
          <a:p>
            <a:pPr lvl="5"/>
            <a:r>
              <a:rPr lang="fr-FR" sz="1400"/>
              <a:t>sont effacés à la fin du traitement</a:t>
            </a:r>
          </a:p>
          <a:p>
            <a:pPr lvl="1"/>
            <a:r>
              <a:rPr lang="fr-FR" sz="1400"/>
              <a:t>Quelques limites (nb/poids des fichiers uploadés) mais </a:t>
            </a:r>
            <a:r>
              <a:rPr lang="fr-FR" sz="1400" b="1"/>
              <a:t>largement suffisant aux usages type « premiers pas »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82938DB-6681-4D64-A322-33C2B9472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780512" cy="330196"/>
          </a:xfrm>
        </p:spPr>
        <p:txBody>
          <a:bodyPr/>
          <a:lstStyle/>
          <a:p>
            <a:r>
              <a:rPr lang="fr-FR"/>
              <a:t>CODIR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9D554F-25B3-5A46-E57B-90CE4426E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D5CDC649-C992-517A-F587-2EB1714493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ADDFBA47-B26E-E5A1-C245-280C9C8F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738CB43C-60AA-C88B-4BBC-C10F3777D1BD}"/>
              </a:ext>
            </a:extLst>
          </p:cNvPr>
          <p:cNvGrpSpPr/>
          <p:nvPr/>
        </p:nvGrpSpPr>
        <p:grpSpPr>
          <a:xfrm>
            <a:off x="6475292" y="1482525"/>
            <a:ext cx="669386" cy="669559"/>
            <a:chOff x="5681662" y="3138927"/>
            <a:chExt cx="669386" cy="669559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0D7A71B-F1DC-F600-A12D-B0FC9A85AEAC}"/>
                </a:ext>
              </a:extLst>
            </p:cNvPr>
            <p:cNvSpPr/>
            <p:nvPr/>
          </p:nvSpPr>
          <p:spPr>
            <a:xfrm>
              <a:off x="5681662" y="3138927"/>
              <a:ext cx="669386" cy="669559"/>
            </a:xfrm>
            <a:custGeom>
              <a:avLst/>
              <a:gdLst>
                <a:gd name="connsiteX0" fmla="*/ 635603 w 669386"/>
                <a:gd name="connsiteY0" fmla="*/ 344186 h 669559"/>
                <a:gd name="connsiteX1" fmla="*/ 598075 w 669386"/>
                <a:gd name="connsiteY1" fmla="*/ 404955 h 669559"/>
                <a:gd name="connsiteX2" fmla="*/ 598075 w 669386"/>
                <a:gd name="connsiteY2" fmla="*/ 466773 h 669559"/>
                <a:gd name="connsiteX3" fmla="*/ 589121 w 669386"/>
                <a:gd name="connsiteY3" fmla="*/ 491061 h 669559"/>
                <a:gd name="connsiteX4" fmla="*/ 530257 w 669386"/>
                <a:gd name="connsiteY4" fmla="*/ 528304 h 669559"/>
                <a:gd name="connsiteX5" fmla="*/ 502158 w 669386"/>
                <a:gd name="connsiteY5" fmla="*/ 585264 h 669559"/>
                <a:gd name="connsiteX6" fmla="*/ 495681 w 669386"/>
                <a:gd name="connsiteY6" fmla="*/ 589074 h 669559"/>
                <a:gd name="connsiteX7" fmla="*/ 478155 w 669386"/>
                <a:gd name="connsiteY7" fmla="*/ 595551 h 669559"/>
                <a:gd name="connsiteX8" fmla="*/ 402050 w 669386"/>
                <a:gd name="connsiteY8" fmla="*/ 595551 h 669559"/>
                <a:gd name="connsiteX9" fmla="*/ 351282 w 669386"/>
                <a:gd name="connsiteY9" fmla="*/ 632222 h 669559"/>
                <a:gd name="connsiteX10" fmla="*/ 339376 w 669386"/>
                <a:gd name="connsiteY10" fmla="*/ 636794 h 669559"/>
                <a:gd name="connsiteX11" fmla="*/ 335566 w 669386"/>
                <a:gd name="connsiteY11" fmla="*/ 638699 h 669559"/>
                <a:gd name="connsiteX12" fmla="*/ 331756 w 669386"/>
                <a:gd name="connsiteY12" fmla="*/ 636794 h 669559"/>
                <a:gd name="connsiteX13" fmla="*/ 319564 w 669386"/>
                <a:gd name="connsiteY13" fmla="*/ 632222 h 669559"/>
                <a:gd name="connsiteX14" fmla="*/ 261747 w 669386"/>
                <a:gd name="connsiteY14" fmla="*/ 595551 h 669559"/>
                <a:gd name="connsiteX15" fmla="*/ 200501 w 669386"/>
                <a:gd name="connsiteY15" fmla="*/ 595551 h 669559"/>
                <a:gd name="connsiteX16" fmla="*/ 176689 w 669386"/>
                <a:gd name="connsiteY16" fmla="*/ 586692 h 669559"/>
                <a:gd name="connsiteX17" fmla="*/ 140208 w 669386"/>
                <a:gd name="connsiteY17" fmla="*/ 527828 h 669559"/>
                <a:gd name="connsiteX18" fmla="*/ 81915 w 669386"/>
                <a:gd name="connsiteY18" fmla="*/ 490871 h 669559"/>
                <a:gd name="connsiteX19" fmla="*/ 73247 w 669386"/>
                <a:gd name="connsiteY19" fmla="*/ 474107 h 669559"/>
                <a:gd name="connsiteX20" fmla="*/ 73247 w 669386"/>
                <a:gd name="connsiteY20" fmla="*/ 397145 h 669559"/>
                <a:gd name="connsiteX21" fmla="*/ 37052 w 669386"/>
                <a:gd name="connsiteY21" fmla="*/ 345805 h 669559"/>
                <a:gd name="connsiteX22" fmla="*/ 32480 w 669386"/>
                <a:gd name="connsiteY22" fmla="*/ 333899 h 669559"/>
                <a:gd name="connsiteX23" fmla="*/ 30575 w 669386"/>
                <a:gd name="connsiteY23" fmla="*/ 330089 h 669559"/>
                <a:gd name="connsiteX24" fmla="*/ 32480 w 669386"/>
                <a:gd name="connsiteY24" fmla="*/ 325993 h 669559"/>
                <a:gd name="connsiteX25" fmla="*/ 37052 w 669386"/>
                <a:gd name="connsiteY25" fmla="*/ 314087 h 669559"/>
                <a:gd name="connsiteX26" fmla="*/ 73247 w 669386"/>
                <a:gd name="connsiteY26" fmla="*/ 262842 h 669559"/>
                <a:gd name="connsiteX27" fmla="*/ 73247 w 669386"/>
                <a:gd name="connsiteY27" fmla="*/ 193215 h 669559"/>
                <a:gd name="connsiteX28" fmla="*/ 81915 w 669386"/>
                <a:gd name="connsiteY28" fmla="*/ 168926 h 669559"/>
                <a:gd name="connsiteX29" fmla="*/ 139922 w 669386"/>
                <a:gd name="connsiteY29" fmla="*/ 132445 h 669559"/>
                <a:gd name="connsiteX30" fmla="*/ 177165 w 669386"/>
                <a:gd name="connsiteY30" fmla="*/ 79486 h 669559"/>
                <a:gd name="connsiteX31" fmla="*/ 178499 w 669386"/>
                <a:gd name="connsiteY31" fmla="*/ 77295 h 669559"/>
                <a:gd name="connsiteX32" fmla="*/ 200406 w 669386"/>
                <a:gd name="connsiteY32" fmla="*/ 64341 h 669559"/>
                <a:gd name="connsiteX33" fmla="*/ 260890 w 669386"/>
                <a:gd name="connsiteY33" fmla="*/ 64341 h 669559"/>
                <a:gd name="connsiteX34" fmla="*/ 321088 w 669386"/>
                <a:gd name="connsiteY34" fmla="*/ 33861 h 669559"/>
                <a:gd name="connsiteX35" fmla="*/ 349949 w 669386"/>
                <a:gd name="connsiteY35" fmla="*/ 33861 h 669559"/>
                <a:gd name="connsiteX36" fmla="*/ 410147 w 669386"/>
                <a:gd name="connsiteY36" fmla="*/ 64341 h 669559"/>
                <a:gd name="connsiteX37" fmla="*/ 477869 w 669386"/>
                <a:gd name="connsiteY37" fmla="*/ 64341 h 669559"/>
                <a:gd name="connsiteX38" fmla="*/ 492728 w 669386"/>
                <a:gd name="connsiteY38" fmla="*/ 77295 h 669559"/>
                <a:gd name="connsiteX39" fmla="*/ 531305 w 669386"/>
                <a:gd name="connsiteY39" fmla="*/ 139970 h 669559"/>
                <a:gd name="connsiteX40" fmla="*/ 589312 w 669386"/>
                <a:gd name="connsiteY40" fmla="*/ 169402 h 669559"/>
                <a:gd name="connsiteX41" fmla="*/ 597694 w 669386"/>
                <a:gd name="connsiteY41" fmla="*/ 193119 h 669559"/>
                <a:gd name="connsiteX42" fmla="*/ 597694 w 669386"/>
                <a:gd name="connsiteY42" fmla="*/ 262271 h 669559"/>
                <a:gd name="connsiteX43" fmla="*/ 635794 w 669386"/>
                <a:gd name="connsiteY43" fmla="*/ 323517 h 669559"/>
                <a:gd name="connsiteX44" fmla="*/ 637985 w 669386"/>
                <a:gd name="connsiteY44" fmla="*/ 326184 h 669559"/>
                <a:gd name="connsiteX45" fmla="*/ 635318 w 669386"/>
                <a:gd name="connsiteY45" fmla="*/ 343995 h 669559"/>
                <a:gd name="connsiteX46" fmla="*/ 661226 w 669386"/>
                <a:gd name="connsiteY46" fmla="*/ 306372 h 669559"/>
                <a:gd name="connsiteX47" fmla="*/ 628555 w 669386"/>
                <a:gd name="connsiteY47" fmla="*/ 253698 h 669559"/>
                <a:gd name="connsiteX48" fmla="*/ 628555 w 669386"/>
                <a:gd name="connsiteY48" fmla="*/ 193215 h 669559"/>
                <a:gd name="connsiteX49" fmla="*/ 609886 w 669386"/>
                <a:gd name="connsiteY49" fmla="*/ 146542 h 669559"/>
                <a:gd name="connsiteX50" fmla="*/ 607981 w 669386"/>
                <a:gd name="connsiteY50" fmla="*/ 144637 h 669559"/>
                <a:gd name="connsiteX51" fmla="*/ 552641 w 669386"/>
                <a:gd name="connsiteY51" fmla="*/ 116824 h 669559"/>
                <a:gd name="connsiteX52" fmla="*/ 519684 w 669386"/>
                <a:gd name="connsiteY52" fmla="*/ 63389 h 669559"/>
                <a:gd name="connsiteX53" fmla="*/ 477869 w 669386"/>
                <a:gd name="connsiteY53" fmla="*/ 33957 h 669559"/>
                <a:gd name="connsiteX54" fmla="*/ 417386 w 669386"/>
                <a:gd name="connsiteY54" fmla="*/ 33957 h 669559"/>
                <a:gd name="connsiteX55" fmla="*/ 363950 w 669386"/>
                <a:gd name="connsiteY55" fmla="*/ 6715 h 669559"/>
                <a:gd name="connsiteX56" fmla="*/ 307276 w 669386"/>
                <a:gd name="connsiteY56" fmla="*/ 6715 h 669559"/>
                <a:gd name="connsiteX57" fmla="*/ 253556 w 669386"/>
                <a:gd name="connsiteY57" fmla="*/ 33957 h 669559"/>
                <a:gd name="connsiteX58" fmla="*/ 200406 w 669386"/>
                <a:gd name="connsiteY58" fmla="*/ 33957 h 669559"/>
                <a:gd name="connsiteX59" fmla="*/ 151829 w 669386"/>
                <a:gd name="connsiteY59" fmla="*/ 62817 h 669559"/>
                <a:gd name="connsiteX60" fmla="*/ 118586 w 669386"/>
                <a:gd name="connsiteY60" fmla="*/ 110061 h 669559"/>
                <a:gd name="connsiteX61" fmla="*/ 64008 w 669386"/>
                <a:gd name="connsiteY61" fmla="*/ 144351 h 669559"/>
                <a:gd name="connsiteX62" fmla="*/ 61341 w 669386"/>
                <a:gd name="connsiteY62" fmla="*/ 146542 h 669559"/>
                <a:gd name="connsiteX63" fmla="*/ 42672 w 669386"/>
                <a:gd name="connsiteY63" fmla="*/ 193215 h 669559"/>
                <a:gd name="connsiteX64" fmla="*/ 42672 w 669386"/>
                <a:gd name="connsiteY64" fmla="*/ 253127 h 669559"/>
                <a:gd name="connsiteX65" fmla="*/ 9716 w 669386"/>
                <a:gd name="connsiteY65" fmla="*/ 299609 h 669559"/>
                <a:gd name="connsiteX66" fmla="*/ 7049 w 669386"/>
                <a:gd name="connsiteY66" fmla="*/ 303133 h 669559"/>
                <a:gd name="connsiteX67" fmla="*/ 7049 w 669386"/>
                <a:gd name="connsiteY67" fmla="*/ 307991 h 669559"/>
                <a:gd name="connsiteX68" fmla="*/ 5144 w 669386"/>
                <a:gd name="connsiteY68" fmla="*/ 312563 h 669559"/>
                <a:gd name="connsiteX69" fmla="*/ 0 w 669386"/>
                <a:gd name="connsiteY69" fmla="*/ 330089 h 669559"/>
                <a:gd name="connsiteX70" fmla="*/ 5144 w 669386"/>
                <a:gd name="connsiteY70" fmla="*/ 347615 h 669559"/>
                <a:gd name="connsiteX71" fmla="*/ 7049 w 669386"/>
                <a:gd name="connsiteY71" fmla="*/ 351711 h 669559"/>
                <a:gd name="connsiteX72" fmla="*/ 7049 w 669386"/>
                <a:gd name="connsiteY72" fmla="*/ 356568 h 669559"/>
                <a:gd name="connsiteX73" fmla="*/ 42672 w 669386"/>
                <a:gd name="connsiteY73" fmla="*/ 407051 h 669559"/>
                <a:gd name="connsiteX74" fmla="*/ 42672 w 669386"/>
                <a:gd name="connsiteY74" fmla="*/ 474012 h 669559"/>
                <a:gd name="connsiteX75" fmla="*/ 61341 w 669386"/>
                <a:gd name="connsiteY75" fmla="*/ 513731 h 669559"/>
                <a:gd name="connsiteX76" fmla="*/ 118015 w 669386"/>
                <a:gd name="connsiteY76" fmla="*/ 549926 h 669559"/>
                <a:gd name="connsiteX77" fmla="*/ 151733 w 669386"/>
                <a:gd name="connsiteY77" fmla="*/ 604504 h 669559"/>
                <a:gd name="connsiteX78" fmla="*/ 153924 w 669386"/>
                <a:gd name="connsiteY78" fmla="*/ 607171 h 669559"/>
                <a:gd name="connsiteX79" fmla="*/ 200406 w 669386"/>
                <a:gd name="connsiteY79" fmla="*/ 626316 h 669559"/>
                <a:gd name="connsiteX80" fmla="*/ 252794 w 669386"/>
                <a:gd name="connsiteY80" fmla="*/ 626316 h 669559"/>
                <a:gd name="connsiteX81" fmla="*/ 305943 w 669386"/>
                <a:gd name="connsiteY81" fmla="*/ 659749 h 669559"/>
                <a:gd name="connsiteX82" fmla="*/ 309182 w 669386"/>
                <a:gd name="connsiteY82" fmla="*/ 662226 h 669559"/>
                <a:gd name="connsiteX83" fmla="*/ 313468 w 669386"/>
                <a:gd name="connsiteY83" fmla="*/ 662226 h 669559"/>
                <a:gd name="connsiteX84" fmla="*/ 318040 w 669386"/>
                <a:gd name="connsiteY84" fmla="*/ 664131 h 669559"/>
                <a:gd name="connsiteX85" fmla="*/ 335566 w 669386"/>
                <a:gd name="connsiteY85" fmla="*/ 669560 h 669559"/>
                <a:gd name="connsiteX86" fmla="*/ 353092 w 669386"/>
                <a:gd name="connsiteY86" fmla="*/ 664131 h 669559"/>
                <a:gd name="connsiteX87" fmla="*/ 356902 w 669386"/>
                <a:gd name="connsiteY87" fmla="*/ 662226 h 669559"/>
                <a:gd name="connsiteX88" fmla="*/ 361760 w 669386"/>
                <a:gd name="connsiteY88" fmla="*/ 662226 h 669559"/>
                <a:gd name="connsiteX89" fmla="*/ 411766 w 669386"/>
                <a:gd name="connsiteY89" fmla="*/ 626316 h 669559"/>
                <a:gd name="connsiteX90" fmla="*/ 477869 w 669386"/>
                <a:gd name="connsiteY90" fmla="*/ 626316 h 669559"/>
                <a:gd name="connsiteX91" fmla="*/ 511112 w 669386"/>
                <a:gd name="connsiteY91" fmla="*/ 615267 h 669559"/>
                <a:gd name="connsiteX92" fmla="*/ 520541 w 669386"/>
                <a:gd name="connsiteY92" fmla="*/ 610124 h 669559"/>
                <a:gd name="connsiteX93" fmla="*/ 524828 w 669386"/>
                <a:gd name="connsiteY93" fmla="*/ 607933 h 669559"/>
                <a:gd name="connsiteX94" fmla="*/ 553688 w 669386"/>
                <a:gd name="connsiteY94" fmla="*/ 549354 h 669559"/>
                <a:gd name="connsiteX95" fmla="*/ 607124 w 669386"/>
                <a:gd name="connsiteY95" fmla="*/ 515922 h 669559"/>
                <a:gd name="connsiteX96" fmla="*/ 609790 w 669386"/>
                <a:gd name="connsiteY96" fmla="*/ 513731 h 669559"/>
                <a:gd name="connsiteX97" fmla="*/ 628460 w 669386"/>
                <a:gd name="connsiteY97" fmla="*/ 466773 h 669559"/>
                <a:gd name="connsiteX98" fmla="*/ 628460 w 669386"/>
                <a:gd name="connsiteY98" fmla="*/ 413623 h 669559"/>
                <a:gd name="connsiteX99" fmla="*/ 661702 w 669386"/>
                <a:gd name="connsiteY99" fmla="*/ 359616 h 669559"/>
                <a:gd name="connsiteX100" fmla="*/ 662464 w 669386"/>
                <a:gd name="connsiteY100" fmla="*/ 358569 h 669559"/>
                <a:gd name="connsiteX101" fmla="*/ 661130 w 669386"/>
                <a:gd name="connsiteY101" fmla="*/ 306467 h 66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69386" h="669559">
                  <a:moveTo>
                    <a:pt x="635603" y="344186"/>
                  </a:moveTo>
                  <a:lnTo>
                    <a:pt x="598075" y="404955"/>
                  </a:lnTo>
                  <a:lnTo>
                    <a:pt x="598075" y="466773"/>
                  </a:lnTo>
                  <a:cubicBezTo>
                    <a:pt x="598075" y="476774"/>
                    <a:pt x="593217" y="486489"/>
                    <a:pt x="589121" y="491061"/>
                  </a:cubicBezTo>
                  <a:lnTo>
                    <a:pt x="530257" y="528304"/>
                  </a:lnTo>
                  <a:lnTo>
                    <a:pt x="502158" y="585264"/>
                  </a:lnTo>
                  <a:cubicBezTo>
                    <a:pt x="499967" y="586597"/>
                    <a:pt x="497872" y="587645"/>
                    <a:pt x="495681" y="589074"/>
                  </a:cubicBezTo>
                  <a:cubicBezTo>
                    <a:pt x="487585" y="593646"/>
                    <a:pt x="484061" y="595551"/>
                    <a:pt x="478155" y="595551"/>
                  </a:cubicBezTo>
                  <a:lnTo>
                    <a:pt x="402050" y="595551"/>
                  </a:lnTo>
                  <a:lnTo>
                    <a:pt x="351282" y="632222"/>
                  </a:lnTo>
                  <a:cubicBezTo>
                    <a:pt x="346710" y="633270"/>
                    <a:pt x="342614" y="635175"/>
                    <a:pt x="339376" y="636794"/>
                  </a:cubicBezTo>
                  <a:cubicBezTo>
                    <a:pt x="338328" y="637365"/>
                    <a:pt x="336709" y="638127"/>
                    <a:pt x="335566" y="638699"/>
                  </a:cubicBezTo>
                  <a:cubicBezTo>
                    <a:pt x="334804" y="638127"/>
                    <a:pt x="333185" y="637365"/>
                    <a:pt x="331756" y="636794"/>
                  </a:cubicBezTo>
                  <a:cubicBezTo>
                    <a:pt x="328517" y="635175"/>
                    <a:pt x="324517" y="632984"/>
                    <a:pt x="319564" y="632222"/>
                  </a:cubicBezTo>
                  <a:lnTo>
                    <a:pt x="261747" y="595551"/>
                  </a:lnTo>
                  <a:lnTo>
                    <a:pt x="200501" y="595551"/>
                  </a:lnTo>
                  <a:cubicBezTo>
                    <a:pt x="190786" y="595551"/>
                    <a:pt x="181356" y="590693"/>
                    <a:pt x="176689" y="586692"/>
                  </a:cubicBezTo>
                  <a:lnTo>
                    <a:pt x="140208" y="527828"/>
                  </a:lnTo>
                  <a:lnTo>
                    <a:pt x="81915" y="490871"/>
                  </a:lnTo>
                  <a:cubicBezTo>
                    <a:pt x="76010" y="484965"/>
                    <a:pt x="73247" y="481441"/>
                    <a:pt x="73247" y="474107"/>
                  </a:cubicBezTo>
                  <a:lnTo>
                    <a:pt x="73247" y="397145"/>
                  </a:lnTo>
                  <a:lnTo>
                    <a:pt x="37052" y="345805"/>
                  </a:lnTo>
                  <a:cubicBezTo>
                    <a:pt x="36005" y="341233"/>
                    <a:pt x="34100" y="337423"/>
                    <a:pt x="32480" y="333899"/>
                  </a:cubicBezTo>
                  <a:cubicBezTo>
                    <a:pt x="31909" y="332851"/>
                    <a:pt x="30861" y="330946"/>
                    <a:pt x="30575" y="330089"/>
                  </a:cubicBezTo>
                  <a:cubicBezTo>
                    <a:pt x="30861" y="329041"/>
                    <a:pt x="31909" y="327136"/>
                    <a:pt x="32480" y="325993"/>
                  </a:cubicBezTo>
                  <a:cubicBezTo>
                    <a:pt x="34100" y="322469"/>
                    <a:pt x="36005" y="318659"/>
                    <a:pt x="37052" y="314087"/>
                  </a:cubicBezTo>
                  <a:lnTo>
                    <a:pt x="73247" y="262842"/>
                  </a:lnTo>
                  <a:lnTo>
                    <a:pt x="73247" y="193215"/>
                  </a:lnTo>
                  <a:cubicBezTo>
                    <a:pt x="73247" y="183499"/>
                    <a:pt x="78105" y="173784"/>
                    <a:pt x="81915" y="168926"/>
                  </a:cubicBezTo>
                  <a:lnTo>
                    <a:pt x="139922" y="132445"/>
                  </a:lnTo>
                  <a:lnTo>
                    <a:pt x="177165" y="79486"/>
                  </a:lnTo>
                  <a:lnTo>
                    <a:pt x="178499" y="77295"/>
                  </a:lnTo>
                  <a:cubicBezTo>
                    <a:pt x="182309" y="69199"/>
                    <a:pt x="190595" y="64341"/>
                    <a:pt x="200406" y="64341"/>
                  </a:cubicBezTo>
                  <a:lnTo>
                    <a:pt x="260890" y="64341"/>
                  </a:lnTo>
                  <a:lnTo>
                    <a:pt x="321088" y="33861"/>
                  </a:lnTo>
                  <a:cubicBezTo>
                    <a:pt x="331089" y="29004"/>
                    <a:pt x="340233" y="29004"/>
                    <a:pt x="349949" y="33861"/>
                  </a:cubicBezTo>
                  <a:lnTo>
                    <a:pt x="410147" y="64341"/>
                  </a:lnTo>
                  <a:lnTo>
                    <a:pt x="477869" y="64341"/>
                  </a:lnTo>
                  <a:cubicBezTo>
                    <a:pt x="483013" y="64341"/>
                    <a:pt x="486251" y="64341"/>
                    <a:pt x="492728" y="77295"/>
                  </a:cubicBezTo>
                  <a:lnTo>
                    <a:pt x="531305" y="139970"/>
                  </a:lnTo>
                  <a:lnTo>
                    <a:pt x="589312" y="169402"/>
                  </a:lnTo>
                  <a:cubicBezTo>
                    <a:pt x="593122" y="174260"/>
                    <a:pt x="597694" y="183690"/>
                    <a:pt x="597694" y="193119"/>
                  </a:cubicBezTo>
                  <a:lnTo>
                    <a:pt x="597694" y="262271"/>
                  </a:lnTo>
                  <a:lnTo>
                    <a:pt x="635794" y="323517"/>
                  </a:lnTo>
                  <a:lnTo>
                    <a:pt x="637985" y="326184"/>
                  </a:lnTo>
                  <a:cubicBezTo>
                    <a:pt x="639032" y="327231"/>
                    <a:pt x="639890" y="334280"/>
                    <a:pt x="635318" y="343995"/>
                  </a:cubicBezTo>
                  <a:close/>
                  <a:moveTo>
                    <a:pt x="661226" y="306372"/>
                  </a:moveTo>
                  <a:lnTo>
                    <a:pt x="628555" y="253698"/>
                  </a:lnTo>
                  <a:lnTo>
                    <a:pt x="628555" y="193215"/>
                  </a:lnTo>
                  <a:cubicBezTo>
                    <a:pt x="628555" y="174069"/>
                    <a:pt x="619125" y="155972"/>
                    <a:pt x="609886" y="146542"/>
                  </a:cubicBezTo>
                  <a:lnTo>
                    <a:pt x="607981" y="144637"/>
                  </a:lnTo>
                  <a:lnTo>
                    <a:pt x="552641" y="116824"/>
                  </a:lnTo>
                  <a:lnTo>
                    <a:pt x="519684" y="63389"/>
                  </a:lnTo>
                  <a:cubicBezTo>
                    <a:pt x="512445" y="48816"/>
                    <a:pt x="501587" y="33957"/>
                    <a:pt x="477869" y="33957"/>
                  </a:cubicBezTo>
                  <a:lnTo>
                    <a:pt x="417386" y="33957"/>
                  </a:lnTo>
                  <a:lnTo>
                    <a:pt x="363950" y="6715"/>
                  </a:lnTo>
                  <a:cubicBezTo>
                    <a:pt x="345281" y="-2238"/>
                    <a:pt x="325850" y="-2238"/>
                    <a:pt x="307276" y="6715"/>
                  </a:cubicBezTo>
                  <a:lnTo>
                    <a:pt x="253556" y="33957"/>
                  </a:lnTo>
                  <a:lnTo>
                    <a:pt x="200406" y="33957"/>
                  </a:lnTo>
                  <a:cubicBezTo>
                    <a:pt x="179642" y="33957"/>
                    <a:pt x="160973" y="45006"/>
                    <a:pt x="151829" y="62817"/>
                  </a:cubicBezTo>
                  <a:lnTo>
                    <a:pt x="118586" y="110061"/>
                  </a:lnTo>
                  <a:lnTo>
                    <a:pt x="64008" y="144351"/>
                  </a:lnTo>
                  <a:lnTo>
                    <a:pt x="61341" y="146542"/>
                  </a:lnTo>
                  <a:cubicBezTo>
                    <a:pt x="52197" y="155972"/>
                    <a:pt x="42672" y="174069"/>
                    <a:pt x="42672" y="193215"/>
                  </a:cubicBezTo>
                  <a:lnTo>
                    <a:pt x="42672" y="253127"/>
                  </a:lnTo>
                  <a:lnTo>
                    <a:pt x="9716" y="299609"/>
                  </a:lnTo>
                  <a:lnTo>
                    <a:pt x="7049" y="303133"/>
                  </a:lnTo>
                  <a:lnTo>
                    <a:pt x="7049" y="307991"/>
                  </a:lnTo>
                  <a:cubicBezTo>
                    <a:pt x="7049" y="308753"/>
                    <a:pt x="5715" y="310944"/>
                    <a:pt x="5144" y="312563"/>
                  </a:cubicBezTo>
                  <a:cubicBezTo>
                    <a:pt x="2762" y="317135"/>
                    <a:pt x="0" y="322850"/>
                    <a:pt x="0" y="330089"/>
                  </a:cubicBezTo>
                  <a:cubicBezTo>
                    <a:pt x="0" y="337328"/>
                    <a:pt x="2667" y="343043"/>
                    <a:pt x="5144" y="347615"/>
                  </a:cubicBezTo>
                  <a:cubicBezTo>
                    <a:pt x="5715" y="348948"/>
                    <a:pt x="6763" y="351425"/>
                    <a:pt x="7049" y="351711"/>
                  </a:cubicBezTo>
                  <a:lnTo>
                    <a:pt x="7049" y="356568"/>
                  </a:lnTo>
                  <a:lnTo>
                    <a:pt x="42672" y="407051"/>
                  </a:lnTo>
                  <a:lnTo>
                    <a:pt x="42672" y="474012"/>
                  </a:lnTo>
                  <a:cubicBezTo>
                    <a:pt x="42672" y="494776"/>
                    <a:pt x="53435" y="505635"/>
                    <a:pt x="61341" y="513731"/>
                  </a:cubicBezTo>
                  <a:lnTo>
                    <a:pt x="118015" y="549926"/>
                  </a:lnTo>
                  <a:lnTo>
                    <a:pt x="151733" y="604504"/>
                  </a:lnTo>
                  <a:lnTo>
                    <a:pt x="153924" y="607171"/>
                  </a:lnTo>
                  <a:cubicBezTo>
                    <a:pt x="163068" y="616601"/>
                    <a:pt x="181166" y="626316"/>
                    <a:pt x="200406" y="626316"/>
                  </a:cubicBezTo>
                  <a:lnTo>
                    <a:pt x="252794" y="626316"/>
                  </a:lnTo>
                  <a:lnTo>
                    <a:pt x="305943" y="659749"/>
                  </a:lnTo>
                  <a:lnTo>
                    <a:pt x="309182" y="662226"/>
                  </a:lnTo>
                  <a:lnTo>
                    <a:pt x="313468" y="662226"/>
                  </a:lnTo>
                  <a:cubicBezTo>
                    <a:pt x="314230" y="662226"/>
                    <a:pt x="316421" y="663273"/>
                    <a:pt x="318040" y="664131"/>
                  </a:cubicBezTo>
                  <a:cubicBezTo>
                    <a:pt x="322326" y="666321"/>
                    <a:pt x="328327" y="669560"/>
                    <a:pt x="335566" y="669560"/>
                  </a:cubicBezTo>
                  <a:cubicBezTo>
                    <a:pt x="342805" y="669560"/>
                    <a:pt x="348806" y="666321"/>
                    <a:pt x="353092" y="664131"/>
                  </a:cubicBezTo>
                  <a:cubicBezTo>
                    <a:pt x="354425" y="663273"/>
                    <a:pt x="356616" y="662226"/>
                    <a:pt x="356902" y="662226"/>
                  </a:cubicBezTo>
                  <a:lnTo>
                    <a:pt x="361760" y="662226"/>
                  </a:lnTo>
                  <a:lnTo>
                    <a:pt x="411766" y="626316"/>
                  </a:lnTo>
                  <a:lnTo>
                    <a:pt x="477869" y="626316"/>
                  </a:lnTo>
                  <a:cubicBezTo>
                    <a:pt x="492443" y="626316"/>
                    <a:pt x="501872" y="620601"/>
                    <a:pt x="511112" y="615267"/>
                  </a:cubicBezTo>
                  <a:cubicBezTo>
                    <a:pt x="513779" y="613648"/>
                    <a:pt x="517017" y="612029"/>
                    <a:pt x="520541" y="610124"/>
                  </a:cubicBezTo>
                  <a:lnTo>
                    <a:pt x="524828" y="607933"/>
                  </a:lnTo>
                  <a:lnTo>
                    <a:pt x="553688" y="549354"/>
                  </a:lnTo>
                  <a:lnTo>
                    <a:pt x="607124" y="515922"/>
                  </a:lnTo>
                  <a:lnTo>
                    <a:pt x="609790" y="513731"/>
                  </a:lnTo>
                  <a:cubicBezTo>
                    <a:pt x="618935" y="504301"/>
                    <a:pt x="628460" y="486204"/>
                    <a:pt x="628460" y="466773"/>
                  </a:cubicBezTo>
                  <a:lnTo>
                    <a:pt x="628460" y="413623"/>
                  </a:lnTo>
                  <a:lnTo>
                    <a:pt x="661702" y="359616"/>
                  </a:lnTo>
                  <a:lnTo>
                    <a:pt x="662464" y="358569"/>
                  </a:lnTo>
                  <a:cubicBezTo>
                    <a:pt x="672179" y="338852"/>
                    <a:pt x="671608" y="318564"/>
                    <a:pt x="661130" y="306467"/>
                  </a:cubicBezTo>
                  <a:close/>
                </a:path>
              </a:pathLst>
            </a:custGeom>
            <a:solidFill>
              <a:srgbClr val="0BB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4A830F5-609B-0AB4-31EE-BCB02FEC0E16}"/>
                </a:ext>
              </a:extLst>
            </p:cNvPr>
            <p:cNvSpPr/>
            <p:nvPr/>
          </p:nvSpPr>
          <p:spPr>
            <a:xfrm>
              <a:off x="5985985" y="3576172"/>
              <a:ext cx="56197" cy="49148"/>
            </a:xfrm>
            <a:custGeom>
              <a:avLst/>
              <a:gdLst>
                <a:gd name="connsiteX0" fmla="*/ 0 w 56197"/>
                <a:gd name="connsiteY0" fmla="*/ 0 h 49148"/>
                <a:gd name="connsiteX1" fmla="*/ 56198 w 56197"/>
                <a:gd name="connsiteY1" fmla="*/ 0 h 49148"/>
                <a:gd name="connsiteX2" fmla="*/ 56198 w 56197"/>
                <a:gd name="connsiteY2" fmla="*/ 49149 h 49148"/>
                <a:gd name="connsiteX3" fmla="*/ 0 w 56197"/>
                <a:gd name="connsiteY3" fmla="*/ 49149 h 4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49148">
                  <a:moveTo>
                    <a:pt x="0" y="0"/>
                  </a:moveTo>
                  <a:lnTo>
                    <a:pt x="56198" y="0"/>
                  </a:lnTo>
                  <a:lnTo>
                    <a:pt x="56198" y="49149"/>
                  </a:lnTo>
                  <a:lnTo>
                    <a:pt x="0" y="491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13B04B60-1DDC-7A7D-0258-1ED551D9152D}"/>
                </a:ext>
              </a:extLst>
            </p:cNvPr>
            <p:cNvSpPr/>
            <p:nvPr/>
          </p:nvSpPr>
          <p:spPr>
            <a:xfrm>
              <a:off x="5915786" y="3309948"/>
              <a:ext cx="203644" cy="224409"/>
            </a:xfrm>
            <a:custGeom>
              <a:avLst/>
              <a:gdLst>
                <a:gd name="connsiteX0" fmla="*/ 98012 w 203644"/>
                <a:gd name="connsiteY0" fmla="*/ 0 h 224409"/>
                <a:gd name="connsiteX1" fmla="*/ 0 w 203644"/>
                <a:gd name="connsiteY1" fmla="*/ 98012 h 224409"/>
                <a:gd name="connsiteX2" fmla="*/ 56197 w 203644"/>
                <a:gd name="connsiteY2" fmla="*/ 98012 h 224409"/>
                <a:gd name="connsiteX3" fmla="*/ 98298 w 203644"/>
                <a:gd name="connsiteY3" fmla="*/ 55912 h 224409"/>
                <a:gd name="connsiteX4" fmla="*/ 140399 w 203644"/>
                <a:gd name="connsiteY4" fmla="*/ 98012 h 224409"/>
                <a:gd name="connsiteX5" fmla="*/ 98298 w 203644"/>
                <a:gd name="connsiteY5" fmla="*/ 147161 h 224409"/>
                <a:gd name="connsiteX6" fmla="*/ 70199 w 203644"/>
                <a:gd name="connsiteY6" fmla="*/ 147161 h 224409"/>
                <a:gd name="connsiteX7" fmla="*/ 70199 w 203644"/>
                <a:gd name="connsiteY7" fmla="*/ 224409 h 224409"/>
                <a:gd name="connsiteX8" fmla="*/ 126397 w 203644"/>
                <a:gd name="connsiteY8" fmla="*/ 224409 h 224409"/>
                <a:gd name="connsiteX9" fmla="*/ 126397 w 203644"/>
                <a:gd name="connsiteY9" fmla="*/ 196310 h 224409"/>
                <a:gd name="connsiteX10" fmla="*/ 203644 w 203644"/>
                <a:gd name="connsiteY10" fmla="*/ 98012 h 224409"/>
                <a:gd name="connsiteX11" fmla="*/ 98298 w 203644"/>
                <a:gd name="connsiteY11" fmla="*/ 0 h 224409"/>
                <a:gd name="connsiteX12" fmla="*/ 98012 w 203644"/>
                <a:gd name="connsiteY12" fmla="*/ 0 h 22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644" h="224409">
                  <a:moveTo>
                    <a:pt x="98012" y="0"/>
                  </a:moveTo>
                  <a:cubicBezTo>
                    <a:pt x="41815" y="0"/>
                    <a:pt x="0" y="41815"/>
                    <a:pt x="0" y="98012"/>
                  </a:cubicBezTo>
                  <a:lnTo>
                    <a:pt x="56197" y="98012"/>
                  </a:lnTo>
                  <a:cubicBezTo>
                    <a:pt x="56197" y="76962"/>
                    <a:pt x="77248" y="55912"/>
                    <a:pt x="98298" y="55912"/>
                  </a:cubicBezTo>
                  <a:cubicBezTo>
                    <a:pt x="126111" y="55912"/>
                    <a:pt x="140399" y="76962"/>
                    <a:pt x="140399" y="98012"/>
                  </a:cubicBezTo>
                  <a:cubicBezTo>
                    <a:pt x="140399" y="126111"/>
                    <a:pt x="126397" y="147161"/>
                    <a:pt x="98298" y="147161"/>
                  </a:cubicBezTo>
                  <a:lnTo>
                    <a:pt x="70199" y="147161"/>
                  </a:lnTo>
                  <a:lnTo>
                    <a:pt x="70199" y="224409"/>
                  </a:lnTo>
                  <a:lnTo>
                    <a:pt x="126397" y="224409"/>
                  </a:lnTo>
                  <a:lnTo>
                    <a:pt x="126397" y="196310"/>
                  </a:lnTo>
                  <a:cubicBezTo>
                    <a:pt x="168497" y="182309"/>
                    <a:pt x="203644" y="147161"/>
                    <a:pt x="203644" y="98012"/>
                  </a:cubicBezTo>
                  <a:cubicBezTo>
                    <a:pt x="203644" y="41815"/>
                    <a:pt x="154496" y="0"/>
                    <a:pt x="98298" y="0"/>
                  </a:cubicBezTo>
                  <a:lnTo>
                    <a:pt x="98012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A6DE693-D33E-A0A5-429E-F379A1B3C534}"/>
              </a:ext>
            </a:extLst>
          </p:cNvPr>
          <p:cNvSpPr txBox="1">
            <a:spLocks/>
          </p:cNvSpPr>
          <p:nvPr/>
        </p:nvSpPr>
        <p:spPr>
          <a:xfrm>
            <a:off x="7287008" y="1653546"/>
            <a:ext cx="3927332" cy="307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9pPr>
          </a:lstStyle>
          <a:p>
            <a:r>
              <a:rPr lang="fr-FR"/>
              <a:t>Quelle </a:t>
            </a:r>
            <a:r>
              <a:rPr lang="fr-FR" err="1"/>
              <a:t>comm</a:t>
            </a:r>
            <a:r>
              <a:rPr lang="fr-FR"/>
              <a:t>’ ?</a:t>
            </a:r>
          </a:p>
        </p:txBody>
      </p:sp>
    </p:spTree>
    <p:extLst>
      <p:ext uri="{BB962C8B-B14F-4D97-AF65-F5344CB8AC3E}">
        <p14:creationId xmlns:p14="http://schemas.microsoft.com/office/powerpoint/2010/main" val="1747607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2AC19-3096-78B8-61E1-6D0322587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66E3B42-0224-B7D7-4355-13512138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578A41-930E-E8AF-12B8-FA048DA52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En cours – Projet </a:t>
            </a:r>
            <a:r>
              <a:rPr lang="fr-FR" err="1"/>
              <a:t>ILaaS</a:t>
            </a:r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7054CD-2D27-A998-822F-B593BC37B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5"/>
            <a:ext cx="10784147" cy="2777208"/>
          </a:xfrm>
        </p:spPr>
        <p:txBody>
          <a:bodyPr/>
          <a:lstStyle/>
          <a:p>
            <a:pPr lvl="1"/>
            <a:r>
              <a:rPr lang="fr-FR" sz="1600"/>
              <a:t>Consortium ESR (pour le cercle 1, Lille, Reims Champagne Ardennes, Paris-I Panthéon-Sorbonne, Rennes et CentraleSupélec) ; UA dans cercle 2 (futurs usagers)</a:t>
            </a:r>
          </a:p>
          <a:p>
            <a:pPr lvl="1"/>
            <a:r>
              <a:rPr lang="fr-FR" sz="1600"/>
              <a:t>Va proposer une infra distribuée de calcul (serveurs spécifiques IA, fort coûteux) &amp; mises à disposition d'IA LLLM "brutes" (grands modèles distribués librement) </a:t>
            </a:r>
            <a:r>
              <a:rPr lang="fr-FR" sz="1600" b="1"/>
              <a:t>&amp; API (développements établissements)</a:t>
            </a:r>
          </a:p>
          <a:p>
            <a:pPr lvl="1"/>
            <a:r>
              <a:rPr lang="fr-FR" sz="1600"/>
              <a:t>Va proposer un portail avec offre LLM orientées services, en l'occurrence, </a:t>
            </a:r>
            <a:r>
              <a:rPr lang="fr-FR" sz="1600" b="1"/>
              <a:t>un portail LLM "brutes" ; un portail Albert "IA Administration" ; un portail STT (Speech to </a:t>
            </a:r>
            <a:r>
              <a:rPr lang="fr-FR" sz="1600" b="1" err="1"/>
              <a:t>text</a:t>
            </a:r>
            <a:r>
              <a:rPr lang="fr-FR" sz="1600" b="1"/>
              <a:t>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B6A9265-9B35-470F-1673-E915DD054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780512" cy="330196"/>
          </a:xfrm>
        </p:spPr>
        <p:txBody>
          <a:bodyPr/>
          <a:lstStyle/>
          <a:p>
            <a:r>
              <a:rPr lang="fr-FR"/>
              <a:t>CODIR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9B966A-7D08-DA50-1915-4B4804E5C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3275253B-BAFE-F190-ADD4-749B28E888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6" name="Graphic 82">
            <a:extLst>
              <a:ext uri="{FF2B5EF4-FFF2-40B4-BE49-F238E27FC236}">
                <a16:creationId xmlns:a16="http://schemas.microsoft.com/office/drawing/2014/main" id="{57D55F93-5E51-F617-54BD-3691A90FF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43023" b="-43023"/>
          <a:stretch/>
        </p:blipFill>
        <p:spPr>
          <a:xfrm>
            <a:off x="690674" y="1422437"/>
            <a:ext cx="774000" cy="774000"/>
          </a:xfr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9F8AB58A-E304-4A39-17CA-0B49323B6731}"/>
              </a:ext>
            </a:extLst>
          </p:cNvPr>
          <p:cNvGrpSpPr/>
          <p:nvPr/>
        </p:nvGrpSpPr>
        <p:grpSpPr>
          <a:xfrm>
            <a:off x="7355180" y="1534281"/>
            <a:ext cx="669386" cy="669559"/>
            <a:chOff x="5681662" y="3138927"/>
            <a:chExt cx="669386" cy="669559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D5C3290A-0D91-BDB8-A689-1DBA0753864C}"/>
                </a:ext>
              </a:extLst>
            </p:cNvPr>
            <p:cNvSpPr/>
            <p:nvPr/>
          </p:nvSpPr>
          <p:spPr>
            <a:xfrm>
              <a:off x="5681662" y="3138927"/>
              <a:ext cx="669386" cy="669559"/>
            </a:xfrm>
            <a:custGeom>
              <a:avLst/>
              <a:gdLst>
                <a:gd name="connsiteX0" fmla="*/ 635603 w 669386"/>
                <a:gd name="connsiteY0" fmla="*/ 344186 h 669559"/>
                <a:gd name="connsiteX1" fmla="*/ 598075 w 669386"/>
                <a:gd name="connsiteY1" fmla="*/ 404955 h 669559"/>
                <a:gd name="connsiteX2" fmla="*/ 598075 w 669386"/>
                <a:gd name="connsiteY2" fmla="*/ 466773 h 669559"/>
                <a:gd name="connsiteX3" fmla="*/ 589121 w 669386"/>
                <a:gd name="connsiteY3" fmla="*/ 491061 h 669559"/>
                <a:gd name="connsiteX4" fmla="*/ 530257 w 669386"/>
                <a:gd name="connsiteY4" fmla="*/ 528304 h 669559"/>
                <a:gd name="connsiteX5" fmla="*/ 502158 w 669386"/>
                <a:gd name="connsiteY5" fmla="*/ 585264 h 669559"/>
                <a:gd name="connsiteX6" fmla="*/ 495681 w 669386"/>
                <a:gd name="connsiteY6" fmla="*/ 589074 h 669559"/>
                <a:gd name="connsiteX7" fmla="*/ 478155 w 669386"/>
                <a:gd name="connsiteY7" fmla="*/ 595551 h 669559"/>
                <a:gd name="connsiteX8" fmla="*/ 402050 w 669386"/>
                <a:gd name="connsiteY8" fmla="*/ 595551 h 669559"/>
                <a:gd name="connsiteX9" fmla="*/ 351282 w 669386"/>
                <a:gd name="connsiteY9" fmla="*/ 632222 h 669559"/>
                <a:gd name="connsiteX10" fmla="*/ 339376 w 669386"/>
                <a:gd name="connsiteY10" fmla="*/ 636794 h 669559"/>
                <a:gd name="connsiteX11" fmla="*/ 335566 w 669386"/>
                <a:gd name="connsiteY11" fmla="*/ 638699 h 669559"/>
                <a:gd name="connsiteX12" fmla="*/ 331756 w 669386"/>
                <a:gd name="connsiteY12" fmla="*/ 636794 h 669559"/>
                <a:gd name="connsiteX13" fmla="*/ 319564 w 669386"/>
                <a:gd name="connsiteY13" fmla="*/ 632222 h 669559"/>
                <a:gd name="connsiteX14" fmla="*/ 261747 w 669386"/>
                <a:gd name="connsiteY14" fmla="*/ 595551 h 669559"/>
                <a:gd name="connsiteX15" fmla="*/ 200501 w 669386"/>
                <a:gd name="connsiteY15" fmla="*/ 595551 h 669559"/>
                <a:gd name="connsiteX16" fmla="*/ 176689 w 669386"/>
                <a:gd name="connsiteY16" fmla="*/ 586692 h 669559"/>
                <a:gd name="connsiteX17" fmla="*/ 140208 w 669386"/>
                <a:gd name="connsiteY17" fmla="*/ 527828 h 669559"/>
                <a:gd name="connsiteX18" fmla="*/ 81915 w 669386"/>
                <a:gd name="connsiteY18" fmla="*/ 490871 h 669559"/>
                <a:gd name="connsiteX19" fmla="*/ 73247 w 669386"/>
                <a:gd name="connsiteY19" fmla="*/ 474107 h 669559"/>
                <a:gd name="connsiteX20" fmla="*/ 73247 w 669386"/>
                <a:gd name="connsiteY20" fmla="*/ 397145 h 669559"/>
                <a:gd name="connsiteX21" fmla="*/ 37052 w 669386"/>
                <a:gd name="connsiteY21" fmla="*/ 345805 h 669559"/>
                <a:gd name="connsiteX22" fmla="*/ 32480 w 669386"/>
                <a:gd name="connsiteY22" fmla="*/ 333899 h 669559"/>
                <a:gd name="connsiteX23" fmla="*/ 30575 w 669386"/>
                <a:gd name="connsiteY23" fmla="*/ 330089 h 669559"/>
                <a:gd name="connsiteX24" fmla="*/ 32480 w 669386"/>
                <a:gd name="connsiteY24" fmla="*/ 325993 h 669559"/>
                <a:gd name="connsiteX25" fmla="*/ 37052 w 669386"/>
                <a:gd name="connsiteY25" fmla="*/ 314087 h 669559"/>
                <a:gd name="connsiteX26" fmla="*/ 73247 w 669386"/>
                <a:gd name="connsiteY26" fmla="*/ 262842 h 669559"/>
                <a:gd name="connsiteX27" fmla="*/ 73247 w 669386"/>
                <a:gd name="connsiteY27" fmla="*/ 193215 h 669559"/>
                <a:gd name="connsiteX28" fmla="*/ 81915 w 669386"/>
                <a:gd name="connsiteY28" fmla="*/ 168926 h 669559"/>
                <a:gd name="connsiteX29" fmla="*/ 139922 w 669386"/>
                <a:gd name="connsiteY29" fmla="*/ 132445 h 669559"/>
                <a:gd name="connsiteX30" fmla="*/ 177165 w 669386"/>
                <a:gd name="connsiteY30" fmla="*/ 79486 h 669559"/>
                <a:gd name="connsiteX31" fmla="*/ 178499 w 669386"/>
                <a:gd name="connsiteY31" fmla="*/ 77295 h 669559"/>
                <a:gd name="connsiteX32" fmla="*/ 200406 w 669386"/>
                <a:gd name="connsiteY32" fmla="*/ 64341 h 669559"/>
                <a:gd name="connsiteX33" fmla="*/ 260890 w 669386"/>
                <a:gd name="connsiteY33" fmla="*/ 64341 h 669559"/>
                <a:gd name="connsiteX34" fmla="*/ 321088 w 669386"/>
                <a:gd name="connsiteY34" fmla="*/ 33861 h 669559"/>
                <a:gd name="connsiteX35" fmla="*/ 349949 w 669386"/>
                <a:gd name="connsiteY35" fmla="*/ 33861 h 669559"/>
                <a:gd name="connsiteX36" fmla="*/ 410147 w 669386"/>
                <a:gd name="connsiteY36" fmla="*/ 64341 h 669559"/>
                <a:gd name="connsiteX37" fmla="*/ 477869 w 669386"/>
                <a:gd name="connsiteY37" fmla="*/ 64341 h 669559"/>
                <a:gd name="connsiteX38" fmla="*/ 492728 w 669386"/>
                <a:gd name="connsiteY38" fmla="*/ 77295 h 669559"/>
                <a:gd name="connsiteX39" fmla="*/ 531305 w 669386"/>
                <a:gd name="connsiteY39" fmla="*/ 139970 h 669559"/>
                <a:gd name="connsiteX40" fmla="*/ 589312 w 669386"/>
                <a:gd name="connsiteY40" fmla="*/ 169402 h 669559"/>
                <a:gd name="connsiteX41" fmla="*/ 597694 w 669386"/>
                <a:gd name="connsiteY41" fmla="*/ 193119 h 669559"/>
                <a:gd name="connsiteX42" fmla="*/ 597694 w 669386"/>
                <a:gd name="connsiteY42" fmla="*/ 262271 h 669559"/>
                <a:gd name="connsiteX43" fmla="*/ 635794 w 669386"/>
                <a:gd name="connsiteY43" fmla="*/ 323517 h 669559"/>
                <a:gd name="connsiteX44" fmla="*/ 637985 w 669386"/>
                <a:gd name="connsiteY44" fmla="*/ 326184 h 669559"/>
                <a:gd name="connsiteX45" fmla="*/ 635318 w 669386"/>
                <a:gd name="connsiteY45" fmla="*/ 343995 h 669559"/>
                <a:gd name="connsiteX46" fmla="*/ 661226 w 669386"/>
                <a:gd name="connsiteY46" fmla="*/ 306372 h 669559"/>
                <a:gd name="connsiteX47" fmla="*/ 628555 w 669386"/>
                <a:gd name="connsiteY47" fmla="*/ 253698 h 669559"/>
                <a:gd name="connsiteX48" fmla="*/ 628555 w 669386"/>
                <a:gd name="connsiteY48" fmla="*/ 193215 h 669559"/>
                <a:gd name="connsiteX49" fmla="*/ 609886 w 669386"/>
                <a:gd name="connsiteY49" fmla="*/ 146542 h 669559"/>
                <a:gd name="connsiteX50" fmla="*/ 607981 w 669386"/>
                <a:gd name="connsiteY50" fmla="*/ 144637 h 669559"/>
                <a:gd name="connsiteX51" fmla="*/ 552641 w 669386"/>
                <a:gd name="connsiteY51" fmla="*/ 116824 h 669559"/>
                <a:gd name="connsiteX52" fmla="*/ 519684 w 669386"/>
                <a:gd name="connsiteY52" fmla="*/ 63389 h 669559"/>
                <a:gd name="connsiteX53" fmla="*/ 477869 w 669386"/>
                <a:gd name="connsiteY53" fmla="*/ 33957 h 669559"/>
                <a:gd name="connsiteX54" fmla="*/ 417386 w 669386"/>
                <a:gd name="connsiteY54" fmla="*/ 33957 h 669559"/>
                <a:gd name="connsiteX55" fmla="*/ 363950 w 669386"/>
                <a:gd name="connsiteY55" fmla="*/ 6715 h 669559"/>
                <a:gd name="connsiteX56" fmla="*/ 307276 w 669386"/>
                <a:gd name="connsiteY56" fmla="*/ 6715 h 669559"/>
                <a:gd name="connsiteX57" fmla="*/ 253556 w 669386"/>
                <a:gd name="connsiteY57" fmla="*/ 33957 h 669559"/>
                <a:gd name="connsiteX58" fmla="*/ 200406 w 669386"/>
                <a:gd name="connsiteY58" fmla="*/ 33957 h 669559"/>
                <a:gd name="connsiteX59" fmla="*/ 151829 w 669386"/>
                <a:gd name="connsiteY59" fmla="*/ 62817 h 669559"/>
                <a:gd name="connsiteX60" fmla="*/ 118586 w 669386"/>
                <a:gd name="connsiteY60" fmla="*/ 110061 h 669559"/>
                <a:gd name="connsiteX61" fmla="*/ 64008 w 669386"/>
                <a:gd name="connsiteY61" fmla="*/ 144351 h 669559"/>
                <a:gd name="connsiteX62" fmla="*/ 61341 w 669386"/>
                <a:gd name="connsiteY62" fmla="*/ 146542 h 669559"/>
                <a:gd name="connsiteX63" fmla="*/ 42672 w 669386"/>
                <a:gd name="connsiteY63" fmla="*/ 193215 h 669559"/>
                <a:gd name="connsiteX64" fmla="*/ 42672 w 669386"/>
                <a:gd name="connsiteY64" fmla="*/ 253127 h 669559"/>
                <a:gd name="connsiteX65" fmla="*/ 9716 w 669386"/>
                <a:gd name="connsiteY65" fmla="*/ 299609 h 669559"/>
                <a:gd name="connsiteX66" fmla="*/ 7049 w 669386"/>
                <a:gd name="connsiteY66" fmla="*/ 303133 h 669559"/>
                <a:gd name="connsiteX67" fmla="*/ 7049 w 669386"/>
                <a:gd name="connsiteY67" fmla="*/ 307991 h 669559"/>
                <a:gd name="connsiteX68" fmla="*/ 5144 w 669386"/>
                <a:gd name="connsiteY68" fmla="*/ 312563 h 669559"/>
                <a:gd name="connsiteX69" fmla="*/ 0 w 669386"/>
                <a:gd name="connsiteY69" fmla="*/ 330089 h 669559"/>
                <a:gd name="connsiteX70" fmla="*/ 5144 w 669386"/>
                <a:gd name="connsiteY70" fmla="*/ 347615 h 669559"/>
                <a:gd name="connsiteX71" fmla="*/ 7049 w 669386"/>
                <a:gd name="connsiteY71" fmla="*/ 351711 h 669559"/>
                <a:gd name="connsiteX72" fmla="*/ 7049 w 669386"/>
                <a:gd name="connsiteY72" fmla="*/ 356568 h 669559"/>
                <a:gd name="connsiteX73" fmla="*/ 42672 w 669386"/>
                <a:gd name="connsiteY73" fmla="*/ 407051 h 669559"/>
                <a:gd name="connsiteX74" fmla="*/ 42672 w 669386"/>
                <a:gd name="connsiteY74" fmla="*/ 474012 h 669559"/>
                <a:gd name="connsiteX75" fmla="*/ 61341 w 669386"/>
                <a:gd name="connsiteY75" fmla="*/ 513731 h 669559"/>
                <a:gd name="connsiteX76" fmla="*/ 118015 w 669386"/>
                <a:gd name="connsiteY76" fmla="*/ 549926 h 669559"/>
                <a:gd name="connsiteX77" fmla="*/ 151733 w 669386"/>
                <a:gd name="connsiteY77" fmla="*/ 604504 h 669559"/>
                <a:gd name="connsiteX78" fmla="*/ 153924 w 669386"/>
                <a:gd name="connsiteY78" fmla="*/ 607171 h 669559"/>
                <a:gd name="connsiteX79" fmla="*/ 200406 w 669386"/>
                <a:gd name="connsiteY79" fmla="*/ 626316 h 669559"/>
                <a:gd name="connsiteX80" fmla="*/ 252794 w 669386"/>
                <a:gd name="connsiteY80" fmla="*/ 626316 h 669559"/>
                <a:gd name="connsiteX81" fmla="*/ 305943 w 669386"/>
                <a:gd name="connsiteY81" fmla="*/ 659749 h 669559"/>
                <a:gd name="connsiteX82" fmla="*/ 309182 w 669386"/>
                <a:gd name="connsiteY82" fmla="*/ 662226 h 669559"/>
                <a:gd name="connsiteX83" fmla="*/ 313468 w 669386"/>
                <a:gd name="connsiteY83" fmla="*/ 662226 h 669559"/>
                <a:gd name="connsiteX84" fmla="*/ 318040 w 669386"/>
                <a:gd name="connsiteY84" fmla="*/ 664131 h 669559"/>
                <a:gd name="connsiteX85" fmla="*/ 335566 w 669386"/>
                <a:gd name="connsiteY85" fmla="*/ 669560 h 669559"/>
                <a:gd name="connsiteX86" fmla="*/ 353092 w 669386"/>
                <a:gd name="connsiteY86" fmla="*/ 664131 h 669559"/>
                <a:gd name="connsiteX87" fmla="*/ 356902 w 669386"/>
                <a:gd name="connsiteY87" fmla="*/ 662226 h 669559"/>
                <a:gd name="connsiteX88" fmla="*/ 361760 w 669386"/>
                <a:gd name="connsiteY88" fmla="*/ 662226 h 669559"/>
                <a:gd name="connsiteX89" fmla="*/ 411766 w 669386"/>
                <a:gd name="connsiteY89" fmla="*/ 626316 h 669559"/>
                <a:gd name="connsiteX90" fmla="*/ 477869 w 669386"/>
                <a:gd name="connsiteY90" fmla="*/ 626316 h 669559"/>
                <a:gd name="connsiteX91" fmla="*/ 511112 w 669386"/>
                <a:gd name="connsiteY91" fmla="*/ 615267 h 669559"/>
                <a:gd name="connsiteX92" fmla="*/ 520541 w 669386"/>
                <a:gd name="connsiteY92" fmla="*/ 610124 h 669559"/>
                <a:gd name="connsiteX93" fmla="*/ 524828 w 669386"/>
                <a:gd name="connsiteY93" fmla="*/ 607933 h 669559"/>
                <a:gd name="connsiteX94" fmla="*/ 553688 w 669386"/>
                <a:gd name="connsiteY94" fmla="*/ 549354 h 669559"/>
                <a:gd name="connsiteX95" fmla="*/ 607124 w 669386"/>
                <a:gd name="connsiteY95" fmla="*/ 515922 h 669559"/>
                <a:gd name="connsiteX96" fmla="*/ 609790 w 669386"/>
                <a:gd name="connsiteY96" fmla="*/ 513731 h 669559"/>
                <a:gd name="connsiteX97" fmla="*/ 628460 w 669386"/>
                <a:gd name="connsiteY97" fmla="*/ 466773 h 669559"/>
                <a:gd name="connsiteX98" fmla="*/ 628460 w 669386"/>
                <a:gd name="connsiteY98" fmla="*/ 413623 h 669559"/>
                <a:gd name="connsiteX99" fmla="*/ 661702 w 669386"/>
                <a:gd name="connsiteY99" fmla="*/ 359616 h 669559"/>
                <a:gd name="connsiteX100" fmla="*/ 662464 w 669386"/>
                <a:gd name="connsiteY100" fmla="*/ 358569 h 669559"/>
                <a:gd name="connsiteX101" fmla="*/ 661130 w 669386"/>
                <a:gd name="connsiteY101" fmla="*/ 306467 h 66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69386" h="669559">
                  <a:moveTo>
                    <a:pt x="635603" y="344186"/>
                  </a:moveTo>
                  <a:lnTo>
                    <a:pt x="598075" y="404955"/>
                  </a:lnTo>
                  <a:lnTo>
                    <a:pt x="598075" y="466773"/>
                  </a:lnTo>
                  <a:cubicBezTo>
                    <a:pt x="598075" y="476774"/>
                    <a:pt x="593217" y="486489"/>
                    <a:pt x="589121" y="491061"/>
                  </a:cubicBezTo>
                  <a:lnTo>
                    <a:pt x="530257" y="528304"/>
                  </a:lnTo>
                  <a:lnTo>
                    <a:pt x="502158" y="585264"/>
                  </a:lnTo>
                  <a:cubicBezTo>
                    <a:pt x="499967" y="586597"/>
                    <a:pt x="497872" y="587645"/>
                    <a:pt x="495681" y="589074"/>
                  </a:cubicBezTo>
                  <a:cubicBezTo>
                    <a:pt x="487585" y="593646"/>
                    <a:pt x="484061" y="595551"/>
                    <a:pt x="478155" y="595551"/>
                  </a:cubicBezTo>
                  <a:lnTo>
                    <a:pt x="402050" y="595551"/>
                  </a:lnTo>
                  <a:lnTo>
                    <a:pt x="351282" y="632222"/>
                  </a:lnTo>
                  <a:cubicBezTo>
                    <a:pt x="346710" y="633270"/>
                    <a:pt x="342614" y="635175"/>
                    <a:pt x="339376" y="636794"/>
                  </a:cubicBezTo>
                  <a:cubicBezTo>
                    <a:pt x="338328" y="637365"/>
                    <a:pt x="336709" y="638127"/>
                    <a:pt x="335566" y="638699"/>
                  </a:cubicBezTo>
                  <a:cubicBezTo>
                    <a:pt x="334804" y="638127"/>
                    <a:pt x="333185" y="637365"/>
                    <a:pt x="331756" y="636794"/>
                  </a:cubicBezTo>
                  <a:cubicBezTo>
                    <a:pt x="328517" y="635175"/>
                    <a:pt x="324517" y="632984"/>
                    <a:pt x="319564" y="632222"/>
                  </a:cubicBezTo>
                  <a:lnTo>
                    <a:pt x="261747" y="595551"/>
                  </a:lnTo>
                  <a:lnTo>
                    <a:pt x="200501" y="595551"/>
                  </a:lnTo>
                  <a:cubicBezTo>
                    <a:pt x="190786" y="595551"/>
                    <a:pt x="181356" y="590693"/>
                    <a:pt x="176689" y="586692"/>
                  </a:cubicBezTo>
                  <a:lnTo>
                    <a:pt x="140208" y="527828"/>
                  </a:lnTo>
                  <a:lnTo>
                    <a:pt x="81915" y="490871"/>
                  </a:lnTo>
                  <a:cubicBezTo>
                    <a:pt x="76010" y="484965"/>
                    <a:pt x="73247" y="481441"/>
                    <a:pt x="73247" y="474107"/>
                  </a:cubicBezTo>
                  <a:lnTo>
                    <a:pt x="73247" y="397145"/>
                  </a:lnTo>
                  <a:lnTo>
                    <a:pt x="37052" y="345805"/>
                  </a:lnTo>
                  <a:cubicBezTo>
                    <a:pt x="36005" y="341233"/>
                    <a:pt x="34100" y="337423"/>
                    <a:pt x="32480" y="333899"/>
                  </a:cubicBezTo>
                  <a:cubicBezTo>
                    <a:pt x="31909" y="332851"/>
                    <a:pt x="30861" y="330946"/>
                    <a:pt x="30575" y="330089"/>
                  </a:cubicBezTo>
                  <a:cubicBezTo>
                    <a:pt x="30861" y="329041"/>
                    <a:pt x="31909" y="327136"/>
                    <a:pt x="32480" y="325993"/>
                  </a:cubicBezTo>
                  <a:cubicBezTo>
                    <a:pt x="34100" y="322469"/>
                    <a:pt x="36005" y="318659"/>
                    <a:pt x="37052" y="314087"/>
                  </a:cubicBezTo>
                  <a:lnTo>
                    <a:pt x="73247" y="262842"/>
                  </a:lnTo>
                  <a:lnTo>
                    <a:pt x="73247" y="193215"/>
                  </a:lnTo>
                  <a:cubicBezTo>
                    <a:pt x="73247" y="183499"/>
                    <a:pt x="78105" y="173784"/>
                    <a:pt x="81915" y="168926"/>
                  </a:cubicBezTo>
                  <a:lnTo>
                    <a:pt x="139922" y="132445"/>
                  </a:lnTo>
                  <a:lnTo>
                    <a:pt x="177165" y="79486"/>
                  </a:lnTo>
                  <a:lnTo>
                    <a:pt x="178499" y="77295"/>
                  </a:lnTo>
                  <a:cubicBezTo>
                    <a:pt x="182309" y="69199"/>
                    <a:pt x="190595" y="64341"/>
                    <a:pt x="200406" y="64341"/>
                  </a:cubicBezTo>
                  <a:lnTo>
                    <a:pt x="260890" y="64341"/>
                  </a:lnTo>
                  <a:lnTo>
                    <a:pt x="321088" y="33861"/>
                  </a:lnTo>
                  <a:cubicBezTo>
                    <a:pt x="331089" y="29004"/>
                    <a:pt x="340233" y="29004"/>
                    <a:pt x="349949" y="33861"/>
                  </a:cubicBezTo>
                  <a:lnTo>
                    <a:pt x="410147" y="64341"/>
                  </a:lnTo>
                  <a:lnTo>
                    <a:pt x="477869" y="64341"/>
                  </a:lnTo>
                  <a:cubicBezTo>
                    <a:pt x="483013" y="64341"/>
                    <a:pt x="486251" y="64341"/>
                    <a:pt x="492728" y="77295"/>
                  </a:cubicBezTo>
                  <a:lnTo>
                    <a:pt x="531305" y="139970"/>
                  </a:lnTo>
                  <a:lnTo>
                    <a:pt x="589312" y="169402"/>
                  </a:lnTo>
                  <a:cubicBezTo>
                    <a:pt x="593122" y="174260"/>
                    <a:pt x="597694" y="183690"/>
                    <a:pt x="597694" y="193119"/>
                  </a:cubicBezTo>
                  <a:lnTo>
                    <a:pt x="597694" y="262271"/>
                  </a:lnTo>
                  <a:lnTo>
                    <a:pt x="635794" y="323517"/>
                  </a:lnTo>
                  <a:lnTo>
                    <a:pt x="637985" y="326184"/>
                  </a:lnTo>
                  <a:cubicBezTo>
                    <a:pt x="639032" y="327231"/>
                    <a:pt x="639890" y="334280"/>
                    <a:pt x="635318" y="343995"/>
                  </a:cubicBezTo>
                  <a:close/>
                  <a:moveTo>
                    <a:pt x="661226" y="306372"/>
                  </a:moveTo>
                  <a:lnTo>
                    <a:pt x="628555" y="253698"/>
                  </a:lnTo>
                  <a:lnTo>
                    <a:pt x="628555" y="193215"/>
                  </a:lnTo>
                  <a:cubicBezTo>
                    <a:pt x="628555" y="174069"/>
                    <a:pt x="619125" y="155972"/>
                    <a:pt x="609886" y="146542"/>
                  </a:cubicBezTo>
                  <a:lnTo>
                    <a:pt x="607981" y="144637"/>
                  </a:lnTo>
                  <a:lnTo>
                    <a:pt x="552641" y="116824"/>
                  </a:lnTo>
                  <a:lnTo>
                    <a:pt x="519684" y="63389"/>
                  </a:lnTo>
                  <a:cubicBezTo>
                    <a:pt x="512445" y="48816"/>
                    <a:pt x="501587" y="33957"/>
                    <a:pt x="477869" y="33957"/>
                  </a:cubicBezTo>
                  <a:lnTo>
                    <a:pt x="417386" y="33957"/>
                  </a:lnTo>
                  <a:lnTo>
                    <a:pt x="363950" y="6715"/>
                  </a:lnTo>
                  <a:cubicBezTo>
                    <a:pt x="345281" y="-2238"/>
                    <a:pt x="325850" y="-2238"/>
                    <a:pt x="307276" y="6715"/>
                  </a:cubicBezTo>
                  <a:lnTo>
                    <a:pt x="253556" y="33957"/>
                  </a:lnTo>
                  <a:lnTo>
                    <a:pt x="200406" y="33957"/>
                  </a:lnTo>
                  <a:cubicBezTo>
                    <a:pt x="179642" y="33957"/>
                    <a:pt x="160973" y="45006"/>
                    <a:pt x="151829" y="62817"/>
                  </a:cubicBezTo>
                  <a:lnTo>
                    <a:pt x="118586" y="110061"/>
                  </a:lnTo>
                  <a:lnTo>
                    <a:pt x="64008" y="144351"/>
                  </a:lnTo>
                  <a:lnTo>
                    <a:pt x="61341" y="146542"/>
                  </a:lnTo>
                  <a:cubicBezTo>
                    <a:pt x="52197" y="155972"/>
                    <a:pt x="42672" y="174069"/>
                    <a:pt x="42672" y="193215"/>
                  </a:cubicBezTo>
                  <a:lnTo>
                    <a:pt x="42672" y="253127"/>
                  </a:lnTo>
                  <a:lnTo>
                    <a:pt x="9716" y="299609"/>
                  </a:lnTo>
                  <a:lnTo>
                    <a:pt x="7049" y="303133"/>
                  </a:lnTo>
                  <a:lnTo>
                    <a:pt x="7049" y="307991"/>
                  </a:lnTo>
                  <a:cubicBezTo>
                    <a:pt x="7049" y="308753"/>
                    <a:pt x="5715" y="310944"/>
                    <a:pt x="5144" y="312563"/>
                  </a:cubicBezTo>
                  <a:cubicBezTo>
                    <a:pt x="2762" y="317135"/>
                    <a:pt x="0" y="322850"/>
                    <a:pt x="0" y="330089"/>
                  </a:cubicBezTo>
                  <a:cubicBezTo>
                    <a:pt x="0" y="337328"/>
                    <a:pt x="2667" y="343043"/>
                    <a:pt x="5144" y="347615"/>
                  </a:cubicBezTo>
                  <a:cubicBezTo>
                    <a:pt x="5715" y="348948"/>
                    <a:pt x="6763" y="351425"/>
                    <a:pt x="7049" y="351711"/>
                  </a:cubicBezTo>
                  <a:lnTo>
                    <a:pt x="7049" y="356568"/>
                  </a:lnTo>
                  <a:lnTo>
                    <a:pt x="42672" y="407051"/>
                  </a:lnTo>
                  <a:lnTo>
                    <a:pt x="42672" y="474012"/>
                  </a:lnTo>
                  <a:cubicBezTo>
                    <a:pt x="42672" y="494776"/>
                    <a:pt x="53435" y="505635"/>
                    <a:pt x="61341" y="513731"/>
                  </a:cubicBezTo>
                  <a:lnTo>
                    <a:pt x="118015" y="549926"/>
                  </a:lnTo>
                  <a:lnTo>
                    <a:pt x="151733" y="604504"/>
                  </a:lnTo>
                  <a:lnTo>
                    <a:pt x="153924" y="607171"/>
                  </a:lnTo>
                  <a:cubicBezTo>
                    <a:pt x="163068" y="616601"/>
                    <a:pt x="181166" y="626316"/>
                    <a:pt x="200406" y="626316"/>
                  </a:cubicBezTo>
                  <a:lnTo>
                    <a:pt x="252794" y="626316"/>
                  </a:lnTo>
                  <a:lnTo>
                    <a:pt x="305943" y="659749"/>
                  </a:lnTo>
                  <a:lnTo>
                    <a:pt x="309182" y="662226"/>
                  </a:lnTo>
                  <a:lnTo>
                    <a:pt x="313468" y="662226"/>
                  </a:lnTo>
                  <a:cubicBezTo>
                    <a:pt x="314230" y="662226"/>
                    <a:pt x="316421" y="663273"/>
                    <a:pt x="318040" y="664131"/>
                  </a:cubicBezTo>
                  <a:cubicBezTo>
                    <a:pt x="322326" y="666321"/>
                    <a:pt x="328327" y="669560"/>
                    <a:pt x="335566" y="669560"/>
                  </a:cubicBezTo>
                  <a:cubicBezTo>
                    <a:pt x="342805" y="669560"/>
                    <a:pt x="348806" y="666321"/>
                    <a:pt x="353092" y="664131"/>
                  </a:cubicBezTo>
                  <a:cubicBezTo>
                    <a:pt x="354425" y="663273"/>
                    <a:pt x="356616" y="662226"/>
                    <a:pt x="356902" y="662226"/>
                  </a:cubicBezTo>
                  <a:lnTo>
                    <a:pt x="361760" y="662226"/>
                  </a:lnTo>
                  <a:lnTo>
                    <a:pt x="411766" y="626316"/>
                  </a:lnTo>
                  <a:lnTo>
                    <a:pt x="477869" y="626316"/>
                  </a:lnTo>
                  <a:cubicBezTo>
                    <a:pt x="492443" y="626316"/>
                    <a:pt x="501872" y="620601"/>
                    <a:pt x="511112" y="615267"/>
                  </a:cubicBezTo>
                  <a:cubicBezTo>
                    <a:pt x="513779" y="613648"/>
                    <a:pt x="517017" y="612029"/>
                    <a:pt x="520541" y="610124"/>
                  </a:cubicBezTo>
                  <a:lnTo>
                    <a:pt x="524828" y="607933"/>
                  </a:lnTo>
                  <a:lnTo>
                    <a:pt x="553688" y="549354"/>
                  </a:lnTo>
                  <a:lnTo>
                    <a:pt x="607124" y="515922"/>
                  </a:lnTo>
                  <a:lnTo>
                    <a:pt x="609790" y="513731"/>
                  </a:lnTo>
                  <a:cubicBezTo>
                    <a:pt x="618935" y="504301"/>
                    <a:pt x="628460" y="486204"/>
                    <a:pt x="628460" y="466773"/>
                  </a:cubicBezTo>
                  <a:lnTo>
                    <a:pt x="628460" y="413623"/>
                  </a:lnTo>
                  <a:lnTo>
                    <a:pt x="661702" y="359616"/>
                  </a:lnTo>
                  <a:lnTo>
                    <a:pt x="662464" y="358569"/>
                  </a:lnTo>
                  <a:cubicBezTo>
                    <a:pt x="672179" y="338852"/>
                    <a:pt x="671608" y="318564"/>
                    <a:pt x="661130" y="306467"/>
                  </a:cubicBezTo>
                  <a:close/>
                </a:path>
              </a:pathLst>
            </a:custGeom>
            <a:solidFill>
              <a:srgbClr val="0BB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2FD74AD-142C-AC01-A146-4C08BBE722BF}"/>
                </a:ext>
              </a:extLst>
            </p:cNvPr>
            <p:cNvSpPr/>
            <p:nvPr/>
          </p:nvSpPr>
          <p:spPr>
            <a:xfrm>
              <a:off x="5985985" y="3576172"/>
              <a:ext cx="56197" cy="49148"/>
            </a:xfrm>
            <a:custGeom>
              <a:avLst/>
              <a:gdLst>
                <a:gd name="connsiteX0" fmla="*/ 0 w 56197"/>
                <a:gd name="connsiteY0" fmla="*/ 0 h 49148"/>
                <a:gd name="connsiteX1" fmla="*/ 56198 w 56197"/>
                <a:gd name="connsiteY1" fmla="*/ 0 h 49148"/>
                <a:gd name="connsiteX2" fmla="*/ 56198 w 56197"/>
                <a:gd name="connsiteY2" fmla="*/ 49149 h 49148"/>
                <a:gd name="connsiteX3" fmla="*/ 0 w 56197"/>
                <a:gd name="connsiteY3" fmla="*/ 49149 h 4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49148">
                  <a:moveTo>
                    <a:pt x="0" y="0"/>
                  </a:moveTo>
                  <a:lnTo>
                    <a:pt x="56198" y="0"/>
                  </a:lnTo>
                  <a:lnTo>
                    <a:pt x="56198" y="49149"/>
                  </a:lnTo>
                  <a:lnTo>
                    <a:pt x="0" y="491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F471578-BD78-56CA-76B9-92CB914F2689}"/>
                </a:ext>
              </a:extLst>
            </p:cNvPr>
            <p:cNvSpPr/>
            <p:nvPr/>
          </p:nvSpPr>
          <p:spPr>
            <a:xfrm>
              <a:off x="5915786" y="3309948"/>
              <a:ext cx="203644" cy="224409"/>
            </a:xfrm>
            <a:custGeom>
              <a:avLst/>
              <a:gdLst>
                <a:gd name="connsiteX0" fmla="*/ 98012 w 203644"/>
                <a:gd name="connsiteY0" fmla="*/ 0 h 224409"/>
                <a:gd name="connsiteX1" fmla="*/ 0 w 203644"/>
                <a:gd name="connsiteY1" fmla="*/ 98012 h 224409"/>
                <a:gd name="connsiteX2" fmla="*/ 56197 w 203644"/>
                <a:gd name="connsiteY2" fmla="*/ 98012 h 224409"/>
                <a:gd name="connsiteX3" fmla="*/ 98298 w 203644"/>
                <a:gd name="connsiteY3" fmla="*/ 55912 h 224409"/>
                <a:gd name="connsiteX4" fmla="*/ 140399 w 203644"/>
                <a:gd name="connsiteY4" fmla="*/ 98012 h 224409"/>
                <a:gd name="connsiteX5" fmla="*/ 98298 w 203644"/>
                <a:gd name="connsiteY5" fmla="*/ 147161 h 224409"/>
                <a:gd name="connsiteX6" fmla="*/ 70199 w 203644"/>
                <a:gd name="connsiteY6" fmla="*/ 147161 h 224409"/>
                <a:gd name="connsiteX7" fmla="*/ 70199 w 203644"/>
                <a:gd name="connsiteY7" fmla="*/ 224409 h 224409"/>
                <a:gd name="connsiteX8" fmla="*/ 126397 w 203644"/>
                <a:gd name="connsiteY8" fmla="*/ 224409 h 224409"/>
                <a:gd name="connsiteX9" fmla="*/ 126397 w 203644"/>
                <a:gd name="connsiteY9" fmla="*/ 196310 h 224409"/>
                <a:gd name="connsiteX10" fmla="*/ 203644 w 203644"/>
                <a:gd name="connsiteY10" fmla="*/ 98012 h 224409"/>
                <a:gd name="connsiteX11" fmla="*/ 98298 w 203644"/>
                <a:gd name="connsiteY11" fmla="*/ 0 h 224409"/>
                <a:gd name="connsiteX12" fmla="*/ 98012 w 203644"/>
                <a:gd name="connsiteY12" fmla="*/ 0 h 22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644" h="224409">
                  <a:moveTo>
                    <a:pt x="98012" y="0"/>
                  </a:moveTo>
                  <a:cubicBezTo>
                    <a:pt x="41815" y="0"/>
                    <a:pt x="0" y="41815"/>
                    <a:pt x="0" y="98012"/>
                  </a:cubicBezTo>
                  <a:lnTo>
                    <a:pt x="56197" y="98012"/>
                  </a:lnTo>
                  <a:cubicBezTo>
                    <a:pt x="56197" y="76962"/>
                    <a:pt x="77248" y="55912"/>
                    <a:pt x="98298" y="55912"/>
                  </a:cubicBezTo>
                  <a:cubicBezTo>
                    <a:pt x="126111" y="55912"/>
                    <a:pt x="140399" y="76962"/>
                    <a:pt x="140399" y="98012"/>
                  </a:cubicBezTo>
                  <a:cubicBezTo>
                    <a:pt x="140399" y="126111"/>
                    <a:pt x="126397" y="147161"/>
                    <a:pt x="98298" y="147161"/>
                  </a:cubicBezTo>
                  <a:lnTo>
                    <a:pt x="70199" y="147161"/>
                  </a:lnTo>
                  <a:lnTo>
                    <a:pt x="70199" y="224409"/>
                  </a:lnTo>
                  <a:lnTo>
                    <a:pt x="126397" y="224409"/>
                  </a:lnTo>
                  <a:lnTo>
                    <a:pt x="126397" y="196310"/>
                  </a:lnTo>
                  <a:cubicBezTo>
                    <a:pt x="168497" y="182309"/>
                    <a:pt x="203644" y="147161"/>
                    <a:pt x="203644" y="98012"/>
                  </a:cubicBezTo>
                  <a:cubicBezTo>
                    <a:pt x="203644" y="41815"/>
                    <a:pt x="154496" y="0"/>
                    <a:pt x="98298" y="0"/>
                  </a:cubicBezTo>
                  <a:lnTo>
                    <a:pt x="98012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2C2B158-E62B-57F9-C1D6-2FFF44C98A2C}"/>
              </a:ext>
            </a:extLst>
          </p:cNvPr>
          <p:cNvSpPr txBox="1">
            <a:spLocks/>
          </p:cNvSpPr>
          <p:nvPr/>
        </p:nvSpPr>
        <p:spPr>
          <a:xfrm>
            <a:off x="8241442" y="1498276"/>
            <a:ext cx="2834871" cy="872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/>
              <a:t>Quels usages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/>
              <a:t>Coordination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/>
              <a:t>Développements ?</a:t>
            </a:r>
          </a:p>
        </p:txBody>
      </p:sp>
    </p:spTree>
    <p:extLst>
      <p:ext uri="{BB962C8B-B14F-4D97-AF65-F5344CB8AC3E}">
        <p14:creationId xmlns:p14="http://schemas.microsoft.com/office/powerpoint/2010/main" val="1858511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8DD7E-ACC4-40C3-167F-7F49C7533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2A9E76A-8761-5ED5-8542-C796D6DB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72DAE3-C864-80C3-225F-013F894CA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Alliance  Mistral ESR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6A917B-C185-C1F8-F783-23647CE67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006" y="3184545"/>
            <a:ext cx="11540971" cy="2967680"/>
          </a:xfrm>
        </p:spPr>
        <p:txBody>
          <a:bodyPr/>
          <a:lstStyle/>
          <a:p>
            <a:pPr lvl="1"/>
            <a:r>
              <a:rPr lang="fr-FR" sz="1600"/>
              <a:t>Structure ESR « informelle » : alliance pas de forme juridique</a:t>
            </a:r>
          </a:p>
          <a:p>
            <a:pPr lvl="1"/>
            <a:r>
              <a:rPr lang="fr-FR" sz="1600"/>
              <a:t>« Pot commun », 83 cas d’usages référencés avec de la documentation, une base de connaissance, partages de licences/</a:t>
            </a:r>
            <a:r>
              <a:rPr lang="fr-FR" sz="1600" err="1"/>
              <a:t>token</a:t>
            </a:r>
            <a:r>
              <a:rPr lang="fr-FR" sz="1600"/>
              <a:t> Mistral IA (LLM Medium 3)</a:t>
            </a:r>
          </a:p>
          <a:p>
            <a:pPr lvl="1"/>
            <a:r>
              <a:rPr lang="fr-FR" sz="1600"/>
              <a:t>Mise à disposition d’IA générative </a:t>
            </a:r>
          </a:p>
          <a:p>
            <a:pPr lvl="1"/>
            <a:r>
              <a:rPr lang="fr-FR" sz="1600"/>
              <a:t>Réponds à la question de souveraineté : rapprochement avec projet </a:t>
            </a:r>
            <a:r>
              <a:rPr lang="fr-FR" sz="1600" err="1"/>
              <a:t>Ilaas</a:t>
            </a:r>
            <a:endParaRPr lang="fr-FR" sz="1600"/>
          </a:p>
          <a:p>
            <a:pPr lvl="1"/>
            <a:r>
              <a:rPr lang="fr-FR" sz="1600" b="1"/>
              <a:t>L’université est entrée dans l’alliance le 23 septembre 2025, date de signature du courrier par la Présidente</a:t>
            </a:r>
          </a:p>
          <a:p>
            <a:pPr lvl="1"/>
            <a:endParaRPr lang="fr-FR" sz="1600"/>
          </a:p>
          <a:p>
            <a:pPr lvl="1"/>
            <a:endParaRPr lang="fr-FR" sz="16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25B6D98-4049-AB18-3F71-72040224A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780512" cy="330196"/>
          </a:xfrm>
        </p:spPr>
        <p:txBody>
          <a:bodyPr/>
          <a:lstStyle/>
          <a:p>
            <a:r>
              <a:rPr lang="fr-FR"/>
              <a:t>CODIR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0C6F29-C6BE-5AF4-FF2C-09F15760D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629D17D2-0C1D-34B1-05EE-22D67247A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6" name="Graphic 82">
            <a:extLst>
              <a:ext uri="{FF2B5EF4-FFF2-40B4-BE49-F238E27FC236}">
                <a16:creationId xmlns:a16="http://schemas.microsoft.com/office/drawing/2014/main" id="{77056613-CB20-9BAF-CE50-8A7D2CFF3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43023" b="-43023"/>
          <a:stretch/>
        </p:blipFill>
        <p:spPr>
          <a:xfrm>
            <a:off x="690674" y="1422437"/>
            <a:ext cx="774000" cy="774000"/>
          </a:xfr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F2766A90-3002-B67A-ED84-D435423E3091}"/>
              </a:ext>
            </a:extLst>
          </p:cNvPr>
          <p:cNvGrpSpPr/>
          <p:nvPr/>
        </p:nvGrpSpPr>
        <p:grpSpPr>
          <a:xfrm>
            <a:off x="5215838" y="1482525"/>
            <a:ext cx="669386" cy="669559"/>
            <a:chOff x="5681662" y="3138927"/>
            <a:chExt cx="669386" cy="669559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EF50DEC-3653-04F3-7262-561903736FC8}"/>
                </a:ext>
              </a:extLst>
            </p:cNvPr>
            <p:cNvSpPr/>
            <p:nvPr/>
          </p:nvSpPr>
          <p:spPr>
            <a:xfrm>
              <a:off x="5681662" y="3138927"/>
              <a:ext cx="669386" cy="669559"/>
            </a:xfrm>
            <a:custGeom>
              <a:avLst/>
              <a:gdLst>
                <a:gd name="connsiteX0" fmla="*/ 635603 w 669386"/>
                <a:gd name="connsiteY0" fmla="*/ 344186 h 669559"/>
                <a:gd name="connsiteX1" fmla="*/ 598075 w 669386"/>
                <a:gd name="connsiteY1" fmla="*/ 404955 h 669559"/>
                <a:gd name="connsiteX2" fmla="*/ 598075 w 669386"/>
                <a:gd name="connsiteY2" fmla="*/ 466773 h 669559"/>
                <a:gd name="connsiteX3" fmla="*/ 589121 w 669386"/>
                <a:gd name="connsiteY3" fmla="*/ 491061 h 669559"/>
                <a:gd name="connsiteX4" fmla="*/ 530257 w 669386"/>
                <a:gd name="connsiteY4" fmla="*/ 528304 h 669559"/>
                <a:gd name="connsiteX5" fmla="*/ 502158 w 669386"/>
                <a:gd name="connsiteY5" fmla="*/ 585264 h 669559"/>
                <a:gd name="connsiteX6" fmla="*/ 495681 w 669386"/>
                <a:gd name="connsiteY6" fmla="*/ 589074 h 669559"/>
                <a:gd name="connsiteX7" fmla="*/ 478155 w 669386"/>
                <a:gd name="connsiteY7" fmla="*/ 595551 h 669559"/>
                <a:gd name="connsiteX8" fmla="*/ 402050 w 669386"/>
                <a:gd name="connsiteY8" fmla="*/ 595551 h 669559"/>
                <a:gd name="connsiteX9" fmla="*/ 351282 w 669386"/>
                <a:gd name="connsiteY9" fmla="*/ 632222 h 669559"/>
                <a:gd name="connsiteX10" fmla="*/ 339376 w 669386"/>
                <a:gd name="connsiteY10" fmla="*/ 636794 h 669559"/>
                <a:gd name="connsiteX11" fmla="*/ 335566 w 669386"/>
                <a:gd name="connsiteY11" fmla="*/ 638699 h 669559"/>
                <a:gd name="connsiteX12" fmla="*/ 331756 w 669386"/>
                <a:gd name="connsiteY12" fmla="*/ 636794 h 669559"/>
                <a:gd name="connsiteX13" fmla="*/ 319564 w 669386"/>
                <a:gd name="connsiteY13" fmla="*/ 632222 h 669559"/>
                <a:gd name="connsiteX14" fmla="*/ 261747 w 669386"/>
                <a:gd name="connsiteY14" fmla="*/ 595551 h 669559"/>
                <a:gd name="connsiteX15" fmla="*/ 200501 w 669386"/>
                <a:gd name="connsiteY15" fmla="*/ 595551 h 669559"/>
                <a:gd name="connsiteX16" fmla="*/ 176689 w 669386"/>
                <a:gd name="connsiteY16" fmla="*/ 586692 h 669559"/>
                <a:gd name="connsiteX17" fmla="*/ 140208 w 669386"/>
                <a:gd name="connsiteY17" fmla="*/ 527828 h 669559"/>
                <a:gd name="connsiteX18" fmla="*/ 81915 w 669386"/>
                <a:gd name="connsiteY18" fmla="*/ 490871 h 669559"/>
                <a:gd name="connsiteX19" fmla="*/ 73247 w 669386"/>
                <a:gd name="connsiteY19" fmla="*/ 474107 h 669559"/>
                <a:gd name="connsiteX20" fmla="*/ 73247 w 669386"/>
                <a:gd name="connsiteY20" fmla="*/ 397145 h 669559"/>
                <a:gd name="connsiteX21" fmla="*/ 37052 w 669386"/>
                <a:gd name="connsiteY21" fmla="*/ 345805 h 669559"/>
                <a:gd name="connsiteX22" fmla="*/ 32480 w 669386"/>
                <a:gd name="connsiteY22" fmla="*/ 333899 h 669559"/>
                <a:gd name="connsiteX23" fmla="*/ 30575 w 669386"/>
                <a:gd name="connsiteY23" fmla="*/ 330089 h 669559"/>
                <a:gd name="connsiteX24" fmla="*/ 32480 w 669386"/>
                <a:gd name="connsiteY24" fmla="*/ 325993 h 669559"/>
                <a:gd name="connsiteX25" fmla="*/ 37052 w 669386"/>
                <a:gd name="connsiteY25" fmla="*/ 314087 h 669559"/>
                <a:gd name="connsiteX26" fmla="*/ 73247 w 669386"/>
                <a:gd name="connsiteY26" fmla="*/ 262842 h 669559"/>
                <a:gd name="connsiteX27" fmla="*/ 73247 w 669386"/>
                <a:gd name="connsiteY27" fmla="*/ 193215 h 669559"/>
                <a:gd name="connsiteX28" fmla="*/ 81915 w 669386"/>
                <a:gd name="connsiteY28" fmla="*/ 168926 h 669559"/>
                <a:gd name="connsiteX29" fmla="*/ 139922 w 669386"/>
                <a:gd name="connsiteY29" fmla="*/ 132445 h 669559"/>
                <a:gd name="connsiteX30" fmla="*/ 177165 w 669386"/>
                <a:gd name="connsiteY30" fmla="*/ 79486 h 669559"/>
                <a:gd name="connsiteX31" fmla="*/ 178499 w 669386"/>
                <a:gd name="connsiteY31" fmla="*/ 77295 h 669559"/>
                <a:gd name="connsiteX32" fmla="*/ 200406 w 669386"/>
                <a:gd name="connsiteY32" fmla="*/ 64341 h 669559"/>
                <a:gd name="connsiteX33" fmla="*/ 260890 w 669386"/>
                <a:gd name="connsiteY33" fmla="*/ 64341 h 669559"/>
                <a:gd name="connsiteX34" fmla="*/ 321088 w 669386"/>
                <a:gd name="connsiteY34" fmla="*/ 33861 h 669559"/>
                <a:gd name="connsiteX35" fmla="*/ 349949 w 669386"/>
                <a:gd name="connsiteY35" fmla="*/ 33861 h 669559"/>
                <a:gd name="connsiteX36" fmla="*/ 410147 w 669386"/>
                <a:gd name="connsiteY36" fmla="*/ 64341 h 669559"/>
                <a:gd name="connsiteX37" fmla="*/ 477869 w 669386"/>
                <a:gd name="connsiteY37" fmla="*/ 64341 h 669559"/>
                <a:gd name="connsiteX38" fmla="*/ 492728 w 669386"/>
                <a:gd name="connsiteY38" fmla="*/ 77295 h 669559"/>
                <a:gd name="connsiteX39" fmla="*/ 531305 w 669386"/>
                <a:gd name="connsiteY39" fmla="*/ 139970 h 669559"/>
                <a:gd name="connsiteX40" fmla="*/ 589312 w 669386"/>
                <a:gd name="connsiteY40" fmla="*/ 169402 h 669559"/>
                <a:gd name="connsiteX41" fmla="*/ 597694 w 669386"/>
                <a:gd name="connsiteY41" fmla="*/ 193119 h 669559"/>
                <a:gd name="connsiteX42" fmla="*/ 597694 w 669386"/>
                <a:gd name="connsiteY42" fmla="*/ 262271 h 669559"/>
                <a:gd name="connsiteX43" fmla="*/ 635794 w 669386"/>
                <a:gd name="connsiteY43" fmla="*/ 323517 h 669559"/>
                <a:gd name="connsiteX44" fmla="*/ 637985 w 669386"/>
                <a:gd name="connsiteY44" fmla="*/ 326184 h 669559"/>
                <a:gd name="connsiteX45" fmla="*/ 635318 w 669386"/>
                <a:gd name="connsiteY45" fmla="*/ 343995 h 669559"/>
                <a:gd name="connsiteX46" fmla="*/ 661226 w 669386"/>
                <a:gd name="connsiteY46" fmla="*/ 306372 h 669559"/>
                <a:gd name="connsiteX47" fmla="*/ 628555 w 669386"/>
                <a:gd name="connsiteY47" fmla="*/ 253698 h 669559"/>
                <a:gd name="connsiteX48" fmla="*/ 628555 w 669386"/>
                <a:gd name="connsiteY48" fmla="*/ 193215 h 669559"/>
                <a:gd name="connsiteX49" fmla="*/ 609886 w 669386"/>
                <a:gd name="connsiteY49" fmla="*/ 146542 h 669559"/>
                <a:gd name="connsiteX50" fmla="*/ 607981 w 669386"/>
                <a:gd name="connsiteY50" fmla="*/ 144637 h 669559"/>
                <a:gd name="connsiteX51" fmla="*/ 552641 w 669386"/>
                <a:gd name="connsiteY51" fmla="*/ 116824 h 669559"/>
                <a:gd name="connsiteX52" fmla="*/ 519684 w 669386"/>
                <a:gd name="connsiteY52" fmla="*/ 63389 h 669559"/>
                <a:gd name="connsiteX53" fmla="*/ 477869 w 669386"/>
                <a:gd name="connsiteY53" fmla="*/ 33957 h 669559"/>
                <a:gd name="connsiteX54" fmla="*/ 417386 w 669386"/>
                <a:gd name="connsiteY54" fmla="*/ 33957 h 669559"/>
                <a:gd name="connsiteX55" fmla="*/ 363950 w 669386"/>
                <a:gd name="connsiteY55" fmla="*/ 6715 h 669559"/>
                <a:gd name="connsiteX56" fmla="*/ 307276 w 669386"/>
                <a:gd name="connsiteY56" fmla="*/ 6715 h 669559"/>
                <a:gd name="connsiteX57" fmla="*/ 253556 w 669386"/>
                <a:gd name="connsiteY57" fmla="*/ 33957 h 669559"/>
                <a:gd name="connsiteX58" fmla="*/ 200406 w 669386"/>
                <a:gd name="connsiteY58" fmla="*/ 33957 h 669559"/>
                <a:gd name="connsiteX59" fmla="*/ 151829 w 669386"/>
                <a:gd name="connsiteY59" fmla="*/ 62817 h 669559"/>
                <a:gd name="connsiteX60" fmla="*/ 118586 w 669386"/>
                <a:gd name="connsiteY60" fmla="*/ 110061 h 669559"/>
                <a:gd name="connsiteX61" fmla="*/ 64008 w 669386"/>
                <a:gd name="connsiteY61" fmla="*/ 144351 h 669559"/>
                <a:gd name="connsiteX62" fmla="*/ 61341 w 669386"/>
                <a:gd name="connsiteY62" fmla="*/ 146542 h 669559"/>
                <a:gd name="connsiteX63" fmla="*/ 42672 w 669386"/>
                <a:gd name="connsiteY63" fmla="*/ 193215 h 669559"/>
                <a:gd name="connsiteX64" fmla="*/ 42672 w 669386"/>
                <a:gd name="connsiteY64" fmla="*/ 253127 h 669559"/>
                <a:gd name="connsiteX65" fmla="*/ 9716 w 669386"/>
                <a:gd name="connsiteY65" fmla="*/ 299609 h 669559"/>
                <a:gd name="connsiteX66" fmla="*/ 7049 w 669386"/>
                <a:gd name="connsiteY66" fmla="*/ 303133 h 669559"/>
                <a:gd name="connsiteX67" fmla="*/ 7049 w 669386"/>
                <a:gd name="connsiteY67" fmla="*/ 307991 h 669559"/>
                <a:gd name="connsiteX68" fmla="*/ 5144 w 669386"/>
                <a:gd name="connsiteY68" fmla="*/ 312563 h 669559"/>
                <a:gd name="connsiteX69" fmla="*/ 0 w 669386"/>
                <a:gd name="connsiteY69" fmla="*/ 330089 h 669559"/>
                <a:gd name="connsiteX70" fmla="*/ 5144 w 669386"/>
                <a:gd name="connsiteY70" fmla="*/ 347615 h 669559"/>
                <a:gd name="connsiteX71" fmla="*/ 7049 w 669386"/>
                <a:gd name="connsiteY71" fmla="*/ 351711 h 669559"/>
                <a:gd name="connsiteX72" fmla="*/ 7049 w 669386"/>
                <a:gd name="connsiteY72" fmla="*/ 356568 h 669559"/>
                <a:gd name="connsiteX73" fmla="*/ 42672 w 669386"/>
                <a:gd name="connsiteY73" fmla="*/ 407051 h 669559"/>
                <a:gd name="connsiteX74" fmla="*/ 42672 w 669386"/>
                <a:gd name="connsiteY74" fmla="*/ 474012 h 669559"/>
                <a:gd name="connsiteX75" fmla="*/ 61341 w 669386"/>
                <a:gd name="connsiteY75" fmla="*/ 513731 h 669559"/>
                <a:gd name="connsiteX76" fmla="*/ 118015 w 669386"/>
                <a:gd name="connsiteY76" fmla="*/ 549926 h 669559"/>
                <a:gd name="connsiteX77" fmla="*/ 151733 w 669386"/>
                <a:gd name="connsiteY77" fmla="*/ 604504 h 669559"/>
                <a:gd name="connsiteX78" fmla="*/ 153924 w 669386"/>
                <a:gd name="connsiteY78" fmla="*/ 607171 h 669559"/>
                <a:gd name="connsiteX79" fmla="*/ 200406 w 669386"/>
                <a:gd name="connsiteY79" fmla="*/ 626316 h 669559"/>
                <a:gd name="connsiteX80" fmla="*/ 252794 w 669386"/>
                <a:gd name="connsiteY80" fmla="*/ 626316 h 669559"/>
                <a:gd name="connsiteX81" fmla="*/ 305943 w 669386"/>
                <a:gd name="connsiteY81" fmla="*/ 659749 h 669559"/>
                <a:gd name="connsiteX82" fmla="*/ 309182 w 669386"/>
                <a:gd name="connsiteY82" fmla="*/ 662226 h 669559"/>
                <a:gd name="connsiteX83" fmla="*/ 313468 w 669386"/>
                <a:gd name="connsiteY83" fmla="*/ 662226 h 669559"/>
                <a:gd name="connsiteX84" fmla="*/ 318040 w 669386"/>
                <a:gd name="connsiteY84" fmla="*/ 664131 h 669559"/>
                <a:gd name="connsiteX85" fmla="*/ 335566 w 669386"/>
                <a:gd name="connsiteY85" fmla="*/ 669560 h 669559"/>
                <a:gd name="connsiteX86" fmla="*/ 353092 w 669386"/>
                <a:gd name="connsiteY86" fmla="*/ 664131 h 669559"/>
                <a:gd name="connsiteX87" fmla="*/ 356902 w 669386"/>
                <a:gd name="connsiteY87" fmla="*/ 662226 h 669559"/>
                <a:gd name="connsiteX88" fmla="*/ 361760 w 669386"/>
                <a:gd name="connsiteY88" fmla="*/ 662226 h 669559"/>
                <a:gd name="connsiteX89" fmla="*/ 411766 w 669386"/>
                <a:gd name="connsiteY89" fmla="*/ 626316 h 669559"/>
                <a:gd name="connsiteX90" fmla="*/ 477869 w 669386"/>
                <a:gd name="connsiteY90" fmla="*/ 626316 h 669559"/>
                <a:gd name="connsiteX91" fmla="*/ 511112 w 669386"/>
                <a:gd name="connsiteY91" fmla="*/ 615267 h 669559"/>
                <a:gd name="connsiteX92" fmla="*/ 520541 w 669386"/>
                <a:gd name="connsiteY92" fmla="*/ 610124 h 669559"/>
                <a:gd name="connsiteX93" fmla="*/ 524828 w 669386"/>
                <a:gd name="connsiteY93" fmla="*/ 607933 h 669559"/>
                <a:gd name="connsiteX94" fmla="*/ 553688 w 669386"/>
                <a:gd name="connsiteY94" fmla="*/ 549354 h 669559"/>
                <a:gd name="connsiteX95" fmla="*/ 607124 w 669386"/>
                <a:gd name="connsiteY95" fmla="*/ 515922 h 669559"/>
                <a:gd name="connsiteX96" fmla="*/ 609790 w 669386"/>
                <a:gd name="connsiteY96" fmla="*/ 513731 h 669559"/>
                <a:gd name="connsiteX97" fmla="*/ 628460 w 669386"/>
                <a:gd name="connsiteY97" fmla="*/ 466773 h 669559"/>
                <a:gd name="connsiteX98" fmla="*/ 628460 w 669386"/>
                <a:gd name="connsiteY98" fmla="*/ 413623 h 669559"/>
                <a:gd name="connsiteX99" fmla="*/ 661702 w 669386"/>
                <a:gd name="connsiteY99" fmla="*/ 359616 h 669559"/>
                <a:gd name="connsiteX100" fmla="*/ 662464 w 669386"/>
                <a:gd name="connsiteY100" fmla="*/ 358569 h 669559"/>
                <a:gd name="connsiteX101" fmla="*/ 661130 w 669386"/>
                <a:gd name="connsiteY101" fmla="*/ 306467 h 66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69386" h="669559">
                  <a:moveTo>
                    <a:pt x="635603" y="344186"/>
                  </a:moveTo>
                  <a:lnTo>
                    <a:pt x="598075" y="404955"/>
                  </a:lnTo>
                  <a:lnTo>
                    <a:pt x="598075" y="466773"/>
                  </a:lnTo>
                  <a:cubicBezTo>
                    <a:pt x="598075" y="476774"/>
                    <a:pt x="593217" y="486489"/>
                    <a:pt x="589121" y="491061"/>
                  </a:cubicBezTo>
                  <a:lnTo>
                    <a:pt x="530257" y="528304"/>
                  </a:lnTo>
                  <a:lnTo>
                    <a:pt x="502158" y="585264"/>
                  </a:lnTo>
                  <a:cubicBezTo>
                    <a:pt x="499967" y="586597"/>
                    <a:pt x="497872" y="587645"/>
                    <a:pt x="495681" y="589074"/>
                  </a:cubicBezTo>
                  <a:cubicBezTo>
                    <a:pt x="487585" y="593646"/>
                    <a:pt x="484061" y="595551"/>
                    <a:pt x="478155" y="595551"/>
                  </a:cubicBezTo>
                  <a:lnTo>
                    <a:pt x="402050" y="595551"/>
                  </a:lnTo>
                  <a:lnTo>
                    <a:pt x="351282" y="632222"/>
                  </a:lnTo>
                  <a:cubicBezTo>
                    <a:pt x="346710" y="633270"/>
                    <a:pt x="342614" y="635175"/>
                    <a:pt x="339376" y="636794"/>
                  </a:cubicBezTo>
                  <a:cubicBezTo>
                    <a:pt x="338328" y="637365"/>
                    <a:pt x="336709" y="638127"/>
                    <a:pt x="335566" y="638699"/>
                  </a:cubicBezTo>
                  <a:cubicBezTo>
                    <a:pt x="334804" y="638127"/>
                    <a:pt x="333185" y="637365"/>
                    <a:pt x="331756" y="636794"/>
                  </a:cubicBezTo>
                  <a:cubicBezTo>
                    <a:pt x="328517" y="635175"/>
                    <a:pt x="324517" y="632984"/>
                    <a:pt x="319564" y="632222"/>
                  </a:cubicBezTo>
                  <a:lnTo>
                    <a:pt x="261747" y="595551"/>
                  </a:lnTo>
                  <a:lnTo>
                    <a:pt x="200501" y="595551"/>
                  </a:lnTo>
                  <a:cubicBezTo>
                    <a:pt x="190786" y="595551"/>
                    <a:pt x="181356" y="590693"/>
                    <a:pt x="176689" y="586692"/>
                  </a:cubicBezTo>
                  <a:lnTo>
                    <a:pt x="140208" y="527828"/>
                  </a:lnTo>
                  <a:lnTo>
                    <a:pt x="81915" y="490871"/>
                  </a:lnTo>
                  <a:cubicBezTo>
                    <a:pt x="76010" y="484965"/>
                    <a:pt x="73247" y="481441"/>
                    <a:pt x="73247" y="474107"/>
                  </a:cubicBezTo>
                  <a:lnTo>
                    <a:pt x="73247" y="397145"/>
                  </a:lnTo>
                  <a:lnTo>
                    <a:pt x="37052" y="345805"/>
                  </a:lnTo>
                  <a:cubicBezTo>
                    <a:pt x="36005" y="341233"/>
                    <a:pt x="34100" y="337423"/>
                    <a:pt x="32480" y="333899"/>
                  </a:cubicBezTo>
                  <a:cubicBezTo>
                    <a:pt x="31909" y="332851"/>
                    <a:pt x="30861" y="330946"/>
                    <a:pt x="30575" y="330089"/>
                  </a:cubicBezTo>
                  <a:cubicBezTo>
                    <a:pt x="30861" y="329041"/>
                    <a:pt x="31909" y="327136"/>
                    <a:pt x="32480" y="325993"/>
                  </a:cubicBezTo>
                  <a:cubicBezTo>
                    <a:pt x="34100" y="322469"/>
                    <a:pt x="36005" y="318659"/>
                    <a:pt x="37052" y="314087"/>
                  </a:cubicBezTo>
                  <a:lnTo>
                    <a:pt x="73247" y="262842"/>
                  </a:lnTo>
                  <a:lnTo>
                    <a:pt x="73247" y="193215"/>
                  </a:lnTo>
                  <a:cubicBezTo>
                    <a:pt x="73247" y="183499"/>
                    <a:pt x="78105" y="173784"/>
                    <a:pt x="81915" y="168926"/>
                  </a:cubicBezTo>
                  <a:lnTo>
                    <a:pt x="139922" y="132445"/>
                  </a:lnTo>
                  <a:lnTo>
                    <a:pt x="177165" y="79486"/>
                  </a:lnTo>
                  <a:lnTo>
                    <a:pt x="178499" y="77295"/>
                  </a:lnTo>
                  <a:cubicBezTo>
                    <a:pt x="182309" y="69199"/>
                    <a:pt x="190595" y="64341"/>
                    <a:pt x="200406" y="64341"/>
                  </a:cubicBezTo>
                  <a:lnTo>
                    <a:pt x="260890" y="64341"/>
                  </a:lnTo>
                  <a:lnTo>
                    <a:pt x="321088" y="33861"/>
                  </a:lnTo>
                  <a:cubicBezTo>
                    <a:pt x="331089" y="29004"/>
                    <a:pt x="340233" y="29004"/>
                    <a:pt x="349949" y="33861"/>
                  </a:cubicBezTo>
                  <a:lnTo>
                    <a:pt x="410147" y="64341"/>
                  </a:lnTo>
                  <a:lnTo>
                    <a:pt x="477869" y="64341"/>
                  </a:lnTo>
                  <a:cubicBezTo>
                    <a:pt x="483013" y="64341"/>
                    <a:pt x="486251" y="64341"/>
                    <a:pt x="492728" y="77295"/>
                  </a:cubicBezTo>
                  <a:lnTo>
                    <a:pt x="531305" y="139970"/>
                  </a:lnTo>
                  <a:lnTo>
                    <a:pt x="589312" y="169402"/>
                  </a:lnTo>
                  <a:cubicBezTo>
                    <a:pt x="593122" y="174260"/>
                    <a:pt x="597694" y="183690"/>
                    <a:pt x="597694" y="193119"/>
                  </a:cubicBezTo>
                  <a:lnTo>
                    <a:pt x="597694" y="262271"/>
                  </a:lnTo>
                  <a:lnTo>
                    <a:pt x="635794" y="323517"/>
                  </a:lnTo>
                  <a:lnTo>
                    <a:pt x="637985" y="326184"/>
                  </a:lnTo>
                  <a:cubicBezTo>
                    <a:pt x="639032" y="327231"/>
                    <a:pt x="639890" y="334280"/>
                    <a:pt x="635318" y="343995"/>
                  </a:cubicBezTo>
                  <a:close/>
                  <a:moveTo>
                    <a:pt x="661226" y="306372"/>
                  </a:moveTo>
                  <a:lnTo>
                    <a:pt x="628555" y="253698"/>
                  </a:lnTo>
                  <a:lnTo>
                    <a:pt x="628555" y="193215"/>
                  </a:lnTo>
                  <a:cubicBezTo>
                    <a:pt x="628555" y="174069"/>
                    <a:pt x="619125" y="155972"/>
                    <a:pt x="609886" y="146542"/>
                  </a:cubicBezTo>
                  <a:lnTo>
                    <a:pt x="607981" y="144637"/>
                  </a:lnTo>
                  <a:lnTo>
                    <a:pt x="552641" y="116824"/>
                  </a:lnTo>
                  <a:lnTo>
                    <a:pt x="519684" y="63389"/>
                  </a:lnTo>
                  <a:cubicBezTo>
                    <a:pt x="512445" y="48816"/>
                    <a:pt x="501587" y="33957"/>
                    <a:pt x="477869" y="33957"/>
                  </a:cubicBezTo>
                  <a:lnTo>
                    <a:pt x="417386" y="33957"/>
                  </a:lnTo>
                  <a:lnTo>
                    <a:pt x="363950" y="6715"/>
                  </a:lnTo>
                  <a:cubicBezTo>
                    <a:pt x="345281" y="-2238"/>
                    <a:pt x="325850" y="-2238"/>
                    <a:pt x="307276" y="6715"/>
                  </a:cubicBezTo>
                  <a:lnTo>
                    <a:pt x="253556" y="33957"/>
                  </a:lnTo>
                  <a:lnTo>
                    <a:pt x="200406" y="33957"/>
                  </a:lnTo>
                  <a:cubicBezTo>
                    <a:pt x="179642" y="33957"/>
                    <a:pt x="160973" y="45006"/>
                    <a:pt x="151829" y="62817"/>
                  </a:cubicBezTo>
                  <a:lnTo>
                    <a:pt x="118586" y="110061"/>
                  </a:lnTo>
                  <a:lnTo>
                    <a:pt x="64008" y="144351"/>
                  </a:lnTo>
                  <a:lnTo>
                    <a:pt x="61341" y="146542"/>
                  </a:lnTo>
                  <a:cubicBezTo>
                    <a:pt x="52197" y="155972"/>
                    <a:pt x="42672" y="174069"/>
                    <a:pt x="42672" y="193215"/>
                  </a:cubicBezTo>
                  <a:lnTo>
                    <a:pt x="42672" y="253127"/>
                  </a:lnTo>
                  <a:lnTo>
                    <a:pt x="9716" y="299609"/>
                  </a:lnTo>
                  <a:lnTo>
                    <a:pt x="7049" y="303133"/>
                  </a:lnTo>
                  <a:lnTo>
                    <a:pt x="7049" y="307991"/>
                  </a:lnTo>
                  <a:cubicBezTo>
                    <a:pt x="7049" y="308753"/>
                    <a:pt x="5715" y="310944"/>
                    <a:pt x="5144" y="312563"/>
                  </a:cubicBezTo>
                  <a:cubicBezTo>
                    <a:pt x="2762" y="317135"/>
                    <a:pt x="0" y="322850"/>
                    <a:pt x="0" y="330089"/>
                  </a:cubicBezTo>
                  <a:cubicBezTo>
                    <a:pt x="0" y="337328"/>
                    <a:pt x="2667" y="343043"/>
                    <a:pt x="5144" y="347615"/>
                  </a:cubicBezTo>
                  <a:cubicBezTo>
                    <a:pt x="5715" y="348948"/>
                    <a:pt x="6763" y="351425"/>
                    <a:pt x="7049" y="351711"/>
                  </a:cubicBezTo>
                  <a:lnTo>
                    <a:pt x="7049" y="356568"/>
                  </a:lnTo>
                  <a:lnTo>
                    <a:pt x="42672" y="407051"/>
                  </a:lnTo>
                  <a:lnTo>
                    <a:pt x="42672" y="474012"/>
                  </a:lnTo>
                  <a:cubicBezTo>
                    <a:pt x="42672" y="494776"/>
                    <a:pt x="53435" y="505635"/>
                    <a:pt x="61341" y="513731"/>
                  </a:cubicBezTo>
                  <a:lnTo>
                    <a:pt x="118015" y="549926"/>
                  </a:lnTo>
                  <a:lnTo>
                    <a:pt x="151733" y="604504"/>
                  </a:lnTo>
                  <a:lnTo>
                    <a:pt x="153924" y="607171"/>
                  </a:lnTo>
                  <a:cubicBezTo>
                    <a:pt x="163068" y="616601"/>
                    <a:pt x="181166" y="626316"/>
                    <a:pt x="200406" y="626316"/>
                  </a:cubicBezTo>
                  <a:lnTo>
                    <a:pt x="252794" y="626316"/>
                  </a:lnTo>
                  <a:lnTo>
                    <a:pt x="305943" y="659749"/>
                  </a:lnTo>
                  <a:lnTo>
                    <a:pt x="309182" y="662226"/>
                  </a:lnTo>
                  <a:lnTo>
                    <a:pt x="313468" y="662226"/>
                  </a:lnTo>
                  <a:cubicBezTo>
                    <a:pt x="314230" y="662226"/>
                    <a:pt x="316421" y="663273"/>
                    <a:pt x="318040" y="664131"/>
                  </a:cubicBezTo>
                  <a:cubicBezTo>
                    <a:pt x="322326" y="666321"/>
                    <a:pt x="328327" y="669560"/>
                    <a:pt x="335566" y="669560"/>
                  </a:cubicBezTo>
                  <a:cubicBezTo>
                    <a:pt x="342805" y="669560"/>
                    <a:pt x="348806" y="666321"/>
                    <a:pt x="353092" y="664131"/>
                  </a:cubicBezTo>
                  <a:cubicBezTo>
                    <a:pt x="354425" y="663273"/>
                    <a:pt x="356616" y="662226"/>
                    <a:pt x="356902" y="662226"/>
                  </a:cubicBezTo>
                  <a:lnTo>
                    <a:pt x="361760" y="662226"/>
                  </a:lnTo>
                  <a:lnTo>
                    <a:pt x="411766" y="626316"/>
                  </a:lnTo>
                  <a:lnTo>
                    <a:pt x="477869" y="626316"/>
                  </a:lnTo>
                  <a:cubicBezTo>
                    <a:pt x="492443" y="626316"/>
                    <a:pt x="501872" y="620601"/>
                    <a:pt x="511112" y="615267"/>
                  </a:cubicBezTo>
                  <a:cubicBezTo>
                    <a:pt x="513779" y="613648"/>
                    <a:pt x="517017" y="612029"/>
                    <a:pt x="520541" y="610124"/>
                  </a:cubicBezTo>
                  <a:lnTo>
                    <a:pt x="524828" y="607933"/>
                  </a:lnTo>
                  <a:lnTo>
                    <a:pt x="553688" y="549354"/>
                  </a:lnTo>
                  <a:lnTo>
                    <a:pt x="607124" y="515922"/>
                  </a:lnTo>
                  <a:lnTo>
                    <a:pt x="609790" y="513731"/>
                  </a:lnTo>
                  <a:cubicBezTo>
                    <a:pt x="618935" y="504301"/>
                    <a:pt x="628460" y="486204"/>
                    <a:pt x="628460" y="466773"/>
                  </a:cubicBezTo>
                  <a:lnTo>
                    <a:pt x="628460" y="413623"/>
                  </a:lnTo>
                  <a:lnTo>
                    <a:pt x="661702" y="359616"/>
                  </a:lnTo>
                  <a:lnTo>
                    <a:pt x="662464" y="358569"/>
                  </a:lnTo>
                  <a:cubicBezTo>
                    <a:pt x="672179" y="338852"/>
                    <a:pt x="671608" y="318564"/>
                    <a:pt x="661130" y="306467"/>
                  </a:cubicBezTo>
                  <a:close/>
                </a:path>
              </a:pathLst>
            </a:custGeom>
            <a:solidFill>
              <a:srgbClr val="0BB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980302F-D330-C424-8675-559F7D4B7487}"/>
                </a:ext>
              </a:extLst>
            </p:cNvPr>
            <p:cNvSpPr/>
            <p:nvPr/>
          </p:nvSpPr>
          <p:spPr>
            <a:xfrm>
              <a:off x="5985985" y="3576172"/>
              <a:ext cx="56197" cy="49148"/>
            </a:xfrm>
            <a:custGeom>
              <a:avLst/>
              <a:gdLst>
                <a:gd name="connsiteX0" fmla="*/ 0 w 56197"/>
                <a:gd name="connsiteY0" fmla="*/ 0 h 49148"/>
                <a:gd name="connsiteX1" fmla="*/ 56198 w 56197"/>
                <a:gd name="connsiteY1" fmla="*/ 0 h 49148"/>
                <a:gd name="connsiteX2" fmla="*/ 56198 w 56197"/>
                <a:gd name="connsiteY2" fmla="*/ 49149 h 49148"/>
                <a:gd name="connsiteX3" fmla="*/ 0 w 56197"/>
                <a:gd name="connsiteY3" fmla="*/ 49149 h 4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49148">
                  <a:moveTo>
                    <a:pt x="0" y="0"/>
                  </a:moveTo>
                  <a:lnTo>
                    <a:pt x="56198" y="0"/>
                  </a:lnTo>
                  <a:lnTo>
                    <a:pt x="56198" y="49149"/>
                  </a:lnTo>
                  <a:lnTo>
                    <a:pt x="0" y="491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A0BAC01-3FCB-96DB-83C8-D4BE4BD5C2EC}"/>
                </a:ext>
              </a:extLst>
            </p:cNvPr>
            <p:cNvSpPr/>
            <p:nvPr/>
          </p:nvSpPr>
          <p:spPr>
            <a:xfrm>
              <a:off x="5915786" y="3309948"/>
              <a:ext cx="203644" cy="224409"/>
            </a:xfrm>
            <a:custGeom>
              <a:avLst/>
              <a:gdLst>
                <a:gd name="connsiteX0" fmla="*/ 98012 w 203644"/>
                <a:gd name="connsiteY0" fmla="*/ 0 h 224409"/>
                <a:gd name="connsiteX1" fmla="*/ 0 w 203644"/>
                <a:gd name="connsiteY1" fmla="*/ 98012 h 224409"/>
                <a:gd name="connsiteX2" fmla="*/ 56197 w 203644"/>
                <a:gd name="connsiteY2" fmla="*/ 98012 h 224409"/>
                <a:gd name="connsiteX3" fmla="*/ 98298 w 203644"/>
                <a:gd name="connsiteY3" fmla="*/ 55912 h 224409"/>
                <a:gd name="connsiteX4" fmla="*/ 140399 w 203644"/>
                <a:gd name="connsiteY4" fmla="*/ 98012 h 224409"/>
                <a:gd name="connsiteX5" fmla="*/ 98298 w 203644"/>
                <a:gd name="connsiteY5" fmla="*/ 147161 h 224409"/>
                <a:gd name="connsiteX6" fmla="*/ 70199 w 203644"/>
                <a:gd name="connsiteY6" fmla="*/ 147161 h 224409"/>
                <a:gd name="connsiteX7" fmla="*/ 70199 w 203644"/>
                <a:gd name="connsiteY7" fmla="*/ 224409 h 224409"/>
                <a:gd name="connsiteX8" fmla="*/ 126397 w 203644"/>
                <a:gd name="connsiteY8" fmla="*/ 224409 h 224409"/>
                <a:gd name="connsiteX9" fmla="*/ 126397 w 203644"/>
                <a:gd name="connsiteY9" fmla="*/ 196310 h 224409"/>
                <a:gd name="connsiteX10" fmla="*/ 203644 w 203644"/>
                <a:gd name="connsiteY10" fmla="*/ 98012 h 224409"/>
                <a:gd name="connsiteX11" fmla="*/ 98298 w 203644"/>
                <a:gd name="connsiteY11" fmla="*/ 0 h 224409"/>
                <a:gd name="connsiteX12" fmla="*/ 98012 w 203644"/>
                <a:gd name="connsiteY12" fmla="*/ 0 h 22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644" h="224409">
                  <a:moveTo>
                    <a:pt x="98012" y="0"/>
                  </a:moveTo>
                  <a:cubicBezTo>
                    <a:pt x="41815" y="0"/>
                    <a:pt x="0" y="41815"/>
                    <a:pt x="0" y="98012"/>
                  </a:cubicBezTo>
                  <a:lnTo>
                    <a:pt x="56197" y="98012"/>
                  </a:lnTo>
                  <a:cubicBezTo>
                    <a:pt x="56197" y="76962"/>
                    <a:pt x="77248" y="55912"/>
                    <a:pt x="98298" y="55912"/>
                  </a:cubicBezTo>
                  <a:cubicBezTo>
                    <a:pt x="126111" y="55912"/>
                    <a:pt x="140399" y="76962"/>
                    <a:pt x="140399" y="98012"/>
                  </a:cubicBezTo>
                  <a:cubicBezTo>
                    <a:pt x="140399" y="126111"/>
                    <a:pt x="126397" y="147161"/>
                    <a:pt x="98298" y="147161"/>
                  </a:cubicBezTo>
                  <a:lnTo>
                    <a:pt x="70199" y="147161"/>
                  </a:lnTo>
                  <a:lnTo>
                    <a:pt x="70199" y="224409"/>
                  </a:lnTo>
                  <a:lnTo>
                    <a:pt x="126397" y="224409"/>
                  </a:lnTo>
                  <a:lnTo>
                    <a:pt x="126397" y="196310"/>
                  </a:lnTo>
                  <a:cubicBezTo>
                    <a:pt x="168497" y="182309"/>
                    <a:pt x="203644" y="147161"/>
                    <a:pt x="203644" y="98012"/>
                  </a:cubicBezTo>
                  <a:cubicBezTo>
                    <a:pt x="203644" y="41815"/>
                    <a:pt x="154496" y="0"/>
                    <a:pt x="98298" y="0"/>
                  </a:cubicBezTo>
                  <a:lnTo>
                    <a:pt x="98012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9EBF74B-D223-32C5-C126-EEDE6D714C5F}"/>
              </a:ext>
            </a:extLst>
          </p:cNvPr>
          <p:cNvSpPr txBox="1">
            <a:spLocks/>
          </p:cNvSpPr>
          <p:nvPr/>
        </p:nvSpPr>
        <p:spPr>
          <a:xfrm>
            <a:off x="6119348" y="1498276"/>
            <a:ext cx="5094992" cy="717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9pPr>
          </a:lstStyle>
          <a:p>
            <a:r>
              <a:rPr lang="fr-FR"/>
              <a:t>Quels usages ? Coordination ? Développements ?</a:t>
            </a:r>
          </a:p>
        </p:txBody>
      </p:sp>
    </p:spTree>
    <p:extLst>
      <p:ext uri="{BB962C8B-B14F-4D97-AF65-F5344CB8AC3E}">
        <p14:creationId xmlns:p14="http://schemas.microsoft.com/office/powerpoint/2010/main" val="1194676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8DD7E-ACC4-40C3-167F-7F49C7533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2A9E76A-8761-5ED5-8542-C796D6DB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72DAE3-C864-80C3-225F-013F894CA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4" y="2361713"/>
            <a:ext cx="5153790" cy="307777"/>
          </a:xfrm>
        </p:spPr>
        <p:txBody>
          <a:bodyPr/>
          <a:lstStyle/>
          <a:p>
            <a:r>
              <a:rPr lang="fr-FR">
                <a:hlinkClick r:id="rId3"/>
              </a:rPr>
              <a:t>Offre AMUE</a:t>
            </a:r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6A917B-C185-C1F8-F783-23647CE67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006" y="3184545"/>
            <a:ext cx="11540971" cy="2967680"/>
          </a:xfrm>
        </p:spPr>
        <p:txBody>
          <a:bodyPr/>
          <a:lstStyle/>
          <a:p>
            <a:pPr lvl="1"/>
            <a:r>
              <a:rPr lang="fr-FR" sz="1600"/>
              <a:t>Une IA souveraine pour l’ESR : l’</a:t>
            </a:r>
            <a:r>
              <a:rPr lang="fr-FR" sz="1600" err="1"/>
              <a:t>Amue</a:t>
            </a:r>
            <a:r>
              <a:rPr lang="fr-FR" sz="1600"/>
              <a:t> ouvre un service d’expérimentation fin janvier 2026</a:t>
            </a:r>
          </a:p>
          <a:p>
            <a:pPr lvl="1"/>
            <a:r>
              <a:rPr lang="fr-FR" sz="1600"/>
              <a:t>UA présente dans </a:t>
            </a:r>
            <a:r>
              <a:rPr lang="fr-FR" sz="1600" err="1"/>
              <a:t>Ilaas</a:t>
            </a:r>
            <a:r>
              <a:rPr lang="fr-FR" sz="1600"/>
              <a:t> / UA a signé l’accord Mistral</a:t>
            </a:r>
          </a:p>
          <a:p>
            <a:pPr lvl="1"/>
            <a:r>
              <a:rPr lang="fr-FR" sz="1600"/>
              <a:t>Prioritaire sur l’offre : positionnement du SIEN (3 universités) offre recherche pour 20 parts (financement SIEN)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fr-FR" sz="1600" b="0" i="0">
                <a:solidFill>
                  <a:srgbClr val="6D6B79"/>
                </a:solidFill>
                <a:effectLst/>
                <a:latin typeface="Work Sans" panose="020B0604020202020204" pitchFamily="2" charset="0"/>
              </a:rPr>
              <a:t>Une part = 10 sièges + 150 000 </a:t>
            </a:r>
            <a:r>
              <a:rPr lang="fr-FR" sz="1600" b="0" i="0" err="1">
                <a:solidFill>
                  <a:srgbClr val="6D6B79"/>
                </a:solidFill>
                <a:effectLst/>
                <a:latin typeface="Work Sans" panose="020B0604020202020204" pitchFamily="2" charset="0"/>
              </a:rPr>
              <a:t>tokens</a:t>
            </a:r>
            <a:endParaRPr lang="fr-FR" sz="1600" b="0" i="0">
              <a:solidFill>
                <a:srgbClr val="6D6B79"/>
              </a:solidFill>
              <a:effectLst/>
              <a:latin typeface="Work Sans" panose="020B0604020202020204" pitchFamily="2" charset="0"/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fr-FR" sz="1600" b="0" i="0">
                <a:solidFill>
                  <a:srgbClr val="6D6B79"/>
                </a:solidFill>
                <a:effectLst/>
                <a:latin typeface="Work Sans" panose="020B0604020202020204" pitchFamily="2" charset="0"/>
              </a:rPr>
              <a:t>Tarif : 600 € la part / an</a:t>
            </a:r>
          </a:p>
          <a:p>
            <a:pPr marL="0" lvl="1" indent="0">
              <a:buNone/>
            </a:pPr>
            <a:endParaRPr lang="fr-FR" sz="1600"/>
          </a:p>
          <a:p>
            <a:pPr lvl="1"/>
            <a:endParaRPr lang="fr-FR" sz="16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25B6D98-4049-AB18-3F71-72040224A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780512" cy="330196"/>
          </a:xfrm>
        </p:spPr>
        <p:txBody>
          <a:bodyPr/>
          <a:lstStyle/>
          <a:p>
            <a:r>
              <a:rPr lang="fr-FR"/>
              <a:t>CODIR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0C6F29-C6BE-5AF4-FF2C-09F15760D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629D17D2-0C1D-34B1-05EE-22D67247A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6" name="Graphic 82">
            <a:extLst>
              <a:ext uri="{FF2B5EF4-FFF2-40B4-BE49-F238E27FC236}">
                <a16:creationId xmlns:a16="http://schemas.microsoft.com/office/drawing/2014/main" id="{77056613-CB20-9BAF-CE50-8A7D2CFF3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43023" b="-43023"/>
          <a:stretch/>
        </p:blipFill>
        <p:spPr>
          <a:xfrm>
            <a:off x="690674" y="1422437"/>
            <a:ext cx="774000" cy="774000"/>
          </a:xfr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F2766A90-3002-B67A-ED84-D435423E3091}"/>
              </a:ext>
            </a:extLst>
          </p:cNvPr>
          <p:cNvGrpSpPr/>
          <p:nvPr/>
        </p:nvGrpSpPr>
        <p:grpSpPr>
          <a:xfrm>
            <a:off x="5215838" y="1482525"/>
            <a:ext cx="669386" cy="669559"/>
            <a:chOff x="5681662" y="3138927"/>
            <a:chExt cx="669386" cy="669559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EF50DEC-3653-04F3-7262-561903736FC8}"/>
                </a:ext>
              </a:extLst>
            </p:cNvPr>
            <p:cNvSpPr/>
            <p:nvPr/>
          </p:nvSpPr>
          <p:spPr>
            <a:xfrm>
              <a:off x="5681662" y="3138927"/>
              <a:ext cx="669386" cy="669559"/>
            </a:xfrm>
            <a:custGeom>
              <a:avLst/>
              <a:gdLst>
                <a:gd name="connsiteX0" fmla="*/ 635603 w 669386"/>
                <a:gd name="connsiteY0" fmla="*/ 344186 h 669559"/>
                <a:gd name="connsiteX1" fmla="*/ 598075 w 669386"/>
                <a:gd name="connsiteY1" fmla="*/ 404955 h 669559"/>
                <a:gd name="connsiteX2" fmla="*/ 598075 w 669386"/>
                <a:gd name="connsiteY2" fmla="*/ 466773 h 669559"/>
                <a:gd name="connsiteX3" fmla="*/ 589121 w 669386"/>
                <a:gd name="connsiteY3" fmla="*/ 491061 h 669559"/>
                <a:gd name="connsiteX4" fmla="*/ 530257 w 669386"/>
                <a:gd name="connsiteY4" fmla="*/ 528304 h 669559"/>
                <a:gd name="connsiteX5" fmla="*/ 502158 w 669386"/>
                <a:gd name="connsiteY5" fmla="*/ 585264 h 669559"/>
                <a:gd name="connsiteX6" fmla="*/ 495681 w 669386"/>
                <a:gd name="connsiteY6" fmla="*/ 589074 h 669559"/>
                <a:gd name="connsiteX7" fmla="*/ 478155 w 669386"/>
                <a:gd name="connsiteY7" fmla="*/ 595551 h 669559"/>
                <a:gd name="connsiteX8" fmla="*/ 402050 w 669386"/>
                <a:gd name="connsiteY8" fmla="*/ 595551 h 669559"/>
                <a:gd name="connsiteX9" fmla="*/ 351282 w 669386"/>
                <a:gd name="connsiteY9" fmla="*/ 632222 h 669559"/>
                <a:gd name="connsiteX10" fmla="*/ 339376 w 669386"/>
                <a:gd name="connsiteY10" fmla="*/ 636794 h 669559"/>
                <a:gd name="connsiteX11" fmla="*/ 335566 w 669386"/>
                <a:gd name="connsiteY11" fmla="*/ 638699 h 669559"/>
                <a:gd name="connsiteX12" fmla="*/ 331756 w 669386"/>
                <a:gd name="connsiteY12" fmla="*/ 636794 h 669559"/>
                <a:gd name="connsiteX13" fmla="*/ 319564 w 669386"/>
                <a:gd name="connsiteY13" fmla="*/ 632222 h 669559"/>
                <a:gd name="connsiteX14" fmla="*/ 261747 w 669386"/>
                <a:gd name="connsiteY14" fmla="*/ 595551 h 669559"/>
                <a:gd name="connsiteX15" fmla="*/ 200501 w 669386"/>
                <a:gd name="connsiteY15" fmla="*/ 595551 h 669559"/>
                <a:gd name="connsiteX16" fmla="*/ 176689 w 669386"/>
                <a:gd name="connsiteY16" fmla="*/ 586692 h 669559"/>
                <a:gd name="connsiteX17" fmla="*/ 140208 w 669386"/>
                <a:gd name="connsiteY17" fmla="*/ 527828 h 669559"/>
                <a:gd name="connsiteX18" fmla="*/ 81915 w 669386"/>
                <a:gd name="connsiteY18" fmla="*/ 490871 h 669559"/>
                <a:gd name="connsiteX19" fmla="*/ 73247 w 669386"/>
                <a:gd name="connsiteY19" fmla="*/ 474107 h 669559"/>
                <a:gd name="connsiteX20" fmla="*/ 73247 w 669386"/>
                <a:gd name="connsiteY20" fmla="*/ 397145 h 669559"/>
                <a:gd name="connsiteX21" fmla="*/ 37052 w 669386"/>
                <a:gd name="connsiteY21" fmla="*/ 345805 h 669559"/>
                <a:gd name="connsiteX22" fmla="*/ 32480 w 669386"/>
                <a:gd name="connsiteY22" fmla="*/ 333899 h 669559"/>
                <a:gd name="connsiteX23" fmla="*/ 30575 w 669386"/>
                <a:gd name="connsiteY23" fmla="*/ 330089 h 669559"/>
                <a:gd name="connsiteX24" fmla="*/ 32480 w 669386"/>
                <a:gd name="connsiteY24" fmla="*/ 325993 h 669559"/>
                <a:gd name="connsiteX25" fmla="*/ 37052 w 669386"/>
                <a:gd name="connsiteY25" fmla="*/ 314087 h 669559"/>
                <a:gd name="connsiteX26" fmla="*/ 73247 w 669386"/>
                <a:gd name="connsiteY26" fmla="*/ 262842 h 669559"/>
                <a:gd name="connsiteX27" fmla="*/ 73247 w 669386"/>
                <a:gd name="connsiteY27" fmla="*/ 193215 h 669559"/>
                <a:gd name="connsiteX28" fmla="*/ 81915 w 669386"/>
                <a:gd name="connsiteY28" fmla="*/ 168926 h 669559"/>
                <a:gd name="connsiteX29" fmla="*/ 139922 w 669386"/>
                <a:gd name="connsiteY29" fmla="*/ 132445 h 669559"/>
                <a:gd name="connsiteX30" fmla="*/ 177165 w 669386"/>
                <a:gd name="connsiteY30" fmla="*/ 79486 h 669559"/>
                <a:gd name="connsiteX31" fmla="*/ 178499 w 669386"/>
                <a:gd name="connsiteY31" fmla="*/ 77295 h 669559"/>
                <a:gd name="connsiteX32" fmla="*/ 200406 w 669386"/>
                <a:gd name="connsiteY32" fmla="*/ 64341 h 669559"/>
                <a:gd name="connsiteX33" fmla="*/ 260890 w 669386"/>
                <a:gd name="connsiteY33" fmla="*/ 64341 h 669559"/>
                <a:gd name="connsiteX34" fmla="*/ 321088 w 669386"/>
                <a:gd name="connsiteY34" fmla="*/ 33861 h 669559"/>
                <a:gd name="connsiteX35" fmla="*/ 349949 w 669386"/>
                <a:gd name="connsiteY35" fmla="*/ 33861 h 669559"/>
                <a:gd name="connsiteX36" fmla="*/ 410147 w 669386"/>
                <a:gd name="connsiteY36" fmla="*/ 64341 h 669559"/>
                <a:gd name="connsiteX37" fmla="*/ 477869 w 669386"/>
                <a:gd name="connsiteY37" fmla="*/ 64341 h 669559"/>
                <a:gd name="connsiteX38" fmla="*/ 492728 w 669386"/>
                <a:gd name="connsiteY38" fmla="*/ 77295 h 669559"/>
                <a:gd name="connsiteX39" fmla="*/ 531305 w 669386"/>
                <a:gd name="connsiteY39" fmla="*/ 139970 h 669559"/>
                <a:gd name="connsiteX40" fmla="*/ 589312 w 669386"/>
                <a:gd name="connsiteY40" fmla="*/ 169402 h 669559"/>
                <a:gd name="connsiteX41" fmla="*/ 597694 w 669386"/>
                <a:gd name="connsiteY41" fmla="*/ 193119 h 669559"/>
                <a:gd name="connsiteX42" fmla="*/ 597694 w 669386"/>
                <a:gd name="connsiteY42" fmla="*/ 262271 h 669559"/>
                <a:gd name="connsiteX43" fmla="*/ 635794 w 669386"/>
                <a:gd name="connsiteY43" fmla="*/ 323517 h 669559"/>
                <a:gd name="connsiteX44" fmla="*/ 637985 w 669386"/>
                <a:gd name="connsiteY44" fmla="*/ 326184 h 669559"/>
                <a:gd name="connsiteX45" fmla="*/ 635318 w 669386"/>
                <a:gd name="connsiteY45" fmla="*/ 343995 h 669559"/>
                <a:gd name="connsiteX46" fmla="*/ 661226 w 669386"/>
                <a:gd name="connsiteY46" fmla="*/ 306372 h 669559"/>
                <a:gd name="connsiteX47" fmla="*/ 628555 w 669386"/>
                <a:gd name="connsiteY47" fmla="*/ 253698 h 669559"/>
                <a:gd name="connsiteX48" fmla="*/ 628555 w 669386"/>
                <a:gd name="connsiteY48" fmla="*/ 193215 h 669559"/>
                <a:gd name="connsiteX49" fmla="*/ 609886 w 669386"/>
                <a:gd name="connsiteY49" fmla="*/ 146542 h 669559"/>
                <a:gd name="connsiteX50" fmla="*/ 607981 w 669386"/>
                <a:gd name="connsiteY50" fmla="*/ 144637 h 669559"/>
                <a:gd name="connsiteX51" fmla="*/ 552641 w 669386"/>
                <a:gd name="connsiteY51" fmla="*/ 116824 h 669559"/>
                <a:gd name="connsiteX52" fmla="*/ 519684 w 669386"/>
                <a:gd name="connsiteY52" fmla="*/ 63389 h 669559"/>
                <a:gd name="connsiteX53" fmla="*/ 477869 w 669386"/>
                <a:gd name="connsiteY53" fmla="*/ 33957 h 669559"/>
                <a:gd name="connsiteX54" fmla="*/ 417386 w 669386"/>
                <a:gd name="connsiteY54" fmla="*/ 33957 h 669559"/>
                <a:gd name="connsiteX55" fmla="*/ 363950 w 669386"/>
                <a:gd name="connsiteY55" fmla="*/ 6715 h 669559"/>
                <a:gd name="connsiteX56" fmla="*/ 307276 w 669386"/>
                <a:gd name="connsiteY56" fmla="*/ 6715 h 669559"/>
                <a:gd name="connsiteX57" fmla="*/ 253556 w 669386"/>
                <a:gd name="connsiteY57" fmla="*/ 33957 h 669559"/>
                <a:gd name="connsiteX58" fmla="*/ 200406 w 669386"/>
                <a:gd name="connsiteY58" fmla="*/ 33957 h 669559"/>
                <a:gd name="connsiteX59" fmla="*/ 151829 w 669386"/>
                <a:gd name="connsiteY59" fmla="*/ 62817 h 669559"/>
                <a:gd name="connsiteX60" fmla="*/ 118586 w 669386"/>
                <a:gd name="connsiteY60" fmla="*/ 110061 h 669559"/>
                <a:gd name="connsiteX61" fmla="*/ 64008 w 669386"/>
                <a:gd name="connsiteY61" fmla="*/ 144351 h 669559"/>
                <a:gd name="connsiteX62" fmla="*/ 61341 w 669386"/>
                <a:gd name="connsiteY62" fmla="*/ 146542 h 669559"/>
                <a:gd name="connsiteX63" fmla="*/ 42672 w 669386"/>
                <a:gd name="connsiteY63" fmla="*/ 193215 h 669559"/>
                <a:gd name="connsiteX64" fmla="*/ 42672 w 669386"/>
                <a:gd name="connsiteY64" fmla="*/ 253127 h 669559"/>
                <a:gd name="connsiteX65" fmla="*/ 9716 w 669386"/>
                <a:gd name="connsiteY65" fmla="*/ 299609 h 669559"/>
                <a:gd name="connsiteX66" fmla="*/ 7049 w 669386"/>
                <a:gd name="connsiteY66" fmla="*/ 303133 h 669559"/>
                <a:gd name="connsiteX67" fmla="*/ 7049 w 669386"/>
                <a:gd name="connsiteY67" fmla="*/ 307991 h 669559"/>
                <a:gd name="connsiteX68" fmla="*/ 5144 w 669386"/>
                <a:gd name="connsiteY68" fmla="*/ 312563 h 669559"/>
                <a:gd name="connsiteX69" fmla="*/ 0 w 669386"/>
                <a:gd name="connsiteY69" fmla="*/ 330089 h 669559"/>
                <a:gd name="connsiteX70" fmla="*/ 5144 w 669386"/>
                <a:gd name="connsiteY70" fmla="*/ 347615 h 669559"/>
                <a:gd name="connsiteX71" fmla="*/ 7049 w 669386"/>
                <a:gd name="connsiteY71" fmla="*/ 351711 h 669559"/>
                <a:gd name="connsiteX72" fmla="*/ 7049 w 669386"/>
                <a:gd name="connsiteY72" fmla="*/ 356568 h 669559"/>
                <a:gd name="connsiteX73" fmla="*/ 42672 w 669386"/>
                <a:gd name="connsiteY73" fmla="*/ 407051 h 669559"/>
                <a:gd name="connsiteX74" fmla="*/ 42672 w 669386"/>
                <a:gd name="connsiteY74" fmla="*/ 474012 h 669559"/>
                <a:gd name="connsiteX75" fmla="*/ 61341 w 669386"/>
                <a:gd name="connsiteY75" fmla="*/ 513731 h 669559"/>
                <a:gd name="connsiteX76" fmla="*/ 118015 w 669386"/>
                <a:gd name="connsiteY76" fmla="*/ 549926 h 669559"/>
                <a:gd name="connsiteX77" fmla="*/ 151733 w 669386"/>
                <a:gd name="connsiteY77" fmla="*/ 604504 h 669559"/>
                <a:gd name="connsiteX78" fmla="*/ 153924 w 669386"/>
                <a:gd name="connsiteY78" fmla="*/ 607171 h 669559"/>
                <a:gd name="connsiteX79" fmla="*/ 200406 w 669386"/>
                <a:gd name="connsiteY79" fmla="*/ 626316 h 669559"/>
                <a:gd name="connsiteX80" fmla="*/ 252794 w 669386"/>
                <a:gd name="connsiteY80" fmla="*/ 626316 h 669559"/>
                <a:gd name="connsiteX81" fmla="*/ 305943 w 669386"/>
                <a:gd name="connsiteY81" fmla="*/ 659749 h 669559"/>
                <a:gd name="connsiteX82" fmla="*/ 309182 w 669386"/>
                <a:gd name="connsiteY82" fmla="*/ 662226 h 669559"/>
                <a:gd name="connsiteX83" fmla="*/ 313468 w 669386"/>
                <a:gd name="connsiteY83" fmla="*/ 662226 h 669559"/>
                <a:gd name="connsiteX84" fmla="*/ 318040 w 669386"/>
                <a:gd name="connsiteY84" fmla="*/ 664131 h 669559"/>
                <a:gd name="connsiteX85" fmla="*/ 335566 w 669386"/>
                <a:gd name="connsiteY85" fmla="*/ 669560 h 669559"/>
                <a:gd name="connsiteX86" fmla="*/ 353092 w 669386"/>
                <a:gd name="connsiteY86" fmla="*/ 664131 h 669559"/>
                <a:gd name="connsiteX87" fmla="*/ 356902 w 669386"/>
                <a:gd name="connsiteY87" fmla="*/ 662226 h 669559"/>
                <a:gd name="connsiteX88" fmla="*/ 361760 w 669386"/>
                <a:gd name="connsiteY88" fmla="*/ 662226 h 669559"/>
                <a:gd name="connsiteX89" fmla="*/ 411766 w 669386"/>
                <a:gd name="connsiteY89" fmla="*/ 626316 h 669559"/>
                <a:gd name="connsiteX90" fmla="*/ 477869 w 669386"/>
                <a:gd name="connsiteY90" fmla="*/ 626316 h 669559"/>
                <a:gd name="connsiteX91" fmla="*/ 511112 w 669386"/>
                <a:gd name="connsiteY91" fmla="*/ 615267 h 669559"/>
                <a:gd name="connsiteX92" fmla="*/ 520541 w 669386"/>
                <a:gd name="connsiteY92" fmla="*/ 610124 h 669559"/>
                <a:gd name="connsiteX93" fmla="*/ 524828 w 669386"/>
                <a:gd name="connsiteY93" fmla="*/ 607933 h 669559"/>
                <a:gd name="connsiteX94" fmla="*/ 553688 w 669386"/>
                <a:gd name="connsiteY94" fmla="*/ 549354 h 669559"/>
                <a:gd name="connsiteX95" fmla="*/ 607124 w 669386"/>
                <a:gd name="connsiteY95" fmla="*/ 515922 h 669559"/>
                <a:gd name="connsiteX96" fmla="*/ 609790 w 669386"/>
                <a:gd name="connsiteY96" fmla="*/ 513731 h 669559"/>
                <a:gd name="connsiteX97" fmla="*/ 628460 w 669386"/>
                <a:gd name="connsiteY97" fmla="*/ 466773 h 669559"/>
                <a:gd name="connsiteX98" fmla="*/ 628460 w 669386"/>
                <a:gd name="connsiteY98" fmla="*/ 413623 h 669559"/>
                <a:gd name="connsiteX99" fmla="*/ 661702 w 669386"/>
                <a:gd name="connsiteY99" fmla="*/ 359616 h 669559"/>
                <a:gd name="connsiteX100" fmla="*/ 662464 w 669386"/>
                <a:gd name="connsiteY100" fmla="*/ 358569 h 669559"/>
                <a:gd name="connsiteX101" fmla="*/ 661130 w 669386"/>
                <a:gd name="connsiteY101" fmla="*/ 306467 h 66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69386" h="669559">
                  <a:moveTo>
                    <a:pt x="635603" y="344186"/>
                  </a:moveTo>
                  <a:lnTo>
                    <a:pt x="598075" y="404955"/>
                  </a:lnTo>
                  <a:lnTo>
                    <a:pt x="598075" y="466773"/>
                  </a:lnTo>
                  <a:cubicBezTo>
                    <a:pt x="598075" y="476774"/>
                    <a:pt x="593217" y="486489"/>
                    <a:pt x="589121" y="491061"/>
                  </a:cubicBezTo>
                  <a:lnTo>
                    <a:pt x="530257" y="528304"/>
                  </a:lnTo>
                  <a:lnTo>
                    <a:pt x="502158" y="585264"/>
                  </a:lnTo>
                  <a:cubicBezTo>
                    <a:pt x="499967" y="586597"/>
                    <a:pt x="497872" y="587645"/>
                    <a:pt x="495681" y="589074"/>
                  </a:cubicBezTo>
                  <a:cubicBezTo>
                    <a:pt x="487585" y="593646"/>
                    <a:pt x="484061" y="595551"/>
                    <a:pt x="478155" y="595551"/>
                  </a:cubicBezTo>
                  <a:lnTo>
                    <a:pt x="402050" y="595551"/>
                  </a:lnTo>
                  <a:lnTo>
                    <a:pt x="351282" y="632222"/>
                  </a:lnTo>
                  <a:cubicBezTo>
                    <a:pt x="346710" y="633270"/>
                    <a:pt x="342614" y="635175"/>
                    <a:pt x="339376" y="636794"/>
                  </a:cubicBezTo>
                  <a:cubicBezTo>
                    <a:pt x="338328" y="637365"/>
                    <a:pt x="336709" y="638127"/>
                    <a:pt x="335566" y="638699"/>
                  </a:cubicBezTo>
                  <a:cubicBezTo>
                    <a:pt x="334804" y="638127"/>
                    <a:pt x="333185" y="637365"/>
                    <a:pt x="331756" y="636794"/>
                  </a:cubicBezTo>
                  <a:cubicBezTo>
                    <a:pt x="328517" y="635175"/>
                    <a:pt x="324517" y="632984"/>
                    <a:pt x="319564" y="632222"/>
                  </a:cubicBezTo>
                  <a:lnTo>
                    <a:pt x="261747" y="595551"/>
                  </a:lnTo>
                  <a:lnTo>
                    <a:pt x="200501" y="595551"/>
                  </a:lnTo>
                  <a:cubicBezTo>
                    <a:pt x="190786" y="595551"/>
                    <a:pt x="181356" y="590693"/>
                    <a:pt x="176689" y="586692"/>
                  </a:cubicBezTo>
                  <a:lnTo>
                    <a:pt x="140208" y="527828"/>
                  </a:lnTo>
                  <a:lnTo>
                    <a:pt x="81915" y="490871"/>
                  </a:lnTo>
                  <a:cubicBezTo>
                    <a:pt x="76010" y="484965"/>
                    <a:pt x="73247" y="481441"/>
                    <a:pt x="73247" y="474107"/>
                  </a:cubicBezTo>
                  <a:lnTo>
                    <a:pt x="73247" y="397145"/>
                  </a:lnTo>
                  <a:lnTo>
                    <a:pt x="37052" y="345805"/>
                  </a:lnTo>
                  <a:cubicBezTo>
                    <a:pt x="36005" y="341233"/>
                    <a:pt x="34100" y="337423"/>
                    <a:pt x="32480" y="333899"/>
                  </a:cubicBezTo>
                  <a:cubicBezTo>
                    <a:pt x="31909" y="332851"/>
                    <a:pt x="30861" y="330946"/>
                    <a:pt x="30575" y="330089"/>
                  </a:cubicBezTo>
                  <a:cubicBezTo>
                    <a:pt x="30861" y="329041"/>
                    <a:pt x="31909" y="327136"/>
                    <a:pt x="32480" y="325993"/>
                  </a:cubicBezTo>
                  <a:cubicBezTo>
                    <a:pt x="34100" y="322469"/>
                    <a:pt x="36005" y="318659"/>
                    <a:pt x="37052" y="314087"/>
                  </a:cubicBezTo>
                  <a:lnTo>
                    <a:pt x="73247" y="262842"/>
                  </a:lnTo>
                  <a:lnTo>
                    <a:pt x="73247" y="193215"/>
                  </a:lnTo>
                  <a:cubicBezTo>
                    <a:pt x="73247" y="183499"/>
                    <a:pt x="78105" y="173784"/>
                    <a:pt x="81915" y="168926"/>
                  </a:cubicBezTo>
                  <a:lnTo>
                    <a:pt x="139922" y="132445"/>
                  </a:lnTo>
                  <a:lnTo>
                    <a:pt x="177165" y="79486"/>
                  </a:lnTo>
                  <a:lnTo>
                    <a:pt x="178499" y="77295"/>
                  </a:lnTo>
                  <a:cubicBezTo>
                    <a:pt x="182309" y="69199"/>
                    <a:pt x="190595" y="64341"/>
                    <a:pt x="200406" y="64341"/>
                  </a:cubicBezTo>
                  <a:lnTo>
                    <a:pt x="260890" y="64341"/>
                  </a:lnTo>
                  <a:lnTo>
                    <a:pt x="321088" y="33861"/>
                  </a:lnTo>
                  <a:cubicBezTo>
                    <a:pt x="331089" y="29004"/>
                    <a:pt x="340233" y="29004"/>
                    <a:pt x="349949" y="33861"/>
                  </a:cubicBezTo>
                  <a:lnTo>
                    <a:pt x="410147" y="64341"/>
                  </a:lnTo>
                  <a:lnTo>
                    <a:pt x="477869" y="64341"/>
                  </a:lnTo>
                  <a:cubicBezTo>
                    <a:pt x="483013" y="64341"/>
                    <a:pt x="486251" y="64341"/>
                    <a:pt x="492728" y="77295"/>
                  </a:cubicBezTo>
                  <a:lnTo>
                    <a:pt x="531305" y="139970"/>
                  </a:lnTo>
                  <a:lnTo>
                    <a:pt x="589312" y="169402"/>
                  </a:lnTo>
                  <a:cubicBezTo>
                    <a:pt x="593122" y="174260"/>
                    <a:pt x="597694" y="183690"/>
                    <a:pt x="597694" y="193119"/>
                  </a:cubicBezTo>
                  <a:lnTo>
                    <a:pt x="597694" y="262271"/>
                  </a:lnTo>
                  <a:lnTo>
                    <a:pt x="635794" y="323517"/>
                  </a:lnTo>
                  <a:lnTo>
                    <a:pt x="637985" y="326184"/>
                  </a:lnTo>
                  <a:cubicBezTo>
                    <a:pt x="639032" y="327231"/>
                    <a:pt x="639890" y="334280"/>
                    <a:pt x="635318" y="343995"/>
                  </a:cubicBezTo>
                  <a:close/>
                  <a:moveTo>
                    <a:pt x="661226" y="306372"/>
                  </a:moveTo>
                  <a:lnTo>
                    <a:pt x="628555" y="253698"/>
                  </a:lnTo>
                  <a:lnTo>
                    <a:pt x="628555" y="193215"/>
                  </a:lnTo>
                  <a:cubicBezTo>
                    <a:pt x="628555" y="174069"/>
                    <a:pt x="619125" y="155972"/>
                    <a:pt x="609886" y="146542"/>
                  </a:cubicBezTo>
                  <a:lnTo>
                    <a:pt x="607981" y="144637"/>
                  </a:lnTo>
                  <a:lnTo>
                    <a:pt x="552641" y="116824"/>
                  </a:lnTo>
                  <a:lnTo>
                    <a:pt x="519684" y="63389"/>
                  </a:lnTo>
                  <a:cubicBezTo>
                    <a:pt x="512445" y="48816"/>
                    <a:pt x="501587" y="33957"/>
                    <a:pt x="477869" y="33957"/>
                  </a:cubicBezTo>
                  <a:lnTo>
                    <a:pt x="417386" y="33957"/>
                  </a:lnTo>
                  <a:lnTo>
                    <a:pt x="363950" y="6715"/>
                  </a:lnTo>
                  <a:cubicBezTo>
                    <a:pt x="345281" y="-2238"/>
                    <a:pt x="325850" y="-2238"/>
                    <a:pt x="307276" y="6715"/>
                  </a:cubicBezTo>
                  <a:lnTo>
                    <a:pt x="253556" y="33957"/>
                  </a:lnTo>
                  <a:lnTo>
                    <a:pt x="200406" y="33957"/>
                  </a:lnTo>
                  <a:cubicBezTo>
                    <a:pt x="179642" y="33957"/>
                    <a:pt x="160973" y="45006"/>
                    <a:pt x="151829" y="62817"/>
                  </a:cubicBezTo>
                  <a:lnTo>
                    <a:pt x="118586" y="110061"/>
                  </a:lnTo>
                  <a:lnTo>
                    <a:pt x="64008" y="144351"/>
                  </a:lnTo>
                  <a:lnTo>
                    <a:pt x="61341" y="146542"/>
                  </a:lnTo>
                  <a:cubicBezTo>
                    <a:pt x="52197" y="155972"/>
                    <a:pt x="42672" y="174069"/>
                    <a:pt x="42672" y="193215"/>
                  </a:cubicBezTo>
                  <a:lnTo>
                    <a:pt x="42672" y="253127"/>
                  </a:lnTo>
                  <a:lnTo>
                    <a:pt x="9716" y="299609"/>
                  </a:lnTo>
                  <a:lnTo>
                    <a:pt x="7049" y="303133"/>
                  </a:lnTo>
                  <a:lnTo>
                    <a:pt x="7049" y="307991"/>
                  </a:lnTo>
                  <a:cubicBezTo>
                    <a:pt x="7049" y="308753"/>
                    <a:pt x="5715" y="310944"/>
                    <a:pt x="5144" y="312563"/>
                  </a:cubicBezTo>
                  <a:cubicBezTo>
                    <a:pt x="2762" y="317135"/>
                    <a:pt x="0" y="322850"/>
                    <a:pt x="0" y="330089"/>
                  </a:cubicBezTo>
                  <a:cubicBezTo>
                    <a:pt x="0" y="337328"/>
                    <a:pt x="2667" y="343043"/>
                    <a:pt x="5144" y="347615"/>
                  </a:cubicBezTo>
                  <a:cubicBezTo>
                    <a:pt x="5715" y="348948"/>
                    <a:pt x="6763" y="351425"/>
                    <a:pt x="7049" y="351711"/>
                  </a:cubicBezTo>
                  <a:lnTo>
                    <a:pt x="7049" y="356568"/>
                  </a:lnTo>
                  <a:lnTo>
                    <a:pt x="42672" y="407051"/>
                  </a:lnTo>
                  <a:lnTo>
                    <a:pt x="42672" y="474012"/>
                  </a:lnTo>
                  <a:cubicBezTo>
                    <a:pt x="42672" y="494776"/>
                    <a:pt x="53435" y="505635"/>
                    <a:pt x="61341" y="513731"/>
                  </a:cubicBezTo>
                  <a:lnTo>
                    <a:pt x="118015" y="549926"/>
                  </a:lnTo>
                  <a:lnTo>
                    <a:pt x="151733" y="604504"/>
                  </a:lnTo>
                  <a:lnTo>
                    <a:pt x="153924" y="607171"/>
                  </a:lnTo>
                  <a:cubicBezTo>
                    <a:pt x="163068" y="616601"/>
                    <a:pt x="181166" y="626316"/>
                    <a:pt x="200406" y="626316"/>
                  </a:cubicBezTo>
                  <a:lnTo>
                    <a:pt x="252794" y="626316"/>
                  </a:lnTo>
                  <a:lnTo>
                    <a:pt x="305943" y="659749"/>
                  </a:lnTo>
                  <a:lnTo>
                    <a:pt x="309182" y="662226"/>
                  </a:lnTo>
                  <a:lnTo>
                    <a:pt x="313468" y="662226"/>
                  </a:lnTo>
                  <a:cubicBezTo>
                    <a:pt x="314230" y="662226"/>
                    <a:pt x="316421" y="663273"/>
                    <a:pt x="318040" y="664131"/>
                  </a:cubicBezTo>
                  <a:cubicBezTo>
                    <a:pt x="322326" y="666321"/>
                    <a:pt x="328327" y="669560"/>
                    <a:pt x="335566" y="669560"/>
                  </a:cubicBezTo>
                  <a:cubicBezTo>
                    <a:pt x="342805" y="669560"/>
                    <a:pt x="348806" y="666321"/>
                    <a:pt x="353092" y="664131"/>
                  </a:cubicBezTo>
                  <a:cubicBezTo>
                    <a:pt x="354425" y="663273"/>
                    <a:pt x="356616" y="662226"/>
                    <a:pt x="356902" y="662226"/>
                  </a:cubicBezTo>
                  <a:lnTo>
                    <a:pt x="361760" y="662226"/>
                  </a:lnTo>
                  <a:lnTo>
                    <a:pt x="411766" y="626316"/>
                  </a:lnTo>
                  <a:lnTo>
                    <a:pt x="477869" y="626316"/>
                  </a:lnTo>
                  <a:cubicBezTo>
                    <a:pt x="492443" y="626316"/>
                    <a:pt x="501872" y="620601"/>
                    <a:pt x="511112" y="615267"/>
                  </a:cubicBezTo>
                  <a:cubicBezTo>
                    <a:pt x="513779" y="613648"/>
                    <a:pt x="517017" y="612029"/>
                    <a:pt x="520541" y="610124"/>
                  </a:cubicBezTo>
                  <a:lnTo>
                    <a:pt x="524828" y="607933"/>
                  </a:lnTo>
                  <a:lnTo>
                    <a:pt x="553688" y="549354"/>
                  </a:lnTo>
                  <a:lnTo>
                    <a:pt x="607124" y="515922"/>
                  </a:lnTo>
                  <a:lnTo>
                    <a:pt x="609790" y="513731"/>
                  </a:lnTo>
                  <a:cubicBezTo>
                    <a:pt x="618935" y="504301"/>
                    <a:pt x="628460" y="486204"/>
                    <a:pt x="628460" y="466773"/>
                  </a:cubicBezTo>
                  <a:lnTo>
                    <a:pt x="628460" y="413623"/>
                  </a:lnTo>
                  <a:lnTo>
                    <a:pt x="661702" y="359616"/>
                  </a:lnTo>
                  <a:lnTo>
                    <a:pt x="662464" y="358569"/>
                  </a:lnTo>
                  <a:cubicBezTo>
                    <a:pt x="672179" y="338852"/>
                    <a:pt x="671608" y="318564"/>
                    <a:pt x="661130" y="306467"/>
                  </a:cubicBezTo>
                  <a:close/>
                </a:path>
              </a:pathLst>
            </a:custGeom>
            <a:solidFill>
              <a:srgbClr val="0BB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980302F-D330-C424-8675-559F7D4B7487}"/>
                </a:ext>
              </a:extLst>
            </p:cNvPr>
            <p:cNvSpPr/>
            <p:nvPr/>
          </p:nvSpPr>
          <p:spPr>
            <a:xfrm>
              <a:off x="5985985" y="3576172"/>
              <a:ext cx="56197" cy="49148"/>
            </a:xfrm>
            <a:custGeom>
              <a:avLst/>
              <a:gdLst>
                <a:gd name="connsiteX0" fmla="*/ 0 w 56197"/>
                <a:gd name="connsiteY0" fmla="*/ 0 h 49148"/>
                <a:gd name="connsiteX1" fmla="*/ 56198 w 56197"/>
                <a:gd name="connsiteY1" fmla="*/ 0 h 49148"/>
                <a:gd name="connsiteX2" fmla="*/ 56198 w 56197"/>
                <a:gd name="connsiteY2" fmla="*/ 49149 h 49148"/>
                <a:gd name="connsiteX3" fmla="*/ 0 w 56197"/>
                <a:gd name="connsiteY3" fmla="*/ 49149 h 4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49148">
                  <a:moveTo>
                    <a:pt x="0" y="0"/>
                  </a:moveTo>
                  <a:lnTo>
                    <a:pt x="56198" y="0"/>
                  </a:lnTo>
                  <a:lnTo>
                    <a:pt x="56198" y="49149"/>
                  </a:lnTo>
                  <a:lnTo>
                    <a:pt x="0" y="491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A0BAC01-3FCB-96DB-83C8-D4BE4BD5C2EC}"/>
                </a:ext>
              </a:extLst>
            </p:cNvPr>
            <p:cNvSpPr/>
            <p:nvPr/>
          </p:nvSpPr>
          <p:spPr>
            <a:xfrm>
              <a:off x="5915786" y="3309948"/>
              <a:ext cx="203644" cy="224409"/>
            </a:xfrm>
            <a:custGeom>
              <a:avLst/>
              <a:gdLst>
                <a:gd name="connsiteX0" fmla="*/ 98012 w 203644"/>
                <a:gd name="connsiteY0" fmla="*/ 0 h 224409"/>
                <a:gd name="connsiteX1" fmla="*/ 0 w 203644"/>
                <a:gd name="connsiteY1" fmla="*/ 98012 h 224409"/>
                <a:gd name="connsiteX2" fmla="*/ 56197 w 203644"/>
                <a:gd name="connsiteY2" fmla="*/ 98012 h 224409"/>
                <a:gd name="connsiteX3" fmla="*/ 98298 w 203644"/>
                <a:gd name="connsiteY3" fmla="*/ 55912 h 224409"/>
                <a:gd name="connsiteX4" fmla="*/ 140399 w 203644"/>
                <a:gd name="connsiteY4" fmla="*/ 98012 h 224409"/>
                <a:gd name="connsiteX5" fmla="*/ 98298 w 203644"/>
                <a:gd name="connsiteY5" fmla="*/ 147161 h 224409"/>
                <a:gd name="connsiteX6" fmla="*/ 70199 w 203644"/>
                <a:gd name="connsiteY6" fmla="*/ 147161 h 224409"/>
                <a:gd name="connsiteX7" fmla="*/ 70199 w 203644"/>
                <a:gd name="connsiteY7" fmla="*/ 224409 h 224409"/>
                <a:gd name="connsiteX8" fmla="*/ 126397 w 203644"/>
                <a:gd name="connsiteY8" fmla="*/ 224409 h 224409"/>
                <a:gd name="connsiteX9" fmla="*/ 126397 w 203644"/>
                <a:gd name="connsiteY9" fmla="*/ 196310 h 224409"/>
                <a:gd name="connsiteX10" fmla="*/ 203644 w 203644"/>
                <a:gd name="connsiteY10" fmla="*/ 98012 h 224409"/>
                <a:gd name="connsiteX11" fmla="*/ 98298 w 203644"/>
                <a:gd name="connsiteY11" fmla="*/ 0 h 224409"/>
                <a:gd name="connsiteX12" fmla="*/ 98012 w 203644"/>
                <a:gd name="connsiteY12" fmla="*/ 0 h 22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644" h="224409">
                  <a:moveTo>
                    <a:pt x="98012" y="0"/>
                  </a:moveTo>
                  <a:cubicBezTo>
                    <a:pt x="41815" y="0"/>
                    <a:pt x="0" y="41815"/>
                    <a:pt x="0" y="98012"/>
                  </a:cubicBezTo>
                  <a:lnTo>
                    <a:pt x="56197" y="98012"/>
                  </a:lnTo>
                  <a:cubicBezTo>
                    <a:pt x="56197" y="76962"/>
                    <a:pt x="77248" y="55912"/>
                    <a:pt x="98298" y="55912"/>
                  </a:cubicBezTo>
                  <a:cubicBezTo>
                    <a:pt x="126111" y="55912"/>
                    <a:pt x="140399" y="76962"/>
                    <a:pt x="140399" y="98012"/>
                  </a:cubicBezTo>
                  <a:cubicBezTo>
                    <a:pt x="140399" y="126111"/>
                    <a:pt x="126397" y="147161"/>
                    <a:pt x="98298" y="147161"/>
                  </a:cubicBezTo>
                  <a:lnTo>
                    <a:pt x="70199" y="147161"/>
                  </a:lnTo>
                  <a:lnTo>
                    <a:pt x="70199" y="224409"/>
                  </a:lnTo>
                  <a:lnTo>
                    <a:pt x="126397" y="224409"/>
                  </a:lnTo>
                  <a:lnTo>
                    <a:pt x="126397" y="196310"/>
                  </a:lnTo>
                  <a:cubicBezTo>
                    <a:pt x="168497" y="182309"/>
                    <a:pt x="203644" y="147161"/>
                    <a:pt x="203644" y="98012"/>
                  </a:cubicBezTo>
                  <a:cubicBezTo>
                    <a:pt x="203644" y="41815"/>
                    <a:pt x="154496" y="0"/>
                    <a:pt x="98298" y="0"/>
                  </a:cubicBezTo>
                  <a:lnTo>
                    <a:pt x="98012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9EBF74B-D223-32C5-C126-EEDE6D714C5F}"/>
              </a:ext>
            </a:extLst>
          </p:cNvPr>
          <p:cNvSpPr txBox="1">
            <a:spLocks/>
          </p:cNvSpPr>
          <p:nvPr/>
        </p:nvSpPr>
        <p:spPr>
          <a:xfrm>
            <a:off x="6119348" y="1498276"/>
            <a:ext cx="5094992" cy="717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9pPr>
          </a:lstStyle>
          <a:p>
            <a:r>
              <a:rPr lang="fr-FR"/>
              <a:t>Quels usages ? Coordination ? Développements ?</a:t>
            </a:r>
          </a:p>
        </p:txBody>
      </p:sp>
    </p:spTree>
    <p:extLst>
      <p:ext uri="{BB962C8B-B14F-4D97-AF65-F5344CB8AC3E}">
        <p14:creationId xmlns:p14="http://schemas.microsoft.com/office/powerpoint/2010/main" val="862575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3839F-8F34-189A-A443-8C10249A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29505DE-E8F1-BC36-6469-6A6189E2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Point d’étape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D8BB864-9DB4-5392-1404-51FAC806DD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9048128" cy="468781"/>
          </a:xfrm>
        </p:spPr>
        <p:txBody>
          <a:bodyPr/>
          <a:lstStyle/>
          <a:p>
            <a:r>
              <a:rPr lang="fr-FR"/>
              <a:t>La tournée des popotes (métiers) : fin 2025 et 1</a:t>
            </a:r>
            <a:r>
              <a:rPr lang="fr-FR" baseline="30000"/>
              <a:t>er</a:t>
            </a:r>
            <a:r>
              <a:rPr lang="fr-FR"/>
              <a:t> semestre 2026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A0DB8-94C7-389D-CA66-B718336FB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5"/>
            <a:ext cx="10784147" cy="2777208"/>
          </a:xfrm>
        </p:spPr>
        <p:txBody>
          <a:bodyPr/>
          <a:lstStyle/>
          <a:p>
            <a:pPr lvl="1"/>
            <a:r>
              <a:rPr lang="fr-FR" sz="1600"/>
              <a:t>Phase 1 : Intervention générique et généraliste sur l’IA , intervenant DDN possible</a:t>
            </a:r>
          </a:p>
          <a:p>
            <a:pPr lvl="1"/>
            <a:r>
              <a:rPr lang="fr-FR" sz="1600"/>
              <a:t>Vise à :</a:t>
            </a:r>
          </a:p>
          <a:p>
            <a:pPr lvl="5"/>
            <a:r>
              <a:rPr lang="fr-FR" sz="1600"/>
              <a:t>Démystifier l’IA</a:t>
            </a:r>
          </a:p>
          <a:p>
            <a:pPr lvl="5"/>
            <a:r>
              <a:rPr lang="fr-FR" sz="1600"/>
              <a:t>Donner les grandes règles et bonnes pratiques</a:t>
            </a:r>
          </a:p>
          <a:p>
            <a:pPr lvl="5"/>
            <a:r>
              <a:rPr lang="fr-FR" sz="1600"/>
              <a:t>Faire réfléchir les métiers/agents sur leurs cas d’usages</a:t>
            </a:r>
          </a:p>
          <a:p>
            <a:pPr lvl="4"/>
            <a:r>
              <a:rPr lang="fr-FR" sz="1600"/>
              <a:t>Phase 2 : </a:t>
            </a:r>
            <a:r>
              <a:rPr lang="fr-FR" sz="1600" err="1"/>
              <a:t>prompting</a:t>
            </a:r>
            <a:r>
              <a:rPr lang="fr-FR" sz="1600"/>
              <a:t> / cas d’usage, intervenants à « trouver »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5103D4E-1B3D-E9B4-64BA-FC2CFF3C6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075" y="6377540"/>
            <a:ext cx="780512" cy="330196"/>
          </a:xfrm>
        </p:spPr>
        <p:txBody>
          <a:bodyPr/>
          <a:lstStyle/>
          <a:p>
            <a:r>
              <a:rPr lang="fr-FR"/>
              <a:t>CODIR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DE262D-260C-D3A9-BDF5-848B55FDE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42A92141-ABBA-24AF-8FCD-5BB16CF7D0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6" name="Graphic 82">
            <a:extLst>
              <a:ext uri="{FF2B5EF4-FFF2-40B4-BE49-F238E27FC236}">
                <a16:creationId xmlns:a16="http://schemas.microsoft.com/office/drawing/2014/main" id="{0886FD74-8359-D4A4-8499-11271BB70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43023" b="-43023"/>
          <a:stretch/>
        </p:blipFill>
        <p:spPr>
          <a:xfrm>
            <a:off x="690674" y="1422437"/>
            <a:ext cx="774000" cy="774000"/>
          </a:xfr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48D4C0CB-E7C0-45C2-7FD3-C5D2E797FCC0}"/>
              </a:ext>
            </a:extLst>
          </p:cNvPr>
          <p:cNvGrpSpPr/>
          <p:nvPr/>
        </p:nvGrpSpPr>
        <p:grpSpPr>
          <a:xfrm>
            <a:off x="5949083" y="1405531"/>
            <a:ext cx="669386" cy="669559"/>
            <a:chOff x="5681662" y="3138927"/>
            <a:chExt cx="669386" cy="669559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6E7B1E2B-1B67-3953-7D03-2CFDEA45B516}"/>
                </a:ext>
              </a:extLst>
            </p:cNvPr>
            <p:cNvSpPr/>
            <p:nvPr/>
          </p:nvSpPr>
          <p:spPr>
            <a:xfrm>
              <a:off x="5681662" y="3138927"/>
              <a:ext cx="669386" cy="669559"/>
            </a:xfrm>
            <a:custGeom>
              <a:avLst/>
              <a:gdLst>
                <a:gd name="connsiteX0" fmla="*/ 635603 w 669386"/>
                <a:gd name="connsiteY0" fmla="*/ 344186 h 669559"/>
                <a:gd name="connsiteX1" fmla="*/ 598075 w 669386"/>
                <a:gd name="connsiteY1" fmla="*/ 404955 h 669559"/>
                <a:gd name="connsiteX2" fmla="*/ 598075 w 669386"/>
                <a:gd name="connsiteY2" fmla="*/ 466773 h 669559"/>
                <a:gd name="connsiteX3" fmla="*/ 589121 w 669386"/>
                <a:gd name="connsiteY3" fmla="*/ 491061 h 669559"/>
                <a:gd name="connsiteX4" fmla="*/ 530257 w 669386"/>
                <a:gd name="connsiteY4" fmla="*/ 528304 h 669559"/>
                <a:gd name="connsiteX5" fmla="*/ 502158 w 669386"/>
                <a:gd name="connsiteY5" fmla="*/ 585264 h 669559"/>
                <a:gd name="connsiteX6" fmla="*/ 495681 w 669386"/>
                <a:gd name="connsiteY6" fmla="*/ 589074 h 669559"/>
                <a:gd name="connsiteX7" fmla="*/ 478155 w 669386"/>
                <a:gd name="connsiteY7" fmla="*/ 595551 h 669559"/>
                <a:gd name="connsiteX8" fmla="*/ 402050 w 669386"/>
                <a:gd name="connsiteY8" fmla="*/ 595551 h 669559"/>
                <a:gd name="connsiteX9" fmla="*/ 351282 w 669386"/>
                <a:gd name="connsiteY9" fmla="*/ 632222 h 669559"/>
                <a:gd name="connsiteX10" fmla="*/ 339376 w 669386"/>
                <a:gd name="connsiteY10" fmla="*/ 636794 h 669559"/>
                <a:gd name="connsiteX11" fmla="*/ 335566 w 669386"/>
                <a:gd name="connsiteY11" fmla="*/ 638699 h 669559"/>
                <a:gd name="connsiteX12" fmla="*/ 331756 w 669386"/>
                <a:gd name="connsiteY12" fmla="*/ 636794 h 669559"/>
                <a:gd name="connsiteX13" fmla="*/ 319564 w 669386"/>
                <a:gd name="connsiteY13" fmla="*/ 632222 h 669559"/>
                <a:gd name="connsiteX14" fmla="*/ 261747 w 669386"/>
                <a:gd name="connsiteY14" fmla="*/ 595551 h 669559"/>
                <a:gd name="connsiteX15" fmla="*/ 200501 w 669386"/>
                <a:gd name="connsiteY15" fmla="*/ 595551 h 669559"/>
                <a:gd name="connsiteX16" fmla="*/ 176689 w 669386"/>
                <a:gd name="connsiteY16" fmla="*/ 586692 h 669559"/>
                <a:gd name="connsiteX17" fmla="*/ 140208 w 669386"/>
                <a:gd name="connsiteY17" fmla="*/ 527828 h 669559"/>
                <a:gd name="connsiteX18" fmla="*/ 81915 w 669386"/>
                <a:gd name="connsiteY18" fmla="*/ 490871 h 669559"/>
                <a:gd name="connsiteX19" fmla="*/ 73247 w 669386"/>
                <a:gd name="connsiteY19" fmla="*/ 474107 h 669559"/>
                <a:gd name="connsiteX20" fmla="*/ 73247 w 669386"/>
                <a:gd name="connsiteY20" fmla="*/ 397145 h 669559"/>
                <a:gd name="connsiteX21" fmla="*/ 37052 w 669386"/>
                <a:gd name="connsiteY21" fmla="*/ 345805 h 669559"/>
                <a:gd name="connsiteX22" fmla="*/ 32480 w 669386"/>
                <a:gd name="connsiteY22" fmla="*/ 333899 h 669559"/>
                <a:gd name="connsiteX23" fmla="*/ 30575 w 669386"/>
                <a:gd name="connsiteY23" fmla="*/ 330089 h 669559"/>
                <a:gd name="connsiteX24" fmla="*/ 32480 w 669386"/>
                <a:gd name="connsiteY24" fmla="*/ 325993 h 669559"/>
                <a:gd name="connsiteX25" fmla="*/ 37052 w 669386"/>
                <a:gd name="connsiteY25" fmla="*/ 314087 h 669559"/>
                <a:gd name="connsiteX26" fmla="*/ 73247 w 669386"/>
                <a:gd name="connsiteY26" fmla="*/ 262842 h 669559"/>
                <a:gd name="connsiteX27" fmla="*/ 73247 w 669386"/>
                <a:gd name="connsiteY27" fmla="*/ 193215 h 669559"/>
                <a:gd name="connsiteX28" fmla="*/ 81915 w 669386"/>
                <a:gd name="connsiteY28" fmla="*/ 168926 h 669559"/>
                <a:gd name="connsiteX29" fmla="*/ 139922 w 669386"/>
                <a:gd name="connsiteY29" fmla="*/ 132445 h 669559"/>
                <a:gd name="connsiteX30" fmla="*/ 177165 w 669386"/>
                <a:gd name="connsiteY30" fmla="*/ 79486 h 669559"/>
                <a:gd name="connsiteX31" fmla="*/ 178499 w 669386"/>
                <a:gd name="connsiteY31" fmla="*/ 77295 h 669559"/>
                <a:gd name="connsiteX32" fmla="*/ 200406 w 669386"/>
                <a:gd name="connsiteY32" fmla="*/ 64341 h 669559"/>
                <a:gd name="connsiteX33" fmla="*/ 260890 w 669386"/>
                <a:gd name="connsiteY33" fmla="*/ 64341 h 669559"/>
                <a:gd name="connsiteX34" fmla="*/ 321088 w 669386"/>
                <a:gd name="connsiteY34" fmla="*/ 33861 h 669559"/>
                <a:gd name="connsiteX35" fmla="*/ 349949 w 669386"/>
                <a:gd name="connsiteY35" fmla="*/ 33861 h 669559"/>
                <a:gd name="connsiteX36" fmla="*/ 410147 w 669386"/>
                <a:gd name="connsiteY36" fmla="*/ 64341 h 669559"/>
                <a:gd name="connsiteX37" fmla="*/ 477869 w 669386"/>
                <a:gd name="connsiteY37" fmla="*/ 64341 h 669559"/>
                <a:gd name="connsiteX38" fmla="*/ 492728 w 669386"/>
                <a:gd name="connsiteY38" fmla="*/ 77295 h 669559"/>
                <a:gd name="connsiteX39" fmla="*/ 531305 w 669386"/>
                <a:gd name="connsiteY39" fmla="*/ 139970 h 669559"/>
                <a:gd name="connsiteX40" fmla="*/ 589312 w 669386"/>
                <a:gd name="connsiteY40" fmla="*/ 169402 h 669559"/>
                <a:gd name="connsiteX41" fmla="*/ 597694 w 669386"/>
                <a:gd name="connsiteY41" fmla="*/ 193119 h 669559"/>
                <a:gd name="connsiteX42" fmla="*/ 597694 w 669386"/>
                <a:gd name="connsiteY42" fmla="*/ 262271 h 669559"/>
                <a:gd name="connsiteX43" fmla="*/ 635794 w 669386"/>
                <a:gd name="connsiteY43" fmla="*/ 323517 h 669559"/>
                <a:gd name="connsiteX44" fmla="*/ 637985 w 669386"/>
                <a:gd name="connsiteY44" fmla="*/ 326184 h 669559"/>
                <a:gd name="connsiteX45" fmla="*/ 635318 w 669386"/>
                <a:gd name="connsiteY45" fmla="*/ 343995 h 669559"/>
                <a:gd name="connsiteX46" fmla="*/ 661226 w 669386"/>
                <a:gd name="connsiteY46" fmla="*/ 306372 h 669559"/>
                <a:gd name="connsiteX47" fmla="*/ 628555 w 669386"/>
                <a:gd name="connsiteY47" fmla="*/ 253698 h 669559"/>
                <a:gd name="connsiteX48" fmla="*/ 628555 w 669386"/>
                <a:gd name="connsiteY48" fmla="*/ 193215 h 669559"/>
                <a:gd name="connsiteX49" fmla="*/ 609886 w 669386"/>
                <a:gd name="connsiteY49" fmla="*/ 146542 h 669559"/>
                <a:gd name="connsiteX50" fmla="*/ 607981 w 669386"/>
                <a:gd name="connsiteY50" fmla="*/ 144637 h 669559"/>
                <a:gd name="connsiteX51" fmla="*/ 552641 w 669386"/>
                <a:gd name="connsiteY51" fmla="*/ 116824 h 669559"/>
                <a:gd name="connsiteX52" fmla="*/ 519684 w 669386"/>
                <a:gd name="connsiteY52" fmla="*/ 63389 h 669559"/>
                <a:gd name="connsiteX53" fmla="*/ 477869 w 669386"/>
                <a:gd name="connsiteY53" fmla="*/ 33957 h 669559"/>
                <a:gd name="connsiteX54" fmla="*/ 417386 w 669386"/>
                <a:gd name="connsiteY54" fmla="*/ 33957 h 669559"/>
                <a:gd name="connsiteX55" fmla="*/ 363950 w 669386"/>
                <a:gd name="connsiteY55" fmla="*/ 6715 h 669559"/>
                <a:gd name="connsiteX56" fmla="*/ 307276 w 669386"/>
                <a:gd name="connsiteY56" fmla="*/ 6715 h 669559"/>
                <a:gd name="connsiteX57" fmla="*/ 253556 w 669386"/>
                <a:gd name="connsiteY57" fmla="*/ 33957 h 669559"/>
                <a:gd name="connsiteX58" fmla="*/ 200406 w 669386"/>
                <a:gd name="connsiteY58" fmla="*/ 33957 h 669559"/>
                <a:gd name="connsiteX59" fmla="*/ 151829 w 669386"/>
                <a:gd name="connsiteY59" fmla="*/ 62817 h 669559"/>
                <a:gd name="connsiteX60" fmla="*/ 118586 w 669386"/>
                <a:gd name="connsiteY60" fmla="*/ 110061 h 669559"/>
                <a:gd name="connsiteX61" fmla="*/ 64008 w 669386"/>
                <a:gd name="connsiteY61" fmla="*/ 144351 h 669559"/>
                <a:gd name="connsiteX62" fmla="*/ 61341 w 669386"/>
                <a:gd name="connsiteY62" fmla="*/ 146542 h 669559"/>
                <a:gd name="connsiteX63" fmla="*/ 42672 w 669386"/>
                <a:gd name="connsiteY63" fmla="*/ 193215 h 669559"/>
                <a:gd name="connsiteX64" fmla="*/ 42672 w 669386"/>
                <a:gd name="connsiteY64" fmla="*/ 253127 h 669559"/>
                <a:gd name="connsiteX65" fmla="*/ 9716 w 669386"/>
                <a:gd name="connsiteY65" fmla="*/ 299609 h 669559"/>
                <a:gd name="connsiteX66" fmla="*/ 7049 w 669386"/>
                <a:gd name="connsiteY66" fmla="*/ 303133 h 669559"/>
                <a:gd name="connsiteX67" fmla="*/ 7049 w 669386"/>
                <a:gd name="connsiteY67" fmla="*/ 307991 h 669559"/>
                <a:gd name="connsiteX68" fmla="*/ 5144 w 669386"/>
                <a:gd name="connsiteY68" fmla="*/ 312563 h 669559"/>
                <a:gd name="connsiteX69" fmla="*/ 0 w 669386"/>
                <a:gd name="connsiteY69" fmla="*/ 330089 h 669559"/>
                <a:gd name="connsiteX70" fmla="*/ 5144 w 669386"/>
                <a:gd name="connsiteY70" fmla="*/ 347615 h 669559"/>
                <a:gd name="connsiteX71" fmla="*/ 7049 w 669386"/>
                <a:gd name="connsiteY71" fmla="*/ 351711 h 669559"/>
                <a:gd name="connsiteX72" fmla="*/ 7049 w 669386"/>
                <a:gd name="connsiteY72" fmla="*/ 356568 h 669559"/>
                <a:gd name="connsiteX73" fmla="*/ 42672 w 669386"/>
                <a:gd name="connsiteY73" fmla="*/ 407051 h 669559"/>
                <a:gd name="connsiteX74" fmla="*/ 42672 w 669386"/>
                <a:gd name="connsiteY74" fmla="*/ 474012 h 669559"/>
                <a:gd name="connsiteX75" fmla="*/ 61341 w 669386"/>
                <a:gd name="connsiteY75" fmla="*/ 513731 h 669559"/>
                <a:gd name="connsiteX76" fmla="*/ 118015 w 669386"/>
                <a:gd name="connsiteY76" fmla="*/ 549926 h 669559"/>
                <a:gd name="connsiteX77" fmla="*/ 151733 w 669386"/>
                <a:gd name="connsiteY77" fmla="*/ 604504 h 669559"/>
                <a:gd name="connsiteX78" fmla="*/ 153924 w 669386"/>
                <a:gd name="connsiteY78" fmla="*/ 607171 h 669559"/>
                <a:gd name="connsiteX79" fmla="*/ 200406 w 669386"/>
                <a:gd name="connsiteY79" fmla="*/ 626316 h 669559"/>
                <a:gd name="connsiteX80" fmla="*/ 252794 w 669386"/>
                <a:gd name="connsiteY80" fmla="*/ 626316 h 669559"/>
                <a:gd name="connsiteX81" fmla="*/ 305943 w 669386"/>
                <a:gd name="connsiteY81" fmla="*/ 659749 h 669559"/>
                <a:gd name="connsiteX82" fmla="*/ 309182 w 669386"/>
                <a:gd name="connsiteY82" fmla="*/ 662226 h 669559"/>
                <a:gd name="connsiteX83" fmla="*/ 313468 w 669386"/>
                <a:gd name="connsiteY83" fmla="*/ 662226 h 669559"/>
                <a:gd name="connsiteX84" fmla="*/ 318040 w 669386"/>
                <a:gd name="connsiteY84" fmla="*/ 664131 h 669559"/>
                <a:gd name="connsiteX85" fmla="*/ 335566 w 669386"/>
                <a:gd name="connsiteY85" fmla="*/ 669560 h 669559"/>
                <a:gd name="connsiteX86" fmla="*/ 353092 w 669386"/>
                <a:gd name="connsiteY86" fmla="*/ 664131 h 669559"/>
                <a:gd name="connsiteX87" fmla="*/ 356902 w 669386"/>
                <a:gd name="connsiteY87" fmla="*/ 662226 h 669559"/>
                <a:gd name="connsiteX88" fmla="*/ 361760 w 669386"/>
                <a:gd name="connsiteY88" fmla="*/ 662226 h 669559"/>
                <a:gd name="connsiteX89" fmla="*/ 411766 w 669386"/>
                <a:gd name="connsiteY89" fmla="*/ 626316 h 669559"/>
                <a:gd name="connsiteX90" fmla="*/ 477869 w 669386"/>
                <a:gd name="connsiteY90" fmla="*/ 626316 h 669559"/>
                <a:gd name="connsiteX91" fmla="*/ 511112 w 669386"/>
                <a:gd name="connsiteY91" fmla="*/ 615267 h 669559"/>
                <a:gd name="connsiteX92" fmla="*/ 520541 w 669386"/>
                <a:gd name="connsiteY92" fmla="*/ 610124 h 669559"/>
                <a:gd name="connsiteX93" fmla="*/ 524828 w 669386"/>
                <a:gd name="connsiteY93" fmla="*/ 607933 h 669559"/>
                <a:gd name="connsiteX94" fmla="*/ 553688 w 669386"/>
                <a:gd name="connsiteY94" fmla="*/ 549354 h 669559"/>
                <a:gd name="connsiteX95" fmla="*/ 607124 w 669386"/>
                <a:gd name="connsiteY95" fmla="*/ 515922 h 669559"/>
                <a:gd name="connsiteX96" fmla="*/ 609790 w 669386"/>
                <a:gd name="connsiteY96" fmla="*/ 513731 h 669559"/>
                <a:gd name="connsiteX97" fmla="*/ 628460 w 669386"/>
                <a:gd name="connsiteY97" fmla="*/ 466773 h 669559"/>
                <a:gd name="connsiteX98" fmla="*/ 628460 w 669386"/>
                <a:gd name="connsiteY98" fmla="*/ 413623 h 669559"/>
                <a:gd name="connsiteX99" fmla="*/ 661702 w 669386"/>
                <a:gd name="connsiteY99" fmla="*/ 359616 h 669559"/>
                <a:gd name="connsiteX100" fmla="*/ 662464 w 669386"/>
                <a:gd name="connsiteY100" fmla="*/ 358569 h 669559"/>
                <a:gd name="connsiteX101" fmla="*/ 661130 w 669386"/>
                <a:gd name="connsiteY101" fmla="*/ 306467 h 66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69386" h="669559">
                  <a:moveTo>
                    <a:pt x="635603" y="344186"/>
                  </a:moveTo>
                  <a:lnTo>
                    <a:pt x="598075" y="404955"/>
                  </a:lnTo>
                  <a:lnTo>
                    <a:pt x="598075" y="466773"/>
                  </a:lnTo>
                  <a:cubicBezTo>
                    <a:pt x="598075" y="476774"/>
                    <a:pt x="593217" y="486489"/>
                    <a:pt x="589121" y="491061"/>
                  </a:cubicBezTo>
                  <a:lnTo>
                    <a:pt x="530257" y="528304"/>
                  </a:lnTo>
                  <a:lnTo>
                    <a:pt x="502158" y="585264"/>
                  </a:lnTo>
                  <a:cubicBezTo>
                    <a:pt x="499967" y="586597"/>
                    <a:pt x="497872" y="587645"/>
                    <a:pt x="495681" y="589074"/>
                  </a:cubicBezTo>
                  <a:cubicBezTo>
                    <a:pt x="487585" y="593646"/>
                    <a:pt x="484061" y="595551"/>
                    <a:pt x="478155" y="595551"/>
                  </a:cubicBezTo>
                  <a:lnTo>
                    <a:pt x="402050" y="595551"/>
                  </a:lnTo>
                  <a:lnTo>
                    <a:pt x="351282" y="632222"/>
                  </a:lnTo>
                  <a:cubicBezTo>
                    <a:pt x="346710" y="633270"/>
                    <a:pt x="342614" y="635175"/>
                    <a:pt x="339376" y="636794"/>
                  </a:cubicBezTo>
                  <a:cubicBezTo>
                    <a:pt x="338328" y="637365"/>
                    <a:pt x="336709" y="638127"/>
                    <a:pt x="335566" y="638699"/>
                  </a:cubicBezTo>
                  <a:cubicBezTo>
                    <a:pt x="334804" y="638127"/>
                    <a:pt x="333185" y="637365"/>
                    <a:pt x="331756" y="636794"/>
                  </a:cubicBezTo>
                  <a:cubicBezTo>
                    <a:pt x="328517" y="635175"/>
                    <a:pt x="324517" y="632984"/>
                    <a:pt x="319564" y="632222"/>
                  </a:cubicBezTo>
                  <a:lnTo>
                    <a:pt x="261747" y="595551"/>
                  </a:lnTo>
                  <a:lnTo>
                    <a:pt x="200501" y="595551"/>
                  </a:lnTo>
                  <a:cubicBezTo>
                    <a:pt x="190786" y="595551"/>
                    <a:pt x="181356" y="590693"/>
                    <a:pt x="176689" y="586692"/>
                  </a:cubicBezTo>
                  <a:lnTo>
                    <a:pt x="140208" y="527828"/>
                  </a:lnTo>
                  <a:lnTo>
                    <a:pt x="81915" y="490871"/>
                  </a:lnTo>
                  <a:cubicBezTo>
                    <a:pt x="76010" y="484965"/>
                    <a:pt x="73247" y="481441"/>
                    <a:pt x="73247" y="474107"/>
                  </a:cubicBezTo>
                  <a:lnTo>
                    <a:pt x="73247" y="397145"/>
                  </a:lnTo>
                  <a:lnTo>
                    <a:pt x="37052" y="345805"/>
                  </a:lnTo>
                  <a:cubicBezTo>
                    <a:pt x="36005" y="341233"/>
                    <a:pt x="34100" y="337423"/>
                    <a:pt x="32480" y="333899"/>
                  </a:cubicBezTo>
                  <a:cubicBezTo>
                    <a:pt x="31909" y="332851"/>
                    <a:pt x="30861" y="330946"/>
                    <a:pt x="30575" y="330089"/>
                  </a:cubicBezTo>
                  <a:cubicBezTo>
                    <a:pt x="30861" y="329041"/>
                    <a:pt x="31909" y="327136"/>
                    <a:pt x="32480" y="325993"/>
                  </a:cubicBezTo>
                  <a:cubicBezTo>
                    <a:pt x="34100" y="322469"/>
                    <a:pt x="36005" y="318659"/>
                    <a:pt x="37052" y="314087"/>
                  </a:cubicBezTo>
                  <a:lnTo>
                    <a:pt x="73247" y="262842"/>
                  </a:lnTo>
                  <a:lnTo>
                    <a:pt x="73247" y="193215"/>
                  </a:lnTo>
                  <a:cubicBezTo>
                    <a:pt x="73247" y="183499"/>
                    <a:pt x="78105" y="173784"/>
                    <a:pt x="81915" y="168926"/>
                  </a:cubicBezTo>
                  <a:lnTo>
                    <a:pt x="139922" y="132445"/>
                  </a:lnTo>
                  <a:lnTo>
                    <a:pt x="177165" y="79486"/>
                  </a:lnTo>
                  <a:lnTo>
                    <a:pt x="178499" y="77295"/>
                  </a:lnTo>
                  <a:cubicBezTo>
                    <a:pt x="182309" y="69199"/>
                    <a:pt x="190595" y="64341"/>
                    <a:pt x="200406" y="64341"/>
                  </a:cubicBezTo>
                  <a:lnTo>
                    <a:pt x="260890" y="64341"/>
                  </a:lnTo>
                  <a:lnTo>
                    <a:pt x="321088" y="33861"/>
                  </a:lnTo>
                  <a:cubicBezTo>
                    <a:pt x="331089" y="29004"/>
                    <a:pt x="340233" y="29004"/>
                    <a:pt x="349949" y="33861"/>
                  </a:cubicBezTo>
                  <a:lnTo>
                    <a:pt x="410147" y="64341"/>
                  </a:lnTo>
                  <a:lnTo>
                    <a:pt x="477869" y="64341"/>
                  </a:lnTo>
                  <a:cubicBezTo>
                    <a:pt x="483013" y="64341"/>
                    <a:pt x="486251" y="64341"/>
                    <a:pt x="492728" y="77295"/>
                  </a:cubicBezTo>
                  <a:lnTo>
                    <a:pt x="531305" y="139970"/>
                  </a:lnTo>
                  <a:lnTo>
                    <a:pt x="589312" y="169402"/>
                  </a:lnTo>
                  <a:cubicBezTo>
                    <a:pt x="593122" y="174260"/>
                    <a:pt x="597694" y="183690"/>
                    <a:pt x="597694" y="193119"/>
                  </a:cubicBezTo>
                  <a:lnTo>
                    <a:pt x="597694" y="262271"/>
                  </a:lnTo>
                  <a:lnTo>
                    <a:pt x="635794" y="323517"/>
                  </a:lnTo>
                  <a:lnTo>
                    <a:pt x="637985" y="326184"/>
                  </a:lnTo>
                  <a:cubicBezTo>
                    <a:pt x="639032" y="327231"/>
                    <a:pt x="639890" y="334280"/>
                    <a:pt x="635318" y="343995"/>
                  </a:cubicBezTo>
                  <a:close/>
                  <a:moveTo>
                    <a:pt x="661226" y="306372"/>
                  </a:moveTo>
                  <a:lnTo>
                    <a:pt x="628555" y="253698"/>
                  </a:lnTo>
                  <a:lnTo>
                    <a:pt x="628555" y="193215"/>
                  </a:lnTo>
                  <a:cubicBezTo>
                    <a:pt x="628555" y="174069"/>
                    <a:pt x="619125" y="155972"/>
                    <a:pt x="609886" y="146542"/>
                  </a:cubicBezTo>
                  <a:lnTo>
                    <a:pt x="607981" y="144637"/>
                  </a:lnTo>
                  <a:lnTo>
                    <a:pt x="552641" y="116824"/>
                  </a:lnTo>
                  <a:lnTo>
                    <a:pt x="519684" y="63389"/>
                  </a:lnTo>
                  <a:cubicBezTo>
                    <a:pt x="512445" y="48816"/>
                    <a:pt x="501587" y="33957"/>
                    <a:pt x="477869" y="33957"/>
                  </a:cubicBezTo>
                  <a:lnTo>
                    <a:pt x="417386" y="33957"/>
                  </a:lnTo>
                  <a:lnTo>
                    <a:pt x="363950" y="6715"/>
                  </a:lnTo>
                  <a:cubicBezTo>
                    <a:pt x="345281" y="-2238"/>
                    <a:pt x="325850" y="-2238"/>
                    <a:pt x="307276" y="6715"/>
                  </a:cubicBezTo>
                  <a:lnTo>
                    <a:pt x="253556" y="33957"/>
                  </a:lnTo>
                  <a:lnTo>
                    <a:pt x="200406" y="33957"/>
                  </a:lnTo>
                  <a:cubicBezTo>
                    <a:pt x="179642" y="33957"/>
                    <a:pt x="160973" y="45006"/>
                    <a:pt x="151829" y="62817"/>
                  </a:cubicBezTo>
                  <a:lnTo>
                    <a:pt x="118586" y="110061"/>
                  </a:lnTo>
                  <a:lnTo>
                    <a:pt x="64008" y="144351"/>
                  </a:lnTo>
                  <a:lnTo>
                    <a:pt x="61341" y="146542"/>
                  </a:lnTo>
                  <a:cubicBezTo>
                    <a:pt x="52197" y="155972"/>
                    <a:pt x="42672" y="174069"/>
                    <a:pt x="42672" y="193215"/>
                  </a:cubicBezTo>
                  <a:lnTo>
                    <a:pt x="42672" y="253127"/>
                  </a:lnTo>
                  <a:lnTo>
                    <a:pt x="9716" y="299609"/>
                  </a:lnTo>
                  <a:lnTo>
                    <a:pt x="7049" y="303133"/>
                  </a:lnTo>
                  <a:lnTo>
                    <a:pt x="7049" y="307991"/>
                  </a:lnTo>
                  <a:cubicBezTo>
                    <a:pt x="7049" y="308753"/>
                    <a:pt x="5715" y="310944"/>
                    <a:pt x="5144" y="312563"/>
                  </a:cubicBezTo>
                  <a:cubicBezTo>
                    <a:pt x="2762" y="317135"/>
                    <a:pt x="0" y="322850"/>
                    <a:pt x="0" y="330089"/>
                  </a:cubicBezTo>
                  <a:cubicBezTo>
                    <a:pt x="0" y="337328"/>
                    <a:pt x="2667" y="343043"/>
                    <a:pt x="5144" y="347615"/>
                  </a:cubicBezTo>
                  <a:cubicBezTo>
                    <a:pt x="5715" y="348948"/>
                    <a:pt x="6763" y="351425"/>
                    <a:pt x="7049" y="351711"/>
                  </a:cubicBezTo>
                  <a:lnTo>
                    <a:pt x="7049" y="356568"/>
                  </a:lnTo>
                  <a:lnTo>
                    <a:pt x="42672" y="407051"/>
                  </a:lnTo>
                  <a:lnTo>
                    <a:pt x="42672" y="474012"/>
                  </a:lnTo>
                  <a:cubicBezTo>
                    <a:pt x="42672" y="494776"/>
                    <a:pt x="53435" y="505635"/>
                    <a:pt x="61341" y="513731"/>
                  </a:cubicBezTo>
                  <a:lnTo>
                    <a:pt x="118015" y="549926"/>
                  </a:lnTo>
                  <a:lnTo>
                    <a:pt x="151733" y="604504"/>
                  </a:lnTo>
                  <a:lnTo>
                    <a:pt x="153924" y="607171"/>
                  </a:lnTo>
                  <a:cubicBezTo>
                    <a:pt x="163068" y="616601"/>
                    <a:pt x="181166" y="626316"/>
                    <a:pt x="200406" y="626316"/>
                  </a:cubicBezTo>
                  <a:lnTo>
                    <a:pt x="252794" y="626316"/>
                  </a:lnTo>
                  <a:lnTo>
                    <a:pt x="305943" y="659749"/>
                  </a:lnTo>
                  <a:lnTo>
                    <a:pt x="309182" y="662226"/>
                  </a:lnTo>
                  <a:lnTo>
                    <a:pt x="313468" y="662226"/>
                  </a:lnTo>
                  <a:cubicBezTo>
                    <a:pt x="314230" y="662226"/>
                    <a:pt x="316421" y="663273"/>
                    <a:pt x="318040" y="664131"/>
                  </a:cubicBezTo>
                  <a:cubicBezTo>
                    <a:pt x="322326" y="666321"/>
                    <a:pt x="328327" y="669560"/>
                    <a:pt x="335566" y="669560"/>
                  </a:cubicBezTo>
                  <a:cubicBezTo>
                    <a:pt x="342805" y="669560"/>
                    <a:pt x="348806" y="666321"/>
                    <a:pt x="353092" y="664131"/>
                  </a:cubicBezTo>
                  <a:cubicBezTo>
                    <a:pt x="354425" y="663273"/>
                    <a:pt x="356616" y="662226"/>
                    <a:pt x="356902" y="662226"/>
                  </a:cubicBezTo>
                  <a:lnTo>
                    <a:pt x="361760" y="662226"/>
                  </a:lnTo>
                  <a:lnTo>
                    <a:pt x="411766" y="626316"/>
                  </a:lnTo>
                  <a:lnTo>
                    <a:pt x="477869" y="626316"/>
                  </a:lnTo>
                  <a:cubicBezTo>
                    <a:pt x="492443" y="626316"/>
                    <a:pt x="501872" y="620601"/>
                    <a:pt x="511112" y="615267"/>
                  </a:cubicBezTo>
                  <a:cubicBezTo>
                    <a:pt x="513779" y="613648"/>
                    <a:pt x="517017" y="612029"/>
                    <a:pt x="520541" y="610124"/>
                  </a:cubicBezTo>
                  <a:lnTo>
                    <a:pt x="524828" y="607933"/>
                  </a:lnTo>
                  <a:lnTo>
                    <a:pt x="553688" y="549354"/>
                  </a:lnTo>
                  <a:lnTo>
                    <a:pt x="607124" y="515922"/>
                  </a:lnTo>
                  <a:lnTo>
                    <a:pt x="609790" y="513731"/>
                  </a:lnTo>
                  <a:cubicBezTo>
                    <a:pt x="618935" y="504301"/>
                    <a:pt x="628460" y="486204"/>
                    <a:pt x="628460" y="466773"/>
                  </a:cubicBezTo>
                  <a:lnTo>
                    <a:pt x="628460" y="413623"/>
                  </a:lnTo>
                  <a:lnTo>
                    <a:pt x="661702" y="359616"/>
                  </a:lnTo>
                  <a:lnTo>
                    <a:pt x="662464" y="358569"/>
                  </a:lnTo>
                  <a:cubicBezTo>
                    <a:pt x="672179" y="338852"/>
                    <a:pt x="671608" y="318564"/>
                    <a:pt x="661130" y="306467"/>
                  </a:cubicBezTo>
                  <a:close/>
                </a:path>
              </a:pathLst>
            </a:custGeom>
            <a:solidFill>
              <a:srgbClr val="0BBB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9D300D4-8358-121D-7DC8-676ED8C4902E}"/>
                </a:ext>
              </a:extLst>
            </p:cNvPr>
            <p:cNvSpPr/>
            <p:nvPr/>
          </p:nvSpPr>
          <p:spPr>
            <a:xfrm>
              <a:off x="5985985" y="3576172"/>
              <a:ext cx="56197" cy="49148"/>
            </a:xfrm>
            <a:custGeom>
              <a:avLst/>
              <a:gdLst>
                <a:gd name="connsiteX0" fmla="*/ 0 w 56197"/>
                <a:gd name="connsiteY0" fmla="*/ 0 h 49148"/>
                <a:gd name="connsiteX1" fmla="*/ 56198 w 56197"/>
                <a:gd name="connsiteY1" fmla="*/ 0 h 49148"/>
                <a:gd name="connsiteX2" fmla="*/ 56198 w 56197"/>
                <a:gd name="connsiteY2" fmla="*/ 49149 h 49148"/>
                <a:gd name="connsiteX3" fmla="*/ 0 w 56197"/>
                <a:gd name="connsiteY3" fmla="*/ 49149 h 4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49148">
                  <a:moveTo>
                    <a:pt x="0" y="0"/>
                  </a:moveTo>
                  <a:lnTo>
                    <a:pt x="56198" y="0"/>
                  </a:lnTo>
                  <a:lnTo>
                    <a:pt x="56198" y="49149"/>
                  </a:lnTo>
                  <a:lnTo>
                    <a:pt x="0" y="491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01AB6C9-4385-56F9-090D-E4BA8890C4C4}"/>
                </a:ext>
              </a:extLst>
            </p:cNvPr>
            <p:cNvSpPr/>
            <p:nvPr/>
          </p:nvSpPr>
          <p:spPr>
            <a:xfrm>
              <a:off x="5915786" y="3309948"/>
              <a:ext cx="203644" cy="224409"/>
            </a:xfrm>
            <a:custGeom>
              <a:avLst/>
              <a:gdLst>
                <a:gd name="connsiteX0" fmla="*/ 98012 w 203644"/>
                <a:gd name="connsiteY0" fmla="*/ 0 h 224409"/>
                <a:gd name="connsiteX1" fmla="*/ 0 w 203644"/>
                <a:gd name="connsiteY1" fmla="*/ 98012 h 224409"/>
                <a:gd name="connsiteX2" fmla="*/ 56197 w 203644"/>
                <a:gd name="connsiteY2" fmla="*/ 98012 h 224409"/>
                <a:gd name="connsiteX3" fmla="*/ 98298 w 203644"/>
                <a:gd name="connsiteY3" fmla="*/ 55912 h 224409"/>
                <a:gd name="connsiteX4" fmla="*/ 140399 w 203644"/>
                <a:gd name="connsiteY4" fmla="*/ 98012 h 224409"/>
                <a:gd name="connsiteX5" fmla="*/ 98298 w 203644"/>
                <a:gd name="connsiteY5" fmla="*/ 147161 h 224409"/>
                <a:gd name="connsiteX6" fmla="*/ 70199 w 203644"/>
                <a:gd name="connsiteY6" fmla="*/ 147161 h 224409"/>
                <a:gd name="connsiteX7" fmla="*/ 70199 w 203644"/>
                <a:gd name="connsiteY7" fmla="*/ 224409 h 224409"/>
                <a:gd name="connsiteX8" fmla="*/ 126397 w 203644"/>
                <a:gd name="connsiteY8" fmla="*/ 224409 h 224409"/>
                <a:gd name="connsiteX9" fmla="*/ 126397 w 203644"/>
                <a:gd name="connsiteY9" fmla="*/ 196310 h 224409"/>
                <a:gd name="connsiteX10" fmla="*/ 203644 w 203644"/>
                <a:gd name="connsiteY10" fmla="*/ 98012 h 224409"/>
                <a:gd name="connsiteX11" fmla="*/ 98298 w 203644"/>
                <a:gd name="connsiteY11" fmla="*/ 0 h 224409"/>
                <a:gd name="connsiteX12" fmla="*/ 98012 w 203644"/>
                <a:gd name="connsiteY12" fmla="*/ 0 h 22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644" h="224409">
                  <a:moveTo>
                    <a:pt x="98012" y="0"/>
                  </a:moveTo>
                  <a:cubicBezTo>
                    <a:pt x="41815" y="0"/>
                    <a:pt x="0" y="41815"/>
                    <a:pt x="0" y="98012"/>
                  </a:cubicBezTo>
                  <a:lnTo>
                    <a:pt x="56197" y="98012"/>
                  </a:lnTo>
                  <a:cubicBezTo>
                    <a:pt x="56197" y="76962"/>
                    <a:pt x="77248" y="55912"/>
                    <a:pt x="98298" y="55912"/>
                  </a:cubicBezTo>
                  <a:cubicBezTo>
                    <a:pt x="126111" y="55912"/>
                    <a:pt x="140399" y="76962"/>
                    <a:pt x="140399" y="98012"/>
                  </a:cubicBezTo>
                  <a:cubicBezTo>
                    <a:pt x="140399" y="126111"/>
                    <a:pt x="126397" y="147161"/>
                    <a:pt x="98298" y="147161"/>
                  </a:cubicBezTo>
                  <a:lnTo>
                    <a:pt x="70199" y="147161"/>
                  </a:lnTo>
                  <a:lnTo>
                    <a:pt x="70199" y="224409"/>
                  </a:lnTo>
                  <a:lnTo>
                    <a:pt x="126397" y="224409"/>
                  </a:lnTo>
                  <a:lnTo>
                    <a:pt x="126397" y="196310"/>
                  </a:lnTo>
                  <a:cubicBezTo>
                    <a:pt x="168497" y="182309"/>
                    <a:pt x="203644" y="147161"/>
                    <a:pt x="203644" y="98012"/>
                  </a:cubicBezTo>
                  <a:cubicBezTo>
                    <a:pt x="203644" y="41815"/>
                    <a:pt x="154496" y="0"/>
                    <a:pt x="98298" y="0"/>
                  </a:cubicBezTo>
                  <a:lnTo>
                    <a:pt x="98012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CABA471-97C8-AC70-15A3-23BDE033FAC0}"/>
              </a:ext>
            </a:extLst>
          </p:cNvPr>
          <p:cNvSpPr txBox="1">
            <a:spLocks/>
          </p:cNvSpPr>
          <p:nvPr/>
        </p:nvSpPr>
        <p:spPr>
          <a:xfrm>
            <a:off x="6861219" y="1550472"/>
            <a:ext cx="5094992" cy="379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Tx/>
              <a:buNone/>
              <a:defRPr sz="2000" kern="1200">
                <a:solidFill>
                  <a:schemeClr val="tx1"/>
                </a:solidFill>
                <a:latin typeface="Verdana Pro Semibold" panose="020B0704030504040204" pitchFamily="34" charset="0"/>
                <a:ea typeface="+mn-ea"/>
                <a:cs typeface="+mn-cs"/>
              </a:defRPr>
            </a:lvl9pPr>
          </a:lstStyle>
          <a:p>
            <a:r>
              <a:rPr lang="fr-FR" sz="1800"/>
              <a:t>Quel accompagnement ensuite ?</a:t>
            </a:r>
          </a:p>
        </p:txBody>
      </p:sp>
      <p:pic>
        <p:nvPicPr>
          <p:cNvPr id="13" name="Image 12" descr="Une image contenant texte, personne, Appareils électroniques, habits&#10;&#10;Le contenu généré par l’IA peut être incorrect.">
            <a:hlinkClick r:id="rId5"/>
            <a:extLst>
              <a:ext uri="{FF2B5EF4-FFF2-40B4-BE49-F238E27FC236}">
                <a16:creationId xmlns:a16="http://schemas.microsoft.com/office/drawing/2014/main" id="{A4B1D4ED-11A5-5B1E-0AA2-645CC08F0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815" y="3582709"/>
            <a:ext cx="2517467" cy="1416857"/>
          </a:xfrm>
          <a:prstGeom prst="rect">
            <a:avLst/>
          </a:prstGeom>
        </p:spPr>
      </p:pic>
      <p:grpSp>
        <p:nvGrpSpPr>
          <p:cNvPr id="14" name="Grouper 276">
            <a:extLst>
              <a:ext uri="{FF2B5EF4-FFF2-40B4-BE49-F238E27FC236}">
                <a16:creationId xmlns:a16="http://schemas.microsoft.com/office/drawing/2014/main" id="{961B265A-84B9-4DCB-EA47-113B625DCE88}"/>
              </a:ext>
            </a:extLst>
          </p:cNvPr>
          <p:cNvGrpSpPr/>
          <p:nvPr/>
        </p:nvGrpSpPr>
        <p:grpSpPr>
          <a:xfrm>
            <a:off x="7823328" y="4152058"/>
            <a:ext cx="712947" cy="583846"/>
            <a:chOff x="6413750" y="4659090"/>
            <a:chExt cx="1770063" cy="1814512"/>
          </a:xfrm>
        </p:grpSpPr>
        <p:sp>
          <p:nvSpPr>
            <p:cNvPr id="15" name="Freeform 99">
              <a:extLst>
                <a:ext uri="{FF2B5EF4-FFF2-40B4-BE49-F238E27FC236}">
                  <a16:creationId xmlns:a16="http://schemas.microsoft.com/office/drawing/2014/main" id="{9A82FFA7-1C20-7F8A-08A7-2E601ED5E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750" y="4659090"/>
              <a:ext cx="1290638" cy="558800"/>
            </a:xfrm>
            <a:custGeom>
              <a:avLst/>
              <a:gdLst>
                <a:gd name="T0" fmla="*/ 18 w 148"/>
                <a:gd name="T1" fmla="*/ 59 h 64"/>
                <a:gd name="T2" fmla="*/ 136 w 148"/>
                <a:gd name="T3" fmla="*/ 23 h 64"/>
                <a:gd name="T4" fmla="*/ 130 w 148"/>
                <a:gd name="T5" fmla="*/ 3 h 64"/>
                <a:gd name="T6" fmla="*/ 12 w 148"/>
                <a:gd name="T7" fmla="*/ 40 h 64"/>
                <a:gd name="T8" fmla="*/ 18 w 148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64">
                  <a:moveTo>
                    <a:pt x="18" y="59"/>
                  </a:moveTo>
                  <a:cubicBezTo>
                    <a:pt x="57" y="46"/>
                    <a:pt x="96" y="34"/>
                    <a:pt x="136" y="23"/>
                  </a:cubicBezTo>
                  <a:cubicBezTo>
                    <a:pt x="148" y="19"/>
                    <a:pt x="143" y="0"/>
                    <a:pt x="130" y="3"/>
                  </a:cubicBezTo>
                  <a:cubicBezTo>
                    <a:pt x="91" y="14"/>
                    <a:pt x="51" y="27"/>
                    <a:pt x="12" y="40"/>
                  </a:cubicBezTo>
                  <a:cubicBezTo>
                    <a:pt x="0" y="44"/>
                    <a:pt x="5" y="64"/>
                    <a:pt x="18" y="59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0">
              <a:extLst>
                <a:ext uri="{FF2B5EF4-FFF2-40B4-BE49-F238E27FC236}">
                  <a16:creationId xmlns:a16="http://schemas.microsoft.com/office/drawing/2014/main" id="{AC468A6C-474A-2942-7F5A-E5B498854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375" y="4659090"/>
              <a:ext cx="706438" cy="384175"/>
            </a:xfrm>
            <a:custGeom>
              <a:avLst/>
              <a:gdLst>
                <a:gd name="T0" fmla="*/ 12 w 81"/>
                <a:gd name="T1" fmla="*/ 24 h 44"/>
                <a:gd name="T2" fmla="*/ 64 w 81"/>
                <a:gd name="T3" fmla="*/ 40 h 44"/>
                <a:gd name="T4" fmla="*/ 69 w 81"/>
                <a:gd name="T5" fmla="*/ 21 h 44"/>
                <a:gd name="T6" fmla="*/ 17 w 81"/>
                <a:gd name="T7" fmla="*/ 4 h 44"/>
                <a:gd name="T8" fmla="*/ 12 w 81"/>
                <a:gd name="T9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4">
                  <a:moveTo>
                    <a:pt x="12" y="24"/>
                  </a:moveTo>
                  <a:cubicBezTo>
                    <a:pt x="29" y="29"/>
                    <a:pt x="46" y="35"/>
                    <a:pt x="64" y="40"/>
                  </a:cubicBezTo>
                  <a:cubicBezTo>
                    <a:pt x="76" y="44"/>
                    <a:pt x="81" y="25"/>
                    <a:pt x="69" y="21"/>
                  </a:cubicBezTo>
                  <a:cubicBezTo>
                    <a:pt x="52" y="15"/>
                    <a:pt x="35" y="10"/>
                    <a:pt x="17" y="4"/>
                  </a:cubicBezTo>
                  <a:cubicBezTo>
                    <a:pt x="5" y="0"/>
                    <a:pt x="0" y="20"/>
                    <a:pt x="12" y="24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01">
              <a:extLst>
                <a:ext uri="{FF2B5EF4-FFF2-40B4-BE49-F238E27FC236}">
                  <a16:creationId xmlns:a16="http://schemas.microsoft.com/office/drawing/2014/main" id="{51BEDB27-5007-ABA9-7F80-4293004C6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0588" y="4903565"/>
              <a:ext cx="1568450" cy="749300"/>
            </a:xfrm>
            <a:custGeom>
              <a:avLst/>
              <a:gdLst>
                <a:gd name="T0" fmla="*/ 167 w 180"/>
                <a:gd name="T1" fmla="*/ 11 h 86"/>
                <a:gd name="T2" fmla="*/ 147 w 180"/>
                <a:gd name="T3" fmla="*/ 6 h 86"/>
                <a:gd name="T4" fmla="*/ 115 w 180"/>
                <a:gd name="T5" fmla="*/ 0 h 86"/>
                <a:gd name="T6" fmla="*/ 105 w 180"/>
                <a:gd name="T7" fmla="*/ 4 h 86"/>
                <a:gd name="T8" fmla="*/ 27 w 180"/>
                <a:gd name="T9" fmla="*/ 25 h 86"/>
                <a:gd name="T10" fmla="*/ 5 w 180"/>
                <a:gd name="T11" fmla="*/ 27 h 86"/>
                <a:gd name="T12" fmla="*/ 15 w 180"/>
                <a:gd name="T13" fmla="*/ 37 h 86"/>
                <a:gd name="T14" fmla="*/ 20 w 180"/>
                <a:gd name="T15" fmla="*/ 38 h 86"/>
                <a:gd name="T16" fmla="*/ 2 w 180"/>
                <a:gd name="T17" fmla="*/ 79 h 86"/>
                <a:gd name="T18" fmla="*/ 106 w 180"/>
                <a:gd name="T19" fmla="*/ 60 h 86"/>
                <a:gd name="T20" fmla="*/ 178 w 180"/>
                <a:gd name="T21" fmla="*/ 16 h 86"/>
                <a:gd name="T22" fmla="*/ 126 w 180"/>
                <a:gd name="T23" fmla="*/ 37 h 86"/>
                <a:gd name="T24" fmla="*/ 121 w 180"/>
                <a:gd name="T25" fmla="*/ 38 h 86"/>
                <a:gd name="T26" fmla="*/ 125 w 180"/>
                <a:gd name="T27" fmla="*/ 36 h 86"/>
                <a:gd name="T28" fmla="*/ 133 w 180"/>
                <a:gd name="T29" fmla="*/ 18 h 86"/>
                <a:gd name="T30" fmla="*/ 136 w 180"/>
                <a:gd name="T31" fmla="*/ 17 h 86"/>
                <a:gd name="T32" fmla="*/ 116 w 180"/>
                <a:gd name="T33" fmla="*/ 14 h 86"/>
                <a:gd name="T34" fmla="*/ 112 w 180"/>
                <a:gd name="T35" fmla="*/ 15 h 86"/>
                <a:gd name="T36" fmla="*/ 115 w 180"/>
                <a:gd name="T37" fmla="*/ 14 h 86"/>
                <a:gd name="T38" fmla="*/ 149 w 180"/>
                <a:gd name="T39" fmla="*/ 20 h 86"/>
                <a:gd name="T40" fmla="*/ 150 w 180"/>
                <a:gd name="T41" fmla="*/ 20 h 86"/>
                <a:gd name="T42" fmla="*/ 154 w 180"/>
                <a:gd name="T43" fmla="*/ 17 h 86"/>
                <a:gd name="T44" fmla="*/ 149 w 180"/>
                <a:gd name="T45" fmla="*/ 20 h 86"/>
                <a:gd name="T46" fmla="*/ 38 w 180"/>
                <a:gd name="T47" fmla="*/ 49 h 86"/>
                <a:gd name="T48" fmla="*/ 43 w 180"/>
                <a:gd name="T49" fmla="*/ 45 h 86"/>
                <a:gd name="T50" fmla="*/ 28 w 180"/>
                <a:gd name="T51" fmla="*/ 62 h 86"/>
                <a:gd name="T52" fmla="*/ 29 w 180"/>
                <a:gd name="T53" fmla="*/ 59 h 86"/>
                <a:gd name="T54" fmla="*/ 15 w 180"/>
                <a:gd name="T55" fmla="*/ 76 h 86"/>
                <a:gd name="T56" fmla="*/ 15 w 180"/>
                <a:gd name="T57" fmla="*/ 75 h 86"/>
                <a:gd name="T58" fmla="*/ 64 w 180"/>
                <a:gd name="T59" fmla="*/ 62 h 86"/>
                <a:gd name="T60" fmla="*/ 67 w 180"/>
                <a:gd name="T61" fmla="*/ 61 h 86"/>
                <a:gd name="T62" fmla="*/ 69 w 180"/>
                <a:gd name="T63" fmla="*/ 63 h 86"/>
                <a:gd name="T64" fmla="*/ 64 w 180"/>
                <a:gd name="T65" fmla="*/ 62 h 86"/>
                <a:gd name="T66" fmla="*/ 149 w 180"/>
                <a:gd name="T67" fmla="*/ 35 h 86"/>
                <a:gd name="T68" fmla="*/ 158 w 180"/>
                <a:gd name="T69" fmla="*/ 26 h 86"/>
                <a:gd name="T70" fmla="*/ 166 w 180"/>
                <a:gd name="T71" fmla="*/ 18 h 86"/>
                <a:gd name="T72" fmla="*/ 168 w 180"/>
                <a:gd name="T73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86">
                  <a:moveTo>
                    <a:pt x="176" y="10"/>
                  </a:moveTo>
                  <a:cubicBezTo>
                    <a:pt x="173" y="10"/>
                    <a:pt x="170" y="10"/>
                    <a:pt x="167" y="11"/>
                  </a:cubicBezTo>
                  <a:cubicBezTo>
                    <a:pt x="166" y="10"/>
                    <a:pt x="165" y="9"/>
                    <a:pt x="164" y="9"/>
                  </a:cubicBezTo>
                  <a:cubicBezTo>
                    <a:pt x="159" y="8"/>
                    <a:pt x="153" y="7"/>
                    <a:pt x="147" y="6"/>
                  </a:cubicBezTo>
                  <a:cubicBezTo>
                    <a:pt x="147" y="5"/>
                    <a:pt x="146" y="4"/>
                    <a:pt x="144" y="4"/>
                  </a:cubicBezTo>
                  <a:cubicBezTo>
                    <a:pt x="134" y="3"/>
                    <a:pt x="125" y="1"/>
                    <a:pt x="115" y="0"/>
                  </a:cubicBezTo>
                  <a:cubicBezTo>
                    <a:pt x="113" y="0"/>
                    <a:pt x="112" y="2"/>
                    <a:pt x="112" y="4"/>
                  </a:cubicBezTo>
                  <a:cubicBezTo>
                    <a:pt x="110" y="4"/>
                    <a:pt x="108" y="4"/>
                    <a:pt x="105" y="4"/>
                  </a:cubicBezTo>
                  <a:cubicBezTo>
                    <a:pt x="105" y="3"/>
                    <a:pt x="103" y="3"/>
                    <a:pt x="102" y="3"/>
                  </a:cubicBezTo>
                  <a:cubicBezTo>
                    <a:pt x="76" y="8"/>
                    <a:pt x="52" y="15"/>
                    <a:pt x="27" y="25"/>
                  </a:cubicBezTo>
                  <a:cubicBezTo>
                    <a:pt x="27" y="25"/>
                    <a:pt x="27" y="25"/>
                    <a:pt x="26" y="26"/>
                  </a:cubicBezTo>
                  <a:cubicBezTo>
                    <a:pt x="19" y="26"/>
                    <a:pt x="12" y="27"/>
                    <a:pt x="5" y="27"/>
                  </a:cubicBezTo>
                  <a:cubicBezTo>
                    <a:pt x="1" y="27"/>
                    <a:pt x="0" y="32"/>
                    <a:pt x="4" y="33"/>
                  </a:cubicBezTo>
                  <a:cubicBezTo>
                    <a:pt x="8" y="34"/>
                    <a:pt x="11" y="35"/>
                    <a:pt x="15" y="37"/>
                  </a:cubicBezTo>
                  <a:cubicBezTo>
                    <a:pt x="16" y="38"/>
                    <a:pt x="17" y="39"/>
                    <a:pt x="18" y="39"/>
                  </a:cubicBezTo>
                  <a:cubicBezTo>
                    <a:pt x="19" y="38"/>
                    <a:pt x="20" y="38"/>
                    <a:pt x="20" y="38"/>
                  </a:cubicBezTo>
                  <a:cubicBezTo>
                    <a:pt x="25" y="40"/>
                    <a:pt x="30" y="41"/>
                    <a:pt x="35" y="43"/>
                  </a:cubicBezTo>
                  <a:cubicBezTo>
                    <a:pt x="24" y="55"/>
                    <a:pt x="13" y="67"/>
                    <a:pt x="2" y="79"/>
                  </a:cubicBezTo>
                  <a:cubicBezTo>
                    <a:pt x="0" y="82"/>
                    <a:pt x="2" y="86"/>
                    <a:pt x="6" y="85"/>
                  </a:cubicBezTo>
                  <a:cubicBezTo>
                    <a:pt x="39" y="77"/>
                    <a:pt x="72" y="69"/>
                    <a:pt x="106" y="60"/>
                  </a:cubicBezTo>
                  <a:cubicBezTo>
                    <a:pt x="120" y="57"/>
                    <a:pt x="135" y="54"/>
                    <a:pt x="147" y="45"/>
                  </a:cubicBezTo>
                  <a:cubicBezTo>
                    <a:pt x="159" y="37"/>
                    <a:pt x="169" y="26"/>
                    <a:pt x="178" y="16"/>
                  </a:cubicBezTo>
                  <a:cubicBezTo>
                    <a:pt x="180" y="14"/>
                    <a:pt x="179" y="10"/>
                    <a:pt x="176" y="10"/>
                  </a:cubicBezTo>
                  <a:close/>
                  <a:moveTo>
                    <a:pt x="126" y="37"/>
                  </a:moveTo>
                  <a:cubicBezTo>
                    <a:pt x="125" y="37"/>
                    <a:pt x="125" y="37"/>
                    <a:pt x="125" y="37"/>
                  </a:cubicBezTo>
                  <a:cubicBezTo>
                    <a:pt x="124" y="38"/>
                    <a:pt x="122" y="38"/>
                    <a:pt x="121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2" y="37"/>
                    <a:pt x="124" y="37"/>
                    <a:pt x="125" y="36"/>
                  </a:cubicBezTo>
                  <a:cubicBezTo>
                    <a:pt x="125" y="37"/>
                    <a:pt x="125" y="37"/>
                    <a:pt x="126" y="37"/>
                  </a:cubicBezTo>
                  <a:close/>
                  <a:moveTo>
                    <a:pt x="133" y="18"/>
                  </a:moveTo>
                  <a:cubicBezTo>
                    <a:pt x="133" y="17"/>
                    <a:pt x="132" y="17"/>
                    <a:pt x="132" y="16"/>
                  </a:cubicBezTo>
                  <a:cubicBezTo>
                    <a:pt x="134" y="16"/>
                    <a:pt x="135" y="17"/>
                    <a:pt x="136" y="17"/>
                  </a:cubicBezTo>
                  <a:cubicBezTo>
                    <a:pt x="135" y="17"/>
                    <a:pt x="134" y="17"/>
                    <a:pt x="133" y="18"/>
                  </a:cubicBezTo>
                  <a:close/>
                  <a:moveTo>
                    <a:pt x="116" y="14"/>
                  </a:moveTo>
                  <a:cubicBezTo>
                    <a:pt x="113" y="15"/>
                    <a:pt x="111" y="16"/>
                    <a:pt x="108" y="16"/>
                  </a:cubicBezTo>
                  <a:cubicBezTo>
                    <a:pt x="109" y="16"/>
                    <a:pt x="111" y="15"/>
                    <a:pt x="112" y="15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4" y="14"/>
                    <a:pt x="114" y="14"/>
                    <a:pt x="115" y="14"/>
                  </a:cubicBezTo>
                  <a:cubicBezTo>
                    <a:pt x="115" y="14"/>
                    <a:pt x="116" y="14"/>
                    <a:pt x="116" y="14"/>
                  </a:cubicBezTo>
                  <a:close/>
                  <a:moveTo>
                    <a:pt x="149" y="20"/>
                  </a:moveTo>
                  <a:cubicBezTo>
                    <a:pt x="149" y="20"/>
                    <a:pt x="148" y="20"/>
                    <a:pt x="148" y="20"/>
                  </a:cubicBezTo>
                  <a:cubicBezTo>
                    <a:pt x="149" y="20"/>
                    <a:pt x="149" y="20"/>
                    <a:pt x="150" y="20"/>
                  </a:cubicBezTo>
                  <a:cubicBezTo>
                    <a:pt x="151" y="19"/>
                    <a:pt x="152" y="18"/>
                    <a:pt x="152" y="17"/>
                  </a:cubicBezTo>
                  <a:cubicBezTo>
                    <a:pt x="153" y="17"/>
                    <a:pt x="153" y="17"/>
                    <a:pt x="154" y="17"/>
                  </a:cubicBezTo>
                  <a:cubicBezTo>
                    <a:pt x="153" y="18"/>
                    <a:pt x="152" y="19"/>
                    <a:pt x="151" y="19"/>
                  </a:cubicBezTo>
                  <a:cubicBezTo>
                    <a:pt x="150" y="20"/>
                    <a:pt x="150" y="20"/>
                    <a:pt x="149" y="20"/>
                  </a:cubicBezTo>
                  <a:close/>
                  <a:moveTo>
                    <a:pt x="43" y="45"/>
                  </a:moveTo>
                  <a:cubicBezTo>
                    <a:pt x="42" y="46"/>
                    <a:pt x="40" y="48"/>
                    <a:pt x="38" y="49"/>
                  </a:cubicBezTo>
                  <a:cubicBezTo>
                    <a:pt x="39" y="48"/>
                    <a:pt x="41" y="46"/>
                    <a:pt x="42" y="44"/>
                  </a:cubicBezTo>
                  <a:cubicBezTo>
                    <a:pt x="43" y="44"/>
                    <a:pt x="43" y="44"/>
                    <a:pt x="43" y="45"/>
                  </a:cubicBezTo>
                  <a:close/>
                  <a:moveTo>
                    <a:pt x="30" y="60"/>
                  </a:moveTo>
                  <a:cubicBezTo>
                    <a:pt x="29" y="61"/>
                    <a:pt x="29" y="61"/>
                    <a:pt x="28" y="62"/>
                  </a:cubicBezTo>
                  <a:cubicBezTo>
                    <a:pt x="27" y="62"/>
                    <a:pt x="26" y="63"/>
                    <a:pt x="26" y="63"/>
                  </a:cubicBezTo>
                  <a:cubicBezTo>
                    <a:pt x="27" y="62"/>
                    <a:pt x="28" y="61"/>
                    <a:pt x="29" y="59"/>
                  </a:cubicBezTo>
                  <a:cubicBezTo>
                    <a:pt x="29" y="60"/>
                    <a:pt x="29" y="60"/>
                    <a:pt x="30" y="60"/>
                  </a:cubicBezTo>
                  <a:close/>
                  <a:moveTo>
                    <a:pt x="15" y="76"/>
                  </a:moveTo>
                  <a:cubicBezTo>
                    <a:pt x="15" y="76"/>
                    <a:pt x="15" y="76"/>
                    <a:pt x="14" y="76"/>
                  </a:cubicBezTo>
                  <a:cubicBezTo>
                    <a:pt x="15" y="76"/>
                    <a:pt x="15" y="75"/>
                    <a:pt x="15" y="75"/>
                  </a:cubicBezTo>
                  <a:cubicBezTo>
                    <a:pt x="15" y="75"/>
                    <a:pt x="15" y="76"/>
                    <a:pt x="15" y="76"/>
                  </a:cubicBezTo>
                  <a:close/>
                  <a:moveTo>
                    <a:pt x="64" y="62"/>
                  </a:moveTo>
                  <a:cubicBezTo>
                    <a:pt x="64" y="62"/>
                    <a:pt x="65" y="62"/>
                    <a:pt x="65" y="62"/>
                  </a:cubicBezTo>
                  <a:cubicBezTo>
                    <a:pt x="66" y="62"/>
                    <a:pt x="67" y="61"/>
                    <a:pt x="67" y="61"/>
                  </a:cubicBezTo>
                  <a:cubicBezTo>
                    <a:pt x="67" y="61"/>
                    <a:pt x="68" y="61"/>
                    <a:pt x="69" y="61"/>
                  </a:cubicBezTo>
                  <a:cubicBezTo>
                    <a:pt x="69" y="62"/>
                    <a:pt x="69" y="62"/>
                    <a:pt x="69" y="63"/>
                  </a:cubicBezTo>
                  <a:cubicBezTo>
                    <a:pt x="67" y="63"/>
                    <a:pt x="66" y="63"/>
                    <a:pt x="65" y="64"/>
                  </a:cubicBezTo>
                  <a:cubicBezTo>
                    <a:pt x="65" y="63"/>
                    <a:pt x="64" y="63"/>
                    <a:pt x="64" y="62"/>
                  </a:cubicBezTo>
                  <a:close/>
                  <a:moveTo>
                    <a:pt x="147" y="37"/>
                  </a:moveTo>
                  <a:cubicBezTo>
                    <a:pt x="148" y="36"/>
                    <a:pt x="149" y="36"/>
                    <a:pt x="149" y="35"/>
                  </a:cubicBezTo>
                  <a:cubicBezTo>
                    <a:pt x="150" y="34"/>
                    <a:pt x="150" y="32"/>
                    <a:pt x="150" y="31"/>
                  </a:cubicBezTo>
                  <a:cubicBezTo>
                    <a:pt x="153" y="29"/>
                    <a:pt x="155" y="28"/>
                    <a:pt x="158" y="26"/>
                  </a:cubicBezTo>
                  <a:cubicBezTo>
                    <a:pt x="159" y="25"/>
                    <a:pt x="160" y="24"/>
                    <a:pt x="159" y="22"/>
                  </a:cubicBezTo>
                  <a:cubicBezTo>
                    <a:pt x="162" y="21"/>
                    <a:pt x="164" y="20"/>
                    <a:pt x="166" y="18"/>
                  </a:cubicBezTo>
                  <a:cubicBezTo>
                    <a:pt x="166" y="18"/>
                    <a:pt x="167" y="18"/>
                    <a:pt x="167" y="17"/>
                  </a:cubicBezTo>
                  <a:cubicBezTo>
                    <a:pt x="167" y="17"/>
                    <a:pt x="168" y="17"/>
                    <a:pt x="168" y="17"/>
                  </a:cubicBezTo>
                  <a:cubicBezTo>
                    <a:pt x="162" y="24"/>
                    <a:pt x="155" y="31"/>
                    <a:pt x="147" y="37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2">
              <a:extLst>
                <a:ext uri="{FF2B5EF4-FFF2-40B4-BE49-F238E27FC236}">
                  <a16:creationId xmlns:a16="http://schemas.microsoft.com/office/drawing/2014/main" id="{AFF9B5EA-2178-715B-45A3-308ACBB42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213" y="5182965"/>
              <a:ext cx="549275" cy="549275"/>
            </a:xfrm>
            <a:custGeom>
              <a:avLst/>
              <a:gdLst>
                <a:gd name="T0" fmla="*/ 23 w 63"/>
                <a:gd name="T1" fmla="*/ 54 h 63"/>
                <a:gd name="T2" fmla="*/ 54 w 63"/>
                <a:gd name="T3" fmla="*/ 23 h 63"/>
                <a:gd name="T4" fmla="*/ 40 w 63"/>
                <a:gd name="T5" fmla="*/ 9 h 63"/>
                <a:gd name="T6" fmla="*/ 9 w 63"/>
                <a:gd name="T7" fmla="*/ 40 h 63"/>
                <a:gd name="T8" fmla="*/ 23 w 6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23" y="54"/>
                  </a:moveTo>
                  <a:cubicBezTo>
                    <a:pt x="34" y="44"/>
                    <a:pt x="44" y="34"/>
                    <a:pt x="54" y="23"/>
                  </a:cubicBezTo>
                  <a:cubicBezTo>
                    <a:pt x="63" y="14"/>
                    <a:pt x="49" y="0"/>
                    <a:pt x="40" y="9"/>
                  </a:cubicBezTo>
                  <a:cubicBezTo>
                    <a:pt x="30" y="20"/>
                    <a:pt x="20" y="30"/>
                    <a:pt x="9" y="40"/>
                  </a:cubicBezTo>
                  <a:cubicBezTo>
                    <a:pt x="0" y="49"/>
                    <a:pt x="14" y="63"/>
                    <a:pt x="23" y="54"/>
                  </a:cubicBezTo>
                  <a:close/>
                </a:path>
              </a:pathLst>
            </a:custGeom>
            <a:solidFill>
              <a:srgbClr val="83C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03">
              <a:extLst>
                <a:ext uri="{FF2B5EF4-FFF2-40B4-BE49-F238E27FC236}">
                  <a16:creationId xmlns:a16="http://schemas.microsoft.com/office/drawing/2014/main" id="{46A265FF-21BC-7D85-9DF9-04E9ADCEC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125" y="5130577"/>
              <a:ext cx="1263650" cy="522288"/>
            </a:xfrm>
            <a:custGeom>
              <a:avLst/>
              <a:gdLst>
                <a:gd name="T0" fmla="*/ 3 w 145"/>
                <a:gd name="T1" fmla="*/ 5 h 60"/>
                <a:gd name="T2" fmla="*/ 41 w 145"/>
                <a:gd name="T3" fmla="*/ 22 h 60"/>
                <a:gd name="T4" fmla="*/ 41 w 145"/>
                <a:gd name="T5" fmla="*/ 18 h 60"/>
                <a:gd name="T6" fmla="*/ 9 w 145"/>
                <a:gd name="T7" fmla="*/ 55 h 60"/>
                <a:gd name="T8" fmla="*/ 12 w 145"/>
                <a:gd name="T9" fmla="*/ 59 h 60"/>
                <a:gd name="T10" fmla="*/ 142 w 145"/>
                <a:gd name="T11" fmla="*/ 27 h 60"/>
                <a:gd name="T12" fmla="*/ 141 w 145"/>
                <a:gd name="T13" fmla="*/ 22 h 60"/>
                <a:gd name="T14" fmla="*/ 11 w 145"/>
                <a:gd name="T15" fmla="*/ 54 h 60"/>
                <a:gd name="T16" fmla="*/ 13 w 145"/>
                <a:gd name="T17" fmla="*/ 59 h 60"/>
                <a:gd name="T18" fmla="*/ 44 w 145"/>
                <a:gd name="T19" fmla="*/ 22 h 60"/>
                <a:gd name="T20" fmla="*/ 44 w 145"/>
                <a:gd name="T21" fmla="*/ 18 h 60"/>
                <a:gd name="T22" fmla="*/ 4 w 145"/>
                <a:gd name="T23" fmla="*/ 1 h 60"/>
                <a:gd name="T24" fmla="*/ 3 w 145"/>
                <a:gd name="T25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60">
                  <a:moveTo>
                    <a:pt x="3" y="5"/>
                  </a:moveTo>
                  <a:cubicBezTo>
                    <a:pt x="17" y="9"/>
                    <a:pt x="29" y="15"/>
                    <a:pt x="41" y="22"/>
                  </a:cubicBezTo>
                  <a:cubicBezTo>
                    <a:pt x="41" y="21"/>
                    <a:pt x="41" y="20"/>
                    <a:pt x="41" y="18"/>
                  </a:cubicBezTo>
                  <a:cubicBezTo>
                    <a:pt x="30" y="31"/>
                    <a:pt x="20" y="43"/>
                    <a:pt x="9" y="55"/>
                  </a:cubicBezTo>
                  <a:cubicBezTo>
                    <a:pt x="8" y="57"/>
                    <a:pt x="9" y="60"/>
                    <a:pt x="12" y="59"/>
                  </a:cubicBezTo>
                  <a:cubicBezTo>
                    <a:pt x="55" y="46"/>
                    <a:pt x="98" y="34"/>
                    <a:pt x="142" y="27"/>
                  </a:cubicBezTo>
                  <a:cubicBezTo>
                    <a:pt x="145" y="26"/>
                    <a:pt x="144" y="22"/>
                    <a:pt x="141" y="22"/>
                  </a:cubicBezTo>
                  <a:cubicBezTo>
                    <a:pt x="96" y="29"/>
                    <a:pt x="53" y="41"/>
                    <a:pt x="11" y="54"/>
                  </a:cubicBezTo>
                  <a:cubicBezTo>
                    <a:pt x="11" y="56"/>
                    <a:pt x="12" y="57"/>
                    <a:pt x="13" y="59"/>
                  </a:cubicBezTo>
                  <a:cubicBezTo>
                    <a:pt x="23" y="46"/>
                    <a:pt x="34" y="34"/>
                    <a:pt x="44" y="22"/>
                  </a:cubicBezTo>
                  <a:cubicBezTo>
                    <a:pt x="45" y="21"/>
                    <a:pt x="45" y="19"/>
                    <a:pt x="44" y="18"/>
                  </a:cubicBezTo>
                  <a:cubicBezTo>
                    <a:pt x="32" y="10"/>
                    <a:pt x="18" y="4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4">
              <a:extLst>
                <a:ext uri="{FF2B5EF4-FFF2-40B4-BE49-F238E27FC236}">
                  <a16:creationId xmlns:a16="http://schemas.microsoft.com/office/drawing/2014/main" id="{DA146EA5-0A03-F473-8052-194C76BF8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600" y="4868640"/>
              <a:ext cx="1098550" cy="314325"/>
            </a:xfrm>
            <a:custGeom>
              <a:avLst/>
              <a:gdLst>
                <a:gd name="T0" fmla="*/ 5 w 126"/>
                <a:gd name="T1" fmla="*/ 35 h 36"/>
                <a:gd name="T2" fmla="*/ 123 w 126"/>
                <a:gd name="T3" fmla="*/ 5 h 36"/>
                <a:gd name="T4" fmla="*/ 122 w 126"/>
                <a:gd name="T5" fmla="*/ 1 h 36"/>
                <a:gd name="T6" fmla="*/ 3 w 126"/>
                <a:gd name="T7" fmla="*/ 30 h 36"/>
                <a:gd name="T8" fmla="*/ 5 w 126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6">
                  <a:moveTo>
                    <a:pt x="5" y="35"/>
                  </a:moveTo>
                  <a:cubicBezTo>
                    <a:pt x="44" y="24"/>
                    <a:pt x="83" y="14"/>
                    <a:pt x="123" y="5"/>
                  </a:cubicBezTo>
                  <a:cubicBezTo>
                    <a:pt x="126" y="5"/>
                    <a:pt x="125" y="0"/>
                    <a:pt x="122" y="1"/>
                  </a:cubicBezTo>
                  <a:cubicBezTo>
                    <a:pt x="82" y="9"/>
                    <a:pt x="42" y="19"/>
                    <a:pt x="3" y="30"/>
                  </a:cubicBezTo>
                  <a:cubicBezTo>
                    <a:pt x="0" y="31"/>
                    <a:pt x="2" y="36"/>
                    <a:pt x="5" y="35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5">
              <a:extLst>
                <a:ext uri="{FF2B5EF4-FFF2-40B4-BE49-F238E27FC236}">
                  <a16:creationId xmlns:a16="http://schemas.microsoft.com/office/drawing/2014/main" id="{5061C046-15D2-AA82-037A-09658E46B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38" y="4841652"/>
              <a:ext cx="584200" cy="174625"/>
            </a:xfrm>
            <a:custGeom>
              <a:avLst/>
              <a:gdLst>
                <a:gd name="T0" fmla="*/ 3 w 67"/>
                <a:gd name="T1" fmla="*/ 6 h 20"/>
                <a:gd name="T2" fmla="*/ 63 w 67"/>
                <a:gd name="T3" fmla="*/ 19 h 20"/>
                <a:gd name="T4" fmla="*/ 64 w 67"/>
                <a:gd name="T5" fmla="*/ 15 h 20"/>
                <a:gd name="T6" fmla="*/ 4 w 67"/>
                <a:gd name="T7" fmla="*/ 1 h 20"/>
                <a:gd name="T8" fmla="*/ 3 w 67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0">
                  <a:moveTo>
                    <a:pt x="3" y="6"/>
                  </a:moveTo>
                  <a:cubicBezTo>
                    <a:pt x="23" y="10"/>
                    <a:pt x="43" y="15"/>
                    <a:pt x="63" y="19"/>
                  </a:cubicBezTo>
                  <a:cubicBezTo>
                    <a:pt x="66" y="20"/>
                    <a:pt x="67" y="15"/>
                    <a:pt x="64" y="15"/>
                  </a:cubicBezTo>
                  <a:cubicBezTo>
                    <a:pt x="44" y="10"/>
                    <a:pt x="24" y="6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6">
              <a:extLst>
                <a:ext uri="{FF2B5EF4-FFF2-40B4-BE49-F238E27FC236}">
                  <a16:creationId xmlns:a16="http://schemas.microsoft.com/office/drawing/2014/main" id="{99B3D327-3239-A1EA-3873-B9AF3B756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925" y="4955952"/>
              <a:ext cx="434975" cy="427038"/>
            </a:xfrm>
            <a:custGeom>
              <a:avLst/>
              <a:gdLst>
                <a:gd name="T0" fmla="*/ 44 w 50"/>
                <a:gd name="T1" fmla="*/ 2 h 49"/>
                <a:gd name="T2" fmla="*/ 2 w 50"/>
                <a:gd name="T3" fmla="*/ 43 h 49"/>
                <a:gd name="T4" fmla="*/ 6 w 50"/>
                <a:gd name="T5" fmla="*/ 46 h 49"/>
                <a:gd name="T6" fmla="*/ 47 w 50"/>
                <a:gd name="T7" fmla="*/ 6 h 49"/>
                <a:gd name="T8" fmla="*/ 44 w 50"/>
                <a:gd name="T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44" y="2"/>
                  </a:moveTo>
                  <a:cubicBezTo>
                    <a:pt x="29" y="15"/>
                    <a:pt x="15" y="28"/>
                    <a:pt x="2" y="43"/>
                  </a:cubicBezTo>
                  <a:cubicBezTo>
                    <a:pt x="0" y="45"/>
                    <a:pt x="4" y="49"/>
                    <a:pt x="6" y="46"/>
                  </a:cubicBezTo>
                  <a:cubicBezTo>
                    <a:pt x="19" y="32"/>
                    <a:pt x="32" y="18"/>
                    <a:pt x="47" y="6"/>
                  </a:cubicBezTo>
                  <a:cubicBezTo>
                    <a:pt x="50" y="4"/>
                    <a:pt x="46" y="0"/>
                    <a:pt x="44" y="2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07">
              <a:extLst>
                <a:ext uri="{FF2B5EF4-FFF2-40B4-BE49-F238E27FC236}">
                  <a16:creationId xmlns:a16="http://schemas.microsoft.com/office/drawing/2014/main" id="{5BEA9AF6-0F2C-65E3-046B-51570687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063" y="5103590"/>
              <a:ext cx="1238250" cy="514350"/>
            </a:xfrm>
            <a:custGeom>
              <a:avLst/>
              <a:gdLst>
                <a:gd name="T0" fmla="*/ 2 w 142"/>
                <a:gd name="T1" fmla="*/ 4 h 59"/>
                <a:gd name="T2" fmla="*/ 40 w 142"/>
                <a:gd name="T3" fmla="*/ 21 h 59"/>
                <a:gd name="T4" fmla="*/ 40 w 142"/>
                <a:gd name="T5" fmla="*/ 19 h 59"/>
                <a:gd name="T6" fmla="*/ 9 w 142"/>
                <a:gd name="T7" fmla="*/ 55 h 59"/>
                <a:gd name="T8" fmla="*/ 10 w 142"/>
                <a:gd name="T9" fmla="*/ 58 h 59"/>
                <a:gd name="T10" fmla="*/ 140 w 142"/>
                <a:gd name="T11" fmla="*/ 26 h 59"/>
                <a:gd name="T12" fmla="*/ 139 w 142"/>
                <a:gd name="T13" fmla="*/ 23 h 59"/>
                <a:gd name="T14" fmla="*/ 9 w 142"/>
                <a:gd name="T15" fmla="*/ 55 h 59"/>
                <a:gd name="T16" fmla="*/ 11 w 142"/>
                <a:gd name="T17" fmla="*/ 58 h 59"/>
                <a:gd name="T18" fmla="*/ 42 w 142"/>
                <a:gd name="T19" fmla="*/ 21 h 59"/>
                <a:gd name="T20" fmla="*/ 42 w 142"/>
                <a:gd name="T21" fmla="*/ 18 h 59"/>
                <a:gd name="T22" fmla="*/ 3 w 142"/>
                <a:gd name="T23" fmla="*/ 1 h 59"/>
                <a:gd name="T24" fmla="*/ 2 w 142"/>
                <a:gd name="T25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59">
                  <a:moveTo>
                    <a:pt x="2" y="4"/>
                  </a:moveTo>
                  <a:cubicBezTo>
                    <a:pt x="15" y="8"/>
                    <a:pt x="28" y="14"/>
                    <a:pt x="40" y="21"/>
                  </a:cubicBezTo>
                  <a:cubicBezTo>
                    <a:pt x="40" y="20"/>
                    <a:pt x="40" y="20"/>
                    <a:pt x="40" y="19"/>
                  </a:cubicBezTo>
                  <a:cubicBezTo>
                    <a:pt x="29" y="31"/>
                    <a:pt x="19" y="43"/>
                    <a:pt x="9" y="55"/>
                  </a:cubicBezTo>
                  <a:cubicBezTo>
                    <a:pt x="8" y="56"/>
                    <a:pt x="9" y="59"/>
                    <a:pt x="10" y="58"/>
                  </a:cubicBezTo>
                  <a:cubicBezTo>
                    <a:pt x="53" y="45"/>
                    <a:pt x="96" y="33"/>
                    <a:pt x="140" y="26"/>
                  </a:cubicBezTo>
                  <a:cubicBezTo>
                    <a:pt x="142" y="25"/>
                    <a:pt x="141" y="22"/>
                    <a:pt x="139" y="23"/>
                  </a:cubicBezTo>
                  <a:cubicBezTo>
                    <a:pt x="95" y="30"/>
                    <a:pt x="52" y="41"/>
                    <a:pt x="9" y="55"/>
                  </a:cubicBezTo>
                  <a:cubicBezTo>
                    <a:pt x="10" y="56"/>
                    <a:pt x="10" y="57"/>
                    <a:pt x="11" y="58"/>
                  </a:cubicBezTo>
                  <a:cubicBezTo>
                    <a:pt x="21" y="45"/>
                    <a:pt x="32" y="33"/>
                    <a:pt x="42" y="21"/>
                  </a:cubicBezTo>
                  <a:cubicBezTo>
                    <a:pt x="43" y="20"/>
                    <a:pt x="43" y="19"/>
                    <a:pt x="42" y="18"/>
                  </a:cubicBezTo>
                  <a:cubicBezTo>
                    <a:pt x="30" y="11"/>
                    <a:pt x="17" y="5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DD6995A4-663C-204E-D799-07D3C201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125" y="4851177"/>
              <a:ext cx="1079500" cy="287338"/>
            </a:xfrm>
            <a:custGeom>
              <a:avLst/>
              <a:gdLst>
                <a:gd name="T0" fmla="*/ 3 w 124"/>
                <a:gd name="T1" fmla="*/ 33 h 33"/>
                <a:gd name="T2" fmla="*/ 122 w 124"/>
                <a:gd name="T3" fmla="*/ 3 h 33"/>
                <a:gd name="T4" fmla="*/ 121 w 124"/>
                <a:gd name="T5" fmla="*/ 0 h 33"/>
                <a:gd name="T6" fmla="*/ 2 w 124"/>
                <a:gd name="T7" fmla="*/ 30 h 33"/>
                <a:gd name="T8" fmla="*/ 3 w 12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3">
                  <a:moveTo>
                    <a:pt x="3" y="33"/>
                  </a:moveTo>
                  <a:cubicBezTo>
                    <a:pt x="42" y="22"/>
                    <a:pt x="82" y="12"/>
                    <a:pt x="122" y="3"/>
                  </a:cubicBezTo>
                  <a:cubicBezTo>
                    <a:pt x="124" y="3"/>
                    <a:pt x="123" y="0"/>
                    <a:pt x="121" y="0"/>
                  </a:cubicBezTo>
                  <a:cubicBezTo>
                    <a:pt x="81" y="8"/>
                    <a:pt x="41" y="18"/>
                    <a:pt x="2" y="30"/>
                  </a:cubicBezTo>
                  <a:cubicBezTo>
                    <a:pt x="0" y="30"/>
                    <a:pt x="1" y="33"/>
                    <a:pt x="3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ED1FCD63-26AF-F39C-05A1-2FEF41F14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763" y="4824190"/>
              <a:ext cx="557213" cy="157163"/>
            </a:xfrm>
            <a:custGeom>
              <a:avLst/>
              <a:gdLst>
                <a:gd name="T0" fmla="*/ 2 w 64"/>
                <a:gd name="T1" fmla="*/ 4 h 18"/>
                <a:gd name="T2" fmla="*/ 61 w 64"/>
                <a:gd name="T3" fmla="*/ 17 h 18"/>
                <a:gd name="T4" fmla="*/ 62 w 64"/>
                <a:gd name="T5" fmla="*/ 14 h 18"/>
                <a:gd name="T6" fmla="*/ 3 w 64"/>
                <a:gd name="T7" fmla="*/ 1 h 18"/>
                <a:gd name="T8" fmla="*/ 2 w 64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8">
                  <a:moveTo>
                    <a:pt x="2" y="4"/>
                  </a:moveTo>
                  <a:cubicBezTo>
                    <a:pt x="22" y="8"/>
                    <a:pt x="42" y="13"/>
                    <a:pt x="61" y="17"/>
                  </a:cubicBezTo>
                  <a:cubicBezTo>
                    <a:pt x="64" y="18"/>
                    <a:pt x="64" y="15"/>
                    <a:pt x="62" y="14"/>
                  </a:cubicBezTo>
                  <a:cubicBezTo>
                    <a:pt x="42" y="10"/>
                    <a:pt x="23" y="5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A57784D2-53DA-358C-7C4F-082176106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925" y="4938490"/>
              <a:ext cx="400050" cy="401638"/>
            </a:xfrm>
            <a:custGeom>
              <a:avLst/>
              <a:gdLst>
                <a:gd name="T0" fmla="*/ 42 w 46"/>
                <a:gd name="T1" fmla="*/ 2 h 46"/>
                <a:gd name="T2" fmla="*/ 1 w 46"/>
                <a:gd name="T3" fmla="*/ 42 h 46"/>
                <a:gd name="T4" fmla="*/ 3 w 46"/>
                <a:gd name="T5" fmla="*/ 45 h 46"/>
                <a:gd name="T6" fmla="*/ 44 w 46"/>
                <a:gd name="T7" fmla="*/ 4 h 46"/>
                <a:gd name="T8" fmla="*/ 42 w 46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42" y="2"/>
                  </a:moveTo>
                  <a:cubicBezTo>
                    <a:pt x="27" y="14"/>
                    <a:pt x="14" y="28"/>
                    <a:pt x="1" y="42"/>
                  </a:cubicBezTo>
                  <a:cubicBezTo>
                    <a:pt x="0" y="44"/>
                    <a:pt x="2" y="46"/>
                    <a:pt x="3" y="45"/>
                  </a:cubicBezTo>
                  <a:cubicBezTo>
                    <a:pt x="16" y="30"/>
                    <a:pt x="30" y="17"/>
                    <a:pt x="44" y="4"/>
                  </a:cubicBezTo>
                  <a:cubicBezTo>
                    <a:pt x="46" y="3"/>
                    <a:pt x="44" y="0"/>
                    <a:pt x="4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A9D08F92-72DD-7992-EC2B-1615DBD7C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088" y="4763865"/>
              <a:ext cx="139700" cy="217488"/>
            </a:xfrm>
            <a:custGeom>
              <a:avLst/>
              <a:gdLst>
                <a:gd name="T0" fmla="*/ 1 w 16"/>
                <a:gd name="T1" fmla="*/ 4 h 25"/>
                <a:gd name="T2" fmla="*/ 8 w 16"/>
                <a:gd name="T3" fmla="*/ 22 h 25"/>
                <a:gd name="T4" fmla="*/ 13 w 16"/>
                <a:gd name="T5" fmla="*/ 17 h 25"/>
                <a:gd name="T6" fmla="*/ 7 w 16"/>
                <a:gd name="T7" fmla="*/ 4 h 25"/>
                <a:gd name="T8" fmla="*/ 1 w 16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" y="4"/>
                  </a:moveTo>
                  <a:cubicBezTo>
                    <a:pt x="0" y="11"/>
                    <a:pt x="3" y="17"/>
                    <a:pt x="8" y="22"/>
                  </a:cubicBezTo>
                  <a:cubicBezTo>
                    <a:pt x="11" y="25"/>
                    <a:pt x="16" y="20"/>
                    <a:pt x="13" y="17"/>
                  </a:cubicBezTo>
                  <a:cubicBezTo>
                    <a:pt x="9" y="14"/>
                    <a:pt x="7" y="9"/>
                    <a:pt x="7" y="4"/>
                  </a:cubicBezTo>
                  <a:cubicBezTo>
                    <a:pt x="8" y="0"/>
                    <a:pt x="1" y="0"/>
                    <a:pt x="1" y="4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8443D18D-5E66-851D-8E0B-B84F3F4AA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625" y="5514752"/>
              <a:ext cx="374650" cy="915988"/>
            </a:xfrm>
            <a:custGeom>
              <a:avLst/>
              <a:gdLst>
                <a:gd name="T0" fmla="*/ 2 w 43"/>
                <a:gd name="T1" fmla="*/ 6 h 105"/>
                <a:gd name="T2" fmla="*/ 35 w 43"/>
                <a:gd name="T3" fmla="*/ 101 h 105"/>
                <a:gd name="T4" fmla="*/ 41 w 43"/>
                <a:gd name="T5" fmla="*/ 100 h 105"/>
                <a:gd name="T6" fmla="*/ 8 w 43"/>
                <a:gd name="T7" fmla="*/ 4 h 105"/>
                <a:gd name="T8" fmla="*/ 2 w 43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5">
                  <a:moveTo>
                    <a:pt x="2" y="6"/>
                  </a:moveTo>
                  <a:cubicBezTo>
                    <a:pt x="14" y="37"/>
                    <a:pt x="25" y="69"/>
                    <a:pt x="35" y="101"/>
                  </a:cubicBezTo>
                  <a:cubicBezTo>
                    <a:pt x="36" y="105"/>
                    <a:pt x="43" y="104"/>
                    <a:pt x="41" y="100"/>
                  </a:cubicBezTo>
                  <a:cubicBezTo>
                    <a:pt x="31" y="67"/>
                    <a:pt x="20" y="36"/>
                    <a:pt x="8" y="4"/>
                  </a:cubicBezTo>
                  <a:cubicBezTo>
                    <a:pt x="7" y="0"/>
                    <a:pt x="0" y="2"/>
                    <a:pt x="2" y="6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32E6FB0B-0B04-3575-CFA4-C29680BCE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875" y="5514752"/>
              <a:ext cx="366713" cy="915988"/>
            </a:xfrm>
            <a:custGeom>
              <a:avLst/>
              <a:gdLst>
                <a:gd name="T0" fmla="*/ 1 w 42"/>
                <a:gd name="T1" fmla="*/ 6 h 105"/>
                <a:gd name="T2" fmla="*/ 34 w 42"/>
                <a:gd name="T3" fmla="*/ 101 h 105"/>
                <a:gd name="T4" fmla="*/ 41 w 42"/>
                <a:gd name="T5" fmla="*/ 100 h 105"/>
                <a:gd name="T6" fmla="*/ 8 w 42"/>
                <a:gd name="T7" fmla="*/ 4 h 105"/>
                <a:gd name="T8" fmla="*/ 1 w 42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5">
                  <a:moveTo>
                    <a:pt x="1" y="6"/>
                  </a:moveTo>
                  <a:cubicBezTo>
                    <a:pt x="13" y="37"/>
                    <a:pt x="24" y="69"/>
                    <a:pt x="34" y="101"/>
                  </a:cubicBezTo>
                  <a:cubicBezTo>
                    <a:pt x="36" y="105"/>
                    <a:pt x="42" y="104"/>
                    <a:pt x="41" y="100"/>
                  </a:cubicBezTo>
                  <a:cubicBezTo>
                    <a:pt x="31" y="67"/>
                    <a:pt x="20" y="36"/>
                    <a:pt x="8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4">
              <a:extLst>
                <a:ext uri="{FF2B5EF4-FFF2-40B4-BE49-F238E27FC236}">
                  <a16:creationId xmlns:a16="http://schemas.microsoft.com/office/drawing/2014/main" id="{8DEE97A3-6BDA-683F-2C87-B2A7AB059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475" y="4711477"/>
              <a:ext cx="122238" cy="209550"/>
            </a:xfrm>
            <a:custGeom>
              <a:avLst/>
              <a:gdLst>
                <a:gd name="T0" fmla="*/ 1 w 14"/>
                <a:gd name="T1" fmla="*/ 5 h 24"/>
                <a:gd name="T2" fmla="*/ 6 w 14"/>
                <a:gd name="T3" fmla="*/ 20 h 24"/>
                <a:gd name="T4" fmla="*/ 12 w 14"/>
                <a:gd name="T5" fmla="*/ 18 h 24"/>
                <a:gd name="T6" fmla="*/ 8 w 14"/>
                <a:gd name="T7" fmla="*/ 4 h 24"/>
                <a:gd name="T8" fmla="*/ 1 w 14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" y="5"/>
                  </a:moveTo>
                  <a:cubicBezTo>
                    <a:pt x="3" y="10"/>
                    <a:pt x="4" y="15"/>
                    <a:pt x="6" y="20"/>
                  </a:cubicBezTo>
                  <a:cubicBezTo>
                    <a:pt x="7" y="24"/>
                    <a:pt x="14" y="23"/>
                    <a:pt x="12" y="18"/>
                  </a:cubicBezTo>
                  <a:cubicBezTo>
                    <a:pt x="11" y="14"/>
                    <a:pt x="9" y="9"/>
                    <a:pt x="8" y="4"/>
                  </a:cubicBezTo>
                  <a:cubicBezTo>
                    <a:pt x="6" y="0"/>
                    <a:pt x="0" y="1"/>
                    <a:pt x="1" y="5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5">
              <a:extLst>
                <a:ext uri="{FF2B5EF4-FFF2-40B4-BE49-F238E27FC236}">
                  <a16:creationId xmlns:a16="http://schemas.microsoft.com/office/drawing/2014/main" id="{8A330C4C-F818-8E13-4835-37A58198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8225" y="4719415"/>
              <a:ext cx="165100" cy="96838"/>
            </a:xfrm>
            <a:custGeom>
              <a:avLst/>
              <a:gdLst>
                <a:gd name="T0" fmla="*/ 6 w 19"/>
                <a:gd name="T1" fmla="*/ 10 h 11"/>
                <a:gd name="T2" fmla="*/ 15 w 19"/>
                <a:gd name="T3" fmla="*/ 8 h 11"/>
                <a:gd name="T4" fmla="*/ 13 w 19"/>
                <a:gd name="T5" fmla="*/ 2 h 11"/>
                <a:gd name="T6" fmla="*/ 4 w 19"/>
                <a:gd name="T7" fmla="*/ 4 h 11"/>
                <a:gd name="T8" fmla="*/ 6 w 1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6" y="10"/>
                  </a:moveTo>
                  <a:cubicBezTo>
                    <a:pt x="9" y="10"/>
                    <a:pt x="12" y="9"/>
                    <a:pt x="15" y="8"/>
                  </a:cubicBezTo>
                  <a:cubicBezTo>
                    <a:pt x="19" y="7"/>
                    <a:pt x="17" y="0"/>
                    <a:pt x="13" y="2"/>
                  </a:cubicBezTo>
                  <a:cubicBezTo>
                    <a:pt x="10" y="2"/>
                    <a:pt x="7" y="3"/>
                    <a:pt x="4" y="4"/>
                  </a:cubicBezTo>
                  <a:cubicBezTo>
                    <a:pt x="0" y="5"/>
                    <a:pt x="1" y="11"/>
                    <a:pt x="6" y="10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6">
              <a:extLst>
                <a:ext uri="{FF2B5EF4-FFF2-40B4-BE49-F238E27FC236}">
                  <a16:creationId xmlns:a16="http://schemas.microsoft.com/office/drawing/2014/main" id="{1289B002-C241-E7A1-CECD-8A7F0CB8A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125" y="6298977"/>
              <a:ext cx="296863" cy="174625"/>
            </a:xfrm>
            <a:custGeom>
              <a:avLst/>
              <a:gdLst>
                <a:gd name="T0" fmla="*/ 6 w 34"/>
                <a:gd name="T1" fmla="*/ 19 h 20"/>
                <a:gd name="T2" fmla="*/ 31 w 34"/>
                <a:gd name="T3" fmla="*/ 8 h 20"/>
                <a:gd name="T4" fmla="*/ 27 w 34"/>
                <a:gd name="T5" fmla="*/ 2 h 20"/>
                <a:gd name="T6" fmla="*/ 4 w 34"/>
                <a:gd name="T7" fmla="*/ 13 h 20"/>
                <a:gd name="T8" fmla="*/ 6 w 34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6" y="19"/>
                  </a:moveTo>
                  <a:cubicBezTo>
                    <a:pt x="15" y="17"/>
                    <a:pt x="23" y="13"/>
                    <a:pt x="31" y="8"/>
                  </a:cubicBezTo>
                  <a:cubicBezTo>
                    <a:pt x="34" y="6"/>
                    <a:pt x="31" y="0"/>
                    <a:pt x="27" y="2"/>
                  </a:cubicBezTo>
                  <a:cubicBezTo>
                    <a:pt x="20" y="7"/>
                    <a:pt x="13" y="11"/>
                    <a:pt x="4" y="13"/>
                  </a:cubicBezTo>
                  <a:cubicBezTo>
                    <a:pt x="0" y="14"/>
                    <a:pt x="2" y="20"/>
                    <a:pt x="6" y="19"/>
                  </a:cubicBezTo>
                  <a:close/>
                </a:path>
              </a:pathLst>
            </a:custGeom>
            <a:solidFill>
              <a:srgbClr val="11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45762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8DD63-002B-4111-C3D7-25393637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6FC5C24-93F3-BF8F-F3F5-1C886E45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Déclinaisons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628F2-BCE8-89DE-2354-472D4A2EA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Stratégie, équipe 11 du projet Nexus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647149-5D94-5F86-EC22-5DF7BBD469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4"/>
            <a:ext cx="10784147" cy="3019031"/>
          </a:xfrm>
        </p:spPr>
        <p:txBody>
          <a:bodyPr/>
          <a:lstStyle/>
          <a:p>
            <a:pPr lvl="1"/>
            <a:r>
              <a:rPr lang="fr-FR" sz="1600"/>
              <a:t>Déclinaison accompagnement recherche </a:t>
            </a:r>
          </a:p>
          <a:p>
            <a:pPr lvl="1"/>
            <a:r>
              <a:rPr lang="fr-FR" sz="1600"/>
              <a:t>Déclinaison pédagogique </a:t>
            </a:r>
          </a:p>
          <a:p>
            <a:pPr lvl="1"/>
            <a:r>
              <a:rPr lang="fr-FR" sz="1600"/>
              <a:t>Déclinaison administration</a:t>
            </a:r>
          </a:p>
          <a:p>
            <a:pPr marL="0" lvl="1" indent="0">
              <a:buNone/>
            </a:pPr>
            <a:endParaRPr lang="fr-FR" sz="1600"/>
          </a:p>
          <a:p>
            <a:pPr lvl="1"/>
            <a:r>
              <a:rPr lang="fr-FR" sz="1600"/>
              <a:t>=&gt; en lien avec le Pole expertise de la Données pour la recherche</a:t>
            </a:r>
          </a:p>
          <a:p>
            <a:pPr lvl="1"/>
            <a:r>
              <a:rPr lang="fr-FR" sz="1600"/>
              <a:t>=&gt; lien CHU Angers (réunion 11 </a:t>
            </a:r>
            <a:r>
              <a:rPr lang="fr-FR" sz="1600" err="1"/>
              <a:t>déc</a:t>
            </a:r>
            <a:r>
              <a:rPr lang="fr-FR" sz="1600"/>
              <a:t> 2025)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9C8F1C1-B0DF-1861-E4DA-ABD983798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780512" cy="330196"/>
          </a:xfrm>
        </p:spPr>
        <p:txBody>
          <a:bodyPr/>
          <a:lstStyle/>
          <a:p>
            <a:r>
              <a:rPr lang="fr-FR"/>
              <a:t>CODIR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2507B1-B65D-0211-28A6-55AF046F4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2F484EC9-43C5-3065-B587-27DA8E1FA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6A4C1067-4380-4733-6F19-086BBCD11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1960004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8DD63-002B-4111-C3D7-25393637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6FC5C24-93F3-BF8F-F3F5-1C886E45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Equipe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628F2-BCE8-89DE-2354-472D4A2EA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Pilotage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647149-5D94-5F86-EC22-5DF7BBD469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4"/>
            <a:ext cx="10784147" cy="3019031"/>
          </a:xfrm>
        </p:spPr>
        <p:txBody>
          <a:bodyPr/>
          <a:lstStyle/>
          <a:p>
            <a:pPr lvl="1"/>
            <a:r>
              <a:rPr lang="fr-FR" sz="1600"/>
              <a:t>David </a:t>
            </a:r>
            <a:r>
              <a:rPr lang="fr-FR" sz="1600" err="1"/>
              <a:t>Lesaint</a:t>
            </a:r>
            <a:r>
              <a:rPr lang="fr-FR" sz="1600"/>
              <a:t> (LERIA)</a:t>
            </a:r>
          </a:p>
          <a:p>
            <a:pPr lvl="1"/>
            <a:r>
              <a:rPr lang="fr-FR" sz="1600"/>
              <a:t>Daniel Bourrion (DDN – STN)</a:t>
            </a:r>
          </a:p>
          <a:p>
            <a:pPr lvl="1"/>
            <a:r>
              <a:rPr lang="fr-FR" sz="1600"/>
              <a:t>Pierre </a:t>
            </a:r>
            <a:r>
              <a:rPr lang="fr-FR" sz="1600" err="1"/>
              <a:t>Saulue</a:t>
            </a:r>
            <a:r>
              <a:rPr lang="fr-FR" sz="1600"/>
              <a:t> (DDN)</a:t>
            </a:r>
          </a:p>
          <a:p>
            <a:pPr lvl="1"/>
            <a:r>
              <a:rPr lang="fr-FR" sz="1600"/>
              <a:t>Anne-Clothilde </a:t>
            </a:r>
            <a:r>
              <a:rPr lang="fr-FR" sz="1600" err="1"/>
              <a:t>Ceyrolle</a:t>
            </a:r>
            <a:r>
              <a:rPr lang="fr-FR" sz="1600"/>
              <a:t> de </a:t>
            </a:r>
            <a:r>
              <a:rPr lang="fr-FR" sz="1600" err="1"/>
              <a:t>Torrier</a:t>
            </a:r>
            <a:r>
              <a:rPr lang="fr-FR" sz="1600"/>
              <a:t>  (SCAFOP) </a:t>
            </a:r>
          </a:p>
          <a:p>
            <a:pPr lvl="1"/>
            <a:r>
              <a:rPr lang="fr-FR" sz="1600"/>
              <a:t>Thierry Oger (Vice-Président Numérique)</a:t>
            </a:r>
          </a:p>
          <a:p>
            <a:pPr marL="0" lvl="1" indent="0">
              <a:buNone/>
            </a:pPr>
            <a:endParaRPr lang="fr-FR" sz="1600"/>
          </a:p>
          <a:p>
            <a:pPr lvl="1"/>
            <a:endParaRPr lang="fr-FR" sz="16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9C8F1C1-B0DF-1861-E4DA-ABD983798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780512" cy="330196"/>
          </a:xfrm>
        </p:spPr>
        <p:txBody>
          <a:bodyPr/>
          <a:lstStyle/>
          <a:p>
            <a:r>
              <a:rPr lang="fr-FR"/>
              <a:t>CODIR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2507B1-B65D-0211-28A6-55AF046F4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2F484EC9-43C5-3065-B587-27DA8E1FA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6A4C1067-4380-4733-6F19-086BBCD11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196204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8DD63-002B-4111-C3D7-25393637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6FC5C24-93F3-BF8F-F3F5-1C886E45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Equipes Experts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628F2-BCE8-89DE-2354-472D4A2EA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Equipe d’experts / contacts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647149-5D94-5F86-EC22-5DF7BBD469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4"/>
            <a:ext cx="10784147" cy="3019031"/>
          </a:xfrm>
        </p:spPr>
        <p:txBody>
          <a:bodyPr/>
          <a:lstStyle/>
          <a:p>
            <a:pPr lvl="1"/>
            <a:r>
              <a:rPr lang="fr-FR" sz="1600"/>
              <a:t>Equipe au LERIA</a:t>
            </a:r>
          </a:p>
          <a:p>
            <a:pPr lvl="1"/>
            <a:r>
              <a:rPr lang="fr-FR" sz="1600"/>
              <a:t>Equipe au SCAFOP </a:t>
            </a:r>
          </a:p>
          <a:p>
            <a:pPr lvl="1"/>
            <a:r>
              <a:rPr lang="fr-FR" sz="1600"/>
              <a:t>Equipe DDN</a:t>
            </a:r>
          </a:p>
          <a:p>
            <a:pPr lvl="1"/>
            <a:r>
              <a:rPr lang="fr-FR" sz="1600"/>
              <a:t>Equipe Laboratoires : </a:t>
            </a:r>
            <a:r>
              <a:rPr lang="fr-FR" sz="1600" b="1"/>
              <a:t>Janvier </a:t>
            </a:r>
            <a:r>
              <a:rPr lang="fr-FR" sz="1600"/>
              <a:t>« mail VPN+VPR pour déterminer les contacts »</a:t>
            </a:r>
          </a:p>
          <a:p>
            <a:pPr lvl="1"/>
            <a:r>
              <a:rPr lang="fr-FR" sz="1600"/>
              <a:t>Equipe Composantes : </a:t>
            </a:r>
            <a:r>
              <a:rPr lang="fr-FR" sz="1600" b="1"/>
              <a:t>Janvier</a:t>
            </a:r>
            <a:r>
              <a:rPr lang="fr-FR" sz="1600"/>
              <a:t> «  mail VPN auprès des Directrices et Directeurs de composantes »</a:t>
            </a:r>
          </a:p>
          <a:p>
            <a:pPr lvl="1"/>
            <a:r>
              <a:rPr lang="fr-FR" sz="1600"/>
              <a:t>Etudiant : question au VP étudiant</a:t>
            </a:r>
          </a:p>
          <a:p>
            <a:pPr marL="0" lvl="1" indent="0">
              <a:buNone/>
            </a:pPr>
            <a:endParaRPr lang="fr-FR" sz="16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9C8F1C1-B0DF-1861-E4DA-ABD983798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780512" cy="330196"/>
          </a:xfrm>
        </p:spPr>
        <p:txBody>
          <a:bodyPr/>
          <a:lstStyle/>
          <a:p>
            <a:r>
              <a:rPr lang="fr-FR"/>
              <a:t>CODIR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2507B1-B65D-0211-28A6-55AF046F4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2F484EC9-43C5-3065-B587-27DA8E1FA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6A4C1067-4380-4733-6F19-086BBCD11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433643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8DD63-002B-4111-C3D7-25393637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6FC5C24-93F3-BF8F-F3F5-1C886E45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Webinaires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628F2-BCE8-89DE-2354-472D4A2EA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Dates des deux premiers Webinaires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647149-5D94-5F86-EC22-5DF7BBD469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4"/>
            <a:ext cx="10784147" cy="3019031"/>
          </a:xfrm>
        </p:spPr>
        <p:txBody>
          <a:bodyPr/>
          <a:lstStyle/>
          <a:p>
            <a:pPr lvl="1"/>
            <a:r>
              <a:rPr lang="pt-BR" sz="1600"/>
              <a:t>Séance 1 - 25 novembre de 13h à 14h “Introduction à l’IA”, </a:t>
            </a:r>
            <a:r>
              <a:rPr lang="pt-BR" sz="1600" b="1"/>
              <a:t>80 participants / 120 inscrits</a:t>
            </a:r>
          </a:p>
          <a:p>
            <a:pPr algn="l"/>
            <a:r>
              <a:rPr lang="fr-FR" sz="1600" b="0" i="0">
                <a:solidFill>
                  <a:srgbClr val="333333"/>
                </a:solidFill>
                <a:effectLst/>
                <a:latin typeface="poppins-regular"/>
              </a:rPr>
              <a:t>Animé par Daniel Bourrion, conservateur des bibliothèques, responsable du Service transformation numérique à la DDN</a:t>
            </a:r>
          </a:p>
          <a:p>
            <a:pPr algn="l"/>
            <a:r>
              <a:rPr lang="fr-FR" sz="1600" b="0" i="0">
                <a:solidFill>
                  <a:srgbClr val="333333"/>
                </a:solidFill>
                <a:effectLst/>
                <a:latin typeface="poppins-regular"/>
              </a:rPr>
              <a:t>Cette première session vise à poser les bases : qu’est-ce qu’une IA, à quoi sert-elle vraiment, et qu’est-ce qu’on peut en attendre ? L’approche se veut simple, sans jargon technique, pour permettre à chacun de mieux appréhender ces outils. À la fin de la séance, un formulaire sera proposé pour recueillir des cas d’usage issus de vos pratiques professionnelles, afin d’alimenter la deuxième session.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9C8F1C1-B0DF-1861-E4DA-ABD983798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780512" cy="330196"/>
          </a:xfrm>
        </p:spPr>
        <p:txBody>
          <a:bodyPr/>
          <a:lstStyle/>
          <a:p>
            <a:r>
              <a:rPr lang="fr-FR"/>
              <a:t>CODIR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2507B1-B65D-0211-28A6-55AF046F4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2F484EC9-43C5-3065-B587-27DA8E1FA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6A4C1067-4380-4733-6F19-086BBCD11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51390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3D7E2-C1CA-7665-7E52-C7D768071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ACCCD-3234-84B1-CAC0-22792A1464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FE49C-FFEE-E2DC-F772-FF5073F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/>
              <a:t>SIFAC +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5F763C-43E2-F9CF-ABB2-76034813A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940219" cy="330196"/>
          </a:xfrm>
        </p:spPr>
        <p:txBody>
          <a:bodyPr/>
          <a:lstStyle/>
          <a:p>
            <a:r>
              <a:rPr lang="fr-FR"/>
              <a:t>CPN du 19 décembre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8C0A0-3443-AF50-5460-9B3054A77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49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8DD63-002B-4111-C3D7-25393637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6FC5C24-93F3-BF8F-F3F5-1C886E45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Webinaires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628F2-BCE8-89DE-2354-472D4A2EA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6222" y="1593289"/>
            <a:ext cx="5153790" cy="307777"/>
          </a:xfrm>
        </p:spPr>
        <p:txBody>
          <a:bodyPr/>
          <a:lstStyle/>
          <a:p>
            <a:r>
              <a:rPr lang="fr-FR"/>
              <a:t>Dates des deux premiers Webinaires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647149-5D94-5F86-EC22-5DF7BBD469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3" y="2718466"/>
            <a:ext cx="10784147" cy="3019031"/>
          </a:xfrm>
        </p:spPr>
        <p:txBody>
          <a:bodyPr/>
          <a:lstStyle/>
          <a:p>
            <a:pPr lvl="1"/>
            <a:r>
              <a:rPr lang="pt-BR" sz="1600"/>
              <a:t>Séance 2 - 2 décembre de 13h à 14h “On passe à la pratique”, </a:t>
            </a:r>
            <a:r>
              <a:rPr lang="pt-BR" sz="1600" b="1"/>
              <a:t>72 participants / 120 inscrits</a:t>
            </a:r>
          </a:p>
          <a:p>
            <a:pPr algn="l"/>
            <a:r>
              <a:rPr lang="fr-FR" sz="1600" b="0" i="0">
                <a:solidFill>
                  <a:srgbClr val="333333"/>
                </a:solidFill>
                <a:effectLst/>
                <a:latin typeface="poppins-regular"/>
              </a:rPr>
              <a:t>Animé par Jean-Michel Richer, maître de conférences en informatique (LERIA) et conférencier</a:t>
            </a:r>
          </a:p>
          <a:p>
            <a:pPr algn="l"/>
            <a:r>
              <a:rPr lang="fr-FR" sz="1600" b="0" i="0">
                <a:solidFill>
                  <a:srgbClr val="333333"/>
                </a:solidFill>
                <a:effectLst/>
                <a:latin typeface="poppins-regular"/>
              </a:rPr>
              <a:t>À partir de quelques exemples concrets tirés de vos retours, Jean-Michel Richer proposera une mise en pratique commentée. Objectif : montrer comment utiliser une IA, mais aussi identifier les biais, erreurs, et "hallucinations" possibles. Car non, tout ne sort pas tout cuit d’une machine dite intelligente.</a:t>
            </a:r>
          </a:p>
          <a:p>
            <a:pPr marL="0" lvl="1" indent="0">
              <a:buNone/>
            </a:pPr>
            <a:r>
              <a:rPr lang="fr-FR" sz="1600">
                <a:hlinkClick r:id="rId3"/>
              </a:rPr>
              <a:t>Lien vers les cas traités</a:t>
            </a:r>
            <a:endParaRPr lang="fr-FR" sz="1600"/>
          </a:p>
          <a:p>
            <a:r>
              <a:rPr lang="fr-FR" sz="1600"/>
              <a:t>Accès aux deux replay des webinaires : </a:t>
            </a:r>
            <a:r>
              <a:rPr lang="fr-FR">
                <a:hlinkClick r:id="rId4" tooltip="https://univangersfr-my.sharepoint.com/:v:/g/personal/daniel_bourrion_univ-angers_fr/evcnuekwtb5pko6wy5dvkcmbxydbqxpw9xb_kxvevavxqw?nav=eyjyzwzlcnjhbeluzm8ionsicmvmzxjyywxbchaioijtdhjlyw1xzwjbchailcjyzwzlcnjhbfzpzxcioijtagfyzurpywxvzy1maw5riiwicmvmzxjyywxbchbqbgf0zm9ybsi6ildlyiisinjlzmvycmfstw9kzsi6inzpzxcifx0%3d&amp;e=x7jn4w"/>
              </a:rPr>
              <a:t>Séminaire 1</a:t>
            </a:r>
            <a:r>
              <a:rPr lang="fr-FR"/>
              <a:t>         </a:t>
            </a:r>
            <a:r>
              <a:rPr lang="fr-FR">
                <a:hlinkClick r:id="rId5" tooltip="https://univangersfr-my.sharepoint.com/:v:/g/personal/daniel_bourrion_univ-angers_fr/eq0oa1i7aqlik0dx2jdhlgsbeicjluydcynyndagc6gw_q?nav=eyjyzwzlcnjhbeluzm8ionsicmvmzxjyywxbchaioijtdhjlyw1xzwjbchailcjyzwzlcnjhbfzpzxcioijtagfyzurpywxvzy1maw5riiwicmvmzxjyywxbchbqbgf0zm9ybsi6ildlyiisinjlzmvycmfstw9kzsi6inzpzxcifx0%3d&amp;e=aryozb"/>
              </a:rPr>
              <a:t>Séminaire 2</a:t>
            </a:r>
            <a:endParaRPr lang="fr-FR"/>
          </a:p>
          <a:p>
            <a:pPr marL="0" lvl="1" indent="0">
              <a:buNone/>
            </a:pPr>
            <a:endParaRPr lang="fr-FR" sz="16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9C8F1C1-B0DF-1861-E4DA-ABD983798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780512" cy="330196"/>
          </a:xfrm>
        </p:spPr>
        <p:txBody>
          <a:bodyPr/>
          <a:lstStyle/>
          <a:p>
            <a:r>
              <a:rPr lang="fr-FR"/>
              <a:t>CODIR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2507B1-B65D-0211-28A6-55AF046F4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2F484EC9-43C5-3065-B587-27DA8E1FA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3" y="242067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6A4C1067-4380-4733-6F19-086BBCD11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1831902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8DD63-002B-4111-C3D7-25393637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6FC5C24-93F3-BF8F-F3F5-1C886E45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IA – Objectifs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628F2-BCE8-89DE-2354-472D4A2EA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676" y="2370590"/>
            <a:ext cx="5153790" cy="307777"/>
          </a:xfrm>
        </p:spPr>
        <p:txBody>
          <a:bodyPr/>
          <a:lstStyle/>
          <a:p>
            <a:r>
              <a:rPr lang="fr-FR"/>
              <a:t>Les livrables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647149-5D94-5F86-EC22-5DF7BBD469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3184544"/>
            <a:ext cx="10784147" cy="3019031"/>
          </a:xfrm>
        </p:spPr>
        <p:txBody>
          <a:bodyPr vert="horz" lIns="0" tIns="0" rIns="0" bIns="0" rtlCol="0" anchor="t">
            <a:noAutofit/>
          </a:bodyPr>
          <a:lstStyle/>
          <a:p>
            <a:pPr lvl="1"/>
            <a:r>
              <a:rPr lang="fr-FR" sz="1600"/>
              <a:t>Outils</a:t>
            </a:r>
          </a:p>
          <a:p>
            <a:pPr lvl="1"/>
            <a:r>
              <a:rPr lang="fr-FR" sz="1600"/>
              <a:t>Formations / webinaires (selon usages )   </a:t>
            </a:r>
          </a:p>
          <a:p>
            <a:pPr lvl="1"/>
            <a:r>
              <a:rPr lang="fr-FR" sz="1600"/>
              <a:t>Accompagnement dans les projets : cas d’usages</a:t>
            </a:r>
          </a:p>
          <a:p>
            <a:pPr lvl="1"/>
            <a:r>
              <a:rPr lang="fr-FR" sz="1600"/>
              <a:t>Charte des personnels, trimestre 4 2026</a:t>
            </a:r>
          </a:p>
          <a:p>
            <a:pPr marL="0" lvl="1" indent="0">
              <a:buNone/>
            </a:pPr>
            <a:r>
              <a:rPr lang="fr-FR" sz="1600" b="1"/>
              <a:t>Points de vigilance qui vont vite devenir bloquants </a:t>
            </a:r>
            <a:r>
              <a:rPr lang="fr-FR" sz="1600"/>
              <a:t>: accompagnement RH nécessaire et budget qu’il faudra allouer.</a:t>
            </a:r>
            <a:br>
              <a:rPr lang="fr-FR" sz="1600">
                <a:latin typeface="+mj-lt"/>
              </a:rPr>
            </a:br>
            <a:endParaRPr lang="fr-FR" sz="1600"/>
          </a:p>
          <a:p>
            <a:pPr lvl="1"/>
            <a:endParaRPr lang="fr-FR" sz="16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9C8F1C1-B0DF-1861-E4DA-ABD983798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780512" cy="330196"/>
          </a:xfrm>
        </p:spPr>
        <p:txBody>
          <a:bodyPr/>
          <a:lstStyle/>
          <a:p>
            <a:r>
              <a:rPr lang="fr-FR"/>
              <a:t>CODIR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2507B1-B65D-0211-28A6-55AF046F4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2F484EC9-43C5-3065-B587-27DA8E1FA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674" y="2921756"/>
            <a:ext cx="10784149" cy="81419"/>
          </a:xfrm>
        </p:spPr>
        <p:txBody>
          <a:bodyPr/>
          <a:lstStyle/>
          <a:p>
            <a:endParaRPr lang="fr-FR"/>
          </a:p>
        </p:txBody>
      </p:sp>
      <p:pic>
        <p:nvPicPr>
          <p:cNvPr id="24" name="Graphic 41">
            <a:extLst>
              <a:ext uri="{FF2B5EF4-FFF2-40B4-BE49-F238E27FC236}">
                <a16:creationId xmlns:a16="http://schemas.microsoft.com/office/drawing/2014/main" id="{6A4C1067-4380-4733-6F19-086BBCD11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5" b="685"/>
          <a:stretch/>
        </p:blipFill>
        <p:spPr>
          <a:xfrm>
            <a:off x="690676" y="1430305"/>
            <a:ext cx="774000" cy="774000"/>
          </a:xfrm>
        </p:spPr>
      </p:pic>
    </p:spTree>
    <p:extLst>
      <p:ext uri="{BB962C8B-B14F-4D97-AF65-F5344CB8AC3E}">
        <p14:creationId xmlns:p14="http://schemas.microsoft.com/office/powerpoint/2010/main" val="2791823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110E-77C2-C4F2-BEA3-189B101E2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34E0-D8E3-90FB-4503-A71C53C13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Verdana Pro Semibold"/>
              </a:rPr>
              <a:t>07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C6E1F-0690-75E6-2B78-30F234D2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Réponses aux questions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684536-2C04-EBC3-D71D-2158A2216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940219" cy="330196"/>
          </a:xfrm>
        </p:spPr>
        <p:txBody>
          <a:bodyPr/>
          <a:lstStyle/>
          <a:p>
            <a:r>
              <a:rPr lang="fr-FR"/>
              <a:t>CPN du 19 décembre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57B697-A2B8-6C93-209C-D83C08744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47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692777-C769-B01C-27E6-4C486488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515080"/>
          </a:xfrm>
        </p:spPr>
        <p:txBody>
          <a:bodyPr/>
          <a:lstStyle/>
          <a:p>
            <a:r>
              <a:rPr lang="fr-FR"/>
              <a:t>Comment sont gérées la protection des données PIX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6E410B-B016-D59D-AE73-D4AE89D05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621800"/>
            <a:ext cx="10805788" cy="4339953"/>
          </a:xfrm>
        </p:spPr>
        <p:txBody>
          <a:bodyPr/>
          <a:lstStyle/>
          <a:p>
            <a:r>
              <a:rPr lang="fr-FR" b="1"/>
              <a:t>Responsable</a:t>
            </a:r>
            <a:endParaRPr lang="fr-FR"/>
          </a:p>
          <a:p>
            <a:r>
              <a:rPr lang="fr-FR"/>
              <a:t>Le GIP </a:t>
            </a:r>
            <a:r>
              <a:rPr lang="fr-FR" err="1"/>
              <a:t>Pix</a:t>
            </a:r>
            <a:r>
              <a:rPr lang="fr-FR"/>
              <a:t> gère les données, en tant que responsable ou sous-traitant pour les organisations (écoles, employeurs).</a:t>
            </a:r>
          </a:p>
          <a:p>
            <a:r>
              <a:rPr lang="fr-FR" b="1"/>
              <a:t>2. Données avec nom</a:t>
            </a:r>
            <a:endParaRPr lang="fr-FR"/>
          </a:p>
          <a:p>
            <a:r>
              <a:rPr lang="fr-FR"/>
              <a:t>Nom, prénom et email (obligatoires pour les adultes) sont collectés pour créer le compte et personnaliser les tests.</a:t>
            </a:r>
          </a:p>
          <a:p>
            <a:r>
              <a:rPr lang="fr-FR" b="1"/>
              <a:t>3. Utilisation</a:t>
            </a:r>
            <a:endParaRPr lang="fr-FR"/>
          </a:p>
          <a:p>
            <a:r>
              <a:rPr lang="fr-FR"/>
              <a:t>Les données servent à évaluer les compétences, certifier, améliorer le service et lutter contre la fraude.</a:t>
            </a:r>
          </a:p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66057-B403-C0B8-DD87-619A33C05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Nom du document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736113-FFA8-04CA-60C9-029E8F5EB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5905423-E3CE-91B8-8493-6BE436DDD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675" y="1375724"/>
            <a:ext cx="10805788" cy="216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688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85E87-75C5-EEAE-0D19-93F970B1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80EF3F-F6F4-DA2C-A332-3B899942D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586" y="1280160"/>
            <a:ext cx="10486310" cy="4738433"/>
          </a:xfrm>
        </p:spPr>
        <p:txBody>
          <a:bodyPr/>
          <a:lstStyle/>
          <a:p>
            <a:r>
              <a:rPr lang="fr-FR" b="1"/>
              <a:t>4. Partage</a:t>
            </a:r>
            <a:endParaRPr lang="fr-FR"/>
          </a:p>
          <a:p>
            <a:r>
              <a:rPr lang="fr-FR"/>
              <a:t>Seules les organisations liées à l’utilisateur (ex : lycée) reçoivent ses résultats, avec son accord.</a:t>
            </a:r>
          </a:p>
          <a:p>
            <a:r>
              <a:rPr lang="fr-FR" b="1"/>
              <a:t>5. Sécurité</a:t>
            </a:r>
            <a:endParaRPr lang="fr-FR"/>
          </a:p>
          <a:p>
            <a:r>
              <a:rPr lang="fr-FR"/>
              <a:t>Données hébergées en France/UE, chiffrées, conservées 5 ans max. L’utilisateur peut exercer ses droits via </a:t>
            </a:r>
            <a:r>
              <a:rPr lang="fr-FR">
                <a:hlinkClick r:id="rId3"/>
              </a:rPr>
              <a:t>dpd@pix.fr</a:t>
            </a:r>
            <a:r>
              <a:rPr lang="fr-FR"/>
              <a:t>.</a:t>
            </a:r>
          </a:p>
          <a:p>
            <a:br>
              <a:rPr lang="fr-FR"/>
            </a:br>
            <a:endParaRPr lang="fr-FR"/>
          </a:p>
          <a:p>
            <a:r>
              <a:rPr lang="fr-FR"/>
              <a:t>Pour en savoir plus : </a:t>
            </a:r>
            <a:r>
              <a:rPr lang="fr-FR">
                <a:hlinkClick r:id="rId4"/>
              </a:rPr>
              <a:t>https://pix.fr/politique-protection-donnees-personnelles-app</a:t>
            </a:r>
            <a:endParaRPr lang="fr-FR"/>
          </a:p>
          <a:p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6FC26B6-B995-0DA3-359B-BE8A3A6D3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940219" cy="330196"/>
          </a:xfrm>
        </p:spPr>
        <p:txBody>
          <a:bodyPr/>
          <a:lstStyle/>
          <a:p>
            <a:r>
              <a:rPr lang="fr-FR"/>
              <a:t>CPN du 19 décembre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9D25EF-2610-0AC8-C913-9B0D1D909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22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557FC-3AE8-8C9A-832B-2BE9C4B4A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DC4A2-8E32-6991-714F-8AAE0EF61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Verdana Pro Semibold"/>
              </a:rPr>
              <a:t>08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66838-CEEA-4AF4-E350-AB89337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Questions</a:t>
            </a:r>
            <a:br>
              <a:rPr lang="fr-FR"/>
            </a:br>
            <a:r>
              <a:rPr lang="fr-FR"/>
              <a:t>Diverses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FCF4D4-EA38-F352-0F5F-2AD1204C4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940219" cy="330196"/>
          </a:xfrm>
        </p:spPr>
        <p:txBody>
          <a:bodyPr/>
          <a:lstStyle/>
          <a:p>
            <a:r>
              <a:rPr lang="fr-FR"/>
              <a:t>CPN du 19 décembre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E6FD14-9C06-5A8F-3E38-4A8F24136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93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4B695-1E4C-00DF-9ED9-454A06D1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CPN 1</a:t>
            </a:r>
            <a:r>
              <a:rPr lang="fr-FR" baseline="30000"/>
              <a:t>er</a:t>
            </a:r>
            <a:r>
              <a:rPr lang="fr-FR"/>
              <a:t> semestre 2026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BED38F-35B5-9C93-D897-6C42BA3A35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728216"/>
            <a:ext cx="10805788" cy="423353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/>
              <a:t>Nous vous proposons de retenir les dates suivantes pour nos futures CPN :</a:t>
            </a:r>
          </a:p>
          <a:p>
            <a:pPr marL="285750" indent="-285750">
              <a:buFontTx/>
              <a:buChar char="-"/>
            </a:pPr>
            <a:r>
              <a:rPr lang="fr-FR"/>
              <a:t>Vendredi 3 avril matin</a:t>
            </a:r>
          </a:p>
          <a:p>
            <a:pPr marL="285750" indent="-285750">
              <a:buFontTx/>
              <a:buChar char="-"/>
            </a:pPr>
            <a:r>
              <a:rPr lang="fr-FR"/>
              <a:t>Vendredi 3 juillet après-midi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55A65-35FD-03C8-9438-FF4B5B749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Nom du document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670D6D-A82A-367D-98E6-6E92F02DF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A1E5F2B-2F30-B95D-0D9C-782DE1377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675" y="1386674"/>
            <a:ext cx="10805788" cy="216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29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E5088AD-5C91-9F03-4E63-43A446AFF0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</p:spPr>
        <p:txBody>
          <a:bodyPr vert="horz" lIns="0" tIns="0" rIns="0" bIns="45720" rtlCol="0" anchor="b">
            <a:normAutofit/>
          </a:bodyPr>
          <a:lstStyle/>
          <a:p>
            <a:r>
              <a:rPr lang="en-US"/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193280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C7CAE-01AB-849E-D476-6BEEBE15E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C7F67-2D9A-A69A-4C3D-5EFE0228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Présentation de l’équipe projet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177C2E-ADD1-3ECD-84EE-2C1E5103C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75" y="1616299"/>
            <a:ext cx="10805788" cy="307777"/>
          </a:xfrm>
        </p:spPr>
        <p:txBody>
          <a:bodyPr/>
          <a:lstStyle/>
          <a:p>
            <a:r>
              <a:rPr lang="fr-FR" sz="2400"/>
              <a:t>Composition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78A7E5-8E45-1C2C-C41E-472DAFA02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2766209"/>
            <a:ext cx="10805788" cy="3195544"/>
          </a:xfrm>
        </p:spPr>
        <p:txBody>
          <a:bodyPr/>
          <a:lstStyle/>
          <a:p>
            <a:r>
              <a:rPr lang="fr-FR" sz="2400"/>
              <a:t>- Équipe projet est composée de la DDN, l’agence comptable, et la DAF</a:t>
            </a:r>
          </a:p>
          <a:p>
            <a:r>
              <a:rPr lang="fr-FR" sz="2400"/>
              <a:t>- Six personnes impliquées, 2 par direction, montée en puissance de la quotité de travail 50% à aujourd’hui et à 100% à partir de septembre 26 jusqu’à février 27.</a:t>
            </a:r>
          </a:p>
          <a:p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9DAD6C1-8AA3-2D8F-F36E-BB57A7CD4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46708" cy="330196"/>
          </a:xfrm>
        </p:spPr>
        <p:txBody>
          <a:bodyPr/>
          <a:lstStyle/>
          <a:p>
            <a:r>
              <a:rPr lang="fr-FR"/>
              <a:t>Présentation SIFAC +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FB9BA9-6094-FCB9-B278-E73E70066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FFB5327F-D732-4E72-2DC1-4F4F0DE310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3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78490F-343C-F9AB-E4C3-5F1A0624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5" y="426767"/>
            <a:ext cx="10862132" cy="498598"/>
          </a:xfrm>
        </p:spPr>
        <p:txBody>
          <a:bodyPr/>
          <a:lstStyle/>
          <a:p>
            <a:r>
              <a:rPr lang="fr-FR"/>
              <a:t>Pourquoi le passage à SIFAC +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78866D-76A8-A93E-7ACD-465FF4F7B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2258569"/>
            <a:ext cx="10805788" cy="2916936"/>
          </a:xfrm>
        </p:spPr>
        <p:txBody>
          <a:bodyPr/>
          <a:lstStyle/>
          <a:p>
            <a:r>
              <a:rPr lang="fr-FR" sz="2800"/>
              <a:t>Fin de la maintenance du progiciel d’exploitation SIFAC (SAP ECC), et SIFAC Démat (risque sécuritaire)</a:t>
            </a:r>
          </a:p>
          <a:p>
            <a:r>
              <a:rPr lang="fr-FR" sz="2800"/>
              <a:t>Obligation de migration à SIFAC + (S4 Hana)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21CA3A1-C137-571F-3861-621B75790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46708" cy="330196"/>
          </a:xfrm>
        </p:spPr>
        <p:txBody>
          <a:bodyPr/>
          <a:lstStyle/>
          <a:p>
            <a:r>
              <a:rPr lang="fr-FR"/>
              <a:t>Présentation SIFAC +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AC3026-103F-0DB3-9D35-5C59D78B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8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79972931-DD00-CE63-246E-E0B5BC3976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75" y="694277"/>
            <a:ext cx="10805788" cy="551166"/>
          </a:xfrm>
        </p:spPr>
        <p:txBody>
          <a:bodyPr/>
          <a:lstStyle/>
          <a:p>
            <a:r>
              <a:rPr lang="fr-FR" sz="3600"/>
              <a:t>Quel est l’objectif du projet 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3980F3-B337-F2D7-05D1-983AC30CCC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487952"/>
            <a:ext cx="10805788" cy="4473800"/>
          </a:xfr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fr-FR" sz="2800"/>
              <a:t>Mener la conduite du changement avec des groupes de travail</a:t>
            </a:r>
          </a:p>
          <a:p>
            <a:pPr lvl="0"/>
            <a:r>
              <a:rPr lang="fr-FR" sz="2800" noProof="0"/>
              <a:t>D’avoir des référents « métiers »  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800" noProof="0"/>
              <a:t>pour reprendre les données,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800" noProof="0"/>
              <a:t>mettre en </a:t>
            </a:r>
            <a:r>
              <a:rPr lang="fr-FR" sz="2800"/>
              <a:t>qualité</a:t>
            </a:r>
            <a:r>
              <a:rPr lang="fr-FR" sz="2800" noProof="0"/>
              <a:t> les données,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800" noProof="0"/>
              <a:t>mettre en place des formations pour janvier et février 27.</a:t>
            </a:r>
          </a:p>
          <a:p>
            <a:pPr lvl="0"/>
            <a:endParaRPr lang="fr-FR" noProof="0"/>
          </a:p>
          <a:p>
            <a:pPr lvl="0"/>
            <a:endParaRPr lang="fr-FR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3133D45-3568-07ED-4CE6-1693EC464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646708" cy="330196"/>
          </a:xfrm>
        </p:spPr>
        <p:txBody>
          <a:bodyPr/>
          <a:lstStyle/>
          <a:p>
            <a:r>
              <a:rPr lang="fr-FR"/>
              <a:t>Présentation SIFAC +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1C3925-65E3-FC05-9953-E1B6ACA55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1E17B0CB-9B22-E794-5BF9-6BBF4881F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42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C5B02FC-A6C3-0171-811F-1F31B4B9D2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7019" y="604448"/>
            <a:ext cx="10805788" cy="619395"/>
          </a:xfrm>
        </p:spPr>
        <p:txBody>
          <a:bodyPr/>
          <a:lstStyle/>
          <a:p>
            <a:r>
              <a:rPr lang="fr-FR" sz="3600"/>
              <a:t>Quel est l’objectif du projet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370233-31F3-FF4D-1D3C-F41D3194D9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457484"/>
            <a:ext cx="10805788" cy="487632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 sz="2800" b="1"/>
              <a:t>Avantages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Amélioration de l’ergonomie plus simple et plus intuitive avec la </a:t>
            </a:r>
            <a:r>
              <a:rPr lang="fr-FR" sz="2400" err="1"/>
              <a:t>Fiorisation</a:t>
            </a:r>
            <a:r>
              <a:rPr lang="fr-FR" sz="240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Simplification des process avec des demandes d’achat sans FUA, ni mails, montée en compétence des agents,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Fiabilisation des délégations de signature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Lecture des budgets en temps réel </a:t>
            </a:r>
          </a:p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6A6CD8-7C17-A183-7C33-9DF5B91A6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Nom du document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5E3F6F-DF37-78C3-AF29-C59E19FC3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311C5C-DD0D-4634-AA58-1EB1FA85B81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488BBF9-529D-CBEB-1036-6C2427A5BB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E1928182-0446-D64D-3B6B-6764EDD364D1}"/>
              </a:ext>
            </a:extLst>
          </p:cNvPr>
          <p:cNvSpPr txBox="1">
            <a:spLocks/>
          </p:cNvSpPr>
          <p:nvPr/>
        </p:nvSpPr>
        <p:spPr>
          <a:xfrm>
            <a:off x="2036830" y="6377005"/>
            <a:ext cx="1646708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900" kern="1200" smtClean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Présentation SIFAC +</a:t>
            </a:r>
          </a:p>
        </p:txBody>
      </p:sp>
    </p:spTree>
    <p:extLst>
      <p:ext uri="{BB962C8B-B14F-4D97-AF65-F5344CB8AC3E}">
        <p14:creationId xmlns:p14="http://schemas.microsoft.com/office/powerpoint/2010/main" val="322076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79625-09E9-5A90-FCF1-744A741DD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A1ECC229-235D-293B-BC61-157BE4177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675" y="694276"/>
            <a:ext cx="10805788" cy="572767"/>
          </a:xfrm>
        </p:spPr>
        <p:txBody>
          <a:bodyPr/>
          <a:lstStyle/>
          <a:p>
            <a:r>
              <a:rPr lang="fr-FR" sz="3600"/>
              <a:t>Quel est le périmètre 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37B621-20C0-80AA-8F8E-D61DB335C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675" y="1555256"/>
            <a:ext cx="10805788" cy="4406496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noProof="0"/>
              <a:t>Toute la chaine de la dépense, de la demande d’achat au paiement de la facture,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noProof="0"/>
              <a:t>Conventions,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/>
              <a:t>Marchés,</a:t>
            </a:r>
            <a:endParaRPr lang="fr-FR" sz="2800" noProof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/>
              <a:t>Budget,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Toute la chaine de la recette.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r-FR" sz="2800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66663C6-3333-216F-6074-56C915B2A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830" y="6377005"/>
            <a:ext cx="1463699" cy="330196"/>
          </a:xfrm>
        </p:spPr>
        <p:txBody>
          <a:bodyPr/>
          <a:lstStyle/>
          <a:p>
            <a:r>
              <a:rPr lang="fr-FR"/>
              <a:t>Nom du document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1F985F-C319-7E16-A09C-D18964F8E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807" y="6377540"/>
            <a:ext cx="333166" cy="329661"/>
          </a:xfrm>
        </p:spPr>
        <p:txBody>
          <a:bodyPr/>
          <a:lstStyle/>
          <a:p>
            <a:fld id="{A5311C5C-DD0D-4634-AA58-1EB1FA85B81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BE01D1D3-1E47-22F0-BDFA-CA0A7A6F9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1">
            <a:extLst>
              <a:ext uri="{FF2B5EF4-FFF2-40B4-BE49-F238E27FC236}">
                <a16:creationId xmlns:a16="http://schemas.microsoft.com/office/drawing/2014/main" id="{4D3F7CBF-5A57-AB32-F807-E0413950C4EC}"/>
              </a:ext>
            </a:extLst>
          </p:cNvPr>
          <p:cNvSpPr txBox="1">
            <a:spLocks/>
          </p:cNvSpPr>
          <p:nvPr/>
        </p:nvSpPr>
        <p:spPr>
          <a:xfrm>
            <a:off x="2036830" y="6377005"/>
            <a:ext cx="1646708" cy="33019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rgbClr val="F2FCFE">
                    <a:alpha val="42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txBody>
          <a:bodyPr vert="horz" wrap="none" lIns="180000" tIns="79200" rIns="180000" bIns="7920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lang="fr-FR" sz="900" kern="1200" smtClean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Présentation SIFAC +</a:t>
            </a:r>
          </a:p>
        </p:txBody>
      </p:sp>
    </p:spTree>
    <p:extLst>
      <p:ext uri="{BB962C8B-B14F-4D97-AF65-F5344CB8AC3E}">
        <p14:creationId xmlns:p14="http://schemas.microsoft.com/office/powerpoint/2010/main" val="12894016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Université d'Angers">
  <a:themeElements>
    <a:clrScheme name="Personnalisé 1">
      <a:dk1>
        <a:srgbClr val="000000"/>
      </a:dk1>
      <a:lt1>
        <a:srgbClr val="FFFFFF"/>
      </a:lt1>
      <a:dk2>
        <a:srgbClr val="616161"/>
      </a:dk2>
      <a:lt2>
        <a:srgbClr val="F1F4F9"/>
      </a:lt2>
      <a:accent1>
        <a:srgbClr val="0ABBEF"/>
      </a:accent1>
      <a:accent2>
        <a:srgbClr val="0069B2"/>
      </a:accent2>
      <a:accent3>
        <a:srgbClr val="013050"/>
      </a:accent3>
      <a:accent4>
        <a:srgbClr val="EB5B56"/>
      </a:accent4>
      <a:accent5>
        <a:srgbClr val="13A538"/>
      </a:accent5>
      <a:accent6>
        <a:srgbClr val="00A18C"/>
      </a:accent6>
      <a:hlink>
        <a:srgbClr val="0091A7"/>
      </a:hlink>
      <a:folHlink>
        <a:srgbClr val="A7358B"/>
      </a:folHlink>
    </a:clrScheme>
    <a:fontScheme name="Office">
      <a:majorFont>
        <a:latin typeface="Verdana Pro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Verdana Pro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oolbox mprez">
  <a:themeElements>
    <a:clrScheme name="MPREZ 2023">
      <a:dk1>
        <a:srgbClr val="000000"/>
      </a:dk1>
      <a:lt1>
        <a:srgbClr val="FFFFFF"/>
      </a:lt1>
      <a:dk2>
        <a:srgbClr val="F8F8F8"/>
      </a:dk2>
      <a:lt2>
        <a:srgbClr val="E7E6E6"/>
      </a:lt2>
      <a:accent1>
        <a:srgbClr val="FAEE5C"/>
      </a:accent1>
      <a:accent2>
        <a:srgbClr val="9747FF"/>
      </a:accent2>
      <a:accent3>
        <a:srgbClr val="EDE7E2"/>
      </a:accent3>
      <a:accent4>
        <a:srgbClr val="E4DBD2"/>
      </a:accent4>
      <a:accent5>
        <a:srgbClr val="CEC9BD"/>
      </a:accent5>
      <a:accent6>
        <a:srgbClr val="494949"/>
      </a:accent6>
      <a:hlink>
        <a:srgbClr val="9747FF"/>
      </a:hlink>
      <a:folHlink>
        <a:srgbClr val="6A00F4"/>
      </a:folHlink>
    </a:clrScheme>
    <a:fontScheme name="MPREZ 2023">
      <a:majorFont>
        <a:latin typeface="Bagoss Standard"/>
        <a:ea typeface=""/>
        <a:cs typeface=""/>
      </a:majorFont>
      <a:minorFont>
        <a:latin typeface="Bagoss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P_CLEAN_TEMPLATE 2022.pptx" id="{AAB19C16-047A-4195-88D1-425CACA271F2}" vid="{1E1E2F11-99CD-481F-816A-3F65107B2BC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Verdana Pro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Verdana Pro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124F87E27A249A3E5FD8F38EE66B6" ma:contentTypeVersion="11" ma:contentTypeDescription="Crée un document." ma:contentTypeScope="" ma:versionID="215c961ab08c76e47f4bcb16f905aff7">
  <xsd:schema xmlns:xsd="http://www.w3.org/2001/XMLSchema" xmlns:xs="http://www.w3.org/2001/XMLSchema" xmlns:p="http://schemas.microsoft.com/office/2006/metadata/properties" xmlns:ns2="c85ac62b-27f5-466b-a372-3296fbd6ea94" xmlns:ns3="14b81776-e133-4dce-b2e8-6afb0b38aa2f" targetNamespace="http://schemas.microsoft.com/office/2006/metadata/properties" ma:root="true" ma:fieldsID="a178f027edfe6a358ab20716f401a65d" ns2:_="" ns3:_="">
    <xsd:import namespace="c85ac62b-27f5-466b-a372-3296fbd6ea94"/>
    <xsd:import namespace="14b81776-e133-4dce-b2e8-6afb0b38a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ac62b-27f5-466b-a372-3296fbd6e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81776-e133-4dce-b2e8-6afb0b38a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C1BBB1-E0C5-43C2-BE95-474182B9956C}">
  <ds:schemaRefs>
    <ds:schemaRef ds:uri="14b81776-e133-4dce-b2e8-6afb0b38aa2f"/>
    <ds:schemaRef ds:uri="c85ac62b-27f5-466b-a372-3296fbd6ea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50814A-A193-4FFA-83E0-38F1436A8D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4793E7-9EBA-41EA-A38E-FD41616A7D19}">
  <ds:schemaRefs>
    <ds:schemaRef ds:uri="14b81776-e133-4dce-b2e8-6afb0b38aa2f"/>
    <ds:schemaRef ds:uri="c85ac62b-27f5-466b-a372-3296fbd6ea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47</Slides>
  <Notes>35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Thème Université d'Angers</vt:lpstr>
      <vt:lpstr>Toolbox mprez</vt:lpstr>
      <vt:lpstr>CPN Salle du conseil DEG 19 décembre 2025 </vt:lpstr>
      <vt:lpstr>Sommaire</vt:lpstr>
      <vt:lpstr>Relevé de conclusions CPN 04/07/2025</vt:lpstr>
      <vt:lpstr>SIFAC +</vt:lpstr>
      <vt:lpstr>Présentation de l’équipe projet</vt:lpstr>
      <vt:lpstr>Pourquoi le passage à SIFAC 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Réinformatisation SCDA</vt:lpstr>
      <vt:lpstr>Périmètre du projet</vt:lpstr>
      <vt:lpstr>PowerPoint Presentation</vt:lpstr>
      <vt:lpstr>PowerPoint Presentation</vt:lpstr>
      <vt:lpstr>PowerPoint Presentation</vt:lpstr>
      <vt:lpstr>PowerPoint Presentation</vt:lpstr>
      <vt:lpstr>Panopto et après ?</vt:lpstr>
      <vt:lpstr>Panopto et après ?</vt:lpstr>
      <vt:lpstr>Informations exercices de crise DDN et Directions</vt:lpstr>
      <vt:lpstr>PCA/PRA, exercices de crise</vt:lpstr>
      <vt:lpstr>PCA/PRA, exercices de crise</vt:lpstr>
      <vt:lpstr>IA etc…</vt:lpstr>
      <vt:lpstr>IA – point d’étape</vt:lpstr>
      <vt:lpstr>IA – Point d’étape</vt:lpstr>
      <vt:lpstr>IA – Point d’étape</vt:lpstr>
      <vt:lpstr>IA – Point d’étape</vt:lpstr>
      <vt:lpstr>IA – Point d’étape</vt:lpstr>
      <vt:lpstr>IA – Point d’étape</vt:lpstr>
      <vt:lpstr>IA – Point d’étape</vt:lpstr>
      <vt:lpstr>IA – Déclinaisons </vt:lpstr>
      <vt:lpstr>IA – Equipe </vt:lpstr>
      <vt:lpstr>IA – Equipes Experts</vt:lpstr>
      <vt:lpstr>IA – Webinaires</vt:lpstr>
      <vt:lpstr>IA – Webinaires</vt:lpstr>
      <vt:lpstr>IA – Objectifs</vt:lpstr>
      <vt:lpstr>Réponses aux questions</vt:lpstr>
      <vt:lpstr>Comment sont gérées la protection des données PIX ?</vt:lpstr>
      <vt:lpstr>PowerPoint Presentation</vt:lpstr>
      <vt:lpstr>Questions Diverses</vt:lpstr>
      <vt:lpstr>CPN 1er semestre 2026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Saulue</dc:creator>
  <cp:revision>1</cp:revision>
  <dcterms:created xsi:type="dcterms:W3CDTF">2021-09-08T12:25:22Z</dcterms:created>
  <dcterms:modified xsi:type="dcterms:W3CDTF">2025-12-19T10:12:22Z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0x010100315124F87E27A249A3E5FD8F38EE66B6</vt:lpwstr>
  </property>
  <property fmtid="{D5CDD505-2E9C-101B-9397-08002B2CF9AE}" pid="3" name="MediaServiceImageTags">
    <vt:lpwstr/>
  </property>
</Properties>
</file>