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7" r:id="rId5"/>
    <p:sldMasterId id="2147483709" r:id="rId6"/>
    <p:sldMasterId id="2147483822" r:id="rId7"/>
    <p:sldMasterId id="2147483843" r:id="rId8"/>
  </p:sldMasterIdLst>
  <p:notesMasterIdLst>
    <p:notesMasterId r:id="rId69"/>
  </p:notesMasterIdLst>
  <p:sldIdLst>
    <p:sldId id="256" r:id="rId9"/>
    <p:sldId id="935" r:id="rId10"/>
    <p:sldId id="705" r:id="rId11"/>
    <p:sldId id="951" r:id="rId12"/>
    <p:sldId id="1006" r:id="rId13"/>
    <p:sldId id="1007" r:id="rId14"/>
    <p:sldId id="1008" r:id="rId15"/>
    <p:sldId id="1015" r:id="rId16"/>
    <p:sldId id="996" r:id="rId17"/>
    <p:sldId id="997" r:id="rId18"/>
    <p:sldId id="1003" r:id="rId19"/>
    <p:sldId id="1004" r:id="rId20"/>
    <p:sldId id="1005" r:id="rId21"/>
    <p:sldId id="1012" r:id="rId22"/>
    <p:sldId id="310" r:id="rId23"/>
    <p:sldId id="292" r:id="rId24"/>
    <p:sldId id="280" r:id="rId25"/>
    <p:sldId id="258" r:id="rId26"/>
    <p:sldId id="305" r:id="rId27"/>
    <p:sldId id="309" r:id="rId28"/>
    <p:sldId id="304" r:id="rId29"/>
    <p:sldId id="306" r:id="rId30"/>
    <p:sldId id="308" r:id="rId31"/>
    <p:sldId id="307" r:id="rId32"/>
    <p:sldId id="303" r:id="rId33"/>
    <p:sldId id="268" r:id="rId34"/>
    <p:sldId id="296" r:id="rId35"/>
    <p:sldId id="297" r:id="rId36"/>
    <p:sldId id="302" r:id="rId37"/>
    <p:sldId id="298" r:id="rId38"/>
    <p:sldId id="261" r:id="rId39"/>
    <p:sldId id="295" r:id="rId40"/>
    <p:sldId id="300" r:id="rId41"/>
    <p:sldId id="299" r:id="rId42"/>
    <p:sldId id="270" r:id="rId43"/>
    <p:sldId id="1016" r:id="rId44"/>
    <p:sldId id="267" r:id="rId45"/>
    <p:sldId id="277" r:id="rId46"/>
    <p:sldId id="286" r:id="rId47"/>
    <p:sldId id="995" r:id="rId48"/>
    <p:sldId id="988" r:id="rId49"/>
    <p:sldId id="1014" r:id="rId50"/>
    <p:sldId id="1002" r:id="rId51"/>
    <p:sldId id="1001" r:id="rId52"/>
    <p:sldId id="1013" r:id="rId53"/>
    <p:sldId id="990" r:id="rId54"/>
    <p:sldId id="274" r:id="rId55"/>
    <p:sldId id="974" r:id="rId56"/>
    <p:sldId id="987" r:id="rId57"/>
    <p:sldId id="991" r:id="rId58"/>
    <p:sldId id="998" r:id="rId59"/>
    <p:sldId id="1000" r:id="rId60"/>
    <p:sldId id="992" r:id="rId61"/>
    <p:sldId id="1017" r:id="rId62"/>
    <p:sldId id="1018" r:id="rId63"/>
    <p:sldId id="994" r:id="rId64"/>
    <p:sldId id="713" r:id="rId65"/>
    <p:sldId id="1010" r:id="rId66"/>
    <p:sldId id="492" r:id="rId67"/>
    <p:sldId id="493" r:id="rId68"/>
  </p:sldIdLst>
  <p:sldSz cx="9144000" cy="6858000" type="screen4x3"/>
  <p:notesSz cx="6858000" cy="9144000"/>
  <p:custDataLst>
    <p:tags r:id="rId7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3428358-90C1-42B6-B31F-5F2103B8D6BC}">
          <p14:sldIdLst>
            <p14:sldId id="256"/>
          </p14:sldIdLst>
        </p14:section>
        <p14:section name="Section sans titre" id="{EF803953-6F88-448A-A4D0-18F6A986EFF8}">
          <p14:sldIdLst>
            <p14:sldId id="935"/>
            <p14:sldId id="705"/>
            <p14:sldId id="951"/>
            <p14:sldId id="1006"/>
            <p14:sldId id="1007"/>
            <p14:sldId id="1008"/>
            <p14:sldId id="1015"/>
            <p14:sldId id="996"/>
            <p14:sldId id="997"/>
            <p14:sldId id="1003"/>
            <p14:sldId id="1004"/>
            <p14:sldId id="1005"/>
            <p14:sldId id="1012"/>
            <p14:sldId id="310"/>
            <p14:sldId id="292"/>
            <p14:sldId id="280"/>
            <p14:sldId id="258"/>
            <p14:sldId id="305"/>
            <p14:sldId id="309"/>
            <p14:sldId id="304"/>
            <p14:sldId id="306"/>
            <p14:sldId id="308"/>
            <p14:sldId id="307"/>
            <p14:sldId id="303"/>
            <p14:sldId id="268"/>
            <p14:sldId id="296"/>
            <p14:sldId id="297"/>
            <p14:sldId id="302"/>
            <p14:sldId id="298"/>
            <p14:sldId id="261"/>
            <p14:sldId id="295"/>
            <p14:sldId id="300"/>
            <p14:sldId id="299"/>
            <p14:sldId id="270"/>
            <p14:sldId id="1016"/>
            <p14:sldId id="267"/>
            <p14:sldId id="277"/>
            <p14:sldId id="286"/>
            <p14:sldId id="995"/>
            <p14:sldId id="988"/>
            <p14:sldId id="1014"/>
            <p14:sldId id="1002"/>
            <p14:sldId id="1001"/>
            <p14:sldId id="1013"/>
            <p14:sldId id="990"/>
            <p14:sldId id="274"/>
            <p14:sldId id="974"/>
            <p14:sldId id="987"/>
            <p14:sldId id="991"/>
            <p14:sldId id="998"/>
            <p14:sldId id="1000"/>
            <p14:sldId id="992"/>
            <p14:sldId id="1017"/>
            <p14:sldId id="1018"/>
            <p14:sldId id="994"/>
            <p14:sldId id="713"/>
            <p14:sldId id="1010"/>
            <p14:sldId id="492"/>
            <p14:sldId id="4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650666-A47B-1040-68DA-25C1FAF4F63A}" name="Daniel Bourrion" initials="DB" userId="S::daniel.bourrion@univ-angers.fr::5d034e2d-c6aa-4c66-b6fb-18a87295a534" providerId="AD"/>
  <p188:author id="{36AA43E3-73B1-5B20-D039-E3968C256D80}" name="Paola" initials="P" userId="Paol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 Vincendeau" initials="SV" lastIdx="1" clrIdx="0"/>
  <p:cmAuthor id="1" name="Daniel Bourrion" initials="DB" lastIdx="1" clrIdx="1">
    <p:extLst>
      <p:ext uri="{19B8F6BF-5375-455C-9EA6-DF929625EA0E}">
        <p15:presenceInfo xmlns:p15="http://schemas.microsoft.com/office/powerpoint/2012/main" userId="S::daniel.bourrion@univ-angers.fr::5d034e2d-c6aa-4c66-b6fb-18a87295a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B9EC"/>
    <a:srgbClr val="0BBAEF"/>
    <a:srgbClr val="0BBBEF"/>
    <a:srgbClr val="000000"/>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C0345E-6D6D-4F65-B6FE-CA35F6EF4A9F}" v="9" dt="2023-06-16T06:07:05.639"/>
    <p1510:client id="{4EE3D664-C6F5-862F-8718-2A24111175D7}" v="343" dt="2023-06-15T20:54:13.480"/>
    <p1510:client id="{724E6CA8-8A2C-1748-E99F-FE41DB3E7FE3}" v="379" dt="2023-06-15T21:46:13.275"/>
    <p1510:client id="{84927167-7D21-E2E9-96EC-EF8DD92AE3AA}" v="32" dt="2023-06-16T07:06:41.208"/>
    <p1510:client id="{ADDA3335-B82B-4F8A-BF71-832EFC2474A1}" v="1" dt="2023-06-16T08:18:06.460"/>
    <p1510:client id="{AEF15488-54B9-4F66-9C10-6BC26156EAA7}" v="97" dt="2023-06-15T12:44:35.112"/>
    <p1510:client id="{DCC967E0-A732-42D8-91FF-DD668759EA7C}" v="1133" dt="2023-06-16T07:15:05.60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notesMaster" Target="notesMasters/notesMaster1.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A9EAD-AD01-4746-BD3C-71A663349F42}" type="datetimeFigureOut">
              <a:rPr lang="fr-FR" smtClean="0"/>
              <a:t>04/09/2023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BD956-6367-49CA-B37E-8B9CA66BF27B}" type="slidenum">
              <a:rPr lang="fr-FR" smtClean="0"/>
              <a:t>‹N°›</a:t>
            </a:fld>
            <a:endParaRPr lang="fr-FR"/>
          </a:p>
        </p:txBody>
      </p:sp>
    </p:spTree>
    <p:extLst>
      <p:ext uri="{BB962C8B-B14F-4D97-AF65-F5344CB8AC3E}">
        <p14:creationId xmlns:p14="http://schemas.microsoft.com/office/powerpoint/2010/main" val="16360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D7BD956-6367-49CA-B37E-8B9CA66BF27B}" type="slidenum">
              <a:rPr lang="fr-FR" smtClean="0"/>
              <a:t>2</a:t>
            </a:fld>
            <a:endParaRPr lang="fr-FR"/>
          </a:p>
        </p:txBody>
      </p:sp>
    </p:spTree>
    <p:extLst>
      <p:ext uri="{BB962C8B-B14F-4D97-AF65-F5344CB8AC3E}">
        <p14:creationId xmlns:p14="http://schemas.microsoft.com/office/powerpoint/2010/main" val="4209800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EDBF03D-1DDA-4639-A512-ED1D59F699CD}" type="slidenum">
              <a:rPr lang="fr-FR" smtClean="0"/>
              <a:t>39</a:t>
            </a:fld>
            <a:endParaRPr lang="fr-FR"/>
          </a:p>
        </p:txBody>
      </p:sp>
    </p:spTree>
    <p:extLst>
      <p:ext uri="{BB962C8B-B14F-4D97-AF65-F5344CB8AC3E}">
        <p14:creationId xmlns:p14="http://schemas.microsoft.com/office/powerpoint/2010/main" val="47814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Accompagnement des équipes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soutient le développement des compétences professionnelles des équipes en pédagogie universitaire.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Il conseille et participe à la conception et à la réalisation de dispositifs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Pour cela, il propose diverses modalités d’accompagnement ponctuel ou au long cours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séances de formation,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RDV individuels ou en équipe,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modules d’autoformation, etc.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Produire et médiatiser des ressources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Les savoir-faire pédagogiques et multimédia de l’équipe permettent de réaliser ensemble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supports visuels ou animés,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supports vidéos,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jeux sérieux,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la dématérialisation de séquences d’enseignement.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Expérimenter de pratiques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accompagne les initiatives de transformation et d’innovation pédagogique. Il met à profit sa veille scientifique et technique et s’investit dans différents réseaux professionnels pour éprouver sereinement de nouvelles pratiques avec les </a:t>
            </a:r>
            <a:r>
              <a:rPr lang="fr-FR" sz="1800" err="1">
                <a:effectLst/>
                <a:latin typeface="Verdana" panose="020B0604030504040204" pitchFamily="34" charset="0"/>
                <a:ea typeface="Times New Roman" panose="02020603050405020304" pitchFamily="18" charset="0"/>
              </a:rPr>
              <a:t>enseignant·e·s</a:t>
            </a:r>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Valoriser des expériences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souhaite promouvoir les pratiques pédagogiques efficientes afin qu’elles deviennent des sources d’inspiration pour la communauté enseignante. Dans cet objectif, il organise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événements destinés à faire le focus sur une pratique spécifique,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une journée annuelle dédiée aux retours d’expérience des collègues. </a:t>
            </a:r>
            <a:endParaRPr lang="fr-FR" sz="1800">
              <a:effectLst/>
              <a:latin typeface="Times New Roman" panose="02020603050405020304" pitchFamily="18" charset="0"/>
              <a:ea typeface="Times New Roman" panose="02020603050405020304" pitchFamily="18" charset="0"/>
            </a:endParaRPr>
          </a:p>
          <a:p>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b="1" err="1"/>
              <a:t>Scholarship</a:t>
            </a:r>
            <a:r>
              <a:rPr lang="fr-FR" b="1"/>
              <a:t> of </a:t>
            </a:r>
            <a:r>
              <a:rPr lang="fr-FR" b="1" err="1"/>
              <a:t>Teaching</a:t>
            </a:r>
            <a:r>
              <a:rPr lang="fr-FR" b="1"/>
              <a:t> and Learning (</a:t>
            </a:r>
            <a:r>
              <a:rPr lang="fr-FR" b="1" err="1"/>
              <a:t>SoTL</a:t>
            </a:r>
            <a:r>
              <a:rPr lang="fr-FR" b="1"/>
              <a:t>)</a:t>
            </a:r>
          </a:p>
          <a:p>
            <a:r>
              <a:rPr lang="fr-FR"/>
              <a:t>le </a:t>
            </a:r>
            <a:r>
              <a:rPr lang="fr-FR" err="1"/>
              <a:t>SoTL</a:t>
            </a:r>
            <a:r>
              <a:rPr lang="fr-FR"/>
              <a:t> consiste en  une investigation systématique :</a:t>
            </a:r>
          </a:p>
          <a:p>
            <a:pPr>
              <a:buFont typeface="Arial" panose="020B0604020202020204" pitchFamily="34" charset="0"/>
              <a:buChar char="•"/>
            </a:pPr>
            <a:r>
              <a:rPr lang="fr-FR"/>
              <a:t>visant à mieux comprendre ou améliorer les apprentissages des étudiantes et des étudiants ainsi que les approches et pratiques pédagogiques qui influencent ces apprentissages</a:t>
            </a:r>
          </a:p>
          <a:p>
            <a:endParaRPr lang="fr-FR"/>
          </a:p>
        </p:txBody>
      </p:sp>
      <p:sp>
        <p:nvSpPr>
          <p:cNvPr id="4" name="Espace réservé du numéro de diapositive 3"/>
          <p:cNvSpPr>
            <a:spLocks noGrp="1"/>
          </p:cNvSpPr>
          <p:nvPr>
            <p:ph type="sldNum" sz="quarter" idx="5"/>
          </p:nvPr>
        </p:nvSpPr>
        <p:spPr/>
        <p:txBody>
          <a:bodyPr/>
          <a:lstStyle/>
          <a:p>
            <a:fld id="{EEDBF03D-1DDA-4639-A512-ED1D59F699CD}" type="slidenum">
              <a:rPr lang="fr-FR" smtClean="0"/>
              <a:t>19</a:t>
            </a:fld>
            <a:endParaRPr lang="fr-FR"/>
          </a:p>
        </p:txBody>
      </p:sp>
    </p:spTree>
    <p:extLst>
      <p:ext uri="{BB962C8B-B14F-4D97-AF65-F5344CB8AC3E}">
        <p14:creationId xmlns:p14="http://schemas.microsoft.com/office/powerpoint/2010/main" val="3116060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Accompagnement des équipes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soutient le développement des compétences professionnelles des équipes en pédagogie universitaire.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Il conseille et participe à la conception et à la réalisation de dispositifs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Pour cela, il propose diverses modalités d’accompagnement ponctuel ou au long cours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séances de formation,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RDV individuels ou en équipe,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modules d’autoformation, etc.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Produire et médiatiser des ressources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Les savoir-faire pédagogiques et multimédia de l’équipe permettent de réaliser ensemble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supports visuels ou animés,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supports vidéos,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jeux sérieux,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la dématérialisation de séquences d’enseignement.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Expérimenter de pratiques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accompagne les initiatives de transformation et d’innovation pédagogique. Il met à profit sa veille scientifique et technique et s’investit dans différents réseaux professionnels pour éprouver sereinement de nouvelles pratiques avec les </a:t>
            </a:r>
            <a:r>
              <a:rPr lang="fr-FR" sz="1800" err="1">
                <a:effectLst/>
                <a:latin typeface="Verdana" panose="020B0604030504040204" pitchFamily="34" charset="0"/>
                <a:ea typeface="Times New Roman" panose="02020603050405020304" pitchFamily="18" charset="0"/>
              </a:rPr>
              <a:t>enseignant·e·s</a:t>
            </a:r>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Valoriser des expériences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souhaite promouvoir les pratiques pédagogiques efficientes afin qu’elles deviennent des sources d’inspiration pour la communauté enseignante. Dans cet objectif, il organise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événements destinés à faire le focus sur une pratique spécifique,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une journée annuelle dédiée aux retours d’expérience des collègues. </a:t>
            </a:r>
            <a:endParaRPr lang="fr-FR" sz="1800">
              <a:effectLst/>
              <a:latin typeface="Times New Roman" panose="02020603050405020304" pitchFamily="18" charset="0"/>
              <a:ea typeface="Times New Roman" panose="02020603050405020304" pitchFamily="18" charset="0"/>
            </a:endParaRPr>
          </a:p>
          <a:p>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b="1" err="1"/>
              <a:t>Scholarship</a:t>
            </a:r>
            <a:r>
              <a:rPr lang="fr-FR" b="1"/>
              <a:t> of </a:t>
            </a:r>
            <a:r>
              <a:rPr lang="fr-FR" b="1" err="1"/>
              <a:t>Teaching</a:t>
            </a:r>
            <a:r>
              <a:rPr lang="fr-FR" b="1"/>
              <a:t> and Learning (</a:t>
            </a:r>
            <a:r>
              <a:rPr lang="fr-FR" b="1" err="1"/>
              <a:t>SoTL</a:t>
            </a:r>
            <a:r>
              <a:rPr lang="fr-FR" b="1"/>
              <a:t>)</a:t>
            </a:r>
          </a:p>
          <a:p>
            <a:r>
              <a:rPr lang="fr-FR"/>
              <a:t>le </a:t>
            </a:r>
            <a:r>
              <a:rPr lang="fr-FR" err="1"/>
              <a:t>SoTL</a:t>
            </a:r>
            <a:r>
              <a:rPr lang="fr-FR"/>
              <a:t> consiste en  une investigation systématique :</a:t>
            </a:r>
          </a:p>
          <a:p>
            <a:pPr>
              <a:buFont typeface="Arial" panose="020B0604020202020204" pitchFamily="34" charset="0"/>
              <a:buChar char="•"/>
            </a:pPr>
            <a:r>
              <a:rPr lang="fr-FR"/>
              <a:t>visant à mieux comprendre ou améliorer les apprentissages des étudiantes et des étudiants ainsi que les approches et pratiques pédagogiques qui influencent ces apprentissages</a:t>
            </a:r>
          </a:p>
          <a:p>
            <a:endParaRPr lang="fr-FR"/>
          </a:p>
        </p:txBody>
      </p:sp>
      <p:sp>
        <p:nvSpPr>
          <p:cNvPr id="4" name="Espace réservé du numéro de diapositive 3"/>
          <p:cNvSpPr>
            <a:spLocks noGrp="1"/>
          </p:cNvSpPr>
          <p:nvPr>
            <p:ph type="sldNum" sz="quarter" idx="5"/>
          </p:nvPr>
        </p:nvSpPr>
        <p:spPr/>
        <p:txBody>
          <a:bodyPr/>
          <a:lstStyle/>
          <a:p>
            <a:fld id="{EEDBF03D-1DDA-4639-A512-ED1D59F699CD}" type="slidenum">
              <a:rPr lang="fr-FR" smtClean="0"/>
              <a:t>22</a:t>
            </a:fld>
            <a:endParaRPr lang="fr-FR"/>
          </a:p>
        </p:txBody>
      </p:sp>
    </p:spTree>
    <p:extLst>
      <p:ext uri="{BB962C8B-B14F-4D97-AF65-F5344CB8AC3E}">
        <p14:creationId xmlns:p14="http://schemas.microsoft.com/office/powerpoint/2010/main" val="95455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Accompagnement des équipes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soutient le développement des compétences professionnelles des équipes en pédagogie universitaire.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Il conseille et participe à la conception et à la réalisation de dispositifs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Pour cela, il propose diverses modalités d’accompagnement ponctuel ou au long cours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séances de formation,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RDV individuels ou en équipe,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modules d’autoformation, etc.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Produire et médiatiser des ressources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Les savoir-faire pédagogiques et multimédia de l’équipe permettent de réaliser ensemble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supports visuels ou animés,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supports vidéos,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jeux sérieux,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la dématérialisation de séquences d’enseignement.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Expérimenter de pratiques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accompagne les initiatives de transformation et d’innovation pédagogique. Il met à profit sa veille scientifique et technique et s’investit dans différents réseaux professionnels pour éprouver sereinement de nouvelles pratiques avec les </a:t>
            </a:r>
            <a:r>
              <a:rPr lang="fr-FR" sz="1800" err="1">
                <a:effectLst/>
                <a:latin typeface="Verdana" panose="020B0604030504040204" pitchFamily="34" charset="0"/>
                <a:ea typeface="Times New Roman" panose="02020603050405020304" pitchFamily="18" charset="0"/>
              </a:rPr>
              <a:t>enseignant·e·s</a:t>
            </a:r>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Valoriser des expériences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souhaite promouvoir les pratiques pédagogiques efficientes afin qu’elles deviennent des sources d’inspiration pour la communauté enseignante. Dans cet objectif, il organise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événements destinés à faire le focus sur une pratique spécifique,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une journée annuelle dédiée aux retours d’expérience des collègues. </a:t>
            </a:r>
            <a:endParaRPr lang="fr-FR" sz="1800">
              <a:effectLst/>
              <a:latin typeface="Times New Roman" panose="02020603050405020304" pitchFamily="18" charset="0"/>
              <a:ea typeface="Times New Roman" panose="02020603050405020304" pitchFamily="18" charset="0"/>
            </a:endParaRPr>
          </a:p>
          <a:p>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b="1" err="1"/>
              <a:t>Scholarship</a:t>
            </a:r>
            <a:r>
              <a:rPr lang="fr-FR" b="1"/>
              <a:t> of </a:t>
            </a:r>
            <a:r>
              <a:rPr lang="fr-FR" b="1" err="1"/>
              <a:t>Teaching</a:t>
            </a:r>
            <a:r>
              <a:rPr lang="fr-FR" b="1"/>
              <a:t> and Learning (</a:t>
            </a:r>
            <a:r>
              <a:rPr lang="fr-FR" b="1" err="1"/>
              <a:t>SoTL</a:t>
            </a:r>
            <a:r>
              <a:rPr lang="fr-FR" b="1"/>
              <a:t>)</a:t>
            </a:r>
          </a:p>
          <a:p>
            <a:r>
              <a:rPr lang="fr-FR"/>
              <a:t>le </a:t>
            </a:r>
            <a:r>
              <a:rPr lang="fr-FR" err="1"/>
              <a:t>SoTL</a:t>
            </a:r>
            <a:r>
              <a:rPr lang="fr-FR"/>
              <a:t> consiste en  une investigation systématique :</a:t>
            </a:r>
          </a:p>
          <a:p>
            <a:pPr>
              <a:buFont typeface="Arial" panose="020B0604020202020204" pitchFamily="34" charset="0"/>
              <a:buChar char="•"/>
            </a:pPr>
            <a:r>
              <a:rPr lang="fr-FR"/>
              <a:t>visant à mieux comprendre ou améliorer les apprentissages des étudiantes et des étudiants ainsi que les approches et pratiques pédagogiques qui influencent ces apprentissages</a:t>
            </a:r>
          </a:p>
          <a:p>
            <a:endParaRPr lang="fr-FR"/>
          </a:p>
        </p:txBody>
      </p:sp>
      <p:sp>
        <p:nvSpPr>
          <p:cNvPr id="4" name="Espace réservé du numéro de diapositive 3"/>
          <p:cNvSpPr>
            <a:spLocks noGrp="1"/>
          </p:cNvSpPr>
          <p:nvPr>
            <p:ph type="sldNum" sz="quarter" idx="5"/>
          </p:nvPr>
        </p:nvSpPr>
        <p:spPr/>
        <p:txBody>
          <a:bodyPr/>
          <a:lstStyle/>
          <a:p>
            <a:fld id="{EEDBF03D-1DDA-4639-A512-ED1D59F699CD}" type="slidenum">
              <a:rPr lang="fr-FR" smtClean="0"/>
              <a:t>24</a:t>
            </a:fld>
            <a:endParaRPr lang="fr-FR"/>
          </a:p>
        </p:txBody>
      </p:sp>
    </p:spTree>
    <p:extLst>
      <p:ext uri="{BB962C8B-B14F-4D97-AF65-F5344CB8AC3E}">
        <p14:creationId xmlns:p14="http://schemas.microsoft.com/office/powerpoint/2010/main" val="2352330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Accompagnement des équipes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soutient le développement des compétences professionnelles des équipes en pédagogie universitaire.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Il conseille et participe à la conception et à la réalisation de dispositifs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Pour cela, il propose diverses modalités d’accompagnement ponctuel ou au long cours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séances de formation,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RDV individuels ou en équipe,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modules d’autoformation, etc.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Produire et médiatiser des ressources pédagogiques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Les savoir-faire pédagogiques et multimédia de l’équipe permettent de réaliser ensemble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supports visuels ou animés,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supports vidéos,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jeux sérieux,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la dématérialisation de séquences d’enseignement.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Expérimenter de pratiques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accompagne les initiatives de transformation et d’innovation pédagogique. Il met à profit sa veille scientifique et technique et s’investit dans différents réseaux professionnels pour éprouver sereinement de nouvelles pratiques avec les </a:t>
            </a:r>
            <a:r>
              <a:rPr lang="fr-FR" sz="1800" err="1">
                <a:effectLst/>
                <a:latin typeface="Verdana" panose="020B0604030504040204" pitchFamily="34" charset="0"/>
                <a:ea typeface="Times New Roman" panose="02020603050405020304" pitchFamily="18" charset="0"/>
              </a:rPr>
              <a:t>enseignant·e·s</a:t>
            </a:r>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 </a:t>
            </a:r>
            <a:endParaRPr lang="fr-FR" sz="1800">
              <a:effectLst/>
              <a:latin typeface="Times New Roman" panose="02020603050405020304" pitchFamily="18" charset="0"/>
              <a:ea typeface="Times New Roman" panose="02020603050405020304" pitchFamily="18" charset="0"/>
            </a:endParaRPr>
          </a:p>
          <a:p>
            <a:pPr marL="685800" fontAlgn="base"/>
            <a:r>
              <a:rPr lang="fr-FR" sz="1800" b="1" i="1">
                <a:solidFill>
                  <a:srgbClr val="000000"/>
                </a:solidFill>
                <a:effectLst/>
                <a:latin typeface="Times New Roman" panose="02020603050405020304" pitchFamily="18" charset="0"/>
                <a:ea typeface="Times New Roman" panose="02020603050405020304" pitchFamily="18" charset="0"/>
              </a:rPr>
              <a:t>Valoriser des expériences </a:t>
            </a:r>
            <a:endParaRPr lang="fr-FR" sz="1800">
              <a:effectLst/>
              <a:latin typeface="Times New Roman" panose="02020603050405020304" pitchFamily="18" charset="0"/>
              <a:ea typeface="Times New Roman" panose="02020603050405020304" pitchFamily="18" charset="0"/>
            </a:endParaRPr>
          </a:p>
          <a:p>
            <a:pPr marL="85725" algn="just" fontAlgn="base"/>
            <a:r>
              <a:rPr lang="fr-FR" sz="1800">
                <a:effectLst/>
                <a:latin typeface="Verdana" panose="020B0604030504040204" pitchFamily="34" charset="0"/>
                <a:ea typeface="Times New Roman" panose="02020603050405020304" pitchFamily="18" charset="0"/>
              </a:rPr>
              <a:t>Le </a:t>
            </a:r>
            <a:r>
              <a:rPr lang="fr-FR" sz="1800" err="1">
                <a:effectLst/>
                <a:latin typeface="Verdana" panose="020B0604030504040204" pitchFamily="34" charset="0"/>
                <a:ea typeface="Times New Roman" panose="02020603050405020304" pitchFamily="18" charset="0"/>
              </a:rPr>
              <a:t>Lab’UA</a:t>
            </a:r>
            <a:r>
              <a:rPr lang="fr-FR" sz="1800">
                <a:effectLst/>
                <a:latin typeface="Verdana" panose="020B0604030504040204" pitchFamily="34" charset="0"/>
                <a:ea typeface="Times New Roman" panose="02020603050405020304" pitchFamily="18" charset="0"/>
              </a:rPr>
              <a:t> souhaite promouvoir les pratiques pédagogiques efficientes afin qu’elles deviennent des sources d’inspiration pour la communauté enseignante. Dans cet objectif, il organise :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des événements destinés à faire le focus sur une pratique spécifique, </a:t>
            </a:r>
            <a:endParaRPr lang="fr-FR" sz="1800">
              <a:effectLst/>
              <a:latin typeface="Times New Roman" panose="02020603050405020304" pitchFamily="18" charset="0"/>
              <a:ea typeface="Times New Roman" panose="02020603050405020304" pitchFamily="18" charset="0"/>
            </a:endParaRPr>
          </a:p>
          <a:p>
            <a:pPr marL="342900" lvl="0" indent="-342900" algn="just" fontAlgn="base">
              <a:buSzPts val="1000"/>
              <a:buFont typeface="Symbol" pitchFamily="2" charset="2"/>
              <a:buChar char=""/>
              <a:tabLst>
                <a:tab pos="457200" algn="l"/>
              </a:tabLst>
            </a:pPr>
            <a:r>
              <a:rPr lang="fr-FR" sz="1800">
                <a:effectLst/>
                <a:latin typeface="Verdana" panose="020B0604030504040204" pitchFamily="34" charset="0"/>
                <a:ea typeface="Times New Roman" panose="02020603050405020304" pitchFamily="18" charset="0"/>
              </a:rPr>
              <a:t>une journée annuelle dédiée aux retours d’expérience des collègues. </a:t>
            </a:r>
            <a:endParaRPr lang="fr-FR" sz="1800">
              <a:effectLst/>
              <a:latin typeface="Times New Roman" panose="02020603050405020304" pitchFamily="18" charset="0"/>
              <a:ea typeface="Times New Roman" panose="02020603050405020304" pitchFamily="18" charset="0"/>
            </a:endParaRPr>
          </a:p>
          <a:p>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b="1" err="1"/>
              <a:t>Scholarship</a:t>
            </a:r>
            <a:r>
              <a:rPr lang="fr-FR" b="1"/>
              <a:t> of </a:t>
            </a:r>
            <a:r>
              <a:rPr lang="fr-FR" b="1" err="1"/>
              <a:t>Teaching</a:t>
            </a:r>
            <a:r>
              <a:rPr lang="fr-FR" b="1"/>
              <a:t> and Learning (</a:t>
            </a:r>
            <a:r>
              <a:rPr lang="fr-FR" b="1" err="1"/>
              <a:t>SoTL</a:t>
            </a:r>
            <a:r>
              <a:rPr lang="fr-FR" b="1"/>
              <a:t>)</a:t>
            </a:r>
          </a:p>
          <a:p>
            <a:r>
              <a:rPr lang="fr-FR"/>
              <a:t>le </a:t>
            </a:r>
            <a:r>
              <a:rPr lang="fr-FR" err="1"/>
              <a:t>SoTL</a:t>
            </a:r>
            <a:r>
              <a:rPr lang="fr-FR"/>
              <a:t> consiste en  une investigation systématique :</a:t>
            </a:r>
          </a:p>
          <a:p>
            <a:pPr>
              <a:buFont typeface="Arial" panose="020B0604020202020204" pitchFamily="34" charset="0"/>
              <a:buChar char="•"/>
            </a:pPr>
            <a:r>
              <a:rPr lang="fr-FR"/>
              <a:t>visant à mieux comprendre ou améliorer les apprentissages des étudiantes et des étudiants ainsi que les approches et pratiques pédagogiques qui influencent ces apprentissages</a:t>
            </a:r>
          </a:p>
          <a:p>
            <a:endParaRPr lang="fr-FR"/>
          </a:p>
        </p:txBody>
      </p:sp>
      <p:sp>
        <p:nvSpPr>
          <p:cNvPr id="4" name="Espace réservé du numéro de diapositive 3"/>
          <p:cNvSpPr>
            <a:spLocks noGrp="1"/>
          </p:cNvSpPr>
          <p:nvPr>
            <p:ph type="sldNum" sz="quarter" idx="5"/>
          </p:nvPr>
        </p:nvSpPr>
        <p:spPr/>
        <p:txBody>
          <a:bodyPr/>
          <a:lstStyle/>
          <a:p>
            <a:fld id="{EEDBF03D-1DDA-4639-A512-ED1D59F699CD}" type="slidenum">
              <a:rPr lang="fr-FR" smtClean="0"/>
              <a:t>26</a:t>
            </a:fld>
            <a:endParaRPr lang="fr-FR"/>
          </a:p>
        </p:txBody>
      </p:sp>
    </p:spTree>
    <p:extLst>
      <p:ext uri="{BB962C8B-B14F-4D97-AF65-F5344CB8AC3E}">
        <p14:creationId xmlns:p14="http://schemas.microsoft.com/office/powerpoint/2010/main" val="114732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 algn="just" fontAlgn="base"/>
            <a:r>
              <a:rPr lang="fr-FR" sz="1800">
                <a:effectLst/>
                <a:latin typeface="Verdana" panose="020B0604030504040204" pitchFamily="34" charset="0"/>
                <a:ea typeface="Times New Roman" panose="02020603050405020304" pitchFamily="18" charset="0"/>
              </a:rPr>
              <a:t> </a:t>
            </a:r>
            <a:endParaRPr lang="fr-FR"/>
          </a:p>
        </p:txBody>
      </p:sp>
      <p:sp>
        <p:nvSpPr>
          <p:cNvPr id="4" name="Espace réservé du numéro de diapositive 3"/>
          <p:cNvSpPr>
            <a:spLocks noGrp="1"/>
          </p:cNvSpPr>
          <p:nvPr>
            <p:ph type="sldNum" sz="quarter" idx="5"/>
          </p:nvPr>
        </p:nvSpPr>
        <p:spPr/>
        <p:txBody>
          <a:bodyPr/>
          <a:lstStyle/>
          <a:p>
            <a:fld id="{EEDBF03D-1DDA-4639-A512-ED1D59F699CD}" type="slidenum">
              <a:rPr lang="fr-FR" smtClean="0"/>
              <a:t>28</a:t>
            </a:fld>
            <a:endParaRPr lang="fr-FR"/>
          </a:p>
        </p:txBody>
      </p:sp>
    </p:spTree>
    <p:extLst>
      <p:ext uri="{BB962C8B-B14F-4D97-AF65-F5344CB8AC3E}">
        <p14:creationId xmlns:p14="http://schemas.microsoft.com/office/powerpoint/2010/main" val="256497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5725" algn="just" fontAlgn="base"/>
            <a:endParaRPr lang="fr-FR"/>
          </a:p>
        </p:txBody>
      </p:sp>
      <p:sp>
        <p:nvSpPr>
          <p:cNvPr id="4" name="Espace réservé du numéro de diapositive 3"/>
          <p:cNvSpPr>
            <a:spLocks noGrp="1"/>
          </p:cNvSpPr>
          <p:nvPr>
            <p:ph type="sldNum" sz="quarter" idx="5"/>
          </p:nvPr>
        </p:nvSpPr>
        <p:spPr/>
        <p:txBody>
          <a:bodyPr/>
          <a:lstStyle/>
          <a:p>
            <a:fld id="{EEDBF03D-1DDA-4639-A512-ED1D59F699CD}" type="slidenum">
              <a:rPr lang="fr-FR" smtClean="0"/>
              <a:t>29</a:t>
            </a:fld>
            <a:endParaRPr lang="fr-FR"/>
          </a:p>
        </p:txBody>
      </p:sp>
    </p:spTree>
    <p:extLst>
      <p:ext uri="{BB962C8B-B14F-4D97-AF65-F5344CB8AC3E}">
        <p14:creationId xmlns:p14="http://schemas.microsoft.com/office/powerpoint/2010/main" val="3588847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 dossier adopte une approche méthodologique combinant </a:t>
            </a:r>
            <a:r>
              <a:rPr lang="fr-FR" b="1"/>
              <a:t>recherches scientifiques</a:t>
            </a:r>
            <a:r>
              <a:rPr lang="fr-FR"/>
              <a:t> et </a:t>
            </a:r>
            <a:r>
              <a:rPr lang="fr-FR" b="1"/>
              <a:t>retours d’expériences des enseignants</a:t>
            </a:r>
            <a:r>
              <a:rPr lang="fr-FR"/>
              <a:t>. Les critères présentés par Gilles et Charlier dans le chapitre “État de l’art” serviront de référence pour analyser les différentes pratiques partagées par les enseignants de l’université d’Angers (LLSH, Sciences et IFSI). </a:t>
            </a:r>
          </a:p>
          <a:p>
            <a:r>
              <a:rPr lang="fr-FR"/>
              <a:t>La question de la </a:t>
            </a:r>
            <a:r>
              <a:rPr lang="fr-FR" b="1"/>
              <a:t>fraude</a:t>
            </a:r>
            <a:r>
              <a:rPr lang="fr-FR"/>
              <a:t> et de son lien avec l’évaluation sera également abordée plus en profondeur afin de questionner et démystifier les représentations de chacun sur ce sujet. </a:t>
            </a:r>
          </a:p>
          <a:p>
            <a:r>
              <a:rPr lang="fr-FR"/>
              <a:t>Le </a:t>
            </a:r>
            <a:r>
              <a:rPr lang="fr-FR" err="1"/>
              <a:t>Lab’UA</a:t>
            </a:r>
            <a:r>
              <a:rPr lang="fr-FR"/>
              <a:t> vous proposera également “La cartographie des évaluations en ligne” en fin de dossier. Un </a:t>
            </a:r>
            <a:r>
              <a:rPr lang="fr-FR" b="1"/>
              <a:t>support pédagogique</a:t>
            </a:r>
            <a:r>
              <a:rPr lang="fr-FR"/>
              <a:t> destiné aux enseignants et ingénieurs pédagogiques souhaitant construire ou questionner leurs évaluations en ligne. </a:t>
            </a:r>
          </a:p>
          <a:p>
            <a:endParaRPr lang="fr-FR"/>
          </a:p>
        </p:txBody>
      </p:sp>
      <p:sp>
        <p:nvSpPr>
          <p:cNvPr id="4" name="Espace réservé du numéro de diapositive 3"/>
          <p:cNvSpPr>
            <a:spLocks noGrp="1"/>
          </p:cNvSpPr>
          <p:nvPr>
            <p:ph type="sldNum" sz="quarter" idx="5"/>
          </p:nvPr>
        </p:nvSpPr>
        <p:spPr/>
        <p:txBody>
          <a:bodyPr/>
          <a:lstStyle/>
          <a:p>
            <a:fld id="{EEDBF03D-1DDA-4639-A512-ED1D59F699CD}" type="slidenum">
              <a:rPr lang="fr-FR" smtClean="0"/>
              <a:t>31</a:t>
            </a:fld>
            <a:endParaRPr lang="fr-FR"/>
          </a:p>
        </p:txBody>
      </p:sp>
    </p:spTree>
    <p:extLst>
      <p:ext uri="{BB962C8B-B14F-4D97-AF65-F5344CB8AC3E}">
        <p14:creationId xmlns:p14="http://schemas.microsoft.com/office/powerpoint/2010/main" val="11039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MLE métier du Livre et de l’édition</a:t>
            </a:r>
          </a:p>
        </p:txBody>
      </p:sp>
      <p:sp>
        <p:nvSpPr>
          <p:cNvPr id="4" name="Espace réservé du numéro de diapositive 3"/>
          <p:cNvSpPr>
            <a:spLocks noGrp="1"/>
          </p:cNvSpPr>
          <p:nvPr>
            <p:ph type="sldNum" sz="quarter" idx="5"/>
          </p:nvPr>
        </p:nvSpPr>
        <p:spPr/>
        <p:txBody>
          <a:bodyPr/>
          <a:lstStyle/>
          <a:p>
            <a:fld id="{EEDBF03D-1DDA-4639-A512-ED1D59F699CD}" type="slidenum">
              <a:rPr lang="fr-FR" smtClean="0"/>
              <a:t>36</a:t>
            </a:fld>
            <a:endParaRPr lang="fr-FR"/>
          </a:p>
        </p:txBody>
      </p:sp>
    </p:spTree>
    <p:extLst>
      <p:ext uri="{BB962C8B-B14F-4D97-AF65-F5344CB8AC3E}">
        <p14:creationId xmlns:p14="http://schemas.microsoft.com/office/powerpoint/2010/main" val="101958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21823A-F740-42C3-ACB0-61FD95936EAA}"/>
              </a:ext>
            </a:extLst>
          </p:cNvPr>
          <p:cNvSpPr/>
          <p:nvPr userDrawn="1"/>
        </p:nvSpPr>
        <p:spPr>
          <a:xfrm>
            <a:off x="163902" y="145062"/>
            <a:ext cx="8816196" cy="3252188"/>
          </a:xfrm>
          <a:prstGeom prst="rect">
            <a:avLst/>
          </a:prstGeom>
          <a:solidFill>
            <a:srgbClr val="0BB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a:xfrm>
            <a:off x="685800" y="1122363"/>
            <a:ext cx="7772400" cy="2129795"/>
          </a:xfrm>
        </p:spPr>
        <p:txBody>
          <a:bodyPr anchor="b">
            <a:normAutofit/>
          </a:bodyPr>
          <a:lstStyle>
            <a:lvl1pPr algn="ctr">
              <a:defRPr sz="4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fr-FR"/>
              <a:t>Modifiez le style du titre</a:t>
            </a:r>
            <a:endParaRPr lang="en-US"/>
          </a:p>
        </p:txBody>
      </p:sp>
      <p:sp>
        <p:nvSpPr>
          <p:cNvPr id="3" name="Subtitle 2"/>
          <p:cNvSpPr>
            <a:spLocks noGrp="1"/>
          </p:cNvSpPr>
          <p:nvPr>
            <p:ph type="subTitle" idx="1"/>
          </p:nvPr>
        </p:nvSpPr>
        <p:spPr>
          <a:xfrm>
            <a:off x="1143000" y="3916392"/>
            <a:ext cx="6858000" cy="1341407"/>
          </a:xfrm>
        </p:spPr>
        <p:txBody>
          <a:bodyPr>
            <a:normAutofit/>
          </a:bodyPr>
          <a:lstStyle>
            <a:lvl1pPr marL="0" indent="0" algn="ctr">
              <a:buNone/>
              <a:defRPr sz="28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
        <p:nvSpPr>
          <p:cNvPr id="4" name="Date Placeholder 3"/>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B302D89-0CF0-4A1E-AFDF-C3997DFE7B2C}" type="slidenum">
              <a:rPr lang="fr-FR" smtClean="0"/>
              <a:pPr/>
              <a:t>‹N°›</a:t>
            </a:fld>
            <a:endParaRPr lang="fr-FR"/>
          </a:p>
        </p:txBody>
      </p:sp>
      <p:sp>
        <p:nvSpPr>
          <p:cNvPr id="11" name="Rectangle 10">
            <a:extLst>
              <a:ext uri="{FF2B5EF4-FFF2-40B4-BE49-F238E27FC236}">
                <a16:creationId xmlns:a16="http://schemas.microsoft.com/office/drawing/2014/main" id="{71CEC214-D9D2-4665-977E-C37D135B8E86}"/>
              </a:ext>
            </a:extLst>
          </p:cNvPr>
          <p:cNvSpPr/>
          <p:nvPr userDrawn="1"/>
        </p:nvSpPr>
        <p:spPr>
          <a:xfrm>
            <a:off x="163902" y="145062"/>
            <a:ext cx="559998" cy="138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26364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B302D89-0CF0-4A1E-AFDF-C3997DFE7B2C}" type="slidenum">
              <a:rPr lang="fr-FR" smtClean="0"/>
              <a:pPr/>
              <a:t>‹N°›</a:t>
            </a:fld>
            <a:endParaRPr lang="fr-FR"/>
          </a:p>
        </p:txBody>
      </p:sp>
    </p:spTree>
    <p:extLst>
      <p:ext uri="{BB962C8B-B14F-4D97-AF65-F5344CB8AC3E}">
        <p14:creationId xmlns:p14="http://schemas.microsoft.com/office/powerpoint/2010/main" val="349765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B302D89-0CF0-4A1E-AFDF-C3997DFE7B2C}" type="slidenum">
              <a:rPr lang="fr-FR" smtClean="0"/>
              <a:pPr/>
              <a:t>‹N°›</a:t>
            </a:fld>
            <a:endParaRPr lang="fr-FR"/>
          </a:p>
        </p:txBody>
      </p:sp>
    </p:spTree>
    <p:extLst>
      <p:ext uri="{BB962C8B-B14F-4D97-AF65-F5344CB8AC3E}">
        <p14:creationId xmlns:p14="http://schemas.microsoft.com/office/powerpoint/2010/main" val="314545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ccueil &quot;tiret bleu&quot;">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B6616E1A-941F-9A5C-FE61-36A1E6DFAB87}"/>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Rectangle 8">
            <a:extLst>
              <a:ext uri="{FF2B5EF4-FFF2-40B4-BE49-F238E27FC236}">
                <a16:creationId xmlns:a16="http://schemas.microsoft.com/office/drawing/2014/main" id="{987F3781-F193-9794-C426-C77EF35B8A68}"/>
              </a:ext>
            </a:extLst>
          </p:cNvPr>
          <p:cNvSpPr/>
          <p:nvPr userDrawn="1"/>
        </p:nvSpPr>
        <p:spPr>
          <a:xfrm>
            <a:off x="1090383" y="4035790"/>
            <a:ext cx="577735" cy="82453"/>
          </a:xfrm>
          <a:prstGeom prst="rect">
            <a:avLst/>
          </a:prstGeom>
          <a:solidFill>
            <a:srgbClr val="00B0F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4" name="Sous-titre 2">
            <a:extLst>
              <a:ext uri="{FF2B5EF4-FFF2-40B4-BE49-F238E27FC236}">
                <a16:creationId xmlns:a16="http://schemas.microsoft.com/office/drawing/2014/main" id="{649396D0-E1FD-A3AF-3BC4-2AC540D5F0F6}"/>
              </a:ext>
            </a:extLst>
          </p:cNvPr>
          <p:cNvSpPr txBox="1">
            <a:spLocks/>
          </p:cNvSpPr>
          <p:nvPr userDrawn="1"/>
        </p:nvSpPr>
        <p:spPr>
          <a:xfrm>
            <a:off x="988142" y="5142598"/>
            <a:ext cx="864977" cy="3651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500"/>
              <a:t>Auteur : </a:t>
            </a:r>
          </a:p>
        </p:txBody>
      </p:sp>
      <p:sp>
        <p:nvSpPr>
          <p:cNvPr id="18" name="Sous-titre 2">
            <a:extLst>
              <a:ext uri="{FF2B5EF4-FFF2-40B4-BE49-F238E27FC236}">
                <a16:creationId xmlns:a16="http://schemas.microsoft.com/office/drawing/2014/main" id="{1841AFE8-9EAE-E550-B616-FC923098D09E}"/>
              </a:ext>
            </a:extLst>
          </p:cNvPr>
          <p:cNvSpPr txBox="1">
            <a:spLocks/>
          </p:cNvSpPr>
          <p:nvPr userDrawn="1"/>
        </p:nvSpPr>
        <p:spPr>
          <a:xfrm>
            <a:off x="988141" y="4534319"/>
            <a:ext cx="864977" cy="36512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500"/>
              <a:t>Date : </a:t>
            </a:r>
          </a:p>
        </p:txBody>
      </p:sp>
      <p:sp>
        <p:nvSpPr>
          <p:cNvPr id="4" name="Espace réservé du texte 3">
            <a:extLst>
              <a:ext uri="{FF2B5EF4-FFF2-40B4-BE49-F238E27FC236}">
                <a16:creationId xmlns:a16="http://schemas.microsoft.com/office/drawing/2014/main" id="{80DF9BB5-7720-E73D-E16E-2BF42C33BE51}"/>
              </a:ext>
            </a:extLst>
          </p:cNvPr>
          <p:cNvSpPr>
            <a:spLocks noGrp="1"/>
          </p:cNvSpPr>
          <p:nvPr>
            <p:ph type="body" sz="quarter" idx="10" hasCustomPrompt="1"/>
          </p:nvPr>
        </p:nvSpPr>
        <p:spPr>
          <a:xfrm>
            <a:off x="1853118" y="4543960"/>
            <a:ext cx="1702594" cy="365125"/>
          </a:xfrm>
        </p:spPr>
        <p:txBody>
          <a:bodyPr>
            <a:noAutofit/>
          </a:bodyPr>
          <a:lstStyle>
            <a:lvl1pPr marL="0" indent="0">
              <a:buNone/>
              <a:defRPr sz="1500">
                <a:latin typeface="UA Poppins Texte" panose="00000600000000000000" pitchFamily="50" charset="0"/>
                <a:cs typeface="UA Poppins Texte" panose="00000600000000000000" pitchFamily="50" charset="0"/>
              </a:defRPr>
            </a:lvl1pPr>
            <a:lvl2pPr>
              <a:defRPr sz="1500">
                <a:latin typeface="UA Poppins Texte" panose="00000600000000000000" pitchFamily="50" charset="0"/>
                <a:cs typeface="UA Poppins Texte" panose="00000600000000000000" pitchFamily="50" charset="0"/>
              </a:defRPr>
            </a:lvl2pPr>
            <a:lvl3pPr>
              <a:defRPr sz="1500">
                <a:latin typeface="UA Poppins Texte" panose="00000600000000000000" pitchFamily="50" charset="0"/>
                <a:cs typeface="UA Poppins Texte" panose="00000600000000000000" pitchFamily="50" charset="0"/>
              </a:defRPr>
            </a:lvl3pPr>
            <a:lvl4pPr>
              <a:defRPr sz="1500">
                <a:latin typeface="UA Poppins Texte" panose="00000600000000000000" pitchFamily="50" charset="0"/>
                <a:cs typeface="UA Poppins Texte" panose="00000600000000000000" pitchFamily="50" charset="0"/>
              </a:defRPr>
            </a:lvl4pPr>
            <a:lvl5pPr>
              <a:defRPr sz="1500">
                <a:latin typeface="UA Poppins Texte" panose="00000600000000000000" pitchFamily="50" charset="0"/>
                <a:cs typeface="UA Poppins Texte" panose="00000600000000000000" pitchFamily="50" charset="0"/>
              </a:defRPr>
            </a:lvl5pPr>
          </a:lstStyle>
          <a:p>
            <a:pPr lvl="0"/>
            <a:r>
              <a:rPr lang="fr-FR"/>
              <a:t>00/00/2023</a:t>
            </a:r>
          </a:p>
        </p:txBody>
      </p:sp>
      <p:sp>
        <p:nvSpPr>
          <p:cNvPr id="5" name="Espace réservé du texte 3">
            <a:extLst>
              <a:ext uri="{FF2B5EF4-FFF2-40B4-BE49-F238E27FC236}">
                <a16:creationId xmlns:a16="http://schemas.microsoft.com/office/drawing/2014/main" id="{C2BAE9AE-6D5A-5130-363E-03C4E554B89D}"/>
              </a:ext>
            </a:extLst>
          </p:cNvPr>
          <p:cNvSpPr>
            <a:spLocks noGrp="1"/>
          </p:cNvSpPr>
          <p:nvPr>
            <p:ph type="body" sz="quarter" idx="11" hasCustomPrompt="1"/>
          </p:nvPr>
        </p:nvSpPr>
        <p:spPr>
          <a:xfrm>
            <a:off x="1853118" y="5132957"/>
            <a:ext cx="1702594" cy="365125"/>
          </a:xfrm>
        </p:spPr>
        <p:txBody>
          <a:bodyPr>
            <a:noAutofit/>
          </a:bodyPr>
          <a:lstStyle>
            <a:lvl1pPr marL="0" indent="0">
              <a:buNone/>
              <a:defRPr sz="1500">
                <a:latin typeface="UA Poppins Texte" panose="00000600000000000000" pitchFamily="50" charset="0"/>
                <a:cs typeface="UA Poppins Texte" panose="00000600000000000000" pitchFamily="50" charset="0"/>
              </a:defRPr>
            </a:lvl1pPr>
            <a:lvl2pPr>
              <a:defRPr sz="1500">
                <a:latin typeface="UA Poppins Texte" panose="00000600000000000000" pitchFamily="50" charset="0"/>
                <a:cs typeface="UA Poppins Texte" panose="00000600000000000000" pitchFamily="50" charset="0"/>
              </a:defRPr>
            </a:lvl2pPr>
            <a:lvl3pPr>
              <a:defRPr sz="1500">
                <a:latin typeface="UA Poppins Texte" panose="00000600000000000000" pitchFamily="50" charset="0"/>
                <a:cs typeface="UA Poppins Texte" panose="00000600000000000000" pitchFamily="50" charset="0"/>
              </a:defRPr>
            </a:lvl3pPr>
            <a:lvl4pPr>
              <a:defRPr sz="1500">
                <a:latin typeface="UA Poppins Texte" panose="00000600000000000000" pitchFamily="50" charset="0"/>
                <a:cs typeface="UA Poppins Texte" panose="00000600000000000000" pitchFamily="50" charset="0"/>
              </a:defRPr>
            </a:lvl4pPr>
            <a:lvl5pPr>
              <a:defRPr sz="1500">
                <a:latin typeface="UA Poppins Texte" panose="00000600000000000000" pitchFamily="50" charset="0"/>
                <a:cs typeface="UA Poppins Texte" panose="00000600000000000000" pitchFamily="50" charset="0"/>
              </a:defRPr>
            </a:lvl5pPr>
          </a:lstStyle>
          <a:p>
            <a:r>
              <a:rPr lang="fr-FR">
                <a:latin typeface="UA Poppins Texte" panose="00000600000000000000" pitchFamily="50" charset="0"/>
                <a:cs typeface="UA Poppins Texte" panose="00000600000000000000" pitchFamily="50" charset="0"/>
              </a:rPr>
              <a:t>Prénom Nom</a:t>
            </a:r>
          </a:p>
        </p:txBody>
      </p:sp>
      <p:sp>
        <p:nvSpPr>
          <p:cNvPr id="3" name="Espace réservé du numéro de diapositive 6">
            <a:extLst>
              <a:ext uri="{FF2B5EF4-FFF2-40B4-BE49-F238E27FC236}">
                <a16:creationId xmlns:a16="http://schemas.microsoft.com/office/drawing/2014/main" id="{1483312A-54DB-A18A-DD90-01FA1730EEAC}"/>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2" name="Titre 1">
            <a:extLst>
              <a:ext uri="{FF2B5EF4-FFF2-40B4-BE49-F238E27FC236}">
                <a16:creationId xmlns:a16="http://schemas.microsoft.com/office/drawing/2014/main" id="{0EB3A870-B93A-9859-55ED-F56FD6A3BE20}"/>
              </a:ext>
            </a:extLst>
          </p:cNvPr>
          <p:cNvSpPr>
            <a:spLocks noGrp="1"/>
          </p:cNvSpPr>
          <p:nvPr>
            <p:ph type="ctrTitle" hasCustomPrompt="1"/>
          </p:nvPr>
        </p:nvSpPr>
        <p:spPr>
          <a:xfrm>
            <a:off x="988143" y="1122363"/>
            <a:ext cx="4804679" cy="2387600"/>
          </a:xfrm>
        </p:spPr>
        <p:txBody>
          <a:bodyPr anchor="b">
            <a:normAutofit/>
          </a:bodyPr>
          <a:lstStyle>
            <a:lvl1pPr algn="l">
              <a:defRPr sz="3750"/>
            </a:lvl1pPr>
          </a:lstStyle>
          <a:p>
            <a:r>
              <a:rPr lang="fr-FR"/>
              <a:t>Titre du diaporama</a:t>
            </a:r>
          </a:p>
        </p:txBody>
      </p:sp>
      <p:sp>
        <p:nvSpPr>
          <p:cNvPr id="11" name="Espace réservé pour une image  3">
            <a:extLst>
              <a:ext uri="{FF2B5EF4-FFF2-40B4-BE49-F238E27FC236}">
                <a16:creationId xmlns:a16="http://schemas.microsoft.com/office/drawing/2014/main" id="{15BE6256-75D2-B50C-4DD8-D1F3EE2E99AF}"/>
              </a:ext>
              <a:ext uri="{C183D7F6-B498-43B3-948B-1728B52AA6E4}">
                <adec:decorative xmlns:adec="http://schemas.microsoft.com/office/drawing/2017/decorative" val="1"/>
              </a:ext>
            </a:extLst>
          </p:cNvPr>
          <p:cNvSpPr>
            <a:spLocks noGrp="1"/>
          </p:cNvSpPr>
          <p:nvPr>
            <p:ph type="pic" sz="quarter" idx="17" hasCustomPrompt="1"/>
          </p:nvPr>
        </p:nvSpPr>
        <p:spPr>
          <a:xfrm>
            <a:off x="5947284" y="407325"/>
            <a:ext cx="3120517" cy="4006821"/>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choix pour illustrer votre page d’accueil à l’aide des images fournies dans le dossier « pastilles »</a:t>
            </a:r>
          </a:p>
        </p:txBody>
      </p:sp>
    </p:spTree>
    <p:extLst>
      <p:ext uri="{BB962C8B-B14F-4D97-AF65-F5344CB8AC3E}">
        <p14:creationId xmlns:p14="http://schemas.microsoft.com/office/powerpoint/2010/main" val="3556849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OMMAIRE ou LISTE numérotée">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AB4C624C-A8D5-58CB-1B1F-58CB04AA5214}"/>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AF93DAB4-4299-2541-B6DF-202E6AECF157}"/>
              </a:ext>
            </a:extLst>
          </p:cNvPr>
          <p:cNvSpPr>
            <a:spLocks noGrp="1"/>
          </p:cNvSpPr>
          <p:nvPr>
            <p:ph type="title" hasCustomPrompt="1"/>
          </p:nvPr>
        </p:nvSpPr>
        <p:spPr>
          <a:xfrm>
            <a:off x="860898" y="1196503"/>
            <a:ext cx="6813495" cy="836579"/>
          </a:xfrm>
        </p:spPr>
        <p:txBody>
          <a:bodyPr/>
          <a:lstStyle>
            <a:lvl1pPr>
              <a:defRPr/>
            </a:lvl1pPr>
          </a:lstStyle>
          <a:p>
            <a:r>
              <a:rPr lang="fr-FR"/>
              <a:t>sommaire</a:t>
            </a:r>
          </a:p>
        </p:txBody>
      </p:sp>
      <p:sp>
        <p:nvSpPr>
          <p:cNvPr id="11" name="Espace réservé du texte 10">
            <a:extLst>
              <a:ext uri="{FF2B5EF4-FFF2-40B4-BE49-F238E27FC236}">
                <a16:creationId xmlns:a16="http://schemas.microsoft.com/office/drawing/2014/main" id="{559E9E56-F8DF-A854-1154-C8E9AF2B9191}"/>
              </a:ext>
            </a:extLst>
          </p:cNvPr>
          <p:cNvSpPr>
            <a:spLocks noGrp="1"/>
          </p:cNvSpPr>
          <p:nvPr>
            <p:ph type="body" sz="quarter" idx="10" hasCustomPrompt="1"/>
          </p:nvPr>
        </p:nvSpPr>
        <p:spPr>
          <a:xfrm>
            <a:off x="2918298" y="2572581"/>
            <a:ext cx="4756095" cy="3254287"/>
          </a:xfrm>
        </p:spPr>
        <p:txBody>
          <a:bodyPr numCol="2" anchor="ctr" anchorCtr="0">
            <a:noAutofit/>
          </a:bodyPr>
          <a:lstStyle>
            <a:lvl1pPr marL="257175" indent="-257175">
              <a:lnSpc>
                <a:spcPct val="150000"/>
              </a:lnSpc>
              <a:buClr>
                <a:srgbClr val="E8398D"/>
              </a:buClr>
              <a:buSzPct val="200000"/>
              <a:buFont typeface="+mj-lt"/>
              <a:buAutoNum type="arabicPeriod"/>
              <a:defRPr sz="1350">
                <a:latin typeface="UA Poppins Texte" panose="00000600000000000000" pitchFamily="50" charset="0"/>
                <a:cs typeface="UA Poppins Texte" panose="00000600000000000000" pitchFamily="50" charset="0"/>
              </a:defRPr>
            </a:lvl1pPr>
          </a:lstStyle>
          <a:p>
            <a:r>
              <a:rPr lang="fr-FR"/>
              <a:t>Ajouter les éléments de la liste un à un en revenant à la ligne entre deux.</a:t>
            </a:r>
          </a:p>
        </p:txBody>
      </p:sp>
      <p:sp>
        <p:nvSpPr>
          <p:cNvPr id="3" name="Espace réservé du numéro de diapositive 6">
            <a:extLst>
              <a:ext uri="{FF2B5EF4-FFF2-40B4-BE49-F238E27FC236}">
                <a16:creationId xmlns:a16="http://schemas.microsoft.com/office/drawing/2014/main" id="{A9B94130-43F9-E206-8C91-2EAEF5C5C171}"/>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7" name="Espace réservé pour une image  3">
            <a:extLst>
              <a:ext uri="{FF2B5EF4-FFF2-40B4-BE49-F238E27FC236}">
                <a16:creationId xmlns:a16="http://schemas.microsoft.com/office/drawing/2014/main" id="{88AEAD06-2425-8EB6-EFFF-8D3BACB02D6E}"/>
              </a:ext>
              <a:ext uri="{C183D7F6-B498-43B3-948B-1728B52AA6E4}">
                <adec:decorative xmlns:adec="http://schemas.microsoft.com/office/drawing/2017/decorative" val="1"/>
              </a:ext>
            </a:extLst>
          </p:cNvPr>
          <p:cNvSpPr>
            <a:spLocks noGrp="1"/>
          </p:cNvSpPr>
          <p:nvPr>
            <p:ph type="pic" sz="quarter" idx="17" hasCustomPrompt="1"/>
          </p:nvPr>
        </p:nvSpPr>
        <p:spPr>
          <a:xfrm>
            <a:off x="714492" y="2875280"/>
            <a:ext cx="2140744" cy="2648886"/>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à nouveau la pastille choisie en page d’accueil via le dossier nommé « pastilles »</a:t>
            </a:r>
          </a:p>
        </p:txBody>
      </p:sp>
    </p:spTree>
    <p:extLst>
      <p:ext uri="{BB962C8B-B14F-4D97-AF65-F5344CB8AC3E}">
        <p14:creationId xmlns:p14="http://schemas.microsoft.com/office/powerpoint/2010/main" val="288506860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5907E231-D745-6203-B195-FF073A940A77}"/>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AB4314F7-7643-4222-47D8-59BBF9FBB848}"/>
              </a:ext>
            </a:extLst>
          </p:cNvPr>
          <p:cNvSpPr>
            <a:spLocks noGrp="1"/>
          </p:cNvSpPr>
          <p:nvPr>
            <p:ph type="title" hasCustomPrompt="1"/>
          </p:nvPr>
        </p:nvSpPr>
        <p:spPr>
          <a:xfrm>
            <a:off x="2808862" y="1624519"/>
            <a:ext cx="4669277" cy="3686784"/>
          </a:xfrm>
        </p:spPr>
        <p:txBody>
          <a:bodyPr anchor="ctr" anchorCtr="0">
            <a:normAutofit/>
          </a:bodyPr>
          <a:lstStyle>
            <a:lvl1pPr>
              <a:defRPr sz="3000"/>
            </a:lvl1pPr>
          </a:lstStyle>
          <a:p>
            <a:r>
              <a:rPr lang="fr-FR"/>
              <a:t>Titre de section</a:t>
            </a:r>
          </a:p>
        </p:txBody>
      </p:sp>
      <p:sp>
        <p:nvSpPr>
          <p:cNvPr id="9" name="Espace réservé du numéro de diapositive 6">
            <a:extLst>
              <a:ext uri="{FF2B5EF4-FFF2-40B4-BE49-F238E27FC236}">
                <a16:creationId xmlns:a16="http://schemas.microsoft.com/office/drawing/2014/main" id="{7C7D29C4-5AF5-B32B-ED88-C65364A1F197}"/>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3" name="Espace réservé pour une image  3">
            <a:extLst>
              <a:ext uri="{FF2B5EF4-FFF2-40B4-BE49-F238E27FC236}">
                <a16:creationId xmlns:a16="http://schemas.microsoft.com/office/drawing/2014/main" id="{E4DCBBA8-FA81-F906-44D4-751AD1066E39}"/>
              </a:ext>
              <a:ext uri="{C183D7F6-B498-43B3-948B-1728B52AA6E4}">
                <adec:decorative xmlns:adec="http://schemas.microsoft.com/office/drawing/2017/decorative" val="1"/>
              </a:ext>
            </a:extLst>
          </p:cNvPr>
          <p:cNvSpPr>
            <a:spLocks noGrp="1"/>
          </p:cNvSpPr>
          <p:nvPr>
            <p:ph type="pic" sz="quarter" idx="17" hasCustomPrompt="1"/>
          </p:nvPr>
        </p:nvSpPr>
        <p:spPr>
          <a:xfrm>
            <a:off x="595489" y="2062480"/>
            <a:ext cx="2140744" cy="273304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choix pour cette section à l’aide des images fournies dans le dossier nommé « pastilles »</a:t>
            </a:r>
          </a:p>
        </p:txBody>
      </p:sp>
    </p:spTree>
    <p:extLst>
      <p:ext uri="{BB962C8B-B14F-4D97-AF65-F5344CB8AC3E}">
        <p14:creationId xmlns:p14="http://schemas.microsoft.com/office/powerpoint/2010/main" val="161700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E en 2 colonnes">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1D482A0F-722F-024B-1C8D-0F5BCCACEDD6}"/>
              </a:ext>
            </a:extLst>
          </p:cNvPr>
          <p:cNvSpPr>
            <a:spLocks/>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Espace réservé du texte 3">
            <a:extLst>
              <a:ext uri="{FF2B5EF4-FFF2-40B4-BE49-F238E27FC236}">
                <a16:creationId xmlns:a16="http://schemas.microsoft.com/office/drawing/2014/main" id="{D8651FD2-CB82-DA18-667E-0C1E3DA36CDB}"/>
              </a:ext>
            </a:extLst>
          </p:cNvPr>
          <p:cNvSpPr>
            <a:spLocks noGrp="1"/>
          </p:cNvSpPr>
          <p:nvPr>
            <p:ph type="body" sz="half" idx="13" hasCustomPrompt="1"/>
          </p:nvPr>
        </p:nvSpPr>
        <p:spPr>
          <a:xfrm>
            <a:off x="789617" y="3453327"/>
            <a:ext cx="3202832" cy="2451363"/>
          </a:xfrm>
        </p:spPr>
        <p:txBody>
          <a:bodyPr>
            <a:noAutofit/>
          </a:bodyPr>
          <a:lstStyle>
            <a:lvl1pPr marL="0" indent="0">
              <a:lnSpc>
                <a:spcPct val="150000"/>
              </a:lnSpc>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Ajouter votre texte ici</a:t>
            </a:r>
          </a:p>
        </p:txBody>
      </p:sp>
      <p:sp>
        <p:nvSpPr>
          <p:cNvPr id="11" name="Espace réservé du texte 3">
            <a:extLst>
              <a:ext uri="{FF2B5EF4-FFF2-40B4-BE49-F238E27FC236}">
                <a16:creationId xmlns:a16="http://schemas.microsoft.com/office/drawing/2014/main" id="{12F46921-F485-3808-4441-159A89BD91A4}"/>
              </a:ext>
            </a:extLst>
          </p:cNvPr>
          <p:cNvSpPr>
            <a:spLocks noGrp="1"/>
          </p:cNvSpPr>
          <p:nvPr>
            <p:ph type="body" sz="half" idx="14" hasCustomPrompt="1"/>
          </p:nvPr>
        </p:nvSpPr>
        <p:spPr>
          <a:xfrm>
            <a:off x="789617" y="2290914"/>
            <a:ext cx="3202832" cy="1007062"/>
          </a:xfrm>
        </p:spPr>
        <p:txBody>
          <a:bodyPr>
            <a:noAutofit/>
          </a:bodyPr>
          <a:lstStyle>
            <a:lvl1pPr marL="0" indent="0">
              <a:lnSpc>
                <a:spcPct val="150000"/>
              </a:lnSpc>
              <a:buNone/>
              <a:defRPr sz="1350">
                <a:latin typeface="UA Poppins Texte" panose="00000600000000000000" pitchFamily="50" charset="0"/>
                <a:cs typeface="UA Poppins Texte" panose="00000600000000000000" pitchFamily="50"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Ajouter votre texte ici</a:t>
            </a:r>
          </a:p>
        </p:txBody>
      </p:sp>
      <p:sp>
        <p:nvSpPr>
          <p:cNvPr id="12" name="Espace réservé du texte 3">
            <a:extLst>
              <a:ext uri="{FF2B5EF4-FFF2-40B4-BE49-F238E27FC236}">
                <a16:creationId xmlns:a16="http://schemas.microsoft.com/office/drawing/2014/main" id="{5B95E800-5186-14CD-A844-4C4FDD7E3D4A}"/>
              </a:ext>
            </a:extLst>
          </p:cNvPr>
          <p:cNvSpPr>
            <a:spLocks noGrp="1"/>
          </p:cNvSpPr>
          <p:nvPr>
            <p:ph type="body" sz="half" idx="15" hasCustomPrompt="1"/>
          </p:nvPr>
        </p:nvSpPr>
        <p:spPr>
          <a:xfrm>
            <a:off x="4311785" y="2290915"/>
            <a:ext cx="3202832" cy="3613775"/>
          </a:xfrm>
        </p:spPr>
        <p:txBody>
          <a:bodyPr>
            <a:noAutofit/>
          </a:bodyPr>
          <a:lstStyle>
            <a:lvl1pPr marL="0" indent="0">
              <a:lnSpc>
                <a:spcPct val="150000"/>
              </a:lnSpc>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Ajouter votre texte ici</a:t>
            </a:r>
          </a:p>
        </p:txBody>
      </p:sp>
      <p:sp>
        <p:nvSpPr>
          <p:cNvPr id="17" name="Espace réservé du texte 16">
            <a:extLst>
              <a:ext uri="{FF2B5EF4-FFF2-40B4-BE49-F238E27FC236}">
                <a16:creationId xmlns:a16="http://schemas.microsoft.com/office/drawing/2014/main" id="{840E82A9-6E38-F7AB-D4B6-1E1184148B70}"/>
              </a:ext>
            </a:extLst>
          </p:cNvPr>
          <p:cNvSpPr>
            <a:spLocks noGrp="1"/>
          </p:cNvSpPr>
          <p:nvPr>
            <p:ph type="body" sz="quarter" idx="16" hasCustomPrompt="1"/>
          </p:nvPr>
        </p:nvSpPr>
        <p:spPr>
          <a:xfrm>
            <a:off x="628650" y="1509380"/>
            <a:ext cx="7045743" cy="242888"/>
          </a:xfrm>
        </p:spPr>
        <p:txBody>
          <a:bodyPr>
            <a:noAutofit/>
          </a:bodyPr>
          <a:lstStyle>
            <a:lvl1pPr marL="0" indent="0" algn="ctr">
              <a:buNone/>
              <a:defRPr sz="1050">
                <a:latin typeface="+mj-lt"/>
              </a:defRPr>
            </a:lvl1pPr>
          </a:lstStyle>
          <a:p>
            <a:pPr lvl="0"/>
            <a:r>
              <a:rPr lang="fr-FR"/>
              <a:t>Titre de votre section ici</a:t>
            </a:r>
          </a:p>
        </p:txBody>
      </p:sp>
      <p:sp>
        <p:nvSpPr>
          <p:cNvPr id="2" name="Espace réservé du numéro de diapositive 6">
            <a:extLst>
              <a:ext uri="{FF2B5EF4-FFF2-40B4-BE49-F238E27FC236}">
                <a16:creationId xmlns:a16="http://schemas.microsoft.com/office/drawing/2014/main" id="{C6B4CFC6-FC5A-B37D-5A0D-D15F3DF9861F}"/>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4" name="Espace réservé pour une image  3">
            <a:extLst>
              <a:ext uri="{FF2B5EF4-FFF2-40B4-BE49-F238E27FC236}">
                <a16:creationId xmlns:a16="http://schemas.microsoft.com/office/drawing/2014/main" id="{FDE0F3FA-140E-774C-22A5-70C780191658}"/>
              </a:ext>
              <a:ext uri="{C183D7F6-B498-43B3-948B-1728B52AA6E4}">
                <adec:decorative xmlns:adec="http://schemas.microsoft.com/office/drawing/2017/decorative" val="1"/>
              </a:ext>
            </a:extLst>
          </p:cNvPr>
          <p:cNvSpPr>
            <a:spLocks noGrp="1"/>
          </p:cNvSpPr>
          <p:nvPr>
            <p:ph type="pic" sz="quarter" idx="17" hasCustomPrompt="1"/>
          </p:nvPr>
        </p:nvSpPr>
        <p:spPr>
          <a:xfrm>
            <a:off x="3528820" y="42303"/>
            <a:ext cx="1044900" cy="139320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section</a:t>
            </a:r>
          </a:p>
        </p:txBody>
      </p:sp>
    </p:spTree>
    <p:extLst>
      <p:ext uri="{BB962C8B-B14F-4D97-AF65-F5344CB8AC3E}">
        <p14:creationId xmlns:p14="http://schemas.microsoft.com/office/powerpoint/2010/main" val="2014472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re de section">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5907E231-D745-6203-B195-FF073A940A77}"/>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AB4314F7-7643-4222-47D8-59BBF9FBB848}"/>
              </a:ext>
            </a:extLst>
          </p:cNvPr>
          <p:cNvSpPr>
            <a:spLocks noGrp="1"/>
          </p:cNvSpPr>
          <p:nvPr>
            <p:ph type="title" hasCustomPrompt="1"/>
          </p:nvPr>
        </p:nvSpPr>
        <p:spPr>
          <a:xfrm>
            <a:off x="2808862" y="1624519"/>
            <a:ext cx="4669277" cy="3686784"/>
          </a:xfrm>
        </p:spPr>
        <p:txBody>
          <a:bodyPr anchor="ctr" anchorCtr="0">
            <a:normAutofit/>
          </a:bodyPr>
          <a:lstStyle>
            <a:lvl1pPr>
              <a:defRPr sz="3000"/>
            </a:lvl1pPr>
          </a:lstStyle>
          <a:p>
            <a:r>
              <a:rPr lang="fr-FR"/>
              <a:t>Titre de section</a:t>
            </a:r>
          </a:p>
        </p:txBody>
      </p:sp>
      <p:sp>
        <p:nvSpPr>
          <p:cNvPr id="9" name="Espace réservé du numéro de diapositive 6">
            <a:extLst>
              <a:ext uri="{FF2B5EF4-FFF2-40B4-BE49-F238E27FC236}">
                <a16:creationId xmlns:a16="http://schemas.microsoft.com/office/drawing/2014/main" id="{7C7D29C4-5AF5-B32B-ED88-C65364A1F197}"/>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3" name="Espace réservé pour une image  3">
            <a:extLst>
              <a:ext uri="{FF2B5EF4-FFF2-40B4-BE49-F238E27FC236}">
                <a16:creationId xmlns:a16="http://schemas.microsoft.com/office/drawing/2014/main" id="{E4DCBBA8-FA81-F906-44D4-751AD1066E39}"/>
              </a:ext>
              <a:ext uri="{C183D7F6-B498-43B3-948B-1728B52AA6E4}">
                <adec:decorative xmlns:adec="http://schemas.microsoft.com/office/drawing/2017/decorative" val="1"/>
              </a:ext>
            </a:extLst>
          </p:cNvPr>
          <p:cNvSpPr>
            <a:spLocks noGrp="1"/>
          </p:cNvSpPr>
          <p:nvPr>
            <p:ph type="pic" sz="quarter" idx="17" hasCustomPrompt="1"/>
          </p:nvPr>
        </p:nvSpPr>
        <p:spPr>
          <a:xfrm>
            <a:off x="595489" y="2062480"/>
            <a:ext cx="2140744" cy="273304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choix pour cette section à l’aide des images fournies dans le dossier nommé « pastilles »</a:t>
            </a:r>
          </a:p>
        </p:txBody>
      </p:sp>
    </p:spTree>
    <p:extLst>
      <p:ext uri="{BB962C8B-B14F-4D97-AF65-F5344CB8AC3E}">
        <p14:creationId xmlns:p14="http://schemas.microsoft.com/office/powerpoint/2010/main" val="388495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re de section">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5907E231-D745-6203-B195-FF073A940A77}"/>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AB4314F7-7643-4222-47D8-59BBF9FBB848}"/>
              </a:ext>
            </a:extLst>
          </p:cNvPr>
          <p:cNvSpPr>
            <a:spLocks noGrp="1"/>
          </p:cNvSpPr>
          <p:nvPr>
            <p:ph type="title" hasCustomPrompt="1"/>
          </p:nvPr>
        </p:nvSpPr>
        <p:spPr>
          <a:xfrm>
            <a:off x="2808862" y="1624519"/>
            <a:ext cx="4669277" cy="3686784"/>
          </a:xfrm>
        </p:spPr>
        <p:txBody>
          <a:bodyPr anchor="ctr" anchorCtr="0">
            <a:normAutofit/>
          </a:bodyPr>
          <a:lstStyle>
            <a:lvl1pPr>
              <a:defRPr sz="3000"/>
            </a:lvl1pPr>
          </a:lstStyle>
          <a:p>
            <a:r>
              <a:rPr lang="fr-FR"/>
              <a:t>Titre de section</a:t>
            </a:r>
          </a:p>
        </p:txBody>
      </p:sp>
      <p:sp>
        <p:nvSpPr>
          <p:cNvPr id="9" name="Espace réservé du numéro de diapositive 6">
            <a:extLst>
              <a:ext uri="{FF2B5EF4-FFF2-40B4-BE49-F238E27FC236}">
                <a16:creationId xmlns:a16="http://schemas.microsoft.com/office/drawing/2014/main" id="{7C7D29C4-5AF5-B32B-ED88-C65364A1F197}"/>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3" name="Espace réservé pour une image  3">
            <a:extLst>
              <a:ext uri="{FF2B5EF4-FFF2-40B4-BE49-F238E27FC236}">
                <a16:creationId xmlns:a16="http://schemas.microsoft.com/office/drawing/2014/main" id="{E4DCBBA8-FA81-F906-44D4-751AD1066E39}"/>
              </a:ext>
              <a:ext uri="{C183D7F6-B498-43B3-948B-1728B52AA6E4}">
                <adec:decorative xmlns:adec="http://schemas.microsoft.com/office/drawing/2017/decorative" val="1"/>
              </a:ext>
            </a:extLst>
          </p:cNvPr>
          <p:cNvSpPr>
            <a:spLocks noGrp="1"/>
          </p:cNvSpPr>
          <p:nvPr>
            <p:ph type="pic" sz="quarter" idx="17" hasCustomPrompt="1"/>
          </p:nvPr>
        </p:nvSpPr>
        <p:spPr>
          <a:xfrm>
            <a:off x="595489" y="2062480"/>
            <a:ext cx="2140744" cy="273304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choix pour cette section à l’aide des images fournies dans le dossier nommé « pastilles »</a:t>
            </a:r>
          </a:p>
        </p:txBody>
      </p:sp>
    </p:spTree>
    <p:extLst>
      <p:ext uri="{BB962C8B-B14F-4D97-AF65-F5344CB8AC3E}">
        <p14:creationId xmlns:p14="http://schemas.microsoft.com/office/powerpoint/2010/main" val="2078328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re de section">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5907E231-D745-6203-B195-FF073A940A77}"/>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AB4314F7-7643-4222-47D8-59BBF9FBB848}"/>
              </a:ext>
            </a:extLst>
          </p:cNvPr>
          <p:cNvSpPr>
            <a:spLocks noGrp="1"/>
          </p:cNvSpPr>
          <p:nvPr>
            <p:ph type="title" hasCustomPrompt="1"/>
          </p:nvPr>
        </p:nvSpPr>
        <p:spPr>
          <a:xfrm>
            <a:off x="2808862" y="1624519"/>
            <a:ext cx="4669277" cy="3686784"/>
          </a:xfrm>
        </p:spPr>
        <p:txBody>
          <a:bodyPr anchor="ctr" anchorCtr="0">
            <a:normAutofit/>
          </a:bodyPr>
          <a:lstStyle>
            <a:lvl1pPr>
              <a:defRPr sz="3000"/>
            </a:lvl1pPr>
          </a:lstStyle>
          <a:p>
            <a:r>
              <a:rPr lang="fr-FR"/>
              <a:t>Titre de section</a:t>
            </a:r>
          </a:p>
        </p:txBody>
      </p:sp>
      <p:sp>
        <p:nvSpPr>
          <p:cNvPr id="9" name="Espace réservé du numéro de diapositive 6">
            <a:extLst>
              <a:ext uri="{FF2B5EF4-FFF2-40B4-BE49-F238E27FC236}">
                <a16:creationId xmlns:a16="http://schemas.microsoft.com/office/drawing/2014/main" id="{7C7D29C4-5AF5-B32B-ED88-C65364A1F197}"/>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3" name="Espace réservé pour une image  3">
            <a:extLst>
              <a:ext uri="{FF2B5EF4-FFF2-40B4-BE49-F238E27FC236}">
                <a16:creationId xmlns:a16="http://schemas.microsoft.com/office/drawing/2014/main" id="{E4DCBBA8-FA81-F906-44D4-751AD1066E39}"/>
              </a:ext>
              <a:ext uri="{C183D7F6-B498-43B3-948B-1728B52AA6E4}">
                <adec:decorative xmlns:adec="http://schemas.microsoft.com/office/drawing/2017/decorative" val="1"/>
              </a:ext>
            </a:extLst>
          </p:cNvPr>
          <p:cNvSpPr>
            <a:spLocks noGrp="1"/>
          </p:cNvSpPr>
          <p:nvPr>
            <p:ph type="pic" sz="quarter" idx="17" hasCustomPrompt="1"/>
          </p:nvPr>
        </p:nvSpPr>
        <p:spPr>
          <a:xfrm>
            <a:off x="595489" y="2062480"/>
            <a:ext cx="2140744" cy="273304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choix pour cette section à l’aide des images fournies dans le dossier nommé « pastilles »</a:t>
            </a:r>
          </a:p>
        </p:txBody>
      </p:sp>
    </p:spTree>
    <p:extLst>
      <p:ext uri="{BB962C8B-B14F-4D97-AF65-F5344CB8AC3E}">
        <p14:creationId xmlns:p14="http://schemas.microsoft.com/office/powerpoint/2010/main" val="110981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re de section">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5907E231-D745-6203-B195-FF073A940A77}"/>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AB4314F7-7643-4222-47D8-59BBF9FBB848}"/>
              </a:ext>
            </a:extLst>
          </p:cNvPr>
          <p:cNvSpPr>
            <a:spLocks noGrp="1"/>
          </p:cNvSpPr>
          <p:nvPr>
            <p:ph type="title" hasCustomPrompt="1"/>
          </p:nvPr>
        </p:nvSpPr>
        <p:spPr>
          <a:xfrm>
            <a:off x="2808862" y="1624519"/>
            <a:ext cx="4669277" cy="3686784"/>
          </a:xfrm>
        </p:spPr>
        <p:txBody>
          <a:bodyPr anchor="ctr" anchorCtr="0">
            <a:normAutofit/>
          </a:bodyPr>
          <a:lstStyle>
            <a:lvl1pPr>
              <a:defRPr sz="3000"/>
            </a:lvl1pPr>
          </a:lstStyle>
          <a:p>
            <a:r>
              <a:rPr lang="fr-FR"/>
              <a:t>Titre de section</a:t>
            </a:r>
          </a:p>
        </p:txBody>
      </p:sp>
      <p:sp>
        <p:nvSpPr>
          <p:cNvPr id="9" name="Espace réservé du numéro de diapositive 6">
            <a:extLst>
              <a:ext uri="{FF2B5EF4-FFF2-40B4-BE49-F238E27FC236}">
                <a16:creationId xmlns:a16="http://schemas.microsoft.com/office/drawing/2014/main" id="{7C7D29C4-5AF5-B32B-ED88-C65364A1F197}"/>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3" name="Espace réservé pour une image  3">
            <a:extLst>
              <a:ext uri="{FF2B5EF4-FFF2-40B4-BE49-F238E27FC236}">
                <a16:creationId xmlns:a16="http://schemas.microsoft.com/office/drawing/2014/main" id="{E4DCBBA8-FA81-F906-44D4-751AD1066E39}"/>
              </a:ext>
              <a:ext uri="{C183D7F6-B498-43B3-948B-1728B52AA6E4}">
                <adec:decorative xmlns:adec="http://schemas.microsoft.com/office/drawing/2017/decorative" val="1"/>
              </a:ext>
            </a:extLst>
          </p:cNvPr>
          <p:cNvSpPr>
            <a:spLocks noGrp="1"/>
          </p:cNvSpPr>
          <p:nvPr>
            <p:ph type="pic" sz="quarter" idx="17" hasCustomPrompt="1"/>
          </p:nvPr>
        </p:nvSpPr>
        <p:spPr>
          <a:xfrm>
            <a:off x="595489" y="2062480"/>
            <a:ext cx="2140744" cy="273304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choix pour cette section à l’aide des images fournies dans le dossier nommé « pastilles »</a:t>
            </a:r>
          </a:p>
        </p:txBody>
      </p:sp>
    </p:spTree>
    <p:extLst>
      <p:ext uri="{BB962C8B-B14F-4D97-AF65-F5344CB8AC3E}">
        <p14:creationId xmlns:p14="http://schemas.microsoft.com/office/powerpoint/2010/main" val="261370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3268EE-B5C7-4C5E-96C0-636DCFD5B750}"/>
              </a:ext>
            </a:extLst>
          </p:cNvPr>
          <p:cNvSpPr/>
          <p:nvPr userDrawn="1"/>
        </p:nvSpPr>
        <p:spPr>
          <a:xfrm>
            <a:off x="314678" y="310551"/>
            <a:ext cx="8669547" cy="9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E3180735-B75E-457E-8CC5-70C8F5D93868}"/>
              </a:ext>
            </a:extLst>
          </p:cNvPr>
          <p:cNvSpPr/>
          <p:nvPr userDrawn="1"/>
        </p:nvSpPr>
        <p:spPr>
          <a:xfrm>
            <a:off x="198408" y="163902"/>
            <a:ext cx="8669547" cy="905774"/>
          </a:xfrm>
          <a:prstGeom prst="rect">
            <a:avLst/>
          </a:prstGeom>
          <a:solidFill>
            <a:srgbClr val="0BB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628650" y="310551"/>
            <a:ext cx="7886700" cy="759126"/>
          </a:xfrm>
        </p:spPr>
        <p:txBody>
          <a:bodyPr>
            <a:normAutofit/>
          </a:bodyPr>
          <a:lstStyle>
            <a:lvl1pPr algn="ctr">
              <a:defRPr sz="3600" b="0">
                <a:solidFill>
                  <a:schemeClr val="bg1"/>
                </a:solidFill>
              </a:defRPr>
            </a:lvl1pPr>
          </a:lstStyle>
          <a:p>
            <a:r>
              <a:rPr lang="fr-FR"/>
              <a:t>Modifiez le style du titre</a:t>
            </a:r>
            <a:endParaRPr lang="en-US"/>
          </a:p>
        </p:txBody>
      </p:sp>
      <p:sp>
        <p:nvSpPr>
          <p:cNvPr id="3" name="Content Placeholder 2"/>
          <p:cNvSpPr>
            <a:spLocks noGrp="1"/>
          </p:cNvSpPr>
          <p:nvPr>
            <p:ph idx="1"/>
          </p:nvPr>
        </p:nvSpPr>
        <p:spPr>
          <a:xfrm>
            <a:off x="628650" y="1500996"/>
            <a:ext cx="7886700" cy="4675967"/>
          </a:xfrm>
        </p:spPr>
        <p:txBody>
          <a:bodyPr/>
          <a:lstStyle>
            <a:lvl2pPr marL="685800" indent="-228600">
              <a:buFont typeface="Verdana" panose="020B0604030504040204" pitchFamily="34" charset="0"/>
              <a:buChar char="–"/>
              <a:defRPr/>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83447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re de section">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5907E231-D745-6203-B195-FF073A940A77}"/>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AB4314F7-7643-4222-47D8-59BBF9FBB848}"/>
              </a:ext>
            </a:extLst>
          </p:cNvPr>
          <p:cNvSpPr>
            <a:spLocks noGrp="1"/>
          </p:cNvSpPr>
          <p:nvPr>
            <p:ph type="title" hasCustomPrompt="1"/>
          </p:nvPr>
        </p:nvSpPr>
        <p:spPr>
          <a:xfrm>
            <a:off x="2808862" y="1624519"/>
            <a:ext cx="4669277" cy="3686784"/>
          </a:xfrm>
        </p:spPr>
        <p:txBody>
          <a:bodyPr anchor="ctr" anchorCtr="0">
            <a:normAutofit/>
          </a:bodyPr>
          <a:lstStyle>
            <a:lvl1pPr>
              <a:defRPr sz="3000"/>
            </a:lvl1pPr>
          </a:lstStyle>
          <a:p>
            <a:r>
              <a:rPr lang="fr-FR"/>
              <a:t>Titre de section</a:t>
            </a:r>
          </a:p>
        </p:txBody>
      </p:sp>
      <p:sp>
        <p:nvSpPr>
          <p:cNvPr id="9" name="Espace réservé du numéro de diapositive 6">
            <a:extLst>
              <a:ext uri="{FF2B5EF4-FFF2-40B4-BE49-F238E27FC236}">
                <a16:creationId xmlns:a16="http://schemas.microsoft.com/office/drawing/2014/main" id="{7C7D29C4-5AF5-B32B-ED88-C65364A1F197}"/>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3" name="Espace réservé pour une image  3">
            <a:extLst>
              <a:ext uri="{FF2B5EF4-FFF2-40B4-BE49-F238E27FC236}">
                <a16:creationId xmlns:a16="http://schemas.microsoft.com/office/drawing/2014/main" id="{E4DCBBA8-FA81-F906-44D4-751AD1066E39}"/>
              </a:ext>
              <a:ext uri="{C183D7F6-B498-43B3-948B-1728B52AA6E4}">
                <adec:decorative xmlns:adec="http://schemas.microsoft.com/office/drawing/2017/decorative" val="1"/>
              </a:ext>
            </a:extLst>
          </p:cNvPr>
          <p:cNvSpPr>
            <a:spLocks noGrp="1"/>
          </p:cNvSpPr>
          <p:nvPr>
            <p:ph type="pic" sz="quarter" idx="17" hasCustomPrompt="1"/>
          </p:nvPr>
        </p:nvSpPr>
        <p:spPr>
          <a:xfrm>
            <a:off x="595489" y="2062480"/>
            <a:ext cx="2140744" cy="273304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choix pour cette section à l’aide des images fournies dans le dossier nommé « pastilles »</a:t>
            </a:r>
          </a:p>
        </p:txBody>
      </p:sp>
    </p:spTree>
    <p:extLst>
      <p:ext uri="{BB962C8B-B14F-4D97-AF65-F5344CB8AC3E}">
        <p14:creationId xmlns:p14="http://schemas.microsoft.com/office/powerpoint/2010/main" val="1848466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re de section">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5907E231-D745-6203-B195-FF073A940A77}"/>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AB4314F7-7643-4222-47D8-59BBF9FBB848}"/>
              </a:ext>
            </a:extLst>
          </p:cNvPr>
          <p:cNvSpPr>
            <a:spLocks noGrp="1"/>
          </p:cNvSpPr>
          <p:nvPr>
            <p:ph type="title" hasCustomPrompt="1"/>
          </p:nvPr>
        </p:nvSpPr>
        <p:spPr>
          <a:xfrm>
            <a:off x="2808862" y="1624519"/>
            <a:ext cx="4669277" cy="3686784"/>
          </a:xfrm>
        </p:spPr>
        <p:txBody>
          <a:bodyPr anchor="ctr" anchorCtr="0">
            <a:normAutofit/>
          </a:bodyPr>
          <a:lstStyle>
            <a:lvl1pPr>
              <a:defRPr sz="3000"/>
            </a:lvl1pPr>
          </a:lstStyle>
          <a:p>
            <a:r>
              <a:rPr lang="fr-FR"/>
              <a:t>Titre de section</a:t>
            </a:r>
          </a:p>
        </p:txBody>
      </p:sp>
      <p:sp>
        <p:nvSpPr>
          <p:cNvPr id="9" name="Espace réservé du numéro de diapositive 6">
            <a:extLst>
              <a:ext uri="{FF2B5EF4-FFF2-40B4-BE49-F238E27FC236}">
                <a16:creationId xmlns:a16="http://schemas.microsoft.com/office/drawing/2014/main" id="{7C7D29C4-5AF5-B32B-ED88-C65364A1F197}"/>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3" name="Espace réservé pour une image  3">
            <a:extLst>
              <a:ext uri="{FF2B5EF4-FFF2-40B4-BE49-F238E27FC236}">
                <a16:creationId xmlns:a16="http://schemas.microsoft.com/office/drawing/2014/main" id="{E4DCBBA8-FA81-F906-44D4-751AD1066E39}"/>
              </a:ext>
              <a:ext uri="{C183D7F6-B498-43B3-948B-1728B52AA6E4}">
                <adec:decorative xmlns:adec="http://schemas.microsoft.com/office/drawing/2017/decorative" val="1"/>
              </a:ext>
            </a:extLst>
          </p:cNvPr>
          <p:cNvSpPr>
            <a:spLocks noGrp="1"/>
          </p:cNvSpPr>
          <p:nvPr>
            <p:ph type="pic" sz="quarter" idx="17" hasCustomPrompt="1"/>
          </p:nvPr>
        </p:nvSpPr>
        <p:spPr>
          <a:xfrm>
            <a:off x="595489" y="2062480"/>
            <a:ext cx="2140744" cy="273304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choix pour cette section à l’aide des images fournies dans le dossier nommé « pastilles »</a:t>
            </a:r>
          </a:p>
        </p:txBody>
      </p:sp>
    </p:spTree>
    <p:extLst>
      <p:ext uri="{BB962C8B-B14F-4D97-AF65-F5344CB8AC3E}">
        <p14:creationId xmlns:p14="http://schemas.microsoft.com/office/powerpoint/2010/main" val="655379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re de section">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5907E231-D745-6203-B195-FF073A940A77}"/>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AB4314F7-7643-4222-47D8-59BBF9FBB848}"/>
              </a:ext>
            </a:extLst>
          </p:cNvPr>
          <p:cNvSpPr>
            <a:spLocks noGrp="1"/>
          </p:cNvSpPr>
          <p:nvPr>
            <p:ph type="title" hasCustomPrompt="1"/>
          </p:nvPr>
        </p:nvSpPr>
        <p:spPr>
          <a:xfrm>
            <a:off x="2808862" y="1624519"/>
            <a:ext cx="4669277" cy="3686784"/>
          </a:xfrm>
        </p:spPr>
        <p:txBody>
          <a:bodyPr anchor="ctr" anchorCtr="0">
            <a:normAutofit/>
          </a:bodyPr>
          <a:lstStyle>
            <a:lvl1pPr>
              <a:defRPr sz="3000"/>
            </a:lvl1pPr>
          </a:lstStyle>
          <a:p>
            <a:r>
              <a:rPr lang="fr-FR"/>
              <a:t>Titre de section</a:t>
            </a:r>
          </a:p>
        </p:txBody>
      </p:sp>
      <p:sp>
        <p:nvSpPr>
          <p:cNvPr id="9" name="Espace réservé du numéro de diapositive 6">
            <a:extLst>
              <a:ext uri="{FF2B5EF4-FFF2-40B4-BE49-F238E27FC236}">
                <a16:creationId xmlns:a16="http://schemas.microsoft.com/office/drawing/2014/main" id="{7C7D29C4-5AF5-B32B-ED88-C65364A1F197}"/>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3" name="Espace réservé pour une image  3">
            <a:extLst>
              <a:ext uri="{FF2B5EF4-FFF2-40B4-BE49-F238E27FC236}">
                <a16:creationId xmlns:a16="http://schemas.microsoft.com/office/drawing/2014/main" id="{E4DCBBA8-FA81-F906-44D4-751AD1066E39}"/>
              </a:ext>
              <a:ext uri="{C183D7F6-B498-43B3-948B-1728B52AA6E4}">
                <adec:decorative xmlns:adec="http://schemas.microsoft.com/office/drawing/2017/decorative" val="1"/>
              </a:ext>
            </a:extLst>
          </p:cNvPr>
          <p:cNvSpPr>
            <a:spLocks noGrp="1"/>
          </p:cNvSpPr>
          <p:nvPr>
            <p:ph type="pic" sz="quarter" idx="17" hasCustomPrompt="1"/>
          </p:nvPr>
        </p:nvSpPr>
        <p:spPr>
          <a:xfrm>
            <a:off x="595489" y="2062480"/>
            <a:ext cx="2140744" cy="273304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choix pour cette section à l’aide des images fournies dans le dossier nommé « pastilles »</a:t>
            </a:r>
          </a:p>
        </p:txBody>
      </p:sp>
    </p:spTree>
    <p:extLst>
      <p:ext uri="{BB962C8B-B14F-4D97-AF65-F5344CB8AC3E}">
        <p14:creationId xmlns:p14="http://schemas.microsoft.com/office/powerpoint/2010/main" val="2816503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 IMAGE pleine pag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5292E666-DD17-9DBC-159C-F598C325256A}"/>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Espace réservé pour une image  2">
            <a:extLst>
              <a:ext uri="{FF2B5EF4-FFF2-40B4-BE49-F238E27FC236}">
                <a16:creationId xmlns:a16="http://schemas.microsoft.com/office/drawing/2014/main" id="{2FFB8FC2-C9B0-82AD-623C-783192F03833}"/>
              </a:ext>
            </a:extLst>
          </p:cNvPr>
          <p:cNvSpPr>
            <a:spLocks noGrp="1"/>
          </p:cNvSpPr>
          <p:nvPr>
            <p:ph type="pic" idx="1" hasCustomPrompt="1"/>
          </p:nvPr>
        </p:nvSpPr>
        <p:spPr>
          <a:xfrm>
            <a:off x="628650" y="1902080"/>
            <a:ext cx="7045743" cy="3803621"/>
          </a:xfrm>
        </p:spPr>
        <p:txBody>
          <a:bodyPr/>
          <a:lstStyle>
            <a:lvl1pPr marL="0" indent="0" algn="ctr">
              <a:buNone/>
              <a:defRPr sz="2400">
                <a:latin typeface="+mn-lt"/>
                <a:cs typeface="UA Poppins Texte" panose="00000600000000000000" pitchFamily="5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Insérer un visuel</a:t>
            </a:r>
          </a:p>
        </p:txBody>
      </p:sp>
      <p:sp>
        <p:nvSpPr>
          <p:cNvPr id="4" name="Espace réservé du texte 3">
            <a:extLst>
              <a:ext uri="{FF2B5EF4-FFF2-40B4-BE49-F238E27FC236}">
                <a16:creationId xmlns:a16="http://schemas.microsoft.com/office/drawing/2014/main" id="{648EC940-1B30-8361-8FF9-C4177566CA40}"/>
              </a:ext>
            </a:extLst>
          </p:cNvPr>
          <p:cNvSpPr>
            <a:spLocks noGrp="1"/>
          </p:cNvSpPr>
          <p:nvPr>
            <p:ph type="body" sz="half" idx="2" hasCustomPrompt="1"/>
          </p:nvPr>
        </p:nvSpPr>
        <p:spPr>
          <a:xfrm>
            <a:off x="714375" y="5840731"/>
            <a:ext cx="6960018" cy="242889"/>
          </a:xfrm>
        </p:spPr>
        <p:txBody>
          <a:bodyPr>
            <a:noAutofit/>
          </a:bodyPr>
          <a:lstStyle>
            <a:lvl1pPr marL="0" indent="0" algn="ctr">
              <a:buNone/>
              <a:defRPr sz="1200">
                <a:solidFill>
                  <a:schemeClr val="tx1"/>
                </a:solidFill>
                <a:latin typeface="UA Poppins Texte" panose="00000600000000000000" pitchFamily="50" charset="0"/>
                <a:cs typeface="UA Poppins Texte" panose="00000600000000000000" pitchFamily="50"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Ajouter votre texte ici</a:t>
            </a:r>
          </a:p>
        </p:txBody>
      </p:sp>
      <p:sp>
        <p:nvSpPr>
          <p:cNvPr id="13" name="Espace réservé du texte 16">
            <a:extLst>
              <a:ext uri="{FF2B5EF4-FFF2-40B4-BE49-F238E27FC236}">
                <a16:creationId xmlns:a16="http://schemas.microsoft.com/office/drawing/2014/main" id="{E553FF4A-4A1B-3F54-C1C8-F0365B7F9F6C}"/>
              </a:ext>
            </a:extLst>
          </p:cNvPr>
          <p:cNvSpPr>
            <a:spLocks noGrp="1"/>
          </p:cNvSpPr>
          <p:nvPr>
            <p:ph type="body" sz="quarter" idx="16" hasCustomPrompt="1"/>
          </p:nvPr>
        </p:nvSpPr>
        <p:spPr>
          <a:xfrm>
            <a:off x="628650" y="1509380"/>
            <a:ext cx="7045743" cy="242888"/>
          </a:xfrm>
        </p:spPr>
        <p:txBody>
          <a:bodyPr>
            <a:noAutofit/>
          </a:bodyPr>
          <a:lstStyle>
            <a:lvl1pPr marL="0" indent="0" algn="ctr">
              <a:buNone/>
              <a:defRPr sz="1050">
                <a:latin typeface="+mj-lt"/>
              </a:defRPr>
            </a:lvl1pPr>
          </a:lstStyle>
          <a:p>
            <a:pPr lvl="0"/>
            <a:r>
              <a:rPr lang="fr-FR"/>
              <a:t>Titre de votre section ici</a:t>
            </a:r>
          </a:p>
        </p:txBody>
      </p:sp>
      <p:sp>
        <p:nvSpPr>
          <p:cNvPr id="2" name="Espace réservé du numéro de diapositive 6">
            <a:extLst>
              <a:ext uri="{FF2B5EF4-FFF2-40B4-BE49-F238E27FC236}">
                <a16:creationId xmlns:a16="http://schemas.microsoft.com/office/drawing/2014/main" id="{E563D388-4B1D-4182-3A93-1B617B7CFDF0}"/>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7" name="Espace réservé pour une image  3">
            <a:extLst>
              <a:ext uri="{FF2B5EF4-FFF2-40B4-BE49-F238E27FC236}">
                <a16:creationId xmlns:a16="http://schemas.microsoft.com/office/drawing/2014/main" id="{D0BDB848-FA7D-FE90-86F8-3A03A7D0B391}"/>
              </a:ext>
              <a:ext uri="{C183D7F6-B498-43B3-948B-1728B52AA6E4}">
                <adec:decorative xmlns:adec="http://schemas.microsoft.com/office/drawing/2017/decorative" val="1"/>
              </a:ext>
            </a:extLst>
          </p:cNvPr>
          <p:cNvSpPr>
            <a:spLocks noGrp="1"/>
          </p:cNvSpPr>
          <p:nvPr>
            <p:ph type="pic" sz="quarter" idx="17" hasCustomPrompt="1"/>
          </p:nvPr>
        </p:nvSpPr>
        <p:spPr>
          <a:xfrm>
            <a:off x="3528820" y="42303"/>
            <a:ext cx="1044900" cy="139320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section</a:t>
            </a:r>
          </a:p>
        </p:txBody>
      </p:sp>
    </p:spTree>
    <p:extLst>
      <p:ext uri="{BB962C8B-B14F-4D97-AF65-F5344CB8AC3E}">
        <p14:creationId xmlns:p14="http://schemas.microsoft.com/office/powerpoint/2010/main" val="558594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MPARAISON de 2 médias">
    <p:spTree>
      <p:nvGrpSpPr>
        <p:cNvPr id="1" name=""/>
        <p:cNvGrpSpPr/>
        <p:nvPr/>
      </p:nvGrpSpPr>
      <p:grpSpPr>
        <a:xfrm>
          <a:off x="0" y="0"/>
          <a:ext cx="0" cy="0"/>
          <a:chOff x="0" y="0"/>
          <a:chExt cx="0" cy="0"/>
        </a:xfrm>
      </p:grpSpPr>
      <p:sp>
        <p:nvSpPr>
          <p:cNvPr id="16" name="Rectangle : coins arrondis 15">
            <a:extLst>
              <a:ext uri="{FF2B5EF4-FFF2-40B4-BE49-F238E27FC236}">
                <a16:creationId xmlns:a16="http://schemas.microsoft.com/office/drawing/2014/main" id="{3EC4333C-9115-0364-2A55-B9A0B08B1740}"/>
              </a:ext>
            </a:extLst>
          </p:cNvPr>
          <p:cNvSpPr>
            <a:spLocks/>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space réservé du texte 16">
            <a:extLst>
              <a:ext uri="{FF2B5EF4-FFF2-40B4-BE49-F238E27FC236}">
                <a16:creationId xmlns:a16="http://schemas.microsoft.com/office/drawing/2014/main" id="{3AF239E5-1297-1522-7E1F-4C7C06ABBD4B}"/>
              </a:ext>
            </a:extLst>
          </p:cNvPr>
          <p:cNvSpPr>
            <a:spLocks noGrp="1"/>
          </p:cNvSpPr>
          <p:nvPr>
            <p:ph type="body" sz="quarter" idx="16" hasCustomPrompt="1"/>
          </p:nvPr>
        </p:nvSpPr>
        <p:spPr>
          <a:xfrm>
            <a:off x="628650" y="1509380"/>
            <a:ext cx="7045743" cy="242888"/>
          </a:xfrm>
        </p:spPr>
        <p:txBody>
          <a:bodyPr>
            <a:noAutofit/>
          </a:bodyPr>
          <a:lstStyle>
            <a:lvl1pPr marL="0" indent="0" algn="ctr">
              <a:buNone/>
              <a:defRPr sz="1050">
                <a:latin typeface="+mj-lt"/>
              </a:defRPr>
            </a:lvl1pPr>
          </a:lstStyle>
          <a:p>
            <a:pPr lvl="0"/>
            <a:r>
              <a:rPr lang="fr-FR"/>
              <a:t>Titre de votre section ici</a:t>
            </a:r>
          </a:p>
        </p:txBody>
      </p:sp>
      <p:sp>
        <p:nvSpPr>
          <p:cNvPr id="4" name="Espace réservé du contenu 3">
            <a:extLst>
              <a:ext uri="{FF2B5EF4-FFF2-40B4-BE49-F238E27FC236}">
                <a16:creationId xmlns:a16="http://schemas.microsoft.com/office/drawing/2014/main" id="{8F8C08A7-3E16-7790-8CD1-C8D88EEFAED7}"/>
              </a:ext>
            </a:extLst>
          </p:cNvPr>
          <p:cNvSpPr>
            <a:spLocks noGrp="1"/>
          </p:cNvSpPr>
          <p:nvPr>
            <p:ph sz="half" idx="2" hasCustomPrompt="1"/>
          </p:nvPr>
        </p:nvSpPr>
        <p:spPr>
          <a:xfrm>
            <a:off x="831715" y="2113355"/>
            <a:ext cx="3086100" cy="2515846"/>
          </a:xfrm>
        </p:spPr>
        <p:txBody>
          <a:bodyPr/>
          <a:lstStyle>
            <a:lvl1pPr>
              <a:defRPr>
                <a:latin typeface="+mn-lt"/>
              </a:defRPr>
            </a:lvl1pPr>
          </a:lstStyle>
          <a:p>
            <a:pPr lvl="0"/>
            <a:r>
              <a:rPr lang="fr-FR"/>
              <a:t>Insérer du texte, ou une image, un tableau, une vidéo</a:t>
            </a:r>
          </a:p>
        </p:txBody>
      </p:sp>
      <p:sp>
        <p:nvSpPr>
          <p:cNvPr id="6" name="Espace réservé du contenu 5">
            <a:extLst>
              <a:ext uri="{FF2B5EF4-FFF2-40B4-BE49-F238E27FC236}">
                <a16:creationId xmlns:a16="http://schemas.microsoft.com/office/drawing/2014/main" id="{96E9396C-5EC5-DB49-5035-197E20D8AB01}"/>
              </a:ext>
            </a:extLst>
          </p:cNvPr>
          <p:cNvSpPr>
            <a:spLocks noGrp="1"/>
          </p:cNvSpPr>
          <p:nvPr>
            <p:ph sz="quarter" idx="4" hasCustomPrompt="1"/>
          </p:nvPr>
        </p:nvSpPr>
        <p:spPr>
          <a:xfrm>
            <a:off x="4240711" y="2113355"/>
            <a:ext cx="3317681" cy="2515846"/>
          </a:xfrm>
        </p:spPr>
        <p:txBody>
          <a:bodyPr/>
          <a:lstStyle/>
          <a:p>
            <a:pPr lvl="0"/>
            <a:r>
              <a:rPr lang="fr-FR"/>
              <a:t>Insérer du texte, ou une image, un tableau, une vidéo</a:t>
            </a:r>
          </a:p>
        </p:txBody>
      </p:sp>
      <p:sp>
        <p:nvSpPr>
          <p:cNvPr id="2" name="Espace réservé du numéro de diapositive 6">
            <a:extLst>
              <a:ext uri="{FF2B5EF4-FFF2-40B4-BE49-F238E27FC236}">
                <a16:creationId xmlns:a16="http://schemas.microsoft.com/office/drawing/2014/main" id="{11FB2604-70A9-34CE-340B-93C268BEE1D0}"/>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7" name="Espace réservé du texte 3">
            <a:extLst>
              <a:ext uri="{FF2B5EF4-FFF2-40B4-BE49-F238E27FC236}">
                <a16:creationId xmlns:a16="http://schemas.microsoft.com/office/drawing/2014/main" id="{778851E9-D763-0871-D7EB-F9D949EB0C00}"/>
              </a:ext>
            </a:extLst>
          </p:cNvPr>
          <p:cNvSpPr>
            <a:spLocks noGrp="1"/>
          </p:cNvSpPr>
          <p:nvPr>
            <p:ph type="body" sz="half" idx="15" hasCustomPrompt="1"/>
          </p:nvPr>
        </p:nvSpPr>
        <p:spPr>
          <a:xfrm>
            <a:off x="4240711" y="4990289"/>
            <a:ext cx="3317681" cy="909492"/>
          </a:xfrm>
        </p:spPr>
        <p:txBody>
          <a:bodyPr>
            <a:noAutofit/>
          </a:bodyPr>
          <a:lstStyle>
            <a:lvl1pPr marL="0" indent="0">
              <a:buNone/>
              <a:defRPr sz="1350">
                <a:solidFill>
                  <a:schemeClr val="tx1"/>
                </a:solidFill>
                <a:latin typeface="UA Poppins Texte" panose="00000600000000000000" pitchFamily="50" charset="0"/>
                <a:cs typeface="UA Poppins Texte" panose="00000600000000000000" pitchFamily="50"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Ajouter votre texte ici</a:t>
            </a:r>
          </a:p>
        </p:txBody>
      </p:sp>
      <p:sp>
        <p:nvSpPr>
          <p:cNvPr id="8" name="Espace réservé du texte 3">
            <a:extLst>
              <a:ext uri="{FF2B5EF4-FFF2-40B4-BE49-F238E27FC236}">
                <a16:creationId xmlns:a16="http://schemas.microsoft.com/office/drawing/2014/main" id="{D419ACC7-4A47-6D73-103D-F809D5B23A95}"/>
              </a:ext>
            </a:extLst>
          </p:cNvPr>
          <p:cNvSpPr>
            <a:spLocks noGrp="1"/>
          </p:cNvSpPr>
          <p:nvPr>
            <p:ph type="body" sz="half" idx="17" hasCustomPrompt="1"/>
          </p:nvPr>
        </p:nvSpPr>
        <p:spPr>
          <a:xfrm>
            <a:off x="831715" y="4990289"/>
            <a:ext cx="3086100" cy="909492"/>
          </a:xfrm>
        </p:spPr>
        <p:txBody>
          <a:bodyPr>
            <a:noAutofit/>
          </a:bodyPr>
          <a:lstStyle>
            <a:lvl1pPr marL="0" indent="0">
              <a:buNone/>
              <a:defRPr sz="1350">
                <a:solidFill>
                  <a:schemeClr val="tx1"/>
                </a:solidFill>
                <a:latin typeface="UA Poppins Texte" panose="00000600000000000000" pitchFamily="50" charset="0"/>
                <a:cs typeface="UA Poppins Texte" panose="00000600000000000000" pitchFamily="50"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Ajouter votre texte ici</a:t>
            </a:r>
          </a:p>
        </p:txBody>
      </p:sp>
      <p:sp>
        <p:nvSpPr>
          <p:cNvPr id="11" name="Espace réservé pour une image  3">
            <a:extLst>
              <a:ext uri="{FF2B5EF4-FFF2-40B4-BE49-F238E27FC236}">
                <a16:creationId xmlns:a16="http://schemas.microsoft.com/office/drawing/2014/main" id="{9F04DFAB-4AA7-D1AA-03EE-DBA656C577CE}"/>
              </a:ext>
              <a:ext uri="{C183D7F6-B498-43B3-948B-1728B52AA6E4}">
                <adec:decorative xmlns:adec="http://schemas.microsoft.com/office/drawing/2017/decorative" val="1"/>
              </a:ext>
            </a:extLst>
          </p:cNvPr>
          <p:cNvSpPr>
            <a:spLocks noGrp="1"/>
          </p:cNvSpPr>
          <p:nvPr>
            <p:ph type="pic" sz="quarter" idx="18" hasCustomPrompt="1"/>
          </p:nvPr>
        </p:nvSpPr>
        <p:spPr>
          <a:xfrm>
            <a:off x="3528820" y="42303"/>
            <a:ext cx="1044900" cy="139320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section</a:t>
            </a:r>
          </a:p>
        </p:txBody>
      </p:sp>
    </p:spTree>
    <p:extLst>
      <p:ext uri="{BB962C8B-B14F-4D97-AF65-F5344CB8AC3E}">
        <p14:creationId xmlns:p14="http://schemas.microsoft.com/office/powerpoint/2010/main" val="3961492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 IMAGES côte à côte">
    <p:spTree>
      <p:nvGrpSpPr>
        <p:cNvPr id="1" name=""/>
        <p:cNvGrpSpPr/>
        <p:nvPr/>
      </p:nvGrpSpPr>
      <p:grpSpPr>
        <a:xfrm>
          <a:off x="0" y="0"/>
          <a:ext cx="0" cy="0"/>
          <a:chOff x="0" y="0"/>
          <a:chExt cx="0" cy="0"/>
        </a:xfrm>
      </p:grpSpPr>
      <p:sp>
        <p:nvSpPr>
          <p:cNvPr id="19" name="Rectangle : coins arrondis 18">
            <a:extLst>
              <a:ext uri="{FF2B5EF4-FFF2-40B4-BE49-F238E27FC236}">
                <a16:creationId xmlns:a16="http://schemas.microsoft.com/office/drawing/2014/main" id="{113F39C8-8921-1B4B-7C2B-5905C4EAC7CE}"/>
              </a:ext>
            </a:extLst>
          </p:cNvPr>
          <p:cNvSpPr>
            <a:spLocks noGrp="1" noRot="1" noMove="1" noResize="1" noEditPoints="1" noAdjustHandles="1" noChangeArrowheads="1" noChangeShapeType="1"/>
          </p:cNvSpPr>
          <p:nvPr userDrawn="1"/>
        </p:nvSpPr>
        <p:spPr>
          <a:xfrm>
            <a:off x="508819" y="657000"/>
            <a:ext cx="7290000" cy="5544000"/>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Espace réservé pour une image  2">
            <a:extLst>
              <a:ext uri="{FF2B5EF4-FFF2-40B4-BE49-F238E27FC236}">
                <a16:creationId xmlns:a16="http://schemas.microsoft.com/office/drawing/2014/main" id="{2FFB8FC2-C9B0-82AD-623C-783192F03833}"/>
              </a:ext>
            </a:extLst>
          </p:cNvPr>
          <p:cNvSpPr>
            <a:spLocks noGrp="1"/>
          </p:cNvSpPr>
          <p:nvPr>
            <p:ph type="pic" idx="1" hasCustomPrompt="1"/>
          </p:nvPr>
        </p:nvSpPr>
        <p:spPr>
          <a:xfrm>
            <a:off x="888601" y="2183904"/>
            <a:ext cx="3014309" cy="256518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Insérer un visuel</a:t>
            </a:r>
          </a:p>
        </p:txBody>
      </p:sp>
      <p:sp>
        <p:nvSpPr>
          <p:cNvPr id="17" name="Espace réservé pour une image  2">
            <a:extLst>
              <a:ext uri="{FF2B5EF4-FFF2-40B4-BE49-F238E27FC236}">
                <a16:creationId xmlns:a16="http://schemas.microsoft.com/office/drawing/2014/main" id="{911B1BD5-516D-6843-3873-82351BAF4270}"/>
              </a:ext>
            </a:extLst>
          </p:cNvPr>
          <p:cNvSpPr>
            <a:spLocks noGrp="1"/>
          </p:cNvSpPr>
          <p:nvPr>
            <p:ph type="pic" idx="14" hasCustomPrompt="1"/>
          </p:nvPr>
        </p:nvSpPr>
        <p:spPr>
          <a:xfrm>
            <a:off x="4344373" y="2178996"/>
            <a:ext cx="3014309" cy="256518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Insérer un visuel</a:t>
            </a:r>
          </a:p>
        </p:txBody>
      </p:sp>
      <p:sp>
        <p:nvSpPr>
          <p:cNvPr id="18" name="Espace réservé du texte 3">
            <a:extLst>
              <a:ext uri="{FF2B5EF4-FFF2-40B4-BE49-F238E27FC236}">
                <a16:creationId xmlns:a16="http://schemas.microsoft.com/office/drawing/2014/main" id="{772F27DB-366E-3033-5476-0B7BEBE2D552}"/>
              </a:ext>
            </a:extLst>
          </p:cNvPr>
          <p:cNvSpPr>
            <a:spLocks noGrp="1"/>
          </p:cNvSpPr>
          <p:nvPr>
            <p:ph type="body" sz="half" idx="15" hasCustomPrompt="1"/>
          </p:nvPr>
        </p:nvSpPr>
        <p:spPr>
          <a:xfrm>
            <a:off x="4344373" y="4990289"/>
            <a:ext cx="3014308" cy="909492"/>
          </a:xfrm>
        </p:spPr>
        <p:txBody>
          <a:bodyPr>
            <a:noAutofit/>
          </a:bodyPr>
          <a:lstStyle>
            <a:lvl1pPr marL="0" indent="0">
              <a:buNone/>
              <a:defRPr sz="1350">
                <a:solidFill>
                  <a:schemeClr val="tx1"/>
                </a:solidFill>
                <a:latin typeface="UA Poppins Texte" panose="00000600000000000000" pitchFamily="50" charset="0"/>
                <a:cs typeface="UA Poppins Texte" panose="00000600000000000000" pitchFamily="50"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Ajouter votre texte ici</a:t>
            </a:r>
          </a:p>
        </p:txBody>
      </p:sp>
      <p:sp>
        <p:nvSpPr>
          <p:cNvPr id="24" name="Espace réservé du texte 16">
            <a:extLst>
              <a:ext uri="{FF2B5EF4-FFF2-40B4-BE49-F238E27FC236}">
                <a16:creationId xmlns:a16="http://schemas.microsoft.com/office/drawing/2014/main" id="{8B137D8E-4047-6E02-8070-B7D1ABAE0F85}"/>
              </a:ext>
            </a:extLst>
          </p:cNvPr>
          <p:cNvSpPr>
            <a:spLocks noGrp="1"/>
          </p:cNvSpPr>
          <p:nvPr>
            <p:ph type="body" sz="quarter" idx="16" hasCustomPrompt="1"/>
          </p:nvPr>
        </p:nvSpPr>
        <p:spPr>
          <a:xfrm>
            <a:off x="628650" y="1509380"/>
            <a:ext cx="7045743" cy="242888"/>
          </a:xfrm>
        </p:spPr>
        <p:txBody>
          <a:bodyPr>
            <a:noAutofit/>
          </a:bodyPr>
          <a:lstStyle>
            <a:lvl1pPr marL="0" indent="0" algn="ctr">
              <a:buNone/>
              <a:defRPr sz="1050">
                <a:latin typeface="+mj-lt"/>
              </a:defRPr>
            </a:lvl1pPr>
          </a:lstStyle>
          <a:p>
            <a:pPr lvl="0"/>
            <a:r>
              <a:rPr lang="fr-FR"/>
              <a:t>Titre de votre section ici</a:t>
            </a:r>
          </a:p>
        </p:txBody>
      </p:sp>
      <p:sp>
        <p:nvSpPr>
          <p:cNvPr id="25" name="Espace réservé du texte 3">
            <a:extLst>
              <a:ext uri="{FF2B5EF4-FFF2-40B4-BE49-F238E27FC236}">
                <a16:creationId xmlns:a16="http://schemas.microsoft.com/office/drawing/2014/main" id="{9EFAC1B1-3FDC-31AA-922C-14A871099B7D}"/>
              </a:ext>
            </a:extLst>
          </p:cNvPr>
          <p:cNvSpPr>
            <a:spLocks noGrp="1"/>
          </p:cNvSpPr>
          <p:nvPr>
            <p:ph type="body" sz="half" idx="17" hasCustomPrompt="1"/>
          </p:nvPr>
        </p:nvSpPr>
        <p:spPr>
          <a:xfrm>
            <a:off x="888601" y="4990289"/>
            <a:ext cx="3014308" cy="909492"/>
          </a:xfrm>
        </p:spPr>
        <p:txBody>
          <a:bodyPr>
            <a:noAutofit/>
          </a:bodyPr>
          <a:lstStyle>
            <a:lvl1pPr marL="0" indent="0">
              <a:buNone/>
              <a:defRPr sz="1350">
                <a:solidFill>
                  <a:schemeClr val="tx1"/>
                </a:solidFill>
                <a:latin typeface="UA Poppins Texte" panose="00000600000000000000" pitchFamily="50" charset="0"/>
                <a:cs typeface="UA Poppins Texte" panose="00000600000000000000" pitchFamily="50"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Ajouter votre texte ici</a:t>
            </a:r>
          </a:p>
        </p:txBody>
      </p:sp>
      <p:sp>
        <p:nvSpPr>
          <p:cNvPr id="2" name="Espace réservé du numéro de diapositive 6">
            <a:extLst>
              <a:ext uri="{FF2B5EF4-FFF2-40B4-BE49-F238E27FC236}">
                <a16:creationId xmlns:a16="http://schemas.microsoft.com/office/drawing/2014/main" id="{9BB08AF9-3C30-39F3-CF2A-E33AAB561A07}"/>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sp>
        <p:nvSpPr>
          <p:cNvPr id="7" name="Espace réservé pour une image  3">
            <a:extLst>
              <a:ext uri="{FF2B5EF4-FFF2-40B4-BE49-F238E27FC236}">
                <a16:creationId xmlns:a16="http://schemas.microsoft.com/office/drawing/2014/main" id="{A626997A-CF9D-2BEF-14C5-C563AF9FA5BC}"/>
              </a:ext>
              <a:ext uri="{C183D7F6-B498-43B3-948B-1728B52AA6E4}">
                <adec:decorative xmlns:adec="http://schemas.microsoft.com/office/drawing/2017/decorative" val="1"/>
              </a:ext>
            </a:extLst>
          </p:cNvPr>
          <p:cNvSpPr>
            <a:spLocks noGrp="1"/>
          </p:cNvSpPr>
          <p:nvPr>
            <p:ph type="pic" sz="quarter" idx="18" hasCustomPrompt="1"/>
          </p:nvPr>
        </p:nvSpPr>
        <p:spPr>
          <a:xfrm>
            <a:off x="3528820" y="42303"/>
            <a:ext cx="1044900" cy="1393200"/>
          </a:xfrm>
        </p:spPr>
        <p:txBody>
          <a:bodyPr anchor="ctr">
            <a:normAutofit/>
          </a:bodyPr>
          <a:lstStyle>
            <a:lvl1pPr marL="0" indent="0" algn="ctr">
              <a:buNone/>
              <a:defRPr sz="900">
                <a:solidFill>
                  <a:srgbClr val="E8398D"/>
                </a:solidFill>
                <a:latin typeface="UA Poppins Texte" panose="00000600000000000000" pitchFamily="50" charset="0"/>
                <a:cs typeface="UA Poppins Texte" panose="00000600000000000000" pitchFamily="50" charset="0"/>
              </a:defRPr>
            </a:lvl1pPr>
          </a:lstStyle>
          <a:p>
            <a:r>
              <a:rPr lang="fr-FR"/>
              <a:t>Insérer la pastille de votre section</a:t>
            </a:r>
          </a:p>
        </p:txBody>
      </p:sp>
    </p:spTree>
    <p:extLst>
      <p:ext uri="{BB962C8B-B14F-4D97-AF65-F5344CB8AC3E}">
        <p14:creationId xmlns:p14="http://schemas.microsoft.com/office/powerpoint/2010/main" val="551945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ACT &quot;enveloppe jaune&quot;">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6FEAFE6F-1B30-2B9A-858C-F8A6DA0FF594}"/>
              </a:ext>
            </a:extLst>
          </p:cNvPr>
          <p:cNvSpPr>
            <a:spLocks/>
          </p:cNvSpPr>
          <p:nvPr userDrawn="1"/>
        </p:nvSpPr>
        <p:spPr>
          <a:xfrm>
            <a:off x="508819" y="657000"/>
            <a:ext cx="7290000" cy="5544000"/>
          </a:xfrm>
          <a:prstGeom prst="roundRect">
            <a:avLst>
              <a:gd name="adj" fmla="val 2253"/>
            </a:avLst>
          </a:prstGeom>
          <a:solidFill>
            <a:srgbClr val="034466"/>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Titre 1">
            <a:extLst>
              <a:ext uri="{FF2B5EF4-FFF2-40B4-BE49-F238E27FC236}">
                <a16:creationId xmlns:a16="http://schemas.microsoft.com/office/drawing/2014/main" id="{FC225BD8-1212-A6FF-7B96-39F420780539}"/>
              </a:ext>
            </a:extLst>
          </p:cNvPr>
          <p:cNvSpPr>
            <a:spLocks noGrp="1"/>
          </p:cNvSpPr>
          <p:nvPr>
            <p:ph type="title" hasCustomPrompt="1"/>
          </p:nvPr>
        </p:nvSpPr>
        <p:spPr>
          <a:xfrm>
            <a:off x="860898" y="1196503"/>
            <a:ext cx="2743200" cy="836579"/>
          </a:xfrm>
        </p:spPr>
        <p:txBody>
          <a:bodyPr/>
          <a:lstStyle>
            <a:lvl1pPr>
              <a:defRPr>
                <a:solidFill>
                  <a:schemeClr val="bg1"/>
                </a:solidFill>
              </a:defRPr>
            </a:lvl1pPr>
          </a:lstStyle>
          <a:p>
            <a:r>
              <a:rPr lang="fr-FR"/>
              <a:t>contact</a:t>
            </a:r>
          </a:p>
        </p:txBody>
      </p:sp>
      <p:sp>
        <p:nvSpPr>
          <p:cNvPr id="12" name="Rectangle 11">
            <a:extLst>
              <a:ext uri="{FF2B5EF4-FFF2-40B4-BE49-F238E27FC236}">
                <a16:creationId xmlns:a16="http://schemas.microsoft.com/office/drawing/2014/main" id="{B0340708-3B9C-93F1-852D-9BFFA0E04DD6}"/>
              </a:ext>
            </a:extLst>
          </p:cNvPr>
          <p:cNvSpPr/>
          <p:nvPr userDrawn="1"/>
        </p:nvSpPr>
        <p:spPr>
          <a:xfrm>
            <a:off x="1006735" y="2217909"/>
            <a:ext cx="577735" cy="82453"/>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3" name="Espace réservé du texte 3">
            <a:extLst>
              <a:ext uri="{FF2B5EF4-FFF2-40B4-BE49-F238E27FC236}">
                <a16:creationId xmlns:a16="http://schemas.microsoft.com/office/drawing/2014/main" id="{3EA2E1AA-1506-ADC6-697A-A42D2061A668}"/>
              </a:ext>
            </a:extLst>
          </p:cNvPr>
          <p:cNvSpPr>
            <a:spLocks noGrp="1"/>
          </p:cNvSpPr>
          <p:nvPr>
            <p:ph type="body" sz="half" idx="14" hasCustomPrompt="1"/>
          </p:nvPr>
        </p:nvSpPr>
        <p:spPr>
          <a:xfrm>
            <a:off x="860898" y="2645923"/>
            <a:ext cx="5231050" cy="1828801"/>
          </a:xfrm>
        </p:spPr>
        <p:txBody>
          <a:bodyPr anchor="ctr" anchorCtr="0">
            <a:noAutofit/>
          </a:bodyPr>
          <a:lstStyle>
            <a:lvl1pPr marL="0" indent="0">
              <a:buNone/>
              <a:defRPr sz="2100">
                <a:solidFill>
                  <a:schemeClr val="bg1"/>
                </a:solidFill>
                <a:latin typeface="UA Poppins Texte" panose="00000600000000000000" pitchFamily="50" charset="0"/>
                <a:cs typeface="UA Poppins Texte" panose="00000600000000000000" pitchFamily="50"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Remerciements personnalisables</a:t>
            </a:r>
          </a:p>
        </p:txBody>
      </p:sp>
      <p:sp>
        <p:nvSpPr>
          <p:cNvPr id="14" name="Espace réservé du texte 3">
            <a:extLst>
              <a:ext uri="{FF2B5EF4-FFF2-40B4-BE49-F238E27FC236}">
                <a16:creationId xmlns:a16="http://schemas.microsoft.com/office/drawing/2014/main" id="{3E0786E9-F0A7-2CD7-A525-A9650FC1404E}"/>
              </a:ext>
            </a:extLst>
          </p:cNvPr>
          <p:cNvSpPr>
            <a:spLocks noGrp="1"/>
          </p:cNvSpPr>
          <p:nvPr>
            <p:ph type="body" sz="half" idx="15" hasCustomPrompt="1"/>
          </p:nvPr>
        </p:nvSpPr>
        <p:spPr>
          <a:xfrm>
            <a:off x="860897" y="4654914"/>
            <a:ext cx="3131551" cy="1337324"/>
          </a:xfrm>
        </p:spPr>
        <p:txBody>
          <a:bodyPr anchor="b" anchorCtr="0">
            <a:noAutofit/>
          </a:bodyPr>
          <a:lstStyle>
            <a:lvl1pPr marL="0" indent="0">
              <a:buNone/>
              <a:defRPr sz="1350">
                <a:solidFill>
                  <a:schemeClr val="bg1"/>
                </a:solidFill>
                <a:latin typeface="UA Poppins Texte" panose="00000600000000000000" pitchFamily="50" charset="0"/>
                <a:cs typeface="UA Poppins Texte" panose="00000600000000000000" pitchFamily="50"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Saisir votre adresse mail et autres moyens de vous contacter</a:t>
            </a:r>
          </a:p>
        </p:txBody>
      </p:sp>
      <p:sp>
        <p:nvSpPr>
          <p:cNvPr id="2" name="Espace réservé du numéro de diapositive 6">
            <a:extLst>
              <a:ext uri="{FF2B5EF4-FFF2-40B4-BE49-F238E27FC236}">
                <a16:creationId xmlns:a16="http://schemas.microsoft.com/office/drawing/2014/main" id="{46EB7A46-E166-8127-2796-1C1C042ACA0C}"/>
              </a:ext>
            </a:extLst>
          </p:cNvPr>
          <p:cNvSpPr>
            <a:spLocks noGrp="1"/>
          </p:cNvSpPr>
          <p:nvPr>
            <p:ph type="sldNum" sz="quarter" idx="12"/>
          </p:nvPr>
        </p:nvSpPr>
        <p:spPr>
          <a:xfrm>
            <a:off x="508820" y="6450677"/>
            <a:ext cx="7290000" cy="324197"/>
          </a:xfrm>
          <a:prstGeom prst="rect">
            <a:avLst/>
          </a:prstGeom>
        </p:spPr>
        <p:txBody>
          <a:bodyPr/>
          <a:lstStyle>
            <a:lvl1pPr algn="ctr">
              <a:defRPr>
                <a:solidFill>
                  <a:srgbClr val="034466"/>
                </a:solidFill>
                <a:latin typeface="UA Poppins Texte" panose="00000600000000000000" pitchFamily="50" charset="0"/>
                <a:cs typeface="UA Poppins Texte" panose="00000600000000000000" pitchFamily="50" charset="0"/>
              </a:defRPr>
            </a:lvl1pPr>
          </a:lstStyle>
          <a:p>
            <a:fld id="{21CF31C0-EE93-4561-B348-2E57C496C014}" type="slidenum">
              <a:rPr lang="fr-FR" smtClean="0"/>
              <a:pPr/>
              <a:t>‹N°›</a:t>
            </a:fld>
            <a:endParaRPr lang="fr-FR"/>
          </a:p>
        </p:txBody>
      </p:sp>
      <p:pic>
        <p:nvPicPr>
          <p:cNvPr id="4" name="Image 3">
            <a:extLst>
              <a:ext uri="{FF2B5EF4-FFF2-40B4-BE49-F238E27FC236}">
                <a16:creationId xmlns:a16="http://schemas.microsoft.com/office/drawing/2014/main" id="{032AAD0E-0101-BCD6-3AE3-3AAA355F15B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6639" y="2217909"/>
            <a:ext cx="2537195" cy="2960641"/>
          </a:xfrm>
          <a:prstGeom prst="rect">
            <a:avLst/>
          </a:prstGeom>
        </p:spPr>
      </p:pic>
    </p:spTree>
    <p:extLst>
      <p:ext uri="{BB962C8B-B14F-4D97-AF65-F5344CB8AC3E}">
        <p14:creationId xmlns:p14="http://schemas.microsoft.com/office/powerpoint/2010/main" val="2057436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64912247-3167-C33E-DF5C-89C020EC32EA}"/>
              </a:ext>
            </a:extLst>
          </p:cNvPr>
          <p:cNvSpPr>
            <a:spLocks/>
          </p:cNvSpPr>
          <p:nvPr userDrawn="1"/>
        </p:nvSpPr>
        <p:spPr>
          <a:xfrm>
            <a:off x="274321" y="2054273"/>
            <a:ext cx="8541326" cy="4288338"/>
          </a:xfrm>
          <a:prstGeom prst="roundRect">
            <a:avLst>
              <a:gd name="adj" fmla="val 2253"/>
            </a:avLst>
          </a:prstGeom>
          <a:solidFill>
            <a:schemeClr val="bg1"/>
          </a:solidFill>
          <a:ln>
            <a:noFill/>
          </a:ln>
          <a:effectLst>
            <a:outerShdw blurRad="152400" dir="5460000" algn="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ZoneTexte 2">
            <a:extLst>
              <a:ext uri="{FF2B5EF4-FFF2-40B4-BE49-F238E27FC236}">
                <a16:creationId xmlns:a16="http://schemas.microsoft.com/office/drawing/2014/main" id="{35C8E1B7-36FC-32F0-F7FA-D91570A62E8F}"/>
              </a:ext>
            </a:extLst>
          </p:cNvPr>
          <p:cNvSpPr txBox="1"/>
          <p:nvPr userDrawn="1"/>
        </p:nvSpPr>
        <p:spPr>
          <a:xfrm>
            <a:off x="293024" y="1151824"/>
            <a:ext cx="8441574" cy="461665"/>
          </a:xfrm>
          <a:prstGeom prst="rect">
            <a:avLst/>
          </a:prstGeom>
          <a:noFill/>
        </p:spPr>
        <p:txBody>
          <a:bodyPr wrap="square" rtlCol="0">
            <a:spAutoFit/>
          </a:bodyPr>
          <a:lstStyle/>
          <a:p>
            <a:r>
              <a:rPr lang="fr-FR" sz="1200">
                <a:latin typeface="UA Poppins Texte" panose="00000600000000000000" pitchFamily="50" charset="0"/>
                <a:cs typeface="UA Poppins Texte" panose="00000600000000000000" pitchFamily="50" charset="0"/>
              </a:rPr>
              <a:t>Cette bibliothèque dans le thème de la journée pédagogie 2023 vous permet de varier la présentation de votre support de présentation : </a:t>
            </a:r>
            <a:r>
              <a:rPr lang="fr-FR" sz="1200">
                <a:latin typeface="+mn-lt"/>
                <a:cs typeface="UA Poppins Texte" panose="00000600000000000000" pitchFamily="50" charset="0"/>
              </a:rPr>
              <a:t>choisissez parmi les symboles ci-dessous pour mettre en avant les points essentiels</a:t>
            </a:r>
          </a:p>
        </p:txBody>
      </p:sp>
      <p:sp>
        <p:nvSpPr>
          <p:cNvPr id="8" name="ZoneTexte 7">
            <a:extLst>
              <a:ext uri="{FF2B5EF4-FFF2-40B4-BE49-F238E27FC236}">
                <a16:creationId xmlns:a16="http://schemas.microsoft.com/office/drawing/2014/main" id="{E327D076-6673-047B-80A9-78A153A06D99}"/>
              </a:ext>
            </a:extLst>
          </p:cNvPr>
          <p:cNvSpPr txBox="1"/>
          <p:nvPr userDrawn="1"/>
        </p:nvSpPr>
        <p:spPr>
          <a:xfrm>
            <a:off x="274321" y="382382"/>
            <a:ext cx="4156651" cy="600164"/>
          </a:xfrm>
          <a:prstGeom prst="rect">
            <a:avLst/>
          </a:prstGeom>
          <a:noFill/>
        </p:spPr>
        <p:txBody>
          <a:bodyPr wrap="none" rtlCol="0">
            <a:spAutoFit/>
          </a:bodyPr>
          <a:lstStyle/>
          <a:p>
            <a:r>
              <a:rPr lang="fr-FR" sz="3300">
                <a:latin typeface="+mj-lt"/>
              </a:rPr>
              <a:t>Bibliothèque graphique</a:t>
            </a:r>
          </a:p>
        </p:txBody>
      </p:sp>
    </p:spTree>
    <p:extLst>
      <p:ext uri="{BB962C8B-B14F-4D97-AF65-F5344CB8AC3E}">
        <p14:creationId xmlns:p14="http://schemas.microsoft.com/office/powerpoint/2010/main" val="395689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Tree>
    <p:extLst>
      <p:ext uri="{BB962C8B-B14F-4D97-AF65-F5344CB8AC3E}">
        <p14:creationId xmlns:p14="http://schemas.microsoft.com/office/powerpoint/2010/main" val="2169479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9916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054817"/>
            <a:ext cx="7886700" cy="1500187"/>
          </a:xfrm>
        </p:spPr>
        <p:txBody>
          <a:bodyPr/>
          <a:lstStyle>
            <a:lvl1pPr marL="0" indent="0" algn="ctr">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5" name="Footer Placeholder 4"/>
          <p:cNvSpPr>
            <a:spLocks noGrp="1"/>
          </p:cNvSpPr>
          <p:nvPr>
            <p:ph type="ftr" sz="quarter" idx="11"/>
          </p:nvPr>
        </p:nvSpPr>
        <p:spPr/>
        <p:txBody>
          <a:bodyPr/>
          <a:lstStyle/>
          <a:p>
            <a:endParaRPr lang="fr-FR"/>
          </a:p>
        </p:txBody>
      </p:sp>
      <p:sp>
        <p:nvSpPr>
          <p:cNvPr id="9" name="Rectangle 8">
            <a:extLst>
              <a:ext uri="{FF2B5EF4-FFF2-40B4-BE49-F238E27FC236}">
                <a16:creationId xmlns:a16="http://schemas.microsoft.com/office/drawing/2014/main" id="{225D449D-C643-48A7-BD21-96E794B46011}"/>
              </a:ext>
            </a:extLst>
          </p:cNvPr>
          <p:cNvSpPr/>
          <p:nvPr userDrawn="1"/>
        </p:nvSpPr>
        <p:spPr>
          <a:xfrm>
            <a:off x="314678" y="310550"/>
            <a:ext cx="8669547" cy="35627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9FD4570A-232C-435D-AFE1-AD6DAD22DFD9}"/>
              </a:ext>
            </a:extLst>
          </p:cNvPr>
          <p:cNvSpPr/>
          <p:nvPr userDrawn="1"/>
        </p:nvSpPr>
        <p:spPr>
          <a:xfrm>
            <a:off x="198408" y="146649"/>
            <a:ext cx="8669547" cy="3562709"/>
          </a:xfrm>
          <a:prstGeom prst="rect">
            <a:avLst/>
          </a:prstGeom>
          <a:solidFill>
            <a:srgbClr val="0BB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623888" y="1709740"/>
            <a:ext cx="7886700" cy="1887476"/>
          </a:xfrm>
        </p:spPr>
        <p:txBody>
          <a:bodyPr anchor="b">
            <a:normAutofit/>
          </a:bodyPr>
          <a:lstStyle>
            <a:lvl1pPr algn="ctr">
              <a:defRPr sz="4800" b="1">
                <a:solidFill>
                  <a:schemeClr val="bg1"/>
                </a:solidFill>
              </a:defRPr>
            </a:lvl1pPr>
          </a:lstStyle>
          <a:p>
            <a:r>
              <a:rPr lang="fr-FR"/>
              <a:t>Modifiez le style du titre</a:t>
            </a:r>
            <a:endParaRPr lang="en-US"/>
          </a:p>
        </p:txBody>
      </p:sp>
    </p:spTree>
    <p:extLst>
      <p:ext uri="{BB962C8B-B14F-4D97-AF65-F5344CB8AC3E}">
        <p14:creationId xmlns:p14="http://schemas.microsoft.com/office/powerpoint/2010/main" val="1815358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1684706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53646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90313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415636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19142F-7272-41AA-89FA-98415222E6FA}" type="slidenum">
              <a:rPr kumimoji="0" lang="fr-FR"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a:t>
            </a:fld>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8750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4164007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704843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08044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18257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Tree>
    <p:extLst>
      <p:ext uri="{BB962C8B-B14F-4D97-AF65-F5344CB8AC3E}">
        <p14:creationId xmlns:p14="http://schemas.microsoft.com/office/powerpoint/2010/main" val="352616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6" name="Footer Placeholder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562262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2652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110858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995872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52156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92035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3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13872022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8949619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245433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80317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8" name="Footer Placeholder 7"/>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9616884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BDE18-7311-4D84-95CA-5D3720DCDCBA}"/>
              </a:ext>
            </a:extLst>
          </p:cNvPr>
          <p:cNvSpPr>
            <a:spLocks noGrp="1"/>
          </p:cNvSpPr>
          <p:nvPr>
            <p:ph type="ctrTitle"/>
          </p:nvPr>
        </p:nvSpPr>
        <p:spPr>
          <a:xfrm>
            <a:off x="1143000" y="1122363"/>
            <a:ext cx="6858000" cy="2387600"/>
          </a:xfrm>
        </p:spPr>
        <p:txBody>
          <a:bodyPr anchor="b">
            <a:normAutofit/>
          </a:bodyPr>
          <a:lstStyle>
            <a:lvl1pPr algn="ctr">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fr-FR"/>
              <a:t>Modifiez le style du titre</a:t>
            </a:r>
          </a:p>
        </p:txBody>
      </p:sp>
      <p:sp>
        <p:nvSpPr>
          <p:cNvPr id="3" name="Sous-titre 2">
            <a:extLst>
              <a:ext uri="{FF2B5EF4-FFF2-40B4-BE49-F238E27FC236}">
                <a16:creationId xmlns:a16="http://schemas.microsoft.com/office/drawing/2014/main" id="{0B5B82AA-5F66-49EA-B902-E3C9DEA7E7C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8" name="Rectangle 7">
            <a:extLst>
              <a:ext uri="{FF2B5EF4-FFF2-40B4-BE49-F238E27FC236}">
                <a16:creationId xmlns:a16="http://schemas.microsoft.com/office/drawing/2014/main" id="{FEF65899-6662-4A98-B504-821FCED8542D}"/>
              </a:ext>
            </a:extLst>
          </p:cNvPr>
          <p:cNvSpPr/>
          <p:nvPr userDrawn="1"/>
        </p:nvSpPr>
        <p:spPr>
          <a:xfrm>
            <a:off x="0" y="1"/>
            <a:ext cx="900836" cy="262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ABF5822-830B-4B01-88D8-B7D29C796E95}"/>
              </a:ext>
            </a:extLst>
          </p:cNvPr>
          <p:cNvSpPr/>
          <p:nvPr userDrawn="1"/>
        </p:nvSpPr>
        <p:spPr>
          <a:xfrm>
            <a:off x="78581" y="95249"/>
            <a:ext cx="8991000" cy="6660000"/>
          </a:xfrm>
          <a:prstGeom prst="rect">
            <a:avLst/>
          </a:prstGeom>
          <a:noFill/>
          <a:ln w="215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79705854"/>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8A04F6-BC06-49DE-AE35-07E6C02478C8}"/>
              </a:ext>
            </a:extLst>
          </p:cNvPr>
          <p:cNvSpPr/>
          <p:nvPr userDrawn="1"/>
        </p:nvSpPr>
        <p:spPr>
          <a:xfrm>
            <a:off x="357187" y="486172"/>
            <a:ext cx="8596313" cy="29499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re 1">
            <a:extLst>
              <a:ext uri="{FF2B5EF4-FFF2-40B4-BE49-F238E27FC236}">
                <a16:creationId xmlns:a16="http://schemas.microsoft.com/office/drawing/2014/main" id="{BE480EBF-863D-4F47-9684-06EAAECA70EA}"/>
              </a:ext>
            </a:extLst>
          </p:cNvPr>
          <p:cNvSpPr>
            <a:spLocks noGrp="1"/>
          </p:cNvSpPr>
          <p:nvPr>
            <p:ph type="title"/>
          </p:nvPr>
        </p:nvSpPr>
        <p:spPr>
          <a:xfrm>
            <a:off x="173831" y="232570"/>
            <a:ext cx="8605838" cy="2891631"/>
          </a:xfrm>
          <a:solidFill>
            <a:srgbClr val="0BBBEF"/>
          </a:solidFill>
        </p:spPr>
        <p:txBody>
          <a:bodyPr anchor="ctr" anchorCtr="0"/>
          <a:lstStyle>
            <a:lvl1pPr algn="ctr">
              <a:defRPr sz="4500">
                <a:solidFill>
                  <a:schemeClr val="bg1"/>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7DC19024-B985-4959-AA8E-F82FF5CB25F8}"/>
              </a:ext>
            </a:extLst>
          </p:cNvPr>
          <p:cNvSpPr>
            <a:spLocks noGrp="1"/>
          </p:cNvSpPr>
          <p:nvPr>
            <p:ph type="body" idx="1"/>
          </p:nvPr>
        </p:nvSpPr>
        <p:spPr>
          <a:xfrm>
            <a:off x="452437" y="3537745"/>
            <a:ext cx="8234363" cy="1500187"/>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pic>
        <p:nvPicPr>
          <p:cNvPr id="7" name="Image 6">
            <a:extLst>
              <a:ext uri="{FF2B5EF4-FFF2-40B4-BE49-F238E27FC236}">
                <a16:creationId xmlns:a16="http://schemas.microsoft.com/office/drawing/2014/main" id="{5499EE0F-4835-44FC-9C71-F5C1274C38C4}"/>
              </a:ext>
            </a:extLst>
          </p:cNvPr>
          <p:cNvPicPr>
            <a:picLocks noChangeAspect="1"/>
          </p:cNvPicPr>
          <p:nvPr userDrawn="1"/>
        </p:nvPicPr>
        <p:blipFill>
          <a:blip r:embed="rId2"/>
          <a:stretch>
            <a:fillRect/>
          </a:stretch>
        </p:blipFill>
        <p:spPr>
          <a:xfrm>
            <a:off x="7812882" y="5397501"/>
            <a:ext cx="924935" cy="1231900"/>
          </a:xfrm>
          <a:prstGeom prst="rect">
            <a:avLst/>
          </a:prstGeom>
        </p:spPr>
      </p:pic>
      <p:sp>
        <p:nvSpPr>
          <p:cNvPr id="11" name="Espace réservé du pied de page 4">
            <a:extLst>
              <a:ext uri="{FF2B5EF4-FFF2-40B4-BE49-F238E27FC236}">
                <a16:creationId xmlns:a16="http://schemas.microsoft.com/office/drawing/2014/main" id="{13185606-3890-4B8E-9299-0433A4EE3398}"/>
              </a:ext>
            </a:extLst>
          </p:cNvPr>
          <p:cNvSpPr>
            <a:spLocks noGrp="1"/>
          </p:cNvSpPr>
          <p:nvPr>
            <p:ph type="ftr" sz="quarter" idx="11"/>
          </p:nvPr>
        </p:nvSpPr>
        <p:spPr>
          <a:xfrm>
            <a:off x="638770" y="6315869"/>
            <a:ext cx="4561880" cy="365125"/>
          </a:xfrm>
          <a:prstGeom prst="rect">
            <a:avLst/>
          </a:prstGeom>
        </p:spPr>
        <p:txBody>
          <a:bodyPr anchor="ctr" anchorCtr="0"/>
          <a:lstStyle>
            <a:lvl1pPr algn="l">
              <a:defRPr sz="900">
                <a:solidFill>
                  <a:srgbClr val="C6C6C6"/>
                </a:solidFill>
                <a:latin typeface="Verdana" panose="020B0604030504040204" pitchFamily="34" charset="0"/>
                <a:ea typeface="Verdana" panose="020B0604030504040204" pitchFamily="34" charset="0"/>
                <a:cs typeface="Verdana" panose="020B0604030504040204" pitchFamily="34" charset="0"/>
              </a:defRPr>
            </a:lvl1pPr>
          </a:lstStyle>
          <a:p>
            <a:pPr defTabSz="685800"/>
            <a:r>
              <a:rPr lang="fr-FR"/>
              <a:t>Université d’Angers</a:t>
            </a:r>
          </a:p>
        </p:txBody>
      </p:sp>
      <p:sp>
        <p:nvSpPr>
          <p:cNvPr id="12" name="Espace réservé du numéro de diapositive 5">
            <a:extLst>
              <a:ext uri="{FF2B5EF4-FFF2-40B4-BE49-F238E27FC236}">
                <a16:creationId xmlns:a16="http://schemas.microsoft.com/office/drawing/2014/main" id="{13B83DA9-F49E-4952-BC77-34F711FE9BA5}"/>
              </a:ext>
            </a:extLst>
          </p:cNvPr>
          <p:cNvSpPr>
            <a:spLocks noGrp="1"/>
          </p:cNvSpPr>
          <p:nvPr>
            <p:ph type="sldNum" sz="quarter" idx="12"/>
          </p:nvPr>
        </p:nvSpPr>
        <p:spPr>
          <a:xfrm>
            <a:off x="205978" y="6315869"/>
            <a:ext cx="422672" cy="365125"/>
          </a:xfrm>
          <a:prstGeom prst="rect">
            <a:avLst/>
          </a:prstGeom>
        </p:spPr>
        <p:txBody>
          <a:bodyPr anchor="ctr" anchorCtr="0"/>
          <a:lstStyle>
            <a:lvl1pPr algn="l">
              <a:defRPr sz="900">
                <a:solidFill>
                  <a:srgbClr val="C6C6C6"/>
                </a:solidFill>
                <a:latin typeface="Verdana" panose="020B0604030504040204" pitchFamily="34" charset="0"/>
                <a:ea typeface="Verdana" panose="020B0604030504040204" pitchFamily="34" charset="0"/>
                <a:cs typeface="Verdana" panose="020B0604030504040204" pitchFamily="34" charset="0"/>
              </a:defRPr>
            </a:lvl1pPr>
          </a:lstStyle>
          <a:p>
            <a:pPr defTabSz="685800"/>
            <a:fld id="{299402C8-AAF6-430C-9C4F-B768B719CBA8}" type="slidenum">
              <a:rPr lang="fr-FR" smtClean="0"/>
              <a:pPr defTabSz="685800"/>
              <a:t>‹N°›</a:t>
            </a:fld>
            <a:endParaRPr lang="fr-FR"/>
          </a:p>
        </p:txBody>
      </p:sp>
    </p:spTree>
    <p:extLst>
      <p:ext uri="{BB962C8B-B14F-4D97-AF65-F5344CB8AC3E}">
        <p14:creationId xmlns:p14="http://schemas.microsoft.com/office/powerpoint/2010/main" val="3131706937"/>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DFEB0D-8C6F-4239-A2C8-0E1BBD8132D1}"/>
              </a:ext>
            </a:extLst>
          </p:cNvPr>
          <p:cNvSpPr/>
          <p:nvPr userDrawn="1"/>
        </p:nvSpPr>
        <p:spPr>
          <a:xfrm>
            <a:off x="388649" y="466726"/>
            <a:ext cx="8583901" cy="12710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re 1">
            <a:extLst>
              <a:ext uri="{FF2B5EF4-FFF2-40B4-BE49-F238E27FC236}">
                <a16:creationId xmlns:a16="http://schemas.microsoft.com/office/drawing/2014/main" id="{FC9E5EC5-C364-4CAC-876F-BCFEB9E8CDF0}"/>
              </a:ext>
            </a:extLst>
          </p:cNvPr>
          <p:cNvSpPr>
            <a:spLocks noGrp="1"/>
          </p:cNvSpPr>
          <p:nvPr>
            <p:ph type="title"/>
          </p:nvPr>
        </p:nvSpPr>
        <p:spPr>
          <a:xfrm>
            <a:off x="171450" y="244732"/>
            <a:ext cx="8629650" cy="1260218"/>
          </a:xfrm>
          <a:solidFill>
            <a:srgbClr val="0BBBEF"/>
          </a:solidFill>
        </p:spPr>
        <p:txBody>
          <a:bodyPr/>
          <a:lstStyle>
            <a:lvl1pPr algn="ctr">
              <a:defRPr>
                <a:solidFill>
                  <a:schemeClr val="bg1"/>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14304604-87A8-4B52-A5CE-B9A72243F9BD}"/>
              </a:ext>
            </a:extLst>
          </p:cNvPr>
          <p:cNvSpPr>
            <a:spLocks noGrp="1"/>
          </p:cNvSpPr>
          <p:nvPr>
            <p:ph idx="1"/>
          </p:nvPr>
        </p:nvSpPr>
        <p:spPr>
          <a:xfrm>
            <a:off x="628650" y="1972471"/>
            <a:ext cx="7886700" cy="356472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2" name="Image 11">
            <a:extLst>
              <a:ext uri="{FF2B5EF4-FFF2-40B4-BE49-F238E27FC236}">
                <a16:creationId xmlns:a16="http://schemas.microsoft.com/office/drawing/2014/main" id="{514823D1-1F79-427E-AD4D-3862830B330B}"/>
              </a:ext>
            </a:extLst>
          </p:cNvPr>
          <p:cNvPicPr>
            <a:picLocks noChangeAspect="1"/>
          </p:cNvPicPr>
          <p:nvPr userDrawn="1"/>
        </p:nvPicPr>
        <p:blipFill>
          <a:blip r:embed="rId2"/>
          <a:stretch>
            <a:fillRect/>
          </a:stretch>
        </p:blipFill>
        <p:spPr>
          <a:xfrm>
            <a:off x="7812882" y="5397501"/>
            <a:ext cx="924935" cy="1231900"/>
          </a:xfrm>
          <a:prstGeom prst="rect">
            <a:avLst/>
          </a:prstGeom>
        </p:spPr>
      </p:pic>
      <p:sp>
        <p:nvSpPr>
          <p:cNvPr id="11" name="Espace réservé du pied de page 4">
            <a:extLst>
              <a:ext uri="{FF2B5EF4-FFF2-40B4-BE49-F238E27FC236}">
                <a16:creationId xmlns:a16="http://schemas.microsoft.com/office/drawing/2014/main" id="{13185606-3890-4B8E-9299-0433A4EE3398}"/>
              </a:ext>
            </a:extLst>
          </p:cNvPr>
          <p:cNvSpPr>
            <a:spLocks noGrp="1"/>
          </p:cNvSpPr>
          <p:nvPr>
            <p:ph type="ftr" sz="quarter" idx="11"/>
          </p:nvPr>
        </p:nvSpPr>
        <p:spPr>
          <a:xfrm>
            <a:off x="638770" y="6315869"/>
            <a:ext cx="4561880" cy="365125"/>
          </a:xfrm>
          <a:prstGeom prst="rect">
            <a:avLst/>
          </a:prstGeom>
        </p:spPr>
        <p:txBody>
          <a:bodyPr anchor="ctr" anchorCtr="0"/>
          <a:lstStyle>
            <a:lvl1pPr algn="l">
              <a:defRPr sz="900">
                <a:solidFill>
                  <a:srgbClr val="C6C6C6"/>
                </a:solidFill>
                <a:latin typeface="Verdana" panose="020B0604030504040204" pitchFamily="34" charset="0"/>
                <a:ea typeface="Verdana" panose="020B0604030504040204" pitchFamily="34" charset="0"/>
                <a:cs typeface="Verdana" panose="020B0604030504040204" pitchFamily="34" charset="0"/>
              </a:defRPr>
            </a:lvl1pPr>
          </a:lstStyle>
          <a:p>
            <a:pPr defTabSz="685800"/>
            <a:r>
              <a:rPr lang="fr-FR"/>
              <a:t>Université d’Angers</a:t>
            </a:r>
          </a:p>
        </p:txBody>
      </p:sp>
      <p:sp>
        <p:nvSpPr>
          <p:cNvPr id="13" name="Espace réservé du numéro de diapositive 5">
            <a:extLst>
              <a:ext uri="{FF2B5EF4-FFF2-40B4-BE49-F238E27FC236}">
                <a16:creationId xmlns:a16="http://schemas.microsoft.com/office/drawing/2014/main" id="{13B83DA9-F49E-4952-BC77-34F711FE9BA5}"/>
              </a:ext>
            </a:extLst>
          </p:cNvPr>
          <p:cNvSpPr>
            <a:spLocks noGrp="1"/>
          </p:cNvSpPr>
          <p:nvPr>
            <p:ph type="sldNum" sz="quarter" idx="12"/>
          </p:nvPr>
        </p:nvSpPr>
        <p:spPr>
          <a:xfrm>
            <a:off x="205978" y="6315869"/>
            <a:ext cx="422672" cy="365125"/>
          </a:xfrm>
          <a:prstGeom prst="rect">
            <a:avLst/>
          </a:prstGeom>
        </p:spPr>
        <p:txBody>
          <a:bodyPr anchor="ctr" anchorCtr="0"/>
          <a:lstStyle>
            <a:lvl1pPr algn="l">
              <a:defRPr sz="900">
                <a:solidFill>
                  <a:srgbClr val="C6C6C6"/>
                </a:solidFill>
                <a:latin typeface="Verdana" panose="020B0604030504040204" pitchFamily="34" charset="0"/>
                <a:ea typeface="Verdana" panose="020B0604030504040204" pitchFamily="34" charset="0"/>
                <a:cs typeface="Verdana" panose="020B0604030504040204" pitchFamily="34" charset="0"/>
              </a:defRPr>
            </a:lvl1pPr>
          </a:lstStyle>
          <a:p>
            <a:pPr defTabSz="685800"/>
            <a:fld id="{299402C8-AAF6-430C-9C4F-B768B719CBA8}" type="slidenum">
              <a:rPr lang="fr-FR" smtClean="0"/>
              <a:pPr defTabSz="685800"/>
              <a:t>‹N°›</a:t>
            </a:fld>
            <a:endParaRPr lang="fr-FR"/>
          </a:p>
        </p:txBody>
      </p:sp>
    </p:spTree>
    <p:extLst>
      <p:ext uri="{BB962C8B-B14F-4D97-AF65-F5344CB8AC3E}">
        <p14:creationId xmlns:p14="http://schemas.microsoft.com/office/powerpoint/2010/main" val="898487360"/>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re seul">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538667-5CEF-40D4-BB4B-73F5027F8451}"/>
              </a:ext>
            </a:extLst>
          </p:cNvPr>
          <p:cNvSpPr/>
          <p:nvPr userDrawn="1"/>
        </p:nvSpPr>
        <p:spPr>
          <a:xfrm>
            <a:off x="388649" y="466726"/>
            <a:ext cx="8583901" cy="12710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7" name="Titre 1">
            <a:extLst>
              <a:ext uri="{FF2B5EF4-FFF2-40B4-BE49-F238E27FC236}">
                <a16:creationId xmlns:a16="http://schemas.microsoft.com/office/drawing/2014/main" id="{47283E42-833D-4ED4-B08D-E59D79C3C316}"/>
              </a:ext>
            </a:extLst>
          </p:cNvPr>
          <p:cNvSpPr>
            <a:spLocks noGrp="1"/>
          </p:cNvSpPr>
          <p:nvPr>
            <p:ph type="title"/>
          </p:nvPr>
        </p:nvSpPr>
        <p:spPr>
          <a:xfrm>
            <a:off x="171450" y="244732"/>
            <a:ext cx="8629650" cy="1260218"/>
          </a:xfrm>
          <a:solidFill>
            <a:srgbClr val="0BBBEF"/>
          </a:solidFill>
        </p:spPr>
        <p:txBody>
          <a:bodyPr/>
          <a:lstStyle>
            <a:lvl1pPr algn="ctr">
              <a:defRPr>
                <a:solidFill>
                  <a:schemeClr val="bg1"/>
                </a:solidFill>
              </a:defRPr>
            </a:lvl1pPr>
          </a:lstStyle>
          <a:p>
            <a:r>
              <a:rPr lang="fr-FR"/>
              <a:t>Modifiez le style du titre</a:t>
            </a:r>
          </a:p>
        </p:txBody>
      </p:sp>
      <p:pic>
        <p:nvPicPr>
          <p:cNvPr id="11" name="Image 10">
            <a:extLst>
              <a:ext uri="{FF2B5EF4-FFF2-40B4-BE49-F238E27FC236}">
                <a16:creationId xmlns:a16="http://schemas.microsoft.com/office/drawing/2014/main" id="{D78FDDBF-890B-45AB-99D4-6941BEC00E96}"/>
              </a:ext>
            </a:extLst>
          </p:cNvPr>
          <p:cNvPicPr>
            <a:picLocks noChangeAspect="1"/>
          </p:cNvPicPr>
          <p:nvPr userDrawn="1"/>
        </p:nvPicPr>
        <p:blipFill>
          <a:blip r:embed="rId2"/>
          <a:stretch>
            <a:fillRect/>
          </a:stretch>
        </p:blipFill>
        <p:spPr>
          <a:xfrm>
            <a:off x="7812882" y="5397501"/>
            <a:ext cx="924935" cy="1231900"/>
          </a:xfrm>
          <a:prstGeom prst="rect">
            <a:avLst/>
          </a:prstGeom>
        </p:spPr>
      </p:pic>
      <p:sp>
        <p:nvSpPr>
          <p:cNvPr id="8" name="Espace réservé du pied de page 4">
            <a:extLst>
              <a:ext uri="{FF2B5EF4-FFF2-40B4-BE49-F238E27FC236}">
                <a16:creationId xmlns:a16="http://schemas.microsoft.com/office/drawing/2014/main" id="{13185606-3890-4B8E-9299-0433A4EE3398}"/>
              </a:ext>
            </a:extLst>
          </p:cNvPr>
          <p:cNvSpPr>
            <a:spLocks noGrp="1"/>
          </p:cNvSpPr>
          <p:nvPr>
            <p:ph type="ftr" sz="quarter" idx="11"/>
          </p:nvPr>
        </p:nvSpPr>
        <p:spPr>
          <a:xfrm>
            <a:off x="638770" y="6315869"/>
            <a:ext cx="4561880" cy="365125"/>
          </a:xfrm>
          <a:prstGeom prst="rect">
            <a:avLst/>
          </a:prstGeom>
        </p:spPr>
        <p:txBody>
          <a:bodyPr anchor="ctr" anchorCtr="0"/>
          <a:lstStyle>
            <a:lvl1pPr algn="l">
              <a:defRPr sz="900">
                <a:solidFill>
                  <a:srgbClr val="C6C6C6"/>
                </a:solidFill>
                <a:latin typeface="Verdana" panose="020B0604030504040204" pitchFamily="34" charset="0"/>
                <a:ea typeface="Verdana" panose="020B0604030504040204" pitchFamily="34" charset="0"/>
                <a:cs typeface="Verdana" panose="020B0604030504040204" pitchFamily="34" charset="0"/>
              </a:defRPr>
            </a:lvl1pPr>
          </a:lstStyle>
          <a:p>
            <a:pPr defTabSz="685800"/>
            <a:r>
              <a:rPr lang="fr-FR"/>
              <a:t>Université d’Angers</a:t>
            </a:r>
          </a:p>
        </p:txBody>
      </p:sp>
      <p:sp>
        <p:nvSpPr>
          <p:cNvPr id="12" name="Espace réservé du numéro de diapositive 5">
            <a:extLst>
              <a:ext uri="{FF2B5EF4-FFF2-40B4-BE49-F238E27FC236}">
                <a16:creationId xmlns:a16="http://schemas.microsoft.com/office/drawing/2014/main" id="{13B83DA9-F49E-4952-BC77-34F711FE9BA5}"/>
              </a:ext>
            </a:extLst>
          </p:cNvPr>
          <p:cNvSpPr>
            <a:spLocks noGrp="1"/>
          </p:cNvSpPr>
          <p:nvPr>
            <p:ph type="sldNum" sz="quarter" idx="12"/>
          </p:nvPr>
        </p:nvSpPr>
        <p:spPr>
          <a:xfrm>
            <a:off x="205978" y="6315869"/>
            <a:ext cx="422672" cy="365125"/>
          </a:xfrm>
          <a:prstGeom prst="rect">
            <a:avLst/>
          </a:prstGeom>
        </p:spPr>
        <p:txBody>
          <a:bodyPr anchor="ctr" anchorCtr="0"/>
          <a:lstStyle>
            <a:lvl1pPr algn="l">
              <a:defRPr sz="900">
                <a:solidFill>
                  <a:srgbClr val="C6C6C6"/>
                </a:solidFill>
                <a:latin typeface="Verdana" panose="020B0604030504040204" pitchFamily="34" charset="0"/>
                <a:ea typeface="Verdana" panose="020B0604030504040204" pitchFamily="34" charset="0"/>
                <a:cs typeface="Verdana" panose="020B0604030504040204" pitchFamily="34" charset="0"/>
              </a:defRPr>
            </a:lvl1pPr>
          </a:lstStyle>
          <a:p>
            <a:pPr defTabSz="685800"/>
            <a:fld id="{299402C8-AAF6-430C-9C4F-B768B719CBA8}" type="slidenum">
              <a:rPr lang="fr-FR" smtClean="0"/>
              <a:pPr defTabSz="685800"/>
              <a:t>‹N°›</a:t>
            </a:fld>
            <a:endParaRPr lang="fr-FR"/>
          </a:p>
        </p:txBody>
      </p:sp>
    </p:spTree>
    <p:extLst>
      <p:ext uri="{BB962C8B-B14F-4D97-AF65-F5344CB8AC3E}">
        <p14:creationId xmlns:p14="http://schemas.microsoft.com/office/powerpoint/2010/main" val="3009617436"/>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939091-94BF-4AB9-B41C-CB0F9276A72A}"/>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0022723-B1E4-4D21-A029-81B1688B2CE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FD07E78-F805-4EE4-B956-60038269E784}"/>
              </a:ext>
            </a:extLst>
          </p:cNvPr>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EC910A2-5A78-4589-8976-64E92853293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62BD5B3-BF30-453F-8434-0ED6EB0C124A}"/>
              </a:ext>
            </a:extLst>
          </p:cNvPr>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pied de page 4">
            <a:extLst>
              <a:ext uri="{FF2B5EF4-FFF2-40B4-BE49-F238E27FC236}">
                <a16:creationId xmlns:a16="http://schemas.microsoft.com/office/drawing/2014/main" id="{13185606-3890-4B8E-9299-0433A4EE3398}"/>
              </a:ext>
            </a:extLst>
          </p:cNvPr>
          <p:cNvSpPr>
            <a:spLocks noGrp="1"/>
          </p:cNvSpPr>
          <p:nvPr>
            <p:ph type="ftr" sz="quarter" idx="10"/>
          </p:nvPr>
        </p:nvSpPr>
        <p:spPr>
          <a:xfrm>
            <a:off x="638770" y="6315869"/>
            <a:ext cx="4561880" cy="365125"/>
          </a:xfrm>
          <a:prstGeom prst="rect">
            <a:avLst/>
          </a:prstGeom>
        </p:spPr>
        <p:txBody>
          <a:bodyPr/>
          <a:lstStyle>
            <a:lvl1pPr algn="l">
              <a:defRPr sz="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defTabSz="685800"/>
            <a:r>
              <a:rPr lang="fr-FR">
                <a:solidFill>
                  <a:prstClr val="white"/>
                </a:solidFill>
              </a:rPr>
              <a:t>Université d’Angers</a:t>
            </a:r>
          </a:p>
        </p:txBody>
      </p:sp>
    </p:spTree>
    <p:extLst>
      <p:ext uri="{BB962C8B-B14F-4D97-AF65-F5344CB8AC3E}">
        <p14:creationId xmlns:p14="http://schemas.microsoft.com/office/powerpoint/2010/main" val="1766537734"/>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Vide Bleu">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9300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Noi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70403"/>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ver White + Image">
    <p:spTree>
      <p:nvGrpSpPr>
        <p:cNvPr id="1" name=""/>
        <p:cNvGrpSpPr/>
        <p:nvPr/>
      </p:nvGrpSpPr>
      <p:grpSpPr>
        <a:xfrm>
          <a:off x="0" y="0"/>
          <a:ext cx="0" cy="0"/>
          <a:chOff x="0" y="0"/>
          <a:chExt cx="0" cy="0"/>
        </a:xfrm>
      </p:grpSpPr>
      <p:sp>
        <p:nvSpPr>
          <p:cNvPr id="36" name="Espace réservé pour une image  35"/>
          <p:cNvSpPr>
            <a:spLocks noGrp="1"/>
          </p:cNvSpPr>
          <p:nvPr>
            <p:ph type="pic" sz="quarter" idx="10" hasCustomPrompt="1"/>
          </p:nvPr>
        </p:nvSpPr>
        <p:spPr>
          <a:xfrm>
            <a:off x="0" y="2"/>
            <a:ext cx="5639262" cy="6621613"/>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1800" b="0" i="1" baseline="0">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r>
              <a:rPr lang="fr-FR" noProof="0"/>
              <a:t>Cliquer ici	&gt;&gt;</a:t>
            </a:r>
            <a:br>
              <a:rPr lang="fr-FR" noProof="0"/>
            </a:br>
            <a:r>
              <a:rPr lang="fr-FR" noProof="0"/>
              <a:t>pour insérer votre photo</a:t>
            </a:r>
          </a:p>
        </p:txBody>
      </p:sp>
      <p:sp>
        <p:nvSpPr>
          <p:cNvPr id="8" name="Bildplatzhalter 3"/>
          <p:cNvSpPr>
            <a:spLocks noGrp="1"/>
          </p:cNvSpPr>
          <p:nvPr>
            <p:ph type="pic" sz="quarter" idx="14" hasCustomPrompt="1"/>
          </p:nvPr>
        </p:nvSpPr>
        <p:spPr bwMode="gray">
          <a:xfrm>
            <a:off x="6931431" y="5520421"/>
            <a:ext cx="1761231" cy="720000"/>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lvl1pPr algn="r">
              <a:defRPr lang="en-GB" sz="1200" dirty="0">
                <a:solidFill>
                  <a:schemeClr val="bg2"/>
                </a:solidFill>
                <a:latin typeface="+mn-lt"/>
                <a:cs typeface="+mn-cs"/>
              </a:defRPr>
            </a:lvl1pPr>
          </a:lstStyle>
          <a:p>
            <a:pPr lvl="0"/>
            <a:r>
              <a:rPr lang="fr-FR" noProof="0"/>
              <a:t>Insérer un logo client</a:t>
            </a:r>
          </a:p>
        </p:txBody>
      </p:sp>
      <p:sp>
        <p:nvSpPr>
          <p:cNvPr id="10" name="Titel 1"/>
          <p:cNvSpPr>
            <a:spLocks noGrp="1"/>
          </p:cNvSpPr>
          <p:nvPr>
            <p:ph type="title" hasCustomPrompt="1"/>
          </p:nvPr>
        </p:nvSpPr>
        <p:spPr bwMode="gray">
          <a:xfrm>
            <a:off x="2877277" y="3334423"/>
            <a:ext cx="5815385" cy="964800"/>
          </a:xfrm>
        </p:spPr>
        <p:txBody>
          <a:bodyPr lIns="0" tIns="72000" rIns="0" bIns="72000" anchor="b">
            <a:noAutofit/>
          </a:bodyPr>
          <a:lstStyle>
            <a:lvl1pPr algn="r">
              <a:defRPr sz="2800" cap="none" baseline="0">
                <a:solidFill>
                  <a:schemeClr val="bg2"/>
                </a:solidFill>
                <a:latin typeface="+mj-lt"/>
              </a:defRPr>
            </a:lvl1pPr>
          </a:lstStyle>
          <a:p>
            <a:r>
              <a:rPr lang="fr-FR" noProof="0"/>
              <a:t>Titre de votre Présentation</a:t>
            </a:r>
          </a:p>
        </p:txBody>
      </p:sp>
      <p:sp>
        <p:nvSpPr>
          <p:cNvPr id="14" name="Textplatzhalter 25"/>
          <p:cNvSpPr>
            <a:spLocks noGrp="1"/>
          </p:cNvSpPr>
          <p:nvPr>
            <p:ph type="body" sz="quarter" idx="15" hasCustomPrompt="1"/>
          </p:nvPr>
        </p:nvSpPr>
        <p:spPr bwMode="gray">
          <a:xfrm>
            <a:off x="2877277" y="4425489"/>
            <a:ext cx="5815385" cy="482400"/>
          </a:xfrm>
          <a:prstGeom prst="rect">
            <a:avLst/>
          </a:prstGeom>
        </p:spPr>
        <p:txBody>
          <a:bodyPr lIns="0" tIns="72000" rIns="0" bIns="72000" anchor="ctr">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sz="2000" i="0">
                <a:solidFill>
                  <a:schemeClr val="bg2"/>
                </a:solidFill>
                <a:latin typeface="+mj-lt"/>
              </a:defRPr>
            </a:lvl1pPr>
          </a:lstStyle>
          <a:p>
            <a:pPr lvl="0"/>
            <a:r>
              <a:rPr lang="fr-FR" noProof="0"/>
              <a:t>Sous titre de votre présentation</a:t>
            </a:r>
          </a:p>
        </p:txBody>
      </p:sp>
      <p:sp>
        <p:nvSpPr>
          <p:cNvPr id="15" name="Textplatzhalter 25"/>
          <p:cNvSpPr>
            <a:spLocks noGrp="1"/>
          </p:cNvSpPr>
          <p:nvPr>
            <p:ph type="body" sz="quarter" idx="17" hasCustomPrompt="1"/>
          </p:nvPr>
        </p:nvSpPr>
        <p:spPr bwMode="gray">
          <a:xfrm>
            <a:off x="2877277" y="5034155"/>
            <a:ext cx="5815385" cy="360000"/>
          </a:xfrm>
          <a:prstGeom prst="rect">
            <a:avLst/>
          </a:prstGeom>
        </p:spPr>
        <p:txBody>
          <a:bodyPr lIns="0" tIns="72000" rIns="0" bIns="72000" anchor="ctr">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i="0">
                <a:solidFill>
                  <a:schemeClr val="bg2"/>
                </a:solidFill>
                <a:latin typeface="+mj-lt"/>
              </a:defRPr>
            </a:lvl1pPr>
          </a:lstStyle>
          <a:p>
            <a:pPr lvl="0"/>
            <a:r>
              <a:rPr lang="fr-FR" noProof="0"/>
              <a:t>Date | Auteur | Diffusion</a:t>
            </a:r>
          </a:p>
        </p:txBody>
      </p:sp>
      <p:pic>
        <p:nvPicPr>
          <p:cNvPr id="11" name="Imag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5594774" cy="6496334"/>
          </a:xfrm>
          <a:prstGeom prst="rect">
            <a:avLst/>
          </a:prstGeom>
        </p:spPr>
      </p:pic>
      <p:pic>
        <p:nvPicPr>
          <p:cNvPr id="13" name="Picture 8"/>
          <p:cNvPicPr>
            <a:picLocks noChangeAspect="1"/>
          </p:cNvPicPr>
          <p:nvPr userDrawn="1"/>
        </p:nvPicPr>
        <p:blipFill>
          <a:blip r:embed="rId3"/>
          <a:stretch>
            <a:fillRect/>
          </a:stretch>
        </p:blipFill>
        <p:spPr>
          <a:xfrm>
            <a:off x="6114462" y="1152000"/>
            <a:ext cx="2609826" cy="381600"/>
          </a:xfrm>
          <a:prstGeom prst="rect">
            <a:avLst/>
          </a:prstGeom>
        </p:spPr>
      </p:pic>
    </p:spTree>
    <p:extLst>
      <p:ext uri="{BB962C8B-B14F-4D97-AF65-F5344CB8AC3E}">
        <p14:creationId xmlns:p14="http://schemas.microsoft.com/office/powerpoint/2010/main" val="3556277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ver Purple + Image">
    <p:bg>
      <p:bgPr>
        <a:solidFill>
          <a:schemeClr val="bg2"/>
        </a:solidFill>
        <a:effectLst/>
      </p:bgPr>
    </p:bg>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2" r="-63997" b="-5943"/>
          <a:stretch/>
        </p:blipFill>
        <p:spPr bwMode="auto">
          <a:xfrm>
            <a:off x="0" y="1"/>
            <a:ext cx="9144000" cy="6856413"/>
          </a:xfrm>
          <a:prstGeom prst="rect">
            <a:avLst/>
          </a:prstGeom>
          <a:solidFill>
            <a:schemeClr val="bg2"/>
          </a:solidFill>
          <a:ln>
            <a:noFill/>
          </a:ln>
          <a:effectLst/>
        </p:spPr>
      </p:pic>
      <p:sp>
        <p:nvSpPr>
          <p:cNvPr id="9" name="Espace réservé pour une image  35"/>
          <p:cNvSpPr>
            <a:spLocks noGrp="1"/>
          </p:cNvSpPr>
          <p:nvPr>
            <p:ph type="pic" sz="quarter" idx="10" hasCustomPrompt="1"/>
          </p:nvPr>
        </p:nvSpPr>
        <p:spPr bwMode="gray">
          <a:xfrm>
            <a:off x="0" y="2"/>
            <a:ext cx="5639262" cy="6621613"/>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1800" b="0"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noProof="0"/>
              <a:t>Cliquer ici	&gt;&gt;</a:t>
            </a:r>
            <a:br>
              <a:rPr lang="fr-FR" noProof="0"/>
            </a:br>
            <a:r>
              <a:rPr lang="fr-FR" noProof="0"/>
              <a:t>pour insérer votre photo</a:t>
            </a:r>
          </a:p>
        </p:txBody>
      </p:sp>
      <p:sp>
        <p:nvSpPr>
          <p:cNvPr id="10" name="Bildplatzhalter 3"/>
          <p:cNvSpPr>
            <a:spLocks noGrp="1"/>
          </p:cNvSpPr>
          <p:nvPr>
            <p:ph type="pic" sz="quarter" idx="14" hasCustomPrompt="1"/>
          </p:nvPr>
        </p:nvSpPr>
        <p:spPr bwMode="gray">
          <a:xfrm>
            <a:off x="6931432" y="5520421"/>
            <a:ext cx="1761231" cy="720000"/>
          </a:xfrm>
          <a:prstGeom prst="rect">
            <a:avLst/>
          </a:prstGeom>
          <a:no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0" rtlCol="0" anchor="ctr" anchorCtr="0"/>
          <a:lstStyle>
            <a:lvl1pPr algn="r">
              <a:defRPr lang="en-GB" sz="1200" dirty="0">
                <a:solidFill>
                  <a:schemeClr val="bg1"/>
                </a:solidFill>
                <a:latin typeface="+mn-lt"/>
                <a:cs typeface="+mn-cs"/>
              </a:defRPr>
            </a:lvl1pPr>
          </a:lstStyle>
          <a:p>
            <a:pPr lvl="0"/>
            <a:r>
              <a:rPr lang="fr-FR" noProof="0"/>
              <a:t>Insérer un logo client</a:t>
            </a:r>
          </a:p>
        </p:txBody>
      </p:sp>
      <p:sp>
        <p:nvSpPr>
          <p:cNvPr id="11" name="Titel 1"/>
          <p:cNvSpPr>
            <a:spLocks noGrp="1"/>
          </p:cNvSpPr>
          <p:nvPr>
            <p:ph type="title" hasCustomPrompt="1"/>
          </p:nvPr>
        </p:nvSpPr>
        <p:spPr bwMode="gray">
          <a:xfrm>
            <a:off x="2877278" y="3334423"/>
            <a:ext cx="5815385" cy="964800"/>
          </a:xfrm>
        </p:spPr>
        <p:txBody>
          <a:bodyPr lIns="0" tIns="72000" rIns="0" bIns="72000" anchor="b">
            <a:noAutofit/>
          </a:bodyPr>
          <a:lstStyle>
            <a:lvl1pPr algn="r">
              <a:defRPr sz="2800" cap="none" baseline="0">
                <a:solidFill>
                  <a:schemeClr val="bg1"/>
                </a:solidFill>
                <a:latin typeface="+mj-lt"/>
              </a:defRPr>
            </a:lvl1pPr>
          </a:lstStyle>
          <a:p>
            <a:r>
              <a:rPr lang="fr-FR" noProof="0"/>
              <a:t>Titre de votre présentation</a:t>
            </a:r>
          </a:p>
        </p:txBody>
      </p:sp>
      <p:sp>
        <p:nvSpPr>
          <p:cNvPr id="15" name="Textplatzhalter 25"/>
          <p:cNvSpPr>
            <a:spLocks noGrp="1"/>
          </p:cNvSpPr>
          <p:nvPr>
            <p:ph type="body" sz="quarter" idx="15" hasCustomPrompt="1"/>
          </p:nvPr>
        </p:nvSpPr>
        <p:spPr bwMode="gray">
          <a:xfrm>
            <a:off x="2877278" y="4425489"/>
            <a:ext cx="5815385" cy="482400"/>
          </a:xfrm>
          <a:prstGeom prst="rect">
            <a:avLst/>
          </a:prstGeom>
        </p:spPr>
        <p:txBody>
          <a:bodyPr lIns="0" tIns="72000" rIns="0" bIns="72000" anchor="ctr">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sz="2000" i="0">
                <a:solidFill>
                  <a:schemeClr val="bg1"/>
                </a:solidFill>
                <a:latin typeface="+mj-lt"/>
              </a:defRPr>
            </a:lvl1pPr>
          </a:lstStyle>
          <a:p>
            <a:pPr lvl="0"/>
            <a:r>
              <a:rPr lang="fr-FR" noProof="0"/>
              <a:t>Sous-titre de votre présentation</a:t>
            </a:r>
          </a:p>
        </p:txBody>
      </p:sp>
      <p:sp>
        <p:nvSpPr>
          <p:cNvPr id="16" name="Textplatzhalter 25"/>
          <p:cNvSpPr>
            <a:spLocks noGrp="1"/>
          </p:cNvSpPr>
          <p:nvPr>
            <p:ph type="body" sz="quarter" idx="17" hasCustomPrompt="1"/>
          </p:nvPr>
        </p:nvSpPr>
        <p:spPr bwMode="gray">
          <a:xfrm>
            <a:off x="2877278" y="5034155"/>
            <a:ext cx="5815385" cy="360000"/>
          </a:xfrm>
          <a:prstGeom prst="rect">
            <a:avLst/>
          </a:prstGeom>
        </p:spPr>
        <p:txBody>
          <a:bodyPr lIns="0" tIns="72000" rIns="0" bIns="72000" anchor="ctr">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i="0">
                <a:solidFill>
                  <a:schemeClr val="bg1"/>
                </a:solidFill>
                <a:latin typeface="+mj-lt"/>
              </a:defRPr>
            </a:lvl1pPr>
          </a:lstStyle>
          <a:p>
            <a:pPr lvl="0"/>
            <a:r>
              <a:rPr lang="fr-FR" noProof="0"/>
              <a:t>Date | Auteur | Diffusion</a:t>
            </a:r>
          </a:p>
        </p:txBody>
      </p:sp>
      <p:pic>
        <p:nvPicPr>
          <p:cNvPr id="8" name="Picture 7"/>
          <p:cNvPicPr>
            <a:picLocks/>
          </p:cNvPicPr>
          <p:nvPr userDrawn="1"/>
        </p:nvPicPr>
        <p:blipFill>
          <a:blip r:embed="rId3"/>
          <a:stretch>
            <a:fillRect/>
          </a:stretch>
        </p:blipFill>
        <p:spPr>
          <a:xfrm>
            <a:off x="6114462" y="1152000"/>
            <a:ext cx="2608615" cy="381600"/>
          </a:xfrm>
          <a:prstGeom prst="rect">
            <a:avLst/>
          </a:prstGeom>
        </p:spPr>
      </p:pic>
    </p:spTree>
    <p:extLst>
      <p:ext uri="{BB962C8B-B14F-4D97-AF65-F5344CB8AC3E}">
        <p14:creationId xmlns:p14="http://schemas.microsoft.com/office/powerpoint/2010/main" val="28376536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19015" y="404665"/>
            <a:ext cx="8507077" cy="863748"/>
          </a:xfrm>
        </p:spPr>
        <p:txBody>
          <a:bodyPr lIns="108000" tIns="0" rIns="108000" bIns="0"/>
          <a:lstStyle>
            <a:lvl1pPr>
              <a:defRPr sz="2200" baseline="0">
                <a:solidFill>
                  <a:schemeClr val="bg2"/>
                </a:solidFill>
              </a:defRPr>
            </a:lvl1pPr>
          </a:lstStyle>
          <a:p>
            <a:r>
              <a:rPr lang="fr-FR" noProof="0"/>
              <a:t>Compléter avec un titre ici qui porte votre message sur deux lignes au maximum pour des raisons de lisibilité</a:t>
            </a:r>
          </a:p>
        </p:txBody>
      </p:sp>
      <p:sp>
        <p:nvSpPr>
          <p:cNvPr id="5" name="Text Placeholder 8"/>
          <p:cNvSpPr>
            <a:spLocks noGrp="1"/>
          </p:cNvSpPr>
          <p:nvPr>
            <p:ph type="body" sz="quarter" idx="13" hasCustomPrompt="1"/>
          </p:nvPr>
        </p:nvSpPr>
        <p:spPr>
          <a:xfrm>
            <a:off x="319015" y="144314"/>
            <a:ext cx="8507077" cy="260350"/>
          </a:xfrm>
          <a:prstGeom prst="rect">
            <a:avLst/>
          </a:prstGeom>
        </p:spPr>
        <p:txBody>
          <a:bodyPr lIns="108000" tIns="0" rIns="108000" bIns="0" anchor="b"/>
          <a:lstStyle>
            <a:lvl1pPr>
              <a:spcBef>
                <a:spcPts val="0"/>
              </a:spcBef>
              <a:defRPr sz="1000" i="0" cap="all" baseline="0">
                <a:solidFill>
                  <a:schemeClr val="accent4"/>
                </a:solidFill>
                <a:latin typeface="+mj-lt"/>
              </a:defRPr>
            </a:lvl1pPr>
            <a:lvl2pPr>
              <a:defRPr sz="1000"/>
            </a:lvl2pPr>
          </a:lstStyle>
          <a:p>
            <a:pPr lvl="0"/>
            <a:r>
              <a:rPr lang="fr-FR" noProof="0"/>
              <a:t>Insérer un surtitre ici – il ne doit pas dépasser 1 ligne</a:t>
            </a:r>
          </a:p>
        </p:txBody>
      </p:sp>
    </p:spTree>
    <p:extLst>
      <p:ext uri="{BB962C8B-B14F-4D97-AF65-F5344CB8AC3E}">
        <p14:creationId xmlns:p14="http://schemas.microsoft.com/office/powerpoint/2010/main" val="130759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4" name="Footer Placeholder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40395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19015" y="144314"/>
            <a:ext cx="8507077" cy="260350"/>
          </a:xfrm>
          <a:prstGeom prst="rect">
            <a:avLst/>
          </a:prstGeom>
        </p:spPr>
        <p:txBody>
          <a:bodyPr lIns="108000" tIns="0" rIns="108000" bIns="0" anchor="b"/>
          <a:lstStyle>
            <a:lvl1pPr>
              <a:spcBef>
                <a:spcPts val="0"/>
              </a:spcBef>
              <a:defRPr sz="1000" i="0" cap="all" baseline="0">
                <a:solidFill>
                  <a:schemeClr val="accent4"/>
                </a:solidFill>
                <a:latin typeface="+mj-lt"/>
              </a:defRPr>
            </a:lvl1pPr>
            <a:lvl2pPr>
              <a:defRPr sz="1000"/>
            </a:lvl2pPr>
          </a:lstStyle>
          <a:p>
            <a:pPr lvl="0"/>
            <a:r>
              <a:rPr lang="fr-FR" noProof="0"/>
              <a:t>Insérer un surtitre ici – il ne doit pas dépasser 1 ligne</a:t>
            </a:r>
          </a:p>
        </p:txBody>
      </p:sp>
      <p:sp>
        <p:nvSpPr>
          <p:cNvPr id="4" name="Espace réservé du contenu 3"/>
          <p:cNvSpPr>
            <a:spLocks noGrp="1"/>
          </p:cNvSpPr>
          <p:nvPr>
            <p:ph sz="quarter" idx="14" hasCustomPrompt="1"/>
          </p:nvPr>
        </p:nvSpPr>
        <p:spPr>
          <a:xfrm>
            <a:off x="319015" y="1268414"/>
            <a:ext cx="8507077" cy="4968875"/>
          </a:xfrm>
          <a:prstGeom prst="rect">
            <a:avLst/>
          </a:prstGeom>
        </p:spPr>
        <p:txBody>
          <a:bodyPr lIns="108000" tIns="108000" rIns="108000" bIns="108000"/>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lgn="just">
              <a:defRPr>
                <a:solidFill>
                  <a:schemeClr val="tx1"/>
                </a:solidFill>
              </a:defRPr>
            </a:lvl6pPr>
            <a:lvl7pPr algn="just">
              <a:defRPr>
                <a:solidFill>
                  <a:schemeClr val="tx1"/>
                </a:solidFill>
              </a:defRPr>
            </a:lvl7pPr>
            <a:lvl8pPr algn="just">
              <a:defRPr>
                <a:solidFill>
                  <a:schemeClr val="tx1"/>
                </a:solidFill>
              </a:defRPr>
            </a:lvl8pPr>
            <a:lvl9pPr algn="just">
              <a:defRPr>
                <a:solidFill>
                  <a:schemeClr val="tx1"/>
                </a:solidFill>
              </a:defRPr>
            </a:lvl9pPr>
          </a:lstStyle>
          <a:p>
            <a:pPr lvl="0"/>
            <a:r>
              <a:rPr lang="fr-FR"/>
              <a:t>Niveau 1 - </a:t>
            </a:r>
            <a:r>
              <a:rPr lang="fr-FR">
                <a:solidFill>
                  <a:srgbClr val="503078"/>
                </a:solidFill>
              </a:rPr>
              <a:t>Pour passer au niveau suivant, faire Shift + Alt + flèche droite </a:t>
            </a:r>
            <a:endParaRPr lang="fr-FR"/>
          </a:p>
          <a:p>
            <a:pPr lvl="1"/>
            <a:r>
              <a:rPr lang="fr-FR"/>
              <a:t>Niveau 2</a:t>
            </a:r>
          </a:p>
          <a:p>
            <a:pPr lvl="2"/>
            <a:r>
              <a:rPr lang="fr-FR"/>
              <a:t>Niveau 3</a:t>
            </a:r>
          </a:p>
          <a:p>
            <a:pPr lvl="3"/>
            <a:r>
              <a:rPr lang="fr-FR"/>
              <a:t>Niveau 4</a:t>
            </a:r>
          </a:p>
          <a:p>
            <a:pPr lvl="4"/>
            <a:r>
              <a:rPr lang="fr-FR"/>
              <a:t>Niveau 5</a:t>
            </a:r>
          </a:p>
          <a:p>
            <a:pPr lvl="5"/>
            <a:r>
              <a:rPr lang="fr-FR"/>
              <a:t>Niveau 6</a:t>
            </a:r>
          </a:p>
          <a:p>
            <a:pPr lvl="6"/>
            <a:r>
              <a:rPr lang="fr-FR"/>
              <a:t>Niveau 7</a:t>
            </a:r>
          </a:p>
          <a:p>
            <a:pPr lvl="7"/>
            <a:r>
              <a:rPr lang="fr-FR" noProof="0"/>
              <a:t>Nive</a:t>
            </a:r>
            <a:r>
              <a:rPr lang="fr-FR"/>
              <a:t>au 8</a:t>
            </a:r>
          </a:p>
          <a:p>
            <a:pPr lvl="8"/>
            <a:r>
              <a:rPr lang="fr-FR"/>
              <a:t>Niveau 9</a:t>
            </a:r>
          </a:p>
        </p:txBody>
      </p:sp>
      <p:sp>
        <p:nvSpPr>
          <p:cNvPr id="5" name="Titre 4">
            <a:extLst>
              <a:ext uri="{FF2B5EF4-FFF2-40B4-BE49-F238E27FC236}">
                <a16:creationId xmlns:a16="http://schemas.microsoft.com/office/drawing/2014/main" id="{03A78BB8-1A9B-4281-867D-7F466688BD22}"/>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9015902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lat Text left + Text right">
    <p:spTree>
      <p:nvGrpSpPr>
        <p:cNvPr id="1" name=""/>
        <p:cNvGrpSpPr/>
        <p:nvPr/>
      </p:nvGrpSpPr>
      <p:grpSpPr>
        <a:xfrm>
          <a:off x="0" y="0"/>
          <a:ext cx="0" cy="0"/>
          <a:chOff x="0" y="0"/>
          <a:chExt cx="0" cy="0"/>
        </a:xfrm>
      </p:grpSpPr>
      <p:sp>
        <p:nvSpPr>
          <p:cNvPr id="6" name="Content Placeholder 4"/>
          <p:cNvSpPr>
            <a:spLocks noGrp="1"/>
          </p:cNvSpPr>
          <p:nvPr>
            <p:ph sz="quarter" idx="14" hasCustomPrompt="1"/>
          </p:nvPr>
        </p:nvSpPr>
        <p:spPr>
          <a:xfrm>
            <a:off x="319016" y="1268413"/>
            <a:ext cx="4126657" cy="4968000"/>
          </a:xfrm>
          <a:prstGeom prst="rect">
            <a:avLst/>
          </a:prstGeom>
          <a:solidFill>
            <a:schemeClr val="tx2"/>
          </a:solidFill>
        </p:spPr>
        <p:txBody>
          <a:bodyPr lIns="108000" tIns="108000" rIns="108000" bIns="108000"/>
          <a:lstStyle>
            <a:lvl1pPr marL="0" marR="0" indent="0" algn="just" defTabSz="914400" rtl="0" eaLnBrk="1" fontAlgn="auto" latinLnBrk="0" hangingPunct="1">
              <a:lnSpc>
                <a:spcPct val="100000"/>
              </a:lnSpc>
              <a:spcBef>
                <a:spcPts val="1800"/>
              </a:spcBef>
              <a:spcAft>
                <a:spcPts val="0"/>
              </a:spcAft>
              <a:buClrTx/>
              <a:buSzTx/>
              <a:buFont typeface="Arial" panose="020B0604020202020204" pitchFamily="34" charset="0"/>
              <a:buNone/>
              <a:tabLst/>
              <a:defRPr>
                <a:solidFill>
                  <a:schemeClr val="bg2"/>
                </a:solidFill>
              </a:defRPr>
            </a:lvl1pPr>
            <a:lvl2pPr marL="358775" marR="0" indent="-358775" algn="just" defTabSz="914400" rtl="0" eaLnBrk="1" fontAlgn="auto" latinLnBrk="0" hangingPunct="1">
              <a:lnSpc>
                <a:spcPct val="100000"/>
              </a:lnSpc>
              <a:spcBef>
                <a:spcPts val="1400"/>
              </a:spcBef>
              <a:spcAft>
                <a:spcPts val="0"/>
              </a:spcAft>
              <a:buClr>
                <a:srgbClr val="503078"/>
              </a:buClr>
              <a:buSzTx/>
              <a:buFont typeface="Tempus Sans ITC" panose="04020404030D07020202" pitchFamily="82" charset="0"/>
              <a:buChar char="/"/>
              <a:tabLst/>
              <a:defRPr>
                <a:solidFill>
                  <a:schemeClr val="tx1"/>
                </a:solidFill>
              </a:defRPr>
            </a:lvl2pPr>
            <a:lvl3pPr marL="360000" marR="0" indent="0" algn="just" defTabSz="914400" rtl="0" eaLnBrk="1" fontAlgn="auto" latinLnBrk="0" hangingPunct="1">
              <a:lnSpc>
                <a:spcPct val="100000"/>
              </a:lnSpc>
              <a:spcBef>
                <a:spcPts val="600"/>
              </a:spcBef>
              <a:spcAft>
                <a:spcPts val="0"/>
              </a:spcAft>
              <a:buClrTx/>
              <a:buSzTx/>
              <a:buFontTx/>
              <a:buNone/>
              <a:tabLst/>
              <a:defRPr>
                <a:solidFill>
                  <a:schemeClr val="tx1"/>
                </a:solidFill>
              </a:defRPr>
            </a:lvl3pPr>
            <a:lvl4pPr marL="648000" marR="0" indent="-288000" algn="just" defTabSz="914400" rtl="0" eaLnBrk="1" fontAlgn="auto" latinLnBrk="0" hangingPunct="1">
              <a:lnSpc>
                <a:spcPct val="100000"/>
              </a:lnSpc>
              <a:spcBef>
                <a:spcPts val="600"/>
              </a:spcBef>
              <a:spcAft>
                <a:spcPts val="0"/>
              </a:spcAft>
              <a:buClr>
                <a:srgbClr val="503078"/>
              </a:buClr>
              <a:buSzTx/>
              <a:buFont typeface="Tahoma" panose="020B0604030504040204" pitchFamily="34" charset="0"/>
              <a:buChar char="›"/>
              <a:tabLst/>
              <a:defRPr>
                <a:solidFill>
                  <a:schemeClr val="tx1"/>
                </a:solidFill>
              </a:defRPr>
            </a:lvl4pPr>
            <a:lvl5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solidFill>
                  <a:schemeClr val="tx1"/>
                </a:solidFill>
              </a:defRPr>
            </a:lvl5pPr>
            <a:lvl6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solidFill>
                  <a:schemeClr val="tx1"/>
                </a:solidFill>
              </a:defRPr>
            </a:lvl6pPr>
            <a:lvl7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solidFill>
                  <a:schemeClr val="tx1"/>
                </a:solidFill>
              </a:defRPr>
            </a:lvl7pPr>
            <a:lvl8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solidFill>
                  <a:schemeClr val="tx1"/>
                </a:solidFill>
              </a:defRPr>
            </a:lvl8pPr>
            <a:lvl9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solidFill>
                  <a:schemeClr val="tx1"/>
                </a:solidFill>
              </a:defRPr>
            </a:lvl9pPr>
          </a:lstStyle>
          <a:p>
            <a:pPr marL="0" marR="0" lvl="0" indent="0" algn="just"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fr-FR" sz="1600" b="0" i="0" u="none" strike="noStrike" kern="1200" cap="none" spc="0" normalizeH="0" baseline="0" noProof="0">
                <a:ln>
                  <a:noFill/>
                </a:ln>
                <a:solidFill>
                  <a:srgbClr val="503078"/>
                </a:solidFill>
                <a:effectLst/>
                <a:uLnTx/>
                <a:uFillTx/>
                <a:latin typeface="+mn-lt"/>
                <a:ea typeface="+mn-ea"/>
                <a:cs typeface="+mn-cs"/>
              </a:rPr>
              <a:t>Niveau 1 - Pour passer au niveau suivant, faire Shift + Alt + flèche droite </a:t>
            </a:r>
          </a:p>
          <a:p>
            <a:pPr marL="358775" marR="0" lvl="1" indent="-358775" algn="just" defTabSz="914400" rtl="0" eaLnBrk="1" fontAlgn="auto" latinLnBrk="0" hangingPunct="1">
              <a:lnSpc>
                <a:spcPct val="100000"/>
              </a:lnSpc>
              <a:spcBef>
                <a:spcPts val="1400"/>
              </a:spcBef>
              <a:spcAft>
                <a:spcPts val="0"/>
              </a:spcAft>
              <a:buClr>
                <a:srgbClr val="503078"/>
              </a:buClr>
              <a:buSzTx/>
              <a:buFont typeface="Tempus Sans ITC" panose="04020404030D07020202" pitchFamily="82" charset="0"/>
              <a:buChar char="/"/>
              <a:tabLst/>
              <a:defRPr/>
            </a:pPr>
            <a:r>
              <a:rPr kumimoji="0" lang="fr-FR" sz="1400" b="0" i="0" u="none" strike="noStrike" kern="1200" cap="none" spc="0" normalizeH="0" baseline="0" noProof="0">
                <a:ln>
                  <a:noFill/>
                </a:ln>
                <a:solidFill>
                  <a:srgbClr val="5F5F5F"/>
                </a:solidFill>
                <a:effectLst/>
                <a:uLnTx/>
                <a:uFillTx/>
                <a:latin typeface="+mn-lt"/>
                <a:ea typeface="+mn-ea"/>
                <a:cs typeface="+mn-cs"/>
              </a:rPr>
              <a:t>Niveau 2</a:t>
            </a:r>
          </a:p>
          <a:p>
            <a:pPr marL="360000" marR="0" lvl="2" indent="0" algn="just" defTabSz="914400" rtl="0" eaLnBrk="1" fontAlgn="auto" latinLnBrk="0" hangingPunct="1">
              <a:lnSpc>
                <a:spcPct val="100000"/>
              </a:lnSpc>
              <a:spcBef>
                <a:spcPts val="600"/>
              </a:spcBef>
              <a:spcAft>
                <a:spcPts val="0"/>
              </a:spcAft>
              <a:buClrTx/>
              <a:buSzTx/>
              <a:buFontTx/>
              <a:buNone/>
              <a:tabLst/>
              <a:defRPr/>
            </a:pPr>
            <a:r>
              <a:rPr kumimoji="0" lang="fr-FR" sz="1400" b="0" i="0" u="none" strike="noStrike" kern="1200" cap="none" spc="0" normalizeH="0" baseline="0" noProof="0">
                <a:ln>
                  <a:noFill/>
                </a:ln>
                <a:solidFill>
                  <a:srgbClr val="5F5F5F"/>
                </a:solidFill>
                <a:effectLst/>
                <a:uLnTx/>
                <a:uFillTx/>
                <a:latin typeface="+mn-lt"/>
                <a:ea typeface="+mn-ea"/>
                <a:cs typeface="+mn-cs"/>
              </a:rPr>
              <a:t>Niveau 3</a:t>
            </a:r>
          </a:p>
          <a:p>
            <a:pPr marL="648000" marR="0" lvl="3" indent="-288000" algn="just" defTabSz="914400" rtl="0" eaLnBrk="1" fontAlgn="auto" latinLnBrk="0" hangingPunct="1">
              <a:lnSpc>
                <a:spcPct val="100000"/>
              </a:lnSpc>
              <a:spcBef>
                <a:spcPts val="600"/>
              </a:spcBef>
              <a:spcAft>
                <a:spcPts val="0"/>
              </a:spcAft>
              <a:buClr>
                <a:srgbClr val="503078"/>
              </a:buClr>
              <a:buSzTx/>
              <a:buFont typeface="Tahoma" panose="020B0604030504040204" pitchFamily="34" charset="0"/>
              <a:buChar char="›"/>
              <a:tabLst/>
              <a:defRPr/>
            </a:pPr>
            <a:r>
              <a:rPr kumimoji="0" lang="fr-FR" sz="1200" b="0" i="0" u="none" strike="noStrike" kern="1200" cap="none" spc="0" normalizeH="0" baseline="0" noProof="0">
                <a:ln>
                  <a:noFill/>
                </a:ln>
                <a:solidFill>
                  <a:srgbClr val="5F5F5F"/>
                </a:solidFill>
                <a:effectLst/>
                <a:uLnTx/>
                <a:uFillTx/>
                <a:latin typeface="+mn-lt"/>
                <a:ea typeface="+mn-ea"/>
                <a:cs typeface="+mn-cs"/>
              </a:rPr>
              <a:t>Niveau 4</a:t>
            </a:r>
          </a:p>
          <a:p>
            <a:pPr marL="900000" marR="0" lvl="4"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fr-FR" sz="1000" b="0" i="0" u="none" strike="noStrike" kern="1200" cap="none" spc="0" normalizeH="0" baseline="0" noProof="0">
                <a:ln>
                  <a:noFill/>
                </a:ln>
                <a:solidFill>
                  <a:srgbClr val="5F5F5F"/>
                </a:solidFill>
                <a:effectLst/>
                <a:uLnTx/>
                <a:uFillTx/>
                <a:latin typeface="+mn-lt"/>
                <a:ea typeface="+mn-ea"/>
                <a:cs typeface="+mn-cs"/>
              </a:rPr>
              <a:t>Niveau 5</a:t>
            </a:r>
          </a:p>
          <a:p>
            <a:pPr marL="900000" marR="0" lvl="5"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fr-FR" sz="1000" b="0" i="0" u="none" strike="noStrike" kern="1200" cap="none" spc="0" normalizeH="0" baseline="0" noProof="0">
                <a:ln>
                  <a:noFill/>
                </a:ln>
                <a:solidFill>
                  <a:srgbClr val="5F5F5F"/>
                </a:solidFill>
                <a:effectLst/>
                <a:uLnTx/>
                <a:uFillTx/>
                <a:latin typeface="+mn-lt"/>
                <a:ea typeface="+mn-ea"/>
                <a:cs typeface="+mn-cs"/>
              </a:rPr>
              <a:t>Niveau 6</a:t>
            </a:r>
          </a:p>
          <a:p>
            <a:pPr marL="900000" marR="0" lvl="6"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fr-FR" sz="1000" b="0" i="0" u="none" strike="noStrike" kern="1200" cap="none" spc="0" normalizeH="0" baseline="0" noProof="0">
                <a:ln>
                  <a:noFill/>
                </a:ln>
                <a:solidFill>
                  <a:srgbClr val="5F5F5F"/>
                </a:solidFill>
                <a:effectLst/>
                <a:uLnTx/>
                <a:uFillTx/>
                <a:latin typeface="+mn-lt"/>
                <a:ea typeface="+mn-ea"/>
                <a:cs typeface="+mn-cs"/>
              </a:rPr>
              <a:t>Niveau 7</a:t>
            </a:r>
          </a:p>
          <a:p>
            <a:pPr marL="900000" marR="0" lvl="7"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fr-FR" sz="1000" b="0" i="0" u="none" strike="noStrike" kern="1200" cap="none" spc="0" normalizeH="0" baseline="0" noProof="0">
                <a:ln>
                  <a:noFill/>
                </a:ln>
                <a:solidFill>
                  <a:srgbClr val="5F5F5F"/>
                </a:solidFill>
                <a:effectLst/>
                <a:uLnTx/>
                <a:uFillTx/>
                <a:latin typeface="+mn-lt"/>
                <a:ea typeface="+mn-ea"/>
                <a:cs typeface="+mn-cs"/>
              </a:rPr>
              <a:t>Niveau 8</a:t>
            </a:r>
          </a:p>
          <a:p>
            <a:pPr marL="900000" marR="0" lvl="8"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fr-FR" sz="1000" b="0" i="0" u="none" strike="noStrike" kern="1200" cap="none" spc="0" normalizeH="0" baseline="0" noProof="0">
                <a:ln>
                  <a:noFill/>
                </a:ln>
                <a:solidFill>
                  <a:srgbClr val="5F5F5F"/>
                </a:solidFill>
                <a:effectLst/>
                <a:uLnTx/>
                <a:uFillTx/>
                <a:latin typeface="+mn-lt"/>
                <a:ea typeface="+mn-ea"/>
                <a:cs typeface="+mn-cs"/>
              </a:rPr>
              <a:t>Niveau 9</a:t>
            </a:r>
          </a:p>
        </p:txBody>
      </p:sp>
      <p:sp>
        <p:nvSpPr>
          <p:cNvPr id="9" name="Content Placeholder 4"/>
          <p:cNvSpPr>
            <a:spLocks noGrp="1"/>
          </p:cNvSpPr>
          <p:nvPr>
            <p:ph sz="quarter" idx="15" hasCustomPrompt="1"/>
          </p:nvPr>
        </p:nvSpPr>
        <p:spPr>
          <a:xfrm>
            <a:off x="4699436" y="1268413"/>
            <a:ext cx="4126657" cy="4968000"/>
          </a:xfrm>
          <a:prstGeom prst="rect">
            <a:avLst/>
          </a:prstGeom>
        </p:spPr>
        <p:txBody>
          <a:bodyPr lIns="108000" tIns="108000" rIns="108000" bIns="108000"/>
          <a:lstStyle>
            <a:lvl1pPr marL="0" marR="0" indent="0" algn="just" defTabSz="914400" rtl="0" eaLnBrk="1" fontAlgn="auto" latinLnBrk="0" hangingPunct="1">
              <a:lnSpc>
                <a:spcPct val="100000"/>
              </a:lnSpc>
              <a:spcBef>
                <a:spcPts val="1800"/>
              </a:spcBef>
              <a:spcAft>
                <a:spcPts val="0"/>
              </a:spcAft>
              <a:buClrTx/>
              <a:buSzTx/>
              <a:buFont typeface="Arial" panose="020B0604020202020204" pitchFamily="34" charset="0"/>
              <a:buNone/>
              <a:tabLst/>
              <a:defRPr>
                <a:solidFill>
                  <a:schemeClr val="bg2"/>
                </a:solidFill>
              </a:defRPr>
            </a:lvl1pPr>
            <a:lvl2pPr marL="358775" marR="0" indent="-358775" algn="just" defTabSz="914400" rtl="0" eaLnBrk="1" fontAlgn="auto" latinLnBrk="0" hangingPunct="1">
              <a:lnSpc>
                <a:spcPct val="100000"/>
              </a:lnSpc>
              <a:spcBef>
                <a:spcPts val="1400"/>
              </a:spcBef>
              <a:spcAft>
                <a:spcPts val="0"/>
              </a:spcAft>
              <a:buClr>
                <a:srgbClr val="503078"/>
              </a:buClr>
              <a:buSzTx/>
              <a:buFont typeface="Tempus Sans ITC" panose="04020404030D07020202" pitchFamily="82" charset="0"/>
              <a:buChar char="/"/>
              <a:tabLst/>
              <a:defRPr>
                <a:solidFill>
                  <a:schemeClr val="tx1"/>
                </a:solidFill>
              </a:defRPr>
            </a:lvl2pPr>
            <a:lvl3pPr marL="360000" marR="0" indent="0" algn="just" defTabSz="914400" rtl="0" eaLnBrk="1" fontAlgn="auto" latinLnBrk="0" hangingPunct="1">
              <a:lnSpc>
                <a:spcPct val="100000"/>
              </a:lnSpc>
              <a:spcBef>
                <a:spcPts val="600"/>
              </a:spcBef>
              <a:spcAft>
                <a:spcPts val="0"/>
              </a:spcAft>
              <a:buClrTx/>
              <a:buSzTx/>
              <a:buFontTx/>
              <a:buNone/>
              <a:tabLst/>
              <a:defRPr>
                <a:solidFill>
                  <a:schemeClr val="tx1"/>
                </a:solidFill>
              </a:defRPr>
            </a:lvl3pPr>
            <a:lvl4pPr marL="648000" marR="0" indent="-288000" algn="just" defTabSz="914400" rtl="0" eaLnBrk="1" fontAlgn="auto" latinLnBrk="0" hangingPunct="1">
              <a:lnSpc>
                <a:spcPct val="100000"/>
              </a:lnSpc>
              <a:spcBef>
                <a:spcPts val="600"/>
              </a:spcBef>
              <a:spcAft>
                <a:spcPts val="0"/>
              </a:spcAft>
              <a:buClr>
                <a:srgbClr val="503078"/>
              </a:buClr>
              <a:buSzTx/>
              <a:buFont typeface="Tahoma" panose="020B0604030504040204" pitchFamily="34" charset="0"/>
              <a:buChar char="›"/>
              <a:tabLst/>
              <a:defRPr>
                <a:solidFill>
                  <a:schemeClr val="tx1"/>
                </a:solidFill>
              </a:defRPr>
            </a:lvl4pPr>
            <a:lvl5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solidFill>
                  <a:schemeClr val="tx1"/>
                </a:solidFill>
              </a:defRPr>
            </a:lvl5pPr>
            <a:lvl6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solidFill>
                  <a:schemeClr val="tx1"/>
                </a:solidFill>
              </a:defRPr>
            </a:lvl6pPr>
            <a:lvl7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solidFill>
                  <a:schemeClr val="tx1"/>
                </a:solidFill>
              </a:defRPr>
            </a:lvl7pPr>
            <a:lvl8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solidFill>
                  <a:schemeClr val="tx1"/>
                </a:solidFill>
              </a:defRPr>
            </a:lvl8pPr>
            <a:lvl9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solidFill>
                  <a:schemeClr val="tx1"/>
                </a:solidFill>
              </a:defRPr>
            </a:lvl9pPr>
          </a:lstStyle>
          <a:p>
            <a:pPr marL="0" marR="0" lvl="0" indent="0" algn="just"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fr-FR" sz="1600" b="0" i="0" u="none" strike="noStrike" kern="1200" cap="none" spc="0" normalizeH="0" baseline="0" noProof="0">
                <a:ln>
                  <a:noFill/>
                </a:ln>
                <a:solidFill>
                  <a:srgbClr val="503078"/>
                </a:solidFill>
                <a:effectLst/>
                <a:uLnTx/>
                <a:uFillTx/>
                <a:latin typeface="+mn-lt"/>
                <a:ea typeface="+mn-ea"/>
                <a:cs typeface="+mn-cs"/>
              </a:rPr>
              <a:t>Niveau 1 - Pour passer au niveau suivant, faire Shift + Alt + flèche droite </a:t>
            </a:r>
          </a:p>
          <a:p>
            <a:pPr marL="358775" marR="0" lvl="1" indent="-358775" algn="just" defTabSz="914400" rtl="0" eaLnBrk="1" fontAlgn="auto" latinLnBrk="0" hangingPunct="1">
              <a:lnSpc>
                <a:spcPct val="100000"/>
              </a:lnSpc>
              <a:spcBef>
                <a:spcPts val="1400"/>
              </a:spcBef>
              <a:spcAft>
                <a:spcPts val="0"/>
              </a:spcAft>
              <a:buClr>
                <a:srgbClr val="503078"/>
              </a:buClr>
              <a:buSzTx/>
              <a:buFont typeface="Tempus Sans ITC" panose="04020404030D07020202" pitchFamily="82" charset="0"/>
              <a:buChar char="/"/>
              <a:tabLst/>
              <a:defRPr/>
            </a:pPr>
            <a:r>
              <a:rPr kumimoji="0" lang="fr-FR" sz="1400" b="0" i="0" u="none" strike="noStrike" kern="1200" cap="none" spc="0" normalizeH="0" baseline="0" noProof="0">
                <a:ln>
                  <a:noFill/>
                </a:ln>
                <a:solidFill>
                  <a:srgbClr val="5F5F5F"/>
                </a:solidFill>
                <a:effectLst/>
                <a:uLnTx/>
                <a:uFillTx/>
                <a:latin typeface="+mn-lt"/>
                <a:ea typeface="+mn-ea"/>
                <a:cs typeface="+mn-cs"/>
              </a:rPr>
              <a:t>Niveau 2</a:t>
            </a:r>
          </a:p>
          <a:p>
            <a:pPr marL="360000" marR="0" lvl="2" indent="0" algn="just" defTabSz="914400" rtl="0" eaLnBrk="1" fontAlgn="auto" latinLnBrk="0" hangingPunct="1">
              <a:lnSpc>
                <a:spcPct val="100000"/>
              </a:lnSpc>
              <a:spcBef>
                <a:spcPts val="600"/>
              </a:spcBef>
              <a:spcAft>
                <a:spcPts val="0"/>
              </a:spcAft>
              <a:buClrTx/>
              <a:buSzTx/>
              <a:buFontTx/>
              <a:buNone/>
              <a:tabLst/>
              <a:defRPr/>
            </a:pPr>
            <a:r>
              <a:rPr kumimoji="0" lang="fr-FR" sz="1400" b="0" i="0" u="none" strike="noStrike" kern="1200" cap="none" spc="0" normalizeH="0" baseline="0" noProof="0">
                <a:ln>
                  <a:noFill/>
                </a:ln>
                <a:solidFill>
                  <a:srgbClr val="5F5F5F"/>
                </a:solidFill>
                <a:effectLst/>
                <a:uLnTx/>
                <a:uFillTx/>
                <a:latin typeface="+mn-lt"/>
                <a:ea typeface="+mn-ea"/>
                <a:cs typeface="+mn-cs"/>
              </a:rPr>
              <a:t>Niveau 3</a:t>
            </a:r>
          </a:p>
          <a:p>
            <a:pPr marL="648000" marR="0" lvl="3" indent="-288000" algn="just" defTabSz="914400" rtl="0" eaLnBrk="1" fontAlgn="auto" latinLnBrk="0" hangingPunct="1">
              <a:lnSpc>
                <a:spcPct val="100000"/>
              </a:lnSpc>
              <a:spcBef>
                <a:spcPts val="600"/>
              </a:spcBef>
              <a:spcAft>
                <a:spcPts val="0"/>
              </a:spcAft>
              <a:buClr>
                <a:srgbClr val="503078"/>
              </a:buClr>
              <a:buSzTx/>
              <a:buFont typeface="Tahoma" panose="020B0604030504040204" pitchFamily="34" charset="0"/>
              <a:buChar char="›"/>
              <a:tabLst/>
              <a:defRPr/>
            </a:pPr>
            <a:r>
              <a:rPr kumimoji="0" lang="fr-FR" sz="1200" b="0" i="0" u="none" strike="noStrike" kern="1200" cap="none" spc="0" normalizeH="0" baseline="0" noProof="0">
                <a:ln>
                  <a:noFill/>
                </a:ln>
                <a:solidFill>
                  <a:srgbClr val="5F5F5F"/>
                </a:solidFill>
                <a:effectLst/>
                <a:uLnTx/>
                <a:uFillTx/>
                <a:latin typeface="+mn-lt"/>
                <a:ea typeface="+mn-ea"/>
                <a:cs typeface="+mn-cs"/>
              </a:rPr>
              <a:t>Niveau 4</a:t>
            </a:r>
          </a:p>
          <a:p>
            <a:pPr marL="900000" marR="0" lvl="4"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fr-FR" sz="1000" b="0" i="0" u="none" strike="noStrike" kern="1200" cap="none" spc="0" normalizeH="0" baseline="0" noProof="0">
                <a:ln>
                  <a:noFill/>
                </a:ln>
                <a:solidFill>
                  <a:srgbClr val="5F5F5F"/>
                </a:solidFill>
                <a:effectLst/>
                <a:uLnTx/>
                <a:uFillTx/>
                <a:latin typeface="+mn-lt"/>
                <a:ea typeface="+mn-ea"/>
                <a:cs typeface="+mn-cs"/>
              </a:rPr>
              <a:t>Niveau 5</a:t>
            </a:r>
          </a:p>
          <a:p>
            <a:pPr marL="900000" marR="0" lvl="5"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fr-FR" sz="1000" b="0" i="0" u="none" strike="noStrike" kern="1200" cap="none" spc="0" normalizeH="0" baseline="0" noProof="0">
                <a:ln>
                  <a:noFill/>
                </a:ln>
                <a:solidFill>
                  <a:srgbClr val="5F5F5F"/>
                </a:solidFill>
                <a:effectLst/>
                <a:uLnTx/>
                <a:uFillTx/>
                <a:latin typeface="+mn-lt"/>
                <a:ea typeface="+mn-ea"/>
                <a:cs typeface="+mn-cs"/>
              </a:rPr>
              <a:t>Niveau 6</a:t>
            </a:r>
          </a:p>
          <a:p>
            <a:pPr marL="900000" marR="0" lvl="6"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fr-FR" sz="1000" b="0" i="0" u="none" strike="noStrike" kern="1200" cap="none" spc="0" normalizeH="0" baseline="0" noProof="0">
                <a:ln>
                  <a:noFill/>
                </a:ln>
                <a:solidFill>
                  <a:srgbClr val="5F5F5F"/>
                </a:solidFill>
                <a:effectLst/>
                <a:uLnTx/>
                <a:uFillTx/>
                <a:latin typeface="+mn-lt"/>
                <a:ea typeface="+mn-ea"/>
                <a:cs typeface="+mn-cs"/>
              </a:rPr>
              <a:t>Niveau 7</a:t>
            </a:r>
          </a:p>
          <a:p>
            <a:pPr marL="900000" marR="0" lvl="7"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fr-FR" sz="1000" b="0" i="0" u="none" strike="noStrike" kern="1200" cap="none" spc="0" normalizeH="0" baseline="0" noProof="0">
                <a:ln>
                  <a:noFill/>
                </a:ln>
                <a:solidFill>
                  <a:srgbClr val="5F5F5F"/>
                </a:solidFill>
                <a:effectLst/>
                <a:uLnTx/>
                <a:uFillTx/>
                <a:latin typeface="+mn-lt"/>
                <a:ea typeface="+mn-ea"/>
                <a:cs typeface="+mn-cs"/>
              </a:rPr>
              <a:t>Niveau 8</a:t>
            </a:r>
          </a:p>
          <a:p>
            <a:pPr marL="900000" marR="0" lvl="8"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fr-FR" sz="1000" b="0" i="0" u="none" strike="noStrike" kern="1200" cap="none" spc="0" normalizeH="0" baseline="0" noProof="0">
                <a:ln>
                  <a:noFill/>
                </a:ln>
                <a:solidFill>
                  <a:srgbClr val="5F5F5F"/>
                </a:solidFill>
                <a:effectLst/>
                <a:uLnTx/>
                <a:uFillTx/>
                <a:latin typeface="+mn-lt"/>
                <a:ea typeface="+mn-ea"/>
                <a:cs typeface="+mn-cs"/>
              </a:rPr>
              <a:t>Niveau 9</a:t>
            </a:r>
          </a:p>
        </p:txBody>
      </p:sp>
      <p:sp>
        <p:nvSpPr>
          <p:cNvPr id="12" name="Text Placeholder 8"/>
          <p:cNvSpPr>
            <a:spLocks noGrp="1"/>
          </p:cNvSpPr>
          <p:nvPr>
            <p:ph type="body" sz="quarter" idx="13" hasCustomPrompt="1"/>
          </p:nvPr>
        </p:nvSpPr>
        <p:spPr>
          <a:xfrm>
            <a:off x="319015" y="144314"/>
            <a:ext cx="8507077" cy="260350"/>
          </a:xfrm>
          <a:prstGeom prst="rect">
            <a:avLst/>
          </a:prstGeom>
        </p:spPr>
        <p:txBody>
          <a:bodyPr lIns="108000" tIns="0" rIns="108000" bIns="0" anchor="b"/>
          <a:lstStyle>
            <a:lvl1pPr>
              <a:spcBef>
                <a:spcPts val="0"/>
              </a:spcBef>
              <a:defRPr sz="1000" i="0" cap="all" baseline="0">
                <a:solidFill>
                  <a:schemeClr val="accent4"/>
                </a:solidFill>
                <a:latin typeface="+mj-lt"/>
              </a:defRPr>
            </a:lvl1pPr>
            <a:lvl2pPr>
              <a:defRPr sz="1000"/>
            </a:lvl2pPr>
          </a:lstStyle>
          <a:p>
            <a:pPr lvl="0"/>
            <a:r>
              <a:rPr lang="fr-FR" noProof="0"/>
              <a:t>Insérer un surtitre ici – il ne doit pas dépasser 1 ligne</a:t>
            </a:r>
          </a:p>
        </p:txBody>
      </p:sp>
      <p:sp>
        <p:nvSpPr>
          <p:cNvPr id="2" name="Titre 1">
            <a:extLst>
              <a:ext uri="{FF2B5EF4-FFF2-40B4-BE49-F238E27FC236}">
                <a16:creationId xmlns:a16="http://schemas.microsoft.com/office/drawing/2014/main" id="{F9111C96-5471-4B1E-8E82-0A858416028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667590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 1 à 6 chapitres">
    <p:spTree>
      <p:nvGrpSpPr>
        <p:cNvPr id="1" name=""/>
        <p:cNvGrpSpPr/>
        <p:nvPr/>
      </p:nvGrpSpPr>
      <p:grpSpPr>
        <a:xfrm>
          <a:off x="0" y="0"/>
          <a:ext cx="0" cy="0"/>
          <a:chOff x="0" y="0"/>
          <a:chExt cx="0" cy="0"/>
        </a:xfrm>
      </p:grpSpPr>
      <p:sp>
        <p:nvSpPr>
          <p:cNvPr id="23" name="Title 1"/>
          <p:cNvSpPr txBox="1">
            <a:spLocks/>
          </p:cNvSpPr>
          <p:nvPr userDrawn="1"/>
        </p:nvSpPr>
        <p:spPr>
          <a:xfrm>
            <a:off x="312405" y="404665"/>
            <a:ext cx="8507077" cy="863748"/>
          </a:xfrm>
          <a:prstGeom prst="rect">
            <a:avLst/>
          </a:prstGeom>
          <a:noFill/>
        </p:spPr>
        <p:txBody>
          <a:bodyPr vert="horz" lIns="108000" tIns="36000" rIns="108000" bIns="0" rtlCol="0" anchor="t">
            <a:noAutofit/>
          </a:bodyPr>
          <a:lstStyle>
            <a:lvl1pPr algn="l" defTabSz="914400" rtl="0" eaLnBrk="1" latinLnBrk="0" hangingPunct="1">
              <a:lnSpc>
                <a:spcPct val="100000"/>
              </a:lnSpc>
              <a:spcBef>
                <a:spcPct val="0"/>
              </a:spcBef>
              <a:buNone/>
              <a:defRPr sz="2200" kern="1200"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200" b="1" i="0" u="none" strike="noStrike" kern="1200" cap="none" spc="0" normalizeH="0" baseline="0" noProof="0">
                <a:ln>
                  <a:noFill/>
                </a:ln>
                <a:solidFill>
                  <a:srgbClr val="503078"/>
                </a:solidFill>
                <a:effectLst/>
                <a:uLnTx/>
                <a:uFillTx/>
                <a:latin typeface="Tahoma"/>
                <a:ea typeface="+mj-ea"/>
                <a:cs typeface="+mj-cs"/>
              </a:rPr>
              <a:t>AGENDA</a:t>
            </a:r>
          </a:p>
        </p:txBody>
      </p:sp>
      <p:sp>
        <p:nvSpPr>
          <p:cNvPr id="5" name="Text Placeholder 8"/>
          <p:cNvSpPr>
            <a:spLocks noGrp="1"/>
          </p:cNvSpPr>
          <p:nvPr>
            <p:ph type="body" sz="quarter" idx="15" hasCustomPrompt="1"/>
          </p:nvPr>
        </p:nvSpPr>
        <p:spPr>
          <a:xfrm>
            <a:off x="1526662" y="1289328"/>
            <a:ext cx="5715624" cy="684000"/>
          </a:xfrm>
          <a:prstGeom prst="rect">
            <a:avLst/>
          </a:prstGeom>
        </p:spPr>
        <p:txBody>
          <a:bodyPr wrap="square" anchor="ctr">
            <a:noAutofit/>
          </a:bodyPr>
          <a:lstStyle>
            <a:lvl1pPr marL="0" indent="0" algn="l">
              <a:buClr>
                <a:schemeClr val="bg2"/>
              </a:buClr>
              <a:buFontTx/>
              <a:buNone/>
              <a:defRPr sz="2200" i="0" cap="none" baseline="0">
                <a:solidFill>
                  <a:schemeClr val="bg2"/>
                </a:solidFill>
              </a:defRPr>
            </a:lvl1pPr>
            <a:lvl2pPr>
              <a:defRPr sz="1000"/>
            </a:lvl2pPr>
          </a:lstStyle>
          <a:p>
            <a:pPr lvl="0"/>
            <a:r>
              <a:rPr lang="fr-FR" noProof="0"/>
              <a:t>Chapitre 1</a:t>
            </a:r>
          </a:p>
        </p:txBody>
      </p:sp>
      <p:sp>
        <p:nvSpPr>
          <p:cNvPr id="8" name="Text Placeholder 8"/>
          <p:cNvSpPr>
            <a:spLocks noGrp="1"/>
          </p:cNvSpPr>
          <p:nvPr>
            <p:ph type="body" sz="quarter" idx="17" hasCustomPrompt="1"/>
          </p:nvPr>
        </p:nvSpPr>
        <p:spPr>
          <a:xfrm>
            <a:off x="1526662" y="2091951"/>
            <a:ext cx="5715624" cy="684000"/>
          </a:xfrm>
          <a:prstGeom prst="rect">
            <a:avLst/>
          </a:prstGeom>
        </p:spPr>
        <p:txBody>
          <a:bodyPr vert="horz" wrap="square" lIns="108000" tIns="108000" rIns="108000" bIns="108000" rtlCol="0" anchor="ctr">
            <a:noAutofit/>
          </a:bodyPr>
          <a:lstStyle>
            <a:lvl1pPr algn="l">
              <a:defRPr lang="fr-FR" sz="2200" i="0" cap="none" noProof="0" dirty="0">
                <a:solidFill>
                  <a:schemeClr val="bg2"/>
                </a:solidFill>
              </a:defRPr>
            </a:lvl1pPr>
          </a:lstStyle>
          <a:p>
            <a:pPr lvl="0">
              <a:buClr>
                <a:schemeClr val="bg2"/>
              </a:buClr>
            </a:pPr>
            <a:r>
              <a:rPr lang="fr-FR" noProof="0"/>
              <a:t>Chapitre 2</a:t>
            </a:r>
          </a:p>
        </p:txBody>
      </p:sp>
      <p:sp>
        <p:nvSpPr>
          <p:cNvPr id="11" name="Text Placeholder 8"/>
          <p:cNvSpPr>
            <a:spLocks noGrp="1"/>
          </p:cNvSpPr>
          <p:nvPr>
            <p:ph type="body" sz="quarter" idx="19" hasCustomPrompt="1"/>
          </p:nvPr>
        </p:nvSpPr>
        <p:spPr>
          <a:xfrm>
            <a:off x="1526662" y="2894574"/>
            <a:ext cx="5715624" cy="684000"/>
          </a:xfrm>
          <a:prstGeom prst="rect">
            <a:avLst/>
          </a:prstGeom>
        </p:spPr>
        <p:txBody>
          <a:bodyPr vert="horz" wrap="square" lIns="108000" tIns="108000" rIns="108000" bIns="108000" rtlCol="0" anchor="ctr">
            <a:noAutofit/>
          </a:bodyPr>
          <a:lstStyle>
            <a:lvl1pPr algn="l">
              <a:defRPr lang="fr-FR" sz="2200" i="0" cap="none" noProof="0" dirty="0">
                <a:solidFill>
                  <a:schemeClr val="bg2"/>
                </a:solidFill>
              </a:defRPr>
            </a:lvl1pPr>
          </a:lstStyle>
          <a:p>
            <a:pPr lvl="0">
              <a:buClr>
                <a:schemeClr val="bg2"/>
              </a:buClr>
            </a:pPr>
            <a:r>
              <a:rPr lang="fr-FR" noProof="0"/>
              <a:t>Chapitre 3</a:t>
            </a:r>
          </a:p>
        </p:txBody>
      </p:sp>
      <p:sp>
        <p:nvSpPr>
          <p:cNvPr id="14" name="Text Placeholder 8"/>
          <p:cNvSpPr>
            <a:spLocks noGrp="1"/>
          </p:cNvSpPr>
          <p:nvPr>
            <p:ph type="body" sz="quarter" idx="21" hasCustomPrompt="1"/>
          </p:nvPr>
        </p:nvSpPr>
        <p:spPr>
          <a:xfrm>
            <a:off x="1526662" y="3697197"/>
            <a:ext cx="5715624" cy="684000"/>
          </a:xfrm>
          <a:prstGeom prst="rect">
            <a:avLst/>
          </a:prstGeom>
        </p:spPr>
        <p:txBody>
          <a:bodyPr vert="horz" wrap="square" lIns="108000" tIns="108000" rIns="108000" bIns="108000" rtlCol="0" anchor="ctr">
            <a:noAutofit/>
          </a:bodyPr>
          <a:lstStyle>
            <a:lvl1pPr algn="l">
              <a:defRPr lang="fr-FR" sz="2200" i="0" cap="none" noProof="0" dirty="0">
                <a:solidFill>
                  <a:schemeClr val="bg2"/>
                </a:solidFill>
              </a:defRPr>
            </a:lvl1pPr>
          </a:lstStyle>
          <a:p>
            <a:pPr lvl="0">
              <a:buClr>
                <a:schemeClr val="bg2"/>
              </a:buClr>
            </a:pPr>
            <a:r>
              <a:rPr lang="fr-FR" noProof="0"/>
              <a:t>Chapitre 4</a:t>
            </a:r>
          </a:p>
        </p:txBody>
      </p:sp>
      <p:sp>
        <p:nvSpPr>
          <p:cNvPr id="17" name="Text Placeholder 8"/>
          <p:cNvSpPr>
            <a:spLocks noGrp="1"/>
          </p:cNvSpPr>
          <p:nvPr>
            <p:ph type="body" sz="quarter" idx="23" hasCustomPrompt="1"/>
          </p:nvPr>
        </p:nvSpPr>
        <p:spPr>
          <a:xfrm>
            <a:off x="1526662" y="4499820"/>
            <a:ext cx="5715624" cy="684000"/>
          </a:xfrm>
          <a:prstGeom prst="rect">
            <a:avLst/>
          </a:prstGeom>
        </p:spPr>
        <p:txBody>
          <a:bodyPr vert="horz" wrap="square" lIns="108000" tIns="108000" rIns="108000" bIns="108000" rtlCol="0" anchor="ctr">
            <a:noAutofit/>
          </a:bodyPr>
          <a:lstStyle>
            <a:lvl1pPr algn="l">
              <a:defRPr lang="fr-FR" sz="2200" i="0" cap="none" noProof="0" dirty="0">
                <a:solidFill>
                  <a:schemeClr val="bg2"/>
                </a:solidFill>
              </a:defRPr>
            </a:lvl1pPr>
          </a:lstStyle>
          <a:p>
            <a:pPr lvl="0">
              <a:buClr>
                <a:schemeClr val="bg2"/>
              </a:buClr>
            </a:pPr>
            <a:r>
              <a:rPr lang="fr-FR" noProof="0"/>
              <a:t>Chapitre 5</a:t>
            </a:r>
          </a:p>
        </p:txBody>
      </p:sp>
      <p:sp>
        <p:nvSpPr>
          <p:cNvPr id="30" name="Text Placeholder 8"/>
          <p:cNvSpPr>
            <a:spLocks noGrp="1"/>
          </p:cNvSpPr>
          <p:nvPr>
            <p:ph type="body" sz="quarter" idx="25" hasCustomPrompt="1"/>
          </p:nvPr>
        </p:nvSpPr>
        <p:spPr>
          <a:xfrm>
            <a:off x="7418718" y="1289328"/>
            <a:ext cx="1275626" cy="684000"/>
          </a:xfrm>
          <a:prstGeom prst="rect">
            <a:avLst/>
          </a:prstGeom>
        </p:spPr>
        <p:txBody>
          <a:bodyPr wrap="square" anchor="ctr">
            <a:noAutofit/>
          </a:bodyPr>
          <a:lstStyle>
            <a:lvl1pPr algn="l">
              <a:defRPr sz="1000" b="0" i="0" cap="none" baseline="0">
                <a:solidFill>
                  <a:schemeClr val="bg2"/>
                </a:solidFill>
              </a:defRPr>
            </a:lvl1pPr>
            <a:lvl2pPr>
              <a:defRPr sz="1000"/>
            </a:lvl2pPr>
          </a:lstStyle>
          <a:p>
            <a:pPr lvl="0"/>
            <a:r>
              <a:rPr lang="fr-FR" noProof="0"/>
              <a:t>Page x</a:t>
            </a:r>
          </a:p>
        </p:txBody>
      </p:sp>
      <p:sp>
        <p:nvSpPr>
          <p:cNvPr id="32" name="Text Placeholder 8"/>
          <p:cNvSpPr>
            <a:spLocks noGrp="1"/>
          </p:cNvSpPr>
          <p:nvPr>
            <p:ph type="body" sz="quarter" idx="26" hasCustomPrompt="1"/>
          </p:nvPr>
        </p:nvSpPr>
        <p:spPr>
          <a:xfrm>
            <a:off x="7418718" y="4499820"/>
            <a:ext cx="1275626" cy="68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33" name="Text Placeholder 8"/>
          <p:cNvSpPr>
            <a:spLocks noGrp="1"/>
          </p:cNvSpPr>
          <p:nvPr>
            <p:ph type="body" sz="quarter" idx="27" hasCustomPrompt="1"/>
          </p:nvPr>
        </p:nvSpPr>
        <p:spPr>
          <a:xfrm>
            <a:off x="7418718" y="3697197"/>
            <a:ext cx="1275626" cy="68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34" name="Text Placeholder 8"/>
          <p:cNvSpPr>
            <a:spLocks noGrp="1"/>
          </p:cNvSpPr>
          <p:nvPr>
            <p:ph type="body" sz="quarter" idx="28" hasCustomPrompt="1"/>
          </p:nvPr>
        </p:nvSpPr>
        <p:spPr>
          <a:xfrm>
            <a:off x="7418718" y="2894574"/>
            <a:ext cx="1275626" cy="68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35" name="Text Placeholder 8"/>
          <p:cNvSpPr>
            <a:spLocks noGrp="1"/>
          </p:cNvSpPr>
          <p:nvPr>
            <p:ph type="body" sz="quarter" idx="29" hasCustomPrompt="1"/>
          </p:nvPr>
        </p:nvSpPr>
        <p:spPr>
          <a:xfrm>
            <a:off x="7418718" y="2091951"/>
            <a:ext cx="1275626" cy="68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24" name="Text Placeholder 8"/>
          <p:cNvSpPr>
            <a:spLocks noGrp="1"/>
          </p:cNvSpPr>
          <p:nvPr>
            <p:ph type="body" sz="quarter" idx="30" hasCustomPrompt="1"/>
          </p:nvPr>
        </p:nvSpPr>
        <p:spPr>
          <a:xfrm>
            <a:off x="1526662" y="5302445"/>
            <a:ext cx="5715624" cy="684000"/>
          </a:xfrm>
          <a:prstGeom prst="rect">
            <a:avLst/>
          </a:prstGeom>
        </p:spPr>
        <p:txBody>
          <a:bodyPr vert="horz" wrap="square" lIns="108000" tIns="108000" rIns="108000" bIns="108000" rtlCol="0" anchor="ctr">
            <a:noAutofit/>
          </a:bodyPr>
          <a:lstStyle>
            <a:lvl1pPr algn="l">
              <a:defRPr lang="fr-FR" sz="2200" i="0" cap="none" noProof="0" dirty="0">
                <a:solidFill>
                  <a:schemeClr val="bg2"/>
                </a:solidFill>
              </a:defRPr>
            </a:lvl1pPr>
          </a:lstStyle>
          <a:p>
            <a:pPr lvl="0">
              <a:buClr>
                <a:schemeClr val="bg2"/>
              </a:buClr>
            </a:pPr>
            <a:r>
              <a:rPr lang="fr-FR" noProof="0"/>
              <a:t>Chapitre 6</a:t>
            </a:r>
          </a:p>
        </p:txBody>
      </p:sp>
      <p:sp>
        <p:nvSpPr>
          <p:cNvPr id="26" name="Text Placeholder 8"/>
          <p:cNvSpPr>
            <a:spLocks noGrp="1"/>
          </p:cNvSpPr>
          <p:nvPr>
            <p:ph type="body" sz="quarter" idx="32" hasCustomPrompt="1"/>
          </p:nvPr>
        </p:nvSpPr>
        <p:spPr>
          <a:xfrm>
            <a:off x="7418718" y="5302445"/>
            <a:ext cx="1275626" cy="68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44" name="Text Placeholder 4"/>
          <p:cNvSpPr>
            <a:spLocks noGrp="1"/>
          </p:cNvSpPr>
          <p:nvPr>
            <p:ph type="body" sz="quarter" idx="38" hasCustomPrompt="1"/>
          </p:nvPr>
        </p:nvSpPr>
        <p:spPr>
          <a:xfrm>
            <a:off x="324638" y="1289328"/>
            <a:ext cx="996923" cy="684000"/>
          </a:xfrm>
          <a:prstGeom prst="rect">
            <a:avLst/>
          </a:prstGeom>
          <a:noFill/>
        </p:spPr>
        <p:txBody>
          <a:bodyPr wrap="square" anchor="ctr">
            <a:noAutofit/>
          </a:bodyPr>
          <a:lstStyle>
            <a:lvl1pPr marL="0" indent="-252000" algn="just">
              <a:lnSpc>
                <a:spcPct val="100000"/>
              </a:lnSpc>
              <a:spcBef>
                <a:spcPts val="400"/>
              </a:spcBef>
              <a:buClr>
                <a:schemeClr val="bg2"/>
              </a:buClr>
              <a:buFont typeface="Tempus Sans ITC" panose="04020404030D07020202" pitchFamily="82" charset="0"/>
              <a:buChar char="/"/>
              <a:defRPr sz="22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01</a:t>
            </a:r>
          </a:p>
        </p:txBody>
      </p:sp>
      <p:sp>
        <p:nvSpPr>
          <p:cNvPr id="45" name="Text Placeholder 4"/>
          <p:cNvSpPr>
            <a:spLocks noGrp="1"/>
          </p:cNvSpPr>
          <p:nvPr>
            <p:ph type="body" sz="quarter" idx="39" hasCustomPrompt="1"/>
          </p:nvPr>
        </p:nvSpPr>
        <p:spPr>
          <a:xfrm>
            <a:off x="324638" y="2091951"/>
            <a:ext cx="996923" cy="684000"/>
          </a:xfrm>
          <a:prstGeom prst="rect">
            <a:avLst/>
          </a:prstGeom>
          <a:noFill/>
        </p:spPr>
        <p:txBody>
          <a:bodyPr wrap="square" anchor="ctr">
            <a:noAutofit/>
          </a:bodyPr>
          <a:lstStyle>
            <a:lvl1pPr marL="0" indent="-252000" algn="just">
              <a:lnSpc>
                <a:spcPct val="100000"/>
              </a:lnSpc>
              <a:spcBef>
                <a:spcPts val="400"/>
              </a:spcBef>
              <a:buClr>
                <a:schemeClr val="bg2"/>
              </a:buClr>
              <a:buFont typeface="Tempus Sans ITC" panose="04020404030D07020202" pitchFamily="82" charset="0"/>
              <a:buChar char="/"/>
              <a:defRPr sz="22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02</a:t>
            </a:r>
          </a:p>
        </p:txBody>
      </p:sp>
      <p:sp>
        <p:nvSpPr>
          <p:cNvPr id="46" name="Text Placeholder 4"/>
          <p:cNvSpPr>
            <a:spLocks noGrp="1"/>
          </p:cNvSpPr>
          <p:nvPr>
            <p:ph type="body" sz="quarter" idx="40" hasCustomPrompt="1"/>
          </p:nvPr>
        </p:nvSpPr>
        <p:spPr>
          <a:xfrm>
            <a:off x="324638" y="2894574"/>
            <a:ext cx="996923" cy="684000"/>
          </a:xfrm>
          <a:prstGeom prst="rect">
            <a:avLst/>
          </a:prstGeom>
          <a:noFill/>
        </p:spPr>
        <p:txBody>
          <a:bodyPr wrap="square" anchor="ctr">
            <a:noAutofit/>
          </a:bodyPr>
          <a:lstStyle>
            <a:lvl1pPr marL="0" indent="-252000" algn="just">
              <a:lnSpc>
                <a:spcPct val="100000"/>
              </a:lnSpc>
              <a:spcBef>
                <a:spcPts val="400"/>
              </a:spcBef>
              <a:buClr>
                <a:schemeClr val="bg2"/>
              </a:buClr>
              <a:buFont typeface="Tempus Sans ITC" panose="04020404030D07020202" pitchFamily="82" charset="0"/>
              <a:buChar char="/"/>
              <a:defRPr sz="22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03</a:t>
            </a:r>
          </a:p>
        </p:txBody>
      </p:sp>
      <p:sp>
        <p:nvSpPr>
          <p:cNvPr id="47" name="Text Placeholder 4"/>
          <p:cNvSpPr>
            <a:spLocks noGrp="1"/>
          </p:cNvSpPr>
          <p:nvPr>
            <p:ph type="body" sz="quarter" idx="41" hasCustomPrompt="1"/>
          </p:nvPr>
        </p:nvSpPr>
        <p:spPr>
          <a:xfrm>
            <a:off x="324638" y="3697197"/>
            <a:ext cx="996923" cy="684000"/>
          </a:xfrm>
          <a:prstGeom prst="rect">
            <a:avLst/>
          </a:prstGeom>
          <a:noFill/>
        </p:spPr>
        <p:txBody>
          <a:bodyPr wrap="square" anchor="ctr">
            <a:noAutofit/>
          </a:bodyPr>
          <a:lstStyle>
            <a:lvl1pPr marL="0" indent="-252000" algn="just">
              <a:lnSpc>
                <a:spcPct val="100000"/>
              </a:lnSpc>
              <a:spcBef>
                <a:spcPts val="400"/>
              </a:spcBef>
              <a:buClr>
                <a:schemeClr val="bg2"/>
              </a:buClr>
              <a:buFont typeface="Tempus Sans ITC" panose="04020404030D07020202" pitchFamily="82" charset="0"/>
              <a:buChar char="/"/>
              <a:defRPr sz="22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04</a:t>
            </a:r>
          </a:p>
        </p:txBody>
      </p:sp>
      <p:sp>
        <p:nvSpPr>
          <p:cNvPr id="48" name="Text Placeholder 4"/>
          <p:cNvSpPr>
            <a:spLocks noGrp="1"/>
          </p:cNvSpPr>
          <p:nvPr>
            <p:ph type="body" sz="quarter" idx="42" hasCustomPrompt="1"/>
          </p:nvPr>
        </p:nvSpPr>
        <p:spPr>
          <a:xfrm>
            <a:off x="324638" y="4499820"/>
            <a:ext cx="996923" cy="684000"/>
          </a:xfrm>
          <a:prstGeom prst="rect">
            <a:avLst/>
          </a:prstGeom>
          <a:noFill/>
        </p:spPr>
        <p:txBody>
          <a:bodyPr wrap="square" anchor="ctr">
            <a:noAutofit/>
          </a:bodyPr>
          <a:lstStyle>
            <a:lvl1pPr marL="0" indent="-252000" algn="just">
              <a:lnSpc>
                <a:spcPct val="100000"/>
              </a:lnSpc>
              <a:spcBef>
                <a:spcPts val="400"/>
              </a:spcBef>
              <a:buClr>
                <a:schemeClr val="bg2"/>
              </a:buClr>
              <a:buFont typeface="Tempus Sans ITC" panose="04020404030D07020202" pitchFamily="82" charset="0"/>
              <a:buChar char="/"/>
              <a:defRPr sz="22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05</a:t>
            </a:r>
          </a:p>
        </p:txBody>
      </p:sp>
      <p:sp>
        <p:nvSpPr>
          <p:cNvPr id="49" name="Text Placeholder 4"/>
          <p:cNvSpPr>
            <a:spLocks noGrp="1"/>
          </p:cNvSpPr>
          <p:nvPr>
            <p:ph type="body" sz="quarter" idx="43" hasCustomPrompt="1"/>
          </p:nvPr>
        </p:nvSpPr>
        <p:spPr>
          <a:xfrm>
            <a:off x="324638" y="5302445"/>
            <a:ext cx="996923" cy="684000"/>
          </a:xfrm>
          <a:prstGeom prst="rect">
            <a:avLst/>
          </a:prstGeom>
          <a:noFill/>
        </p:spPr>
        <p:txBody>
          <a:bodyPr wrap="square" anchor="ctr">
            <a:noAutofit/>
          </a:bodyPr>
          <a:lstStyle>
            <a:lvl1pPr marL="0" indent="-252000" algn="just">
              <a:lnSpc>
                <a:spcPct val="100000"/>
              </a:lnSpc>
              <a:spcBef>
                <a:spcPts val="400"/>
              </a:spcBef>
              <a:buClr>
                <a:schemeClr val="bg2"/>
              </a:buClr>
              <a:buFont typeface="Tempus Sans ITC" panose="04020404030D07020202" pitchFamily="82" charset="0"/>
              <a:buChar char="/"/>
              <a:defRPr sz="22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06</a:t>
            </a:r>
          </a:p>
        </p:txBody>
      </p:sp>
    </p:spTree>
    <p:extLst>
      <p:ext uri="{BB962C8B-B14F-4D97-AF65-F5344CB8AC3E}">
        <p14:creationId xmlns:p14="http://schemas.microsoft.com/office/powerpoint/2010/main" val="977794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 1 à 10 chapitres">
    <p:spTree>
      <p:nvGrpSpPr>
        <p:cNvPr id="1" name=""/>
        <p:cNvGrpSpPr/>
        <p:nvPr/>
      </p:nvGrpSpPr>
      <p:grpSpPr>
        <a:xfrm>
          <a:off x="0" y="0"/>
          <a:ext cx="0" cy="0"/>
          <a:chOff x="0" y="0"/>
          <a:chExt cx="0" cy="0"/>
        </a:xfrm>
      </p:grpSpPr>
      <p:sp>
        <p:nvSpPr>
          <p:cNvPr id="5" name="Text Placeholder 8"/>
          <p:cNvSpPr>
            <a:spLocks noGrp="1"/>
          </p:cNvSpPr>
          <p:nvPr>
            <p:ph type="body" sz="quarter" idx="15" hasCustomPrompt="1"/>
          </p:nvPr>
        </p:nvSpPr>
        <p:spPr>
          <a:xfrm>
            <a:off x="1526662" y="1282012"/>
            <a:ext cx="5594684" cy="414000"/>
          </a:xfrm>
          <a:prstGeom prst="rect">
            <a:avLst/>
          </a:prstGeom>
        </p:spPr>
        <p:txBody>
          <a:bodyPr wrap="square" tIns="0" bIns="0" anchor="ctr">
            <a:noAutofit/>
          </a:bodyPr>
          <a:lstStyle>
            <a:lvl1pPr marL="0" indent="0" algn="l">
              <a:buClr>
                <a:schemeClr val="bg2"/>
              </a:buClr>
              <a:buFontTx/>
              <a:buNone/>
              <a:defRPr sz="2000" i="0" cap="none" baseline="0">
                <a:solidFill>
                  <a:schemeClr val="bg2"/>
                </a:solidFill>
              </a:defRPr>
            </a:lvl1pPr>
            <a:lvl2pPr>
              <a:defRPr sz="1000"/>
            </a:lvl2pPr>
          </a:lstStyle>
          <a:p>
            <a:pPr lvl="0"/>
            <a:r>
              <a:rPr lang="fr-FR" noProof="0"/>
              <a:t>Chapitre 1</a:t>
            </a:r>
          </a:p>
        </p:txBody>
      </p:sp>
      <p:sp>
        <p:nvSpPr>
          <p:cNvPr id="8" name="Text Placeholder 8"/>
          <p:cNvSpPr>
            <a:spLocks noGrp="1"/>
          </p:cNvSpPr>
          <p:nvPr>
            <p:ph type="body" sz="quarter" idx="17" hasCustomPrompt="1"/>
          </p:nvPr>
        </p:nvSpPr>
        <p:spPr>
          <a:xfrm>
            <a:off x="1526662" y="1757553"/>
            <a:ext cx="5594684" cy="414000"/>
          </a:xfrm>
          <a:prstGeom prst="rect">
            <a:avLst/>
          </a:prstGeom>
        </p:spPr>
        <p:txBody>
          <a:bodyPr vert="horz" wrap="square" lIns="108000" tIns="0" rIns="108000" bIns="0" rtlCol="0" anchor="ctr">
            <a:noAutofit/>
          </a:bodyPr>
          <a:lstStyle>
            <a:lvl1pPr algn="l">
              <a:defRPr lang="fr-FR" sz="2000" i="0" cap="none" noProof="0" dirty="0">
                <a:solidFill>
                  <a:schemeClr val="bg2"/>
                </a:solidFill>
              </a:defRPr>
            </a:lvl1pPr>
          </a:lstStyle>
          <a:p>
            <a:pPr lvl="0">
              <a:buClr>
                <a:schemeClr val="bg2"/>
              </a:buClr>
            </a:pPr>
            <a:r>
              <a:rPr lang="fr-FR" noProof="0"/>
              <a:t>Chapitre 2</a:t>
            </a:r>
          </a:p>
        </p:txBody>
      </p:sp>
      <p:sp>
        <p:nvSpPr>
          <p:cNvPr id="11" name="Text Placeholder 8"/>
          <p:cNvSpPr>
            <a:spLocks noGrp="1"/>
          </p:cNvSpPr>
          <p:nvPr>
            <p:ph type="body" sz="quarter" idx="19" hasCustomPrompt="1"/>
          </p:nvPr>
        </p:nvSpPr>
        <p:spPr>
          <a:xfrm>
            <a:off x="1526662" y="2233094"/>
            <a:ext cx="5594684" cy="414000"/>
          </a:xfrm>
          <a:prstGeom prst="rect">
            <a:avLst/>
          </a:prstGeom>
        </p:spPr>
        <p:txBody>
          <a:bodyPr vert="horz" wrap="square" lIns="108000" tIns="0" rIns="108000" bIns="0" rtlCol="0" anchor="ctr">
            <a:noAutofit/>
          </a:bodyPr>
          <a:lstStyle>
            <a:lvl1pPr algn="l">
              <a:defRPr lang="fr-FR" sz="2000" i="0" cap="none" noProof="0" dirty="0">
                <a:solidFill>
                  <a:schemeClr val="bg2"/>
                </a:solidFill>
              </a:defRPr>
            </a:lvl1pPr>
          </a:lstStyle>
          <a:p>
            <a:pPr lvl="0">
              <a:buClr>
                <a:schemeClr val="bg2"/>
              </a:buClr>
            </a:pPr>
            <a:r>
              <a:rPr lang="fr-FR" noProof="0"/>
              <a:t>Chapitre 3</a:t>
            </a:r>
          </a:p>
        </p:txBody>
      </p:sp>
      <p:sp>
        <p:nvSpPr>
          <p:cNvPr id="14" name="Text Placeholder 8"/>
          <p:cNvSpPr>
            <a:spLocks noGrp="1"/>
          </p:cNvSpPr>
          <p:nvPr>
            <p:ph type="body" sz="quarter" idx="21" hasCustomPrompt="1"/>
          </p:nvPr>
        </p:nvSpPr>
        <p:spPr>
          <a:xfrm>
            <a:off x="1526662" y="2708635"/>
            <a:ext cx="5594684" cy="414000"/>
          </a:xfrm>
          <a:prstGeom prst="rect">
            <a:avLst/>
          </a:prstGeom>
        </p:spPr>
        <p:txBody>
          <a:bodyPr vert="horz" wrap="square" lIns="108000" tIns="0" rIns="108000" bIns="0" rtlCol="0" anchor="ctr">
            <a:noAutofit/>
          </a:bodyPr>
          <a:lstStyle>
            <a:lvl1pPr algn="l">
              <a:defRPr lang="fr-FR" sz="2000" i="0" cap="none" noProof="0" dirty="0">
                <a:solidFill>
                  <a:schemeClr val="bg2"/>
                </a:solidFill>
              </a:defRPr>
            </a:lvl1pPr>
          </a:lstStyle>
          <a:p>
            <a:pPr lvl="0">
              <a:buClr>
                <a:schemeClr val="bg2"/>
              </a:buClr>
            </a:pPr>
            <a:r>
              <a:rPr lang="fr-FR" noProof="0"/>
              <a:t>Chapitre 4</a:t>
            </a:r>
          </a:p>
        </p:txBody>
      </p:sp>
      <p:sp>
        <p:nvSpPr>
          <p:cNvPr id="17" name="Text Placeholder 8"/>
          <p:cNvSpPr>
            <a:spLocks noGrp="1"/>
          </p:cNvSpPr>
          <p:nvPr>
            <p:ph type="body" sz="quarter" idx="23" hasCustomPrompt="1"/>
          </p:nvPr>
        </p:nvSpPr>
        <p:spPr>
          <a:xfrm>
            <a:off x="1526662" y="5561883"/>
            <a:ext cx="5594684" cy="414000"/>
          </a:xfrm>
          <a:prstGeom prst="rect">
            <a:avLst/>
          </a:prstGeom>
        </p:spPr>
        <p:txBody>
          <a:bodyPr vert="horz" wrap="square" lIns="108000" tIns="0" rIns="108000" bIns="0" rtlCol="0" anchor="ctr">
            <a:noAutofit/>
          </a:bodyPr>
          <a:lstStyle>
            <a:lvl1pPr algn="l">
              <a:defRPr lang="fr-FR" sz="2000" i="0" cap="none" noProof="0" dirty="0">
                <a:solidFill>
                  <a:schemeClr val="bg2"/>
                </a:solidFill>
              </a:defRPr>
            </a:lvl1pPr>
          </a:lstStyle>
          <a:p>
            <a:pPr lvl="0">
              <a:buClr>
                <a:schemeClr val="bg2"/>
              </a:buClr>
            </a:pPr>
            <a:r>
              <a:rPr lang="fr-FR" noProof="0"/>
              <a:t>Chapitre 10</a:t>
            </a:r>
          </a:p>
        </p:txBody>
      </p:sp>
      <p:sp>
        <p:nvSpPr>
          <p:cNvPr id="30" name="Text Placeholder 8"/>
          <p:cNvSpPr>
            <a:spLocks noGrp="1"/>
          </p:cNvSpPr>
          <p:nvPr>
            <p:ph type="body" sz="quarter" idx="25" hasCustomPrompt="1"/>
          </p:nvPr>
        </p:nvSpPr>
        <p:spPr>
          <a:xfrm>
            <a:off x="7419983" y="1282012"/>
            <a:ext cx="1159660" cy="414000"/>
          </a:xfrm>
          <a:prstGeom prst="rect">
            <a:avLst/>
          </a:prstGeom>
        </p:spPr>
        <p:txBody>
          <a:bodyPr wrap="square" tIns="108000" bIns="108000" anchor="ctr">
            <a:noAutofit/>
          </a:bodyPr>
          <a:lstStyle>
            <a:lvl1pPr algn="l">
              <a:defRPr sz="1000" b="0" i="0" cap="none" baseline="0">
                <a:solidFill>
                  <a:schemeClr val="bg2"/>
                </a:solidFill>
              </a:defRPr>
            </a:lvl1pPr>
            <a:lvl2pPr>
              <a:defRPr sz="1000"/>
            </a:lvl2pPr>
          </a:lstStyle>
          <a:p>
            <a:pPr lvl="0"/>
            <a:r>
              <a:rPr lang="fr-FR" noProof="0"/>
              <a:t>Page x</a:t>
            </a:r>
          </a:p>
        </p:txBody>
      </p:sp>
      <p:sp>
        <p:nvSpPr>
          <p:cNvPr id="32" name="Text Placeholder 8"/>
          <p:cNvSpPr>
            <a:spLocks noGrp="1"/>
          </p:cNvSpPr>
          <p:nvPr>
            <p:ph type="body" sz="quarter" idx="26" hasCustomPrompt="1"/>
          </p:nvPr>
        </p:nvSpPr>
        <p:spPr>
          <a:xfrm>
            <a:off x="7419983" y="5561883"/>
            <a:ext cx="1159660" cy="41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33" name="Text Placeholder 8"/>
          <p:cNvSpPr>
            <a:spLocks noGrp="1"/>
          </p:cNvSpPr>
          <p:nvPr>
            <p:ph type="body" sz="quarter" idx="27" hasCustomPrompt="1"/>
          </p:nvPr>
        </p:nvSpPr>
        <p:spPr>
          <a:xfrm>
            <a:off x="7419983" y="2708635"/>
            <a:ext cx="1159660" cy="41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34" name="Text Placeholder 8"/>
          <p:cNvSpPr>
            <a:spLocks noGrp="1"/>
          </p:cNvSpPr>
          <p:nvPr>
            <p:ph type="body" sz="quarter" idx="28" hasCustomPrompt="1"/>
          </p:nvPr>
        </p:nvSpPr>
        <p:spPr>
          <a:xfrm>
            <a:off x="7419983" y="2233094"/>
            <a:ext cx="1159660" cy="41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35" name="Text Placeholder 8"/>
          <p:cNvSpPr>
            <a:spLocks noGrp="1"/>
          </p:cNvSpPr>
          <p:nvPr>
            <p:ph type="body" sz="quarter" idx="29" hasCustomPrompt="1"/>
          </p:nvPr>
        </p:nvSpPr>
        <p:spPr>
          <a:xfrm>
            <a:off x="7419983" y="1757553"/>
            <a:ext cx="1159660" cy="41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22" name="Text Placeholder 8"/>
          <p:cNvSpPr>
            <a:spLocks noGrp="1"/>
          </p:cNvSpPr>
          <p:nvPr>
            <p:ph type="body" sz="quarter" idx="30" hasCustomPrompt="1"/>
          </p:nvPr>
        </p:nvSpPr>
        <p:spPr>
          <a:xfrm>
            <a:off x="1526662" y="3184176"/>
            <a:ext cx="5594684" cy="414000"/>
          </a:xfrm>
          <a:prstGeom prst="rect">
            <a:avLst/>
          </a:prstGeom>
        </p:spPr>
        <p:txBody>
          <a:bodyPr vert="horz" wrap="square" lIns="108000" tIns="0" rIns="108000" bIns="0" rtlCol="0" anchor="ctr">
            <a:noAutofit/>
          </a:bodyPr>
          <a:lstStyle>
            <a:lvl1pPr algn="l">
              <a:defRPr lang="fr-FR" sz="2000" i="0" cap="none" noProof="0" dirty="0">
                <a:solidFill>
                  <a:schemeClr val="bg2"/>
                </a:solidFill>
              </a:defRPr>
            </a:lvl1pPr>
          </a:lstStyle>
          <a:p>
            <a:pPr lvl="0">
              <a:buClr>
                <a:schemeClr val="bg2"/>
              </a:buClr>
            </a:pPr>
            <a:r>
              <a:rPr lang="fr-FR" noProof="0"/>
              <a:t>Chapitre 5</a:t>
            </a:r>
          </a:p>
        </p:txBody>
      </p:sp>
      <p:sp>
        <p:nvSpPr>
          <p:cNvPr id="24" name="Text Placeholder 8"/>
          <p:cNvSpPr>
            <a:spLocks noGrp="1"/>
          </p:cNvSpPr>
          <p:nvPr>
            <p:ph type="body" sz="quarter" idx="32" hasCustomPrompt="1"/>
          </p:nvPr>
        </p:nvSpPr>
        <p:spPr>
          <a:xfrm>
            <a:off x="7419983" y="3184176"/>
            <a:ext cx="1159660" cy="41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25" name="Text Placeholder 8"/>
          <p:cNvSpPr>
            <a:spLocks noGrp="1"/>
          </p:cNvSpPr>
          <p:nvPr>
            <p:ph type="body" sz="quarter" idx="33" hasCustomPrompt="1"/>
          </p:nvPr>
        </p:nvSpPr>
        <p:spPr>
          <a:xfrm>
            <a:off x="1526662" y="3659717"/>
            <a:ext cx="5594684" cy="414000"/>
          </a:xfrm>
          <a:prstGeom prst="rect">
            <a:avLst/>
          </a:prstGeom>
        </p:spPr>
        <p:txBody>
          <a:bodyPr vert="horz" wrap="square" lIns="108000" tIns="0" rIns="108000" bIns="0" rtlCol="0" anchor="ctr">
            <a:noAutofit/>
          </a:bodyPr>
          <a:lstStyle>
            <a:lvl1pPr algn="l">
              <a:defRPr lang="fr-FR" sz="2000" i="0" cap="none" noProof="0" dirty="0">
                <a:solidFill>
                  <a:schemeClr val="bg2"/>
                </a:solidFill>
              </a:defRPr>
            </a:lvl1pPr>
          </a:lstStyle>
          <a:p>
            <a:pPr lvl="0">
              <a:buClr>
                <a:schemeClr val="bg2"/>
              </a:buClr>
            </a:pPr>
            <a:r>
              <a:rPr lang="fr-FR" noProof="0"/>
              <a:t>Chapitre 6</a:t>
            </a:r>
          </a:p>
        </p:txBody>
      </p:sp>
      <p:sp>
        <p:nvSpPr>
          <p:cNvPr id="27" name="Text Placeholder 8"/>
          <p:cNvSpPr>
            <a:spLocks noGrp="1"/>
          </p:cNvSpPr>
          <p:nvPr>
            <p:ph type="body" sz="quarter" idx="35" hasCustomPrompt="1"/>
          </p:nvPr>
        </p:nvSpPr>
        <p:spPr>
          <a:xfrm>
            <a:off x="1526662" y="4135258"/>
            <a:ext cx="5594684" cy="414000"/>
          </a:xfrm>
          <a:prstGeom prst="rect">
            <a:avLst/>
          </a:prstGeom>
        </p:spPr>
        <p:txBody>
          <a:bodyPr vert="horz" wrap="square" lIns="108000" tIns="0" rIns="108000" bIns="0" rtlCol="0" anchor="ctr">
            <a:noAutofit/>
          </a:bodyPr>
          <a:lstStyle>
            <a:lvl1pPr algn="l">
              <a:defRPr lang="fr-FR" sz="2000" i="0" cap="none" noProof="0" dirty="0">
                <a:solidFill>
                  <a:schemeClr val="bg2"/>
                </a:solidFill>
              </a:defRPr>
            </a:lvl1pPr>
          </a:lstStyle>
          <a:p>
            <a:pPr lvl="0">
              <a:buClr>
                <a:schemeClr val="bg2"/>
              </a:buClr>
            </a:pPr>
            <a:r>
              <a:rPr lang="fr-FR" noProof="0"/>
              <a:t>Chapitre 7</a:t>
            </a:r>
          </a:p>
        </p:txBody>
      </p:sp>
      <p:sp>
        <p:nvSpPr>
          <p:cNvPr id="29" name="Text Placeholder 8"/>
          <p:cNvSpPr>
            <a:spLocks noGrp="1"/>
          </p:cNvSpPr>
          <p:nvPr>
            <p:ph type="body" sz="quarter" idx="37" hasCustomPrompt="1"/>
          </p:nvPr>
        </p:nvSpPr>
        <p:spPr>
          <a:xfrm>
            <a:off x="7419983" y="4135258"/>
            <a:ext cx="1159660" cy="41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31" name="Text Placeholder 8"/>
          <p:cNvSpPr>
            <a:spLocks noGrp="1"/>
          </p:cNvSpPr>
          <p:nvPr>
            <p:ph type="body" sz="quarter" idx="38" hasCustomPrompt="1"/>
          </p:nvPr>
        </p:nvSpPr>
        <p:spPr>
          <a:xfrm>
            <a:off x="7419983" y="3659717"/>
            <a:ext cx="1159660" cy="41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39" name="Text Placeholder 8"/>
          <p:cNvSpPr>
            <a:spLocks noGrp="1"/>
          </p:cNvSpPr>
          <p:nvPr>
            <p:ph type="body" sz="quarter" idx="39" hasCustomPrompt="1"/>
          </p:nvPr>
        </p:nvSpPr>
        <p:spPr>
          <a:xfrm>
            <a:off x="1526662" y="4610799"/>
            <a:ext cx="5594684" cy="414000"/>
          </a:xfrm>
          <a:prstGeom prst="rect">
            <a:avLst/>
          </a:prstGeom>
        </p:spPr>
        <p:txBody>
          <a:bodyPr vert="horz" wrap="square" lIns="108000" tIns="0" rIns="108000" bIns="0" rtlCol="0" anchor="ctr">
            <a:noAutofit/>
          </a:bodyPr>
          <a:lstStyle>
            <a:lvl1pPr algn="l">
              <a:defRPr lang="fr-FR" sz="2000" i="0" cap="none" noProof="0" dirty="0">
                <a:solidFill>
                  <a:schemeClr val="bg2"/>
                </a:solidFill>
              </a:defRPr>
            </a:lvl1pPr>
          </a:lstStyle>
          <a:p>
            <a:pPr lvl="0">
              <a:buClr>
                <a:schemeClr val="bg2"/>
              </a:buClr>
            </a:pPr>
            <a:r>
              <a:rPr lang="fr-FR" noProof="0"/>
              <a:t>Chapitre 8</a:t>
            </a:r>
          </a:p>
        </p:txBody>
      </p:sp>
      <p:sp>
        <p:nvSpPr>
          <p:cNvPr id="41" name="Text Placeholder 8"/>
          <p:cNvSpPr>
            <a:spLocks noGrp="1"/>
          </p:cNvSpPr>
          <p:nvPr>
            <p:ph type="body" sz="quarter" idx="41" hasCustomPrompt="1"/>
          </p:nvPr>
        </p:nvSpPr>
        <p:spPr>
          <a:xfrm>
            <a:off x="7419983" y="4610799"/>
            <a:ext cx="1159660" cy="41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42" name="Text Placeholder 8"/>
          <p:cNvSpPr>
            <a:spLocks noGrp="1"/>
          </p:cNvSpPr>
          <p:nvPr>
            <p:ph type="body" sz="quarter" idx="42" hasCustomPrompt="1"/>
          </p:nvPr>
        </p:nvSpPr>
        <p:spPr>
          <a:xfrm>
            <a:off x="1526662" y="5086340"/>
            <a:ext cx="5594684" cy="414000"/>
          </a:xfrm>
          <a:prstGeom prst="rect">
            <a:avLst/>
          </a:prstGeom>
        </p:spPr>
        <p:txBody>
          <a:bodyPr vert="horz" wrap="square" lIns="108000" tIns="0" rIns="108000" bIns="0" rtlCol="0" anchor="ctr">
            <a:noAutofit/>
          </a:bodyPr>
          <a:lstStyle>
            <a:lvl1pPr algn="l">
              <a:defRPr lang="fr-FR" sz="2000" i="0" cap="none" noProof="0" dirty="0">
                <a:solidFill>
                  <a:schemeClr val="bg2"/>
                </a:solidFill>
              </a:defRPr>
            </a:lvl1pPr>
          </a:lstStyle>
          <a:p>
            <a:pPr lvl="0">
              <a:buClr>
                <a:schemeClr val="bg2"/>
              </a:buClr>
            </a:pPr>
            <a:r>
              <a:rPr lang="fr-FR" noProof="0"/>
              <a:t>Chapitre 9</a:t>
            </a:r>
          </a:p>
        </p:txBody>
      </p:sp>
      <p:sp>
        <p:nvSpPr>
          <p:cNvPr id="44" name="Text Placeholder 8"/>
          <p:cNvSpPr>
            <a:spLocks noGrp="1"/>
          </p:cNvSpPr>
          <p:nvPr>
            <p:ph type="body" sz="quarter" idx="44" hasCustomPrompt="1"/>
          </p:nvPr>
        </p:nvSpPr>
        <p:spPr>
          <a:xfrm>
            <a:off x="7419983" y="5086340"/>
            <a:ext cx="1159660" cy="414000"/>
          </a:xfrm>
          <a:prstGeom prst="rect">
            <a:avLst/>
          </a:prstGeom>
        </p:spPr>
        <p:txBody>
          <a:bodyPr vert="horz" wrap="square" lIns="108000" tIns="108000" rIns="108000" bIns="108000" rtlCol="0" anchor="ctr">
            <a:noAutofit/>
          </a:bodyPr>
          <a:lstStyle>
            <a:lvl1pPr algn="l">
              <a:defRPr lang="fr-FR" sz="1000" b="0" i="0" cap="none" noProof="0" dirty="0">
                <a:solidFill>
                  <a:schemeClr val="bg2"/>
                </a:solidFill>
              </a:defRPr>
            </a:lvl1pPr>
          </a:lstStyle>
          <a:p>
            <a:pPr lvl="0"/>
            <a:r>
              <a:rPr lang="fr-FR" noProof="0"/>
              <a:t>Page x</a:t>
            </a:r>
          </a:p>
        </p:txBody>
      </p:sp>
      <p:sp>
        <p:nvSpPr>
          <p:cNvPr id="40" name="Text Placeholder 4"/>
          <p:cNvSpPr>
            <a:spLocks noGrp="1"/>
          </p:cNvSpPr>
          <p:nvPr>
            <p:ph type="body" sz="quarter" idx="56" hasCustomPrompt="1"/>
          </p:nvPr>
        </p:nvSpPr>
        <p:spPr>
          <a:xfrm>
            <a:off x="330222" y="1282012"/>
            <a:ext cx="996923" cy="414000"/>
          </a:xfrm>
          <a:prstGeom prst="rect">
            <a:avLst/>
          </a:prstGeom>
          <a:noFill/>
        </p:spPr>
        <p:txBody>
          <a:bodyPr wrap="square" tIns="108000" bIns="108000" anchor="ctr">
            <a:noAutofit/>
          </a:bodyPr>
          <a:lstStyle>
            <a:lvl1pPr marL="0" indent="-252000" algn="just">
              <a:lnSpc>
                <a:spcPct val="100000"/>
              </a:lnSpc>
              <a:spcBef>
                <a:spcPts val="400"/>
              </a:spcBef>
              <a:buClr>
                <a:schemeClr val="bg2"/>
              </a:buClr>
              <a:buFont typeface="Tempus Sans ITC" panose="04020404030D07020202" pitchFamily="82" charset="0"/>
              <a:buChar char="/"/>
              <a:defRPr sz="20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01</a:t>
            </a:r>
          </a:p>
        </p:txBody>
      </p:sp>
      <p:sp>
        <p:nvSpPr>
          <p:cNvPr id="43" name="Text Placeholder 4"/>
          <p:cNvSpPr>
            <a:spLocks noGrp="1"/>
          </p:cNvSpPr>
          <p:nvPr>
            <p:ph type="body" sz="quarter" idx="57" hasCustomPrompt="1"/>
          </p:nvPr>
        </p:nvSpPr>
        <p:spPr>
          <a:xfrm>
            <a:off x="330222" y="1757553"/>
            <a:ext cx="996923" cy="414000"/>
          </a:xfrm>
          <a:prstGeom prst="rect">
            <a:avLst/>
          </a:prstGeom>
          <a:noFill/>
        </p:spPr>
        <p:txBody>
          <a:bodyPr wrap="square" tIns="108000" bIns="108000" anchor="ctr">
            <a:noAutofit/>
          </a:bodyPr>
          <a:lstStyle>
            <a:lvl1pPr marL="0" indent="-252000" algn="just">
              <a:lnSpc>
                <a:spcPct val="100000"/>
              </a:lnSpc>
              <a:spcBef>
                <a:spcPts val="400"/>
              </a:spcBef>
              <a:buClr>
                <a:schemeClr val="bg2"/>
              </a:buClr>
              <a:buFont typeface="Tempus Sans ITC" panose="04020404030D07020202" pitchFamily="82" charset="0"/>
              <a:buChar char="/"/>
              <a:defRPr sz="20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02</a:t>
            </a:r>
          </a:p>
        </p:txBody>
      </p:sp>
      <p:sp>
        <p:nvSpPr>
          <p:cNvPr id="48" name="Text Placeholder 4"/>
          <p:cNvSpPr>
            <a:spLocks noGrp="1"/>
          </p:cNvSpPr>
          <p:nvPr>
            <p:ph type="body" sz="quarter" idx="58" hasCustomPrompt="1"/>
          </p:nvPr>
        </p:nvSpPr>
        <p:spPr>
          <a:xfrm>
            <a:off x="330222" y="2233094"/>
            <a:ext cx="996923" cy="414000"/>
          </a:xfrm>
          <a:prstGeom prst="rect">
            <a:avLst/>
          </a:prstGeom>
          <a:noFill/>
        </p:spPr>
        <p:txBody>
          <a:bodyPr wrap="square" tIns="108000" bIns="108000" anchor="ctr">
            <a:noAutofit/>
          </a:bodyPr>
          <a:lstStyle>
            <a:lvl1pPr marL="0" indent="-252000" algn="just">
              <a:lnSpc>
                <a:spcPct val="100000"/>
              </a:lnSpc>
              <a:spcBef>
                <a:spcPts val="400"/>
              </a:spcBef>
              <a:buClr>
                <a:schemeClr val="bg2"/>
              </a:buClr>
              <a:buFont typeface="Tempus Sans ITC" panose="04020404030D07020202" pitchFamily="82" charset="0"/>
              <a:buChar char="/"/>
              <a:defRPr sz="20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03</a:t>
            </a:r>
          </a:p>
        </p:txBody>
      </p:sp>
      <p:sp>
        <p:nvSpPr>
          <p:cNvPr id="59" name="Text Placeholder 4"/>
          <p:cNvSpPr>
            <a:spLocks noGrp="1"/>
          </p:cNvSpPr>
          <p:nvPr>
            <p:ph type="body" sz="quarter" idx="59" hasCustomPrompt="1"/>
          </p:nvPr>
        </p:nvSpPr>
        <p:spPr>
          <a:xfrm>
            <a:off x="330222" y="2708635"/>
            <a:ext cx="996923" cy="414000"/>
          </a:xfrm>
          <a:prstGeom prst="rect">
            <a:avLst/>
          </a:prstGeom>
          <a:noFill/>
        </p:spPr>
        <p:txBody>
          <a:bodyPr wrap="square" tIns="108000" bIns="108000" anchor="ctr">
            <a:noAutofit/>
          </a:bodyPr>
          <a:lstStyle>
            <a:lvl1pPr marL="0" indent="-252000" algn="just">
              <a:lnSpc>
                <a:spcPct val="100000"/>
              </a:lnSpc>
              <a:spcBef>
                <a:spcPts val="400"/>
              </a:spcBef>
              <a:buClr>
                <a:schemeClr val="bg2"/>
              </a:buClr>
              <a:buFont typeface="Tempus Sans ITC" panose="04020404030D07020202" pitchFamily="82" charset="0"/>
              <a:buChar char="/"/>
              <a:defRPr sz="20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04</a:t>
            </a:r>
          </a:p>
        </p:txBody>
      </p:sp>
      <p:sp>
        <p:nvSpPr>
          <p:cNvPr id="60" name="Text Placeholder 4"/>
          <p:cNvSpPr>
            <a:spLocks noGrp="1"/>
          </p:cNvSpPr>
          <p:nvPr>
            <p:ph type="body" sz="quarter" idx="60" hasCustomPrompt="1"/>
          </p:nvPr>
        </p:nvSpPr>
        <p:spPr>
          <a:xfrm>
            <a:off x="330222" y="3184176"/>
            <a:ext cx="996923" cy="414000"/>
          </a:xfrm>
          <a:prstGeom prst="rect">
            <a:avLst/>
          </a:prstGeom>
          <a:noFill/>
        </p:spPr>
        <p:txBody>
          <a:bodyPr wrap="square" tIns="108000" bIns="108000" anchor="ctr">
            <a:noAutofit/>
          </a:bodyPr>
          <a:lstStyle>
            <a:lvl1pPr marL="0" indent="-252000" algn="just">
              <a:lnSpc>
                <a:spcPct val="100000"/>
              </a:lnSpc>
              <a:spcBef>
                <a:spcPts val="400"/>
              </a:spcBef>
              <a:buClr>
                <a:schemeClr val="bg2"/>
              </a:buClr>
              <a:buFont typeface="Tempus Sans ITC" panose="04020404030D07020202" pitchFamily="82" charset="0"/>
              <a:buChar char="/"/>
              <a:defRPr sz="20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05</a:t>
            </a:r>
          </a:p>
        </p:txBody>
      </p:sp>
      <p:sp>
        <p:nvSpPr>
          <p:cNvPr id="61" name="Text Placeholder 4"/>
          <p:cNvSpPr>
            <a:spLocks noGrp="1"/>
          </p:cNvSpPr>
          <p:nvPr>
            <p:ph type="body" sz="quarter" idx="61" hasCustomPrompt="1"/>
          </p:nvPr>
        </p:nvSpPr>
        <p:spPr>
          <a:xfrm>
            <a:off x="330222" y="3659717"/>
            <a:ext cx="996923" cy="414000"/>
          </a:xfrm>
          <a:prstGeom prst="rect">
            <a:avLst/>
          </a:prstGeom>
          <a:noFill/>
        </p:spPr>
        <p:txBody>
          <a:bodyPr wrap="square" tIns="108000" bIns="108000" anchor="ctr">
            <a:noAutofit/>
          </a:bodyPr>
          <a:lstStyle>
            <a:lvl1pPr marL="0" indent="-252000" algn="just">
              <a:lnSpc>
                <a:spcPct val="100000"/>
              </a:lnSpc>
              <a:spcBef>
                <a:spcPts val="400"/>
              </a:spcBef>
              <a:buClr>
                <a:schemeClr val="bg2"/>
              </a:buClr>
              <a:buFont typeface="Tempus Sans ITC" panose="04020404030D07020202" pitchFamily="82" charset="0"/>
              <a:buChar char="/"/>
              <a:defRPr sz="20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06</a:t>
            </a:r>
          </a:p>
        </p:txBody>
      </p:sp>
      <p:sp>
        <p:nvSpPr>
          <p:cNvPr id="62" name="Text Placeholder 4"/>
          <p:cNvSpPr>
            <a:spLocks noGrp="1"/>
          </p:cNvSpPr>
          <p:nvPr>
            <p:ph type="body" sz="quarter" idx="62" hasCustomPrompt="1"/>
          </p:nvPr>
        </p:nvSpPr>
        <p:spPr>
          <a:xfrm>
            <a:off x="330222" y="4135258"/>
            <a:ext cx="996923" cy="414000"/>
          </a:xfrm>
          <a:prstGeom prst="rect">
            <a:avLst/>
          </a:prstGeom>
          <a:noFill/>
        </p:spPr>
        <p:txBody>
          <a:bodyPr wrap="square" tIns="108000" bIns="108000" anchor="ctr">
            <a:noAutofit/>
          </a:bodyPr>
          <a:lstStyle>
            <a:lvl1pPr marL="0" indent="-252000" algn="just">
              <a:lnSpc>
                <a:spcPct val="100000"/>
              </a:lnSpc>
              <a:spcBef>
                <a:spcPts val="400"/>
              </a:spcBef>
              <a:buClr>
                <a:schemeClr val="bg2"/>
              </a:buClr>
              <a:buFont typeface="Tempus Sans ITC" panose="04020404030D07020202" pitchFamily="82" charset="0"/>
              <a:buChar char="/"/>
              <a:defRPr sz="20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07</a:t>
            </a:r>
          </a:p>
        </p:txBody>
      </p:sp>
      <p:sp>
        <p:nvSpPr>
          <p:cNvPr id="63" name="Text Placeholder 4"/>
          <p:cNvSpPr>
            <a:spLocks noGrp="1"/>
          </p:cNvSpPr>
          <p:nvPr>
            <p:ph type="body" sz="quarter" idx="63" hasCustomPrompt="1"/>
          </p:nvPr>
        </p:nvSpPr>
        <p:spPr>
          <a:xfrm>
            <a:off x="330222" y="4610799"/>
            <a:ext cx="996923" cy="414000"/>
          </a:xfrm>
          <a:prstGeom prst="rect">
            <a:avLst/>
          </a:prstGeom>
          <a:noFill/>
        </p:spPr>
        <p:txBody>
          <a:bodyPr wrap="square" tIns="108000" bIns="108000" anchor="ctr">
            <a:noAutofit/>
          </a:bodyPr>
          <a:lstStyle>
            <a:lvl1pPr marL="0" indent="-252000" algn="just">
              <a:lnSpc>
                <a:spcPct val="100000"/>
              </a:lnSpc>
              <a:spcBef>
                <a:spcPts val="400"/>
              </a:spcBef>
              <a:buClr>
                <a:schemeClr val="bg2"/>
              </a:buClr>
              <a:buFont typeface="Tempus Sans ITC" panose="04020404030D07020202" pitchFamily="82" charset="0"/>
              <a:buChar char="/"/>
              <a:defRPr sz="20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08</a:t>
            </a:r>
          </a:p>
        </p:txBody>
      </p:sp>
      <p:sp>
        <p:nvSpPr>
          <p:cNvPr id="64" name="Text Placeholder 4"/>
          <p:cNvSpPr>
            <a:spLocks noGrp="1"/>
          </p:cNvSpPr>
          <p:nvPr>
            <p:ph type="body" sz="quarter" idx="64" hasCustomPrompt="1"/>
          </p:nvPr>
        </p:nvSpPr>
        <p:spPr>
          <a:xfrm>
            <a:off x="330222" y="5086340"/>
            <a:ext cx="996923" cy="414000"/>
          </a:xfrm>
          <a:prstGeom prst="rect">
            <a:avLst/>
          </a:prstGeom>
          <a:noFill/>
        </p:spPr>
        <p:txBody>
          <a:bodyPr wrap="square" tIns="108000" bIns="108000" anchor="ctr">
            <a:noAutofit/>
          </a:bodyPr>
          <a:lstStyle>
            <a:lvl1pPr marL="0" indent="-252000" algn="just">
              <a:lnSpc>
                <a:spcPct val="100000"/>
              </a:lnSpc>
              <a:spcBef>
                <a:spcPts val="400"/>
              </a:spcBef>
              <a:buClr>
                <a:schemeClr val="bg2"/>
              </a:buClr>
              <a:buFont typeface="Tempus Sans ITC" panose="04020404030D07020202" pitchFamily="82" charset="0"/>
              <a:buChar char="/"/>
              <a:defRPr sz="20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09</a:t>
            </a:r>
          </a:p>
        </p:txBody>
      </p:sp>
      <p:sp>
        <p:nvSpPr>
          <p:cNvPr id="65" name="Text Placeholder 4"/>
          <p:cNvSpPr>
            <a:spLocks noGrp="1"/>
          </p:cNvSpPr>
          <p:nvPr>
            <p:ph type="body" sz="quarter" idx="65" hasCustomPrompt="1"/>
          </p:nvPr>
        </p:nvSpPr>
        <p:spPr>
          <a:xfrm>
            <a:off x="330222" y="5561883"/>
            <a:ext cx="996923" cy="414000"/>
          </a:xfrm>
          <a:prstGeom prst="rect">
            <a:avLst/>
          </a:prstGeom>
          <a:noFill/>
        </p:spPr>
        <p:txBody>
          <a:bodyPr wrap="square" tIns="108000" bIns="108000" anchor="ctr">
            <a:noAutofit/>
          </a:bodyPr>
          <a:lstStyle>
            <a:lvl1pPr marL="0" indent="-252000" algn="just">
              <a:lnSpc>
                <a:spcPct val="100000"/>
              </a:lnSpc>
              <a:spcBef>
                <a:spcPts val="400"/>
              </a:spcBef>
              <a:buClr>
                <a:schemeClr val="bg2"/>
              </a:buClr>
              <a:buFont typeface="Tempus Sans ITC" panose="04020404030D07020202" pitchFamily="82" charset="0"/>
              <a:buChar char="/"/>
              <a:defRPr sz="2000" b="1" i="0">
                <a:solidFill>
                  <a:schemeClr val="accent1"/>
                </a:solidFill>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10</a:t>
            </a:r>
          </a:p>
        </p:txBody>
      </p:sp>
      <p:sp>
        <p:nvSpPr>
          <p:cNvPr id="36" name="Title 1"/>
          <p:cNvSpPr txBox="1">
            <a:spLocks/>
          </p:cNvSpPr>
          <p:nvPr userDrawn="1"/>
        </p:nvSpPr>
        <p:spPr>
          <a:xfrm>
            <a:off x="312405" y="404665"/>
            <a:ext cx="8507077" cy="863748"/>
          </a:xfrm>
          <a:prstGeom prst="rect">
            <a:avLst/>
          </a:prstGeom>
          <a:noFill/>
        </p:spPr>
        <p:txBody>
          <a:bodyPr vert="horz" lIns="108000" tIns="36000" rIns="108000" bIns="0" rtlCol="0" anchor="t">
            <a:noAutofit/>
          </a:bodyPr>
          <a:lstStyle>
            <a:lvl1pPr algn="l" defTabSz="914400" rtl="0" eaLnBrk="1" latinLnBrk="0" hangingPunct="1">
              <a:lnSpc>
                <a:spcPct val="100000"/>
              </a:lnSpc>
              <a:spcBef>
                <a:spcPct val="0"/>
              </a:spcBef>
              <a:buNone/>
              <a:defRPr sz="2200" kern="1200" baseline="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2200" b="1" i="0" u="none" strike="noStrike" kern="1200" cap="none" spc="0" normalizeH="0" baseline="0" noProof="0">
                <a:ln>
                  <a:noFill/>
                </a:ln>
                <a:solidFill>
                  <a:srgbClr val="503078"/>
                </a:solidFill>
                <a:effectLst/>
                <a:uLnTx/>
                <a:uFillTx/>
                <a:latin typeface="Tahoma"/>
                <a:ea typeface="+mj-ea"/>
                <a:cs typeface="+mj-cs"/>
              </a:rPr>
              <a:t>AGENDA</a:t>
            </a:r>
          </a:p>
        </p:txBody>
      </p:sp>
    </p:spTree>
    <p:extLst>
      <p:ext uri="{BB962C8B-B14F-4D97-AF65-F5344CB8AC3E}">
        <p14:creationId xmlns:p14="http://schemas.microsoft.com/office/powerpoint/2010/main" val="2633147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hapter White">
    <p:spTree>
      <p:nvGrpSpPr>
        <p:cNvPr id="1" name=""/>
        <p:cNvGrpSpPr/>
        <p:nvPr/>
      </p:nvGrpSpPr>
      <p:grpSpPr>
        <a:xfrm>
          <a:off x="0" y="0"/>
          <a:ext cx="0" cy="0"/>
          <a:chOff x="0" y="0"/>
          <a:chExt cx="0" cy="0"/>
        </a:xfrm>
      </p:grpSpPr>
      <p:pic>
        <p:nvPicPr>
          <p:cNvPr id="6" name="Imag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3216804" cy="4725900"/>
          </a:xfrm>
          <a:prstGeom prst="rect">
            <a:avLst/>
          </a:prstGeom>
        </p:spPr>
      </p:pic>
      <p:sp>
        <p:nvSpPr>
          <p:cNvPr id="8" name="Espace réservé pour une image  35"/>
          <p:cNvSpPr>
            <a:spLocks noGrp="1"/>
          </p:cNvSpPr>
          <p:nvPr>
            <p:ph type="pic" sz="quarter" idx="10" hasCustomPrompt="1"/>
          </p:nvPr>
        </p:nvSpPr>
        <p:spPr>
          <a:xfrm>
            <a:off x="0" y="2"/>
            <a:ext cx="4760956" cy="5590308"/>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1800" b="0" i="1" baseline="0">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r>
              <a:rPr lang="fr-FR" noProof="0"/>
              <a:t>Cliquer ici	&gt;&gt;</a:t>
            </a:r>
            <a:br>
              <a:rPr lang="fr-FR" noProof="0"/>
            </a:br>
            <a:r>
              <a:rPr lang="fr-FR" noProof="0"/>
              <a:t>pour insérer votre photo</a:t>
            </a:r>
          </a:p>
        </p:txBody>
      </p:sp>
      <p:sp>
        <p:nvSpPr>
          <p:cNvPr id="10" name="Text Placeholder 4"/>
          <p:cNvSpPr>
            <a:spLocks noGrp="1"/>
          </p:cNvSpPr>
          <p:nvPr>
            <p:ph type="body" sz="quarter" idx="38" hasCustomPrompt="1"/>
          </p:nvPr>
        </p:nvSpPr>
        <p:spPr bwMode="gray">
          <a:xfrm>
            <a:off x="2090540" y="3334423"/>
            <a:ext cx="787569" cy="964800"/>
          </a:xfrm>
          <a:prstGeom prst="rect">
            <a:avLst/>
          </a:prstGeom>
          <a:noFill/>
        </p:spPr>
        <p:txBody>
          <a:bodyPr lIns="0" rIns="0" anchor="t">
            <a:noAutofit/>
          </a:bodyPr>
          <a:lstStyle>
            <a:lvl1pPr marL="0" indent="-252000" algn="l">
              <a:lnSpc>
                <a:spcPct val="100000"/>
              </a:lnSpc>
              <a:spcBef>
                <a:spcPts val="400"/>
              </a:spcBef>
              <a:buClr>
                <a:schemeClr val="bg2"/>
              </a:buClr>
              <a:buFont typeface="Tempus Sans ITC" panose="04020404030D07020202" pitchFamily="82" charset="0"/>
              <a:buChar char="/"/>
              <a:defRPr sz="2400" b="1" i="0">
                <a:solidFill>
                  <a:schemeClr val="bg2"/>
                </a:solidFill>
                <a:latin typeface="+mj-lt"/>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01</a:t>
            </a:r>
          </a:p>
        </p:txBody>
      </p:sp>
      <p:sp>
        <p:nvSpPr>
          <p:cNvPr id="7" name="Titel 1"/>
          <p:cNvSpPr>
            <a:spLocks noGrp="1"/>
          </p:cNvSpPr>
          <p:nvPr>
            <p:ph type="title" hasCustomPrompt="1"/>
          </p:nvPr>
        </p:nvSpPr>
        <p:spPr bwMode="gray">
          <a:xfrm>
            <a:off x="2877277" y="3334423"/>
            <a:ext cx="5815385" cy="964800"/>
          </a:xfrm>
        </p:spPr>
        <p:txBody>
          <a:bodyPr lIns="108000" tIns="108000" rIns="0" bIns="0" anchor="t">
            <a:noAutofit/>
          </a:bodyPr>
          <a:lstStyle>
            <a:lvl1pPr algn="r">
              <a:defRPr sz="2400" cap="none" baseline="0">
                <a:solidFill>
                  <a:schemeClr val="bg2"/>
                </a:solidFill>
                <a:latin typeface="+mj-lt"/>
              </a:defRPr>
            </a:lvl1pPr>
          </a:lstStyle>
          <a:p>
            <a:r>
              <a:rPr lang="fr-FR" noProof="0"/>
              <a:t>Titre de votre chapitre</a:t>
            </a:r>
          </a:p>
        </p:txBody>
      </p:sp>
    </p:spTree>
    <p:extLst>
      <p:ext uri="{BB962C8B-B14F-4D97-AF65-F5344CB8AC3E}">
        <p14:creationId xmlns:p14="http://schemas.microsoft.com/office/powerpoint/2010/main" val="1134723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hapter Silver Grey light">
    <p:bg>
      <p:bgPr>
        <a:solidFill>
          <a:schemeClr val="tx2"/>
        </a:solidFill>
        <a:effectLst/>
      </p:bgPr>
    </p:bg>
    <p:spTree>
      <p:nvGrpSpPr>
        <p:cNvPr id="1" name=""/>
        <p:cNvGrpSpPr/>
        <p:nvPr/>
      </p:nvGrpSpPr>
      <p:grpSpPr>
        <a:xfrm>
          <a:off x="0" y="0"/>
          <a:ext cx="0" cy="0"/>
          <a:chOff x="0" y="0"/>
          <a:chExt cx="0" cy="0"/>
        </a:xfrm>
      </p:grpSpPr>
      <p:pic>
        <p:nvPicPr>
          <p:cNvPr id="7" name="Image 11"/>
          <p:cNvPicPr>
            <a:picLocks noChangeAspect="1"/>
          </p:cNvPicPr>
          <p:nvPr userDrawn="1"/>
        </p:nvPicPr>
        <p:blipFill rotWithShape="1">
          <a:blip r:embed="rId2" cstate="screen">
            <a:extLst>
              <a:ext uri="{28A0092B-C50C-407E-A947-70E740481C1C}">
                <a14:useLocalDpi xmlns:a14="http://schemas.microsoft.com/office/drawing/2010/main"/>
              </a:ext>
            </a:extLst>
          </a:blip>
          <a:srcRect l="-1" r="-184259" b="-45082"/>
          <a:stretch/>
        </p:blipFill>
        <p:spPr>
          <a:xfrm>
            <a:off x="0" y="0"/>
            <a:ext cx="9144000" cy="6856413"/>
          </a:xfrm>
          <a:prstGeom prst="rect">
            <a:avLst/>
          </a:prstGeom>
          <a:solidFill>
            <a:schemeClr val="tx2"/>
          </a:solidFill>
        </p:spPr>
      </p:pic>
      <p:sp>
        <p:nvSpPr>
          <p:cNvPr id="8" name="Espace réservé pour une image  35"/>
          <p:cNvSpPr>
            <a:spLocks noGrp="1"/>
          </p:cNvSpPr>
          <p:nvPr>
            <p:ph type="pic" sz="quarter" idx="10" hasCustomPrompt="1"/>
          </p:nvPr>
        </p:nvSpPr>
        <p:spPr bwMode="gray">
          <a:xfrm>
            <a:off x="0" y="2"/>
            <a:ext cx="4760956" cy="5590308"/>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1800" b="0" i="1" baseline="0">
                <a:solidFill>
                  <a:schemeClr val="accent5"/>
                </a:solidFill>
                <a:latin typeface="Tahoma" panose="020B0604030504040204" pitchFamily="34" charset="0"/>
                <a:ea typeface="Tahoma" panose="020B0604030504040204" pitchFamily="34" charset="0"/>
                <a:cs typeface="Tahoma" panose="020B0604030504040204" pitchFamily="34" charset="0"/>
              </a:defRPr>
            </a:lvl1pPr>
          </a:lstStyle>
          <a:p>
            <a:r>
              <a:rPr lang="fr-FR" noProof="0"/>
              <a:t>Cliquer ici	&gt;&gt;</a:t>
            </a:r>
            <a:br>
              <a:rPr lang="fr-FR" noProof="0"/>
            </a:br>
            <a:r>
              <a:rPr lang="fr-FR" noProof="0"/>
              <a:t>pour insérer votre photo</a:t>
            </a:r>
          </a:p>
        </p:txBody>
      </p:sp>
      <p:sp>
        <p:nvSpPr>
          <p:cNvPr id="9" name="Titel 1"/>
          <p:cNvSpPr>
            <a:spLocks noGrp="1"/>
          </p:cNvSpPr>
          <p:nvPr>
            <p:ph type="title" hasCustomPrompt="1"/>
          </p:nvPr>
        </p:nvSpPr>
        <p:spPr bwMode="gray">
          <a:xfrm>
            <a:off x="2877277" y="3334423"/>
            <a:ext cx="5815385" cy="964800"/>
          </a:xfrm>
        </p:spPr>
        <p:txBody>
          <a:bodyPr lIns="108000" tIns="108000" rIns="0" bIns="0" anchor="t">
            <a:noAutofit/>
          </a:bodyPr>
          <a:lstStyle>
            <a:lvl1pPr algn="r">
              <a:defRPr sz="2400" cap="none" baseline="0">
                <a:solidFill>
                  <a:schemeClr val="bg2"/>
                </a:solidFill>
                <a:latin typeface="+mj-lt"/>
              </a:defRPr>
            </a:lvl1pPr>
          </a:lstStyle>
          <a:p>
            <a:r>
              <a:rPr lang="fr-FR" noProof="0"/>
              <a:t>Titre de votre chapitre</a:t>
            </a:r>
          </a:p>
        </p:txBody>
      </p:sp>
      <p:sp>
        <p:nvSpPr>
          <p:cNvPr id="6" name="Text Placeholder 4"/>
          <p:cNvSpPr>
            <a:spLocks noGrp="1"/>
          </p:cNvSpPr>
          <p:nvPr>
            <p:ph type="body" sz="quarter" idx="38" hasCustomPrompt="1"/>
          </p:nvPr>
        </p:nvSpPr>
        <p:spPr bwMode="gray">
          <a:xfrm>
            <a:off x="2090540" y="3334423"/>
            <a:ext cx="787569" cy="964800"/>
          </a:xfrm>
          <a:prstGeom prst="rect">
            <a:avLst/>
          </a:prstGeom>
          <a:noFill/>
        </p:spPr>
        <p:txBody>
          <a:bodyPr lIns="0" rIns="0" anchor="t">
            <a:noAutofit/>
          </a:bodyPr>
          <a:lstStyle>
            <a:lvl1pPr marL="0" indent="-252000" algn="l">
              <a:lnSpc>
                <a:spcPct val="100000"/>
              </a:lnSpc>
              <a:spcBef>
                <a:spcPts val="400"/>
              </a:spcBef>
              <a:buClr>
                <a:schemeClr val="bg2"/>
              </a:buClr>
              <a:buFont typeface="Tempus Sans ITC" panose="04020404030D07020202" pitchFamily="82" charset="0"/>
              <a:buChar char="/"/>
              <a:defRPr sz="2400" b="1" i="0">
                <a:solidFill>
                  <a:schemeClr val="bg2"/>
                </a:solidFill>
                <a:latin typeface="+mj-lt"/>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01</a:t>
            </a:r>
          </a:p>
        </p:txBody>
      </p:sp>
    </p:spTree>
    <p:extLst>
      <p:ext uri="{BB962C8B-B14F-4D97-AF65-F5344CB8AC3E}">
        <p14:creationId xmlns:p14="http://schemas.microsoft.com/office/powerpoint/2010/main" val="832904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hapter Brown light">
    <p:bg>
      <p:bgPr>
        <a:solidFill>
          <a:schemeClr val="accent2"/>
        </a:solidFill>
        <a:effectLst/>
      </p:bgPr>
    </p:bg>
    <p:spTree>
      <p:nvGrpSpPr>
        <p:cNvPr id="1" name=""/>
        <p:cNvGrpSpPr/>
        <p:nvPr/>
      </p:nvGrpSpPr>
      <p:grpSpPr>
        <a:xfrm>
          <a:off x="0" y="0"/>
          <a:ext cx="0" cy="0"/>
          <a:chOff x="0" y="0"/>
          <a:chExt cx="0" cy="0"/>
        </a:xfrm>
      </p:grpSpPr>
      <p:pic>
        <p:nvPicPr>
          <p:cNvPr id="7" name="Image 11"/>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l="-1" r="-184259" b="-45082"/>
          <a:stretch/>
        </p:blipFill>
        <p:spPr>
          <a:xfrm>
            <a:off x="0" y="0"/>
            <a:ext cx="9144000" cy="6856413"/>
          </a:xfrm>
          <a:prstGeom prst="rect">
            <a:avLst/>
          </a:prstGeom>
          <a:solidFill>
            <a:schemeClr val="accent1"/>
          </a:solidFill>
        </p:spPr>
      </p:pic>
      <p:sp>
        <p:nvSpPr>
          <p:cNvPr id="8" name="Espace réservé pour une image  35"/>
          <p:cNvSpPr>
            <a:spLocks noGrp="1"/>
          </p:cNvSpPr>
          <p:nvPr>
            <p:ph type="pic" sz="quarter" idx="10" hasCustomPrompt="1"/>
          </p:nvPr>
        </p:nvSpPr>
        <p:spPr bwMode="gray">
          <a:xfrm>
            <a:off x="0" y="2"/>
            <a:ext cx="4760956" cy="5590308"/>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1800" b="0"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noProof="0"/>
              <a:t>Cliquer ici	&gt;&gt;</a:t>
            </a:r>
            <a:br>
              <a:rPr lang="fr-FR" noProof="0"/>
            </a:br>
            <a:r>
              <a:rPr lang="fr-FR" noProof="0"/>
              <a:t>pour insérer votre photo</a:t>
            </a:r>
          </a:p>
        </p:txBody>
      </p:sp>
      <p:sp>
        <p:nvSpPr>
          <p:cNvPr id="9" name="Titel 1"/>
          <p:cNvSpPr>
            <a:spLocks noGrp="1"/>
          </p:cNvSpPr>
          <p:nvPr>
            <p:ph type="title" hasCustomPrompt="1"/>
          </p:nvPr>
        </p:nvSpPr>
        <p:spPr bwMode="gray">
          <a:xfrm>
            <a:off x="2877277" y="3334423"/>
            <a:ext cx="5815385" cy="964800"/>
          </a:xfrm>
        </p:spPr>
        <p:txBody>
          <a:bodyPr lIns="108000" tIns="108000" rIns="0" bIns="0" anchor="t">
            <a:noAutofit/>
          </a:bodyPr>
          <a:lstStyle>
            <a:lvl1pPr algn="r">
              <a:defRPr sz="2400" cap="none" baseline="0">
                <a:solidFill>
                  <a:schemeClr val="bg1"/>
                </a:solidFill>
                <a:latin typeface="+mj-lt"/>
              </a:defRPr>
            </a:lvl1pPr>
          </a:lstStyle>
          <a:p>
            <a:r>
              <a:rPr lang="fr-FR" noProof="0"/>
              <a:t>Titre de votre chapitre</a:t>
            </a:r>
          </a:p>
        </p:txBody>
      </p:sp>
      <p:sp>
        <p:nvSpPr>
          <p:cNvPr id="6" name="Text Placeholder 4"/>
          <p:cNvSpPr>
            <a:spLocks noGrp="1"/>
          </p:cNvSpPr>
          <p:nvPr>
            <p:ph type="body" sz="quarter" idx="38" hasCustomPrompt="1"/>
          </p:nvPr>
        </p:nvSpPr>
        <p:spPr bwMode="gray">
          <a:xfrm>
            <a:off x="2090540" y="3334423"/>
            <a:ext cx="787569" cy="964800"/>
          </a:xfrm>
          <a:prstGeom prst="rect">
            <a:avLst/>
          </a:prstGeom>
          <a:noFill/>
        </p:spPr>
        <p:txBody>
          <a:bodyPr lIns="0" rIns="0" anchor="t">
            <a:noAutofit/>
          </a:bodyPr>
          <a:lstStyle>
            <a:lvl1pPr marL="0" indent="-252000" algn="l">
              <a:lnSpc>
                <a:spcPct val="100000"/>
              </a:lnSpc>
              <a:spcBef>
                <a:spcPts val="400"/>
              </a:spcBef>
              <a:buClr>
                <a:schemeClr val="bg1"/>
              </a:buClr>
              <a:buFont typeface="Tempus Sans ITC" panose="04020404030D07020202" pitchFamily="82" charset="0"/>
              <a:buChar char="/"/>
              <a:defRPr sz="2400" b="1" i="0">
                <a:solidFill>
                  <a:schemeClr val="bg1"/>
                </a:solidFill>
                <a:latin typeface="+mj-lt"/>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01</a:t>
            </a:r>
          </a:p>
        </p:txBody>
      </p:sp>
    </p:spTree>
    <p:extLst>
      <p:ext uri="{BB962C8B-B14F-4D97-AF65-F5344CB8AC3E}">
        <p14:creationId xmlns:p14="http://schemas.microsoft.com/office/powerpoint/2010/main" val="37105119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hapter Brown light">
    <p:bg>
      <p:bgPr>
        <a:solidFill>
          <a:schemeClr val="accent2"/>
        </a:solidFill>
        <a:effectLst/>
      </p:bgPr>
    </p:bg>
    <p:spTree>
      <p:nvGrpSpPr>
        <p:cNvPr id="1" name=""/>
        <p:cNvGrpSpPr/>
        <p:nvPr/>
      </p:nvGrpSpPr>
      <p:grpSpPr>
        <a:xfrm>
          <a:off x="0" y="0"/>
          <a:ext cx="0" cy="0"/>
          <a:chOff x="0" y="0"/>
          <a:chExt cx="0" cy="0"/>
        </a:xfrm>
      </p:grpSpPr>
      <p:pic>
        <p:nvPicPr>
          <p:cNvPr id="7" name="Image 11"/>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l="-1" r="-184259" b="-45082"/>
          <a:stretch/>
        </p:blipFill>
        <p:spPr>
          <a:xfrm>
            <a:off x="0" y="0"/>
            <a:ext cx="9144000" cy="6856413"/>
          </a:xfrm>
          <a:prstGeom prst="rect">
            <a:avLst/>
          </a:prstGeom>
          <a:solidFill>
            <a:schemeClr val="accent2"/>
          </a:solidFill>
        </p:spPr>
      </p:pic>
      <p:sp>
        <p:nvSpPr>
          <p:cNvPr id="8" name="Espace réservé pour une image  35"/>
          <p:cNvSpPr>
            <a:spLocks noGrp="1"/>
          </p:cNvSpPr>
          <p:nvPr>
            <p:ph type="pic" sz="quarter" idx="10" hasCustomPrompt="1"/>
          </p:nvPr>
        </p:nvSpPr>
        <p:spPr bwMode="gray">
          <a:xfrm>
            <a:off x="0" y="2"/>
            <a:ext cx="4760956" cy="5590308"/>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1800" b="0"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noProof="0"/>
              <a:t>Cliquer ici	&gt;&gt;</a:t>
            </a:r>
            <a:br>
              <a:rPr lang="fr-FR" noProof="0"/>
            </a:br>
            <a:r>
              <a:rPr lang="fr-FR" noProof="0"/>
              <a:t>pour insérer votre photo</a:t>
            </a:r>
          </a:p>
        </p:txBody>
      </p:sp>
      <p:sp>
        <p:nvSpPr>
          <p:cNvPr id="9" name="Titel 1"/>
          <p:cNvSpPr>
            <a:spLocks noGrp="1"/>
          </p:cNvSpPr>
          <p:nvPr>
            <p:ph type="title" hasCustomPrompt="1"/>
          </p:nvPr>
        </p:nvSpPr>
        <p:spPr bwMode="gray">
          <a:xfrm>
            <a:off x="2877277" y="3334423"/>
            <a:ext cx="5815385" cy="964800"/>
          </a:xfrm>
        </p:spPr>
        <p:txBody>
          <a:bodyPr lIns="108000" tIns="108000" rIns="0" bIns="0" anchor="t">
            <a:noAutofit/>
          </a:bodyPr>
          <a:lstStyle>
            <a:lvl1pPr algn="r">
              <a:defRPr sz="2400" cap="none" baseline="0">
                <a:solidFill>
                  <a:schemeClr val="bg1"/>
                </a:solidFill>
                <a:latin typeface="+mj-lt"/>
              </a:defRPr>
            </a:lvl1pPr>
          </a:lstStyle>
          <a:p>
            <a:r>
              <a:rPr lang="fr-FR" noProof="0"/>
              <a:t>Titre de votre chapitre</a:t>
            </a:r>
          </a:p>
        </p:txBody>
      </p:sp>
      <p:sp>
        <p:nvSpPr>
          <p:cNvPr id="6" name="Text Placeholder 4"/>
          <p:cNvSpPr>
            <a:spLocks noGrp="1"/>
          </p:cNvSpPr>
          <p:nvPr>
            <p:ph type="body" sz="quarter" idx="38" hasCustomPrompt="1"/>
          </p:nvPr>
        </p:nvSpPr>
        <p:spPr bwMode="gray">
          <a:xfrm>
            <a:off x="2090540" y="3334423"/>
            <a:ext cx="787569" cy="964800"/>
          </a:xfrm>
          <a:prstGeom prst="rect">
            <a:avLst/>
          </a:prstGeom>
          <a:noFill/>
        </p:spPr>
        <p:txBody>
          <a:bodyPr lIns="0" rIns="0" anchor="t">
            <a:noAutofit/>
          </a:bodyPr>
          <a:lstStyle>
            <a:lvl1pPr marL="0" indent="-252000" algn="l">
              <a:lnSpc>
                <a:spcPct val="100000"/>
              </a:lnSpc>
              <a:spcBef>
                <a:spcPts val="400"/>
              </a:spcBef>
              <a:buClr>
                <a:schemeClr val="bg1"/>
              </a:buClr>
              <a:buFont typeface="Tempus Sans ITC" panose="04020404030D07020202" pitchFamily="82" charset="0"/>
              <a:buChar char="/"/>
              <a:defRPr sz="2400" b="1" i="0">
                <a:solidFill>
                  <a:schemeClr val="bg1"/>
                </a:solidFill>
                <a:latin typeface="+mj-lt"/>
              </a:defRPr>
            </a:lvl1pPr>
            <a:lvl2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2pPr>
            <a:lvl3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3pPr>
            <a:lvl4pPr marL="0" indent="-252000" algn="just">
              <a:lnSpc>
                <a:spcPct val="100000"/>
              </a:lnSpc>
              <a:spcBef>
                <a:spcPts val="400"/>
              </a:spcBef>
              <a:buClr>
                <a:schemeClr val="accent1"/>
              </a:buClr>
              <a:buFont typeface="Tahoma" panose="020B0604030504040204" pitchFamily="34" charset="0"/>
              <a:buChar char="⁄"/>
              <a:defRPr sz="2000" b="1" i="0" cap="none" baseline="0">
                <a:solidFill>
                  <a:schemeClr val="bg2"/>
                </a:solidFill>
              </a:defRPr>
            </a:lvl4pPr>
            <a:lvl5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5pPr>
            <a:lvl6pPr marL="0" indent="-252000" algn="just">
              <a:lnSpc>
                <a:spcPct val="100000"/>
              </a:lnSpc>
              <a:spcBef>
                <a:spcPts val="400"/>
              </a:spcBef>
              <a:buClr>
                <a:schemeClr val="accent1"/>
              </a:buClr>
              <a:buFont typeface="Tahoma" panose="020B0604030504040204" pitchFamily="34" charset="0"/>
              <a:buChar char="⁄"/>
              <a:defRPr sz="2000" b="1" i="0">
                <a:solidFill>
                  <a:schemeClr val="bg2"/>
                </a:solidFill>
              </a:defRPr>
            </a:lvl6pPr>
            <a:lvl7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7pPr>
            <a:lvl8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8pPr>
            <a:lvl9pPr marL="0" indent="-252000" algn="just">
              <a:lnSpc>
                <a:spcPct val="100000"/>
              </a:lnSpc>
              <a:spcBef>
                <a:spcPts val="400"/>
              </a:spcBef>
              <a:buClr>
                <a:schemeClr val="accent1"/>
              </a:buClr>
              <a:buFont typeface="Tahoma" panose="020B0604030504040204" pitchFamily="34" charset="0"/>
              <a:buChar char="⁄"/>
              <a:defRPr sz="2000" b="1" i="0" baseline="0">
                <a:solidFill>
                  <a:schemeClr val="bg2"/>
                </a:solidFill>
              </a:defRPr>
            </a:lvl9pPr>
          </a:lstStyle>
          <a:p>
            <a:pPr lvl="0"/>
            <a:r>
              <a:rPr lang="fr-FR" noProof="0"/>
              <a:t>01</a:t>
            </a:r>
          </a:p>
        </p:txBody>
      </p:sp>
    </p:spTree>
    <p:extLst>
      <p:ext uri="{BB962C8B-B14F-4D97-AF65-F5344CB8AC3E}">
        <p14:creationId xmlns:p14="http://schemas.microsoft.com/office/powerpoint/2010/main" val="111961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7356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Page Contacts">
    <p:bg>
      <p:bgPr>
        <a:solidFill>
          <a:schemeClr val="bg2"/>
        </a:solidFill>
        <a:effectLst/>
      </p:bgPr>
    </p:bg>
    <p:spTree>
      <p:nvGrpSpPr>
        <p:cNvPr id="1" name=""/>
        <p:cNvGrpSpPr/>
        <p:nvPr/>
      </p:nvGrpSpPr>
      <p:grpSpPr>
        <a:xfrm>
          <a:off x="0" y="0"/>
          <a:ext cx="0" cy="0"/>
          <a:chOff x="0" y="0"/>
          <a:chExt cx="0" cy="0"/>
        </a:xfrm>
      </p:grpSpPr>
      <p:pic>
        <p:nvPicPr>
          <p:cNvPr id="32" name="Image 5"/>
          <p:cNvPicPr>
            <a:picLocks noChangeAspect="1"/>
          </p:cNvPicPr>
          <p:nvPr userDrawn="1"/>
        </p:nvPicPr>
        <p:blipFill rotWithShape="1">
          <a:blip r:embed="rId2" cstate="screen">
            <a:extLst>
              <a:ext uri="{28A0092B-C50C-407E-A947-70E740481C1C}">
                <a14:useLocalDpi xmlns:a14="http://schemas.microsoft.com/office/drawing/2010/main"/>
              </a:ext>
            </a:extLst>
          </a:blip>
          <a:srcRect r="-184204" b="-45087"/>
          <a:stretch/>
        </p:blipFill>
        <p:spPr>
          <a:xfrm>
            <a:off x="-1" y="-9086"/>
            <a:ext cx="9144001" cy="6858000"/>
          </a:xfrm>
          <a:prstGeom prst="rect">
            <a:avLst/>
          </a:prstGeom>
          <a:solidFill>
            <a:schemeClr val="bg2"/>
          </a:solidFill>
        </p:spPr>
      </p:pic>
      <p:pic>
        <p:nvPicPr>
          <p:cNvPr id="5" name="Picture 7"/>
          <p:cNvPicPr>
            <a:picLocks/>
          </p:cNvPicPr>
          <p:nvPr userDrawn="1"/>
        </p:nvPicPr>
        <p:blipFill>
          <a:blip r:embed="rId3"/>
          <a:stretch>
            <a:fillRect/>
          </a:stretch>
        </p:blipFill>
        <p:spPr>
          <a:xfrm>
            <a:off x="6114462" y="1152000"/>
            <a:ext cx="2608615" cy="381600"/>
          </a:xfrm>
          <a:prstGeom prst="rect">
            <a:avLst/>
          </a:prstGeom>
        </p:spPr>
      </p:pic>
    </p:spTree>
    <p:extLst>
      <p:ext uri="{BB962C8B-B14F-4D97-AF65-F5344CB8AC3E}">
        <p14:creationId xmlns:p14="http://schemas.microsoft.com/office/powerpoint/2010/main" val="10561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3" name="Footer Placeholder 2"/>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1037844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End Page Picture">
    <p:spTree>
      <p:nvGrpSpPr>
        <p:cNvPr id="1" name=""/>
        <p:cNvGrpSpPr/>
        <p:nvPr/>
      </p:nvGrpSpPr>
      <p:grpSpPr>
        <a:xfrm>
          <a:off x="0" y="0"/>
          <a:ext cx="0" cy="0"/>
          <a:chOff x="0" y="0"/>
          <a:chExt cx="0" cy="0"/>
        </a:xfrm>
      </p:grpSpPr>
      <p:pic>
        <p:nvPicPr>
          <p:cNvPr id="1026" name="Picture 2" descr="C:\Users\kerveillant\Desktop\WAVESTONE #ProdTools\4. Visuels\La city 2.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r="3694"/>
          <a:stretch/>
        </p:blipFill>
        <p:spPr bwMode="auto">
          <a:xfrm>
            <a:off x="-14356" y="1"/>
            <a:ext cx="9158356" cy="68653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black">
          <a:xfrm>
            <a:off x="-958" y="0"/>
            <a:ext cx="2126274" cy="5229201"/>
          </a:xfrm>
          <a:prstGeom prst="rect">
            <a:avLst/>
          </a:prstGeom>
          <a:noFill/>
        </p:spPr>
        <p:txBody>
          <a:bodyPr wrap="square" rtlCol="0" anchor="t" anchorCtr="1">
            <a:no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PARIS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LONDRES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NEW YORK</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HONG KONG</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SINGAPORE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DUBAI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SAO PAULO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LUXEMBOURG</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MADRID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MILAN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BRUXELLES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GENEVE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CASABLANCA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ISTAMBUL *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LYON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MARSEILLE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503078"/>
                </a:solidFill>
                <a:effectLst/>
                <a:uLnTx/>
                <a:uFillTx/>
                <a:latin typeface="Tahoma"/>
                <a:ea typeface="+mn-ea"/>
                <a:cs typeface="+mn-cs"/>
              </a:rPr>
              <a:t>NANTES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503078"/>
              </a:solidFill>
              <a:effectLst/>
              <a:uLnTx/>
              <a:uFillTx/>
              <a:latin typeface="Tahoma"/>
              <a:ea typeface="+mn-ea"/>
              <a:cs typeface="+mn-cs"/>
            </a:endParaRPr>
          </a:p>
        </p:txBody>
      </p:sp>
      <p:sp>
        <p:nvSpPr>
          <p:cNvPr id="2" name="TextBox 1"/>
          <p:cNvSpPr txBox="1"/>
          <p:nvPr userDrawn="1"/>
        </p:nvSpPr>
        <p:spPr bwMode="black">
          <a:xfrm>
            <a:off x="583865" y="5301209"/>
            <a:ext cx="6978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a:ln>
                  <a:noFill/>
                </a:ln>
                <a:solidFill>
                  <a:srgbClr val="503078"/>
                </a:solidFill>
                <a:effectLst/>
                <a:uLnTx/>
                <a:uFillTx/>
                <a:latin typeface="Tahoma"/>
                <a:ea typeface="+mn-ea"/>
                <a:cs typeface="+mn-cs"/>
              </a:rPr>
              <a:t>* Partenariats</a:t>
            </a:r>
          </a:p>
        </p:txBody>
      </p:sp>
      <p:pic>
        <p:nvPicPr>
          <p:cNvPr id="9" name="Picture 7"/>
          <p:cNvPicPr>
            <a:picLocks/>
          </p:cNvPicPr>
          <p:nvPr userDrawn="1"/>
        </p:nvPicPr>
        <p:blipFill>
          <a:blip r:embed="rId3"/>
          <a:stretch>
            <a:fillRect/>
          </a:stretch>
        </p:blipFill>
        <p:spPr>
          <a:xfrm>
            <a:off x="6114462" y="1152000"/>
            <a:ext cx="2608615" cy="381600"/>
          </a:xfrm>
          <a:prstGeom prst="rect">
            <a:avLst/>
          </a:prstGeom>
        </p:spPr>
      </p:pic>
    </p:spTree>
    <p:extLst>
      <p:ext uri="{BB962C8B-B14F-4D97-AF65-F5344CB8AC3E}">
        <p14:creationId xmlns:p14="http://schemas.microsoft.com/office/powerpoint/2010/main" val="16438968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Guidelines">
    <p:spTree>
      <p:nvGrpSpPr>
        <p:cNvPr id="1" name=""/>
        <p:cNvGrpSpPr/>
        <p:nvPr/>
      </p:nvGrpSpPr>
      <p:grpSpPr>
        <a:xfrm>
          <a:off x="0" y="0"/>
          <a:ext cx="0" cy="0"/>
          <a:chOff x="0" y="0"/>
          <a:chExt cx="0" cy="0"/>
        </a:xfrm>
      </p:grpSpPr>
      <p:graphicFrame>
        <p:nvGraphicFramePr>
          <p:cNvPr id="5" name="Table 4"/>
          <p:cNvGraphicFramePr>
            <a:graphicFrameLocks noGrp="1"/>
          </p:cNvGraphicFramePr>
          <p:nvPr userDrawn="1"/>
        </p:nvGraphicFramePr>
        <p:xfrm>
          <a:off x="364549" y="3212976"/>
          <a:ext cx="8671012" cy="4053840"/>
        </p:xfrm>
        <a:graphic>
          <a:graphicData uri="http://schemas.openxmlformats.org/drawingml/2006/table">
            <a:tbl>
              <a:tblPr firstRow="1" bandRow="1">
                <a:tableStyleId>{0E3FDE45-AF77-4B5C-9715-49D594BDF05E}</a:tableStyleId>
              </a:tblPr>
              <a:tblGrid>
                <a:gridCol w="1117092">
                  <a:extLst>
                    <a:ext uri="{9D8B030D-6E8A-4147-A177-3AD203B41FA5}">
                      <a16:colId xmlns:a16="http://schemas.microsoft.com/office/drawing/2014/main" val="20000"/>
                    </a:ext>
                  </a:extLst>
                </a:gridCol>
                <a:gridCol w="1046065">
                  <a:extLst>
                    <a:ext uri="{9D8B030D-6E8A-4147-A177-3AD203B41FA5}">
                      <a16:colId xmlns:a16="http://schemas.microsoft.com/office/drawing/2014/main" val="20001"/>
                    </a:ext>
                  </a:extLst>
                </a:gridCol>
                <a:gridCol w="1079613">
                  <a:extLst>
                    <a:ext uri="{9D8B030D-6E8A-4147-A177-3AD203B41FA5}">
                      <a16:colId xmlns:a16="http://schemas.microsoft.com/office/drawing/2014/main" val="20002"/>
                    </a:ext>
                  </a:extLst>
                </a:gridCol>
                <a:gridCol w="499398">
                  <a:extLst>
                    <a:ext uri="{9D8B030D-6E8A-4147-A177-3AD203B41FA5}">
                      <a16:colId xmlns:a16="http://schemas.microsoft.com/office/drawing/2014/main" val="20003"/>
                    </a:ext>
                  </a:extLst>
                </a:gridCol>
                <a:gridCol w="825582">
                  <a:extLst>
                    <a:ext uri="{9D8B030D-6E8A-4147-A177-3AD203B41FA5}">
                      <a16:colId xmlns:a16="http://schemas.microsoft.com/office/drawing/2014/main" val="20004"/>
                    </a:ext>
                  </a:extLst>
                </a:gridCol>
                <a:gridCol w="863691">
                  <a:extLst>
                    <a:ext uri="{9D8B030D-6E8A-4147-A177-3AD203B41FA5}">
                      <a16:colId xmlns:a16="http://schemas.microsoft.com/office/drawing/2014/main" val="20005"/>
                    </a:ext>
                  </a:extLst>
                </a:gridCol>
                <a:gridCol w="1786269">
                  <a:extLst>
                    <a:ext uri="{9D8B030D-6E8A-4147-A177-3AD203B41FA5}">
                      <a16:colId xmlns:a16="http://schemas.microsoft.com/office/drawing/2014/main" val="20006"/>
                    </a:ext>
                  </a:extLst>
                </a:gridCol>
                <a:gridCol w="1453302">
                  <a:extLst>
                    <a:ext uri="{9D8B030D-6E8A-4147-A177-3AD203B41FA5}">
                      <a16:colId xmlns:a16="http://schemas.microsoft.com/office/drawing/2014/main" val="20007"/>
                    </a:ext>
                  </a:extLst>
                </a:gridCol>
              </a:tblGrid>
              <a:tr h="364884">
                <a:tc>
                  <a:txBody>
                    <a:bodyPr/>
                    <a:lstStyle/>
                    <a:p>
                      <a:r>
                        <a:rPr lang="fr-FR" sz="900" b="1"/>
                        <a:t>Niveau</a:t>
                      </a:r>
                    </a:p>
                  </a:txBody>
                  <a:tcPr marL="84406" marR="84406">
                    <a:solidFill>
                      <a:schemeClr val="bg1">
                        <a:lumMod val="95000"/>
                      </a:schemeClr>
                    </a:solidFill>
                  </a:tcPr>
                </a:tc>
                <a:tc>
                  <a:txBody>
                    <a:bodyPr/>
                    <a:lstStyle/>
                    <a:p>
                      <a:pPr algn="ctr"/>
                      <a:r>
                        <a:rPr lang="fr-FR" sz="900" b="1" kern="1200">
                          <a:solidFill>
                            <a:schemeClr val="tx1"/>
                          </a:solidFill>
                          <a:latin typeface="+mn-lt"/>
                          <a:ea typeface="+mn-ea"/>
                          <a:cs typeface="+mn-cs"/>
                        </a:rPr>
                        <a:t>Police</a:t>
                      </a:r>
                    </a:p>
                  </a:txBody>
                  <a:tcPr marL="84406" marR="84406">
                    <a:solidFill>
                      <a:schemeClr val="bg1">
                        <a:lumMod val="95000"/>
                      </a:schemeClr>
                    </a:solidFill>
                  </a:tcPr>
                </a:tc>
                <a:tc>
                  <a:txBody>
                    <a:bodyPr/>
                    <a:lstStyle/>
                    <a:p>
                      <a:pPr algn="ctr"/>
                      <a:r>
                        <a:rPr lang="fr-FR" sz="900" b="1" kern="1200">
                          <a:solidFill>
                            <a:schemeClr val="tx1"/>
                          </a:solidFill>
                          <a:latin typeface="+mn-lt"/>
                          <a:ea typeface="+mn-ea"/>
                          <a:cs typeface="+mn-cs"/>
                        </a:rPr>
                        <a:t>Couleur</a:t>
                      </a:r>
                    </a:p>
                  </a:txBody>
                  <a:tcPr marL="84406" marR="84406">
                    <a:solidFill>
                      <a:schemeClr val="bg1">
                        <a:lumMod val="95000"/>
                      </a:schemeClr>
                    </a:solidFill>
                  </a:tcPr>
                </a:tc>
                <a:tc>
                  <a:txBody>
                    <a:bodyPr/>
                    <a:lstStyle/>
                    <a:p>
                      <a:pPr algn="ctr"/>
                      <a:r>
                        <a:rPr lang="fr-FR" sz="900" b="1" kern="1200">
                          <a:solidFill>
                            <a:schemeClr val="tx1"/>
                          </a:solidFill>
                          <a:latin typeface="+mn-lt"/>
                          <a:ea typeface="+mn-ea"/>
                          <a:cs typeface="+mn-cs"/>
                        </a:rPr>
                        <a:t>Taille</a:t>
                      </a:r>
                    </a:p>
                  </a:txBody>
                  <a:tcPr marL="84406" marR="84406">
                    <a:solidFill>
                      <a:schemeClr val="bg1">
                        <a:lumMod val="95000"/>
                      </a:schemeClr>
                    </a:solidFill>
                  </a:tcPr>
                </a:tc>
                <a:tc>
                  <a:txBody>
                    <a:bodyPr/>
                    <a:lstStyle/>
                    <a:p>
                      <a:pPr algn="ctr"/>
                      <a:r>
                        <a:rPr lang="fr-FR" sz="900" b="1" kern="1200">
                          <a:solidFill>
                            <a:schemeClr val="tx1"/>
                          </a:solidFill>
                          <a:latin typeface="+mn-lt"/>
                          <a:ea typeface="+mn-ea"/>
                          <a:cs typeface="+mn-cs"/>
                        </a:rPr>
                        <a:t>Effet</a:t>
                      </a:r>
                    </a:p>
                  </a:txBody>
                  <a:tcPr marL="84406" marR="84406">
                    <a:solidFill>
                      <a:schemeClr val="bg1">
                        <a:lumMod val="95000"/>
                      </a:schemeClr>
                    </a:solidFill>
                  </a:tcPr>
                </a:tc>
                <a:tc>
                  <a:txBody>
                    <a:bodyPr/>
                    <a:lstStyle/>
                    <a:p>
                      <a:pPr algn="ctr"/>
                      <a:r>
                        <a:rPr lang="fr-FR" sz="900" b="1" kern="1200">
                          <a:solidFill>
                            <a:schemeClr val="tx1"/>
                          </a:solidFill>
                          <a:latin typeface="+mn-lt"/>
                          <a:ea typeface="+mn-ea"/>
                          <a:cs typeface="+mn-cs"/>
                        </a:rPr>
                        <a:t>Bullet </a:t>
                      </a:r>
                    </a:p>
                  </a:txBody>
                  <a:tcPr marL="84406" marR="84406">
                    <a:solidFill>
                      <a:schemeClr val="bg1">
                        <a:lumMod val="95000"/>
                      </a:schemeClr>
                    </a:solidFill>
                  </a:tcPr>
                </a:tc>
                <a:tc>
                  <a:txBody>
                    <a:bodyPr/>
                    <a:lstStyle/>
                    <a:p>
                      <a:r>
                        <a:rPr lang="fr-FR" sz="900" b="1" kern="1200">
                          <a:solidFill>
                            <a:schemeClr val="tx1"/>
                          </a:solidFill>
                          <a:latin typeface="+mn-lt"/>
                          <a:ea typeface="+mn-ea"/>
                          <a:cs typeface="+mn-cs"/>
                        </a:rPr>
                        <a:t>Retrait </a:t>
                      </a:r>
                      <a:br>
                        <a:rPr lang="fr-FR" sz="900" b="1" kern="1200">
                          <a:solidFill>
                            <a:schemeClr val="tx1"/>
                          </a:solidFill>
                          <a:latin typeface="+mn-lt"/>
                          <a:ea typeface="+mn-ea"/>
                          <a:cs typeface="+mn-cs"/>
                        </a:rPr>
                      </a:br>
                      <a:r>
                        <a:rPr lang="fr-FR" sz="900" b="1" kern="1200">
                          <a:solidFill>
                            <a:schemeClr val="tx1"/>
                          </a:solidFill>
                          <a:latin typeface="+mn-lt"/>
                          <a:ea typeface="+mn-ea"/>
                          <a:cs typeface="+mn-cs"/>
                        </a:rPr>
                        <a:t>Paragraphe</a:t>
                      </a:r>
                    </a:p>
                  </a:txBody>
                  <a:tcPr marL="84406" marR="84406">
                    <a:solidFill>
                      <a:schemeClr val="bg1">
                        <a:lumMod val="95000"/>
                      </a:schemeClr>
                    </a:solidFill>
                  </a:tcPr>
                </a:tc>
                <a:tc>
                  <a:txBody>
                    <a:bodyPr/>
                    <a:lstStyle/>
                    <a:p>
                      <a:r>
                        <a:rPr lang="fr-FR" sz="900" b="1" kern="1200">
                          <a:solidFill>
                            <a:schemeClr val="tx1"/>
                          </a:solidFill>
                          <a:latin typeface="+mn-lt"/>
                          <a:ea typeface="+mn-ea"/>
                          <a:cs typeface="+mn-cs"/>
                        </a:rPr>
                        <a:t>Espacement </a:t>
                      </a:r>
                    </a:p>
                    <a:p>
                      <a:r>
                        <a:rPr lang="fr-FR" sz="900" b="1" kern="1200">
                          <a:solidFill>
                            <a:schemeClr val="tx1"/>
                          </a:solidFill>
                          <a:latin typeface="+mn-lt"/>
                          <a:ea typeface="+mn-ea"/>
                          <a:cs typeface="+mn-cs"/>
                        </a:rPr>
                        <a:t>Paragraphe</a:t>
                      </a:r>
                    </a:p>
                  </a:txBody>
                  <a:tcPr marL="84406" marR="84406">
                    <a:solidFill>
                      <a:schemeClr val="bg1">
                        <a:lumMod val="95000"/>
                      </a:schemeClr>
                    </a:solidFill>
                  </a:tcPr>
                </a:tc>
                <a:extLst>
                  <a:ext uri="{0D108BD9-81ED-4DB2-BD59-A6C34878D82A}">
                    <a16:rowId xmlns:a16="http://schemas.microsoft.com/office/drawing/2014/main" val="10000"/>
                  </a:ext>
                </a:extLst>
              </a:tr>
              <a:tr h="327643">
                <a:tc>
                  <a:txBody>
                    <a:bodyPr/>
                    <a:lstStyle/>
                    <a:p>
                      <a:r>
                        <a:rPr lang="fr-FR" sz="1000" i="0" kern="1200" cap="all" baseline="0">
                          <a:solidFill>
                            <a:schemeClr val="accent4"/>
                          </a:solidFill>
                          <a:latin typeface="+mj-lt"/>
                          <a:ea typeface="+mn-ea"/>
                          <a:cs typeface="+mn-cs"/>
                        </a:rPr>
                        <a:t>surtitre</a:t>
                      </a:r>
                    </a:p>
                  </a:txBody>
                  <a:tcPr marL="84406" marR="84406" anchor="ctr">
                    <a:solidFill>
                      <a:schemeClr val="bg1"/>
                    </a:solidFill>
                  </a:tcPr>
                </a:tc>
                <a:tc>
                  <a:txBody>
                    <a:bodyPr/>
                    <a:lstStyle/>
                    <a:p>
                      <a:pPr algn="ctr"/>
                      <a:r>
                        <a:rPr lang="fr-FR" sz="1000" i="0" kern="1200" cap="none" baseline="0">
                          <a:solidFill>
                            <a:schemeClr val="tx1"/>
                          </a:solidFill>
                          <a:latin typeface="+mn-lt"/>
                          <a:ea typeface="+mn-ea"/>
                          <a:cs typeface="+mn-cs"/>
                        </a:rPr>
                        <a:t>Tahoma Headings</a:t>
                      </a: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147 / 132 / 129</a:t>
                      </a: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10</a:t>
                      </a: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ALL CAPS</a:t>
                      </a:r>
                    </a:p>
                  </a:txBody>
                  <a:tcPr marL="84406" marR="84406" anchor="ctr">
                    <a:solidFill>
                      <a:schemeClr val="bg1"/>
                    </a:solidFill>
                  </a:tcPr>
                </a:tc>
                <a:tc>
                  <a:txBody>
                    <a:bodyPr/>
                    <a:lstStyle/>
                    <a:p>
                      <a:pPr algn="ctr"/>
                      <a:endParaRPr lang="fr-FR" sz="1000" kern="1200">
                        <a:solidFill>
                          <a:schemeClr val="tx1"/>
                        </a:solidFill>
                        <a:latin typeface="+mn-lt"/>
                        <a:ea typeface="+mn-ea"/>
                        <a:cs typeface="+mn-cs"/>
                      </a:endParaRPr>
                    </a:p>
                  </a:txBody>
                  <a:tcPr marL="84406" marR="84406" anchor="ctr">
                    <a:solidFill>
                      <a:schemeClr val="bg1"/>
                    </a:solidFill>
                  </a:tcPr>
                </a:tc>
                <a:tc>
                  <a:txBody>
                    <a:bodyPr/>
                    <a:lstStyle/>
                    <a:p>
                      <a:r>
                        <a:rPr lang="fr-FR" sz="1000" kern="1200">
                          <a:solidFill>
                            <a:schemeClr val="tx1"/>
                          </a:solidFill>
                          <a:latin typeface="+mn-lt"/>
                          <a:ea typeface="+mn-ea"/>
                          <a:cs typeface="+mn-cs"/>
                        </a:rPr>
                        <a:t>Retrait avant texte = 0 cm</a:t>
                      </a:r>
                    </a:p>
                  </a:txBody>
                  <a:tcPr marL="84406" marR="84406"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0 pt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Pas d’interligne</a:t>
                      </a:r>
                    </a:p>
                  </a:txBody>
                  <a:tcPr marL="84406" marR="84406" anchor="ctr">
                    <a:solidFill>
                      <a:schemeClr val="bg1"/>
                    </a:solidFill>
                  </a:tcPr>
                </a:tc>
                <a:extLst>
                  <a:ext uri="{0D108BD9-81ED-4DB2-BD59-A6C34878D82A}">
                    <a16:rowId xmlns:a16="http://schemas.microsoft.com/office/drawing/2014/main" val="10001"/>
                  </a:ext>
                </a:extLst>
              </a:tr>
              <a:tr h="192471">
                <a:tc>
                  <a:txBody>
                    <a:bodyPr/>
                    <a:lstStyle/>
                    <a:p>
                      <a:r>
                        <a:rPr lang="fr-FR" sz="2200" kern="1200" baseline="0">
                          <a:solidFill>
                            <a:schemeClr val="bg2"/>
                          </a:solidFill>
                          <a:latin typeface="+mj-lt"/>
                          <a:ea typeface="+mj-ea"/>
                          <a:cs typeface="+mj-cs"/>
                        </a:rPr>
                        <a:t>Titre</a:t>
                      </a:r>
                    </a:p>
                  </a:txBody>
                  <a:tcPr marL="84406" marR="84406" anchor="ctr">
                    <a:solidFill>
                      <a:schemeClr val="bg1"/>
                    </a:solidFill>
                  </a:tcPr>
                </a:tc>
                <a:tc>
                  <a:txBody>
                    <a:bodyPr/>
                    <a:lstStyle/>
                    <a:p>
                      <a:pPr algn="ctr"/>
                      <a:r>
                        <a:rPr lang="fr-FR" sz="1000" i="0" kern="1200" cap="none" baseline="0">
                          <a:solidFill>
                            <a:schemeClr val="tx1"/>
                          </a:solidFill>
                          <a:latin typeface="+mn-lt"/>
                          <a:ea typeface="+mn-ea"/>
                          <a:cs typeface="+mn-cs"/>
                        </a:rPr>
                        <a:t>Tahoma Headings</a:t>
                      </a:r>
                    </a:p>
                    <a:p>
                      <a:pPr algn="ctr"/>
                      <a:endParaRPr lang="fr-FR" sz="1000" i="0" kern="1200" cap="none" baseline="0">
                        <a:solidFill>
                          <a:schemeClr val="tx1"/>
                        </a:solidFill>
                        <a:latin typeface="+mn-lt"/>
                        <a:ea typeface="+mn-ea"/>
                        <a:cs typeface="+mn-cs"/>
                      </a:endParaRP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80 / 48 /120</a:t>
                      </a: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18</a:t>
                      </a:r>
                    </a:p>
                  </a:txBody>
                  <a:tcPr marL="84406" marR="84406" anchor="ctr">
                    <a:solidFill>
                      <a:schemeClr val="bg1"/>
                    </a:solidFill>
                  </a:tcPr>
                </a:tc>
                <a:tc>
                  <a:txBody>
                    <a:bodyPr/>
                    <a:lstStyle/>
                    <a:p>
                      <a:pPr algn="ctr"/>
                      <a:r>
                        <a:rPr kumimoji="0" lang="fr-FR" sz="1000" b="0" i="0" u="none" strike="noStrike" kern="1200" cap="none" spc="0" normalizeH="0" baseline="0" noProof="0">
                          <a:ln>
                            <a:noFill/>
                          </a:ln>
                          <a:solidFill>
                            <a:srgbClr val="333333"/>
                          </a:solidFill>
                          <a:effectLst/>
                          <a:uLnTx/>
                          <a:uFillTx/>
                          <a:latin typeface="+mn-lt"/>
                          <a:ea typeface="+mn-ea"/>
                          <a:cs typeface="+mn-cs"/>
                        </a:rPr>
                        <a:t>Normal</a:t>
                      </a:r>
                      <a:endParaRPr lang="fr-FR" sz="1000" i="0" kern="1200" cap="all" baseline="0">
                        <a:solidFill>
                          <a:schemeClr val="tx1"/>
                        </a:solidFill>
                        <a:latin typeface="+mn-lt"/>
                        <a:ea typeface="+mn-ea"/>
                        <a:cs typeface="+mn-cs"/>
                      </a:endParaRPr>
                    </a:p>
                  </a:txBody>
                  <a:tcPr marL="84406" marR="84406" anchor="ctr">
                    <a:solidFill>
                      <a:schemeClr val="bg1"/>
                    </a:solidFill>
                  </a:tcPr>
                </a:tc>
                <a:tc>
                  <a:txBody>
                    <a:bodyPr/>
                    <a:lstStyle/>
                    <a:p>
                      <a:pPr algn="ctr"/>
                      <a:endParaRPr lang="fr-FR" sz="1000" kern="1200">
                        <a:solidFill>
                          <a:schemeClr val="tx1"/>
                        </a:solidFill>
                        <a:latin typeface="+mn-lt"/>
                        <a:ea typeface="+mn-ea"/>
                        <a:cs typeface="+mn-cs"/>
                      </a:endParaRPr>
                    </a:p>
                  </a:txBody>
                  <a:tcPr marL="84406" marR="84406" anchor="ctr">
                    <a:solidFill>
                      <a:schemeClr val="bg1"/>
                    </a:solidFill>
                  </a:tcPr>
                </a:tc>
                <a:tc>
                  <a:txBody>
                    <a:bodyPr/>
                    <a:lstStyle/>
                    <a:p>
                      <a:r>
                        <a:rPr lang="fr-FR" sz="1000" kern="1200">
                          <a:solidFill>
                            <a:schemeClr val="tx1"/>
                          </a:solidFill>
                          <a:latin typeface="+mn-lt"/>
                          <a:ea typeface="+mn-ea"/>
                          <a:cs typeface="+mn-cs"/>
                        </a:rPr>
                        <a:t>Retrait avant texte = 0 cm</a:t>
                      </a:r>
                    </a:p>
                  </a:txBody>
                  <a:tcPr marL="84406" marR="84406"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0 pt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Pas d’interligne</a:t>
                      </a:r>
                    </a:p>
                  </a:txBody>
                  <a:tcPr marL="84406" marR="84406" anchor="ctr">
                    <a:solidFill>
                      <a:schemeClr val="bg1"/>
                    </a:solidFill>
                  </a:tcPr>
                </a:tc>
                <a:extLst>
                  <a:ext uri="{0D108BD9-81ED-4DB2-BD59-A6C34878D82A}">
                    <a16:rowId xmlns:a16="http://schemas.microsoft.com/office/drawing/2014/main" val="10002"/>
                  </a:ext>
                </a:extLst>
              </a:tr>
              <a:tr h="364884">
                <a:tc>
                  <a:txBody>
                    <a:bodyPr/>
                    <a:lstStyle/>
                    <a:p>
                      <a:pPr lvl="0"/>
                      <a:r>
                        <a:rPr lang="fr-FR" sz="1600" i="0" kern="1200" cap="none" baseline="0">
                          <a:solidFill>
                            <a:srgbClr val="503078"/>
                          </a:solidFill>
                          <a:latin typeface="+mn-lt"/>
                          <a:ea typeface="+mn-ea"/>
                          <a:cs typeface="+mn-cs"/>
                        </a:rPr>
                        <a:t>Niveau 1</a:t>
                      </a:r>
                    </a:p>
                  </a:txBody>
                  <a:tcPr marL="84406" marR="84406" anchor="ctr">
                    <a:solidFill>
                      <a:schemeClr val="bg1"/>
                    </a:solidFill>
                  </a:tcPr>
                </a:tc>
                <a:tc>
                  <a:txBody>
                    <a:bodyPr/>
                    <a:lstStyle/>
                    <a:p>
                      <a:pPr algn="ctr"/>
                      <a:r>
                        <a:rPr lang="fr-FR" sz="1000" i="0" kern="1200" cap="none" baseline="0">
                          <a:solidFill>
                            <a:schemeClr val="tx1"/>
                          </a:solidFill>
                          <a:latin typeface="+mn-lt"/>
                          <a:ea typeface="+mn-ea"/>
                          <a:cs typeface="+mn-cs"/>
                        </a:rPr>
                        <a:t>Tahoma body</a:t>
                      </a: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80 / 48 /120</a:t>
                      </a: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16</a:t>
                      </a:r>
                    </a:p>
                  </a:txBody>
                  <a:tcPr marL="84406" marR="84406" anchor="ctr">
                    <a:solidFill>
                      <a:schemeClr val="bg1"/>
                    </a:solidFill>
                  </a:tcPr>
                </a:tc>
                <a:tc>
                  <a:txBody>
                    <a:bodyPr/>
                    <a:lstStyle/>
                    <a:p>
                      <a:pPr algn="ctr"/>
                      <a:r>
                        <a:rPr kumimoji="0" lang="fr-FR" sz="1000" b="0" i="0" u="none" strike="noStrike" kern="1200" cap="none" spc="0" normalizeH="0" baseline="0" noProof="0">
                          <a:ln>
                            <a:noFill/>
                          </a:ln>
                          <a:solidFill>
                            <a:srgbClr val="333333"/>
                          </a:solidFill>
                          <a:effectLst/>
                          <a:uLnTx/>
                          <a:uFillTx/>
                          <a:latin typeface="+mn-lt"/>
                          <a:ea typeface="+mn-ea"/>
                          <a:cs typeface="+mn-cs"/>
                        </a:rPr>
                        <a:t>Normal</a:t>
                      </a:r>
                      <a:endParaRPr lang="fr-FR" sz="1000" i="0" kern="1200" cap="all" baseline="0">
                        <a:solidFill>
                          <a:schemeClr val="tx1"/>
                        </a:solidFill>
                        <a:latin typeface="+mn-lt"/>
                        <a:ea typeface="+mn-ea"/>
                        <a:cs typeface="+mn-cs"/>
                      </a:endParaRPr>
                    </a:p>
                  </a:txBody>
                  <a:tcPr marL="84406" marR="84406" anchor="ctr">
                    <a:solidFill>
                      <a:schemeClr val="bg1"/>
                    </a:solidFill>
                  </a:tcPr>
                </a:tc>
                <a:tc>
                  <a:txBody>
                    <a:bodyPr/>
                    <a:lstStyle/>
                    <a:p>
                      <a:pPr algn="ctr"/>
                      <a:endParaRPr lang="fr-FR" sz="1000" kern="1200">
                        <a:solidFill>
                          <a:schemeClr val="tx1"/>
                        </a:solidFill>
                        <a:latin typeface="+mn-lt"/>
                        <a:ea typeface="+mn-ea"/>
                        <a:cs typeface="+mn-cs"/>
                      </a:endParaRPr>
                    </a:p>
                  </a:txBody>
                  <a:tcPr marL="84406" marR="84406" anchor="ctr">
                    <a:solidFill>
                      <a:schemeClr val="bg1"/>
                    </a:solidFill>
                  </a:tcPr>
                </a:tc>
                <a:tc>
                  <a:txBody>
                    <a:bodyPr/>
                    <a:lstStyle/>
                    <a:p>
                      <a:r>
                        <a:rPr lang="fr-FR" sz="1000" kern="1200">
                          <a:solidFill>
                            <a:schemeClr val="tx1"/>
                          </a:solidFill>
                          <a:latin typeface="+mn-lt"/>
                          <a:ea typeface="+mn-ea"/>
                          <a:cs typeface="+mn-cs"/>
                        </a:rPr>
                        <a:t>Retrait avant texte </a:t>
                      </a:r>
                      <a:r>
                        <a:rPr lang="fr-FR" sz="1000" kern="1200" baseline="0">
                          <a:solidFill>
                            <a:schemeClr val="tx1"/>
                          </a:solidFill>
                          <a:latin typeface="+mn-lt"/>
                          <a:ea typeface="+mn-ea"/>
                          <a:cs typeface="+mn-cs"/>
                        </a:rPr>
                        <a:t>= 0 cm</a:t>
                      </a:r>
                      <a:endParaRPr lang="fr-FR" sz="1000" kern="1200">
                        <a:solidFill>
                          <a:schemeClr val="tx1"/>
                        </a:solidFill>
                        <a:latin typeface="+mn-lt"/>
                        <a:ea typeface="+mn-ea"/>
                        <a:cs typeface="+mn-cs"/>
                      </a:endParaRPr>
                    </a:p>
                  </a:txBody>
                  <a:tcPr marL="84406" marR="84406" anchor="ctr">
                    <a:solidFill>
                      <a:schemeClr val="bg1"/>
                    </a:solidFill>
                  </a:tcPr>
                </a:tc>
                <a:tc>
                  <a:txBody>
                    <a:bodyPr/>
                    <a:lstStyle/>
                    <a:p>
                      <a:r>
                        <a:rPr lang="fr-FR" sz="1000" kern="1200">
                          <a:solidFill>
                            <a:schemeClr val="tx1"/>
                          </a:solidFill>
                          <a:latin typeface="+mn-lt"/>
                          <a:ea typeface="+mn-ea"/>
                          <a:cs typeface="+mn-cs"/>
                        </a:rPr>
                        <a:t>18 pt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interligne simple</a:t>
                      </a:r>
                    </a:p>
                  </a:txBody>
                  <a:tcPr marL="84406" marR="84406" anchor="ctr">
                    <a:solidFill>
                      <a:schemeClr val="bg1"/>
                    </a:solidFill>
                  </a:tcPr>
                </a:tc>
                <a:extLst>
                  <a:ext uri="{0D108BD9-81ED-4DB2-BD59-A6C34878D82A}">
                    <a16:rowId xmlns:a16="http://schemas.microsoft.com/office/drawing/2014/main" val="10003"/>
                  </a:ext>
                </a:extLst>
              </a:tr>
              <a:tr h="364884">
                <a:tc>
                  <a:txBody>
                    <a:bodyPr/>
                    <a:lstStyle/>
                    <a:p>
                      <a:pPr marL="285750" indent="-285750">
                        <a:buClr>
                          <a:schemeClr val="bg2"/>
                        </a:buClr>
                        <a:buFont typeface="Tempus Sans ITC" panose="04020404030D07020202" pitchFamily="82" charset="0"/>
                        <a:buChar char="/"/>
                      </a:pPr>
                      <a:r>
                        <a:rPr lang="fr-FR" sz="1400" kern="1200">
                          <a:solidFill>
                            <a:schemeClr val="tx1"/>
                          </a:solidFill>
                          <a:latin typeface="+mn-lt"/>
                          <a:ea typeface="+mn-ea"/>
                          <a:cs typeface="+mn-cs"/>
                        </a:rPr>
                        <a:t>Niveau 2</a:t>
                      </a:r>
                    </a:p>
                  </a:txBody>
                  <a:tcPr marL="84406" marR="84406" anchor="ctr">
                    <a:solidFill>
                      <a:schemeClr val="bg1"/>
                    </a:solidFill>
                  </a:tcPr>
                </a:tc>
                <a:tc>
                  <a:txBody>
                    <a:bodyPr/>
                    <a:lstStyle/>
                    <a:p>
                      <a:pPr algn="ctr"/>
                      <a:r>
                        <a:rPr lang="fr-FR" sz="1000" kern="1200">
                          <a:solidFill>
                            <a:schemeClr val="tx1"/>
                          </a:solidFill>
                          <a:latin typeface="+mn-lt"/>
                          <a:ea typeface="+mn-ea"/>
                          <a:cs typeface="+mn-cs"/>
                        </a:rPr>
                        <a:t>Tahoma body</a:t>
                      </a: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95 / 95 / 95</a:t>
                      </a:r>
                    </a:p>
                  </a:txBody>
                  <a:tcPr marL="84406" marR="84406" anchor="ctr">
                    <a:solidFill>
                      <a:schemeClr val="bg1"/>
                    </a:solidFill>
                  </a:tcPr>
                </a:tc>
                <a:tc>
                  <a:txBody>
                    <a:bodyPr/>
                    <a:lstStyle/>
                    <a:p>
                      <a:pPr algn="ctr"/>
                      <a:r>
                        <a:rPr lang="fr-FR" sz="1000" kern="1200">
                          <a:solidFill>
                            <a:schemeClr val="tx1"/>
                          </a:solidFill>
                          <a:latin typeface="+mn-lt"/>
                          <a:ea typeface="+mn-ea"/>
                          <a:cs typeface="+mn-cs"/>
                        </a:rPr>
                        <a:t>14</a:t>
                      </a:r>
                    </a:p>
                  </a:txBody>
                  <a:tcPr marL="84406" marR="84406" anchor="ctr">
                    <a:solidFill>
                      <a:schemeClr val="bg1"/>
                    </a:solidFill>
                  </a:tcPr>
                </a:tc>
                <a:tc>
                  <a:txBody>
                    <a:bodyPr/>
                    <a:lstStyle/>
                    <a:p>
                      <a:pPr algn="ctr"/>
                      <a:r>
                        <a:rPr lang="fr-FR" sz="1000" kern="1200">
                          <a:solidFill>
                            <a:schemeClr val="tx1"/>
                          </a:solidFill>
                          <a:latin typeface="+mn-lt"/>
                          <a:ea typeface="+mn-ea"/>
                          <a:cs typeface="+mn-cs"/>
                        </a:rPr>
                        <a:t>Normal</a:t>
                      </a:r>
                    </a:p>
                  </a:txBody>
                  <a:tcPr marL="84406" marR="84406"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kern="1200" cap="none" baseline="0">
                          <a:solidFill>
                            <a:schemeClr val="tx1"/>
                          </a:solidFill>
                          <a:latin typeface="+mn-lt"/>
                          <a:ea typeface="+mn-ea"/>
                          <a:cs typeface="+mn-cs"/>
                        </a:rPr>
                        <a:t>Font Tempus Sans ITC</a:t>
                      </a:r>
                      <a:br>
                        <a:rPr lang="fr-FR" sz="1000" kern="1200" cap="none" baseline="0">
                          <a:solidFill>
                            <a:schemeClr val="tx1"/>
                          </a:solidFill>
                          <a:latin typeface="+mn-lt"/>
                          <a:ea typeface="+mn-ea"/>
                          <a:cs typeface="+mn-cs"/>
                        </a:rPr>
                      </a:br>
                      <a:r>
                        <a:rPr lang="fr-FR" sz="1000" kern="1200" cap="none" baseline="0">
                          <a:solidFill>
                            <a:schemeClr val="tx1"/>
                          </a:solidFill>
                          <a:latin typeface="+mn-lt"/>
                          <a:ea typeface="+mn-ea"/>
                          <a:cs typeface="+mn-cs"/>
                        </a:rPr>
                        <a:t>code 002F</a:t>
                      </a:r>
                    </a:p>
                  </a:txBody>
                  <a:tcPr marL="84406" marR="84406" anchor="ctr">
                    <a:solidFill>
                      <a:schemeClr val="bg1"/>
                    </a:solidFill>
                  </a:tcPr>
                </a:tc>
                <a:tc>
                  <a:txBody>
                    <a:bodyPr/>
                    <a:lstStyle/>
                    <a:p>
                      <a:r>
                        <a:rPr lang="fr-FR" sz="1000" kern="1200">
                          <a:solidFill>
                            <a:schemeClr val="tx1"/>
                          </a:solidFill>
                          <a:latin typeface="+mn-lt"/>
                          <a:ea typeface="+mn-ea"/>
                          <a:cs typeface="+mn-cs"/>
                        </a:rPr>
                        <a:t>Retrait avant texte </a:t>
                      </a:r>
                      <a:r>
                        <a:rPr lang="fr-FR" sz="1000" kern="1200" baseline="0">
                          <a:solidFill>
                            <a:schemeClr val="tx1"/>
                          </a:solidFill>
                          <a:latin typeface="+mn-lt"/>
                          <a:ea typeface="+mn-ea"/>
                          <a:cs typeface="+mn-cs"/>
                        </a:rPr>
                        <a:t>= 1 cm</a:t>
                      </a:r>
                      <a:endParaRPr lang="fr-FR" sz="1000" kern="1200">
                        <a:solidFill>
                          <a:schemeClr val="tx1"/>
                        </a:solidFill>
                        <a:latin typeface="+mn-lt"/>
                        <a:ea typeface="+mn-ea"/>
                        <a:cs typeface="+mn-cs"/>
                      </a:endParaRPr>
                    </a:p>
                  </a:txBody>
                  <a:tcPr marL="84406" marR="84406" anchor="ctr">
                    <a:solidFill>
                      <a:schemeClr val="bg1"/>
                    </a:solidFill>
                  </a:tcPr>
                </a:tc>
                <a:tc>
                  <a:txBody>
                    <a:bodyPr/>
                    <a:lstStyle/>
                    <a:p>
                      <a:r>
                        <a:rPr lang="fr-FR" sz="1000" kern="1200">
                          <a:solidFill>
                            <a:schemeClr val="tx1"/>
                          </a:solidFill>
                          <a:latin typeface="+mn-lt"/>
                          <a:ea typeface="+mn-ea"/>
                          <a:cs typeface="+mn-cs"/>
                        </a:rPr>
                        <a:t>14 pt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interligne simple</a:t>
                      </a:r>
                    </a:p>
                  </a:txBody>
                  <a:tcPr marL="84406" marR="84406" anchor="ctr">
                    <a:solidFill>
                      <a:schemeClr val="bg1"/>
                    </a:solidFill>
                  </a:tcPr>
                </a:tc>
                <a:extLst>
                  <a:ext uri="{0D108BD9-81ED-4DB2-BD59-A6C34878D82A}">
                    <a16:rowId xmlns:a16="http://schemas.microsoft.com/office/drawing/2014/main" val="10004"/>
                  </a:ext>
                </a:extLst>
              </a:tr>
              <a:tr h="364884">
                <a:tc>
                  <a:txBody>
                    <a:bodyPr/>
                    <a:lstStyle/>
                    <a:p>
                      <a:r>
                        <a:rPr lang="fr-FR" sz="1400" kern="1200">
                          <a:solidFill>
                            <a:schemeClr val="tx1"/>
                          </a:solidFill>
                          <a:latin typeface="+mn-lt"/>
                          <a:ea typeface="+mn-ea"/>
                          <a:cs typeface="+mn-cs"/>
                        </a:rPr>
                        <a:t>Niveau 3</a:t>
                      </a:r>
                    </a:p>
                  </a:txBody>
                  <a:tcPr marL="84406" marR="84406" anchor="ctr">
                    <a:solidFill>
                      <a:schemeClr val="bg1"/>
                    </a:solidFill>
                  </a:tcPr>
                </a:tc>
                <a:tc>
                  <a:txBody>
                    <a:bodyPr/>
                    <a:lstStyle/>
                    <a:p>
                      <a:pPr algn="ctr"/>
                      <a:r>
                        <a:rPr lang="fr-FR" sz="1000" kern="1200">
                          <a:solidFill>
                            <a:schemeClr val="tx1"/>
                          </a:solidFill>
                          <a:latin typeface="+mn-lt"/>
                          <a:ea typeface="+mn-ea"/>
                          <a:cs typeface="+mn-cs"/>
                        </a:rPr>
                        <a:t>Tahoma body</a:t>
                      </a: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95 / 95 / 95</a:t>
                      </a:r>
                    </a:p>
                  </a:txBody>
                  <a:tcPr marL="84406" marR="84406" anchor="ctr">
                    <a:solidFill>
                      <a:schemeClr val="bg1"/>
                    </a:solidFill>
                  </a:tcPr>
                </a:tc>
                <a:tc>
                  <a:txBody>
                    <a:bodyPr/>
                    <a:lstStyle/>
                    <a:p>
                      <a:pPr algn="ctr"/>
                      <a:r>
                        <a:rPr lang="fr-FR" sz="1000" kern="1200">
                          <a:solidFill>
                            <a:schemeClr val="tx1"/>
                          </a:solidFill>
                          <a:latin typeface="+mn-lt"/>
                          <a:ea typeface="+mn-ea"/>
                          <a:cs typeface="+mn-cs"/>
                        </a:rPr>
                        <a:t>14</a:t>
                      </a:r>
                    </a:p>
                  </a:txBody>
                  <a:tcPr marL="84406" marR="84406" anchor="ctr">
                    <a:solidFill>
                      <a:schemeClr val="bg1"/>
                    </a:solidFill>
                  </a:tcPr>
                </a:tc>
                <a:tc>
                  <a:txBody>
                    <a:bodyPr/>
                    <a:lstStyle/>
                    <a:p>
                      <a:pPr algn="ctr"/>
                      <a:r>
                        <a:rPr lang="fr-FR" sz="1000" kern="1200">
                          <a:solidFill>
                            <a:schemeClr val="tx1"/>
                          </a:solidFill>
                          <a:latin typeface="+mn-lt"/>
                          <a:ea typeface="+mn-ea"/>
                          <a:cs typeface="+mn-cs"/>
                        </a:rPr>
                        <a:t>Normal</a:t>
                      </a:r>
                    </a:p>
                  </a:txBody>
                  <a:tcPr marL="84406" marR="84406" anchor="ctr">
                    <a:solidFill>
                      <a:schemeClr val="bg1"/>
                    </a:solidFill>
                  </a:tcPr>
                </a:tc>
                <a:tc>
                  <a:txBody>
                    <a:bodyPr/>
                    <a:lstStyle/>
                    <a:p>
                      <a:pPr algn="ctr"/>
                      <a:endParaRPr lang="fr-FR" sz="1000" kern="1200">
                        <a:solidFill>
                          <a:schemeClr val="tx1"/>
                        </a:solidFill>
                        <a:latin typeface="+mn-lt"/>
                        <a:ea typeface="+mn-ea"/>
                        <a:cs typeface="+mn-cs"/>
                      </a:endParaRPr>
                    </a:p>
                  </a:txBody>
                  <a:tcPr marL="84406" marR="84406" anchor="ctr">
                    <a:solidFill>
                      <a:schemeClr val="bg1"/>
                    </a:solidFill>
                  </a:tcPr>
                </a:tc>
                <a:tc>
                  <a:txBody>
                    <a:bodyPr/>
                    <a:lstStyle/>
                    <a:p>
                      <a:r>
                        <a:rPr lang="fr-FR" sz="1000" kern="1200">
                          <a:solidFill>
                            <a:schemeClr val="tx1"/>
                          </a:solidFill>
                          <a:latin typeface="+mn-lt"/>
                          <a:ea typeface="+mn-ea"/>
                          <a:cs typeface="+mn-cs"/>
                        </a:rPr>
                        <a:t>Retrait avant texte </a:t>
                      </a:r>
                      <a:r>
                        <a:rPr lang="fr-FR" sz="1000" kern="1200" baseline="0">
                          <a:solidFill>
                            <a:schemeClr val="tx1"/>
                          </a:solidFill>
                          <a:latin typeface="+mn-lt"/>
                          <a:ea typeface="+mn-ea"/>
                          <a:cs typeface="+mn-cs"/>
                        </a:rPr>
                        <a:t>= 1 cm</a:t>
                      </a:r>
                      <a:endParaRPr lang="fr-FR" sz="1000" kern="1200">
                        <a:solidFill>
                          <a:schemeClr val="tx1"/>
                        </a:solidFill>
                        <a:latin typeface="+mn-lt"/>
                        <a:ea typeface="+mn-ea"/>
                        <a:cs typeface="+mn-cs"/>
                      </a:endParaRPr>
                    </a:p>
                  </a:txBody>
                  <a:tcPr marL="84406" marR="84406" anchor="ctr">
                    <a:solidFill>
                      <a:schemeClr val="bg1"/>
                    </a:solidFill>
                  </a:tcPr>
                </a:tc>
                <a:tc>
                  <a:txBody>
                    <a:bodyPr/>
                    <a:lstStyle/>
                    <a:p>
                      <a:r>
                        <a:rPr lang="fr-FR" sz="1000" kern="1200">
                          <a:solidFill>
                            <a:schemeClr val="tx1"/>
                          </a:solidFill>
                          <a:latin typeface="+mn-lt"/>
                          <a:ea typeface="+mn-ea"/>
                          <a:cs typeface="+mn-cs"/>
                        </a:rPr>
                        <a:t>6 pt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interligne simple</a:t>
                      </a:r>
                    </a:p>
                  </a:txBody>
                  <a:tcPr marL="84406" marR="84406" anchor="ctr">
                    <a:solidFill>
                      <a:schemeClr val="bg1"/>
                    </a:solidFill>
                  </a:tcPr>
                </a:tc>
                <a:extLst>
                  <a:ext uri="{0D108BD9-81ED-4DB2-BD59-A6C34878D82A}">
                    <a16:rowId xmlns:a16="http://schemas.microsoft.com/office/drawing/2014/main" val="10005"/>
                  </a:ext>
                </a:extLst>
              </a:tr>
              <a:tr h="364884">
                <a:tc>
                  <a:txBody>
                    <a:bodyPr/>
                    <a:lstStyle/>
                    <a:p>
                      <a:pPr marL="171450" indent="-171450">
                        <a:buClr>
                          <a:schemeClr val="bg2"/>
                        </a:buClr>
                        <a:buFont typeface="Tahoma" panose="020B0604030504040204" pitchFamily="34" charset="0"/>
                        <a:buChar char="›"/>
                      </a:pPr>
                      <a:r>
                        <a:rPr lang="fr-FR" sz="1200" kern="1200" cap="none" baseline="0">
                          <a:solidFill>
                            <a:schemeClr val="tx1"/>
                          </a:solidFill>
                          <a:latin typeface="+mn-lt"/>
                          <a:ea typeface="+mn-ea"/>
                          <a:cs typeface="+mn-cs"/>
                        </a:rPr>
                        <a:t>Niveau 4</a:t>
                      </a:r>
                    </a:p>
                  </a:txBody>
                  <a:tcPr marL="84406" marR="84406" anchor="ctr">
                    <a:solidFill>
                      <a:schemeClr val="bg1"/>
                    </a:solidFill>
                  </a:tcPr>
                </a:tc>
                <a:tc>
                  <a:txBody>
                    <a:bodyPr/>
                    <a:lstStyle/>
                    <a:p>
                      <a:pPr algn="ctr"/>
                      <a:r>
                        <a:rPr lang="fr-FR" sz="1000" kern="1200" cap="none" baseline="0">
                          <a:solidFill>
                            <a:schemeClr val="tx1"/>
                          </a:solidFill>
                          <a:latin typeface="+mn-lt"/>
                          <a:ea typeface="+mn-ea"/>
                          <a:cs typeface="+mn-cs"/>
                        </a:rPr>
                        <a:t>Tahoma body</a:t>
                      </a: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95 / 95 / 95</a:t>
                      </a:r>
                    </a:p>
                  </a:txBody>
                  <a:tcPr marL="84406" marR="84406" anchor="ctr">
                    <a:solidFill>
                      <a:schemeClr val="bg1"/>
                    </a:solidFill>
                  </a:tcPr>
                </a:tc>
                <a:tc>
                  <a:txBody>
                    <a:bodyPr/>
                    <a:lstStyle/>
                    <a:p>
                      <a:pPr algn="ctr"/>
                      <a:r>
                        <a:rPr lang="fr-FR" sz="1000" kern="1200" cap="none" baseline="0">
                          <a:solidFill>
                            <a:schemeClr val="tx1"/>
                          </a:solidFill>
                          <a:latin typeface="+mn-lt"/>
                          <a:ea typeface="+mn-ea"/>
                          <a:cs typeface="+mn-cs"/>
                        </a:rPr>
                        <a:t>12</a:t>
                      </a:r>
                    </a:p>
                  </a:txBody>
                  <a:tcPr marL="84406" marR="84406" anchor="ctr">
                    <a:solidFill>
                      <a:schemeClr val="bg1"/>
                    </a:solidFill>
                  </a:tcPr>
                </a:tc>
                <a:tc>
                  <a:txBody>
                    <a:bodyPr/>
                    <a:lstStyle/>
                    <a:p>
                      <a:pPr algn="ctr"/>
                      <a:r>
                        <a:rPr lang="fr-FR" sz="1000" kern="1200" cap="none" baseline="0">
                          <a:solidFill>
                            <a:schemeClr val="tx1"/>
                          </a:solidFill>
                          <a:latin typeface="+mn-lt"/>
                          <a:ea typeface="+mn-ea"/>
                          <a:cs typeface="+mn-cs"/>
                        </a:rPr>
                        <a:t>Normal</a:t>
                      </a:r>
                    </a:p>
                  </a:txBody>
                  <a:tcPr marL="84406" marR="84406" anchor="ctr">
                    <a:solidFill>
                      <a:schemeClr val="bg1"/>
                    </a:solidFill>
                  </a:tcPr>
                </a:tc>
                <a:tc>
                  <a:txBody>
                    <a:bodyPr/>
                    <a:lstStyle/>
                    <a:p>
                      <a:pPr marL="0" indent="0" algn="ctr">
                        <a:buFont typeface="Tahoma" panose="020B0604030504040204" pitchFamily="34" charset="0"/>
                        <a:buNone/>
                      </a:pPr>
                      <a:r>
                        <a:rPr lang="fr-FR" sz="1000" kern="1200" cap="none" baseline="0">
                          <a:solidFill>
                            <a:schemeClr val="tx1"/>
                          </a:solidFill>
                          <a:latin typeface="+mn-lt"/>
                          <a:ea typeface="+mn-ea"/>
                          <a:cs typeface="+mn-cs"/>
                        </a:rPr>
                        <a:t>Font Tahoma </a:t>
                      </a:r>
                      <a:br>
                        <a:rPr lang="fr-FR" sz="1000" kern="1200" cap="none" baseline="0">
                          <a:solidFill>
                            <a:schemeClr val="tx1"/>
                          </a:solidFill>
                          <a:latin typeface="+mn-lt"/>
                          <a:ea typeface="+mn-ea"/>
                          <a:cs typeface="+mn-cs"/>
                        </a:rPr>
                      </a:br>
                      <a:r>
                        <a:rPr lang="fr-FR" sz="1000" kern="1200" cap="none" baseline="0">
                          <a:solidFill>
                            <a:schemeClr val="tx1"/>
                          </a:solidFill>
                          <a:latin typeface="+mn-lt"/>
                          <a:ea typeface="+mn-ea"/>
                          <a:cs typeface="+mn-cs"/>
                        </a:rPr>
                        <a:t>code 203A</a:t>
                      </a:r>
                    </a:p>
                  </a:txBody>
                  <a:tcPr marL="84406" marR="84406" anchor="ctr">
                    <a:solidFill>
                      <a:schemeClr val="bg1"/>
                    </a:solidFill>
                  </a:tcPr>
                </a:tc>
                <a:tc>
                  <a:txBody>
                    <a:bodyPr/>
                    <a:lstStyle/>
                    <a:p>
                      <a:r>
                        <a:rPr lang="fr-FR" sz="1000" kern="1200">
                          <a:solidFill>
                            <a:schemeClr val="tx1"/>
                          </a:solidFill>
                          <a:latin typeface="+mn-lt"/>
                          <a:ea typeface="+mn-ea"/>
                          <a:cs typeface="+mn-cs"/>
                        </a:rPr>
                        <a:t>Retrait avant texte </a:t>
                      </a:r>
                      <a:r>
                        <a:rPr lang="fr-FR" sz="1000" kern="1200" baseline="0">
                          <a:solidFill>
                            <a:schemeClr val="tx1"/>
                          </a:solidFill>
                          <a:latin typeface="+mn-lt"/>
                          <a:ea typeface="+mn-ea"/>
                          <a:cs typeface="+mn-cs"/>
                        </a:rPr>
                        <a:t>= 1,8 cm</a:t>
                      </a:r>
                      <a:endParaRPr lang="fr-FR" sz="1000" kern="1200">
                        <a:solidFill>
                          <a:schemeClr val="tx1"/>
                        </a:solidFill>
                        <a:latin typeface="+mn-lt"/>
                        <a:ea typeface="+mn-ea"/>
                        <a:cs typeface="+mn-cs"/>
                      </a:endParaRPr>
                    </a:p>
                  </a:txBody>
                  <a:tcPr marL="84406" marR="84406" anchor="ctr">
                    <a:solidFill>
                      <a:schemeClr val="bg1"/>
                    </a:solidFill>
                  </a:tcPr>
                </a:tc>
                <a:tc>
                  <a:txBody>
                    <a:bodyPr/>
                    <a:lstStyle/>
                    <a:p>
                      <a:r>
                        <a:rPr lang="fr-FR" sz="1000" kern="1200">
                          <a:solidFill>
                            <a:schemeClr val="tx1"/>
                          </a:solidFill>
                          <a:latin typeface="+mn-lt"/>
                          <a:ea typeface="+mn-ea"/>
                          <a:cs typeface="+mn-cs"/>
                        </a:rPr>
                        <a:t>6 pt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interligne simple</a:t>
                      </a:r>
                    </a:p>
                  </a:txBody>
                  <a:tcPr marL="84406" marR="84406" anchor="ctr">
                    <a:solidFill>
                      <a:schemeClr val="bg1"/>
                    </a:solidFill>
                  </a:tcPr>
                </a:tc>
                <a:extLst>
                  <a:ext uri="{0D108BD9-81ED-4DB2-BD59-A6C34878D82A}">
                    <a16:rowId xmlns:a16="http://schemas.microsoft.com/office/drawing/2014/main" val="10006"/>
                  </a:ext>
                </a:extLst>
              </a:tr>
              <a:tr h="364884">
                <a:tc>
                  <a:txBody>
                    <a:bodyPr/>
                    <a:lstStyle/>
                    <a:p>
                      <a:pPr marL="171450" indent="-171450">
                        <a:buClr>
                          <a:schemeClr val="bg2"/>
                        </a:buClr>
                        <a:buFont typeface="Tahoma" panose="020B0604030504040204" pitchFamily="34" charset="0"/>
                        <a:buChar char="»"/>
                      </a:pPr>
                      <a:r>
                        <a:rPr lang="fr-FR" sz="1000" kern="1200">
                          <a:solidFill>
                            <a:schemeClr val="tx1"/>
                          </a:solidFill>
                          <a:latin typeface="+mn-lt"/>
                          <a:ea typeface="+mn-ea"/>
                          <a:cs typeface="+mn-cs"/>
                        </a:rPr>
                        <a:t>Niveau 5</a:t>
                      </a:r>
                    </a:p>
                  </a:txBody>
                  <a:tcPr marL="84406" marR="84406" anchor="ctr">
                    <a:solidFill>
                      <a:schemeClr val="bg1"/>
                    </a:solidFill>
                  </a:tcPr>
                </a:tc>
                <a:tc>
                  <a:txBody>
                    <a:bodyPr/>
                    <a:lstStyle/>
                    <a:p>
                      <a:pPr algn="ctr"/>
                      <a:r>
                        <a:rPr lang="fr-FR" sz="1000" kern="1200">
                          <a:solidFill>
                            <a:schemeClr val="tx1"/>
                          </a:solidFill>
                          <a:latin typeface="+mn-lt"/>
                          <a:ea typeface="+mn-ea"/>
                          <a:cs typeface="+mn-cs"/>
                        </a:rPr>
                        <a:t>Tahoma body</a:t>
                      </a:r>
                    </a:p>
                  </a:txBody>
                  <a:tcPr marL="84406" marR="84406" anchor="ctr">
                    <a:solidFill>
                      <a:schemeClr val="bg1"/>
                    </a:solidFill>
                  </a:tcPr>
                </a:tc>
                <a:tc>
                  <a:txBody>
                    <a:bodyPr/>
                    <a:lstStyle/>
                    <a:p>
                      <a:pPr algn="ctr"/>
                      <a:r>
                        <a:rPr lang="fr-FR" sz="1000" i="0" kern="1200" cap="all" baseline="0">
                          <a:solidFill>
                            <a:schemeClr val="tx1"/>
                          </a:solidFill>
                          <a:latin typeface="+mn-lt"/>
                          <a:ea typeface="+mn-ea"/>
                          <a:cs typeface="+mn-cs"/>
                        </a:rPr>
                        <a:t>95 / 95 / 95</a:t>
                      </a:r>
                    </a:p>
                  </a:txBody>
                  <a:tcPr marL="84406" marR="84406" anchor="ctr">
                    <a:solidFill>
                      <a:schemeClr val="bg1"/>
                    </a:solidFill>
                  </a:tcPr>
                </a:tc>
                <a:tc>
                  <a:txBody>
                    <a:bodyPr/>
                    <a:lstStyle/>
                    <a:p>
                      <a:pPr algn="ctr"/>
                      <a:r>
                        <a:rPr lang="fr-FR" sz="1000" kern="1200">
                          <a:solidFill>
                            <a:schemeClr val="tx1"/>
                          </a:solidFill>
                          <a:latin typeface="+mn-lt"/>
                          <a:ea typeface="+mn-ea"/>
                          <a:cs typeface="+mn-cs"/>
                        </a:rPr>
                        <a:t>10</a:t>
                      </a:r>
                    </a:p>
                  </a:txBody>
                  <a:tcPr marL="84406" marR="84406" anchor="ctr">
                    <a:solidFill>
                      <a:schemeClr val="bg1"/>
                    </a:solidFill>
                  </a:tcPr>
                </a:tc>
                <a:tc>
                  <a:txBody>
                    <a:bodyPr/>
                    <a:lstStyle/>
                    <a:p>
                      <a:pPr algn="ctr"/>
                      <a:r>
                        <a:rPr lang="fr-FR" sz="1000" kern="1200">
                          <a:solidFill>
                            <a:schemeClr val="tx1"/>
                          </a:solidFill>
                          <a:latin typeface="+mn-lt"/>
                          <a:ea typeface="+mn-ea"/>
                          <a:cs typeface="+mn-cs"/>
                        </a:rPr>
                        <a:t>Normal</a:t>
                      </a:r>
                    </a:p>
                  </a:txBody>
                  <a:tcPr marL="84406" marR="84406"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Font Tahoma</a:t>
                      </a:r>
                      <a:br>
                        <a:rPr lang="fr-FR" sz="1000" kern="1200">
                          <a:solidFill>
                            <a:schemeClr val="tx1"/>
                          </a:solidFill>
                          <a:latin typeface="+mn-lt"/>
                          <a:ea typeface="+mn-ea"/>
                          <a:cs typeface="+mn-cs"/>
                        </a:rPr>
                      </a:br>
                      <a:r>
                        <a:rPr lang="fr-FR" sz="1000" kern="1200">
                          <a:solidFill>
                            <a:schemeClr val="tx1"/>
                          </a:solidFill>
                          <a:latin typeface="+mn-lt"/>
                          <a:ea typeface="+mn-ea"/>
                          <a:cs typeface="+mn-cs"/>
                        </a:rPr>
                        <a:t>code 00BB</a:t>
                      </a:r>
                    </a:p>
                    <a:p>
                      <a:pPr algn="ctr"/>
                      <a:endParaRPr lang="fr-FR" sz="1000" kern="1200">
                        <a:solidFill>
                          <a:schemeClr val="tx1"/>
                        </a:solidFill>
                        <a:latin typeface="+mn-lt"/>
                        <a:ea typeface="+mn-ea"/>
                        <a:cs typeface="+mn-cs"/>
                      </a:endParaRPr>
                    </a:p>
                  </a:txBody>
                  <a:tcPr marL="84406" marR="84406" anchor="ctr">
                    <a:solidFill>
                      <a:schemeClr val="bg1"/>
                    </a:solidFill>
                  </a:tcPr>
                </a:tc>
                <a:tc>
                  <a:txBody>
                    <a:bodyPr/>
                    <a:lstStyle/>
                    <a:p>
                      <a:r>
                        <a:rPr lang="fr-FR" sz="1000" kern="1200">
                          <a:solidFill>
                            <a:schemeClr val="tx1"/>
                          </a:solidFill>
                          <a:latin typeface="+mn-lt"/>
                          <a:ea typeface="+mn-ea"/>
                          <a:cs typeface="+mn-cs"/>
                        </a:rPr>
                        <a:t>Retrait avant texte </a:t>
                      </a:r>
                      <a:r>
                        <a:rPr lang="fr-FR" sz="1000" kern="1200" baseline="0">
                          <a:solidFill>
                            <a:schemeClr val="tx1"/>
                          </a:solidFill>
                          <a:latin typeface="+mn-lt"/>
                          <a:ea typeface="+mn-ea"/>
                          <a:cs typeface="+mn-cs"/>
                        </a:rPr>
                        <a:t>= 2,5 cm</a:t>
                      </a:r>
                      <a:endParaRPr lang="fr-FR" sz="1000" kern="1200">
                        <a:solidFill>
                          <a:schemeClr val="tx1"/>
                        </a:solidFill>
                        <a:latin typeface="+mn-lt"/>
                        <a:ea typeface="+mn-ea"/>
                        <a:cs typeface="+mn-cs"/>
                      </a:endParaRPr>
                    </a:p>
                  </a:txBody>
                  <a:tcPr marL="84406" marR="84406" anchor="ctr">
                    <a:solidFill>
                      <a:schemeClr val="bg1"/>
                    </a:solidFill>
                  </a:tcPr>
                </a:tc>
                <a:tc>
                  <a:txBody>
                    <a:bodyPr/>
                    <a:lstStyle/>
                    <a:p>
                      <a:r>
                        <a:rPr lang="fr-FR" sz="1000" kern="1200">
                          <a:solidFill>
                            <a:schemeClr val="tx1"/>
                          </a:solidFill>
                          <a:latin typeface="+mn-lt"/>
                          <a:ea typeface="+mn-ea"/>
                          <a:cs typeface="+mn-cs"/>
                        </a:rPr>
                        <a:t>5 pt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kern="1200">
                          <a:solidFill>
                            <a:schemeClr val="tx1"/>
                          </a:solidFill>
                          <a:latin typeface="+mn-lt"/>
                          <a:ea typeface="+mn-ea"/>
                          <a:cs typeface="+mn-cs"/>
                        </a:rPr>
                        <a:t>interligne simple</a:t>
                      </a:r>
                    </a:p>
                  </a:txBody>
                  <a:tcPr marL="84406" marR="84406" anchor="ctr">
                    <a:solidFill>
                      <a:schemeClr val="bg1"/>
                    </a:solidFill>
                  </a:tcPr>
                </a:tc>
                <a:extLst>
                  <a:ext uri="{0D108BD9-81ED-4DB2-BD59-A6C34878D82A}">
                    <a16:rowId xmlns:a16="http://schemas.microsoft.com/office/drawing/2014/main" val="10007"/>
                  </a:ext>
                </a:extLst>
              </a:tr>
            </a:tbl>
          </a:graphicData>
        </a:graphic>
      </p:graphicFrame>
      <p:sp>
        <p:nvSpPr>
          <p:cNvPr id="6" name="Rectangle 5"/>
          <p:cNvSpPr/>
          <p:nvPr userDrawn="1"/>
        </p:nvSpPr>
        <p:spPr>
          <a:xfrm>
            <a:off x="4445673" y="410412"/>
            <a:ext cx="4380420" cy="1080119"/>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503078"/>
                </a:solidFill>
                <a:effectLst/>
                <a:uLnTx/>
                <a:uFillTx/>
                <a:latin typeface="Tahoma"/>
                <a:ea typeface="+mn-ea"/>
                <a:cs typeface="+mn-cs"/>
              </a:rPr>
              <a:t>Remaining bug</a:t>
            </a:r>
            <a:endParaRPr kumimoji="0" lang="fr-FR" sz="1400" b="0" i="0" u="none" strike="noStrike" kern="1200" cap="none" spc="0" normalizeH="0" baseline="0" noProof="0">
              <a:ln>
                <a:noFill/>
              </a:ln>
              <a:solidFill>
                <a:srgbClr val="503078"/>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503078"/>
                </a:solidFill>
                <a:effectLst/>
                <a:uLnTx/>
                <a:uFillTx/>
                <a:latin typeface="Tahoma"/>
                <a:ea typeface="+mn-ea"/>
                <a:cs typeface="+mn-cs"/>
              </a:rPr>
              <a:t>La Police Tahoma italique ne passe pas à l’impression depuis un document PDF généré directement par PPT.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503078"/>
                </a:solidFill>
                <a:effectLst/>
                <a:uLnTx/>
                <a:uFillTx/>
                <a:latin typeface="Tahoma"/>
                <a:ea typeface="+mn-ea"/>
                <a:cs typeface="+mn-cs"/>
              </a:rPr>
              <a:t>Passer par une imprimante PDF type PDF Creator.</a:t>
            </a:r>
          </a:p>
        </p:txBody>
      </p:sp>
      <p:graphicFrame>
        <p:nvGraphicFramePr>
          <p:cNvPr id="7" name="Inhaltsplatzhalter 3"/>
          <p:cNvGraphicFramePr>
            <a:graphicFrameLocks/>
          </p:cNvGraphicFramePr>
          <p:nvPr userDrawn="1"/>
        </p:nvGraphicFramePr>
        <p:xfrm>
          <a:off x="335141" y="1470716"/>
          <a:ext cx="8520100" cy="1772476"/>
        </p:xfrm>
        <a:graphic>
          <a:graphicData uri="http://schemas.openxmlformats.org/drawingml/2006/table">
            <a:tbl>
              <a:tblPr bandRow="1">
                <a:tableStyleId>{5C22544A-7EE6-4342-B048-85BDC9FD1C3A}</a:tableStyleId>
              </a:tblPr>
              <a:tblGrid>
                <a:gridCol w="852010">
                  <a:extLst>
                    <a:ext uri="{9D8B030D-6E8A-4147-A177-3AD203B41FA5}">
                      <a16:colId xmlns:a16="http://schemas.microsoft.com/office/drawing/2014/main" val="20000"/>
                    </a:ext>
                  </a:extLst>
                </a:gridCol>
                <a:gridCol w="852010">
                  <a:extLst>
                    <a:ext uri="{9D8B030D-6E8A-4147-A177-3AD203B41FA5}">
                      <a16:colId xmlns:a16="http://schemas.microsoft.com/office/drawing/2014/main" val="20001"/>
                    </a:ext>
                  </a:extLst>
                </a:gridCol>
                <a:gridCol w="852010">
                  <a:extLst>
                    <a:ext uri="{9D8B030D-6E8A-4147-A177-3AD203B41FA5}">
                      <a16:colId xmlns:a16="http://schemas.microsoft.com/office/drawing/2014/main" val="20002"/>
                    </a:ext>
                  </a:extLst>
                </a:gridCol>
                <a:gridCol w="852010">
                  <a:extLst>
                    <a:ext uri="{9D8B030D-6E8A-4147-A177-3AD203B41FA5}">
                      <a16:colId xmlns:a16="http://schemas.microsoft.com/office/drawing/2014/main" val="20003"/>
                    </a:ext>
                  </a:extLst>
                </a:gridCol>
                <a:gridCol w="852010">
                  <a:extLst>
                    <a:ext uri="{9D8B030D-6E8A-4147-A177-3AD203B41FA5}">
                      <a16:colId xmlns:a16="http://schemas.microsoft.com/office/drawing/2014/main" val="20004"/>
                    </a:ext>
                  </a:extLst>
                </a:gridCol>
                <a:gridCol w="852010">
                  <a:extLst>
                    <a:ext uri="{9D8B030D-6E8A-4147-A177-3AD203B41FA5}">
                      <a16:colId xmlns:a16="http://schemas.microsoft.com/office/drawing/2014/main" val="20005"/>
                    </a:ext>
                  </a:extLst>
                </a:gridCol>
                <a:gridCol w="852010">
                  <a:extLst>
                    <a:ext uri="{9D8B030D-6E8A-4147-A177-3AD203B41FA5}">
                      <a16:colId xmlns:a16="http://schemas.microsoft.com/office/drawing/2014/main" val="20006"/>
                    </a:ext>
                  </a:extLst>
                </a:gridCol>
                <a:gridCol w="852010">
                  <a:extLst>
                    <a:ext uri="{9D8B030D-6E8A-4147-A177-3AD203B41FA5}">
                      <a16:colId xmlns:a16="http://schemas.microsoft.com/office/drawing/2014/main" val="20007"/>
                    </a:ext>
                  </a:extLst>
                </a:gridCol>
                <a:gridCol w="852010">
                  <a:extLst>
                    <a:ext uri="{9D8B030D-6E8A-4147-A177-3AD203B41FA5}">
                      <a16:colId xmlns:a16="http://schemas.microsoft.com/office/drawing/2014/main" val="20008"/>
                    </a:ext>
                  </a:extLst>
                </a:gridCol>
                <a:gridCol w="852010">
                  <a:extLst>
                    <a:ext uri="{9D8B030D-6E8A-4147-A177-3AD203B41FA5}">
                      <a16:colId xmlns:a16="http://schemas.microsoft.com/office/drawing/2014/main" val="20009"/>
                    </a:ext>
                  </a:extLst>
                </a:gridCol>
              </a:tblGrid>
              <a:tr h="306682">
                <a:tc gridSpan="10">
                  <a:txBody>
                    <a:bodyPr/>
                    <a:lstStyle/>
                    <a:p>
                      <a:pPr marL="0" marR="0" lvl="0" indent="0" algn="l" defTabSz="914400" rtl="0" eaLnBrk="1" fontAlgn="auto" latinLnBrk="0" hangingPunct="1">
                        <a:lnSpc>
                          <a:spcPct val="100000"/>
                        </a:lnSpc>
                        <a:spcBef>
                          <a:spcPts val="400"/>
                        </a:spcBef>
                        <a:spcAft>
                          <a:spcPts val="400"/>
                        </a:spcAft>
                        <a:buClrTx/>
                        <a:buSzTx/>
                        <a:buFont typeface="Arial" pitchFamily="34" charset="0"/>
                        <a:buNone/>
                        <a:tabLst/>
                        <a:defRPr/>
                      </a:pPr>
                      <a:r>
                        <a:rPr lang="fr-FR" sz="900" b="1" kern="1200" noProof="0">
                          <a:solidFill>
                            <a:schemeClr val="bg2"/>
                          </a:solidFill>
                          <a:latin typeface="+mn-lt"/>
                          <a:ea typeface="+mn-ea"/>
                          <a:cs typeface="+mn-cs"/>
                        </a:rPr>
                        <a:t>Color scheme</a:t>
                      </a:r>
                    </a:p>
                  </a:txBody>
                  <a:tcPr marL="66462" marR="0" marT="72000" marB="72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marL="0" marR="0" indent="0" algn="l" defTabSz="914400" rtl="0" eaLnBrk="1" fontAlgn="auto" latinLnBrk="0" hangingPunct="1">
                        <a:lnSpc>
                          <a:spcPct val="100000"/>
                        </a:lnSpc>
                        <a:spcBef>
                          <a:spcPts val="400"/>
                        </a:spcBef>
                        <a:spcAft>
                          <a:spcPts val="400"/>
                        </a:spcAft>
                        <a:buClrTx/>
                        <a:buSzTx/>
                        <a:buFont typeface="Arial" pitchFamily="34" charset="0"/>
                        <a:buNone/>
                        <a:tabLst/>
                        <a:defRPr/>
                      </a:pPr>
                      <a:endParaRPr lang="de-DE" sz="800" b="0" i="1" u="none">
                        <a:solidFill>
                          <a:schemeClr val="tx1"/>
                        </a:solidFill>
                        <a:latin typeface="Arial" pitchFamily="34" charset="0"/>
                        <a:cs typeface="Arial" pitchFamily="34" charset="0"/>
                      </a:endParaRPr>
                    </a:p>
                  </a:txBody>
                  <a:tcPr marL="72000" marR="108000" marT="72000" marB="72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00647">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Background 1</a:t>
                      </a:r>
                    </a:p>
                  </a:txBody>
                  <a:tcPr marL="66462" marR="0"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Text 1</a:t>
                      </a:r>
                    </a:p>
                  </a:txBody>
                  <a:tcPr marL="66462" marR="9969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Background 2</a:t>
                      </a:r>
                    </a:p>
                  </a:txBody>
                  <a:tcPr marL="66462" marR="9969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Text 2</a:t>
                      </a:r>
                    </a:p>
                  </a:txBody>
                  <a:tcPr marL="66462" marR="9969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1</a:t>
                      </a:r>
                    </a:p>
                  </a:txBody>
                  <a:tcPr marL="66462" marR="9969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2</a:t>
                      </a:r>
                    </a:p>
                  </a:txBody>
                  <a:tcPr marL="66462" marR="9969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3</a:t>
                      </a:r>
                    </a:p>
                  </a:txBody>
                  <a:tcPr marL="66462" marR="9969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4</a:t>
                      </a:r>
                    </a:p>
                  </a:txBody>
                  <a:tcPr marL="66462" marR="9969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5</a:t>
                      </a:r>
                    </a:p>
                  </a:txBody>
                  <a:tcPr marL="66462" marR="9969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400"/>
                        </a:spcBef>
                        <a:spcAft>
                          <a:spcPts val="400"/>
                        </a:spcAft>
                        <a:buClrTx/>
                        <a:buSzTx/>
                        <a:buFont typeface="Arial" pitchFamily="34" charset="0"/>
                        <a:buNone/>
                        <a:tabLst/>
                        <a:defRPr/>
                      </a:pPr>
                      <a:r>
                        <a:rPr lang="fr-FR" sz="900" b="0" i="0" u="none" noProof="0">
                          <a:solidFill>
                            <a:schemeClr val="bg2"/>
                          </a:solidFill>
                          <a:latin typeface="+mn-lt"/>
                          <a:cs typeface="Arial" pitchFamily="34" charset="0"/>
                        </a:rPr>
                        <a:t>Accent 6</a:t>
                      </a:r>
                    </a:p>
                  </a:txBody>
                  <a:tcPr marL="66462" marR="9969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563945">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66462" marR="0"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66462" marR="99692"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F5F5F"/>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66462" marR="99692"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66462" marR="99692"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66462" marR="99692"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66462" marR="99692"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66462" marR="99692"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66462" marR="99692"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66462" marR="99692"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5"/>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fr-FR" sz="1000" i="1" u="none" noProof="0">
                        <a:solidFill>
                          <a:schemeClr val="tx1"/>
                        </a:solidFill>
                        <a:latin typeface="+mn-lt"/>
                        <a:cs typeface="Arial" pitchFamily="34" charset="0"/>
                      </a:endParaRPr>
                    </a:p>
                  </a:txBody>
                  <a:tcPr marL="66462" marR="99692" marT="72000" marB="7200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555529">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255</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255</a:t>
                      </a:r>
                      <a:br>
                        <a:rPr lang="fr-FR" sz="1000" i="0" u="none" noProof="0">
                          <a:solidFill>
                            <a:srgbClr val="000000"/>
                          </a:solidFill>
                          <a:latin typeface="+mn-lt"/>
                          <a:cs typeface="Arial" pitchFamily="34" charset="0"/>
                        </a:rPr>
                      </a:br>
                      <a:r>
                        <a:rPr lang="fr-FR" sz="1000" i="0" u="none" noProof="0">
                          <a:solidFill>
                            <a:srgbClr val="000000"/>
                          </a:solidFill>
                          <a:latin typeface="+mn-lt"/>
                          <a:cs typeface="Arial" pitchFamily="34" charset="0"/>
                        </a:rPr>
                        <a:t>255</a:t>
                      </a:r>
                    </a:p>
                  </a:txBody>
                  <a:tcPr marL="66462" marR="6646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95</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95</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95</a:t>
                      </a:r>
                    </a:p>
                  </a:txBody>
                  <a:tcPr marL="66462" marR="6646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80</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48</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120</a:t>
                      </a:r>
                    </a:p>
                  </a:txBody>
                  <a:tcPr marL="66462" marR="6646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244</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243</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240</a:t>
                      </a:r>
                    </a:p>
                  </a:txBody>
                  <a:tcPr marL="66462" marR="6646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140</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155</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156</a:t>
                      </a:r>
                    </a:p>
                  </a:txBody>
                  <a:tcPr marL="66462" marR="6646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202</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197</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184</a:t>
                      </a:r>
                    </a:p>
                  </a:txBody>
                  <a:tcPr marL="66462" marR="6646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102</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126</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118</a:t>
                      </a:r>
                    </a:p>
                  </a:txBody>
                  <a:tcPr marL="66462" marR="6646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147</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132</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129</a:t>
                      </a:r>
                    </a:p>
                  </a:txBody>
                  <a:tcPr marL="66462" marR="6646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4</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139</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154</a:t>
                      </a:r>
                    </a:p>
                  </a:txBody>
                  <a:tcPr marL="66462" marR="6646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209</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180</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000" i="0" u="none" noProof="0">
                          <a:solidFill>
                            <a:srgbClr val="000000"/>
                          </a:solidFill>
                          <a:latin typeface="+mn-lt"/>
                          <a:cs typeface="Arial" pitchFamily="34" charset="0"/>
                        </a:rPr>
                        <a:t>166</a:t>
                      </a:r>
                    </a:p>
                  </a:txBody>
                  <a:tcPr marL="66462" marR="66462" marT="36000" marB="360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0" name="Text Placeholder 8"/>
          <p:cNvSpPr>
            <a:spLocks noGrp="1"/>
          </p:cNvSpPr>
          <p:nvPr>
            <p:ph type="body" sz="quarter" idx="13" hasCustomPrompt="1"/>
          </p:nvPr>
        </p:nvSpPr>
        <p:spPr>
          <a:xfrm>
            <a:off x="319015" y="144314"/>
            <a:ext cx="8507077" cy="260350"/>
          </a:xfrm>
          <a:prstGeom prst="rect">
            <a:avLst/>
          </a:prstGeom>
        </p:spPr>
        <p:txBody>
          <a:bodyPr lIns="108000" tIns="0" rIns="108000" bIns="0" anchor="b"/>
          <a:lstStyle>
            <a:lvl1pPr>
              <a:spcBef>
                <a:spcPts val="0"/>
              </a:spcBef>
              <a:defRPr sz="1000" i="0" cap="all" baseline="0">
                <a:solidFill>
                  <a:schemeClr val="accent4"/>
                </a:solidFill>
                <a:latin typeface="+mj-lt"/>
              </a:defRPr>
            </a:lvl1pPr>
            <a:lvl2pPr>
              <a:defRPr sz="1000"/>
            </a:lvl2pPr>
          </a:lstStyle>
          <a:p>
            <a:pPr lvl="0"/>
            <a:r>
              <a:rPr lang="fr-FR" noProof="0"/>
              <a:t>How to use the Wavestone </a:t>
            </a:r>
            <a:r>
              <a:rPr lang="fr-FR" noProof="0" err="1"/>
              <a:t>ppt</a:t>
            </a:r>
            <a:r>
              <a:rPr lang="fr-FR" noProof="0"/>
              <a:t> </a:t>
            </a:r>
            <a:r>
              <a:rPr lang="fr-FR" noProof="0" err="1"/>
              <a:t>template</a:t>
            </a:r>
            <a:endParaRPr lang="fr-FR" noProof="0"/>
          </a:p>
        </p:txBody>
      </p:sp>
      <p:sp>
        <p:nvSpPr>
          <p:cNvPr id="9" name="Title 1"/>
          <p:cNvSpPr>
            <a:spLocks noGrp="1"/>
          </p:cNvSpPr>
          <p:nvPr>
            <p:ph type="title" hasCustomPrompt="1"/>
          </p:nvPr>
        </p:nvSpPr>
        <p:spPr>
          <a:xfrm>
            <a:off x="319015" y="404665"/>
            <a:ext cx="8507077" cy="326140"/>
          </a:xfrm>
        </p:spPr>
        <p:txBody>
          <a:bodyPr lIns="108000" tIns="36000" rIns="108000" bIns="0"/>
          <a:lstStyle>
            <a:lvl1pPr>
              <a:defRPr sz="2200" baseline="0">
                <a:solidFill>
                  <a:schemeClr val="bg2"/>
                </a:solidFill>
              </a:defRPr>
            </a:lvl1pPr>
          </a:lstStyle>
          <a:p>
            <a:r>
              <a:rPr lang="fr-FR" noProof="0"/>
              <a:t>Color &amp; Font structure</a:t>
            </a:r>
          </a:p>
        </p:txBody>
      </p:sp>
      <p:grpSp>
        <p:nvGrpSpPr>
          <p:cNvPr id="3" name="Groupe 2"/>
          <p:cNvGrpSpPr/>
          <p:nvPr userDrawn="1"/>
        </p:nvGrpSpPr>
        <p:grpSpPr>
          <a:xfrm>
            <a:off x="312406" y="730806"/>
            <a:ext cx="4126656" cy="753979"/>
            <a:chOff x="338440" y="866281"/>
            <a:chExt cx="4614560" cy="753979"/>
          </a:xfrm>
        </p:grpSpPr>
        <p:sp>
          <p:nvSpPr>
            <p:cNvPr id="11" name="Rectangle 10"/>
            <p:cNvSpPr/>
            <p:nvPr userDrawn="1"/>
          </p:nvSpPr>
          <p:spPr>
            <a:xfrm>
              <a:off x="338440" y="866281"/>
              <a:ext cx="4614560" cy="753979"/>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503078"/>
                  </a:solidFill>
                  <a:effectLst/>
                  <a:uLnTx/>
                  <a:uFillTx/>
                  <a:latin typeface="Tahoma"/>
                  <a:ea typeface="+mn-ea"/>
                  <a:cs typeface="+mn-cs"/>
                </a:rPr>
                <a:t>Raccourci pour changer de niveau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503078"/>
                  </a:solidFill>
                  <a:effectLst/>
                  <a:uLnTx/>
                  <a:uFillTx/>
                  <a:latin typeface="Tahoma"/>
                  <a:ea typeface="+mn-ea"/>
                  <a:cs typeface="+mn-cs"/>
                </a:rPr>
                <a:t>Shift + Alt + Flèche droite ou gauche</a:t>
              </a:r>
            </a:p>
          </p:txBody>
        </p:sp>
        <p:pic>
          <p:nvPicPr>
            <p:cNvPr id="12"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8142" y="998628"/>
              <a:ext cx="489284" cy="489284"/>
            </a:xfrm>
            <a:prstGeom prst="rect">
              <a:avLst/>
            </a:prstGeom>
          </p:spPr>
        </p:pic>
      </p:grpSp>
    </p:spTree>
    <p:extLst>
      <p:ext uri="{BB962C8B-B14F-4D97-AF65-F5344CB8AC3E}">
        <p14:creationId xmlns:p14="http://schemas.microsoft.com/office/powerpoint/2010/main" val="3352621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iapositive de titre">
    <p:bg>
      <p:bgRef idx="1001">
        <a:schemeClr val="bg1"/>
      </p:bgRef>
    </p:bg>
    <p:spTree>
      <p:nvGrpSpPr>
        <p:cNvPr id="1" name=""/>
        <p:cNvGrpSpPr/>
        <p:nvPr/>
      </p:nvGrpSpPr>
      <p:grpSpPr>
        <a:xfrm>
          <a:off x="0" y="0"/>
          <a:ext cx="0" cy="0"/>
          <a:chOff x="0" y="0"/>
          <a:chExt cx="0" cy="0"/>
        </a:xfrm>
      </p:grpSpPr>
      <p:sp>
        <p:nvSpPr>
          <p:cNvPr id="7" name="BDP"/>
          <p:cNvSpPr>
            <a:spLocks noGrp="1" noChangeArrowheads="1"/>
          </p:cNvSpPr>
          <p:nvPr>
            <p:ph type="ftr" sz="quarter" idx="3"/>
          </p:nvPr>
        </p:nvSpPr>
        <p:spPr bwMode="auto">
          <a:xfrm>
            <a:off x="4" y="6669088"/>
            <a:ext cx="9158654"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4" tIns="45692" rIns="91384" bIns="45692" numCol="1" anchor="ctr" anchorCtr="0" compatLnSpc="1">
            <a:prstTxWarp prst="textNoShape">
              <a:avLst/>
            </a:prstTxWarp>
          </a:bodyPr>
          <a:lstStyle>
            <a:lvl1pPr algn="ctr" eaLnBrk="0" hangingPunct="0">
              <a:defRPr kumimoji="1" sz="800">
                <a:solidFill>
                  <a:schemeClr val="bg1">
                    <a:lumMod val="50000"/>
                  </a:schemeClr>
                </a:solidFill>
                <a:latin typeface="Century Gothic" panose="020B0502020202020204" pitchFamily="34" charset="0"/>
                <a:cs typeface="Arial" charse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fr-FR" sz="800" b="0" i="0" u="none" strike="noStrike" kern="1200" cap="none" spc="0" normalizeH="0" baseline="0" noProof="0">
              <a:ln>
                <a:noFill/>
              </a:ln>
              <a:solidFill>
                <a:prstClr val="white">
                  <a:lumMod val="50000"/>
                </a:prstClr>
              </a:solidFill>
              <a:effectLst/>
              <a:uLnTx/>
              <a:uFillTx/>
              <a:latin typeface="Century Gothic" panose="020B0502020202020204" pitchFamily="34" charset="0"/>
              <a:ea typeface="+mn-ea"/>
              <a:cs typeface="Arial" charset="0"/>
            </a:endParaRPr>
          </a:p>
        </p:txBody>
      </p:sp>
      <p:sp>
        <p:nvSpPr>
          <p:cNvPr id="9" name="Numero"/>
          <p:cNvSpPr>
            <a:spLocks noChangeArrowheads="1"/>
          </p:cNvSpPr>
          <p:nvPr userDrawn="1"/>
        </p:nvSpPr>
        <p:spPr bwMode="auto">
          <a:xfrm>
            <a:off x="8839626" y="6669093"/>
            <a:ext cx="304374" cy="22215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4" tIns="45692" rIns="91384" bIns="45692" anchor="ctr"/>
          <a:lstStyle/>
          <a:p>
            <a:pPr marL="0" marR="0" lvl="0" indent="0" algn="ctr" defTabSz="914400" rtl="0" eaLnBrk="0" fontAlgn="auto" latinLnBrk="0" hangingPunct="0">
              <a:lnSpc>
                <a:spcPct val="100000"/>
              </a:lnSpc>
              <a:spcBef>
                <a:spcPts val="0"/>
              </a:spcBef>
              <a:spcAft>
                <a:spcPts val="0"/>
              </a:spcAft>
              <a:buClrTx/>
              <a:buSzTx/>
              <a:buFontTx/>
              <a:buNone/>
              <a:tabLst/>
              <a:defRPr/>
            </a:pPr>
            <a:fld id="{2BD4DD48-17BC-4FDF-AB5F-031E7608C1BF}" type="slidenum">
              <a:rPr kumimoji="1" lang="fr-CA" sz="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pPr marL="0" marR="0" lvl="0" indent="0" algn="ctr" defTabSz="914400" rtl="0" eaLnBrk="0" fontAlgn="auto" latinLnBrk="0" hangingPunct="0">
                <a:lnSpc>
                  <a:spcPct val="100000"/>
                </a:lnSpc>
                <a:spcBef>
                  <a:spcPts val="0"/>
                </a:spcBef>
                <a:spcAft>
                  <a:spcPts val="0"/>
                </a:spcAft>
                <a:buClrTx/>
                <a:buSzTx/>
                <a:buFontTx/>
                <a:buNone/>
                <a:tabLst/>
                <a:defRPr/>
              </a:pPr>
              <a:t>‹N°›</a:t>
            </a:fld>
            <a:endParaRPr kumimoji="1" lang="fr-CA" sz="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Titre 9"/>
          <p:cNvSpPr>
            <a:spLocks noGrp="1"/>
          </p:cNvSpPr>
          <p:nvPr>
            <p:ph type="title" hasCustomPrompt="1"/>
          </p:nvPr>
        </p:nvSpPr>
        <p:spPr>
          <a:xfrm>
            <a:off x="549200" y="134838"/>
            <a:ext cx="8102991" cy="255186"/>
          </a:xfrm>
        </p:spPr>
        <p:txBody>
          <a:bodyPr>
            <a:noAutofit/>
          </a:bodyPr>
          <a:lstStyle>
            <a:lvl1pPr algn="l">
              <a:defRPr sz="1400" cap="all" baseline="0">
                <a:solidFill>
                  <a:schemeClr val="accent1"/>
                </a:solidFill>
                <a:latin typeface="Century Gothic" panose="020B0502020202020204" pitchFamily="34" charset="0"/>
              </a:defRPr>
            </a:lvl1pPr>
          </a:lstStyle>
          <a:p>
            <a:r>
              <a:rPr lang="fr-FR"/>
              <a:t>Titre section</a:t>
            </a:r>
          </a:p>
        </p:txBody>
      </p:sp>
      <p:sp>
        <p:nvSpPr>
          <p:cNvPr id="16" name="Espace réservé du texte 2"/>
          <p:cNvSpPr>
            <a:spLocks noGrp="1"/>
          </p:cNvSpPr>
          <p:nvPr>
            <p:ph type="body" sz="quarter" idx="10" hasCustomPrompt="1"/>
          </p:nvPr>
        </p:nvSpPr>
        <p:spPr>
          <a:xfrm>
            <a:off x="549204" y="387470"/>
            <a:ext cx="8121614" cy="385615"/>
          </a:xfrm>
        </p:spPr>
        <p:txBody>
          <a:bodyPr anchor="ctr">
            <a:noAutofit/>
          </a:bodyPr>
          <a:lstStyle>
            <a:lvl1pPr marL="0" indent="0" algn="l">
              <a:buNone/>
              <a:defRPr sz="2400">
                <a:solidFill>
                  <a:schemeClr val="tx1">
                    <a:lumMod val="50000"/>
                    <a:lumOff val="50000"/>
                  </a:schemeClr>
                </a:solidFill>
                <a:latin typeface="Century Gothic" panose="020B0502020202020204" pitchFamily="34" charset="0"/>
              </a:defRPr>
            </a:lvl1pPr>
            <a:lvl2pPr marL="456924" indent="0" algn="l">
              <a:buNone/>
              <a:defRPr/>
            </a:lvl2pPr>
            <a:lvl3pPr marL="913848" indent="0" algn="l">
              <a:buNone/>
              <a:defRPr/>
            </a:lvl3pPr>
            <a:lvl4pPr marL="1370770" indent="0" algn="l">
              <a:buNone/>
              <a:defRPr/>
            </a:lvl4pPr>
            <a:lvl5pPr marL="1827694" indent="0" algn="l">
              <a:buNone/>
              <a:defRPr/>
            </a:lvl5pPr>
          </a:lstStyle>
          <a:p>
            <a:pPr lvl="0"/>
            <a:r>
              <a:rPr lang="fr-FR"/>
              <a:t>Titre</a:t>
            </a:r>
          </a:p>
        </p:txBody>
      </p:sp>
    </p:spTree>
    <p:extLst>
      <p:ext uri="{BB962C8B-B14F-4D97-AF65-F5344CB8AC3E}">
        <p14:creationId xmlns:p14="http://schemas.microsoft.com/office/powerpoint/2010/main" val="1443901182"/>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608206"/>
      </p:ext>
    </p:extLst>
  </p:cSld>
  <p:clrMapOvr>
    <a:masterClrMapping/>
  </p:clrMapOvr>
  <p:transition>
    <p:wipe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redential - 1 page">
    <p:spTree>
      <p:nvGrpSpPr>
        <p:cNvPr id="1" name=""/>
        <p:cNvGrpSpPr/>
        <p:nvPr/>
      </p:nvGrpSpPr>
      <p:grpSpPr>
        <a:xfrm>
          <a:off x="0" y="0"/>
          <a:ext cx="0" cy="0"/>
          <a:chOff x="0" y="0"/>
          <a:chExt cx="0" cy="0"/>
        </a:xfrm>
      </p:grpSpPr>
      <p:sp>
        <p:nvSpPr>
          <p:cNvPr id="18" name="Content Placeholder 4"/>
          <p:cNvSpPr>
            <a:spLocks noGrp="1"/>
          </p:cNvSpPr>
          <p:nvPr>
            <p:ph sz="quarter" idx="14" hasCustomPrompt="1"/>
          </p:nvPr>
        </p:nvSpPr>
        <p:spPr>
          <a:xfrm>
            <a:off x="319016" y="1268414"/>
            <a:ext cx="4718769" cy="3795699"/>
          </a:xfrm>
          <a:prstGeom prst="rect">
            <a:avLst/>
          </a:prstGeom>
          <a:noFill/>
        </p:spPr>
        <p:txBody>
          <a:bodyPr lIns="108000" tIns="108000" rIns="108000" bIns="108000">
            <a:normAutofit/>
          </a:bodyPr>
          <a:lstStyle>
            <a:lvl1pPr marL="0" marR="0" indent="0" algn="just" defTabSz="914400" rtl="0" eaLnBrk="1" fontAlgn="auto" latinLnBrk="0" hangingPunct="1">
              <a:lnSpc>
                <a:spcPct val="100000"/>
              </a:lnSpc>
              <a:spcBef>
                <a:spcPts val="1800"/>
              </a:spcBef>
              <a:spcAft>
                <a:spcPts val="0"/>
              </a:spcAft>
              <a:buClrTx/>
              <a:buSzTx/>
              <a:buFont typeface="Arial" panose="020B0604020202020204" pitchFamily="34" charset="0"/>
              <a:buNone/>
              <a:tabLst/>
              <a:defRPr sz="1400">
                <a:solidFill>
                  <a:schemeClr val="bg2"/>
                </a:solidFill>
              </a:defRPr>
            </a:lvl1pPr>
            <a:lvl2pPr marL="358775" marR="0" indent="-358775" algn="just" defTabSz="914400" rtl="0" eaLnBrk="1" fontAlgn="auto" latinLnBrk="0" hangingPunct="1">
              <a:lnSpc>
                <a:spcPct val="100000"/>
              </a:lnSpc>
              <a:spcBef>
                <a:spcPts val="1400"/>
              </a:spcBef>
              <a:spcAft>
                <a:spcPts val="0"/>
              </a:spcAft>
              <a:buClr>
                <a:srgbClr val="503078"/>
              </a:buClr>
              <a:buSzTx/>
              <a:buFont typeface="Tempus Sans ITC" panose="04020404030D07020202" pitchFamily="82" charset="0"/>
              <a:buChar char="/"/>
              <a:tabLst/>
              <a:defRPr sz="1200">
                <a:solidFill>
                  <a:schemeClr val="tx1"/>
                </a:solidFill>
              </a:defRPr>
            </a:lvl2pPr>
            <a:lvl3pPr marL="360000" marR="0" indent="0" algn="just" defTabSz="914400" rtl="0" eaLnBrk="1" fontAlgn="auto" latinLnBrk="0" hangingPunct="1">
              <a:lnSpc>
                <a:spcPct val="100000"/>
              </a:lnSpc>
              <a:spcBef>
                <a:spcPts val="600"/>
              </a:spcBef>
              <a:spcAft>
                <a:spcPts val="0"/>
              </a:spcAft>
              <a:buClrTx/>
              <a:buSzTx/>
              <a:buFontTx/>
              <a:buNone/>
              <a:tabLst/>
              <a:defRPr sz="1200">
                <a:solidFill>
                  <a:schemeClr val="tx1"/>
                </a:solidFill>
              </a:defRPr>
            </a:lvl3pPr>
            <a:lvl4pPr marL="648000" marR="0" indent="-288000" algn="just" defTabSz="914400" rtl="0" eaLnBrk="1" fontAlgn="auto" latinLnBrk="0" hangingPunct="1">
              <a:lnSpc>
                <a:spcPct val="100000"/>
              </a:lnSpc>
              <a:spcBef>
                <a:spcPts val="600"/>
              </a:spcBef>
              <a:spcAft>
                <a:spcPts val="0"/>
              </a:spcAft>
              <a:buClr>
                <a:srgbClr val="503078"/>
              </a:buClr>
              <a:buSzTx/>
              <a:buFont typeface="Tahoma" panose="020B0604030504040204" pitchFamily="34" charset="0"/>
              <a:buChar char="›"/>
              <a:tabLst/>
              <a:defRPr sz="1100">
                <a:solidFill>
                  <a:schemeClr val="tx1"/>
                </a:solidFill>
              </a:defRPr>
            </a:lvl4pPr>
            <a:lvl5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sz="900">
                <a:solidFill>
                  <a:schemeClr val="tx1"/>
                </a:solidFill>
              </a:defRPr>
            </a:lvl5pPr>
            <a:lvl6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sz="900">
                <a:solidFill>
                  <a:schemeClr val="tx1"/>
                </a:solidFill>
              </a:defRPr>
            </a:lvl6pPr>
            <a:lvl7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sz="900">
                <a:solidFill>
                  <a:schemeClr val="tx1"/>
                </a:solidFill>
              </a:defRPr>
            </a:lvl7pPr>
            <a:lvl8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sz="900">
                <a:solidFill>
                  <a:schemeClr val="tx1"/>
                </a:solidFill>
              </a:defRPr>
            </a:lvl8pPr>
            <a:lvl9pPr marL="900000" marR="0"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sz="900">
                <a:solidFill>
                  <a:schemeClr val="tx1"/>
                </a:solidFill>
              </a:defRPr>
            </a:lvl9pPr>
          </a:lstStyle>
          <a:p>
            <a:pPr marL="0" marR="0" lvl="0" indent="0" algn="just"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503078"/>
                </a:solidFill>
                <a:effectLst/>
                <a:uLnTx/>
                <a:uFillTx/>
                <a:latin typeface="+mn-lt"/>
                <a:ea typeface="+mn-ea"/>
                <a:cs typeface="+mn-cs"/>
              </a:rPr>
              <a:t>Level 1 - To move to the next level, Alt + Shift + right arrow</a:t>
            </a:r>
          </a:p>
          <a:p>
            <a:pPr marL="358775" marR="0" lvl="1" indent="-358775" algn="just" defTabSz="914400" rtl="0" eaLnBrk="1" fontAlgn="auto" latinLnBrk="0" hangingPunct="1">
              <a:lnSpc>
                <a:spcPct val="100000"/>
              </a:lnSpc>
              <a:spcBef>
                <a:spcPts val="1400"/>
              </a:spcBef>
              <a:spcAft>
                <a:spcPts val="0"/>
              </a:spcAft>
              <a:buClr>
                <a:srgbClr val="503078"/>
              </a:buClr>
              <a:buSzTx/>
              <a:buFont typeface="Tempus Sans ITC" panose="04020404030D07020202" pitchFamily="82" charset="0"/>
              <a:buChar char="/"/>
              <a:tabLst/>
              <a:defRPr/>
            </a:pPr>
            <a:r>
              <a:rPr kumimoji="0" lang="en-US" sz="1400" b="0" i="0" u="none" strike="noStrike" kern="1200" cap="none" spc="0" normalizeH="0" baseline="0" noProof="0">
                <a:ln>
                  <a:noFill/>
                </a:ln>
                <a:solidFill>
                  <a:srgbClr val="5F5F5F"/>
                </a:solidFill>
                <a:effectLst/>
                <a:uLnTx/>
                <a:uFillTx/>
                <a:latin typeface="+mn-lt"/>
                <a:ea typeface="+mn-ea"/>
                <a:cs typeface="+mn-cs"/>
              </a:rPr>
              <a:t>Level 2</a:t>
            </a:r>
          </a:p>
          <a:p>
            <a:pPr marL="360000" marR="0" lvl="2" indent="0" algn="just"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5F5F5F"/>
                </a:solidFill>
                <a:effectLst/>
                <a:uLnTx/>
                <a:uFillTx/>
                <a:latin typeface="+mn-lt"/>
                <a:ea typeface="+mn-ea"/>
                <a:cs typeface="+mn-cs"/>
              </a:rPr>
              <a:t>Level 3</a:t>
            </a:r>
          </a:p>
          <a:p>
            <a:pPr marL="648000" marR="0" lvl="3" indent="-288000" algn="just" defTabSz="914400" rtl="0" eaLnBrk="1" fontAlgn="auto" latinLnBrk="0" hangingPunct="1">
              <a:lnSpc>
                <a:spcPct val="100000"/>
              </a:lnSpc>
              <a:spcBef>
                <a:spcPts val="600"/>
              </a:spcBef>
              <a:spcAft>
                <a:spcPts val="0"/>
              </a:spcAft>
              <a:buClr>
                <a:srgbClr val="503078"/>
              </a:buClr>
              <a:buSzTx/>
              <a:buFont typeface="Tahoma" panose="020B0604030504040204" pitchFamily="34" charset="0"/>
              <a:buChar char="›"/>
              <a:tabLst/>
              <a:defRPr/>
            </a:pPr>
            <a:r>
              <a:rPr kumimoji="0" lang="en-US" sz="1200" b="0" i="0" u="none" strike="noStrike" kern="1200" cap="none" spc="0" normalizeH="0" baseline="0" noProof="0">
                <a:ln>
                  <a:noFill/>
                </a:ln>
                <a:solidFill>
                  <a:srgbClr val="5F5F5F"/>
                </a:solidFill>
                <a:effectLst/>
                <a:uLnTx/>
                <a:uFillTx/>
                <a:latin typeface="+mn-lt"/>
                <a:ea typeface="+mn-ea"/>
                <a:cs typeface="+mn-cs"/>
              </a:rPr>
              <a:t>Level 4</a:t>
            </a:r>
          </a:p>
          <a:p>
            <a:pPr marL="900000" marR="0" lvl="4"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en-US" sz="1000" b="0" i="0" u="none" strike="noStrike" kern="1200" cap="none" spc="0" normalizeH="0" baseline="0" noProof="0">
                <a:ln>
                  <a:noFill/>
                </a:ln>
                <a:solidFill>
                  <a:srgbClr val="5F5F5F"/>
                </a:solidFill>
                <a:effectLst/>
                <a:uLnTx/>
                <a:uFillTx/>
                <a:latin typeface="+mn-lt"/>
                <a:ea typeface="+mn-ea"/>
                <a:cs typeface="+mn-cs"/>
              </a:rPr>
              <a:t>Level 5</a:t>
            </a:r>
          </a:p>
          <a:p>
            <a:pPr marL="900000" marR="0" lvl="5"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en-US" sz="1000" b="0" i="0" u="none" strike="noStrike" kern="1200" cap="none" spc="0" normalizeH="0" baseline="0" noProof="0">
                <a:ln>
                  <a:noFill/>
                </a:ln>
                <a:solidFill>
                  <a:srgbClr val="5F5F5F"/>
                </a:solidFill>
                <a:effectLst/>
                <a:uLnTx/>
                <a:uFillTx/>
                <a:latin typeface="+mn-lt"/>
                <a:ea typeface="+mn-ea"/>
                <a:cs typeface="+mn-cs"/>
              </a:rPr>
              <a:t>Level 6</a:t>
            </a:r>
          </a:p>
          <a:p>
            <a:pPr marL="900000" marR="0" lvl="6"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en-US" sz="1000" b="0" i="0" u="none" strike="noStrike" kern="1200" cap="none" spc="0" normalizeH="0" baseline="0" noProof="0">
                <a:ln>
                  <a:noFill/>
                </a:ln>
                <a:solidFill>
                  <a:srgbClr val="5F5F5F"/>
                </a:solidFill>
                <a:effectLst/>
                <a:uLnTx/>
                <a:uFillTx/>
                <a:latin typeface="+mn-lt"/>
                <a:ea typeface="+mn-ea"/>
                <a:cs typeface="+mn-cs"/>
              </a:rPr>
              <a:t>Level 7</a:t>
            </a:r>
          </a:p>
          <a:p>
            <a:pPr marL="900000" marR="0" lvl="7"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en-US" sz="1000" b="0" i="0" u="none" strike="noStrike" kern="1200" cap="none" spc="0" normalizeH="0" baseline="0" noProof="0">
                <a:ln>
                  <a:noFill/>
                </a:ln>
                <a:solidFill>
                  <a:srgbClr val="5F5F5F"/>
                </a:solidFill>
                <a:effectLst/>
                <a:uLnTx/>
                <a:uFillTx/>
                <a:latin typeface="+mn-lt"/>
                <a:ea typeface="+mn-ea"/>
                <a:cs typeface="+mn-cs"/>
              </a:rPr>
              <a:t>Level 8</a:t>
            </a:r>
          </a:p>
          <a:p>
            <a:pPr marL="900000" marR="0" lvl="8" indent="-252000" algn="just" defTabSz="914400" rtl="0" eaLnBrk="1" fontAlgn="auto" latinLnBrk="0" hangingPunct="1">
              <a:lnSpc>
                <a:spcPct val="100000"/>
              </a:lnSpc>
              <a:spcBef>
                <a:spcPts val="500"/>
              </a:spcBef>
              <a:spcAft>
                <a:spcPts val="0"/>
              </a:spcAft>
              <a:buClr>
                <a:srgbClr val="503078"/>
              </a:buClr>
              <a:buSzTx/>
              <a:buFont typeface="Tahoma" panose="020B0604030504040204" pitchFamily="34" charset="0"/>
              <a:buChar char="»"/>
              <a:tabLst/>
              <a:defRPr/>
            </a:pPr>
            <a:r>
              <a:rPr kumimoji="0" lang="en-US" sz="1000" b="0" i="0" u="none" strike="noStrike" kern="1200" cap="none" spc="0" normalizeH="0" baseline="0" noProof="0">
                <a:ln>
                  <a:noFill/>
                </a:ln>
                <a:solidFill>
                  <a:srgbClr val="5F5F5F"/>
                </a:solidFill>
                <a:effectLst/>
                <a:uLnTx/>
                <a:uFillTx/>
                <a:latin typeface="+mn-lt"/>
                <a:ea typeface="+mn-ea"/>
                <a:cs typeface="+mn-cs"/>
              </a:rPr>
              <a:t>Level 9</a:t>
            </a:r>
          </a:p>
        </p:txBody>
      </p:sp>
      <p:sp>
        <p:nvSpPr>
          <p:cNvPr id="13" name="Rectangle 12"/>
          <p:cNvSpPr/>
          <p:nvPr userDrawn="1"/>
        </p:nvSpPr>
        <p:spPr>
          <a:xfrm>
            <a:off x="0" y="5171706"/>
            <a:ext cx="9144000" cy="10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3078"/>
              </a:solidFill>
              <a:effectLst/>
              <a:uLnTx/>
              <a:uFillTx/>
              <a:latin typeface="Tahoma"/>
              <a:ea typeface="+mn-ea"/>
              <a:cs typeface="+mn-cs"/>
            </a:endParaRPr>
          </a:p>
        </p:txBody>
      </p:sp>
      <p:sp>
        <p:nvSpPr>
          <p:cNvPr id="16" name="Picture Placeholder 3"/>
          <p:cNvSpPr>
            <a:spLocks noGrp="1"/>
          </p:cNvSpPr>
          <p:nvPr>
            <p:ph type="pic" sz="quarter" idx="16" hasCustomPrompt="1"/>
          </p:nvPr>
        </p:nvSpPr>
        <p:spPr>
          <a:xfrm>
            <a:off x="5250622" y="1268414"/>
            <a:ext cx="3575471" cy="3255699"/>
          </a:xfrm>
        </p:spPr>
        <p:txBody>
          <a:bodyPr anchor="t"/>
          <a:lstStyle>
            <a:lvl1pPr algn="ctr">
              <a:defRPr sz="1400">
                <a:solidFill>
                  <a:schemeClr val="accent5"/>
                </a:solidFill>
              </a:defRPr>
            </a:lvl1pPr>
          </a:lstStyle>
          <a:p>
            <a:r>
              <a:rPr lang="fr-FR"/>
              <a:t>Insérer votre illustration ici</a:t>
            </a:r>
            <a:endParaRPr lang="en-US"/>
          </a:p>
        </p:txBody>
      </p:sp>
      <p:sp>
        <p:nvSpPr>
          <p:cNvPr id="17" name="Text Placeholder 7"/>
          <p:cNvSpPr>
            <a:spLocks noGrp="1"/>
          </p:cNvSpPr>
          <p:nvPr>
            <p:ph type="body" sz="quarter" idx="17" hasCustomPrompt="1"/>
          </p:nvPr>
        </p:nvSpPr>
        <p:spPr>
          <a:xfrm>
            <a:off x="5250461" y="4524112"/>
            <a:ext cx="3575631" cy="540000"/>
          </a:xfrm>
        </p:spPr>
        <p:txBody>
          <a:bodyPr lIns="0" rIns="0" anchor="b"/>
          <a:lstStyle>
            <a:lvl1pPr algn="l">
              <a:buFontTx/>
              <a:buNone/>
              <a:defRPr sz="1000" i="0" cap="none" baseline="0">
                <a:solidFill>
                  <a:schemeClr val="accent5"/>
                </a:solidFill>
              </a:defRPr>
            </a:lvl1pPr>
            <a:lvl2pPr>
              <a:buFontTx/>
              <a:buNone/>
              <a:defRPr i="1">
                <a:solidFill>
                  <a:schemeClr val="bg2"/>
                </a:solidFill>
              </a:defRPr>
            </a:lvl2pPr>
            <a:lvl3pPr>
              <a:buFontTx/>
              <a:buNone/>
              <a:defRPr i="1">
                <a:solidFill>
                  <a:schemeClr val="bg2"/>
                </a:solidFill>
              </a:defRPr>
            </a:lvl3pPr>
            <a:lvl4pPr>
              <a:buFontTx/>
              <a:buNone/>
              <a:defRPr i="1">
                <a:solidFill>
                  <a:schemeClr val="bg2"/>
                </a:solidFill>
              </a:defRPr>
            </a:lvl4pPr>
            <a:lvl5pPr marL="360000" indent="0">
              <a:buFontTx/>
              <a:buNone/>
              <a:defRPr i="1">
                <a:solidFill>
                  <a:schemeClr val="bg2"/>
                </a:solidFill>
              </a:defRPr>
            </a:lvl5pPr>
          </a:lstStyle>
          <a:p>
            <a:pPr lvl="0"/>
            <a:r>
              <a:rPr lang="fr-FR" noProof="0"/>
              <a:t>Insérer le titre de votre illustration ici</a:t>
            </a:r>
          </a:p>
        </p:txBody>
      </p:sp>
      <p:sp>
        <p:nvSpPr>
          <p:cNvPr id="26" name="Text Placeholder 4"/>
          <p:cNvSpPr>
            <a:spLocks noGrp="1"/>
          </p:cNvSpPr>
          <p:nvPr>
            <p:ph type="body" sz="quarter" idx="15" hasCustomPrompt="1"/>
          </p:nvPr>
        </p:nvSpPr>
        <p:spPr>
          <a:xfrm>
            <a:off x="3381274" y="5189706"/>
            <a:ext cx="2399262" cy="1044000"/>
          </a:xfrm>
          <a:solidFill>
            <a:schemeClr val="tx2"/>
          </a:solidFill>
        </p:spPr>
        <p:txBody>
          <a:bodyPr anchor="ctr">
            <a:noAutofit/>
          </a:bodyPr>
          <a:lstStyle>
            <a:lvl1pPr marL="266700" marR="0" indent="-171450" algn="l" defTabSz="914400" rtl="0" eaLnBrk="1" fontAlgn="auto" latinLnBrk="0" hangingPunct="1">
              <a:lnSpc>
                <a:spcPct val="100000"/>
              </a:lnSpc>
              <a:spcBef>
                <a:spcPts val="400"/>
              </a:spcBef>
              <a:spcAft>
                <a:spcPts val="0"/>
              </a:spcAft>
              <a:buClr>
                <a:schemeClr val="bg2"/>
              </a:buClr>
              <a:buSzTx/>
              <a:buFont typeface="Tempus Sans ITC" panose="04020404030D07020202" pitchFamily="82" charset="0"/>
              <a:buChar char="/"/>
              <a:tabLst/>
              <a:defRPr lang="fr-FR" sz="1000" i="0" kern="1200" cap="none" baseline="0" dirty="0">
                <a:solidFill>
                  <a:schemeClr val="bg2"/>
                </a:solidFill>
                <a:latin typeface="+mn-lt"/>
                <a:ea typeface="+mn-ea"/>
                <a:cs typeface="+mn-cs"/>
              </a:defRPr>
            </a:lvl1pPr>
            <a:lvl2pPr marL="266700" indent="-171450" algn="just">
              <a:lnSpc>
                <a:spcPct val="100000"/>
              </a:lnSpc>
              <a:spcBef>
                <a:spcPts val="400"/>
              </a:spcBef>
              <a:buClr>
                <a:schemeClr val="bg1"/>
              </a:buClr>
              <a:buFont typeface="Tahoma" panose="020B0604030504040204" pitchFamily="34" charset="0"/>
              <a:buChar char="⁄"/>
              <a:defRPr sz="1000" i="0" cap="none" baseline="0">
                <a:solidFill>
                  <a:schemeClr val="bg1"/>
                </a:solidFill>
              </a:defRPr>
            </a:lvl2pPr>
            <a:lvl3pPr marL="266700" indent="-171450" algn="just">
              <a:lnSpc>
                <a:spcPct val="100000"/>
              </a:lnSpc>
              <a:spcBef>
                <a:spcPts val="400"/>
              </a:spcBef>
              <a:buClr>
                <a:schemeClr val="bg1"/>
              </a:buClr>
              <a:buFont typeface="Tahoma" panose="020B0604030504040204" pitchFamily="34" charset="0"/>
              <a:buChar char="⁄"/>
              <a:defRPr sz="1000" i="0">
                <a:solidFill>
                  <a:schemeClr val="bg1"/>
                </a:solidFill>
              </a:defRPr>
            </a:lvl3pPr>
            <a:lvl4pPr marL="266700" indent="-171450" algn="just">
              <a:lnSpc>
                <a:spcPct val="100000"/>
              </a:lnSpc>
              <a:spcBef>
                <a:spcPts val="400"/>
              </a:spcBef>
              <a:buClr>
                <a:schemeClr val="bg1"/>
              </a:buClr>
              <a:buFont typeface="Tahoma" panose="020B0604030504040204" pitchFamily="34" charset="0"/>
              <a:buChar char="⁄"/>
              <a:defRPr sz="1000" i="0" cap="none" baseline="0">
                <a:solidFill>
                  <a:schemeClr val="bg1"/>
                </a:solidFill>
              </a:defRPr>
            </a:lvl4pPr>
            <a:lvl5pPr marL="266700" indent="-171450" algn="just">
              <a:lnSpc>
                <a:spcPct val="100000"/>
              </a:lnSpc>
              <a:spcBef>
                <a:spcPts val="400"/>
              </a:spcBef>
              <a:buClr>
                <a:schemeClr val="bg1"/>
              </a:buClr>
              <a:buFont typeface="Tahoma" panose="020B0604030504040204" pitchFamily="34" charset="0"/>
              <a:buChar char="⁄"/>
              <a:defRPr sz="1000" i="0">
                <a:solidFill>
                  <a:schemeClr val="bg1"/>
                </a:solidFill>
              </a:defRPr>
            </a:lvl5pPr>
            <a:lvl6pPr marL="266700" indent="-171450" algn="just">
              <a:lnSpc>
                <a:spcPct val="100000"/>
              </a:lnSpc>
              <a:spcBef>
                <a:spcPts val="400"/>
              </a:spcBef>
              <a:buClr>
                <a:schemeClr val="bg1"/>
              </a:buClr>
              <a:buFont typeface="Tahoma" panose="020B0604030504040204" pitchFamily="34" charset="0"/>
              <a:buChar char="⁄"/>
              <a:defRPr sz="1000" i="0">
                <a:solidFill>
                  <a:schemeClr val="bg1"/>
                </a:solidFill>
              </a:defRPr>
            </a:lvl6pPr>
            <a:lvl7pPr marL="266700" indent="-171450" algn="just">
              <a:lnSpc>
                <a:spcPct val="100000"/>
              </a:lnSpc>
              <a:spcBef>
                <a:spcPts val="400"/>
              </a:spcBef>
              <a:buClr>
                <a:schemeClr val="bg1"/>
              </a:buClr>
              <a:buFont typeface="Tahoma" panose="020B0604030504040204" pitchFamily="34" charset="0"/>
              <a:buChar char="⁄"/>
              <a:defRPr sz="1000" i="0" baseline="0">
                <a:solidFill>
                  <a:schemeClr val="bg1"/>
                </a:solidFill>
              </a:defRPr>
            </a:lvl7pPr>
            <a:lvl8pPr marL="266700" indent="-171450" algn="just">
              <a:lnSpc>
                <a:spcPct val="100000"/>
              </a:lnSpc>
              <a:spcBef>
                <a:spcPts val="400"/>
              </a:spcBef>
              <a:buClr>
                <a:schemeClr val="bg1"/>
              </a:buClr>
              <a:buFont typeface="Tahoma" panose="020B0604030504040204" pitchFamily="34" charset="0"/>
              <a:buChar char="⁄"/>
              <a:defRPr sz="1000" i="0" baseline="0">
                <a:solidFill>
                  <a:schemeClr val="bg1"/>
                </a:solidFill>
              </a:defRPr>
            </a:lvl8pPr>
            <a:lvl9pPr marL="266700" indent="-171450" algn="just">
              <a:lnSpc>
                <a:spcPct val="100000"/>
              </a:lnSpc>
              <a:spcBef>
                <a:spcPts val="400"/>
              </a:spcBef>
              <a:buClr>
                <a:schemeClr val="bg1"/>
              </a:buClr>
              <a:buFont typeface="Tahoma" panose="020B0604030504040204" pitchFamily="34" charset="0"/>
              <a:buChar char="⁄"/>
              <a:defRPr sz="1000" i="0" baseline="0">
                <a:solidFill>
                  <a:schemeClr val="bg1"/>
                </a:solidFill>
              </a:defRPr>
            </a:lvl9pPr>
          </a:lstStyle>
          <a:p>
            <a:pPr lvl="0"/>
            <a:r>
              <a:rPr lang="fr-FR"/>
              <a:t>Résultat ou élément-clé</a:t>
            </a:r>
          </a:p>
          <a:p>
            <a:pPr lvl="0"/>
            <a:r>
              <a:rPr lang="fr-FR"/>
              <a:t>Résultat ou élément-clé</a:t>
            </a:r>
          </a:p>
          <a:p>
            <a:pPr lvl="0"/>
            <a:r>
              <a:rPr lang="fr-FR"/>
              <a:t>Résultat ou élément-clé</a:t>
            </a:r>
          </a:p>
        </p:txBody>
      </p:sp>
      <p:sp>
        <p:nvSpPr>
          <p:cNvPr id="27" name="Text Placeholder 4"/>
          <p:cNvSpPr>
            <a:spLocks noGrp="1"/>
          </p:cNvSpPr>
          <p:nvPr>
            <p:ph type="body" sz="quarter" idx="22" hasCustomPrompt="1"/>
          </p:nvPr>
        </p:nvSpPr>
        <p:spPr>
          <a:xfrm>
            <a:off x="6431742" y="5189706"/>
            <a:ext cx="2399262" cy="1044000"/>
          </a:xfrm>
          <a:solidFill>
            <a:schemeClr val="tx2"/>
          </a:solidFill>
        </p:spPr>
        <p:txBody>
          <a:bodyPr vert="horz" lIns="108000" tIns="108000" rIns="108000" bIns="108000" rtlCol="0" anchor="ctr">
            <a:noAutofit/>
          </a:bodyPr>
          <a:lstStyle>
            <a:lvl1pPr>
              <a:defRPr lang="fr-FR" sz="1000" dirty="0" smtClean="0"/>
            </a:lvl1pPr>
          </a:lstStyle>
          <a:p>
            <a:pPr marL="266700" marR="0" lvl="0" indent="-171450" algn="l" fontAlgn="auto">
              <a:spcBef>
                <a:spcPts val="400"/>
              </a:spcBef>
              <a:spcAft>
                <a:spcPts val="0"/>
              </a:spcAft>
              <a:buClr>
                <a:schemeClr val="bg2"/>
              </a:buClr>
              <a:buSzTx/>
              <a:buFont typeface="Tempus Sans ITC" panose="04020404030D07020202" pitchFamily="82" charset="0"/>
              <a:buChar char="/"/>
            </a:pPr>
            <a:r>
              <a:rPr lang="fr-FR"/>
              <a:t>Résultat ou élément-clé</a:t>
            </a:r>
          </a:p>
          <a:p>
            <a:pPr marL="266700" marR="0" lvl="0" indent="-171450" algn="l" fontAlgn="auto">
              <a:spcBef>
                <a:spcPts val="400"/>
              </a:spcBef>
              <a:spcAft>
                <a:spcPts val="0"/>
              </a:spcAft>
              <a:buClr>
                <a:schemeClr val="bg2"/>
              </a:buClr>
              <a:buSzTx/>
              <a:buFont typeface="Tempus Sans ITC" panose="04020404030D07020202" pitchFamily="82" charset="0"/>
              <a:buChar char="/"/>
            </a:pPr>
            <a:r>
              <a:rPr lang="fr-FR"/>
              <a:t>Résultat ou élément-clé</a:t>
            </a:r>
          </a:p>
          <a:p>
            <a:pPr marL="266700" marR="0" lvl="0" indent="-171450" algn="l" fontAlgn="auto">
              <a:spcBef>
                <a:spcPts val="400"/>
              </a:spcBef>
              <a:spcAft>
                <a:spcPts val="0"/>
              </a:spcAft>
              <a:buClr>
                <a:schemeClr val="bg2"/>
              </a:buClr>
              <a:buSzTx/>
              <a:buFont typeface="Tempus Sans ITC" panose="04020404030D07020202" pitchFamily="82" charset="0"/>
              <a:buChar char="/"/>
            </a:pPr>
            <a:r>
              <a:rPr lang="fr-FR"/>
              <a:t>Résultat ou élément-clé</a:t>
            </a:r>
          </a:p>
        </p:txBody>
      </p:sp>
      <p:sp>
        <p:nvSpPr>
          <p:cNvPr id="28" name="Text Placeholder 4"/>
          <p:cNvSpPr>
            <a:spLocks noGrp="1"/>
          </p:cNvSpPr>
          <p:nvPr>
            <p:ph type="body" sz="quarter" idx="23" hasCustomPrompt="1"/>
          </p:nvPr>
        </p:nvSpPr>
        <p:spPr>
          <a:xfrm>
            <a:off x="330805" y="5549706"/>
            <a:ext cx="2990769" cy="324000"/>
          </a:xfrm>
          <a:solidFill>
            <a:schemeClr val="tx2"/>
          </a:solidFill>
        </p:spPr>
        <p:txBody>
          <a:bodyPr anchor="ctr">
            <a:noAutofit/>
          </a:bodyPr>
          <a:lstStyle>
            <a:lvl1pPr marL="95250" indent="0" algn="l">
              <a:lnSpc>
                <a:spcPct val="100000"/>
              </a:lnSpc>
              <a:spcBef>
                <a:spcPts val="400"/>
              </a:spcBef>
              <a:buClr>
                <a:schemeClr val="bg1"/>
              </a:buClr>
              <a:buFontTx/>
              <a:buNone/>
              <a:defRPr sz="1400" b="0" i="0" cap="none" baseline="0">
                <a:solidFill>
                  <a:schemeClr val="bg2"/>
                </a:solidFill>
              </a:defRPr>
            </a:lvl1pPr>
            <a:lvl2pPr marL="95250" indent="0" algn="just">
              <a:lnSpc>
                <a:spcPct val="100000"/>
              </a:lnSpc>
              <a:spcBef>
                <a:spcPts val="400"/>
              </a:spcBef>
              <a:buClr>
                <a:schemeClr val="bg1"/>
              </a:buClr>
              <a:buFontTx/>
              <a:buNone/>
              <a:defRPr sz="1200" i="0" cap="none" baseline="0">
                <a:solidFill>
                  <a:schemeClr val="bg1"/>
                </a:solidFill>
              </a:defRPr>
            </a:lvl2pPr>
            <a:lvl3pPr marL="95250" indent="0" algn="just">
              <a:lnSpc>
                <a:spcPct val="100000"/>
              </a:lnSpc>
              <a:spcBef>
                <a:spcPts val="400"/>
              </a:spcBef>
              <a:buClr>
                <a:schemeClr val="bg1"/>
              </a:buClr>
              <a:buFontTx/>
              <a:buNone/>
              <a:defRPr sz="1200" i="0">
                <a:solidFill>
                  <a:schemeClr val="bg1"/>
                </a:solidFill>
              </a:defRPr>
            </a:lvl3pPr>
            <a:lvl4pPr marL="95250" indent="0" algn="just">
              <a:lnSpc>
                <a:spcPct val="100000"/>
              </a:lnSpc>
              <a:spcBef>
                <a:spcPts val="400"/>
              </a:spcBef>
              <a:buClr>
                <a:schemeClr val="bg1"/>
              </a:buClr>
              <a:buFontTx/>
              <a:buNone/>
              <a:defRPr sz="1200" i="0" cap="none" baseline="0">
                <a:solidFill>
                  <a:schemeClr val="bg1"/>
                </a:solidFill>
              </a:defRPr>
            </a:lvl4pPr>
            <a:lvl5pPr marL="95250" indent="0" algn="just">
              <a:lnSpc>
                <a:spcPct val="100000"/>
              </a:lnSpc>
              <a:spcBef>
                <a:spcPts val="400"/>
              </a:spcBef>
              <a:buClr>
                <a:schemeClr val="bg1"/>
              </a:buClr>
              <a:buFontTx/>
              <a:buNone/>
              <a:defRPr sz="1200" i="0">
                <a:solidFill>
                  <a:schemeClr val="bg1"/>
                </a:solidFill>
              </a:defRPr>
            </a:lvl5pPr>
            <a:lvl6pPr marL="95250" indent="0" algn="just">
              <a:lnSpc>
                <a:spcPct val="100000"/>
              </a:lnSpc>
              <a:spcBef>
                <a:spcPts val="400"/>
              </a:spcBef>
              <a:buClr>
                <a:schemeClr val="bg1"/>
              </a:buClr>
              <a:buFontTx/>
              <a:buNone/>
              <a:defRPr sz="1200" i="0">
                <a:solidFill>
                  <a:schemeClr val="bg1"/>
                </a:solidFill>
              </a:defRPr>
            </a:lvl6pPr>
            <a:lvl7pPr marL="95250" indent="0" algn="just">
              <a:lnSpc>
                <a:spcPct val="100000"/>
              </a:lnSpc>
              <a:spcBef>
                <a:spcPts val="400"/>
              </a:spcBef>
              <a:buClr>
                <a:schemeClr val="bg1"/>
              </a:buClr>
              <a:buFontTx/>
              <a:buNone/>
              <a:defRPr sz="1200" i="0" baseline="0">
                <a:solidFill>
                  <a:schemeClr val="bg1"/>
                </a:solidFill>
              </a:defRPr>
            </a:lvl7pPr>
            <a:lvl8pPr marL="95250" indent="0" algn="just">
              <a:lnSpc>
                <a:spcPct val="100000"/>
              </a:lnSpc>
              <a:spcBef>
                <a:spcPts val="400"/>
              </a:spcBef>
              <a:buClr>
                <a:schemeClr val="bg1"/>
              </a:buClr>
              <a:buFontTx/>
              <a:buNone/>
              <a:defRPr sz="1200" i="0" baseline="0">
                <a:solidFill>
                  <a:schemeClr val="bg1"/>
                </a:solidFill>
              </a:defRPr>
            </a:lvl8pPr>
            <a:lvl9pPr marL="95250" indent="0" algn="just">
              <a:lnSpc>
                <a:spcPct val="100000"/>
              </a:lnSpc>
              <a:spcBef>
                <a:spcPts val="400"/>
              </a:spcBef>
              <a:buClr>
                <a:schemeClr val="bg1"/>
              </a:buClr>
              <a:buFontTx/>
              <a:buNone/>
              <a:defRPr sz="1200" i="0" baseline="0">
                <a:solidFill>
                  <a:schemeClr val="bg1"/>
                </a:solidFill>
              </a:defRPr>
            </a:lvl9pPr>
          </a:lstStyle>
          <a:p>
            <a:pPr lvl="0"/>
            <a:r>
              <a:rPr lang="fr-FR"/>
              <a:t>Résultats et éléments-clés</a:t>
            </a:r>
          </a:p>
        </p:txBody>
      </p:sp>
      <p:sp>
        <p:nvSpPr>
          <p:cNvPr id="12" name="Title 1"/>
          <p:cNvSpPr>
            <a:spLocks noGrp="1"/>
          </p:cNvSpPr>
          <p:nvPr>
            <p:ph type="title" hasCustomPrompt="1"/>
          </p:nvPr>
        </p:nvSpPr>
        <p:spPr>
          <a:xfrm>
            <a:off x="319015" y="404665"/>
            <a:ext cx="8507077" cy="863748"/>
          </a:xfrm>
        </p:spPr>
        <p:txBody>
          <a:bodyPr lIns="108000" tIns="0" rIns="108000" bIns="0"/>
          <a:lstStyle>
            <a:lvl1pPr>
              <a:defRPr sz="2200" baseline="0">
                <a:solidFill>
                  <a:schemeClr val="bg2"/>
                </a:solidFill>
              </a:defRPr>
            </a:lvl1pPr>
          </a:lstStyle>
          <a:p>
            <a:r>
              <a:rPr lang="en-US"/>
              <a:t>Complete with a title here that carries your message on two lines at most for more </a:t>
            </a:r>
            <a:r>
              <a:rPr lang="en-US" noProof="0"/>
              <a:t>readability</a:t>
            </a:r>
            <a:endParaRPr lang="fr-FR" noProof="0"/>
          </a:p>
        </p:txBody>
      </p:sp>
      <p:sp>
        <p:nvSpPr>
          <p:cNvPr id="14" name="Text Placeholder 8"/>
          <p:cNvSpPr>
            <a:spLocks noGrp="1"/>
          </p:cNvSpPr>
          <p:nvPr>
            <p:ph type="body" sz="quarter" idx="13" hasCustomPrompt="1"/>
          </p:nvPr>
        </p:nvSpPr>
        <p:spPr>
          <a:xfrm>
            <a:off x="319015" y="144314"/>
            <a:ext cx="8507077" cy="260350"/>
          </a:xfrm>
          <a:prstGeom prst="rect">
            <a:avLst/>
          </a:prstGeom>
        </p:spPr>
        <p:txBody>
          <a:bodyPr lIns="108000" tIns="0" rIns="108000" bIns="0" anchor="b"/>
          <a:lstStyle>
            <a:lvl1pPr>
              <a:spcBef>
                <a:spcPts val="0"/>
              </a:spcBef>
              <a:defRPr sz="1000" i="0" cap="all" baseline="0">
                <a:solidFill>
                  <a:schemeClr val="accent4"/>
                </a:solidFill>
                <a:latin typeface="+mj-lt"/>
              </a:defRPr>
            </a:lvl1pPr>
            <a:lvl2pPr>
              <a:defRPr sz="1000"/>
            </a:lvl2pPr>
          </a:lstStyle>
          <a:p>
            <a:pPr lvl="0"/>
            <a:r>
              <a:rPr lang="en-US" noProof="0"/>
              <a:t>Insert a top title here - must not exceed 1 line</a:t>
            </a:r>
          </a:p>
        </p:txBody>
      </p:sp>
    </p:spTree>
    <p:extLst>
      <p:ext uri="{BB962C8B-B14F-4D97-AF65-F5344CB8AC3E}">
        <p14:creationId xmlns:p14="http://schemas.microsoft.com/office/powerpoint/2010/main" val="12213149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Purple background + image">
    <p:bg>
      <p:bgPr>
        <a:solidFill>
          <a:schemeClr val="bg2"/>
        </a:solidFill>
        <a:effectLst/>
      </p:bgPr>
    </p:bg>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2" r="-63997" b="-5943"/>
          <a:stretch/>
        </p:blipFill>
        <p:spPr bwMode="auto">
          <a:xfrm>
            <a:off x="0" y="1"/>
            <a:ext cx="9144000" cy="6856413"/>
          </a:xfrm>
          <a:prstGeom prst="rect">
            <a:avLst/>
          </a:prstGeom>
          <a:solidFill>
            <a:schemeClr val="bg2"/>
          </a:solidFill>
          <a:ln>
            <a:noFill/>
          </a:ln>
          <a:effectLst/>
        </p:spPr>
      </p:pic>
      <p:sp>
        <p:nvSpPr>
          <p:cNvPr id="9" name="Espace réservé pour une image  35"/>
          <p:cNvSpPr>
            <a:spLocks noGrp="1"/>
          </p:cNvSpPr>
          <p:nvPr>
            <p:ph type="pic" sz="quarter" idx="10" hasCustomPrompt="1"/>
          </p:nvPr>
        </p:nvSpPr>
        <p:spPr bwMode="gray">
          <a:xfrm>
            <a:off x="0" y="2"/>
            <a:ext cx="5639262" cy="6621613"/>
          </a:xfrm>
          <a:custGeom>
            <a:avLst/>
            <a:gdLst>
              <a:gd name="connsiteX0" fmla="*/ 0 w 6097588"/>
              <a:gd name="connsiteY0" fmla="*/ 0 h 4795838"/>
              <a:gd name="connsiteX1" fmla="*/ 6097588 w 6097588"/>
              <a:gd name="connsiteY1" fmla="*/ 0 h 4795838"/>
              <a:gd name="connsiteX2" fmla="*/ 6097588 w 6097588"/>
              <a:gd name="connsiteY2" fmla="*/ 4795838 h 4795838"/>
              <a:gd name="connsiteX3" fmla="*/ 0 w 6097588"/>
              <a:gd name="connsiteY3" fmla="*/ 4795838 h 4795838"/>
              <a:gd name="connsiteX4" fmla="*/ 0 w 6097588"/>
              <a:gd name="connsiteY4" fmla="*/ 0 h 4795838"/>
              <a:gd name="connsiteX0" fmla="*/ 0 w 6097588"/>
              <a:gd name="connsiteY0" fmla="*/ 0 h 6635927"/>
              <a:gd name="connsiteX1" fmla="*/ 6097588 w 6097588"/>
              <a:gd name="connsiteY1" fmla="*/ 0 h 6635927"/>
              <a:gd name="connsiteX2" fmla="*/ 1051455 w 6097588"/>
              <a:gd name="connsiteY2" fmla="*/ 6635927 h 6635927"/>
              <a:gd name="connsiteX3" fmla="*/ 0 w 6097588"/>
              <a:gd name="connsiteY3" fmla="*/ 4795838 h 6635927"/>
              <a:gd name="connsiteX4" fmla="*/ 0 w 6097588"/>
              <a:gd name="connsiteY4" fmla="*/ 0 h 6635927"/>
              <a:gd name="connsiteX0" fmla="*/ 0 w 6097588"/>
              <a:gd name="connsiteY0" fmla="*/ 0 h 6502879"/>
              <a:gd name="connsiteX1" fmla="*/ 6097588 w 6097588"/>
              <a:gd name="connsiteY1" fmla="*/ 0 h 6502879"/>
              <a:gd name="connsiteX2" fmla="*/ 1027264 w 6097588"/>
              <a:gd name="connsiteY2" fmla="*/ 6502879 h 6502879"/>
              <a:gd name="connsiteX3" fmla="*/ 0 w 6097588"/>
              <a:gd name="connsiteY3" fmla="*/ 4795838 h 6502879"/>
              <a:gd name="connsiteX4" fmla="*/ 0 w 6097588"/>
              <a:gd name="connsiteY4" fmla="*/ 0 h 6502879"/>
              <a:gd name="connsiteX0" fmla="*/ 0 w 6097588"/>
              <a:gd name="connsiteY0" fmla="*/ 0 h 6616574"/>
              <a:gd name="connsiteX1" fmla="*/ 6097588 w 6097588"/>
              <a:gd name="connsiteY1" fmla="*/ 0 h 6616574"/>
              <a:gd name="connsiteX2" fmla="*/ 1044198 w 6097588"/>
              <a:gd name="connsiteY2" fmla="*/ 6616574 h 6616574"/>
              <a:gd name="connsiteX3" fmla="*/ 0 w 6097588"/>
              <a:gd name="connsiteY3" fmla="*/ 4795838 h 6616574"/>
              <a:gd name="connsiteX4" fmla="*/ 0 w 6097588"/>
              <a:gd name="connsiteY4" fmla="*/ 0 h 6616574"/>
              <a:gd name="connsiteX0" fmla="*/ 0 w 6097588"/>
              <a:gd name="connsiteY0" fmla="*/ 0 h 6575450"/>
              <a:gd name="connsiteX1" fmla="*/ 6097588 w 6097588"/>
              <a:gd name="connsiteY1" fmla="*/ 0 h 6575450"/>
              <a:gd name="connsiteX2" fmla="*/ 1078065 w 6097588"/>
              <a:gd name="connsiteY2" fmla="*/ 6575450 h 6575450"/>
              <a:gd name="connsiteX3" fmla="*/ 0 w 6097588"/>
              <a:gd name="connsiteY3" fmla="*/ 4795838 h 6575450"/>
              <a:gd name="connsiteX4" fmla="*/ 0 w 6097588"/>
              <a:gd name="connsiteY4" fmla="*/ 0 h 6575450"/>
              <a:gd name="connsiteX0" fmla="*/ 0 w 6097588"/>
              <a:gd name="connsiteY0" fmla="*/ 0 h 6616574"/>
              <a:gd name="connsiteX1" fmla="*/ 6097588 w 6097588"/>
              <a:gd name="connsiteY1" fmla="*/ 0 h 6616574"/>
              <a:gd name="connsiteX2" fmla="*/ 1046618 w 6097588"/>
              <a:gd name="connsiteY2" fmla="*/ 6616574 h 6616574"/>
              <a:gd name="connsiteX3" fmla="*/ 0 w 6097588"/>
              <a:gd name="connsiteY3" fmla="*/ 4795838 h 6616574"/>
              <a:gd name="connsiteX4" fmla="*/ 0 w 6097588"/>
              <a:gd name="connsiteY4" fmla="*/ 0 h 6616574"/>
              <a:gd name="connsiteX0" fmla="*/ 0 w 6097588"/>
              <a:gd name="connsiteY0" fmla="*/ 0 h 6529489"/>
              <a:gd name="connsiteX1" fmla="*/ 6097588 w 6097588"/>
              <a:gd name="connsiteY1" fmla="*/ 0 h 6529489"/>
              <a:gd name="connsiteX2" fmla="*/ 1116770 w 6097588"/>
              <a:gd name="connsiteY2" fmla="*/ 6529489 h 6529489"/>
              <a:gd name="connsiteX3" fmla="*/ 0 w 6097588"/>
              <a:gd name="connsiteY3" fmla="*/ 4795838 h 6529489"/>
              <a:gd name="connsiteX4" fmla="*/ 0 w 6097588"/>
              <a:gd name="connsiteY4" fmla="*/ 0 h 6529489"/>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611736"/>
              <a:gd name="connsiteX1" fmla="*/ 6097588 w 6097588"/>
              <a:gd name="connsiteY1" fmla="*/ 0 h 6611736"/>
              <a:gd name="connsiteX2" fmla="*/ 1041780 w 6097588"/>
              <a:gd name="connsiteY2" fmla="*/ 6611736 h 6611736"/>
              <a:gd name="connsiteX3" fmla="*/ 0 w 6097588"/>
              <a:gd name="connsiteY3" fmla="*/ 4795838 h 6611736"/>
              <a:gd name="connsiteX4" fmla="*/ 0 w 6097588"/>
              <a:gd name="connsiteY4" fmla="*/ 0 h 6611736"/>
              <a:gd name="connsiteX0" fmla="*/ 0 w 6097588"/>
              <a:gd name="connsiteY0" fmla="*/ 0 h 6577675"/>
              <a:gd name="connsiteX1" fmla="*/ 6097588 w 6097588"/>
              <a:gd name="connsiteY1" fmla="*/ 0 h 6577675"/>
              <a:gd name="connsiteX2" fmla="*/ 1062740 w 6097588"/>
              <a:gd name="connsiteY2" fmla="*/ 6577675 h 6577675"/>
              <a:gd name="connsiteX3" fmla="*/ 0 w 6097588"/>
              <a:gd name="connsiteY3" fmla="*/ 4795838 h 6577675"/>
              <a:gd name="connsiteX4" fmla="*/ 0 w 6097588"/>
              <a:gd name="connsiteY4" fmla="*/ 0 h 6577675"/>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14356"/>
              <a:gd name="connsiteX1" fmla="*/ 6097588 w 6097588"/>
              <a:gd name="connsiteY1" fmla="*/ 0 h 6614356"/>
              <a:gd name="connsiteX2" fmla="*/ 1047020 w 6097588"/>
              <a:gd name="connsiteY2" fmla="*/ 6614356 h 6614356"/>
              <a:gd name="connsiteX3" fmla="*/ 0 w 6097588"/>
              <a:gd name="connsiteY3" fmla="*/ 4795838 h 6614356"/>
              <a:gd name="connsiteX4" fmla="*/ 0 w 6097588"/>
              <a:gd name="connsiteY4" fmla="*/ 0 h 6614356"/>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097588"/>
              <a:gd name="connsiteY0" fmla="*/ 0 h 6621613"/>
              <a:gd name="connsiteX1" fmla="*/ 6097588 w 6097588"/>
              <a:gd name="connsiteY1" fmla="*/ 0 h 6621613"/>
              <a:gd name="connsiteX2" fmla="*/ 1050649 w 6097588"/>
              <a:gd name="connsiteY2" fmla="*/ 6621613 h 6621613"/>
              <a:gd name="connsiteX3" fmla="*/ 0 w 6097588"/>
              <a:gd name="connsiteY3" fmla="*/ 4795838 h 6621613"/>
              <a:gd name="connsiteX4" fmla="*/ 0 w 6097588"/>
              <a:gd name="connsiteY4" fmla="*/ 0 h 6621613"/>
              <a:gd name="connsiteX0" fmla="*/ 0 w 6108739"/>
              <a:gd name="connsiteY0" fmla="*/ 0 h 6621613"/>
              <a:gd name="connsiteX1" fmla="*/ 6108739 w 6108739"/>
              <a:gd name="connsiteY1" fmla="*/ 0 h 6621613"/>
              <a:gd name="connsiteX2" fmla="*/ 1050649 w 6108739"/>
              <a:gd name="connsiteY2" fmla="*/ 6621613 h 6621613"/>
              <a:gd name="connsiteX3" fmla="*/ 0 w 6108739"/>
              <a:gd name="connsiteY3" fmla="*/ 4795838 h 6621613"/>
              <a:gd name="connsiteX4" fmla="*/ 0 w 6108739"/>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 name="connsiteX0" fmla="*/ 0 w 6099214"/>
              <a:gd name="connsiteY0" fmla="*/ 0 h 6621613"/>
              <a:gd name="connsiteX1" fmla="*/ 6099214 w 6099214"/>
              <a:gd name="connsiteY1" fmla="*/ 0 h 6621613"/>
              <a:gd name="connsiteX2" fmla="*/ 1050649 w 6099214"/>
              <a:gd name="connsiteY2" fmla="*/ 6621613 h 6621613"/>
              <a:gd name="connsiteX3" fmla="*/ 0 w 6099214"/>
              <a:gd name="connsiteY3" fmla="*/ 4795838 h 6621613"/>
              <a:gd name="connsiteX4" fmla="*/ 0 w 6099214"/>
              <a:gd name="connsiteY4" fmla="*/ 0 h 662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214" h="6621613">
                <a:moveTo>
                  <a:pt x="0" y="0"/>
                </a:moveTo>
                <a:lnTo>
                  <a:pt x="6099214" y="0"/>
                </a:lnTo>
                <a:cubicBezTo>
                  <a:pt x="3490483" y="2165821"/>
                  <a:pt x="1902596" y="4985807"/>
                  <a:pt x="1050649" y="6621613"/>
                </a:cubicBezTo>
                <a:lnTo>
                  <a:pt x="0" y="4795838"/>
                </a:lnTo>
                <a:lnTo>
                  <a:pt x="0" y="0"/>
                </a:lnTo>
                <a:close/>
              </a:path>
            </a:pathLst>
          </a:custGeom>
        </p:spPr>
        <p:txBody>
          <a:bodyPr anchor="ctr"/>
          <a:lstStyle>
            <a:lvl1pPr marL="0" indent="0" algn="l">
              <a:buNone/>
              <a:defRPr sz="1800" b="0" i="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noProof="0"/>
              <a:t>Click here &gt;&gt;</a:t>
            </a:r>
          </a:p>
          <a:p>
            <a:r>
              <a:rPr lang="en-US" noProof="0"/>
              <a:t>to insert a picture</a:t>
            </a:r>
          </a:p>
        </p:txBody>
      </p:sp>
      <p:sp>
        <p:nvSpPr>
          <p:cNvPr id="17" name="Rectangle 16"/>
          <p:cNvSpPr/>
          <p:nvPr userDrawn="1"/>
        </p:nvSpPr>
        <p:spPr>
          <a:xfrm>
            <a:off x="6964881" y="6503348"/>
            <a:ext cx="1503133" cy="230400"/>
          </a:xfrm>
          <a:prstGeom prst="rect">
            <a:avLst/>
          </a:prstGeom>
        </p:spPr>
        <p:txBody>
          <a:bodyPr wrap="square" anchor="ctr">
            <a:spAutoFit/>
          </a:bodyPr>
          <a:lstStyle/>
          <a:p>
            <a:pPr marL="0" marR="0" lvl="0" indent="0" algn="r" defTabSz="914400" rtl="0" eaLnBrk="1" fontAlgn="auto" latinLnBrk="0" hangingPunct="1">
              <a:lnSpc>
                <a:spcPct val="100000"/>
              </a:lnSpc>
              <a:spcBef>
                <a:spcPts val="400"/>
              </a:spcBef>
              <a:spcAft>
                <a:spcPts val="0"/>
              </a:spcAft>
              <a:buClr>
                <a:srgbClr val="660066"/>
              </a:buClr>
              <a:buSzTx/>
              <a:buFontTx/>
              <a:buNone/>
              <a:tabLst/>
              <a:defRPr/>
            </a:pPr>
            <a:r>
              <a:rPr kumimoji="0" lang="en-US" sz="600" b="0" i="0" u="none" strike="noStrike" kern="1200" cap="none" spc="0" normalizeH="0" baseline="0" noProof="0" err="1">
                <a:ln>
                  <a:noFill/>
                </a:ln>
                <a:solidFill>
                  <a:srgbClr val="FFFFFF"/>
                </a:solidFill>
                <a:effectLst/>
                <a:uLnTx/>
                <a:uFillTx/>
                <a:latin typeface="Tahoma"/>
                <a:ea typeface="Tahoma" panose="020B0604030504040204" pitchFamily="34" charset="0"/>
                <a:cs typeface="Tahoma" panose="020B0604030504040204" pitchFamily="34" charset="0"/>
              </a:rPr>
              <a:t>confidentiel</a:t>
            </a:r>
            <a:r>
              <a:rPr kumimoji="0" lang="en-US" sz="600" b="0" i="0" u="none" strike="noStrike" kern="1200" cap="none" spc="0" normalizeH="0" baseline="0" noProof="0">
                <a:ln>
                  <a:noFill/>
                </a:ln>
                <a:solidFill>
                  <a:srgbClr val="FFFFFF"/>
                </a:solidFill>
                <a:effectLst/>
                <a:uLnTx/>
                <a:uFillTx/>
                <a:latin typeface="Tahoma"/>
                <a:ea typeface="Tahoma" panose="020B0604030504040204" pitchFamily="34" charset="0"/>
                <a:cs typeface="Tahoma" panose="020B0604030504040204" pitchFamily="34" charset="0"/>
              </a:rPr>
              <a:t> </a:t>
            </a:r>
            <a:r>
              <a:rPr kumimoji="0" lang="en-US" sz="900" b="0" i="0" u="none" strike="noStrike" kern="1200" cap="none" spc="0" normalizeH="0" baseline="0" noProof="0">
                <a:ln>
                  <a:noFill/>
                </a:ln>
                <a:solidFill>
                  <a:srgbClr val="FFFFFF"/>
                </a:solidFill>
                <a:effectLst/>
                <a:uLnTx/>
                <a:uFillTx/>
                <a:latin typeface="Tahoma"/>
                <a:ea typeface="Tahoma" panose="020B0604030504040204" pitchFamily="34" charset="0"/>
                <a:cs typeface="Tahoma" panose="020B0604030504040204" pitchFamily="34" charset="0"/>
              </a:rPr>
              <a:t>| © WAVESTONE</a:t>
            </a:r>
          </a:p>
        </p:txBody>
      </p:sp>
      <p:sp>
        <p:nvSpPr>
          <p:cNvPr id="18" name="Textfeld 6"/>
          <p:cNvSpPr txBox="1"/>
          <p:nvPr userDrawn="1"/>
        </p:nvSpPr>
        <p:spPr bwMode="gray">
          <a:xfrm>
            <a:off x="8493666" y="6549298"/>
            <a:ext cx="332308" cy="138499"/>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2254E-7EB4-45E4-904F-3575BFE2F20B}" type="slidenum">
              <a:rPr kumimoji="0" lang="en-US" sz="900" b="0" i="0" u="none" strike="noStrike" kern="1200" cap="none" spc="0" normalizeH="0" baseline="0" noProof="0" smtClean="0">
                <a:ln>
                  <a:noFill/>
                </a:ln>
                <a:solidFill>
                  <a:srgbClr val="FFFFFF"/>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3569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B302D89-0CF0-4A1E-AFDF-C3997DFE7B2C}" type="slidenum">
              <a:rPr lang="fr-FR" smtClean="0"/>
              <a:pPr/>
              <a:t>‹N°›</a:t>
            </a:fld>
            <a:endParaRPr lang="fr-FR"/>
          </a:p>
        </p:txBody>
      </p:sp>
    </p:spTree>
    <p:extLst>
      <p:ext uri="{BB962C8B-B14F-4D97-AF65-F5344CB8AC3E}">
        <p14:creationId xmlns:p14="http://schemas.microsoft.com/office/powerpoint/2010/main" val="283650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6BA7B6B8-529C-465F-A35B-898488350AA5}" type="datetimeFigureOut">
              <a:rPr lang="fr-FR" smtClean="0"/>
              <a:pPr/>
              <a:t>04/09/2023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B302D89-0CF0-4A1E-AFDF-C3997DFE7B2C}" type="slidenum">
              <a:rPr lang="fr-FR" smtClean="0"/>
              <a:pPr/>
              <a:t>‹N°›</a:t>
            </a:fld>
            <a:endParaRPr lang="fr-FR"/>
          </a:p>
        </p:txBody>
      </p:sp>
    </p:spTree>
    <p:extLst>
      <p:ext uri="{BB962C8B-B14F-4D97-AF65-F5344CB8AC3E}">
        <p14:creationId xmlns:p14="http://schemas.microsoft.com/office/powerpoint/2010/main" val="364970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5.pn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7B6B8-529C-465F-A35B-898488350AA5}" type="datetimeFigureOut">
              <a:rPr lang="fr-FR" smtClean="0"/>
              <a:pPr/>
              <a:t>04/09/2023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302D89-0CF0-4A1E-AFDF-C3997DFE7B2C}" type="slidenum">
              <a:rPr lang="fr-FR" smtClean="0"/>
              <a:pPr/>
              <a:t>‹N°›</a:t>
            </a:fld>
            <a:endParaRPr lang="fr-FR"/>
          </a:p>
        </p:txBody>
      </p:sp>
      <p:grpSp>
        <p:nvGrpSpPr>
          <p:cNvPr id="31" name="Groupe 30">
            <a:extLst>
              <a:ext uri="{FF2B5EF4-FFF2-40B4-BE49-F238E27FC236}">
                <a16:creationId xmlns:a16="http://schemas.microsoft.com/office/drawing/2014/main" id="{18B05904-3DC1-402C-BE37-D66601B90EC6}"/>
              </a:ext>
            </a:extLst>
          </p:cNvPr>
          <p:cNvGrpSpPr/>
          <p:nvPr userDrawn="1"/>
        </p:nvGrpSpPr>
        <p:grpSpPr>
          <a:xfrm>
            <a:off x="7491675" y="5531642"/>
            <a:ext cx="1163877" cy="1142208"/>
            <a:chOff x="6708775" y="-482600"/>
            <a:chExt cx="596900" cy="585787"/>
          </a:xfrm>
        </p:grpSpPr>
        <p:sp>
          <p:nvSpPr>
            <p:cNvPr id="32" name="Freeform 244">
              <a:extLst>
                <a:ext uri="{FF2B5EF4-FFF2-40B4-BE49-F238E27FC236}">
                  <a16:creationId xmlns:a16="http://schemas.microsoft.com/office/drawing/2014/main" id="{5E4E6750-E829-40CC-8948-BDD730177A75}"/>
                </a:ext>
              </a:extLst>
            </p:cNvPr>
            <p:cNvSpPr>
              <a:spLocks/>
            </p:cNvSpPr>
            <p:nvPr/>
          </p:nvSpPr>
          <p:spPr bwMode="auto">
            <a:xfrm>
              <a:off x="6718300" y="-82550"/>
              <a:ext cx="39688" cy="38100"/>
            </a:xfrm>
            <a:custGeom>
              <a:avLst/>
              <a:gdLst>
                <a:gd name="T0" fmla="*/ 14 w 80"/>
                <a:gd name="T1" fmla="*/ 66 h 80"/>
                <a:gd name="T2" fmla="*/ 14 w 80"/>
                <a:gd name="T3" fmla="*/ 0 h 80"/>
                <a:gd name="T4" fmla="*/ 0 w 80"/>
                <a:gd name="T5" fmla="*/ 0 h 80"/>
                <a:gd name="T6" fmla="*/ 0 w 80"/>
                <a:gd name="T7" fmla="*/ 80 h 80"/>
                <a:gd name="T8" fmla="*/ 80 w 80"/>
                <a:gd name="T9" fmla="*/ 80 h 80"/>
                <a:gd name="T10" fmla="*/ 80 w 80"/>
                <a:gd name="T11" fmla="*/ 0 h 80"/>
                <a:gd name="T12" fmla="*/ 67 w 80"/>
                <a:gd name="T13" fmla="*/ 0 h 80"/>
                <a:gd name="T14" fmla="*/ 67 w 80"/>
                <a:gd name="T15" fmla="*/ 66 h 80"/>
                <a:gd name="T16" fmla="*/ 14 w 80"/>
                <a:gd name="T17"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14" y="66"/>
                  </a:moveTo>
                  <a:lnTo>
                    <a:pt x="14" y="0"/>
                  </a:lnTo>
                  <a:lnTo>
                    <a:pt x="0" y="0"/>
                  </a:lnTo>
                  <a:lnTo>
                    <a:pt x="0" y="80"/>
                  </a:lnTo>
                  <a:lnTo>
                    <a:pt x="80" y="80"/>
                  </a:lnTo>
                  <a:lnTo>
                    <a:pt x="80" y="0"/>
                  </a:lnTo>
                  <a:lnTo>
                    <a:pt x="67" y="0"/>
                  </a:lnTo>
                  <a:lnTo>
                    <a:pt x="67" y="66"/>
                  </a:lnTo>
                  <a:lnTo>
                    <a:pt x="14" y="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245">
              <a:extLst>
                <a:ext uri="{FF2B5EF4-FFF2-40B4-BE49-F238E27FC236}">
                  <a16:creationId xmlns:a16="http://schemas.microsoft.com/office/drawing/2014/main" id="{8FE4A4DB-884D-4680-83B5-71A9D50911A2}"/>
                </a:ext>
              </a:extLst>
            </p:cNvPr>
            <p:cNvSpPr>
              <a:spLocks/>
            </p:cNvSpPr>
            <p:nvPr/>
          </p:nvSpPr>
          <p:spPr bwMode="auto">
            <a:xfrm>
              <a:off x="6786563" y="-82550"/>
              <a:ext cx="39688" cy="38100"/>
            </a:xfrm>
            <a:custGeom>
              <a:avLst/>
              <a:gdLst>
                <a:gd name="T0" fmla="*/ 0 w 80"/>
                <a:gd name="T1" fmla="*/ 0 h 80"/>
                <a:gd name="T2" fmla="*/ 0 w 80"/>
                <a:gd name="T3" fmla="*/ 80 h 80"/>
                <a:gd name="T4" fmla="*/ 14 w 80"/>
                <a:gd name="T5" fmla="*/ 80 h 80"/>
                <a:gd name="T6" fmla="*/ 14 w 80"/>
                <a:gd name="T7" fmla="*/ 12 h 80"/>
                <a:gd name="T8" fmla="*/ 67 w 80"/>
                <a:gd name="T9" fmla="*/ 12 h 80"/>
                <a:gd name="T10" fmla="*/ 67 w 80"/>
                <a:gd name="T11" fmla="*/ 80 h 80"/>
                <a:gd name="T12" fmla="*/ 80 w 80"/>
                <a:gd name="T13" fmla="*/ 80 h 80"/>
                <a:gd name="T14" fmla="*/ 80 w 80"/>
                <a:gd name="T15" fmla="*/ 0 h 80"/>
                <a:gd name="T16" fmla="*/ 0 w 80"/>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0" y="0"/>
                  </a:moveTo>
                  <a:lnTo>
                    <a:pt x="0" y="80"/>
                  </a:lnTo>
                  <a:lnTo>
                    <a:pt x="14" y="80"/>
                  </a:lnTo>
                  <a:lnTo>
                    <a:pt x="14" y="12"/>
                  </a:lnTo>
                  <a:lnTo>
                    <a:pt x="67" y="12"/>
                  </a:lnTo>
                  <a:lnTo>
                    <a:pt x="67" y="80"/>
                  </a:lnTo>
                  <a:lnTo>
                    <a:pt x="80" y="80"/>
                  </a:lnTo>
                  <a:lnTo>
                    <a:pt x="80"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4" name="Rectangle 246">
              <a:extLst>
                <a:ext uri="{FF2B5EF4-FFF2-40B4-BE49-F238E27FC236}">
                  <a16:creationId xmlns:a16="http://schemas.microsoft.com/office/drawing/2014/main" id="{CEE14759-EA83-43E2-B246-736EDD4AD88B}"/>
                </a:ext>
              </a:extLst>
            </p:cNvPr>
            <p:cNvSpPr>
              <a:spLocks noChangeArrowheads="1"/>
            </p:cNvSpPr>
            <p:nvPr/>
          </p:nvSpPr>
          <p:spPr bwMode="auto">
            <a:xfrm>
              <a:off x="6854825" y="-95250"/>
              <a:ext cx="7938" cy="635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5" name="Rectangle 247">
              <a:extLst>
                <a:ext uri="{FF2B5EF4-FFF2-40B4-BE49-F238E27FC236}">
                  <a16:creationId xmlns:a16="http://schemas.microsoft.com/office/drawing/2014/main" id="{0190FBC4-8591-442F-AB72-F16D10741017}"/>
                </a:ext>
              </a:extLst>
            </p:cNvPr>
            <p:cNvSpPr>
              <a:spLocks noChangeArrowheads="1"/>
            </p:cNvSpPr>
            <p:nvPr/>
          </p:nvSpPr>
          <p:spPr bwMode="auto">
            <a:xfrm>
              <a:off x="6854825" y="-82550"/>
              <a:ext cx="7938" cy="3810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6" name="Freeform 248">
              <a:extLst>
                <a:ext uri="{FF2B5EF4-FFF2-40B4-BE49-F238E27FC236}">
                  <a16:creationId xmlns:a16="http://schemas.microsoft.com/office/drawing/2014/main" id="{DA7D266A-1AA6-4687-A222-B1D1481177D4}"/>
                </a:ext>
              </a:extLst>
            </p:cNvPr>
            <p:cNvSpPr>
              <a:spLocks/>
            </p:cNvSpPr>
            <p:nvPr/>
          </p:nvSpPr>
          <p:spPr bwMode="auto">
            <a:xfrm>
              <a:off x="6888163" y="-82550"/>
              <a:ext cx="39688" cy="38100"/>
            </a:xfrm>
            <a:custGeom>
              <a:avLst/>
              <a:gdLst>
                <a:gd name="T0" fmla="*/ 66 w 80"/>
                <a:gd name="T1" fmla="*/ 0 h 80"/>
                <a:gd name="T2" fmla="*/ 47 w 80"/>
                <a:gd name="T3" fmla="*/ 66 h 80"/>
                <a:gd name="T4" fmla="*/ 33 w 80"/>
                <a:gd name="T5" fmla="*/ 66 h 80"/>
                <a:gd name="T6" fmla="*/ 13 w 80"/>
                <a:gd name="T7" fmla="*/ 0 h 80"/>
                <a:gd name="T8" fmla="*/ 0 w 80"/>
                <a:gd name="T9" fmla="*/ 0 h 80"/>
                <a:gd name="T10" fmla="*/ 21 w 80"/>
                <a:gd name="T11" fmla="*/ 80 h 80"/>
                <a:gd name="T12" fmla="*/ 58 w 80"/>
                <a:gd name="T13" fmla="*/ 80 h 80"/>
                <a:gd name="T14" fmla="*/ 80 w 80"/>
                <a:gd name="T15" fmla="*/ 0 h 80"/>
                <a:gd name="T16" fmla="*/ 66 w 80"/>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66" y="0"/>
                  </a:moveTo>
                  <a:cubicBezTo>
                    <a:pt x="66" y="0"/>
                    <a:pt x="47" y="64"/>
                    <a:pt x="47" y="66"/>
                  </a:cubicBezTo>
                  <a:lnTo>
                    <a:pt x="33" y="66"/>
                  </a:lnTo>
                  <a:lnTo>
                    <a:pt x="13" y="0"/>
                  </a:lnTo>
                  <a:lnTo>
                    <a:pt x="0" y="0"/>
                  </a:lnTo>
                  <a:lnTo>
                    <a:pt x="21" y="80"/>
                  </a:lnTo>
                  <a:lnTo>
                    <a:pt x="58" y="80"/>
                  </a:lnTo>
                  <a:lnTo>
                    <a:pt x="80" y="0"/>
                  </a:lnTo>
                  <a:lnTo>
                    <a:pt x="66"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7" name="Freeform 249">
              <a:extLst>
                <a:ext uri="{FF2B5EF4-FFF2-40B4-BE49-F238E27FC236}">
                  <a16:creationId xmlns:a16="http://schemas.microsoft.com/office/drawing/2014/main" id="{34A8E66B-7B9F-4D19-B4E2-FD096BA85AF1}"/>
                </a:ext>
              </a:extLst>
            </p:cNvPr>
            <p:cNvSpPr>
              <a:spLocks noEditPoints="1"/>
            </p:cNvSpPr>
            <p:nvPr/>
          </p:nvSpPr>
          <p:spPr bwMode="auto">
            <a:xfrm>
              <a:off x="6953250" y="-82550"/>
              <a:ext cx="38100" cy="38100"/>
            </a:xfrm>
            <a:custGeom>
              <a:avLst/>
              <a:gdLst>
                <a:gd name="T0" fmla="*/ 66 w 80"/>
                <a:gd name="T1" fmla="*/ 66 h 80"/>
                <a:gd name="T2" fmla="*/ 15 w 80"/>
                <a:gd name="T3" fmla="*/ 66 h 80"/>
                <a:gd name="T4" fmla="*/ 15 w 80"/>
                <a:gd name="T5" fmla="*/ 46 h 80"/>
                <a:gd name="T6" fmla="*/ 80 w 80"/>
                <a:gd name="T7" fmla="*/ 46 h 80"/>
                <a:gd name="T8" fmla="*/ 80 w 80"/>
                <a:gd name="T9" fmla="*/ 0 h 80"/>
                <a:gd name="T10" fmla="*/ 0 w 80"/>
                <a:gd name="T11" fmla="*/ 0 h 80"/>
                <a:gd name="T12" fmla="*/ 0 w 80"/>
                <a:gd name="T13" fmla="*/ 80 h 80"/>
                <a:gd name="T14" fmla="*/ 66 w 80"/>
                <a:gd name="T15" fmla="*/ 80 h 80"/>
                <a:gd name="T16" fmla="*/ 66 w 80"/>
                <a:gd name="T17" fmla="*/ 66 h 80"/>
                <a:gd name="T18" fmla="*/ 15 w 80"/>
                <a:gd name="T19" fmla="*/ 14 h 80"/>
                <a:gd name="T20" fmla="*/ 66 w 80"/>
                <a:gd name="T21" fmla="*/ 14 h 80"/>
                <a:gd name="T22" fmla="*/ 66 w 80"/>
                <a:gd name="T23" fmla="*/ 34 h 80"/>
                <a:gd name="T24" fmla="*/ 15 w 80"/>
                <a:gd name="T25" fmla="*/ 34 h 80"/>
                <a:gd name="T26" fmla="*/ 15 w 80"/>
                <a:gd name="T27"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80">
                  <a:moveTo>
                    <a:pt x="66" y="66"/>
                  </a:moveTo>
                  <a:lnTo>
                    <a:pt x="15" y="66"/>
                  </a:lnTo>
                  <a:lnTo>
                    <a:pt x="15" y="46"/>
                  </a:lnTo>
                  <a:lnTo>
                    <a:pt x="80" y="46"/>
                  </a:lnTo>
                  <a:lnTo>
                    <a:pt x="80" y="0"/>
                  </a:lnTo>
                  <a:lnTo>
                    <a:pt x="0" y="0"/>
                  </a:lnTo>
                  <a:lnTo>
                    <a:pt x="0" y="80"/>
                  </a:lnTo>
                  <a:lnTo>
                    <a:pt x="66" y="80"/>
                  </a:lnTo>
                  <a:lnTo>
                    <a:pt x="66" y="66"/>
                  </a:lnTo>
                  <a:close/>
                  <a:moveTo>
                    <a:pt x="15" y="14"/>
                  </a:moveTo>
                  <a:lnTo>
                    <a:pt x="66" y="14"/>
                  </a:lnTo>
                  <a:lnTo>
                    <a:pt x="66" y="34"/>
                  </a:lnTo>
                  <a:lnTo>
                    <a:pt x="15" y="34"/>
                  </a:lnTo>
                  <a:lnTo>
                    <a:pt x="15" y="1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8" name="Freeform 250">
              <a:extLst>
                <a:ext uri="{FF2B5EF4-FFF2-40B4-BE49-F238E27FC236}">
                  <a16:creationId xmlns:a16="http://schemas.microsoft.com/office/drawing/2014/main" id="{333BB094-50B3-458C-AB81-B30C046E7BD9}"/>
                </a:ext>
              </a:extLst>
            </p:cNvPr>
            <p:cNvSpPr>
              <a:spLocks/>
            </p:cNvSpPr>
            <p:nvPr/>
          </p:nvSpPr>
          <p:spPr bwMode="auto">
            <a:xfrm>
              <a:off x="7018338" y="-82550"/>
              <a:ext cx="23813" cy="38100"/>
            </a:xfrm>
            <a:custGeom>
              <a:avLst/>
              <a:gdLst>
                <a:gd name="T0" fmla="*/ 14 w 50"/>
                <a:gd name="T1" fmla="*/ 80 h 80"/>
                <a:gd name="T2" fmla="*/ 14 w 50"/>
                <a:gd name="T3" fmla="*/ 12 h 80"/>
                <a:gd name="T4" fmla="*/ 50 w 50"/>
                <a:gd name="T5" fmla="*/ 12 h 80"/>
                <a:gd name="T6" fmla="*/ 50 w 50"/>
                <a:gd name="T7" fmla="*/ 0 h 80"/>
                <a:gd name="T8" fmla="*/ 0 w 50"/>
                <a:gd name="T9" fmla="*/ 0 h 80"/>
                <a:gd name="T10" fmla="*/ 0 w 50"/>
                <a:gd name="T11" fmla="*/ 80 h 80"/>
                <a:gd name="T12" fmla="*/ 14 w 50"/>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50" h="80">
                  <a:moveTo>
                    <a:pt x="14" y="80"/>
                  </a:moveTo>
                  <a:lnTo>
                    <a:pt x="14" y="12"/>
                  </a:lnTo>
                  <a:lnTo>
                    <a:pt x="50" y="12"/>
                  </a:lnTo>
                  <a:lnTo>
                    <a:pt x="50" y="0"/>
                  </a:lnTo>
                  <a:lnTo>
                    <a:pt x="0" y="0"/>
                  </a:lnTo>
                  <a:lnTo>
                    <a:pt x="0" y="80"/>
                  </a:lnTo>
                  <a:lnTo>
                    <a:pt x="14" y="8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9" name="Freeform 251">
              <a:extLst>
                <a:ext uri="{FF2B5EF4-FFF2-40B4-BE49-F238E27FC236}">
                  <a16:creationId xmlns:a16="http://schemas.microsoft.com/office/drawing/2014/main" id="{B7C94C48-0C8E-4F58-82B6-6823845E6623}"/>
                </a:ext>
              </a:extLst>
            </p:cNvPr>
            <p:cNvSpPr>
              <a:spLocks/>
            </p:cNvSpPr>
            <p:nvPr/>
          </p:nvSpPr>
          <p:spPr bwMode="auto">
            <a:xfrm>
              <a:off x="7067550" y="-82550"/>
              <a:ext cx="39688" cy="38100"/>
            </a:xfrm>
            <a:custGeom>
              <a:avLst/>
              <a:gdLst>
                <a:gd name="T0" fmla="*/ 0 w 80"/>
                <a:gd name="T1" fmla="*/ 0 h 80"/>
                <a:gd name="T2" fmla="*/ 0 w 80"/>
                <a:gd name="T3" fmla="*/ 46 h 80"/>
                <a:gd name="T4" fmla="*/ 33 w 80"/>
                <a:gd name="T5" fmla="*/ 46 h 80"/>
                <a:gd name="T6" fmla="*/ 65 w 80"/>
                <a:gd name="T7" fmla="*/ 46 h 80"/>
                <a:gd name="T8" fmla="*/ 65 w 80"/>
                <a:gd name="T9" fmla="*/ 66 h 80"/>
                <a:gd name="T10" fmla="*/ 0 w 80"/>
                <a:gd name="T11" fmla="*/ 66 h 80"/>
                <a:gd name="T12" fmla="*/ 0 w 80"/>
                <a:gd name="T13" fmla="*/ 80 h 80"/>
                <a:gd name="T14" fmla="*/ 80 w 80"/>
                <a:gd name="T15" fmla="*/ 80 h 80"/>
                <a:gd name="T16" fmla="*/ 80 w 80"/>
                <a:gd name="T17" fmla="*/ 32 h 80"/>
                <a:gd name="T18" fmla="*/ 14 w 80"/>
                <a:gd name="T19" fmla="*/ 32 h 80"/>
                <a:gd name="T20" fmla="*/ 14 w 80"/>
                <a:gd name="T21" fmla="*/ 12 h 80"/>
                <a:gd name="T22" fmla="*/ 66 w 80"/>
                <a:gd name="T23" fmla="*/ 12 h 80"/>
                <a:gd name="T24" fmla="*/ 66 w 80"/>
                <a:gd name="T25" fmla="*/ 0 h 80"/>
                <a:gd name="T26" fmla="*/ 0 w 80"/>
                <a:gd name="T2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80">
                  <a:moveTo>
                    <a:pt x="0" y="0"/>
                  </a:moveTo>
                  <a:lnTo>
                    <a:pt x="0" y="46"/>
                  </a:lnTo>
                  <a:lnTo>
                    <a:pt x="33" y="46"/>
                  </a:lnTo>
                  <a:lnTo>
                    <a:pt x="65" y="46"/>
                  </a:lnTo>
                  <a:lnTo>
                    <a:pt x="65" y="66"/>
                  </a:lnTo>
                  <a:lnTo>
                    <a:pt x="0" y="66"/>
                  </a:lnTo>
                  <a:lnTo>
                    <a:pt x="0" y="80"/>
                  </a:lnTo>
                  <a:lnTo>
                    <a:pt x="80" y="80"/>
                  </a:lnTo>
                  <a:lnTo>
                    <a:pt x="80" y="32"/>
                  </a:lnTo>
                  <a:lnTo>
                    <a:pt x="14" y="32"/>
                  </a:lnTo>
                  <a:lnTo>
                    <a:pt x="14" y="12"/>
                  </a:lnTo>
                  <a:lnTo>
                    <a:pt x="66" y="12"/>
                  </a:lnTo>
                  <a:lnTo>
                    <a:pt x="66" y="0"/>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40" name="Rectangle 252">
              <a:extLst>
                <a:ext uri="{FF2B5EF4-FFF2-40B4-BE49-F238E27FC236}">
                  <a16:creationId xmlns:a16="http://schemas.microsoft.com/office/drawing/2014/main" id="{BE1262AD-07E9-431A-BFD4-7CB59E6CCEEA}"/>
                </a:ext>
              </a:extLst>
            </p:cNvPr>
            <p:cNvSpPr>
              <a:spLocks noChangeArrowheads="1"/>
            </p:cNvSpPr>
            <p:nvPr/>
          </p:nvSpPr>
          <p:spPr bwMode="auto">
            <a:xfrm>
              <a:off x="7135813" y="-82550"/>
              <a:ext cx="6350" cy="3810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1" name="Rectangle 253">
              <a:extLst>
                <a:ext uri="{FF2B5EF4-FFF2-40B4-BE49-F238E27FC236}">
                  <a16:creationId xmlns:a16="http://schemas.microsoft.com/office/drawing/2014/main" id="{AD7175E7-E863-4B9F-9A35-76993226C0DF}"/>
                </a:ext>
              </a:extLst>
            </p:cNvPr>
            <p:cNvSpPr>
              <a:spLocks noChangeArrowheads="1"/>
            </p:cNvSpPr>
            <p:nvPr/>
          </p:nvSpPr>
          <p:spPr bwMode="auto">
            <a:xfrm>
              <a:off x="7135813" y="-95250"/>
              <a:ext cx="6350" cy="6350"/>
            </a:xfrm>
            <a:prstGeom prst="rect">
              <a:avLst/>
            </a:prstGeom>
            <a:solidFill>
              <a:srgbClr val="0000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2" name="Freeform 254">
              <a:extLst>
                <a:ext uri="{FF2B5EF4-FFF2-40B4-BE49-F238E27FC236}">
                  <a16:creationId xmlns:a16="http://schemas.microsoft.com/office/drawing/2014/main" id="{4237EF54-E367-4432-84DA-BE10A5037BCD}"/>
                </a:ext>
              </a:extLst>
            </p:cNvPr>
            <p:cNvSpPr>
              <a:spLocks/>
            </p:cNvSpPr>
            <p:nvPr/>
          </p:nvSpPr>
          <p:spPr bwMode="auto">
            <a:xfrm>
              <a:off x="7173913" y="-95250"/>
              <a:ext cx="25400" cy="50800"/>
            </a:xfrm>
            <a:custGeom>
              <a:avLst/>
              <a:gdLst>
                <a:gd name="T0" fmla="*/ 14 w 53"/>
                <a:gd name="T1" fmla="*/ 24 h 104"/>
                <a:gd name="T2" fmla="*/ 14 w 53"/>
                <a:gd name="T3" fmla="*/ 0 h 104"/>
                <a:gd name="T4" fmla="*/ 0 w 53"/>
                <a:gd name="T5" fmla="*/ 0 h 104"/>
                <a:gd name="T6" fmla="*/ 0 w 53"/>
                <a:gd name="T7" fmla="*/ 53 h 104"/>
                <a:gd name="T8" fmla="*/ 0 w 53"/>
                <a:gd name="T9" fmla="*/ 104 h 104"/>
                <a:gd name="T10" fmla="*/ 53 w 53"/>
                <a:gd name="T11" fmla="*/ 104 h 104"/>
                <a:gd name="T12" fmla="*/ 53 w 53"/>
                <a:gd name="T13" fmla="*/ 90 h 104"/>
                <a:gd name="T14" fmla="*/ 14 w 53"/>
                <a:gd name="T15" fmla="*/ 90 h 104"/>
                <a:gd name="T16" fmla="*/ 14 w 53"/>
                <a:gd name="T17" fmla="*/ 36 h 104"/>
                <a:gd name="T18" fmla="*/ 42 w 53"/>
                <a:gd name="T19" fmla="*/ 36 h 104"/>
                <a:gd name="T20" fmla="*/ 42 w 53"/>
                <a:gd name="T21" fmla="*/ 24 h 104"/>
                <a:gd name="T22" fmla="*/ 14 w 53"/>
                <a:gd name="T2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104">
                  <a:moveTo>
                    <a:pt x="14" y="24"/>
                  </a:moveTo>
                  <a:lnTo>
                    <a:pt x="14" y="0"/>
                  </a:lnTo>
                  <a:lnTo>
                    <a:pt x="0" y="0"/>
                  </a:lnTo>
                  <a:lnTo>
                    <a:pt x="0" y="53"/>
                  </a:lnTo>
                  <a:lnTo>
                    <a:pt x="0" y="104"/>
                  </a:lnTo>
                  <a:lnTo>
                    <a:pt x="53" y="104"/>
                  </a:lnTo>
                  <a:lnTo>
                    <a:pt x="53" y="90"/>
                  </a:lnTo>
                  <a:lnTo>
                    <a:pt x="14" y="90"/>
                  </a:lnTo>
                  <a:lnTo>
                    <a:pt x="14" y="36"/>
                  </a:lnTo>
                  <a:lnTo>
                    <a:pt x="42" y="36"/>
                  </a:lnTo>
                  <a:lnTo>
                    <a:pt x="42" y="24"/>
                  </a:lnTo>
                  <a:lnTo>
                    <a:pt x="14" y="2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43" name="Freeform 255">
              <a:extLst>
                <a:ext uri="{FF2B5EF4-FFF2-40B4-BE49-F238E27FC236}">
                  <a16:creationId xmlns:a16="http://schemas.microsoft.com/office/drawing/2014/main" id="{24671760-DD62-48B6-9C20-DE19CECC1378}"/>
                </a:ext>
              </a:extLst>
            </p:cNvPr>
            <p:cNvSpPr>
              <a:spLocks noEditPoints="1"/>
            </p:cNvSpPr>
            <p:nvPr/>
          </p:nvSpPr>
          <p:spPr bwMode="auto">
            <a:xfrm>
              <a:off x="7229475" y="-95250"/>
              <a:ext cx="38100" cy="50800"/>
            </a:xfrm>
            <a:custGeom>
              <a:avLst/>
              <a:gdLst>
                <a:gd name="T0" fmla="*/ 65 w 79"/>
                <a:gd name="T1" fmla="*/ 90 h 104"/>
                <a:gd name="T2" fmla="*/ 14 w 79"/>
                <a:gd name="T3" fmla="*/ 90 h 104"/>
                <a:gd name="T4" fmla="*/ 14 w 79"/>
                <a:gd name="T5" fmla="*/ 70 h 104"/>
                <a:gd name="T6" fmla="*/ 79 w 79"/>
                <a:gd name="T7" fmla="*/ 70 h 104"/>
                <a:gd name="T8" fmla="*/ 79 w 79"/>
                <a:gd name="T9" fmla="*/ 24 h 104"/>
                <a:gd name="T10" fmla="*/ 44 w 79"/>
                <a:gd name="T11" fmla="*/ 24 h 104"/>
                <a:gd name="T12" fmla="*/ 60 w 79"/>
                <a:gd name="T13" fmla="*/ 0 h 104"/>
                <a:gd name="T14" fmla="*/ 46 w 79"/>
                <a:gd name="T15" fmla="*/ 0 h 104"/>
                <a:gd name="T16" fmla="*/ 29 w 79"/>
                <a:gd name="T17" fmla="*/ 24 h 104"/>
                <a:gd name="T18" fmla="*/ 0 w 79"/>
                <a:gd name="T19" fmla="*/ 24 h 104"/>
                <a:gd name="T20" fmla="*/ 0 w 79"/>
                <a:gd name="T21" fmla="*/ 104 h 104"/>
                <a:gd name="T22" fmla="*/ 66 w 79"/>
                <a:gd name="T23" fmla="*/ 104 h 104"/>
                <a:gd name="T24" fmla="*/ 66 w 79"/>
                <a:gd name="T25" fmla="*/ 90 h 104"/>
                <a:gd name="T26" fmla="*/ 65 w 79"/>
                <a:gd name="T27" fmla="*/ 90 h 104"/>
                <a:gd name="T28" fmla="*/ 14 w 79"/>
                <a:gd name="T29" fmla="*/ 38 h 104"/>
                <a:gd name="T30" fmla="*/ 65 w 79"/>
                <a:gd name="T31" fmla="*/ 38 h 104"/>
                <a:gd name="T32" fmla="*/ 65 w 79"/>
                <a:gd name="T33" fmla="*/ 58 h 104"/>
                <a:gd name="T34" fmla="*/ 14 w 79"/>
                <a:gd name="T35" fmla="*/ 58 h 104"/>
                <a:gd name="T36" fmla="*/ 14 w 79"/>
                <a:gd name="T37" fmla="*/ 3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104">
                  <a:moveTo>
                    <a:pt x="65" y="90"/>
                  </a:moveTo>
                  <a:lnTo>
                    <a:pt x="14" y="90"/>
                  </a:lnTo>
                  <a:lnTo>
                    <a:pt x="14" y="70"/>
                  </a:lnTo>
                  <a:lnTo>
                    <a:pt x="79" y="70"/>
                  </a:lnTo>
                  <a:lnTo>
                    <a:pt x="79" y="24"/>
                  </a:lnTo>
                  <a:lnTo>
                    <a:pt x="44" y="24"/>
                  </a:lnTo>
                  <a:lnTo>
                    <a:pt x="60" y="0"/>
                  </a:lnTo>
                  <a:lnTo>
                    <a:pt x="46" y="0"/>
                  </a:lnTo>
                  <a:cubicBezTo>
                    <a:pt x="46" y="0"/>
                    <a:pt x="33" y="16"/>
                    <a:pt x="29" y="24"/>
                  </a:cubicBezTo>
                  <a:lnTo>
                    <a:pt x="0" y="24"/>
                  </a:lnTo>
                  <a:lnTo>
                    <a:pt x="0" y="104"/>
                  </a:lnTo>
                  <a:lnTo>
                    <a:pt x="66" y="104"/>
                  </a:lnTo>
                  <a:lnTo>
                    <a:pt x="66" y="90"/>
                  </a:lnTo>
                  <a:lnTo>
                    <a:pt x="65" y="90"/>
                  </a:lnTo>
                  <a:close/>
                  <a:moveTo>
                    <a:pt x="14" y="38"/>
                  </a:moveTo>
                  <a:lnTo>
                    <a:pt x="65" y="38"/>
                  </a:lnTo>
                  <a:lnTo>
                    <a:pt x="65" y="58"/>
                  </a:lnTo>
                  <a:lnTo>
                    <a:pt x="14" y="58"/>
                  </a:lnTo>
                  <a:lnTo>
                    <a:pt x="14" y="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256">
              <a:extLst>
                <a:ext uri="{FF2B5EF4-FFF2-40B4-BE49-F238E27FC236}">
                  <a16:creationId xmlns:a16="http://schemas.microsoft.com/office/drawing/2014/main" id="{FF602D85-3C85-4308-B5D6-3DF5BA1B090F}"/>
                </a:ext>
              </a:extLst>
            </p:cNvPr>
            <p:cNvSpPr>
              <a:spLocks noEditPoints="1"/>
            </p:cNvSpPr>
            <p:nvPr/>
          </p:nvSpPr>
          <p:spPr bwMode="auto">
            <a:xfrm>
              <a:off x="6708775" y="-12700"/>
              <a:ext cx="80963" cy="80963"/>
            </a:xfrm>
            <a:custGeom>
              <a:avLst/>
              <a:gdLst>
                <a:gd name="T0" fmla="*/ 133 w 165"/>
                <a:gd name="T1" fmla="*/ 125 h 166"/>
                <a:gd name="T2" fmla="*/ 133 w 165"/>
                <a:gd name="T3" fmla="*/ 56 h 166"/>
                <a:gd name="T4" fmla="*/ 73 w 165"/>
                <a:gd name="T5" fmla="*/ 0 h 166"/>
                <a:gd name="T6" fmla="*/ 7 w 165"/>
                <a:gd name="T7" fmla="*/ 35 h 166"/>
                <a:gd name="T8" fmla="*/ 28 w 165"/>
                <a:gd name="T9" fmla="*/ 52 h 166"/>
                <a:gd name="T10" fmla="*/ 73 w 165"/>
                <a:gd name="T11" fmla="*/ 11 h 166"/>
                <a:gd name="T12" fmla="*/ 98 w 165"/>
                <a:gd name="T13" fmla="*/ 56 h 166"/>
                <a:gd name="T14" fmla="*/ 98 w 165"/>
                <a:gd name="T15" fmla="*/ 73 h 166"/>
                <a:gd name="T16" fmla="*/ 0 w 165"/>
                <a:gd name="T17" fmla="*/ 126 h 166"/>
                <a:gd name="T18" fmla="*/ 47 w 165"/>
                <a:gd name="T19" fmla="*/ 166 h 166"/>
                <a:gd name="T20" fmla="*/ 97 w 165"/>
                <a:gd name="T21" fmla="*/ 142 h 166"/>
                <a:gd name="T22" fmla="*/ 126 w 165"/>
                <a:gd name="T23" fmla="*/ 166 h 166"/>
                <a:gd name="T24" fmla="*/ 165 w 165"/>
                <a:gd name="T25" fmla="*/ 160 h 166"/>
                <a:gd name="T26" fmla="*/ 165 w 165"/>
                <a:gd name="T27" fmla="*/ 151 h 166"/>
                <a:gd name="T28" fmla="*/ 151 w 165"/>
                <a:gd name="T29" fmla="*/ 153 h 166"/>
                <a:gd name="T30" fmla="*/ 133 w 165"/>
                <a:gd name="T31" fmla="*/ 125 h 166"/>
                <a:gd name="T32" fmla="*/ 97 w 165"/>
                <a:gd name="T33" fmla="*/ 106 h 166"/>
                <a:gd name="T34" fmla="*/ 62 w 165"/>
                <a:gd name="T35" fmla="*/ 145 h 166"/>
                <a:gd name="T36" fmla="*/ 40 w 165"/>
                <a:gd name="T37" fmla="*/ 120 h 166"/>
                <a:gd name="T38" fmla="*/ 97 w 165"/>
                <a:gd name="T39" fmla="*/ 85 h 166"/>
                <a:gd name="T40" fmla="*/ 97 w 165"/>
                <a:gd name="T41" fmla="*/ 10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66">
                  <a:moveTo>
                    <a:pt x="133" y="125"/>
                  </a:moveTo>
                  <a:lnTo>
                    <a:pt x="133" y="56"/>
                  </a:lnTo>
                  <a:cubicBezTo>
                    <a:pt x="133" y="17"/>
                    <a:pt x="118" y="0"/>
                    <a:pt x="73" y="0"/>
                  </a:cubicBezTo>
                  <a:cubicBezTo>
                    <a:pt x="43" y="0"/>
                    <a:pt x="7" y="11"/>
                    <a:pt x="7" y="35"/>
                  </a:cubicBezTo>
                  <a:cubicBezTo>
                    <a:pt x="7" y="47"/>
                    <a:pt x="17" y="52"/>
                    <a:pt x="28" y="52"/>
                  </a:cubicBezTo>
                  <a:cubicBezTo>
                    <a:pt x="62" y="52"/>
                    <a:pt x="37" y="11"/>
                    <a:pt x="73" y="11"/>
                  </a:cubicBezTo>
                  <a:cubicBezTo>
                    <a:pt x="98" y="11"/>
                    <a:pt x="98" y="37"/>
                    <a:pt x="98" y="56"/>
                  </a:cubicBezTo>
                  <a:lnTo>
                    <a:pt x="98" y="73"/>
                  </a:lnTo>
                  <a:cubicBezTo>
                    <a:pt x="75" y="75"/>
                    <a:pt x="0" y="78"/>
                    <a:pt x="0" y="126"/>
                  </a:cubicBezTo>
                  <a:cubicBezTo>
                    <a:pt x="0" y="148"/>
                    <a:pt x="22" y="166"/>
                    <a:pt x="47" y="166"/>
                  </a:cubicBezTo>
                  <a:cubicBezTo>
                    <a:pt x="75" y="166"/>
                    <a:pt x="90" y="150"/>
                    <a:pt x="97" y="142"/>
                  </a:cubicBezTo>
                  <a:cubicBezTo>
                    <a:pt x="100" y="153"/>
                    <a:pt x="105" y="166"/>
                    <a:pt x="126" y="166"/>
                  </a:cubicBezTo>
                  <a:cubicBezTo>
                    <a:pt x="141" y="166"/>
                    <a:pt x="152" y="163"/>
                    <a:pt x="165" y="160"/>
                  </a:cubicBezTo>
                  <a:lnTo>
                    <a:pt x="165" y="151"/>
                  </a:lnTo>
                  <a:cubicBezTo>
                    <a:pt x="160" y="152"/>
                    <a:pt x="155" y="153"/>
                    <a:pt x="151" y="153"/>
                  </a:cubicBezTo>
                  <a:cubicBezTo>
                    <a:pt x="138" y="153"/>
                    <a:pt x="133" y="146"/>
                    <a:pt x="133" y="125"/>
                  </a:cubicBezTo>
                  <a:close/>
                  <a:moveTo>
                    <a:pt x="97" y="106"/>
                  </a:moveTo>
                  <a:cubicBezTo>
                    <a:pt x="97" y="131"/>
                    <a:pt x="83" y="145"/>
                    <a:pt x="62" y="145"/>
                  </a:cubicBezTo>
                  <a:cubicBezTo>
                    <a:pt x="47" y="145"/>
                    <a:pt x="40" y="133"/>
                    <a:pt x="40" y="120"/>
                  </a:cubicBezTo>
                  <a:cubicBezTo>
                    <a:pt x="40" y="87"/>
                    <a:pt x="83" y="85"/>
                    <a:pt x="97" y="85"/>
                  </a:cubicBezTo>
                  <a:lnTo>
                    <a:pt x="97" y="10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45" name="Freeform 257">
              <a:extLst>
                <a:ext uri="{FF2B5EF4-FFF2-40B4-BE49-F238E27FC236}">
                  <a16:creationId xmlns:a16="http://schemas.microsoft.com/office/drawing/2014/main" id="{251A8DD7-387B-4149-A045-F728E10BBAF4}"/>
                </a:ext>
              </a:extLst>
            </p:cNvPr>
            <p:cNvSpPr>
              <a:spLocks/>
            </p:cNvSpPr>
            <p:nvPr/>
          </p:nvSpPr>
          <p:spPr bwMode="auto">
            <a:xfrm>
              <a:off x="6808788" y="-12700"/>
              <a:ext cx="95250" cy="79375"/>
            </a:xfrm>
            <a:custGeom>
              <a:avLst/>
              <a:gdLst>
                <a:gd name="T0" fmla="*/ 169 w 196"/>
                <a:gd name="T1" fmla="*/ 125 h 162"/>
                <a:gd name="T2" fmla="*/ 169 w 196"/>
                <a:gd name="T3" fmla="*/ 46 h 162"/>
                <a:gd name="T4" fmla="*/ 125 w 196"/>
                <a:gd name="T5" fmla="*/ 0 h 162"/>
                <a:gd name="T6" fmla="*/ 65 w 196"/>
                <a:gd name="T7" fmla="*/ 41 h 162"/>
                <a:gd name="T8" fmla="*/ 64 w 196"/>
                <a:gd name="T9" fmla="*/ 41 h 162"/>
                <a:gd name="T10" fmla="*/ 64 w 196"/>
                <a:gd name="T11" fmla="*/ 0 h 162"/>
                <a:gd name="T12" fmla="*/ 0 w 196"/>
                <a:gd name="T13" fmla="*/ 8 h 162"/>
                <a:gd name="T14" fmla="*/ 0 w 196"/>
                <a:gd name="T15" fmla="*/ 16 h 162"/>
                <a:gd name="T16" fmla="*/ 28 w 196"/>
                <a:gd name="T17" fmla="*/ 43 h 162"/>
                <a:gd name="T18" fmla="*/ 28 w 196"/>
                <a:gd name="T19" fmla="*/ 125 h 162"/>
                <a:gd name="T20" fmla="*/ 0 w 196"/>
                <a:gd name="T21" fmla="*/ 155 h 162"/>
                <a:gd name="T22" fmla="*/ 0 w 196"/>
                <a:gd name="T23" fmla="*/ 162 h 162"/>
                <a:gd name="T24" fmla="*/ 91 w 196"/>
                <a:gd name="T25" fmla="*/ 162 h 162"/>
                <a:gd name="T26" fmla="*/ 91 w 196"/>
                <a:gd name="T27" fmla="*/ 155 h 162"/>
                <a:gd name="T28" fmla="*/ 64 w 196"/>
                <a:gd name="T29" fmla="*/ 125 h 162"/>
                <a:gd name="T30" fmla="*/ 64 w 196"/>
                <a:gd name="T31" fmla="*/ 78 h 162"/>
                <a:gd name="T32" fmla="*/ 109 w 196"/>
                <a:gd name="T33" fmla="*/ 21 h 162"/>
                <a:gd name="T34" fmla="*/ 133 w 196"/>
                <a:gd name="T35" fmla="*/ 73 h 162"/>
                <a:gd name="T36" fmla="*/ 133 w 196"/>
                <a:gd name="T37" fmla="*/ 125 h 162"/>
                <a:gd name="T38" fmla="*/ 105 w 196"/>
                <a:gd name="T39" fmla="*/ 155 h 162"/>
                <a:gd name="T40" fmla="*/ 105 w 196"/>
                <a:gd name="T41" fmla="*/ 162 h 162"/>
                <a:gd name="T42" fmla="*/ 196 w 196"/>
                <a:gd name="T43" fmla="*/ 162 h 162"/>
                <a:gd name="T44" fmla="*/ 196 w 196"/>
                <a:gd name="T45" fmla="*/ 155 h 162"/>
                <a:gd name="T46" fmla="*/ 169 w 196"/>
                <a:gd name="T47" fmla="*/ 12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62">
                  <a:moveTo>
                    <a:pt x="169" y="125"/>
                  </a:moveTo>
                  <a:lnTo>
                    <a:pt x="169" y="46"/>
                  </a:lnTo>
                  <a:cubicBezTo>
                    <a:pt x="169" y="20"/>
                    <a:pt x="161" y="0"/>
                    <a:pt x="125" y="0"/>
                  </a:cubicBezTo>
                  <a:cubicBezTo>
                    <a:pt x="90" y="0"/>
                    <a:pt x="74" y="26"/>
                    <a:pt x="65" y="41"/>
                  </a:cubicBezTo>
                  <a:lnTo>
                    <a:pt x="64" y="41"/>
                  </a:lnTo>
                  <a:lnTo>
                    <a:pt x="64" y="0"/>
                  </a:lnTo>
                  <a:lnTo>
                    <a:pt x="0" y="8"/>
                  </a:lnTo>
                  <a:lnTo>
                    <a:pt x="0" y="16"/>
                  </a:lnTo>
                  <a:cubicBezTo>
                    <a:pt x="14" y="16"/>
                    <a:pt x="28" y="18"/>
                    <a:pt x="28" y="43"/>
                  </a:cubicBezTo>
                  <a:lnTo>
                    <a:pt x="28" y="125"/>
                  </a:lnTo>
                  <a:cubicBezTo>
                    <a:pt x="28" y="148"/>
                    <a:pt x="21" y="155"/>
                    <a:pt x="0" y="155"/>
                  </a:cubicBezTo>
                  <a:lnTo>
                    <a:pt x="0" y="162"/>
                  </a:lnTo>
                  <a:lnTo>
                    <a:pt x="91" y="162"/>
                  </a:lnTo>
                  <a:lnTo>
                    <a:pt x="91" y="155"/>
                  </a:lnTo>
                  <a:cubicBezTo>
                    <a:pt x="70" y="155"/>
                    <a:pt x="64" y="148"/>
                    <a:pt x="64" y="125"/>
                  </a:cubicBezTo>
                  <a:lnTo>
                    <a:pt x="64" y="78"/>
                  </a:lnTo>
                  <a:cubicBezTo>
                    <a:pt x="64" y="57"/>
                    <a:pt x="88" y="21"/>
                    <a:pt x="109" y="21"/>
                  </a:cubicBezTo>
                  <a:cubicBezTo>
                    <a:pt x="126" y="21"/>
                    <a:pt x="133" y="32"/>
                    <a:pt x="133" y="73"/>
                  </a:cubicBezTo>
                  <a:lnTo>
                    <a:pt x="133" y="125"/>
                  </a:lnTo>
                  <a:cubicBezTo>
                    <a:pt x="133" y="148"/>
                    <a:pt x="126" y="155"/>
                    <a:pt x="105" y="155"/>
                  </a:cubicBezTo>
                  <a:lnTo>
                    <a:pt x="105" y="162"/>
                  </a:lnTo>
                  <a:lnTo>
                    <a:pt x="196" y="162"/>
                  </a:lnTo>
                  <a:lnTo>
                    <a:pt x="196" y="155"/>
                  </a:lnTo>
                  <a:cubicBezTo>
                    <a:pt x="175" y="155"/>
                    <a:pt x="169" y="148"/>
                    <a:pt x="169" y="12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258">
              <a:extLst>
                <a:ext uri="{FF2B5EF4-FFF2-40B4-BE49-F238E27FC236}">
                  <a16:creationId xmlns:a16="http://schemas.microsoft.com/office/drawing/2014/main" id="{71ED7B9E-5EC4-43A9-A56B-C590D94913C1}"/>
                </a:ext>
              </a:extLst>
            </p:cNvPr>
            <p:cNvSpPr>
              <a:spLocks noEditPoints="1"/>
            </p:cNvSpPr>
            <p:nvPr/>
          </p:nvSpPr>
          <p:spPr bwMode="auto">
            <a:xfrm>
              <a:off x="6926263" y="-26988"/>
              <a:ext cx="87313" cy="130175"/>
            </a:xfrm>
            <a:custGeom>
              <a:avLst/>
              <a:gdLst>
                <a:gd name="T0" fmla="*/ 155 w 178"/>
                <a:gd name="T1" fmla="*/ 0 h 264"/>
                <a:gd name="T2" fmla="*/ 114 w 178"/>
                <a:gd name="T3" fmla="*/ 38 h 264"/>
                <a:gd name="T4" fmla="*/ 75 w 178"/>
                <a:gd name="T5" fmla="*/ 28 h 264"/>
                <a:gd name="T6" fmla="*/ 8 w 178"/>
                <a:gd name="T7" fmla="*/ 84 h 264"/>
                <a:gd name="T8" fmla="*/ 33 w 178"/>
                <a:gd name="T9" fmla="*/ 129 h 264"/>
                <a:gd name="T10" fmla="*/ 12 w 178"/>
                <a:gd name="T11" fmla="*/ 169 h 264"/>
                <a:gd name="T12" fmla="*/ 23 w 178"/>
                <a:gd name="T13" fmla="*/ 189 h 264"/>
                <a:gd name="T14" fmla="*/ 0 w 178"/>
                <a:gd name="T15" fmla="*/ 223 h 264"/>
                <a:gd name="T16" fmla="*/ 75 w 178"/>
                <a:gd name="T17" fmla="*/ 264 h 264"/>
                <a:gd name="T18" fmla="*/ 169 w 178"/>
                <a:gd name="T19" fmla="*/ 204 h 264"/>
                <a:gd name="T20" fmla="*/ 114 w 178"/>
                <a:gd name="T21" fmla="*/ 163 h 264"/>
                <a:gd name="T22" fmla="*/ 57 w 178"/>
                <a:gd name="T23" fmla="*/ 163 h 264"/>
                <a:gd name="T24" fmla="*/ 38 w 178"/>
                <a:gd name="T25" fmla="*/ 150 h 264"/>
                <a:gd name="T26" fmla="*/ 45 w 178"/>
                <a:gd name="T27" fmla="*/ 135 h 264"/>
                <a:gd name="T28" fmla="*/ 77 w 178"/>
                <a:gd name="T29" fmla="*/ 140 h 264"/>
                <a:gd name="T30" fmla="*/ 144 w 178"/>
                <a:gd name="T31" fmla="*/ 85 h 264"/>
                <a:gd name="T32" fmla="*/ 124 w 178"/>
                <a:gd name="T33" fmla="*/ 44 h 264"/>
                <a:gd name="T34" fmla="*/ 138 w 178"/>
                <a:gd name="T35" fmla="*/ 31 h 264"/>
                <a:gd name="T36" fmla="*/ 145 w 178"/>
                <a:gd name="T37" fmla="*/ 35 h 264"/>
                <a:gd name="T38" fmla="*/ 158 w 178"/>
                <a:gd name="T39" fmla="*/ 39 h 264"/>
                <a:gd name="T40" fmla="*/ 178 w 178"/>
                <a:gd name="T41" fmla="*/ 20 h 264"/>
                <a:gd name="T42" fmla="*/ 155 w 178"/>
                <a:gd name="T43" fmla="*/ 0 h 264"/>
                <a:gd name="T44" fmla="*/ 104 w 178"/>
                <a:gd name="T45" fmla="*/ 194 h 264"/>
                <a:gd name="T46" fmla="*/ 137 w 178"/>
                <a:gd name="T47" fmla="*/ 213 h 264"/>
                <a:gd name="T48" fmla="*/ 77 w 178"/>
                <a:gd name="T49" fmla="*/ 248 h 264"/>
                <a:gd name="T50" fmla="*/ 27 w 178"/>
                <a:gd name="T51" fmla="*/ 213 h 264"/>
                <a:gd name="T52" fmla="*/ 34 w 178"/>
                <a:gd name="T53" fmla="*/ 194 h 264"/>
                <a:gd name="T54" fmla="*/ 104 w 178"/>
                <a:gd name="T55" fmla="*/ 194 h 264"/>
                <a:gd name="T56" fmla="*/ 75 w 178"/>
                <a:gd name="T57" fmla="*/ 128 h 264"/>
                <a:gd name="T58" fmla="*/ 45 w 178"/>
                <a:gd name="T59" fmla="*/ 85 h 264"/>
                <a:gd name="T60" fmla="*/ 75 w 178"/>
                <a:gd name="T61" fmla="*/ 40 h 264"/>
                <a:gd name="T62" fmla="*/ 105 w 178"/>
                <a:gd name="T63" fmla="*/ 85 h 264"/>
                <a:gd name="T64" fmla="*/ 75 w 178"/>
                <a:gd name="T65" fmla="*/ 12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8" h="264">
                  <a:moveTo>
                    <a:pt x="155" y="0"/>
                  </a:moveTo>
                  <a:cubicBezTo>
                    <a:pt x="133" y="0"/>
                    <a:pt x="122" y="25"/>
                    <a:pt x="114" y="38"/>
                  </a:cubicBezTo>
                  <a:cubicBezTo>
                    <a:pt x="104" y="33"/>
                    <a:pt x="93" y="28"/>
                    <a:pt x="75" y="28"/>
                  </a:cubicBezTo>
                  <a:cubicBezTo>
                    <a:pt x="34" y="28"/>
                    <a:pt x="8" y="49"/>
                    <a:pt x="8" y="84"/>
                  </a:cubicBezTo>
                  <a:cubicBezTo>
                    <a:pt x="8" y="111"/>
                    <a:pt x="23" y="121"/>
                    <a:pt x="33" y="129"/>
                  </a:cubicBezTo>
                  <a:cubicBezTo>
                    <a:pt x="28" y="135"/>
                    <a:pt x="12" y="151"/>
                    <a:pt x="12" y="169"/>
                  </a:cubicBezTo>
                  <a:cubicBezTo>
                    <a:pt x="12" y="180"/>
                    <a:pt x="19" y="185"/>
                    <a:pt x="23" y="189"/>
                  </a:cubicBezTo>
                  <a:cubicBezTo>
                    <a:pt x="14" y="196"/>
                    <a:pt x="0" y="206"/>
                    <a:pt x="0" y="223"/>
                  </a:cubicBezTo>
                  <a:cubicBezTo>
                    <a:pt x="0" y="239"/>
                    <a:pt x="22" y="264"/>
                    <a:pt x="75" y="264"/>
                  </a:cubicBezTo>
                  <a:cubicBezTo>
                    <a:pt x="134" y="264"/>
                    <a:pt x="169" y="233"/>
                    <a:pt x="169" y="204"/>
                  </a:cubicBezTo>
                  <a:cubicBezTo>
                    <a:pt x="169" y="171"/>
                    <a:pt x="140" y="163"/>
                    <a:pt x="114" y="163"/>
                  </a:cubicBezTo>
                  <a:lnTo>
                    <a:pt x="57" y="163"/>
                  </a:lnTo>
                  <a:cubicBezTo>
                    <a:pt x="45" y="163"/>
                    <a:pt x="38" y="160"/>
                    <a:pt x="38" y="150"/>
                  </a:cubicBezTo>
                  <a:cubicBezTo>
                    <a:pt x="38" y="145"/>
                    <a:pt x="42" y="139"/>
                    <a:pt x="45" y="135"/>
                  </a:cubicBezTo>
                  <a:cubicBezTo>
                    <a:pt x="53" y="138"/>
                    <a:pt x="60" y="140"/>
                    <a:pt x="77" y="140"/>
                  </a:cubicBezTo>
                  <a:cubicBezTo>
                    <a:pt x="115" y="140"/>
                    <a:pt x="144" y="120"/>
                    <a:pt x="144" y="85"/>
                  </a:cubicBezTo>
                  <a:cubicBezTo>
                    <a:pt x="144" y="63"/>
                    <a:pt x="134" y="51"/>
                    <a:pt x="124" y="44"/>
                  </a:cubicBezTo>
                  <a:cubicBezTo>
                    <a:pt x="127" y="39"/>
                    <a:pt x="130" y="31"/>
                    <a:pt x="138" y="31"/>
                  </a:cubicBezTo>
                  <a:cubicBezTo>
                    <a:pt x="140" y="31"/>
                    <a:pt x="143" y="33"/>
                    <a:pt x="145" y="35"/>
                  </a:cubicBezTo>
                  <a:cubicBezTo>
                    <a:pt x="148" y="38"/>
                    <a:pt x="152" y="39"/>
                    <a:pt x="158" y="39"/>
                  </a:cubicBezTo>
                  <a:cubicBezTo>
                    <a:pt x="169" y="39"/>
                    <a:pt x="178" y="30"/>
                    <a:pt x="178" y="20"/>
                  </a:cubicBezTo>
                  <a:cubicBezTo>
                    <a:pt x="174" y="8"/>
                    <a:pt x="167" y="0"/>
                    <a:pt x="155" y="0"/>
                  </a:cubicBezTo>
                  <a:close/>
                  <a:moveTo>
                    <a:pt x="104" y="194"/>
                  </a:moveTo>
                  <a:cubicBezTo>
                    <a:pt x="119" y="194"/>
                    <a:pt x="137" y="199"/>
                    <a:pt x="137" y="213"/>
                  </a:cubicBezTo>
                  <a:cubicBezTo>
                    <a:pt x="137" y="229"/>
                    <a:pt x="112" y="248"/>
                    <a:pt x="77" y="248"/>
                  </a:cubicBezTo>
                  <a:cubicBezTo>
                    <a:pt x="43" y="248"/>
                    <a:pt x="27" y="226"/>
                    <a:pt x="27" y="213"/>
                  </a:cubicBezTo>
                  <a:cubicBezTo>
                    <a:pt x="27" y="205"/>
                    <a:pt x="30" y="200"/>
                    <a:pt x="34" y="194"/>
                  </a:cubicBezTo>
                  <a:lnTo>
                    <a:pt x="104" y="194"/>
                  </a:lnTo>
                  <a:close/>
                  <a:moveTo>
                    <a:pt x="75" y="128"/>
                  </a:moveTo>
                  <a:cubicBezTo>
                    <a:pt x="52" y="128"/>
                    <a:pt x="45" y="110"/>
                    <a:pt x="45" y="85"/>
                  </a:cubicBezTo>
                  <a:cubicBezTo>
                    <a:pt x="45" y="68"/>
                    <a:pt x="49" y="40"/>
                    <a:pt x="75" y="40"/>
                  </a:cubicBezTo>
                  <a:cubicBezTo>
                    <a:pt x="98" y="40"/>
                    <a:pt x="105" y="61"/>
                    <a:pt x="105" y="85"/>
                  </a:cubicBezTo>
                  <a:cubicBezTo>
                    <a:pt x="105" y="108"/>
                    <a:pt x="97" y="128"/>
                    <a:pt x="75" y="12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259">
              <a:extLst>
                <a:ext uri="{FF2B5EF4-FFF2-40B4-BE49-F238E27FC236}">
                  <a16:creationId xmlns:a16="http://schemas.microsoft.com/office/drawing/2014/main" id="{45F98E69-8A37-4A0A-B76D-E4955527C1E9}"/>
                </a:ext>
              </a:extLst>
            </p:cNvPr>
            <p:cNvSpPr>
              <a:spLocks noEditPoints="1"/>
            </p:cNvSpPr>
            <p:nvPr/>
          </p:nvSpPr>
          <p:spPr bwMode="auto">
            <a:xfrm>
              <a:off x="7032625" y="-12700"/>
              <a:ext cx="69850" cy="80963"/>
            </a:xfrm>
            <a:custGeom>
              <a:avLst/>
              <a:gdLst>
                <a:gd name="T0" fmla="*/ 76 w 144"/>
                <a:gd name="T1" fmla="*/ 0 h 166"/>
                <a:gd name="T2" fmla="*/ 0 w 144"/>
                <a:gd name="T3" fmla="*/ 77 h 166"/>
                <a:gd name="T4" fmla="*/ 89 w 144"/>
                <a:gd name="T5" fmla="*/ 166 h 166"/>
                <a:gd name="T6" fmla="*/ 139 w 144"/>
                <a:gd name="T7" fmla="*/ 157 h 166"/>
                <a:gd name="T8" fmla="*/ 139 w 144"/>
                <a:gd name="T9" fmla="*/ 145 h 166"/>
                <a:gd name="T10" fmla="*/ 105 w 144"/>
                <a:gd name="T11" fmla="*/ 151 h 166"/>
                <a:gd name="T12" fmla="*/ 39 w 144"/>
                <a:gd name="T13" fmla="*/ 66 h 166"/>
                <a:gd name="T14" fmla="*/ 141 w 144"/>
                <a:gd name="T15" fmla="*/ 66 h 166"/>
                <a:gd name="T16" fmla="*/ 76 w 144"/>
                <a:gd name="T17" fmla="*/ 0 h 166"/>
                <a:gd name="T18" fmla="*/ 40 w 144"/>
                <a:gd name="T19" fmla="*/ 51 h 166"/>
                <a:gd name="T20" fmla="*/ 75 w 144"/>
                <a:gd name="T21" fmla="*/ 12 h 166"/>
                <a:gd name="T22" fmla="*/ 106 w 144"/>
                <a:gd name="T23" fmla="*/ 51 h 166"/>
                <a:gd name="T24" fmla="*/ 40 w 144"/>
                <a:gd name="T25" fmla="*/ 5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66">
                  <a:moveTo>
                    <a:pt x="76" y="0"/>
                  </a:moveTo>
                  <a:cubicBezTo>
                    <a:pt x="27" y="0"/>
                    <a:pt x="0" y="25"/>
                    <a:pt x="0" y="77"/>
                  </a:cubicBezTo>
                  <a:cubicBezTo>
                    <a:pt x="0" y="135"/>
                    <a:pt x="34" y="166"/>
                    <a:pt x="89" y="166"/>
                  </a:cubicBezTo>
                  <a:cubicBezTo>
                    <a:pt x="114" y="166"/>
                    <a:pt x="132" y="160"/>
                    <a:pt x="139" y="157"/>
                  </a:cubicBezTo>
                  <a:lnTo>
                    <a:pt x="139" y="145"/>
                  </a:lnTo>
                  <a:cubicBezTo>
                    <a:pt x="131" y="147"/>
                    <a:pt x="120" y="151"/>
                    <a:pt x="105" y="151"/>
                  </a:cubicBezTo>
                  <a:cubicBezTo>
                    <a:pt x="54" y="151"/>
                    <a:pt x="39" y="102"/>
                    <a:pt x="39" y="66"/>
                  </a:cubicBezTo>
                  <a:lnTo>
                    <a:pt x="141" y="66"/>
                  </a:lnTo>
                  <a:cubicBezTo>
                    <a:pt x="144" y="36"/>
                    <a:pt x="134" y="0"/>
                    <a:pt x="76" y="0"/>
                  </a:cubicBezTo>
                  <a:close/>
                  <a:moveTo>
                    <a:pt x="40" y="51"/>
                  </a:moveTo>
                  <a:cubicBezTo>
                    <a:pt x="40" y="37"/>
                    <a:pt x="47" y="12"/>
                    <a:pt x="75" y="12"/>
                  </a:cubicBezTo>
                  <a:cubicBezTo>
                    <a:pt x="100" y="12"/>
                    <a:pt x="106" y="30"/>
                    <a:pt x="106" y="51"/>
                  </a:cubicBezTo>
                  <a:lnTo>
                    <a:pt x="40" y="5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48" name="Freeform 260">
              <a:extLst>
                <a:ext uri="{FF2B5EF4-FFF2-40B4-BE49-F238E27FC236}">
                  <a16:creationId xmlns:a16="http://schemas.microsoft.com/office/drawing/2014/main" id="{18F61ACB-5376-48E8-829F-BD96D22337DC}"/>
                </a:ext>
              </a:extLst>
            </p:cNvPr>
            <p:cNvSpPr>
              <a:spLocks/>
            </p:cNvSpPr>
            <p:nvPr/>
          </p:nvSpPr>
          <p:spPr bwMode="auto">
            <a:xfrm>
              <a:off x="7124700" y="-12700"/>
              <a:ext cx="66675" cy="79375"/>
            </a:xfrm>
            <a:custGeom>
              <a:avLst/>
              <a:gdLst>
                <a:gd name="T0" fmla="*/ 115 w 135"/>
                <a:gd name="T1" fmla="*/ 0 h 162"/>
                <a:gd name="T2" fmla="*/ 65 w 135"/>
                <a:gd name="T3" fmla="*/ 40 h 162"/>
                <a:gd name="T4" fmla="*/ 63 w 135"/>
                <a:gd name="T5" fmla="*/ 40 h 162"/>
                <a:gd name="T6" fmla="*/ 63 w 135"/>
                <a:gd name="T7" fmla="*/ 0 h 162"/>
                <a:gd name="T8" fmla="*/ 0 w 135"/>
                <a:gd name="T9" fmla="*/ 8 h 162"/>
                <a:gd name="T10" fmla="*/ 0 w 135"/>
                <a:gd name="T11" fmla="*/ 16 h 162"/>
                <a:gd name="T12" fmla="*/ 27 w 135"/>
                <a:gd name="T13" fmla="*/ 43 h 162"/>
                <a:gd name="T14" fmla="*/ 27 w 135"/>
                <a:gd name="T15" fmla="*/ 125 h 162"/>
                <a:gd name="T16" fmla="*/ 0 w 135"/>
                <a:gd name="T17" fmla="*/ 155 h 162"/>
                <a:gd name="T18" fmla="*/ 0 w 135"/>
                <a:gd name="T19" fmla="*/ 162 h 162"/>
                <a:gd name="T20" fmla="*/ 91 w 135"/>
                <a:gd name="T21" fmla="*/ 162 h 162"/>
                <a:gd name="T22" fmla="*/ 91 w 135"/>
                <a:gd name="T23" fmla="*/ 155 h 162"/>
                <a:gd name="T24" fmla="*/ 63 w 135"/>
                <a:gd name="T25" fmla="*/ 125 h 162"/>
                <a:gd name="T26" fmla="*/ 63 w 135"/>
                <a:gd name="T27" fmla="*/ 86 h 162"/>
                <a:gd name="T28" fmla="*/ 91 w 135"/>
                <a:gd name="T29" fmla="*/ 30 h 162"/>
                <a:gd name="T30" fmla="*/ 113 w 135"/>
                <a:gd name="T31" fmla="*/ 37 h 162"/>
                <a:gd name="T32" fmla="*/ 133 w 135"/>
                <a:gd name="T33" fmla="*/ 18 h 162"/>
                <a:gd name="T34" fmla="*/ 115 w 135"/>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62">
                  <a:moveTo>
                    <a:pt x="115" y="0"/>
                  </a:moveTo>
                  <a:cubicBezTo>
                    <a:pt x="85" y="0"/>
                    <a:pt x="71" y="25"/>
                    <a:pt x="65" y="40"/>
                  </a:cubicBezTo>
                  <a:lnTo>
                    <a:pt x="63" y="40"/>
                  </a:lnTo>
                  <a:lnTo>
                    <a:pt x="63" y="0"/>
                  </a:lnTo>
                  <a:lnTo>
                    <a:pt x="0" y="8"/>
                  </a:lnTo>
                  <a:lnTo>
                    <a:pt x="0" y="16"/>
                  </a:lnTo>
                  <a:cubicBezTo>
                    <a:pt x="13" y="16"/>
                    <a:pt x="27" y="18"/>
                    <a:pt x="27" y="43"/>
                  </a:cubicBezTo>
                  <a:lnTo>
                    <a:pt x="27" y="125"/>
                  </a:lnTo>
                  <a:cubicBezTo>
                    <a:pt x="27" y="148"/>
                    <a:pt x="21" y="155"/>
                    <a:pt x="0" y="155"/>
                  </a:cubicBezTo>
                  <a:lnTo>
                    <a:pt x="0" y="162"/>
                  </a:lnTo>
                  <a:lnTo>
                    <a:pt x="91" y="162"/>
                  </a:lnTo>
                  <a:lnTo>
                    <a:pt x="91" y="155"/>
                  </a:lnTo>
                  <a:cubicBezTo>
                    <a:pt x="70" y="155"/>
                    <a:pt x="63" y="148"/>
                    <a:pt x="63" y="125"/>
                  </a:cubicBezTo>
                  <a:lnTo>
                    <a:pt x="63" y="86"/>
                  </a:lnTo>
                  <a:cubicBezTo>
                    <a:pt x="63" y="51"/>
                    <a:pt x="80" y="30"/>
                    <a:pt x="91" y="30"/>
                  </a:cubicBezTo>
                  <a:cubicBezTo>
                    <a:pt x="103" y="30"/>
                    <a:pt x="101" y="37"/>
                    <a:pt x="113" y="37"/>
                  </a:cubicBezTo>
                  <a:cubicBezTo>
                    <a:pt x="123" y="37"/>
                    <a:pt x="133" y="30"/>
                    <a:pt x="133" y="18"/>
                  </a:cubicBezTo>
                  <a:cubicBezTo>
                    <a:pt x="135" y="6"/>
                    <a:pt x="122" y="0"/>
                    <a:pt x="115" y="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49" name="Freeform 261">
              <a:extLst>
                <a:ext uri="{FF2B5EF4-FFF2-40B4-BE49-F238E27FC236}">
                  <a16:creationId xmlns:a16="http://schemas.microsoft.com/office/drawing/2014/main" id="{7DA2A064-F1AF-46D4-8981-8AEEF81E62B1}"/>
                </a:ext>
              </a:extLst>
            </p:cNvPr>
            <p:cNvSpPr>
              <a:spLocks/>
            </p:cNvSpPr>
            <p:nvPr/>
          </p:nvSpPr>
          <p:spPr bwMode="auto">
            <a:xfrm>
              <a:off x="7212013" y="-12700"/>
              <a:ext cx="58738" cy="80963"/>
            </a:xfrm>
            <a:custGeom>
              <a:avLst/>
              <a:gdLst>
                <a:gd name="T0" fmla="*/ 99 w 118"/>
                <a:gd name="T1" fmla="*/ 82 h 166"/>
                <a:gd name="T2" fmla="*/ 34 w 118"/>
                <a:gd name="T3" fmla="*/ 35 h 166"/>
                <a:gd name="T4" fmla="*/ 62 w 118"/>
                <a:gd name="T5" fmla="*/ 12 h 166"/>
                <a:gd name="T6" fmla="*/ 98 w 118"/>
                <a:gd name="T7" fmla="*/ 47 h 166"/>
                <a:gd name="T8" fmla="*/ 108 w 118"/>
                <a:gd name="T9" fmla="*/ 47 h 166"/>
                <a:gd name="T10" fmla="*/ 105 w 118"/>
                <a:gd name="T11" fmla="*/ 6 h 166"/>
                <a:gd name="T12" fmla="*/ 64 w 118"/>
                <a:gd name="T13" fmla="*/ 0 h 166"/>
                <a:gd name="T14" fmla="*/ 0 w 118"/>
                <a:gd name="T15" fmla="*/ 45 h 166"/>
                <a:gd name="T16" fmla="*/ 27 w 118"/>
                <a:gd name="T17" fmla="*/ 85 h 166"/>
                <a:gd name="T18" fmla="*/ 84 w 118"/>
                <a:gd name="T19" fmla="*/ 128 h 166"/>
                <a:gd name="T20" fmla="*/ 52 w 118"/>
                <a:gd name="T21" fmla="*/ 155 h 166"/>
                <a:gd name="T22" fmla="*/ 10 w 118"/>
                <a:gd name="T23" fmla="*/ 113 h 166"/>
                <a:gd name="T24" fmla="*/ 0 w 118"/>
                <a:gd name="T25" fmla="*/ 113 h 166"/>
                <a:gd name="T26" fmla="*/ 3 w 118"/>
                <a:gd name="T27" fmla="*/ 160 h 166"/>
                <a:gd name="T28" fmla="*/ 53 w 118"/>
                <a:gd name="T29" fmla="*/ 166 h 166"/>
                <a:gd name="T30" fmla="*/ 118 w 118"/>
                <a:gd name="T31" fmla="*/ 118 h 166"/>
                <a:gd name="T32" fmla="*/ 99 w 118"/>
                <a:gd name="T33" fmla="*/ 8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166">
                  <a:moveTo>
                    <a:pt x="99" y="82"/>
                  </a:moveTo>
                  <a:cubicBezTo>
                    <a:pt x="77" y="66"/>
                    <a:pt x="34" y="57"/>
                    <a:pt x="34" y="35"/>
                  </a:cubicBezTo>
                  <a:cubicBezTo>
                    <a:pt x="34" y="22"/>
                    <a:pt x="45" y="12"/>
                    <a:pt x="62" y="12"/>
                  </a:cubicBezTo>
                  <a:cubicBezTo>
                    <a:pt x="89" y="12"/>
                    <a:pt x="97" y="35"/>
                    <a:pt x="98" y="47"/>
                  </a:cubicBezTo>
                  <a:lnTo>
                    <a:pt x="108" y="47"/>
                  </a:lnTo>
                  <a:lnTo>
                    <a:pt x="105" y="6"/>
                  </a:lnTo>
                  <a:cubicBezTo>
                    <a:pt x="94" y="3"/>
                    <a:pt x="82" y="0"/>
                    <a:pt x="64" y="0"/>
                  </a:cubicBezTo>
                  <a:cubicBezTo>
                    <a:pt x="29" y="0"/>
                    <a:pt x="0" y="13"/>
                    <a:pt x="0" y="45"/>
                  </a:cubicBezTo>
                  <a:cubicBezTo>
                    <a:pt x="0" y="63"/>
                    <a:pt x="9" y="73"/>
                    <a:pt x="27" y="85"/>
                  </a:cubicBezTo>
                  <a:cubicBezTo>
                    <a:pt x="48" y="98"/>
                    <a:pt x="84" y="106"/>
                    <a:pt x="84" y="128"/>
                  </a:cubicBezTo>
                  <a:cubicBezTo>
                    <a:pt x="84" y="146"/>
                    <a:pt x="67" y="155"/>
                    <a:pt x="52" y="155"/>
                  </a:cubicBezTo>
                  <a:cubicBezTo>
                    <a:pt x="24" y="155"/>
                    <a:pt x="10" y="133"/>
                    <a:pt x="10" y="113"/>
                  </a:cubicBezTo>
                  <a:lnTo>
                    <a:pt x="0" y="113"/>
                  </a:lnTo>
                  <a:lnTo>
                    <a:pt x="3" y="160"/>
                  </a:lnTo>
                  <a:cubicBezTo>
                    <a:pt x="12" y="162"/>
                    <a:pt x="32" y="166"/>
                    <a:pt x="53" y="166"/>
                  </a:cubicBezTo>
                  <a:cubicBezTo>
                    <a:pt x="95" y="166"/>
                    <a:pt x="118" y="147"/>
                    <a:pt x="118" y="118"/>
                  </a:cubicBezTo>
                  <a:cubicBezTo>
                    <a:pt x="118" y="102"/>
                    <a:pt x="109" y="90"/>
                    <a:pt x="99" y="8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0" name="Freeform 262">
              <a:extLst>
                <a:ext uri="{FF2B5EF4-FFF2-40B4-BE49-F238E27FC236}">
                  <a16:creationId xmlns:a16="http://schemas.microsoft.com/office/drawing/2014/main" id="{0322B3F2-797C-4030-9B08-F0C2B256A1DF}"/>
                </a:ext>
              </a:extLst>
            </p:cNvPr>
            <p:cNvSpPr>
              <a:spLocks/>
            </p:cNvSpPr>
            <p:nvPr/>
          </p:nvSpPr>
          <p:spPr bwMode="auto">
            <a:xfrm>
              <a:off x="7108825" y="-385763"/>
              <a:ext cx="165100" cy="187325"/>
            </a:xfrm>
            <a:custGeom>
              <a:avLst/>
              <a:gdLst>
                <a:gd name="T0" fmla="*/ 319 w 338"/>
                <a:gd name="T1" fmla="*/ 364 h 384"/>
                <a:gd name="T2" fmla="*/ 284 w 338"/>
                <a:gd name="T3" fmla="*/ 326 h 384"/>
                <a:gd name="T4" fmla="*/ 284 w 338"/>
                <a:gd name="T5" fmla="*/ 128 h 384"/>
                <a:gd name="T6" fmla="*/ 150 w 338"/>
                <a:gd name="T7" fmla="*/ 0 h 384"/>
                <a:gd name="T8" fmla="*/ 13 w 338"/>
                <a:gd name="T9" fmla="*/ 79 h 384"/>
                <a:gd name="T10" fmla="*/ 53 w 338"/>
                <a:gd name="T11" fmla="*/ 115 h 384"/>
                <a:gd name="T12" fmla="*/ 91 w 338"/>
                <a:gd name="T13" fmla="*/ 74 h 384"/>
                <a:gd name="T14" fmla="*/ 149 w 338"/>
                <a:gd name="T15" fmla="*/ 28 h 384"/>
                <a:gd name="T16" fmla="*/ 219 w 338"/>
                <a:gd name="T17" fmla="*/ 143 h 384"/>
                <a:gd name="T18" fmla="*/ 219 w 338"/>
                <a:gd name="T19" fmla="*/ 173 h 384"/>
                <a:gd name="T20" fmla="*/ 0 w 338"/>
                <a:gd name="T21" fmla="*/ 294 h 384"/>
                <a:gd name="T22" fmla="*/ 100 w 338"/>
                <a:gd name="T23" fmla="*/ 384 h 384"/>
                <a:gd name="T24" fmla="*/ 218 w 338"/>
                <a:gd name="T25" fmla="*/ 325 h 384"/>
                <a:gd name="T26" fmla="*/ 219 w 338"/>
                <a:gd name="T27" fmla="*/ 325 h 384"/>
                <a:gd name="T28" fmla="*/ 281 w 338"/>
                <a:gd name="T29" fmla="*/ 384 h 384"/>
                <a:gd name="T30" fmla="*/ 323 w 338"/>
                <a:gd name="T31" fmla="*/ 381 h 384"/>
                <a:gd name="T32" fmla="*/ 328 w 338"/>
                <a:gd name="T33" fmla="*/ 376 h 384"/>
                <a:gd name="T34" fmla="*/ 338 w 338"/>
                <a:gd name="T35" fmla="*/ 361 h 384"/>
                <a:gd name="T36" fmla="*/ 319 w 338"/>
                <a:gd name="T37" fmla="*/ 36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8" h="384">
                  <a:moveTo>
                    <a:pt x="319" y="364"/>
                  </a:moveTo>
                  <a:cubicBezTo>
                    <a:pt x="293" y="364"/>
                    <a:pt x="284" y="354"/>
                    <a:pt x="284" y="326"/>
                  </a:cubicBezTo>
                  <a:lnTo>
                    <a:pt x="284" y="128"/>
                  </a:lnTo>
                  <a:cubicBezTo>
                    <a:pt x="284" y="53"/>
                    <a:pt x="263" y="0"/>
                    <a:pt x="150" y="0"/>
                  </a:cubicBezTo>
                  <a:cubicBezTo>
                    <a:pt x="93" y="0"/>
                    <a:pt x="13" y="26"/>
                    <a:pt x="13" y="79"/>
                  </a:cubicBezTo>
                  <a:cubicBezTo>
                    <a:pt x="13" y="100"/>
                    <a:pt x="30" y="115"/>
                    <a:pt x="53" y="115"/>
                  </a:cubicBezTo>
                  <a:cubicBezTo>
                    <a:pt x="66" y="115"/>
                    <a:pt x="91" y="106"/>
                    <a:pt x="91" y="74"/>
                  </a:cubicBezTo>
                  <a:cubicBezTo>
                    <a:pt x="91" y="49"/>
                    <a:pt x="98" y="28"/>
                    <a:pt x="149" y="28"/>
                  </a:cubicBezTo>
                  <a:cubicBezTo>
                    <a:pt x="219" y="28"/>
                    <a:pt x="219" y="86"/>
                    <a:pt x="219" y="143"/>
                  </a:cubicBezTo>
                  <a:lnTo>
                    <a:pt x="219" y="173"/>
                  </a:lnTo>
                  <a:cubicBezTo>
                    <a:pt x="156" y="178"/>
                    <a:pt x="0" y="178"/>
                    <a:pt x="0" y="294"/>
                  </a:cubicBezTo>
                  <a:cubicBezTo>
                    <a:pt x="0" y="346"/>
                    <a:pt x="43" y="384"/>
                    <a:pt x="100" y="384"/>
                  </a:cubicBezTo>
                  <a:cubicBezTo>
                    <a:pt x="156" y="384"/>
                    <a:pt x="193" y="361"/>
                    <a:pt x="218" y="325"/>
                  </a:cubicBezTo>
                  <a:lnTo>
                    <a:pt x="219" y="325"/>
                  </a:lnTo>
                  <a:cubicBezTo>
                    <a:pt x="219" y="360"/>
                    <a:pt x="233" y="384"/>
                    <a:pt x="281" y="384"/>
                  </a:cubicBezTo>
                  <a:cubicBezTo>
                    <a:pt x="291" y="384"/>
                    <a:pt x="301" y="384"/>
                    <a:pt x="323" y="381"/>
                  </a:cubicBezTo>
                  <a:lnTo>
                    <a:pt x="328" y="376"/>
                  </a:lnTo>
                  <a:cubicBezTo>
                    <a:pt x="331" y="371"/>
                    <a:pt x="335" y="366"/>
                    <a:pt x="338" y="361"/>
                  </a:cubicBezTo>
                  <a:cubicBezTo>
                    <a:pt x="324" y="364"/>
                    <a:pt x="321" y="364"/>
                    <a:pt x="319" y="36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263">
              <a:extLst>
                <a:ext uri="{FF2B5EF4-FFF2-40B4-BE49-F238E27FC236}">
                  <a16:creationId xmlns:a16="http://schemas.microsoft.com/office/drawing/2014/main" id="{05F4623F-F5EC-4543-8DF9-2E5EEA13B4B5}"/>
                </a:ext>
              </a:extLst>
            </p:cNvPr>
            <p:cNvSpPr>
              <a:spLocks/>
            </p:cNvSpPr>
            <p:nvPr/>
          </p:nvSpPr>
          <p:spPr bwMode="auto">
            <a:xfrm>
              <a:off x="6969125" y="-355600"/>
              <a:ext cx="109538" cy="109538"/>
            </a:xfrm>
            <a:custGeom>
              <a:avLst/>
              <a:gdLst>
                <a:gd name="T0" fmla="*/ 20 w 224"/>
                <a:gd name="T1" fmla="*/ 0 h 224"/>
                <a:gd name="T2" fmla="*/ 0 w 224"/>
                <a:gd name="T3" fmla="*/ 19 h 224"/>
                <a:gd name="T4" fmla="*/ 0 w 224"/>
                <a:gd name="T5" fmla="*/ 224 h 224"/>
                <a:gd name="T6" fmla="*/ 224 w 224"/>
                <a:gd name="T7" fmla="*/ 224 h 224"/>
                <a:gd name="T8" fmla="*/ 224 w 224"/>
                <a:gd name="T9" fmla="*/ 0 h 224"/>
                <a:gd name="T10" fmla="*/ 149 w 224"/>
                <a:gd name="T11" fmla="*/ 0 h 224"/>
                <a:gd name="T12" fmla="*/ 149 w 224"/>
                <a:gd name="T13" fmla="*/ 149 h 224"/>
                <a:gd name="T14" fmla="*/ 74 w 224"/>
                <a:gd name="T15" fmla="*/ 149 h 224"/>
                <a:gd name="T16" fmla="*/ 74 w 224"/>
                <a:gd name="T17" fmla="*/ 0 h 224"/>
                <a:gd name="T18" fmla="*/ 20 w 224"/>
                <a:gd name="T1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224">
                  <a:moveTo>
                    <a:pt x="20" y="0"/>
                  </a:moveTo>
                  <a:lnTo>
                    <a:pt x="0" y="19"/>
                  </a:lnTo>
                  <a:lnTo>
                    <a:pt x="0" y="224"/>
                  </a:lnTo>
                  <a:lnTo>
                    <a:pt x="224" y="224"/>
                  </a:lnTo>
                  <a:lnTo>
                    <a:pt x="224" y="0"/>
                  </a:lnTo>
                  <a:lnTo>
                    <a:pt x="149" y="0"/>
                  </a:lnTo>
                  <a:lnTo>
                    <a:pt x="149" y="149"/>
                  </a:lnTo>
                  <a:lnTo>
                    <a:pt x="74" y="149"/>
                  </a:lnTo>
                  <a:lnTo>
                    <a:pt x="74" y="0"/>
                  </a:lnTo>
                  <a:lnTo>
                    <a:pt x="2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264">
              <a:extLst>
                <a:ext uri="{FF2B5EF4-FFF2-40B4-BE49-F238E27FC236}">
                  <a16:creationId xmlns:a16="http://schemas.microsoft.com/office/drawing/2014/main" id="{0D937415-F3D5-4469-A8E4-FD40E29C8B68}"/>
                </a:ext>
              </a:extLst>
            </p:cNvPr>
            <p:cNvSpPr>
              <a:spLocks noEditPoints="1"/>
            </p:cNvSpPr>
            <p:nvPr/>
          </p:nvSpPr>
          <p:spPr bwMode="auto">
            <a:xfrm>
              <a:off x="6918325" y="-447675"/>
              <a:ext cx="387350" cy="311150"/>
            </a:xfrm>
            <a:custGeom>
              <a:avLst/>
              <a:gdLst>
                <a:gd name="T0" fmla="*/ 463 w 790"/>
                <a:gd name="T1" fmla="*/ 407 h 637"/>
                <a:gd name="T2" fmla="*/ 608 w 790"/>
                <a:gd name="T3" fmla="*/ 325 h 637"/>
                <a:gd name="T4" fmla="*/ 608 w 790"/>
                <a:gd name="T5" fmla="*/ 372 h 637"/>
                <a:gd name="T6" fmla="*/ 519 w 790"/>
                <a:gd name="T7" fmla="*/ 477 h 637"/>
                <a:gd name="T8" fmla="*/ 463 w 790"/>
                <a:gd name="T9" fmla="*/ 407 h 637"/>
                <a:gd name="T10" fmla="*/ 708 w 790"/>
                <a:gd name="T11" fmla="*/ 490 h 637"/>
                <a:gd name="T12" fmla="*/ 727 w 790"/>
                <a:gd name="T13" fmla="*/ 489 h 637"/>
                <a:gd name="T14" fmla="*/ 790 w 790"/>
                <a:gd name="T15" fmla="*/ 284 h 637"/>
                <a:gd name="T16" fmla="*/ 519 w 790"/>
                <a:gd name="T17" fmla="*/ 0 h 637"/>
                <a:gd name="T18" fmla="*/ 408 w 790"/>
                <a:gd name="T19" fmla="*/ 17 h 637"/>
                <a:gd name="T20" fmla="*/ 408 w 790"/>
                <a:gd name="T21" fmla="*/ 116 h 637"/>
                <a:gd name="T22" fmla="*/ 389 w 790"/>
                <a:gd name="T23" fmla="*/ 116 h 637"/>
                <a:gd name="T24" fmla="*/ 389 w 790"/>
                <a:gd name="T25" fmla="*/ 135 h 637"/>
                <a:gd name="T26" fmla="*/ 314 w 790"/>
                <a:gd name="T27" fmla="*/ 135 h 637"/>
                <a:gd name="T28" fmla="*/ 314 w 790"/>
                <a:gd name="T29" fmla="*/ 135 h 637"/>
                <a:gd name="T30" fmla="*/ 314 w 790"/>
                <a:gd name="T31" fmla="*/ 54 h 637"/>
                <a:gd name="T32" fmla="*/ 125 w 790"/>
                <a:gd name="T33" fmla="*/ 187 h 637"/>
                <a:gd name="T34" fmla="*/ 179 w 790"/>
                <a:gd name="T35" fmla="*/ 187 h 637"/>
                <a:gd name="T36" fmla="*/ 179 w 790"/>
                <a:gd name="T37" fmla="*/ 337 h 637"/>
                <a:gd name="T38" fmla="*/ 254 w 790"/>
                <a:gd name="T39" fmla="*/ 337 h 637"/>
                <a:gd name="T40" fmla="*/ 254 w 790"/>
                <a:gd name="T41" fmla="*/ 187 h 637"/>
                <a:gd name="T42" fmla="*/ 329 w 790"/>
                <a:gd name="T43" fmla="*/ 187 h 637"/>
                <a:gd name="T44" fmla="*/ 329 w 790"/>
                <a:gd name="T45" fmla="*/ 412 h 637"/>
                <a:gd name="T46" fmla="*/ 104 w 790"/>
                <a:gd name="T47" fmla="*/ 412 h 637"/>
                <a:gd name="T48" fmla="*/ 104 w 790"/>
                <a:gd name="T49" fmla="*/ 206 h 637"/>
                <a:gd name="T50" fmla="*/ 0 w 790"/>
                <a:gd name="T51" fmla="*/ 397 h 637"/>
                <a:gd name="T52" fmla="*/ 400 w 790"/>
                <a:gd name="T53" fmla="*/ 637 h 637"/>
                <a:gd name="T54" fmla="*/ 698 w 790"/>
                <a:gd name="T55" fmla="*/ 524 h 637"/>
                <a:gd name="T56" fmla="*/ 712 w 790"/>
                <a:gd name="T57" fmla="*/ 509 h 637"/>
                <a:gd name="T58" fmla="*/ 670 w 790"/>
                <a:gd name="T59" fmla="*/ 511 h 637"/>
                <a:gd name="T60" fmla="*/ 608 w 790"/>
                <a:gd name="T61" fmla="*/ 452 h 637"/>
                <a:gd name="T62" fmla="*/ 607 w 790"/>
                <a:gd name="T63" fmla="*/ 452 h 637"/>
                <a:gd name="T64" fmla="*/ 489 w 790"/>
                <a:gd name="T65" fmla="*/ 511 h 637"/>
                <a:gd name="T66" fmla="*/ 389 w 790"/>
                <a:gd name="T67" fmla="*/ 421 h 637"/>
                <a:gd name="T68" fmla="*/ 608 w 790"/>
                <a:gd name="T69" fmla="*/ 300 h 637"/>
                <a:gd name="T70" fmla="*/ 608 w 790"/>
                <a:gd name="T71" fmla="*/ 270 h 637"/>
                <a:gd name="T72" fmla="*/ 538 w 790"/>
                <a:gd name="T73" fmla="*/ 155 h 637"/>
                <a:gd name="T74" fmla="*/ 480 w 790"/>
                <a:gd name="T75" fmla="*/ 201 h 637"/>
                <a:gd name="T76" fmla="*/ 442 w 790"/>
                <a:gd name="T77" fmla="*/ 242 h 637"/>
                <a:gd name="T78" fmla="*/ 402 w 790"/>
                <a:gd name="T79" fmla="*/ 206 h 637"/>
                <a:gd name="T80" fmla="*/ 539 w 790"/>
                <a:gd name="T81" fmla="*/ 127 h 637"/>
                <a:gd name="T82" fmla="*/ 672 w 790"/>
                <a:gd name="T83" fmla="*/ 254 h 637"/>
                <a:gd name="T84" fmla="*/ 672 w 790"/>
                <a:gd name="T85" fmla="*/ 452 h 637"/>
                <a:gd name="T86" fmla="*/ 708 w 790"/>
                <a:gd name="T87" fmla="*/ 49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0" h="637">
                  <a:moveTo>
                    <a:pt x="463" y="407"/>
                  </a:moveTo>
                  <a:cubicBezTo>
                    <a:pt x="463" y="332"/>
                    <a:pt x="569" y="326"/>
                    <a:pt x="608" y="325"/>
                  </a:cubicBezTo>
                  <a:lnTo>
                    <a:pt x="608" y="372"/>
                  </a:lnTo>
                  <a:cubicBezTo>
                    <a:pt x="608" y="427"/>
                    <a:pt x="573" y="477"/>
                    <a:pt x="519" y="477"/>
                  </a:cubicBezTo>
                  <a:cubicBezTo>
                    <a:pt x="490" y="477"/>
                    <a:pt x="463" y="449"/>
                    <a:pt x="463" y="407"/>
                  </a:cubicBezTo>
                  <a:close/>
                  <a:moveTo>
                    <a:pt x="708" y="490"/>
                  </a:moveTo>
                  <a:cubicBezTo>
                    <a:pt x="710" y="490"/>
                    <a:pt x="713" y="490"/>
                    <a:pt x="727" y="489"/>
                  </a:cubicBezTo>
                  <a:cubicBezTo>
                    <a:pt x="770" y="426"/>
                    <a:pt x="790" y="351"/>
                    <a:pt x="790" y="284"/>
                  </a:cubicBezTo>
                  <a:cubicBezTo>
                    <a:pt x="790" y="129"/>
                    <a:pt x="684" y="0"/>
                    <a:pt x="519" y="0"/>
                  </a:cubicBezTo>
                  <a:cubicBezTo>
                    <a:pt x="484" y="0"/>
                    <a:pt x="447" y="6"/>
                    <a:pt x="408" y="17"/>
                  </a:cubicBezTo>
                  <a:lnTo>
                    <a:pt x="408" y="116"/>
                  </a:lnTo>
                  <a:lnTo>
                    <a:pt x="389" y="116"/>
                  </a:lnTo>
                  <a:lnTo>
                    <a:pt x="389" y="135"/>
                  </a:lnTo>
                  <a:lnTo>
                    <a:pt x="314" y="135"/>
                  </a:lnTo>
                  <a:lnTo>
                    <a:pt x="314" y="135"/>
                  </a:lnTo>
                  <a:lnTo>
                    <a:pt x="314" y="54"/>
                  </a:lnTo>
                  <a:cubicBezTo>
                    <a:pt x="253" y="85"/>
                    <a:pt x="189" y="129"/>
                    <a:pt x="125" y="187"/>
                  </a:cubicBezTo>
                  <a:lnTo>
                    <a:pt x="179" y="187"/>
                  </a:lnTo>
                  <a:lnTo>
                    <a:pt x="179" y="337"/>
                  </a:lnTo>
                  <a:lnTo>
                    <a:pt x="254" y="337"/>
                  </a:lnTo>
                  <a:lnTo>
                    <a:pt x="254" y="187"/>
                  </a:lnTo>
                  <a:lnTo>
                    <a:pt x="329" y="187"/>
                  </a:lnTo>
                  <a:lnTo>
                    <a:pt x="329" y="412"/>
                  </a:lnTo>
                  <a:lnTo>
                    <a:pt x="104" y="412"/>
                  </a:lnTo>
                  <a:lnTo>
                    <a:pt x="104" y="206"/>
                  </a:lnTo>
                  <a:cubicBezTo>
                    <a:pt x="29" y="279"/>
                    <a:pt x="0" y="342"/>
                    <a:pt x="0" y="397"/>
                  </a:cubicBezTo>
                  <a:cubicBezTo>
                    <a:pt x="0" y="511"/>
                    <a:pt x="152" y="637"/>
                    <a:pt x="400" y="637"/>
                  </a:cubicBezTo>
                  <a:cubicBezTo>
                    <a:pt x="539" y="637"/>
                    <a:pt x="635" y="590"/>
                    <a:pt x="698" y="524"/>
                  </a:cubicBezTo>
                  <a:lnTo>
                    <a:pt x="712" y="509"/>
                  </a:lnTo>
                  <a:cubicBezTo>
                    <a:pt x="689" y="511"/>
                    <a:pt x="680" y="511"/>
                    <a:pt x="670" y="511"/>
                  </a:cubicBezTo>
                  <a:cubicBezTo>
                    <a:pt x="623" y="511"/>
                    <a:pt x="608" y="487"/>
                    <a:pt x="608" y="452"/>
                  </a:cubicBezTo>
                  <a:lnTo>
                    <a:pt x="607" y="452"/>
                  </a:lnTo>
                  <a:cubicBezTo>
                    <a:pt x="580" y="489"/>
                    <a:pt x="545" y="511"/>
                    <a:pt x="489" y="511"/>
                  </a:cubicBezTo>
                  <a:cubicBezTo>
                    <a:pt x="432" y="511"/>
                    <a:pt x="389" y="472"/>
                    <a:pt x="389" y="421"/>
                  </a:cubicBezTo>
                  <a:cubicBezTo>
                    <a:pt x="389" y="305"/>
                    <a:pt x="545" y="305"/>
                    <a:pt x="608" y="300"/>
                  </a:cubicBezTo>
                  <a:lnTo>
                    <a:pt x="608" y="270"/>
                  </a:lnTo>
                  <a:cubicBezTo>
                    <a:pt x="608" y="214"/>
                    <a:pt x="607" y="155"/>
                    <a:pt x="538" y="155"/>
                  </a:cubicBezTo>
                  <a:cubicBezTo>
                    <a:pt x="487" y="155"/>
                    <a:pt x="480" y="176"/>
                    <a:pt x="480" y="201"/>
                  </a:cubicBezTo>
                  <a:cubicBezTo>
                    <a:pt x="480" y="234"/>
                    <a:pt x="455" y="242"/>
                    <a:pt x="442" y="242"/>
                  </a:cubicBezTo>
                  <a:cubicBezTo>
                    <a:pt x="419" y="242"/>
                    <a:pt x="402" y="227"/>
                    <a:pt x="402" y="206"/>
                  </a:cubicBezTo>
                  <a:cubicBezTo>
                    <a:pt x="402" y="154"/>
                    <a:pt x="482" y="127"/>
                    <a:pt x="539" y="127"/>
                  </a:cubicBezTo>
                  <a:cubicBezTo>
                    <a:pt x="652" y="126"/>
                    <a:pt x="672" y="179"/>
                    <a:pt x="672" y="254"/>
                  </a:cubicBezTo>
                  <a:lnTo>
                    <a:pt x="672" y="452"/>
                  </a:lnTo>
                  <a:cubicBezTo>
                    <a:pt x="672" y="480"/>
                    <a:pt x="682" y="490"/>
                    <a:pt x="708" y="49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3" name="Rectangle 265">
              <a:extLst>
                <a:ext uri="{FF2B5EF4-FFF2-40B4-BE49-F238E27FC236}">
                  <a16:creationId xmlns:a16="http://schemas.microsoft.com/office/drawing/2014/main" id="{F8D5B463-EEB8-4CDC-9413-7D2DEBC2758B}"/>
                </a:ext>
              </a:extLst>
            </p:cNvPr>
            <p:cNvSpPr>
              <a:spLocks noChangeArrowheads="1"/>
            </p:cNvSpPr>
            <p:nvPr/>
          </p:nvSpPr>
          <p:spPr bwMode="auto">
            <a:xfrm>
              <a:off x="7081838" y="-482600"/>
              <a:ext cx="36513" cy="92075"/>
            </a:xfrm>
            <a:prstGeom prst="rect">
              <a:avLst/>
            </a:prstGeom>
            <a:solidFill>
              <a:srgbClr val="0BBBE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96322186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8"/>
          <p:cNvPicPr>
            <a:picLocks noChangeAspect="1"/>
          </p:cNvPicPr>
          <p:nvPr userDrawn="1"/>
        </p:nvPicPr>
        <p:blipFill>
          <a:blip r:embed="rId13"/>
          <a:stretch>
            <a:fillRect/>
          </a:stretch>
        </p:blipFill>
        <p:spPr>
          <a:xfrm>
            <a:off x="8640" y="0"/>
            <a:ext cx="9126360" cy="6858000"/>
          </a:xfrm>
          <a:prstGeom prst="rect">
            <a:avLst/>
          </a:prstGeom>
          <a:noFill/>
          <a:ln>
            <a:noFill/>
          </a:ln>
        </p:spPr>
      </p:pic>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124994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ctr" defTabSz="914400" rtl="0" eaLnBrk="1" latinLnBrk="0" hangingPunct="1">
        <a:spcBef>
          <a:spcPct val="0"/>
        </a:spcBef>
        <a:buNone/>
        <a:defRPr sz="4400" kern="1200">
          <a:solidFill>
            <a:schemeClr val="tx1"/>
          </a:solidFill>
          <a:latin typeface="Verdana"/>
          <a:ea typeface="+mj-ea"/>
          <a:cs typeface="Verdana"/>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a:ea typeface="+mn-ea"/>
          <a:cs typeface="Verdana"/>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a:ea typeface="+mn-ea"/>
          <a:cs typeface="Verdana"/>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a:ea typeface="+mn-ea"/>
          <a:cs typeface="Verdana"/>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a:ea typeface="+mn-ea"/>
          <a:cs typeface="Verdana"/>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a:ea typeface="+mn-ea"/>
          <a:cs typeface="Verdana"/>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3"/>
          <a:stretch>
            <a:fillRect/>
          </a:stretch>
        </p:blipFill>
        <p:spPr>
          <a:xfrm>
            <a:off x="8640" y="0"/>
            <a:ext cx="9126360" cy="6858000"/>
          </a:xfrm>
          <a:prstGeom prst="rect">
            <a:avLst/>
          </a:prstGeom>
          <a:noFill/>
          <a:ln>
            <a:noFill/>
          </a:ln>
        </p:spPr>
      </p:pic>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251520" y="4005064"/>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0609863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883" r:id="rId10"/>
    <p:sldLayoutId id="2147483884"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BBBEF"/>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0D9A05D-73BA-4C7C-9389-175D637D992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D67315B-BDD9-4372-A1C4-29DD43D9F9C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pied de page 4">
            <a:extLst>
              <a:ext uri="{FF2B5EF4-FFF2-40B4-BE49-F238E27FC236}">
                <a16:creationId xmlns:a16="http://schemas.microsoft.com/office/drawing/2014/main" id="{13185606-3890-4B8E-9299-0433A4EE3398}"/>
              </a:ext>
            </a:extLst>
          </p:cNvPr>
          <p:cNvSpPr>
            <a:spLocks noGrp="1"/>
          </p:cNvSpPr>
          <p:nvPr>
            <p:ph type="ftr" sz="quarter" idx="3"/>
          </p:nvPr>
        </p:nvSpPr>
        <p:spPr>
          <a:xfrm>
            <a:off x="638770" y="6315869"/>
            <a:ext cx="4561880" cy="365125"/>
          </a:xfrm>
          <a:prstGeom prst="rect">
            <a:avLst/>
          </a:prstGeom>
        </p:spPr>
        <p:txBody>
          <a:bodyPr/>
          <a:lstStyle>
            <a:lvl1pPr algn="l">
              <a:defRPr sz="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defTabSz="685800"/>
            <a:r>
              <a:rPr lang="fr-FR">
                <a:solidFill>
                  <a:prstClr val="white"/>
                </a:solidFill>
              </a:rPr>
              <a:t>Université d’Angers</a:t>
            </a:r>
          </a:p>
        </p:txBody>
      </p:sp>
      <p:sp>
        <p:nvSpPr>
          <p:cNvPr id="8" name="Espace réservé du numéro de diapositive 5">
            <a:extLst>
              <a:ext uri="{FF2B5EF4-FFF2-40B4-BE49-F238E27FC236}">
                <a16:creationId xmlns:a16="http://schemas.microsoft.com/office/drawing/2014/main" id="{13B83DA9-F49E-4952-BC77-34F711FE9BA5}"/>
              </a:ext>
            </a:extLst>
          </p:cNvPr>
          <p:cNvSpPr txBox="1">
            <a:spLocks/>
          </p:cNvSpPr>
          <p:nvPr userDrawn="1"/>
        </p:nvSpPr>
        <p:spPr>
          <a:xfrm>
            <a:off x="205978" y="6315869"/>
            <a:ext cx="422672" cy="365125"/>
          </a:xfrm>
          <a:prstGeom prst="rect">
            <a:avLst/>
          </a:prstGeom>
        </p:spPr>
        <p:txBody>
          <a:bodyPr/>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299402C8-AAF6-430C-9C4F-B768B719CBA8}" type="slidenum">
              <a:rPr kumimoji="0" lang="fr-FR" sz="9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‹N°›</a:t>
            </a:fld>
            <a:endParaRPr kumimoji="0" lang="fr-FR" sz="9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0457087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Lst>
  <p:transition spd="slow">
    <p:push dir="u"/>
  </p:transition>
  <p:hf hdr="0" dt="0"/>
  <p:txStyles>
    <p:titleStyle>
      <a:lvl1pPr algn="l" defTabSz="685800" rtl="0" eaLnBrk="1" latinLnBrk="0" hangingPunct="1">
        <a:lnSpc>
          <a:spcPct val="90000"/>
        </a:lnSpc>
        <a:spcBef>
          <a:spcPct val="0"/>
        </a:spcBef>
        <a:buNone/>
        <a:defRPr sz="3300" kern="1200">
          <a:solidFill>
            <a:schemeClr val="tx1"/>
          </a:solidFill>
          <a:latin typeface="Verdana" charset="0"/>
          <a:ea typeface="Verdana" charset="0"/>
          <a:cs typeface="Verdana" charset="0"/>
        </a:defRPr>
      </a:lvl1pPr>
    </p:titleStyle>
    <p:bodyStyle>
      <a:lvl1pPr marL="171450" indent="-171450" algn="l" defTabSz="685800" rtl="0" eaLnBrk="1" latinLnBrk="0" hangingPunct="1">
        <a:lnSpc>
          <a:spcPct val="90000"/>
        </a:lnSpc>
        <a:spcBef>
          <a:spcPts val="750"/>
        </a:spcBef>
        <a:buFont typeface="LucidaGrande" charset="0"/>
        <a:buChar char="-"/>
        <a:defRPr sz="2100" kern="1200">
          <a:solidFill>
            <a:schemeClr val="tx1"/>
          </a:solidFill>
          <a:latin typeface="Verdana" charset="0"/>
          <a:ea typeface="Verdana" charset="0"/>
          <a:cs typeface="Verdana" charset="0"/>
        </a:defRPr>
      </a:lvl1pPr>
      <a:lvl2pPr marL="514350" indent="-171450" algn="l" defTabSz="685800" rtl="0" eaLnBrk="1" latinLnBrk="0" hangingPunct="1">
        <a:lnSpc>
          <a:spcPct val="90000"/>
        </a:lnSpc>
        <a:spcBef>
          <a:spcPts val="375"/>
        </a:spcBef>
        <a:buFont typeface="Arial" charset="0"/>
        <a:buChar char="•"/>
        <a:defRPr sz="1800" kern="1200">
          <a:solidFill>
            <a:schemeClr val="tx1"/>
          </a:solidFill>
          <a:latin typeface="Verdana" charset="0"/>
          <a:ea typeface="Verdana" charset="0"/>
          <a:cs typeface="Verdana" charset="0"/>
        </a:defRPr>
      </a:lvl2pPr>
      <a:lvl3pPr marL="857250" indent="-171450" algn="l" defTabSz="685800" rtl="0" eaLnBrk="1" latinLnBrk="0" hangingPunct="1">
        <a:lnSpc>
          <a:spcPct val="90000"/>
        </a:lnSpc>
        <a:spcBef>
          <a:spcPts val="375"/>
        </a:spcBef>
        <a:buFont typeface="Arial" charset="0"/>
        <a:buChar char="•"/>
        <a:defRPr sz="1500" kern="1200">
          <a:solidFill>
            <a:schemeClr val="tx1"/>
          </a:solidFill>
          <a:latin typeface="Verdana" charset="0"/>
          <a:ea typeface="Verdana" charset="0"/>
          <a:cs typeface="Verdana" charset="0"/>
        </a:defRPr>
      </a:lvl3pPr>
      <a:lvl4pPr marL="1200150" indent="-171450" algn="l" defTabSz="685800" rtl="0" eaLnBrk="1" latinLnBrk="0" hangingPunct="1">
        <a:lnSpc>
          <a:spcPct val="90000"/>
        </a:lnSpc>
        <a:spcBef>
          <a:spcPts val="375"/>
        </a:spcBef>
        <a:buFont typeface="Arial" charset="0"/>
        <a:buChar char="•"/>
        <a:defRPr sz="1350" kern="1200">
          <a:solidFill>
            <a:schemeClr val="tx1"/>
          </a:solidFill>
          <a:latin typeface="Verdana" charset="0"/>
          <a:ea typeface="Verdana" charset="0"/>
          <a:cs typeface="Verdana" charset="0"/>
        </a:defRPr>
      </a:lvl4pPr>
      <a:lvl5pPr marL="1543050" indent="-171450" algn="l" defTabSz="685800" rtl="0" eaLnBrk="1" latinLnBrk="0" hangingPunct="1">
        <a:lnSpc>
          <a:spcPct val="90000"/>
        </a:lnSpc>
        <a:spcBef>
          <a:spcPts val="375"/>
        </a:spcBef>
        <a:buFont typeface="Arial" charset="0"/>
        <a:buChar char="•"/>
        <a:defRPr sz="1350" kern="1200">
          <a:solidFill>
            <a:schemeClr val="tx1"/>
          </a:solidFill>
          <a:latin typeface="Verdana" charset="0"/>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988" y="404665"/>
            <a:ext cx="8507077" cy="863749"/>
          </a:xfrm>
          <a:prstGeom prst="rect">
            <a:avLst/>
          </a:prstGeom>
          <a:noFill/>
        </p:spPr>
        <p:txBody>
          <a:bodyPr vert="horz" lIns="108000" tIns="0" rIns="108000" bIns="0" rtlCol="0" anchor="t">
            <a:noAutofit/>
          </a:bodyPr>
          <a:lstStyle/>
          <a:p>
            <a:r>
              <a:rPr lang="fr-FR"/>
              <a:t>Compléter avec un titre ici qui porte votre message sur deux lignes au maximum pour des raisons de lisibilité</a:t>
            </a:r>
            <a:endParaRPr lang="fr-FR" noProof="0"/>
          </a:p>
        </p:txBody>
      </p:sp>
      <p:sp>
        <p:nvSpPr>
          <p:cNvPr id="34" name="Rectangle 33"/>
          <p:cNvSpPr/>
          <p:nvPr/>
        </p:nvSpPr>
        <p:spPr>
          <a:xfrm>
            <a:off x="6964881" y="6503348"/>
            <a:ext cx="1503133" cy="230832"/>
          </a:xfrm>
          <a:prstGeom prst="rect">
            <a:avLst/>
          </a:prstGeom>
        </p:spPr>
        <p:txBody>
          <a:bodyPr wrap="square" anchor="ctr">
            <a:spAutoFit/>
          </a:bodyPr>
          <a:lstStyle/>
          <a:p>
            <a:pPr marL="0" marR="0" lvl="0" indent="0" algn="r" defTabSz="914400" rtl="0" eaLnBrk="1" fontAlgn="auto" latinLnBrk="0" hangingPunct="1">
              <a:lnSpc>
                <a:spcPct val="100000"/>
              </a:lnSpc>
              <a:spcBef>
                <a:spcPts val="400"/>
              </a:spcBef>
              <a:spcAft>
                <a:spcPts val="0"/>
              </a:spcAft>
              <a:buClr>
                <a:srgbClr val="660066"/>
              </a:buClr>
              <a:buSzTx/>
              <a:buFontTx/>
              <a:buNone/>
              <a:tabLst/>
              <a:defRPr/>
            </a:pPr>
            <a:r>
              <a:rPr kumimoji="0" lang="fr-FR" sz="600" b="0" i="0" u="none" strike="noStrike" kern="1200" cap="none" spc="0" normalizeH="0" baseline="0" noProof="0">
                <a:ln>
                  <a:noFill/>
                </a:ln>
                <a:solidFill>
                  <a:srgbClr val="5F5F5F"/>
                </a:solidFill>
                <a:effectLst/>
                <a:uLnTx/>
                <a:uFillTx/>
                <a:latin typeface="Tahoma"/>
                <a:ea typeface="Tahoma" panose="020B0604030504040204" pitchFamily="34" charset="0"/>
                <a:cs typeface="Tahoma" panose="020B0604030504040204" pitchFamily="34" charset="0"/>
              </a:rPr>
              <a:t>confidentiel</a:t>
            </a:r>
            <a:r>
              <a:rPr kumimoji="0" lang="fr-FR" sz="900" b="0" i="0" u="none" strike="noStrike" kern="1200" cap="none" spc="0" normalizeH="0" baseline="0" noProof="0">
                <a:ln>
                  <a:noFill/>
                </a:ln>
                <a:solidFill>
                  <a:srgbClr val="5F5F5F"/>
                </a:solidFill>
                <a:effectLst/>
                <a:uLnTx/>
                <a:uFillTx/>
                <a:latin typeface="Tahoma"/>
                <a:ea typeface="Tahoma" panose="020B0604030504040204" pitchFamily="34" charset="0"/>
                <a:cs typeface="Tahoma" panose="020B0604030504040204" pitchFamily="34" charset="0"/>
              </a:rPr>
              <a:t> </a:t>
            </a:r>
            <a:r>
              <a:rPr kumimoji="0" lang="fr-FR" sz="900" b="0" i="0" u="none" strike="noStrike" kern="1200" cap="none" spc="0" normalizeH="0" baseline="0" noProof="0">
                <a:ln>
                  <a:noFill/>
                </a:ln>
                <a:solidFill>
                  <a:srgbClr val="503078"/>
                </a:solidFill>
                <a:effectLst/>
                <a:uLnTx/>
                <a:uFillTx/>
                <a:latin typeface="Tahoma"/>
                <a:ea typeface="Tahoma" panose="020B0604030504040204" pitchFamily="34" charset="0"/>
                <a:cs typeface="Tahoma" panose="020B0604030504040204" pitchFamily="34" charset="0"/>
              </a:rPr>
              <a:t>| © WAVESTONE</a:t>
            </a:r>
          </a:p>
        </p:txBody>
      </p:sp>
      <p:sp>
        <p:nvSpPr>
          <p:cNvPr id="98" name="Textfeld 6"/>
          <p:cNvSpPr txBox="1"/>
          <p:nvPr/>
        </p:nvSpPr>
        <p:spPr bwMode="gray">
          <a:xfrm>
            <a:off x="8493666" y="6549514"/>
            <a:ext cx="332308" cy="138499"/>
          </a:xfrm>
          <a:prstGeom prst="rect">
            <a:avLst/>
          </a:prstGeom>
          <a:no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2254E-7EB4-45E4-904F-3575BFE2F20B}" type="slidenum">
              <a:rPr kumimoji="0" lang="en-GB" sz="900" b="0" i="0" u="none" strike="noStrike" kern="1200" cap="none" spc="0" normalizeH="0" baseline="0" noProof="0" smtClean="0">
                <a:ln>
                  <a:noFill/>
                </a:ln>
                <a:solidFill>
                  <a:srgbClr val="503078"/>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900" b="0" i="0" u="none" strike="noStrike" kern="1200" cap="none" spc="0" normalizeH="0" baseline="0" noProof="0">
              <a:ln>
                <a:noFill/>
              </a:ln>
              <a:solidFill>
                <a:srgbClr val="503078"/>
              </a:solidFill>
              <a:effectLst/>
              <a:uLnTx/>
              <a:uFillTx/>
              <a:latin typeface="Tahoma"/>
              <a:ea typeface="+mn-ea"/>
              <a:cs typeface="+mn-cs"/>
            </a:endParaRPr>
          </a:p>
        </p:txBody>
      </p:sp>
      <p:sp>
        <p:nvSpPr>
          <p:cNvPr id="4" name="Espace réservé du texte 3"/>
          <p:cNvSpPr>
            <a:spLocks noGrp="1"/>
          </p:cNvSpPr>
          <p:nvPr>
            <p:ph type="body" idx="1"/>
          </p:nvPr>
        </p:nvSpPr>
        <p:spPr>
          <a:xfrm>
            <a:off x="317988" y="1268414"/>
            <a:ext cx="8507077" cy="4968000"/>
          </a:xfrm>
          <a:prstGeom prst="rect">
            <a:avLst/>
          </a:prstGeom>
        </p:spPr>
        <p:txBody>
          <a:bodyPr vert="horz" lIns="108000" tIns="108000" rIns="108000" bIns="108000" rtlCol="0">
            <a:noAutofit/>
          </a:bodyPr>
          <a:lstStyle/>
          <a:p>
            <a:pPr lvl="0"/>
            <a:r>
              <a:rPr lang="fr-FR"/>
              <a:t>Niveau 1 - </a:t>
            </a:r>
            <a:r>
              <a:rPr lang="fr-FR">
                <a:solidFill>
                  <a:srgbClr val="503078"/>
                </a:solidFill>
              </a:rPr>
              <a:t>Pour passer au niveau suivant, faire Shift + Alt + flèche droite </a:t>
            </a:r>
            <a:endParaRPr lang="fr-FR"/>
          </a:p>
          <a:p>
            <a:pPr lvl="1"/>
            <a:r>
              <a:rPr lang="fr-FR"/>
              <a:t>Niveau 2</a:t>
            </a:r>
          </a:p>
          <a:p>
            <a:pPr lvl="2"/>
            <a:r>
              <a:rPr lang="fr-FR"/>
              <a:t>Niveau 3</a:t>
            </a:r>
          </a:p>
          <a:p>
            <a:pPr lvl="3"/>
            <a:r>
              <a:rPr lang="fr-FR"/>
              <a:t>Niveau 4</a:t>
            </a:r>
          </a:p>
          <a:p>
            <a:pPr lvl="4"/>
            <a:r>
              <a:rPr lang="fr-FR"/>
              <a:t>Niveau 5</a:t>
            </a:r>
          </a:p>
          <a:p>
            <a:pPr lvl="5"/>
            <a:r>
              <a:rPr lang="fr-FR"/>
              <a:t>Niveau 6</a:t>
            </a:r>
          </a:p>
          <a:p>
            <a:pPr lvl="6"/>
            <a:r>
              <a:rPr lang="fr-FR"/>
              <a:t>Niveau 7</a:t>
            </a:r>
          </a:p>
          <a:p>
            <a:pPr lvl="7"/>
            <a:r>
              <a:rPr lang="fr-FR" noProof="0"/>
              <a:t>Nive</a:t>
            </a:r>
            <a:r>
              <a:rPr lang="fr-FR"/>
              <a:t>au 8</a:t>
            </a:r>
          </a:p>
          <a:p>
            <a:pPr lvl="8"/>
            <a:r>
              <a:rPr lang="fr-FR"/>
              <a:t>Niveau 9</a:t>
            </a:r>
          </a:p>
        </p:txBody>
      </p:sp>
      <p:pic>
        <p:nvPicPr>
          <p:cNvPr id="7" name="Image 6"/>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8436572" y="5935042"/>
            <a:ext cx="854721" cy="926732"/>
          </a:xfrm>
          <a:prstGeom prst="rect">
            <a:avLst/>
          </a:prstGeom>
        </p:spPr>
      </p:pic>
    </p:spTree>
    <p:extLst>
      <p:ext uri="{BB962C8B-B14F-4D97-AF65-F5344CB8AC3E}">
        <p14:creationId xmlns:p14="http://schemas.microsoft.com/office/powerpoint/2010/main" val="177763125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Lst>
  <p:hf sldNum="0" hdr="0" dt="0"/>
  <p:txStyles>
    <p:titleStyle>
      <a:lvl1pPr algn="l" defTabSz="914400" rtl="0" eaLnBrk="1" latinLnBrk="0" hangingPunct="1">
        <a:lnSpc>
          <a:spcPct val="100000"/>
        </a:lnSpc>
        <a:spcBef>
          <a:spcPct val="0"/>
        </a:spcBef>
        <a:buNone/>
        <a:defRPr sz="2200" kern="1200" baseline="0">
          <a:solidFill>
            <a:schemeClr val="bg2"/>
          </a:solidFill>
          <a:latin typeface="+mj-lt"/>
          <a:ea typeface="+mj-ea"/>
          <a:cs typeface="+mj-cs"/>
        </a:defRPr>
      </a:lvl1pPr>
    </p:titleStyle>
    <p:bodyStyle>
      <a:lvl1pPr marL="0" indent="0" algn="just" defTabSz="914400" rtl="0" eaLnBrk="1" latinLnBrk="0" hangingPunct="1">
        <a:lnSpc>
          <a:spcPct val="100000"/>
        </a:lnSpc>
        <a:spcBef>
          <a:spcPts val="1800"/>
        </a:spcBef>
        <a:buFont typeface="Arial" panose="020B0604020202020204" pitchFamily="34" charset="0"/>
        <a:buNone/>
        <a:tabLst/>
        <a:defRPr sz="1600" i="0" kern="1200" cap="none" baseline="0">
          <a:solidFill>
            <a:schemeClr val="bg2"/>
          </a:solidFill>
          <a:latin typeface="+mn-lt"/>
          <a:ea typeface="+mn-ea"/>
          <a:cs typeface="+mn-cs"/>
        </a:defRPr>
      </a:lvl1pPr>
      <a:lvl2pPr marL="358775" indent="-358775" algn="just" defTabSz="914400" rtl="0" eaLnBrk="1" latinLnBrk="0" hangingPunct="1">
        <a:lnSpc>
          <a:spcPct val="100000"/>
        </a:lnSpc>
        <a:spcBef>
          <a:spcPts val="1400"/>
        </a:spcBef>
        <a:buClr>
          <a:schemeClr val="bg2"/>
        </a:buClr>
        <a:buFont typeface="Tempus Sans ITC" panose="04020404030D07020202" pitchFamily="82" charset="0"/>
        <a:buChar char="/"/>
        <a:defRPr sz="1400" kern="1200" baseline="0">
          <a:solidFill>
            <a:schemeClr val="tx1"/>
          </a:solidFill>
          <a:latin typeface="+mn-lt"/>
          <a:ea typeface="+mn-ea"/>
          <a:cs typeface="+mn-cs"/>
        </a:defRPr>
      </a:lvl2pPr>
      <a:lvl3pPr marL="360000" indent="0" algn="just" defTabSz="914400" rtl="0" eaLnBrk="1" latinLnBrk="0" hangingPunct="1">
        <a:lnSpc>
          <a:spcPct val="100000"/>
        </a:lnSpc>
        <a:spcBef>
          <a:spcPts val="600"/>
        </a:spcBef>
        <a:buFontTx/>
        <a:buNone/>
        <a:defRPr sz="1400" kern="1200" baseline="0">
          <a:solidFill>
            <a:schemeClr val="tx1"/>
          </a:solidFill>
          <a:latin typeface="+mn-lt"/>
          <a:ea typeface="+mn-ea"/>
          <a:cs typeface="+mn-cs"/>
        </a:defRPr>
      </a:lvl3pPr>
      <a:lvl4pPr marL="648000" indent="-288000" algn="just" defTabSz="914400" rtl="0" eaLnBrk="1" latinLnBrk="0" hangingPunct="1">
        <a:lnSpc>
          <a:spcPct val="100000"/>
        </a:lnSpc>
        <a:spcBef>
          <a:spcPts val="600"/>
        </a:spcBef>
        <a:buClr>
          <a:schemeClr val="bg2"/>
        </a:buClr>
        <a:buFont typeface="Tahoma" panose="020B0604030504040204" pitchFamily="34" charset="0"/>
        <a:buChar char="›"/>
        <a:defRPr sz="1200" kern="1200" cap="none" baseline="0">
          <a:solidFill>
            <a:schemeClr val="tx1"/>
          </a:solidFill>
          <a:latin typeface="+mn-lt"/>
          <a:ea typeface="+mn-ea"/>
          <a:cs typeface="+mn-cs"/>
        </a:defRPr>
      </a:lvl4pPr>
      <a:lvl5pPr marL="900000" marR="0" indent="-252000" algn="just" defTabSz="914400" rtl="0" eaLnBrk="1" fontAlgn="auto" latinLnBrk="0" hangingPunct="1">
        <a:lnSpc>
          <a:spcPct val="100000"/>
        </a:lnSpc>
        <a:spcBef>
          <a:spcPts val="500"/>
        </a:spcBef>
        <a:spcAft>
          <a:spcPts val="0"/>
        </a:spcAft>
        <a:buClr>
          <a:schemeClr val="bg2"/>
        </a:buClr>
        <a:buSzTx/>
        <a:buFont typeface="Tahoma" panose="020B0604030504040204" pitchFamily="34" charset="0"/>
        <a:buChar char="»"/>
        <a:tabLst/>
        <a:defRPr lang="fr-FR" sz="1000" kern="1200" baseline="0" dirty="0" smtClean="0">
          <a:solidFill>
            <a:schemeClr val="tx1"/>
          </a:solidFill>
          <a:latin typeface="+mn-lt"/>
          <a:ea typeface="+mn-ea"/>
          <a:cs typeface="+mn-cs"/>
        </a:defRPr>
      </a:lvl5pPr>
      <a:lvl6pPr marL="900000" indent="-252000" algn="just" defTabSz="914400" rtl="0" eaLnBrk="1" latinLnBrk="0" hangingPunct="1">
        <a:lnSpc>
          <a:spcPct val="100000"/>
        </a:lnSpc>
        <a:spcBef>
          <a:spcPts val="500"/>
        </a:spcBef>
        <a:buClr>
          <a:schemeClr val="bg2"/>
        </a:buClr>
        <a:buFont typeface="Tahoma" panose="020B0604030504040204" pitchFamily="34" charset="0"/>
        <a:buChar char="»"/>
        <a:defRPr lang="fr-FR" sz="1000" kern="1200" baseline="0" noProof="0" dirty="0" smtClean="0">
          <a:solidFill>
            <a:schemeClr val="tx1"/>
          </a:solidFill>
          <a:latin typeface="+mn-lt"/>
          <a:ea typeface="+mn-ea"/>
          <a:cs typeface="+mn-cs"/>
        </a:defRPr>
      </a:lvl6pPr>
      <a:lvl7pPr marL="900000" indent="-252000" algn="just" defTabSz="914400" rtl="0" eaLnBrk="1" latinLnBrk="0" hangingPunct="1">
        <a:lnSpc>
          <a:spcPct val="100000"/>
        </a:lnSpc>
        <a:spcBef>
          <a:spcPts val="500"/>
        </a:spcBef>
        <a:buClr>
          <a:schemeClr val="bg2"/>
        </a:buClr>
        <a:buFont typeface="Tahoma" panose="020B0604030504040204" pitchFamily="34" charset="0"/>
        <a:buChar char="»"/>
        <a:defRPr lang="fr-FR" sz="1000" kern="1200" baseline="0" noProof="0" dirty="0" smtClean="0">
          <a:solidFill>
            <a:schemeClr val="tx1"/>
          </a:solidFill>
          <a:latin typeface="+mn-lt"/>
          <a:ea typeface="+mn-ea"/>
          <a:cs typeface="+mn-cs"/>
        </a:defRPr>
      </a:lvl7pPr>
      <a:lvl8pPr marL="900000" marR="0" indent="-252000" algn="just" defTabSz="914400" rtl="0" eaLnBrk="1" fontAlgn="auto" latinLnBrk="0" hangingPunct="1">
        <a:lnSpc>
          <a:spcPct val="100000"/>
        </a:lnSpc>
        <a:spcBef>
          <a:spcPts val="500"/>
        </a:spcBef>
        <a:spcAft>
          <a:spcPts val="0"/>
        </a:spcAft>
        <a:buClr>
          <a:schemeClr val="bg2"/>
        </a:buClr>
        <a:buSzTx/>
        <a:buFont typeface="Tahoma" panose="020B0604030504040204" pitchFamily="34" charset="0"/>
        <a:buChar char="»"/>
        <a:tabLst/>
        <a:defRPr lang="fr-FR" sz="1000" kern="1200" noProof="0" dirty="0" smtClean="0">
          <a:solidFill>
            <a:schemeClr val="tx1"/>
          </a:solidFill>
          <a:latin typeface="+mn-lt"/>
          <a:ea typeface="+mn-ea"/>
          <a:cs typeface="+mn-cs"/>
        </a:defRPr>
      </a:lvl8pPr>
      <a:lvl9pPr marL="900000" indent="-252000" algn="just" defTabSz="914400" rtl="0" eaLnBrk="1" latinLnBrk="0" hangingPunct="1">
        <a:lnSpc>
          <a:spcPct val="100000"/>
        </a:lnSpc>
        <a:spcBef>
          <a:spcPts val="500"/>
        </a:spcBef>
        <a:buClr>
          <a:schemeClr val="bg2"/>
        </a:buClr>
        <a:buFont typeface="Tahoma" panose="020B0604030504040204" pitchFamily="34" charset="0"/>
        <a:buChar char="»"/>
        <a:defRPr lang="fr-FR" sz="1000" kern="1200" noProof="0" dirty="0" smtClean="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guide id="3" pos="217">
          <p15:clr>
            <a:srgbClr val="F26B43"/>
          </p15:clr>
        </p15:guide>
        <p15:guide id="4" pos="6023">
          <p15:clr>
            <a:srgbClr val="F26B43"/>
          </p15:clr>
        </p15:guide>
        <p15:guide id="5" orient="horz" pos="232">
          <p15:clr>
            <a:srgbClr val="F26B43"/>
          </p15:clr>
        </p15:guide>
        <p15:guide id="6" orient="horz" pos="2228">
          <p15:clr>
            <a:srgbClr val="F26B43"/>
          </p15:clr>
        </p15:guide>
        <p15:guide id="7" orient="horz" pos="2092">
          <p15:clr>
            <a:srgbClr val="F26B43"/>
          </p15:clr>
        </p15:guide>
        <p15:guide id="8" pos="3188">
          <p15:clr>
            <a:srgbClr val="F26B43"/>
          </p15:clr>
        </p15:guide>
        <p15:guide id="9" pos="3052">
          <p15:clr>
            <a:srgbClr val="F26B43"/>
          </p15:clr>
        </p15:guide>
        <p15:guide id="10" orient="horz" pos="346">
          <p15:clr>
            <a:srgbClr val="F26B43"/>
          </p15:clr>
        </p15:guide>
        <p15:guide id="11" orient="horz" pos="799">
          <p15:clr>
            <a:srgbClr val="F26B43"/>
          </p15:clr>
        </p15:guide>
        <p15:guide id="12" orient="horz" pos="3929">
          <p15:clr>
            <a:srgbClr val="F26B43"/>
          </p15:clr>
        </p15:guide>
        <p15:guide id="13" orient="horz" pos="43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labua.univ-angers.fr/levaluation-en-ligne-optimisation-ou-degradation/"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5.xml"/><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7.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5.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univ-angers.fr/_plugins/flipbook/www/_attachments-flipbook/nouvel-article-234/EngagementAdminLocal.pdf/_contents/ametys-internal%253Asites/www/ametys-internal%253Acontents/nouvel-article-234/ametys-internal%253Aattachments/EngagementAdminLocal.pdf/book.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D253A4-E671-4848-A9D9-38BFDFBE14CD}"/>
              </a:ext>
            </a:extLst>
          </p:cNvPr>
          <p:cNvSpPr>
            <a:spLocks noGrp="1"/>
          </p:cNvSpPr>
          <p:nvPr>
            <p:ph type="ctrTitle"/>
          </p:nvPr>
        </p:nvSpPr>
        <p:spPr/>
        <p:txBody>
          <a:bodyPr/>
          <a:lstStyle/>
          <a:p>
            <a:r>
              <a:rPr lang="fr-FR"/>
              <a:t>Commission Permanente du Numérique</a:t>
            </a:r>
          </a:p>
        </p:txBody>
      </p:sp>
      <p:sp>
        <p:nvSpPr>
          <p:cNvPr id="3" name="Sous-titre 2">
            <a:extLst>
              <a:ext uri="{FF2B5EF4-FFF2-40B4-BE49-F238E27FC236}">
                <a16:creationId xmlns:a16="http://schemas.microsoft.com/office/drawing/2014/main" id="{9D4DFDDD-E1D6-4B55-9A7F-523B3560A6C4}"/>
              </a:ext>
            </a:extLst>
          </p:cNvPr>
          <p:cNvSpPr>
            <a:spLocks noGrp="1"/>
          </p:cNvSpPr>
          <p:nvPr>
            <p:ph type="subTitle" idx="1"/>
          </p:nvPr>
        </p:nvSpPr>
        <p:spPr>
          <a:xfrm>
            <a:off x="685799" y="3916392"/>
            <a:ext cx="7772399" cy="1341407"/>
          </a:xfrm>
        </p:spPr>
        <p:txBody>
          <a:bodyPr vert="horz" lIns="91440" tIns="45720" rIns="91440" bIns="45720" rtlCol="0" anchor="t">
            <a:normAutofit/>
          </a:bodyPr>
          <a:lstStyle/>
          <a:p>
            <a:r>
              <a:rPr lang="fr-FR">
                <a:latin typeface="Verdana"/>
                <a:ea typeface="Verdana"/>
                <a:cs typeface="Verdana"/>
              </a:rPr>
              <a:t>16 juin 2023</a:t>
            </a:r>
          </a:p>
        </p:txBody>
      </p:sp>
    </p:spTree>
    <p:extLst>
      <p:ext uri="{BB962C8B-B14F-4D97-AF65-F5344CB8AC3E}">
        <p14:creationId xmlns:p14="http://schemas.microsoft.com/office/powerpoint/2010/main" val="2904174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fontScale="90000"/>
          </a:bodyPr>
          <a:lstStyle/>
          <a:p>
            <a:r>
              <a:rPr lang="fr-FR">
                <a:latin typeface="Verdana"/>
                <a:ea typeface="Verdana"/>
              </a:rPr>
              <a:t>Remplacement d'Apogée - Calendrier</a:t>
            </a:r>
            <a:endParaRPr lang="en-US"/>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10</a:t>
            </a:fld>
            <a:endParaRPr lang="fr-FR"/>
          </a:p>
        </p:txBody>
      </p:sp>
      <p:sp>
        <p:nvSpPr>
          <p:cNvPr id="12" name="Content Placeholder 5">
            <a:extLst>
              <a:ext uri="{FF2B5EF4-FFF2-40B4-BE49-F238E27FC236}">
                <a16:creationId xmlns:a16="http://schemas.microsoft.com/office/drawing/2014/main" id="{5AC65439-8E8F-3B04-BC7E-02DD4C0A0ED9}"/>
              </a:ext>
            </a:extLst>
          </p:cNvPr>
          <p:cNvSpPr txBox="1">
            <a:spLocks/>
          </p:cNvSpPr>
          <p:nvPr/>
        </p:nvSpPr>
        <p:spPr>
          <a:xfrm>
            <a:off x="331556" y="1351592"/>
            <a:ext cx="8259138" cy="251659"/>
          </a:xfrm>
          <a:prstGeom prst="rect">
            <a:avLst/>
          </a:prstGeom>
          <a:solidFill>
            <a:schemeClr val="accent1">
              <a:lumMod val="60000"/>
              <a:lumOff val="40000"/>
            </a:schemeClr>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rgbClr val="FFFFFF"/>
                </a:solidFill>
                <a:latin typeface="Verdana"/>
                <a:ea typeface="Verdana"/>
              </a:rPr>
              <a:t>2023</a:t>
            </a:r>
            <a:endParaRPr lang="en-US" sz="1200" b="1">
              <a:solidFill>
                <a:srgbClr val="FFFFFF"/>
              </a:solidFill>
            </a:endParaRPr>
          </a:p>
        </p:txBody>
      </p:sp>
      <p:sp>
        <p:nvSpPr>
          <p:cNvPr id="13" name="Content Placeholder 5">
            <a:extLst>
              <a:ext uri="{FF2B5EF4-FFF2-40B4-BE49-F238E27FC236}">
                <a16:creationId xmlns:a16="http://schemas.microsoft.com/office/drawing/2014/main" id="{555D351D-7F8C-A809-BEEF-15BB6E15168F}"/>
              </a:ext>
            </a:extLst>
          </p:cNvPr>
          <p:cNvSpPr txBox="1">
            <a:spLocks/>
          </p:cNvSpPr>
          <p:nvPr/>
        </p:nvSpPr>
        <p:spPr>
          <a:xfrm>
            <a:off x="607673" y="1691922"/>
            <a:ext cx="7983021" cy="8873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err="1">
                <a:latin typeface="Verdana"/>
                <a:ea typeface="Verdana"/>
              </a:rPr>
              <a:t>Septembre</a:t>
            </a:r>
            <a:r>
              <a:rPr lang="en-US" sz="1000">
                <a:latin typeface="Verdana"/>
                <a:ea typeface="Verdana"/>
              </a:rPr>
              <a:t> : </a:t>
            </a:r>
            <a:r>
              <a:rPr lang="en-US" sz="1000" err="1">
                <a:latin typeface="Verdana"/>
                <a:ea typeface="Verdana"/>
              </a:rPr>
              <a:t>ouverture</a:t>
            </a:r>
            <a:r>
              <a:rPr lang="en-US" sz="1000">
                <a:latin typeface="Verdana"/>
                <a:ea typeface="Verdana"/>
              </a:rPr>
              <a:t> des candidatures pour la vague 5 (25 places)</a:t>
            </a:r>
          </a:p>
          <a:p>
            <a:pPr marL="0" indent="0">
              <a:buNone/>
            </a:pPr>
            <a:r>
              <a:rPr lang="en-US" sz="1000" b="1">
                <a:latin typeface="Verdana"/>
                <a:ea typeface="Verdana"/>
              </a:rPr>
              <a:t>Novembre</a:t>
            </a:r>
            <a:r>
              <a:rPr lang="en-US" sz="1000">
                <a:latin typeface="Verdana"/>
                <a:ea typeface="Verdana"/>
              </a:rPr>
              <a:t> : date </a:t>
            </a:r>
            <a:r>
              <a:rPr lang="en-US" sz="1000" err="1">
                <a:latin typeface="Verdana"/>
                <a:ea typeface="Verdana"/>
              </a:rPr>
              <a:t>limite</a:t>
            </a:r>
            <a:r>
              <a:rPr lang="en-US" sz="1000">
                <a:latin typeface="Verdana"/>
                <a:ea typeface="Verdana"/>
              </a:rPr>
              <a:t> de candidature</a:t>
            </a:r>
          </a:p>
          <a:p>
            <a:pPr marL="0" indent="0">
              <a:buNone/>
            </a:pPr>
            <a:r>
              <a:rPr lang="en-US" sz="1000" b="1">
                <a:latin typeface="Verdana"/>
                <a:ea typeface="Verdana"/>
              </a:rPr>
              <a:t>Fin </a:t>
            </a:r>
            <a:r>
              <a:rPr lang="en-US" sz="1000" b="1" err="1">
                <a:latin typeface="Verdana"/>
                <a:ea typeface="Verdana"/>
              </a:rPr>
              <a:t>Décembre</a:t>
            </a:r>
            <a:r>
              <a:rPr lang="en-US" sz="1000">
                <a:latin typeface="Verdana"/>
                <a:ea typeface="Verdana"/>
              </a:rPr>
              <a:t> : </a:t>
            </a:r>
            <a:r>
              <a:rPr lang="en-US" sz="1000" err="1">
                <a:latin typeface="Verdana"/>
                <a:ea typeface="Verdana"/>
              </a:rPr>
              <a:t>sélection</a:t>
            </a:r>
            <a:r>
              <a:rPr lang="en-US" sz="1000">
                <a:latin typeface="Verdana"/>
                <a:ea typeface="Verdana"/>
              </a:rPr>
              <a:t> des </a:t>
            </a:r>
            <a:r>
              <a:rPr lang="en-US" sz="1000" err="1">
                <a:latin typeface="Verdana"/>
                <a:ea typeface="Verdana"/>
              </a:rPr>
              <a:t>établissements</a:t>
            </a:r>
            <a:endParaRPr lang="en-US" sz="1000"/>
          </a:p>
        </p:txBody>
      </p:sp>
      <p:sp>
        <p:nvSpPr>
          <p:cNvPr id="14" name="Content Placeholder 5">
            <a:extLst>
              <a:ext uri="{FF2B5EF4-FFF2-40B4-BE49-F238E27FC236}">
                <a16:creationId xmlns:a16="http://schemas.microsoft.com/office/drawing/2014/main" id="{E47CA846-52B0-40A1-ED42-6484B2847FDB}"/>
              </a:ext>
            </a:extLst>
          </p:cNvPr>
          <p:cNvSpPr txBox="1">
            <a:spLocks/>
          </p:cNvSpPr>
          <p:nvPr/>
        </p:nvSpPr>
        <p:spPr>
          <a:xfrm>
            <a:off x="325134" y="2513855"/>
            <a:ext cx="8259138" cy="251659"/>
          </a:xfrm>
          <a:prstGeom prst="rect">
            <a:avLst/>
          </a:prstGeom>
          <a:solidFill>
            <a:schemeClr val="accent5">
              <a:lumMod val="60000"/>
              <a:lumOff val="40000"/>
            </a:schemeClr>
          </a:solidFill>
          <a:ln>
            <a:solidFill>
              <a:schemeClr val="accent5">
                <a:lumMod val="40000"/>
                <a:lumOff val="60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rgbClr val="FFFFFF"/>
                </a:solidFill>
                <a:latin typeface="Verdana"/>
                <a:ea typeface="Verdana"/>
              </a:rPr>
              <a:t>2024</a:t>
            </a:r>
            <a:endParaRPr lang="en-US" sz="1200" b="1">
              <a:solidFill>
                <a:srgbClr val="FFFFFF"/>
              </a:solidFill>
            </a:endParaRPr>
          </a:p>
        </p:txBody>
      </p:sp>
      <p:sp>
        <p:nvSpPr>
          <p:cNvPr id="21" name="Content Placeholder 5">
            <a:extLst>
              <a:ext uri="{FF2B5EF4-FFF2-40B4-BE49-F238E27FC236}">
                <a16:creationId xmlns:a16="http://schemas.microsoft.com/office/drawing/2014/main" id="{0A9529DE-0CC8-53BB-C094-808B8D22D67E}"/>
              </a:ext>
            </a:extLst>
          </p:cNvPr>
          <p:cNvSpPr txBox="1">
            <a:spLocks/>
          </p:cNvSpPr>
          <p:nvPr/>
        </p:nvSpPr>
        <p:spPr>
          <a:xfrm>
            <a:off x="607672" y="2854185"/>
            <a:ext cx="7983021" cy="6240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a:latin typeface="Verdana"/>
                <a:ea typeface="Verdana"/>
              </a:rPr>
              <a:t>Février</a:t>
            </a:r>
            <a:r>
              <a:rPr lang="en-US" sz="1000">
                <a:latin typeface="Verdana"/>
                <a:ea typeface="Verdana"/>
              </a:rPr>
              <a:t> : début des travaux </a:t>
            </a:r>
            <a:r>
              <a:rPr lang="en-US" sz="1000" err="1">
                <a:latin typeface="Verdana"/>
                <a:ea typeface="Verdana"/>
              </a:rPr>
              <a:t>d'installation</a:t>
            </a:r>
            <a:endParaRPr lang="en-US" sz="1000">
              <a:latin typeface="Verdana"/>
              <a:ea typeface="Verdana"/>
            </a:endParaRPr>
          </a:p>
          <a:p>
            <a:pPr marL="0" indent="0">
              <a:buNone/>
            </a:pPr>
            <a:r>
              <a:rPr lang="en-US" sz="1000" b="1">
                <a:latin typeface="Verdana"/>
                <a:ea typeface="Verdana"/>
              </a:rPr>
              <a:t>Régulièrement </a:t>
            </a:r>
            <a:r>
              <a:rPr lang="en-US" sz="1000">
                <a:latin typeface="Verdana"/>
                <a:ea typeface="Verdana"/>
              </a:rPr>
              <a:t>: point </a:t>
            </a:r>
            <a:r>
              <a:rPr lang="en-US" sz="1000" err="1">
                <a:latin typeface="Verdana"/>
                <a:ea typeface="Verdana"/>
              </a:rPr>
              <a:t>d'étape</a:t>
            </a:r>
            <a:r>
              <a:rPr lang="en-US" sz="1000">
                <a:latin typeface="Verdana"/>
                <a:ea typeface="Verdana"/>
              </a:rPr>
              <a:t> </a:t>
            </a:r>
            <a:r>
              <a:rPr lang="en-US" sz="1000" err="1">
                <a:latin typeface="Verdana"/>
                <a:ea typeface="Verdana"/>
              </a:rPr>
              <a:t>fonctionnalités</a:t>
            </a:r>
            <a:r>
              <a:rPr lang="en-US" sz="1000">
                <a:latin typeface="Verdana"/>
                <a:ea typeface="Verdana"/>
              </a:rPr>
              <a:t> de </a:t>
            </a:r>
            <a:r>
              <a:rPr lang="en-US" sz="1000" err="1">
                <a:latin typeface="Verdana"/>
                <a:ea typeface="Verdana"/>
              </a:rPr>
              <a:t>Pégase</a:t>
            </a:r>
            <a:r>
              <a:rPr lang="en-US" sz="1000">
                <a:latin typeface="Verdana"/>
                <a:ea typeface="Verdana"/>
              </a:rPr>
              <a:t> </a:t>
            </a:r>
            <a:r>
              <a:rPr lang="en-US" sz="1000" err="1">
                <a:latin typeface="Verdana"/>
                <a:ea typeface="Verdana"/>
              </a:rPr>
              <a:t>disponibles</a:t>
            </a:r>
            <a:endParaRPr lang="en-US" sz="1000" err="1"/>
          </a:p>
        </p:txBody>
      </p:sp>
      <p:sp>
        <p:nvSpPr>
          <p:cNvPr id="24" name="Content Placeholder 5">
            <a:extLst>
              <a:ext uri="{FF2B5EF4-FFF2-40B4-BE49-F238E27FC236}">
                <a16:creationId xmlns:a16="http://schemas.microsoft.com/office/drawing/2014/main" id="{C4BC1070-5BC3-2044-B3FE-EBF6466A17DE}"/>
              </a:ext>
            </a:extLst>
          </p:cNvPr>
          <p:cNvSpPr txBox="1">
            <a:spLocks/>
          </p:cNvSpPr>
          <p:nvPr/>
        </p:nvSpPr>
        <p:spPr>
          <a:xfrm>
            <a:off x="318712" y="3438528"/>
            <a:ext cx="8259138" cy="251659"/>
          </a:xfrm>
          <a:prstGeom prst="rect">
            <a:avLst/>
          </a:prstGeom>
          <a:solidFill>
            <a:schemeClr val="accent5">
              <a:lumMod val="75000"/>
            </a:schemeClr>
          </a:solidFill>
          <a:ln>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rgbClr val="FFFFFF"/>
                </a:solidFill>
                <a:latin typeface="Verdana"/>
                <a:ea typeface="Verdana"/>
              </a:rPr>
              <a:t>2025</a:t>
            </a:r>
            <a:endParaRPr lang="en-US" sz="1200" b="1">
              <a:solidFill>
                <a:srgbClr val="FFFFFF"/>
              </a:solidFill>
            </a:endParaRPr>
          </a:p>
        </p:txBody>
      </p:sp>
      <p:sp>
        <p:nvSpPr>
          <p:cNvPr id="25" name="Content Placeholder 5">
            <a:extLst>
              <a:ext uri="{FF2B5EF4-FFF2-40B4-BE49-F238E27FC236}">
                <a16:creationId xmlns:a16="http://schemas.microsoft.com/office/drawing/2014/main" id="{4CE690AA-737B-9CD7-1E99-E5322D540194}"/>
              </a:ext>
            </a:extLst>
          </p:cNvPr>
          <p:cNvSpPr txBox="1">
            <a:spLocks/>
          </p:cNvSpPr>
          <p:nvPr/>
        </p:nvSpPr>
        <p:spPr>
          <a:xfrm>
            <a:off x="601250" y="3778858"/>
            <a:ext cx="7976600" cy="5598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a:latin typeface="Verdana"/>
                <a:ea typeface="Verdana"/>
              </a:rPr>
              <a:t>Régulièrement </a:t>
            </a:r>
            <a:r>
              <a:rPr lang="en-US" sz="1000">
                <a:latin typeface="Verdana"/>
                <a:ea typeface="Verdana"/>
              </a:rPr>
              <a:t>: point </a:t>
            </a:r>
            <a:r>
              <a:rPr lang="en-US" sz="1000" err="1">
                <a:latin typeface="Verdana"/>
                <a:ea typeface="Verdana"/>
              </a:rPr>
              <a:t>d'étape</a:t>
            </a:r>
            <a:r>
              <a:rPr lang="en-US" sz="1000">
                <a:latin typeface="Verdana"/>
                <a:ea typeface="Verdana"/>
              </a:rPr>
              <a:t> </a:t>
            </a:r>
            <a:r>
              <a:rPr lang="en-US" sz="1000" err="1">
                <a:latin typeface="Verdana"/>
                <a:ea typeface="Verdana"/>
              </a:rPr>
              <a:t>fonctionnalités</a:t>
            </a:r>
            <a:r>
              <a:rPr lang="en-US" sz="1000">
                <a:latin typeface="Verdana"/>
                <a:ea typeface="Verdana"/>
              </a:rPr>
              <a:t> de </a:t>
            </a:r>
            <a:r>
              <a:rPr lang="en-US" sz="1000" err="1">
                <a:latin typeface="Verdana"/>
                <a:ea typeface="Verdana"/>
              </a:rPr>
              <a:t>Pégase</a:t>
            </a:r>
            <a:r>
              <a:rPr lang="en-US" sz="1000">
                <a:latin typeface="Verdana"/>
                <a:ea typeface="Verdana"/>
              </a:rPr>
              <a:t> </a:t>
            </a:r>
            <a:r>
              <a:rPr lang="en-US" sz="1000" err="1">
                <a:latin typeface="Verdana"/>
                <a:ea typeface="Verdana"/>
              </a:rPr>
              <a:t>disponibles</a:t>
            </a:r>
            <a:endParaRPr lang="en-US" sz="1000" err="1"/>
          </a:p>
          <a:p>
            <a:pPr marL="0" indent="0">
              <a:buNone/>
            </a:pPr>
            <a:r>
              <a:rPr lang="en-US" sz="1000" b="1">
                <a:latin typeface="Verdana"/>
                <a:ea typeface="Verdana"/>
              </a:rPr>
              <a:t>Septembre : GO / No GO sur la mise </a:t>
            </a:r>
            <a:r>
              <a:rPr lang="en-US" sz="1000" b="1" err="1">
                <a:latin typeface="Verdana"/>
                <a:ea typeface="Verdana"/>
              </a:rPr>
              <a:t>en</a:t>
            </a:r>
            <a:r>
              <a:rPr lang="en-US" sz="1000" b="1">
                <a:latin typeface="Verdana"/>
                <a:ea typeface="Verdana"/>
              </a:rPr>
              <a:t> production à la </a:t>
            </a:r>
            <a:r>
              <a:rPr lang="en-US" sz="1000" b="1" err="1">
                <a:latin typeface="Verdana"/>
                <a:ea typeface="Verdana"/>
              </a:rPr>
              <a:t>rentrée</a:t>
            </a:r>
            <a:r>
              <a:rPr lang="en-US" sz="1000" b="1">
                <a:latin typeface="Verdana"/>
                <a:ea typeface="Verdana"/>
              </a:rPr>
              <a:t> 2026 (</a:t>
            </a:r>
            <a:r>
              <a:rPr lang="en-US" sz="1000" b="1" err="1">
                <a:latin typeface="Verdana"/>
                <a:ea typeface="Verdana"/>
              </a:rPr>
              <a:t>si</a:t>
            </a:r>
            <a:r>
              <a:rPr lang="en-US" sz="1000" b="1">
                <a:latin typeface="Verdana"/>
                <a:ea typeface="Verdana"/>
              </a:rPr>
              <a:t> No GO </a:t>
            </a:r>
            <a:r>
              <a:rPr lang="en-US" sz="1000" b="1" err="1">
                <a:latin typeface="Verdana"/>
                <a:ea typeface="Verdana"/>
              </a:rPr>
              <a:t>rentrée</a:t>
            </a:r>
            <a:r>
              <a:rPr lang="en-US" sz="1000" b="1">
                <a:latin typeface="Verdana"/>
                <a:ea typeface="Verdana"/>
              </a:rPr>
              <a:t> 2027)</a:t>
            </a:r>
            <a:endParaRPr lang="en-US" sz="1000" b="1"/>
          </a:p>
          <a:p>
            <a:pPr marL="0" indent="0">
              <a:buNone/>
            </a:pPr>
            <a:endParaRPr lang="en-US" sz="1000">
              <a:latin typeface="Verdana"/>
              <a:ea typeface="Verdana"/>
            </a:endParaRPr>
          </a:p>
          <a:p>
            <a:pPr marL="171450" indent="-171450">
              <a:buFont typeface="Calibri" panose="020B0604020202020204" pitchFamily="34" charset="0"/>
              <a:buChar char="-"/>
            </a:pPr>
            <a:endParaRPr lang="en-US" sz="1000" b="1"/>
          </a:p>
        </p:txBody>
      </p:sp>
      <p:sp>
        <p:nvSpPr>
          <p:cNvPr id="26" name="Content Placeholder 5">
            <a:extLst>
              <a:ext uri="{FF2B5EF4-FFF2-40B4-BE49-F238E27FC236}">
                <a16:creationId xmlns:a16="http://schemas.microsoft.com/office/drawing/2014/main" id="{E642D648-6826-87E8-FFEF-D0143009BB1C}"/>
              </a:ext>
            </a:extLst>
          </p:cNvPr>
          <p:cNvSpPr txBox="1">
            <a:spLocks/>
          </p:cNvSpPr>
          <p:nvPr/>
        </p:nvSpPr>
        <p:spPr>
          <a:xfrm>
            <a:off x="299447" y="4356781"/>
            <a:ext cx="8259138" cy="251659"/>
          </a:xfrm>
          <a:prstGeom prst="rect">
            <a:avLst/>
          </a:prstGeom>
          <a:solidFill>
            <a:schemeClr val="accent5">
              <a:lumMod val="50000"/>
            </a:schemeClr>
          </a:solidFill>
          <a:ln>
            <a:solidFill>
              <a:schemeClr val="accent5">
                <a:lumMod val="50000"/>
              </a:schemeClr>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rgbClr val="FFFFFF"/>
                </a:solidFill>
                <a:latin typeface="Verdana"/>
                <a:ea typeface="Verdana"/>
              </a:rPr>
              <a:t>2026</a:t>
            </a:r>
            <a:endParaRPr lang="en-US" sz="1200" b="1">
              <a:solidFill>
                <a:srgbClr val="FFFFFF"/>
              </a:solidFill>
            </a:endParaRPr>
          </a:p>
        </p:txBody>
      </p:sp>
      <p:sp>
        <p:nvSpPr>
          <p:cNvPr id="27" name="Content Placeholder 5">
            <a:extLst>
              <a:ext uri="{FF2B5EF4-FFF2-40B4-BE49-F238E27FC236}">
                <a16:creationId xmlns:a16="http://schemas.microsoft.com/office/drawing/2014/main" id="{D2C03ABB-3628-F9C0-FF13-1E973FCEDB6D}"/>
              </a:ext>
            </a:extLst>
          </p:cNvPr>
          <p:cNvSpPr txBox="1">
            <a:spLocks/>
          </p:cNvSpPr>
          <p:nvPr/>
        </p:nvSpPr>
        <p:spPr>
          <a:xfrm>
            <a:off x="581985" y="4697111"/>
            <a:ext cx="7976600" cy="5598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a:latin typeface="Verdana"/>
                <a:ea typeface="Verdana"/>
              </a:rPr>
              <a:t>Régulièrement </a:t>
            </a:r>
            <a:r>
              <a:rPr lang="en-US" sz="1000">
                <a:latin typeface="Verdana"/>
                <a:ea typeface="Verdana"/>
              </a:rPr>
              <a:t>: point </a:t>
            </a:r>
            <a:r>
              <a:rPr lang="en-US" sz="1000" err="1">
                <a:latin typeface="Verdana"/>
                <a:ea typeface="Verdana"/>
              </a:rPr>
              <a:t>d'étape</a:t>
            </a:r>
            <a:r>
              <a:rPr lang="en-US" sz="1000">
                <a:latin typeface="Verdana"/>
                <a:ea typeface="Verdana"/>
              </a:rPr>
              <a:t> </a:t>
            </a:r>
            <a:r>
              <a:rPr lang="en-US" sz="1000" err="1">
                <a:latin typeface="Verdana"/>
                <a:ea typeface="Verdana"/>
              </a:rPr>
              <a:t>fonctionnalités</a:t>
            </a:r>
            <a:r>
              <a:rPr lang="en-US" sz="1000">
                <a:latin typeface="Verdana"/>
                <a:ea typeface="Verdana"/>
              </a:rPr>
              <a:t> de </a:t>
            </a:r>
            <a:r>
              <a:rPr lang="en-US" sz="1000" err="1">
                <a:latin typeface="Verdana"/>
                <a:ea typeface="Verdana"/>
              </a:rPr>
              <a:t>Pégase</a:t>
            </a:r>
            <a:r>
              <a:rPr lang="en-US" sz="1000">
                <a:latin typeface="Verdana"/>
                <a:ea typeface="Verdana"/>
              </a:rPr>
              <a:t> </a:t>
            </a:r>
            <a:r>
              <a:rPr lang="en-US" sz="1000" err="1">
                <a:latin typeface="Verdana"/>
                <a:ea typeface="Verdana"/>
              </a:rPr>
              <a:t>disponibles</a:t>
            </a:r>
            <a:endParaRPr lang="en-US" sz="1000" err="1"/>
          </a:p>
          <a:p>
            <a:pPr marL="0" indent="0">
              <a:buNone/>
            </a:pPr>
            <a:r>
              <a:rPr lang="en-US" sz="1000" b="1">
                <a:latin typeface="Verdana"/>
                <a:ea typeface="Verdana"/>
              </a:rPr>
              <a:t>Septembre : Si GO, </a:t>
            </a:r>
            <a:r>
              <a:rPr lang="en-US" sz="1000" b="1" err="1">
                <a:latin typeface="Verdana"/>
                <a:ea typeface="Verdana"/>
              </a:rPr>
              <a:t>Pégase</a:t>
            </a:r>
            <a:r>
              <a:rPr lang="en-US" sz="1000" b="1">
                <a:latin typeface="Verdana"/>
                <a:ea typeface="Verdana"/>
              </a:rPr>
              <a:t> </a:t>
            </a:r>
            <a:r>
              <a:rPr lang="en-US" sz="1000" b="1" err="1">
                <a:latin typeface="Verdana"/>
                <a:ea typeface="Verdana"/>
              </a:rPr>
              <a:t>en</a:t>
            </a:r>
            <a:r>
              <a:rPr lang="en-US" sz="1000" b="1">
                <a:latin typeface="Verdana"/>
                <a:ea typeface="Verdana"/>
              </a:rPr>
              <a:t> production</a:t>
            </a:r>
            <a:endParaRPr lang="en-US" sz="1000" b="1"/>
          </a:p>
          <a:p>
            <a:pPr marL="0" indent="0">
              <a:buNone/>
            </a:pPr>
            <a:endParaRPr lang="en-US" sz="1000">
              <a:latin typeface="Verdana"/>
              <a:ea typeface="Verdana"/>
            </a:endParaRPr>
          </a:p>
          <a:p>
            <a:pPr marL="171450" indent="-171450">
              <a:buFont typeface="Calibri" panose="020B0604020202020204" pitchFamily="34" charset="0"/>
              <a:buChar char="-"/>
            </a:pPr>
            <a:endParaRPr lang="en-US" sz="1000" b="1"/>
          </a:p>
        </p:txBody>
      </p:sp>
      <p:sp>
        <p:nvSpPr>
          <p:cNvPr id="30" name="Content Placeholder 5">
            <a:extLst>
              <a:ext uri="{FF2B5EF4-FFF2-40B4-BE49-F238E27FC236}">
                <a16:creationId xmlns:a16="http://schemas.microsoft.com/office/drawing/2014/main" id="{46B566F0-1E80-66FC-C456-58FABC25CEED}"/>
              </a:ext>
            </a:extLst>
          </p:cNvPr>
          <p:cNvSpPr txBox="1">
            <a:spLocks/>
          </p:cNvSpPr>
          <p:nvPr/>
        </p:nvSpPr>
        <p:spPr>
          <a:xfrm>
            <a:off x="299447" y="5262190"/>
            <a:ext cx="7443627" cy="258080"/>
          </a:xfrm>
          <a:prstGeom prst="rect">
            <a:avLst/>
          </a:prstGeom>
          <a:solidFill>
            <a:srgbClr val="0070C0"/>
          </a:solidFill>
          <a:ln>
            <a:solidFill>
              <a:srgbClr val="0070C0"/>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rgbClr val="FFFFFF"/>
                </a:solidFill>
                <a:latin typeface="Verdana"/>
                <a:ea typeface="Verdana"/>
              </a:rPr>
              <a:t>2027</a:t>
            </a:r>
            <a:endParaRPr lang="en-US" sz="1200" b="1">
              <a:solidFill>
                <a:srgbClr val="FFFFFF"/>
              </a:solidFill>
            </a:endParaRPr>
          </a:p>
        </p:txBody>
      </p:sp>
      <p:sp>
        <p:nvSpPr>
          <p:cNvPr id="31" name="Content Placeholder 5">
            <a:extLst>
              <a:ext uri="{FF2B5EF4-FFF2-40B4-BE49-F238E27FC236}">
                <a16:creationId xmlns:a16="http://schemas.microsoft.com/office/drawing/2014/main" id="{B69BB2FA-25BF-746F-A542-FD4FA7A583FA}"/>
              </a:ext>
            </a:extLst>
          </p:cNvPr>
          <p:cNvSpPr txBox="1">
            <a:spLocks/>
          </p:cNvSpPr>
          <p:nvPr/>
        </p:nvSpPr>
        <p:spPr>
          <a:xfrm>
            <a:off x="588406" y="5608941"/>
            <a:ext cx="7976600" cy="5598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a:latin typeface="Verdana"/>
                <a:ea typeface="Verdana"/>
              </a:rPr>
              <a:t>Régulièrement </a:t>
            </a:r>
            <a:r>
              <a:rPr lang="en-US" sz="1000">
                <a:latin typeface="Verdana"/>
                <a:ea typeface="Verdana"/>
              </a:rPr>
              <a:t>: point </a:t>
            </a:r>
            <a:r>
              <a:rPr lang="en-US" sz="1000" err="1">
                <a:latin typeface="Verdana"/>
                <a:ea typeface="Verdana"/>
              </a:rPr>
              <a:t>d'étape</a:t>
            </a:r>
            <a:r>
              <a:rPr lang="en-US" sz="1000">
                <a:latin typeface="Verdana"/>
                <a:ea typeface="Verdana"/>
              </a:rPr>
              <a:t> </a:t>
            </a:r>
            <a:r>
              <a:rPr lang="en-US" sz="1000" err="1">
                <a:latin typeface="Verdana"/>
                <a:ea typeface="Verdana"/>
              </a:rPr>
              <a:t>fonctionnalités</a:t>
            </a:r>
            <a:r>
              <a:rPr lang="en-US" sz="1000">
                <a:latin typeface="Verdana"/>
                <a:ea typeface="Verdana"/>
              </a:rPr>
              <a:t> de </a:t>
            </a:r>
            <a:r>
              <a:rPr lang="en-US" sz="1000" err="1">
                <a:latin typeface="Verdana"/>
                <a:ea typeface="Verdana"/>
              </a:rPr>
              <a:t>Pégase</a:t>
            </a:r>
            <a:r>
              <a:rPr lang="en-US" sz="1000">
                <a:latin typeface="Verdana"/>
                <a:ea typeface="Verdana"/>
              </a:rPr>
              <a:t> </a:t>
            </a:r>
            <a:r>
              <a:rPr lang="en-US" sz="1000" err="1">
                <a:latin typeface="Verdana"/>
                <a:ea typeface="Verdana"/>
              </a:rPr>
              <a:t>disponibles</a:t>
            </a:r>
            <a:endParaRPr lang="en-US" sz="1000" err="1"/>
          </a:p>
          <a:p>
            <a:pPr marL="0" indent="0">
              <a:buNone/>
            </a:pPr>
            <a:r>
              <a:rPr lang="en-US" sz="1000" b="1">
                <a:latin typeface="Verdana"/>
                <a:ea typeface="Verdana"/>
              </a:rPr>
              <a:t>Septembre : Si No GO, </a:t>
            </a:r>
            <a:r>
              <a:rPr lang="en-US" sz="1000" b="1" err="1">
                <a:latin typeface="Verdana"/>
                <a:ea typeface="Verdana"/>
              </a:rPr>
              <a:t>Pégase</a:t>
            </a:r>
            <a:r>
              <a:rPr lang="en-US" sz="1000" b="1">
                <a:latin typeface="Verdana"/>
                <a:ea typeface="Verdana"/>
              </a:rPr>
              <a:t> </a:t>
            </a:r>
            <a:r>
              <a:rPr lang="en-US" sz="1000" b="1" err="1">
                <a:latin typeface="Verdana"/>
                <a:ea typeface="Verdana"/>
              </a:rPr>
              <a:t>en</a:t>
            </a:r>
            <a:r>
              <a:rPr lang="en-US" sz="1000" b="1">
                <a:latin typeface="Verdana"/>
                <a:ea typeface="Verdana"/>
              </a:rPr>
              <a:t> production</a:t>
            </a:r>
            <a:endParaRPr lang="en-US" sz="1000" b="1"/>
          </a:p>
          <a:p>
            <a:pPr marL="0" indent="0">
              <a:buNone/>
            </a:pPr>
            <a:endParaRPr lang="en-US" sz="1000">
              <a:latin typeface="Verdana"/>
              <a:ea typeface="Verdana"/>
            </a:endParaRPr>
          </a:p>
          <a:p>
            <a:pPr marL="171450" indent="-171450">
              <a:buFont typeface="Calibri" panose="020B0604020202020204" pitchFamily="34" charset="0"/>
              <a:buChar char="-"/>
            </a:pPr>
            <a:endParaRPr lang="en-US" sz="1000" b="1"/>
          </a:p>
        </p:txBody>
      </p:sp>
      <p:sp>
        <p:nvSpPr>
          <p:cNvPr id="32" name="Content Placeholder 5">
            <a:extLst>
              <a:ext uri="{FF2B5EF4-FFF2-40B4-BE49-F238E27FC236}">
                <a16:creationId xmlns:a16="http://schemas.microsoft.com/office/drawing/2014/main" id="{915589E8-D5B8-C57A-1F54-A57921633573}"/>
              </a:ext>
            </a:extLst>
          </p:cNvPr>
          <p:cNvSpPr txBox="1">
            <a:spLocks/>
          </p:cNvSpPr>
          <p:nvPr/>
        </p:nvSpPr>
        <p:spPr>
          <a:xfrm>
            <a:off x="305868" y="6199706"/>
            <a:ext cx="6929919" cy="251659"/>
          </a:xfrm>
          <a:prstGeom prst="rect">
            <a:avLst/>
          </a:prstGeom>
          <a:solidFill>
            <a:srgbClr val="00B0F0"/>
          </a:solidFill>
          <a:ln>
            <a:solidFill>
              <a:srgbClr val="00B0F0"/>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a:solidFill>
                  <a:srgbClr val="FFFFFF"/>
                </a:solidFill>
                <a:latin typeface="Verdana"/>
                <a:ea typeface="Verdana"/>
              </a:rPr>
              <a:t>2028</a:t>
            </a:r>
            <a:endParaRPr lang="en-US" sz="1200" b="1">
              <a:solidFill>
                <a:srgbClr val="FFFFFF"/>
              </a:solidFill>
            </a:endParaRPr>
          </a:p>
        </p:txBody>
      </p:sp>
      <p:sp>
        <p:nvSpPr>
          <p:cNvPr id="33" name="Content Placeholder 5">
            <a:extLst>
              <a:ext uri="{FF2B5EF4-FFF2-40B4-BE49-F238E27FC236}">
                <a16:creationId xmlns:a16="http://schemas.microsoft.com/office/drawing/2014/main" id="{28002AAB-EBA5-6F48-F516-7AEBE6115502}"/>
              </a:ext>
            </a:extLst>
          </p:cNvPr>
          <p:cNvSpPr txBox="1">
            <a:spLocks/>
          </p:cNvSpPr>
          <p:nvPr/>
        </p:nvSpPr>
        <p:spPr>
          <a:xfrm>
            <a:off x="588406" y="6540036"/>
            <a:ext cx="7976600" cy="23239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Verdana" panose="020B060403050404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a:latin typeface="Verdana"/>
                <a:ea typeface="Verdana"/>
              </a:rPr>
              <a:t>Septembre : </a:t>
            </a:r>
            <a:r>
              <a:rPr lang="en-US" sz="1000">
                <a:latin typeface="Verdana"/>
                <a:ea typeface="Verdana"/>
              </a:rPr>
              <a:t>Nouvelle </a:t>
            </a:r>
            <a:r>
              <a:rPr lang="en-US" sz="1000" err="1">
                <a:latin typeface="Verdana"/>
                <a:ea typeface="Verdana"/>
              </a:rPr>
              <a:t>accréditation</a:t>
            </a:r>
            <a:endParaRPr lang="en-US" sz="1000" err="1"/>
          </a:p>
          <a:p>
            <a:pPr marL="171450" indent="-171450">
              <a:buFont typeface="Calibri" panose="020B0604020202020204" pitchFamily="34" charset="0"/>
              <a:buChar char="-"/>
            </a:pPr>
            <a:endParaRPr lang="en-US" sz="1000" b="1"/>
          </a:p>
        </p:txBody>
      </p:sp>
    </p:spTree>
    <p:extLst>
      <p:ext uri="{BB962C8B-B14F-4D97-AF65-F5344CB8AC3E}">
        <p14:creationId xmlns:p14="http://schemas.microsoft.com/office/powerpoint/2010/main" val="49023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E692EC-3A3C-B74F-3821-5AB2397D0E29}"/>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6B0C0967-A9F6-0E01-C220-FA843F60C655}"/>
              </a:ext>
            </a:extLst>
          </p:cNvPr>
          <p:cNvSpPr>
            <a:spLocks noGrp="1"/>
          </p:cNvSpPr>
          <p:nvPr>
            <p:ph type="title"/>
          </p:nvPr>
        </p:nvSpPr>
        <p:spPr/>
        <p:txBody>
          <a:bodyPr/>
          <a:lstStyle/>
          <a:p>
            <a:r>
              <a:rPr lang="en-US">
                <a:latin typeface="Verdana"/>
                <a:ea typeface="Verdana"/>
              </a:rPr>
              <a:t>Point </a:t>
            </a:r>
            <a:r>
              <a:rPr lang="en-US" err="1">
                <a:latin typeface="Verdana"/>
                <a:ea typeface="Verdana"/>
              </a:rPr>
              <a:t>d'avancement</a:t>
            </a:r>
            <a:r>
              <a:rPr lang="en-US">
                <a:latin typeface="Verdana"/>
                <a:ea typeface="Verdana"/>
              </a:rPr>
              <a:t> du SIP</a:t>
            </a:r>
            <a:endParaRPr lang="en-US"/>
          </a:p>
        </p:txBody>
      </p:sp>
    </p:spTree>
    <p:extLst>
      <p:ext uri="{BB962C8B-B14F-4D97-AF65-F5344CB8AC3E}">
        <p14:creationId xmlns:p14="http://schemas.microsoft.com/office/powerpoint/2010/main" val="3305773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3E8E37-7E33-0D05-79BC-A42BB7EC203F}"/>
              </a:ext>
            </a:extLst>
          </p:cNvPr>
          <p:cNvSpPr>
            <a:spLocks noGrp="1"/>
          </p:cNvSpPr>
          <p:nvPr>
            <p:ph type="title"/>
          </p:nvPr>
        </p:nvSpPr>
        <p:spPr>
          <a:xfrm>
            <a:off x="308998" y="262119"/>
            <a:ext cx="7886700" cy="759126"/>
          </a:xfrm>
        </p:spPr>
        <p:txBody>
          <a:bodyPr>
            <a:normAutofit/>
          </a:bodyPr>
          <a:lstStyle/>
          <a:p>
            <a:r>
              <a:rPr lang="en-US" sz="2800" b="1" err="1">
                <a:latin typeface="Verdana"/>
                <a:ea typeface="Verdana"/>
              </a:rPr>
              <a:t>Recours</a:t>
            </a:r>
            <a:r>
              <a:rPr lang="en-US" sz="2800" b="1">
                <a:latin typeface="Verdana"/>
                <a:ea typeface="Verdana"/>
              </a:rPr>
              <a:t> à </a:t>
            </a:r>
            <a:r>
              <a:rPr lang="en-US" sz="2800" b="1" err="1">
                <a:latin typeface="Verdana"/>
                <a:ea typeface="Verdana"/>
              </a:rPr>
              <a:t>une</a:t>
            </a:r>
            <a:r>
              <a:rPr lang="en-US" sz="2800" b="1">
                <a:latin typeface="Verdana"/>
                <a:ea typeface="Verdana"/>
              </a:rPr>
              <a:t> AMO</a:t>
            </a:r>
            <a:br>
              <a:rPr lang="en-US" sz="2800" b="1"/>
            </a:br>
            <a:r>
              <a:rPr lang="en-US" sz="2000">
                <a:latin typeface="Verdana"/>
                <a:ea typeface="Verdana"/>
              </a:rPr>
              <a:t>pour </a:t>
            </a:r>
            <a:r>
              <a:rPr lang="en-US" sz="2000" err="1">
                <a:latin typeface="Verdana"/>
                <a:ea typeface="Verdana"/>
              </a:rPr>
              <a:t>l’acquisition</a:t>
            </a:r>
            <a:r>
              <a:rPr lang="en-US" sz="2000">
                <a:latin typeface="Verdana"/>
                <a:ea typeface="Verdana"/>
              </a:rPr>
              <a:t> et le </a:t>
            </a:r>
            <a:r>
              <a:rPr lang="en-US" sz="2000" err="1">
                <a:latin typeface="Verdana"/>
                <a:ea typeface="Verdana"/>
              </a:rPr>
              <a:t>déploiement</a:t>
            </a:r>
            <a:r>
              <a:rPr lang="en-US" sz="2000">
                <a:latin typeface="Verdana"/>
                <a:ea typeface="Verdana"/>
              </a:rPr>
              <a:t> d’un SIP</a:t>
            </a:r>
          </a:p>
        </p:txBody>
      </p:sp>
      <p:pic>
        <p:nvPicPr>
          <p:cNvPr id="4" name="Picture 4">
            <a:extLst>
              <a:ext uri="{FF2B5EF4-FFF2-40B4-BE49-F238E27FC236}">
                <a16:creationId xmlns:a16="http://schemas.microsoft.com/office/drawing/2014/main" id="{E4B37BEE-9CB9-C655-243A-C9004A09E2FE}"/>
              </a:ext>
            </a:extLst>
          </p:cNvPr>
          <p:cNvPicPr>
            <a:picLocks noGrp="1" noChangeAspect="1"/>
          </p:cNvPicPr>
          <p:nvPr>
            <p:ph idx="1"/>
          </p:nvPr>
        </p:nvPicPr>
        <p:blipFill>
          <a:blip r:embed="rId2"/>
          <a:stretch>
            <a:fillRect/>
          </a:stretch>
        </p:blipFill>
        <p:spPr>
          <a:xfrm>
            <a:off x="7311890" y="641243"/>
            <a:ext cx="1552575" cy="428625"/>
          </a:xfrm>
        </p:spPr>
      </p:pic>
      <p:pic>
        <p:nvPicPr>
          <p:cNvPr id="7" name="Picture 7">
            <a:extLst>
              <a:ext uri="{FF2B5EF4-FFF2-40B4-BE49-F238E27FC236}">
                <a16:creationId xmlns:a16="http://schemas.microsoft.com/office/drawing/2014/main" id="{D8203D03-B32B-F55B-F836-58DA0A348059}"/>
              </a:ext>
            </a:extLst>
          </p:cNvPr>
          <p:cNvPicPr>
            <a:picLocks noChangeAspect="1"/>
          </p:cNvPicPr>
          <p:nvPr/>
        </p:nvPicPr>
        <p:blipFill>
          <a:blip r:embed="rId3"/>
          <a:stretch>
            <a:fillRect/>
          </a:stretch>
        </p:blipFill>
        <p:spPr>
          <a:xfrm>
            <a:off x="7240614" y="5305991"/>
            <a:ext cx="1714500" cy="1457325"/>
          </a:xfrm>
          <a:prstGeom prst="rect">
            <a:avLst/>
          </a:prstGeom>
        </p:spPr>
      </p:pic>
      <p:pic>
        <p:nvPicPr>
          <p:cNvPr id="8" name="Picture 8">
            <a:extLst>
              <a:ext uri="{FF2B5EF4-FFF2-40B4-BE49-F238E27FC236}">
                <a16:creationId xmlns:a16="http://schemas.microsoft.com/office/drawing/2014/main" id="{D25C1FBB-B9A7-9476-E51F-B6FFDDDD9182}"/>
              </a:ext>
            </a:extLst>
          </p:cNvPr>
          <p:cNvPicPr>
            <a:picLocks noChangeAspect="1"/>
          </p:cNvPicPr>
          <p:nvPr/>
        </p:nvPicPr>
        <p:blipFill>
          <a:blip r:embed="rId4"/>
          <a:stretch>
            <a:fillRect/>
          </a:stretch>
        </p:blipFill>
        <p:spPr>
          <a:xfrm>
            <a:off x="3875" y="1853804"/>
            <a:ext cx="9039386" cy="2230179"/>
          </a:xfrm>
          <a:prstGeom prst="rect">
            <a:avLst/>
          </a:prstGeom>
        </p:spPr>
      </p:pic>
      <p:pic>
        <p:nvPicPr>
          <p:cNvPr id="10" name="Picture 10">
            <a:extLst>
              <a:ext uri="{FF2B5EF4-FFF2-40B4-BE49-F238E27FC236}">
                <a16:creationId xmlns:a16="http://schemas.microsoft.com/office/drawing/2014/main" id="{068D29A0-EFED-031C-D22B-CB51ED9301A4}"/>
              </a:ext>
            </a:extLst>
          </p:cNvPr>
          <p:cNvPicPr>
            <a:picLocks noChangeAspect="1"/>
          </p:cNvPicPr>
          <p:nvPr/>
        </p:nvPicPr>
        <p:blipFill>
          <a:blip r:embed="rId5"/>
          <a:stretch>
            <a:fillRect/>
          </a:stretch>
        </p:blipFill>
        <p:spPr>
          <a:xfrm>
            <a:off x="2578693" y="4198588"/>
            <a:ext cx="247650" cy="514350"/>
          </a:xfrm>
          <a:prstGeom prst="rect">
            <a:avLst/>
          </a:prstGeom>
        </p:spPr>
      </p:pic>
      <p:pic>
        <p:nvPicPr>
          <p:cNvPr id="11" name="Picture 11">
            <a:extLst>
              <a:ext uri="{FF2B5EF4-FFF2-40B4-BE49-F238E27FC236}">
                <a16:creationId xmlns:a16="http://schemas.microsoft.com/office/drawing/2014/main" id="{ABB689F1-75D3-FF10-91E8-355671C34360}"/>
              </a:ext>
            </a:extLst>
          </p:cNvPr>
          <p:cNvPicPr>
            <a:picLocks noChangeAspect="1"/>
          </p:cNvPicPr>
          <p:nvPr/>
        </p:nvPicPr>
        <p:blipFill>
          <a:blip r:embed="rId5"/>
          <a:stretch>
            <a:fillRect/>
          </a:stretch>
        </p:blipFill>
        <p:spPr>
          <a:xfrm>
            <a:off x="5358701" y="4198588"/>
            <a:ext cx="247650" cy="514350"/>
          </a:xfrm>
          <a:prstGeom prst="rect">
            <a:avLst/>
          </a:prstGeom>
        </p:spPr>
      </p:pic>
      <p:sp>
        <p:nvSpPr>
          <p:cNvPr id="13" name="TextBox 12">
            <a:extLst>
              <a:ext uri="{FF2B5EF4-FFF2-40B4-BE49-F238E27FC236}">
                <a16:creationId xmlns:a16="http://schemas.microsoft.com/office/drawing/2014/main" id="{D17735FC-100C-FAD7-384C-CA0BC7F2093C}"/>
              </a:ext>
            </a:extLst>
          </p:cNvPr>
          <p:cNvSpPr txBox="1"/>
          <p:nvPr/>
        </p:nvSpPr>
        <p:spPr>
          <a:xfrm>
            <a:off x="1301858" y="4682425"/>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400" b="1"/>
              <a:t>Etat des lieux</a:t>
            </a:r>
          </a:p>
          <a:p>
            <a:r>
              <a:rPr lang="fr-FR" sz="1400">
                <a:latin typeface="Calibri Light"/>
                <a:cs typeface="Times New Roman"/>
              </a:rPr>
              <a:t>&gt; Recenser, analyser et prioriser les besoins métiers fonctionnels et techniques</a:t>
            </a:r>
            <a:br>
              <a:rPr lang="fr-FR" sz="1400">
                <a:latin typeface="Calibri Light"/>
                <a:cs typeface="Times New Roman"/>
              </a:rPr>
            </a:br>
            <a:r>
              <a:rPr lang="fr-FR" sz="1400">
                <a:latin typeface="Calibri Light"/>
                <a:cs typeface="Times New Roman"/>
              </a:rPr>
              <a:t>&gt; Prendre en compte les contraintes techniques, financières, humaines et organisationnelles de l’Université</a:t>
            </a:r>
          </a:p>
        </p:txBody>
      </p:sp>
      <p:sp>
        <p:nvSpPr>
          <p:cNvPr id="14" name="TextBox 13">
            <a:extLst>
              <a:ext uri="{FF2B5EF4-FFF2-40B4-BE49-F238E27FC236}">
                <a16:creationId xmlns:a16="http://schemas.microsoft.com/office/drawing/2014/main" id="{67858B49-19F1-931F-8C16-2715362CBDFD}"/>
              </a:ext>
            </a:extLst>
          </p:cNvPr>
          <p:cNvSpPr txBox="1"/>
          <p:nvPr/>
        </p:nvSpPr>
        <p:spPr>
          <a:xfrm>
            <a:off x="4236849" y="4721171"/>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400" b="1"/>
              <a:t>Feuille de route</a:t>
            </a:r>
          </a:p>
          <a:p>
            <a:r>
              <a:rPr lang="fr-FR" sz="1400">
                <a:latin typeface="Calibri Light"/>
                <a:cs typeface="Times New Roman"/>
              </a:rPr>
              <a:t>&gt; Prérequis, calendrier, budget du projet, profil et missions nécessaires à la gestion du SIP</a:t>
            </a:r>
          </a:p>
        </p:txBody>
      </p:sp>
      <p:sp>
        <p:nvSpPr>
          <p:cNvPr id="15" name="TextBox 14">
            <a:extLst>
              <a:ext uri="{FF2B5EF4-FFF2-40B4-BE49-F238E27FC236}">
                <a16:creationId xmlns:a16="http://schemas.microsoft.com/office/drawing/2014/main" id="{5AB30A93-EB19-8428-5E26-3609D28BBD8F}"/>
              </a:ext>
            </a:extLst>
          </p:cNvPr>
          <p:cNvSpPr txBox="1"/>
          <p:nvPr/>
        </p:nvSpPr>
        <p:spPr>
          <a:xfrm>
            <a:off x="6551908" y="5680129"/>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400" b="1"/>
              <a:t>Cahier des charges</a:t>
            </a:r>
          </a:p>
          <a:p>
            <a:r>
              <a:rPr lang="fr-FR" sz="1400">
                <a:latin typeface="Calibri Light"/>
                <a:cs typeface="Times New Roman"/>
              </a:rPr>
              <a:t>&gt; Selon éléments phases A &amp; B et en tenant compte du mode de consultation choisi par l’UA</a:t>
            </a:r>
          </a:p>
        </p:txBody>
      </p:sp>
      <p:pic>
        <p:nvPicPr>
          <p:cNvPr id="16" name="Picture 16">
            <a:extLst>
              <a:ext uri="{FF2B5EF4-FFF2-40B4-BE49-F238E27FC236}">
                <a16:creationId xmlns:a16="http://schemas.microsoft.com/office/drawing/2014/main" id="{ACB2ACF1-B427-4310-7559-DA27F373B35E}"/>
              </a:ext>
            </a:extLst>
          </p:cNvPr>
          <p:cNvPicPr>
            <a:picLocks noChangeAspect="1"/>
          </p:cNvPicPr>
          <p:nvPr/>
        </p:nvPicPr>
        <p:blipFill>
          <a:blip r:embed="rId6"/>
          <a:stretch>
            <a:fillRect/>
          </a:stretch>
        </p:blipFill>
        <p:spPr>
          <a:xfrm>
            <a:off x="7673760" y="4130783"/>
            <a:ext cx="247650" cy="1657350"/>
          </a:xfrm>
          <a:prstGeom prst="rect">
            <a:avLst/>
          </a:prstGeom>
        </p:spPr>
      </p:pic>
    </p:spTree>
    <p:extLst>
      <p:ext uri="{BB962C8B-B14F-4D97-AF65-F5344CB8AC3E}">
        <p14:creationId xmlns:p14="http://schemas.microsoft.com/office/powerpoint/2010/main" val="1849766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3E8E37-7E33-0D05-79BC-A42BB7EC203F}"/>
              </a:ext>
            </a:extLst>
          </p:cNvPr>
          <p:cNvSpPr>
            <a:spLocks noGrp="1"/>
          </p:cNvSpPr>
          <p:nvPr>
            <p:ph type="title"/>
          </p:nvPr>
        </p:nvSpPr>
        <p:spPr>
          <a:xfrm>
            <a:off x="308998" y="262119"/>
            <a:ext cx="7886700" cy="759126"/>
          </a:xfrm>
        </p:spPr>
        <p:txBody>
          <a:bodyPr>
            <a:normAutofit/>
          </a:bodyPr>
          <a:lstStyle/>
          <a:p>
            <a:r>
              <a:rPr lang="en-US" sz="2800" b="1" err="1">
                <a:latin typeface="Verdana"/>
                <a:ea typeface="Verdana"/>
              </a:rPr>
              <a:t>Recours</a:t>
            </a:r>
            <a:r>
              <a:rPr lang="en-US" sz="2800" b="1">
                <a:latin typeface="Verdana"/>
                <a:ea typeface="Verdana"/>
              </a:rPr>
              <a:t> à </a:t>
            </a:r>
            <a:r>
              <a:rPr lang="en-US" sz="2800" b="1" err="1">
                <a:latin typeface="Verdana"/>
                <a:ea typeface="Verdana"/>
              </a:rPr>
              <a:t>une</a:t>
            </a:r>
            <a:r>
              <a:rPr lang="en-US" sz="2800" b="1">
                <a:latin typeface="Verdana"/>
                <a:ea typeface="Verdana"/>
              </a:rPr>
              <a:t> AMO</a:t>
            </a:r>
            <a:br>
              <a:rPr lang="en-US" sz="2800" b="1"/>
            </a:br>
            <a:r>
              <a:rPr lang="en-US" sz="2000">
                <a:latin typeface="Verdana"/>
                <a:ea typeface="Verdana"/>
              </a:rPr>
              <a:t>pour </a:t>
            </a:r>
            <a:r>
              <a:rPr lang="en-US" sz="2000" err="1">
                <a:latin typeface="Verdana"/>
                <a:ea typeface="Verdana"/>
              </a:rPr>
              <a:t>l’acquisition</a:t>
            </a:r>
            <a:r>
              <a:rPr lang="en-US" sz="2000">
                <a:latin typeface="Verdana"/>
                <a:ea typeface="Verdana"/>
              </a:rPr>
              <a:t> et le </a:t>
            </a:r>
            <a:r>
              <a:rPr lang="en-US" sz="2000" err="1">
                <a:latin typeface="Verdana"/>
                <a:ea typeface="Verdana"/>
              </a:rPr>
              <a:t>déploiement</a:t>
            </a:r>
            <a:r>
              <a:rPr lang="en-US" sz="2000">
                <a:latin typeface="Verdana"/>
                <a:ea typeface="Verdana"/>
              </a:rPr>
              <a:t> d’un SIP</a:t>
            </a:r>
          </a:p>
        </p:txBody>
      </p:sp>
      <p:pic>
        <p:nvPicPr>
          <p:cNvPr id="4" name="Picture 4">
            <a:extLst>
              <a:ext uri="{FF2B5EF4-FFF2-40B4-BE49-F238E27FC236}">
                <a16:creationId xmlns:a16="http://schemas.microsoft.com/office/drawing/2014/main" id="{E4B37BEE-9CB9-C655-243A-C9004A09E2FE}"/>
              </a:ext>
            </a:extLst>
          </p:cNvPr>
          <p:cNvPicPr>
            <a:picLocks noGrp="1" noChangeAspect="1"/>
          </p:cNvPicPr>
          <p:nvPr>
            <p:ph idx="1"/>
          </p:nvPr>
        </p:nvPicPr>
        <p:blipFill>
          <a:blip r:embed="rId2"/>
          <a:stretch>
            <a:fillRect/>
          </a:stretch>
        </p:blipFill>
        <p:spPr>
          <a:xfrm>
            <a:off x="7311890" y="641243"/>
            <a:ext cx="1552575" cy="428625"/>
          </a:xfrm>
        </p:spPr>
      </p:pic>
      <p:pic>
        <p:nvPicPr>
          <p:cNvPr id="7" name="Picture 7">
            <a:extLst>
              <a:ext uri="{FF2B5EF4-FFF2-40B4-BE49-F238E27FC236}">
                <a16:creationId xmlns:a16="http://schemas.microsoft.com/office/drawing/2014/main" id="{D8203D03-B32B-F55B-F836-58DA0A348059}"/>
              </a:ext>
            </a:extLst>
          </p:cNvPr>
          <p:cNvPicPr>
            <a:picLocks noChangeAspect="1"/>
          </p:cNvPicPr>
          <p:nvPr/>
        </p:nvPicPr>
        <p:blipFill>
          <a:blip r:embed="rId3"/>
          <a:stretch>
            <a:fillRect/>
          </a:stretch>
        </p:blipFill>
        <p:spPr>
          <a:xfrm>
            <a:off x="7240614" y="5305991"/>
            <a:ext cx="1714500" cy="1457325"/>
          </a:xfrm>
          <a:prstGeom prst="rect">
            <a:avLst/>
          </a:prstGeom>
        </p:spPr>
      </p:pic>
      <p:pic>
        <p:nvPicPr>
          <p:cNvPr id="5" name="Picture 5">
            <a:extLst>
              <a:ext uri="{FF2B5EF4-FFF2-40B4-BE49-F238E27FC236}">
                <a16:creationId xmlns:a16="http://schemas.microsoft.com/office/drawing/2014/main" id="{EABF00A8-EBDC-567C-1E67-E5C59AAF846C}"/>
              </a:ext>
            </a:extLst>
          </p:cNvPr>
          <p:cNvPicPr>
            <a:picLocks noChangeAspect="1"/>
          </p:cNvPicPr>
          <p:nvPr/>
        </p:nvPicPr>
        <p:blipFill>
          <a:blip r:embed="rId4"/>
          <a:stretch>
            <a:fillRect/>
          </a:stretch>
        </p:blipFill>
        <p:spPr>
          <a:xfrm>
            <a:off x="42621" y="2254381"/>
            <a:ext cx="8990953" cy="2542967"/>
          </a:xfrm>
          <a:prstGeom prst="rect">
            <a:avLst/>
          </a:prstGeom>
        </p:spPr>
      </p:pic>
    </p:spTree>
    <p:extLst>
      <p:ext uri="{BB962C8B-B14F-4D97-AF65-F5344CB8AC3E}">
        <p14:creationId xmlns:p14="http://schemas.microsoft.com/office/powerpoint/2010/main" val="3154575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C24A8F6-E2C6-EFC0-9306-87B7D2C15BB2}"/>
              </a:ext>
            </a:extLst>
          </p:cNvPr>
          <p:cNvSpPr>
            <a:spLocks noGrp="1"/>
          </p:cNvSpPr>
          <p:nvPr>
            <p:ph type="body" idx="1"/>
          </p:nvPr>
        </p:nvSpPr>
        <p:spPr/>
        <p:txBody>
          <a:bodyPr/>
          <a:lstStyle/>
          <a:p>
            <a:r>
              <a:rPr lang="fr-FR"/>
              <a:t>15/06/2023</a:t>
            </a:r>
          </a:p>
        </p:txBody>
      </p:sp>
      <p:sp>
        <p:nvSpPr>
          <p:cNvPr id="3" name="Titre 2">
            <a:extLst>
              <a:ext uri="{FF2B5EF4-FFF2-40B4-BE49-F238E27FC236}">
                <a16:creationId xmlns:a16="http://schemas.microsoft.com/office/drawing/2014/main" id="{21560778-5558-02F2-40C2-F51E1A4302E8}"/>
              </a:ext>
            </a:extLst>
          </p:cNvPr>
          <p:cNvSpPr>
            <a:spLocks noGrp="1"/>
          </p:cNvSpPr>
          <p:nvPr>
            <p:ph type="title"/>
          </p:nvPr>
        </p:nvSpPr>
        <p:spPr/>
        <p:txBody>
          <a:bodyPr/>
          <a:lstStyle/>
          <a:p>
            <a:r>
              <a:rPr lang="fr-FR"/>
              <a:t>Journée e-péda</a:t>
            </a:r>
          </a:p>
        </p:txBody>
      </p:sp>
    </p:spTree>
    <p:extLst>
      <p:ext uri="{BB962C8B-B14F-4D97-AF65-F5344CB8AC3E}">
        <p14:creationId xmlns:p14="http://schemas.microsoft.com/office/powerpoint/2010/main" val="800870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2DCB19-0126-1B34-3A75-8F96C58C36FA}"/>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a16="http://schemas.microsoft.com/office/drawing/2014/main" id="{3C484FAE-9A84-6029-7A05-96BDD6E112E8}"/>
              </a:ext>
            </a:extLst>
          </p:cNvPr>
          <p:cNvSpPr>
            <a:spLocks noGrp="1"/>
          </p:cNvSpPr>
          <p:nvPr>
            <p:ph type="body"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32AF26E-66F2-8B83-0558-5A5EB26773BC}"/>
              </a:ext>
            </a:extLst>
          </p:cNvPr>
          <p:cNvSpPr>
            <a:spLocks noGrp="1"/>
          </p:cNvSpPr>
          <p:nvPr>
            <p:ph type="sldNum" sz="quarter" idx="12"/>
          </p:nvPr>
        </p:nvSpPr>
        <p:spPr/>
        <p:txBody>
          <a:bodyPr/>
          <a:lstStyle/>
          <a:p>
            <a:fld id="{21CF31C0-EE93-4561-B348-2E57C496C014}" type="slidenum">
              <a:rPr lang="fr-FR" smtClean="0"/>
              <a:pPr/>
              <a:t>15</a:t>
            </a:fld>
            <a:endParaRPr lang="fr-FR"/>
          </a:p>
        </p:txBody>
      </p:sp>
      <p:sp>
        <p:nvSpPr>
          <p:cNvPr id="5" name="Titre 4">
            <a:extLst>
              <a:ext uri="{FF2B5EF4-FFF2-40B4-BE49-F238E27FC236}">
                <a16:creationId xmlns:a16="http://schemas.microsoft.com/office/drawing/2014/main" id="{8A9897A4-A591-756F-D813-206BB4D1B388}"/>
              </a:ext>
            </a:extLst>
          </p:cNvPr>
          <p:cNvSpPr>
            <a:spLocks noGrp="1"/>
          </p:cNvSpPr>
          <p:nvPr>
            <p:ph type="ctrTitle"/>
          </p:nvPr>
        </p:nvSpPr>
        <p:spPr/>
        <p:txBody>
          <a:bodyPr/>
          <a:lstStyle/>
          <a:p>
            <a:endParaRPr lang="fr-FR"/>
          </a:p>
        </p:txBody>
      </p:sp>
      <p:pic>
        <p:nvPicPr>
          <p:cNvPr id="8" name="Espace réservé pour une image  7" descr="Une image contenant texte, affiche, graphisme, capture d’écran&#10;&#10;Description générée automatiquement">
            <a:extLst>
              <a:ext uri="{FF2B5EF4-FFF2-40B4-BE49-F238E27FC236}">
                <a16:creationId xmlns:a16="http://schemas.microsoft.com/office/drawing/2014/main" id="{3FBC29D0-4F3F-BF91-C284-830C4468BFFA}"/>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16268" b="16268"/>
          <a:stretch>
            <a:fillRect/>
          </a:stretch>
        </p:blipFill>
        <p:spPr>
          <a:xfrm>
            <a:off x="908442" y="1374293"/>
            <a:ext cx="4267222" cy="4109414"/>
          </a:xfrm>
        </p:spPr>
      </p:pic>
    </p:spTree>
    <p:extLst>
      <p:ext uri="{BB962C8B-B14F-4D97-AF65-F5344CB8AC3E}">
        <p14:creationId xmlns:p14="http://schemas.microsoft.com/office/powerpoint/2010/main" val="3164256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51514B19-B883-4BA6-5F68-CB91AD0FFCDC}"/>
              </a:ext>
            </a:extLst>
          </p:cNvPr>
          <p:cNvSpPr>
            <a:spLocks noGrp="1"/>
          </p:cNvSpPr>
          <p:nvPr>
            <p:ph type="body" sz="quarter" idx="10"/>
          </p:nvPr>
        </p:nvSpPr>
        <p:spPr/>
        <p:txBody>
          <a:bodyPr/>
          <a:lstStyle/>
          <a:p>
            <a:r>
              <a:rPr lang="fr-FR"/>
              <a:t>16/06/23</a:t>
            </a:r>
          </a:p>
        </p:txBody>
      </p:sp>
      <p:sp>
        <p:nvSpPr>
          <p:cNvPr id="14" name="Espace réservé du texte 13">
            <a:extLst>
              <a:ext uri="{FF2B5EF4-FFF2-40B4-BE49-F238E27FC236}">
                <a16:creationId xmlns:a16="http://schemas.microsoft.com/office/drawing/2014/main" id="{7D799251-15F2-8573-43BA-DEE84F533E51}"/>
              </a:ext>
            </a:extLst>
          </p:cNvPr>
          <p:cNvSpPr>
            <a:spLocks noGrp="1"/>
          </p:cNvSpPr>
          <p:nvPr>
            <p:ph type="body" sz="quarter" idx="11"/>
          </p:nvPr>
        </p:nvSpPr>
        <p:spPr/>
        <p:txBody>
          <a:bodyPr/>
          <a:lstStyle/>
          <a:p>
            <a:r>
              <a:rPr lang="fr-FR"/>
              <a:t>Nathalie LUSSON</a:t>
            </a:r>
          </a:p>
        </p:txBody>
      </p:sp>
      <p:sp>
        <p:nvSpPr>
          <p:cNvPr id="4" name="Espace réservé du numéro de diapositive 3">
            <a:extLst>
              <a:ext uri="{FF2B5EF4-FFF2-40B4-BE49-F238E27FC236}">
                <a16:creationId xmlns:a16="http://schemas.microsoft.com/office/drawing/2014/main" id="{EDBADBEF-DD43-90DC-CA3A-7E0E9285C6DA}"/>
              </a:ext>
            </a:extLst>
          </p:cNvPr>
          <p:cNvSpPr>
            <a:spLocks noGrp="1"/>
          </p:cNvSpPr>
          <p:nvPr>
            <p:ph type="sldNum" sz="quarter" idx="12"/>
          </p:nvPr>
        </p:nvSpPr>
        <p:spPr/>
        <p:txBody>
          <a:bodyPr/>
          <a:lstStyle/>
          <a:p>
            <a:fld id="{21CF31C0-EE93-4561-B348-2E57C496C014}" type="slidenum">
              <a:rPr lang="fr-FR" smtClean="0"/>
              <a:pPr/>
              <a:t>16</a:t>
            </a:fld>
            <a:endParaRPr lang="fr-FR"/>
          </a:p>
        </p:txBody>
      </p:sp>
      <p:sp>
        <p:nvSpPr>
          <p:cNvPr id="12" name="Titre 11">
            <a:extLst>
              <a:ext uri="{FF2B5EF4-FFF2-40B4-BE49-F238E27FC236}">
                <a16:creationId xmlns:a16="http://schemas.microsoft.com/office/drawing/2014/main" id="{3DCD3860-B7D8-B1DC-FD2D-08F4BF8FD1D2}"/>
              </a:ext>
            </a:extLst>
          </p:cNvPr>
          <p:cNvSpPr>
            <a:spLocks noGrp="1"/>
          </p:cNvSpPr>
          <p:nvPr>
            <p:ph type="ctrTitle"/>
          </p:nvPr>
        </p:nvSpPr>
        <p:spPr>
          <a:xfrm>
            <a:off x="988142" y="1699022"/>
            <a:ext cx="5461850" cy="1790700"/>
          </a:xfrm>
        </p:spPr>
        <p:txBody>
          <a:bodyPr/>
          <a:lstStyle/>
          <a:p>
            <a:r>
              <a:rPr lang="fr-FR"/>
              <a:t>Retour sur la 8</a:t>
            </a:r>
            <a:r>
              <a:rPr lang="fr-FR" baseline="30000"/>
              <a:t>ème</a:t>
            </a:r>
            <a:r>
              <a:rPr lang="fr-FR"/>
              <a:t> journée pédagogie de l’UA</a:t>
            </a:r>
          </a:p>
        </p:txBody>
      </p:sp>
      <p:pic>
        <p:nvPicPr>
          <p:cNvPr id="24" name="Espace réservé pour une image  23">
            <a:extLst>
              <a:ext uri="{FF2B5EF4-FFF2-40B4-BE49-F238E27FC236}">
                <a16:creationId xmlns:a16="http://schemas.microsoft.com/office/drawing/2014/main" id="{D5EAFA36-CF9C-D92D-2984-1838C8F72965}"/>
              </a:ext>
              <a:ext uri="{C183D7F6-B498-43B3-948B-1728B52AA6E4}">
                <adec:decorative xmlns:adec="http://schemas.microsoft.com/office/drawing/2017/decorative" val="1"/>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1813" b="1813"/>
          <a:stretch>
            <a:fillRect/>
          </a:stretch>
        </p:blipFill>
        <p:spPr/>
      </p:pic>
      <p:sp>
        <p:nvSpPr>
          <p:cNvPr id="3" name="Espace réservé du texte 13">
            <a:extLst>
              <a:ext uri="{FF2B5EF4-FFF2-40B4-BE49-F238E27FC236}">
                <a16:creationId xmlns:a16="http://schemas.microsoft.com/office/drawing/2014/main" id="{4DB33080-9FF9-CC73-CB31-6D4B76BE5772}"/>
              </a:ext>
            </a:extLst>
          </p:cNvPr>
          <p:cNvSpPr txBox="1">
            <a:spLocks/>
          </p:cNvSpPr>
          <p:nvPr/>
        </p:nvSpPr>
        <p:spPr>
          <a:xfrm>
            <a:off x="2248004" y="5123217"/>
            <a:ext cx="686179" cy="273844"/>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UA Poppins Texte" panose="00000600000000000000" pitchFamily="50" charset="0"/>
                <a:ea typeface="+mn-ea"/>
                <a:cs typeface="UA Poppins Texte" panose="000006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err="1"/>
              <a:t>Lab’UA</a:t>
            </a:r>
            <a:endParaRPr lang="fr-FR" sz="1500"/>
          </a:p>
        </p:txBody>
      </p:sp>
      <p:sp>
        <p:nvSpPr>
          <p:cNvPr id="5" name="Espace réservé du texte 13">
            <a:extLst>
              <a:ext uri="{FF2B5EF4-FFF2-40B4-BE49-F238E27FC236}">
                <a16:creationId xmlns:a16="http://schemas.microsoft.com/office/drawing/2014/main" id="{F881F2AD-E551-1227-7355-57208E460FFB}"/>
              </a:ext>
            </a:extLst>
          </p:cNvPr>
          <p:cNvSpPr txBox="1">
            <a:spLocks/>
          </p:cNvSpPr>
          <p:nvPr/>
        </p:nvSpPr>
        <p:spPr>
          <a:xfrm>
            <a:off x="988142" y="5116587"/>
            <a:ext cx="1338370" cy="273844"/>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UA Poppins Texte" panose="00000600000000000000" pitchFamily="50" charset="0"/>
                <a:ea typeface="+mn-ea"/>
                <a:cs typeface="UA Poppins Texte" panose="000006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a:t>Organisateurs :</a:t>
            </a:r>
          </a:p>
        </p:txBody>
      </p:sp>
      <p:sp>
        <p:nvSpPr>
          <p:cNvPr id="7" name="Espace réservé du texte 13">
            <a:extLst>
              <a:ext uri="{FF2B5EF4-FFF2-40B4-BE49-F238E27FC236}">
                <a16:creationId xmlns:a16="http://schemas.microsoft.com/office/drawing/2014/main" id="{468A0058-300F-17FA-604F-B3E0863AA374}"/>
              </a:ext>
            </a:extLst>
          </p:cNvPr>
          <p:cNvSpPr txBox="1">
            <a:spLocks/>
          </p:cNvSpPr>
          <p:nvPr/>
        </p:nvSpPr>
        <p:spPr>
          <a:xfrm>
            <a:off x="2934183" y="5120256"/>
            <a:ext cx="2291834" cy="273844"/>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UA Poppins Texte" panose="00000600000000000000" pitchFamily="50" charset="0"/>
                <a:ea typeface="+mn-ea"/>
                <a:cs typeface="UA Poppins Texte" panose="000006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A Poppins Texte" panose="00000600000000000000" pitchFamily="50" charset="0"/>
                <a:ea typeface="+mn-ea"/>
                <a:cs typeface="UA Poppins Texte" panose="00000600000000000000"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a:t>avec le soutien de la DAV</a:t>
            </a:r>
          </a:p>
        </p:txBody>
      </p:sp>
    </p:spTree>
    <p:extLst>
      <p:ext uri="{BB962C8B-B14F-4D97-AF65-F5344CB8AC3E}">
        <p14:creationId xmlns:p14="http://schemas.microsoft.com/office/powerpoint/2010/main" val="2366410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5A05A5B-45A3-C052-D23E-44CC359C16B9}"/>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C1F57F7E-015B-7CC6-6115-84D2B2E2EE17}"/>
              </a:ext>
            </a:extLst>
          </p:cNvPr>
          <p:cNvSpPr>
            <a:spLocks noGrp="1"/>
          </p:cNvSpPr>
          <p:nvPr>
            <p:ph type="body" sz="quarter" idx="10"/>
          </p:nvPr>
        </p:nvSpPr>
        <p:spPr/>
        <p:txBody>
          <a:bodyPr/>
          <a:lstStyle/>
          <a:p>
            <a:r>
              <a:rPr lang="fr-FR"/>
              <a:t>Les participants</a:t>
            </a:r>
          </a:p>
          <a:p>
            <a:r>
              <a:rPr lang="fr-FR"/>
              <a:t>Les intervenants</a:t>
            </a:r>
          </a:p>
          <a:p>
            <a:r>
              <a:rPr lang="fr-FR"/>
              <a:t>Les ateliers de l’après-midi</a:t>
            </a:r>
          </a:p>
          <a:p>
            <a:r>
              <a:rPr lang="fr-FR"/>
              <a:t>Les missions du </a:t>
            </a:r>
            <a:r>
              <a:rPr lang="fr-FR" err="1"/>
              <a:t>Lab’UA</a:t>
            </a:r>
            <a:endParaRPr lang="fr-FR"/>
          </a:p>
          <a:p>
            <a:r>
              <a:rPr lang="fr-FR"/>
              <a:t>Comment travaillons-nous …</a:t>
            </a:r>
          </a:p>
          <a:p>
            <a:r>
              <a:rPr lang="fr-FR"/>
              <a:t>Cette Année 22- 23</a:t>
            </a:r>
          </a:p>
          <a:p>
            <a:r>
              <a:rPr lang="fr-FR"/>
              <a:t>L’année prochaine ?</a:t>
            </a:r>
          </a:p>
          <a:p>
            <a:r>
              <a:rPr lang="fr-FR"/>
              <a:t>Un anniversaire !</a:t>
            </a:r>
          </a:p>
          <a:p>
            <a:r>
              <a:rPr lang="fr-FR"/>
              <a:t>Merci à tous</a:t>
            </a:r>
          </a:p>
          <a:p>
            <a:endParaRPr lang="fr-FR"/>
          </a:p>
          <a:p>
            <a:endParaRPr lang="fr-FR"/>
          </a:p>
        </p:txBody>
      </p:sp>
      <p:sp>
        <p:nvSpPr>
          <p:cNvPr id="4" name="Espace réservé du numéro de diapositive 3">
            <a:extLst>
              <a:ext uri="{FF2B5EF4-FFF2-40B4-BE49-F238E27FC236}">
                <a16:creationId xmlns:a16="http://schemas.microsoft.com/office/drawing/2014/main" id="{97F0DFA7-708C-6E98-E1E9-B7690B77697F}"/>
              </a:ext>
            </a:extLst>
          </p:cNvPr>
          <p:cNvSpPr>
            <a:spLocks noGrp="1"/>
          </p:cNvSpPr>
          <p:nvPr>
            <p:ph type="sldNum" sz="quarter" idx="12"/>
          </p:nvPr>
        </p:nvSpPr>
        <p:spPr/>
        <p:txBody>
          <a:bodyPr/>
          <a:lstStyle/>
          <a:p>
            <a:fld id="{21CF31C0-EE93-4561-B348-2E57C496C014}" type="slidenum">
              <a:rPr lang="fr-FR" smtClean="0"/>
              <a:pPr/>
              <a:t>17</a:t>
            </a:fld>
            <a:endParaRPr lang="fr-FR"/>
          </a:p>
        </p:txBody>
      </p:sp>
      <p:pic>
        <p:nvPicPr>
          <p:cNvPr id="8" name="Espace réservé pour une image  7">
            <a:extLst>
              <a:ext uri="{FF2B5EF4-FFF2-40B4-BE49-F238E27FC236}">
                <a16:creationId xmlns:a16="http://schemas.microsoft.com/office/drawing/2014/main" id="{CAF27F5D-0D6F-62B6-76DC-AE9E954BC953}"/>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t="3587" b="3587"/>
          <a:stretch/>
        </p:blipFill>
        <p:spPr/>
      </p:pic>
    </p:spTree>
    <p:extLst>
      <p:ext uri="{BB962C8B-B14F-4D97-AF65-F5344CB8AC3E}">
        <p14:creationId xmlns:p14="http://schemas.microsoft.com/office/powerpoint/2010/main" val="2263954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70860E2-9983-FBE0-0A45-44BA068E6630}"/>
              </a:ext>
            </a:extLst>
          </p:cNvPr>
          <p:cNvSpPr>
            <a:spLocks noGrp="1"/>
          </p:cNvSpPr>
          <p:nvPr>
            <p:ph type="title"/>
          </p:nvPr>
        </p:nvSpPr>
        <p:spPr/>
        <p:txBody>
          <a:bodyPr/>
          <a:lstStyle/>
          <a:p>
            <a:r>
              <a:rPr lang="fr-FR"/>
              <a:t>Les participants</a:t>
            </a:r>
          </a:p>
        </p:txBody>
      </p:sp>
      <p:sp>
        <p:nvSpPr>
          <p:cNvPr id="3" name="Espace réservé du numéro de diapositive 2">
            <a:extLst>
              <a:ext uri="{FF2B5EF4-FFF2-40B4-BE49-F238E27FC236}">
                <a16:creationId xmlns:a16="http://schemas.microsoft.com/office/drawing/2014/main" id="{B3DFFBC5-A1A7-99E1-18D0-EA89087EA4CB}"/>
              </a:ext>
            </a:extLst>
          </p:cNvPr>
          <p:cNvSpPr>
            <a:spLocks noGrp="1"/>
          </p:cNvSpPr>
          <p:nvPr>
            <p:ph type="sldNum" sz="quarter" idx="12"/>
          </p:nvPr>
        </p:nvSpPr>
        <p:spPr/>
        <p:txBody>
          <a:bodyPr/>
          <a:lstStyle/>
          <a:p>
            <a:fld id="{21CF31C0-EE93-4561-B348-2E57C496C014}" type="slidenum">
              <a:rPr lang="fr-FR" smtClean="0"/>
              <a:t>18</a:t>
            </a:fld>
            <a:endParaRPr lang="fr-FR"/>
          </a:p>
        </p:txBody>
      </p:sp>
      <p:pic>
        <p:nvPicPr>
          <p:cNvPr id="8" name="Espace réservé pour une image  7">
            <a:extLst>
              <a:ext uri="{FF2B5EF4-FFF2-40B4-BE49-F238E27FC236}">
                <a16:creationId xmlns:a16="http://schemas.microsoft.com/office/drawing/2014/main" id="{76DCC744-0533-1CF6-2BD6-A29FDC70A2DA}"/>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968" r="1968"/>
          <a:stretch/>
        </p:blipFill>
        <p:spPr/>
      </p:pic>
    </p:spTree>
    <p:extLst>
      <p:ext uri="{BB962C8B-B14F-4D97-AF65-F5344CB8AC3E}">
        <p14:creationId xmlns:p14="http://schemas.microsoft.com/office/powerpoint/2010/main" val="1268337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exte 17">
            <a:extLst>
              <a:ext uri="{FF2B5EF4-FFF2-40B4-BE49-F238E27FC236}">
                <a16:creationId xmlns:a16="http://schemas.microsoft.com/office/drawing/2014/main" id="{1F6F17B9-063F-68C8-ECF8-48199A9418C0}"/>
              </a:ext>
            </a:extLst>
          </p:cNvPr>
          <p:cNvSpPr>
            <a:spLocks noGrp="1"/>
          </p:cNvSpPr>
          <p:nvPr>
            <p:ph type="body" sz="half" idx="13"/>
          </p:nvPr>
        </p:nvSpPr>
        <p:spPr>
          <a:xfrm>
            <a:off x="629841" y="3197863"/>
            <a:ext cx="3942159" cy="1838522"/>
          </a:xfrm>
        </p:spPr>
        <p:txBody>
          <a:bodyPr/>
          <a:lstStyle/>
          <a:p>
            <a:endParaRPr lang="fr-FR"/>
          </a:p>
        </p:txBody>
      </p:sp>
      <p:sp>
        <p:nvSpPr>
          <p:cNvPr id="24" name="Espace réservé du texte 23">
            <a:extLst>
              <a:ext uri="{FF2B5EF4-FFF2-40B4-BE49-F238E27FC236}">
                <a16:creationId xmlns:a16="http://schemas.microsoft.com/office/drawing/2014/main" id="{98BB5E7D-D291-D52A-9BF6-AC3BBF2160B4}"/>
              </a:ext>
            </a:extLst>
          </p:cNvPr>
          <p:cNvSpPr>
            <a:spLocks noGrp="1"/>
          </p:cNvSpPr>
          <p:nvPr>
            <p:ph type="body" sz="half" idx="14"/>
          </p:nvPr>
        </p:nvSpPr>
        <p:spPr>
          <a:xfrm>
            <a:off x="5850459" y="1993693"/>
            <a:ext cx="1280437" cy="471440"/>
          </a:xfrm>
        </p:spPr>
        <p:txBody>
          <a:bodyPr/>
          <a:lstStyle/>
          <a:p>
            <a:pPr marL="64294" algn="just" fontAlgn="base"/>
            <a:r>
              <a:rPr lang="fr-FR" sz="1500" b="1">
                <a:solidFill>
                  <a:srgbClr val="000000"/>
                </a:solidFill>
                <a:latin typeface="+mn-lt"/>
                <a:cs typeface="+mn-cs"/>
              </a:rPr>
              <a:t>Univ ANGERS</a:t>
            </a:r>
          </a:p>
        </p:txBody>
      </p:sp>
      <p:sp>
        <p:nvSpPr>
          <p:cNvPr id="26" name="Espace réservé du texte 25">
            <a:extLst>
              <a:ext uri="{FF2B5EF4-FFF2-40B4-BE49-F238E27FC236}">
                <a16:creationId xmlns:a16="http://schemas.microsoft.com/office/drawing/2014/main" id="{77105136-B846-3033-D455-8B4DE3C97A8D}"/>
              </a:ext>
            </a:extLst>
          </p:cNvPr>
          <p:cNvSpPr>
            <a:spLocks noGrp="1"/>
          </p:cNvSpPr>
          <p:nvPr>
            <p:ph type="body" sz="quarter" idx="16"/>
          </p:nvPr>
        </p:nvSpPr>
        <p:spPr>
          <a:xfrm>
            <a:off x="613979" y="2114092"/>
            <a:ext cx="7045743" cy="182166"/>
          </a:xfrm>
        </p:spPr>
        <p:txBody>
          <a:bodyPr/>
          <a:lstStyle/>
          <a:p>
            <a:r>
              <a:rPr lang="fr-FR" b="1">
                <a:solidFill>
                  <a:srgbClr val="000000"/>
                </a:solidFill>
                <a:latin typeface="+mn-lt"/>
                <a:cs typeface="+mn-cs"/>
              </a:rPr>
              <a:t>Les participants</a:t>
            </a:r>
          </a:p>
          <a:p>
            <a:endParaRPr lang="fr-FR"/>
          </a:p>
        </p:txBody>
      </p:sp>
      <p:sp>
        <p:nvSpPr>
          <p:cNvPr id="7" name="Espace réservé du numéro de diapositive 6">
            <a:extLst>
              <a:ext uri="{FF2B5EF4-FFF2-40B4-BE49-F238E27FC236}">
                <a16:creationId xmlns:a16="http://schemas.microsoft.com/office/drawing/2014/main" id="{6DB70756-CE41-19B4-A8B7-BA54756E150C}"/>
              </a:ext>
            </a:extLst>
          </p:cNvPr>
          <p:cNvSpPr>
            <a:spLocks noGrp="1"/>
          </p:cNvSpPr>
          <p:nvPr>
            <p:ph type="sldNum" sz="quarter" idx="12"/>
          </p:nvPr>
        </p:nvSpPr>
        <p:spPr>
          <a:prstGeom prst="rect">
            <a:avLst/>
          </a:prstGeom>
        </p:spPr>
        <p:txBody>
          <a:bodyPr/>
          <a:lstStyle/>
          <a:p>
            <a:fld id="{21CF31C0-EE93-4561-B348-2E57C496C014}" type="slidenum">
              <a:rPr lang="fr-FR" smtClean="0"/>
              <a:t>19</a:t>
            </a:fld>
            <a:endParaRPr lang="fr-FR"/>
          </a:p>
        </p:txBody>
      </p:sp>
      <p:sp>
        <p:nvSpPr>
          <p:cNvPr id="27" name="Espace réservé pour une image  26">
            <a:extLst>
              <a:ext uri="{FF2B5EF4-FFF2-40B4-BE49-F238E27FC236}">
                <a16:creationId xmlns:a16="http://schemas.microsoft.com/office/drawing/2014/main" id="{48F6A255-7D90-8E58-9576-197537E74A35}"/>
              </a:ext>
              <a:ext uri="{C183D7F6-B498-43B3-948B-1728B52AA6E4}">
                <adec:decorative xmlns:adec="http://schemas.microsoft.com/office/drawing/2017/decorative" val="1"/>
              </a:ext>
            </a:extLst>
          </p:cNvPr>
          <p:cNvSpPr>
            <a:spLocks noGrp="1"/>
          </p:cNvSpPr>
          <p:nvPr>
            <p:ph type="pic" sz="quarter" idx="17"/>
          </p:nvPr>
        </p:nvSpPr>
        <p:spPr/>
        <p:txBody>
          <a:bodyPr/>
          <a:lstStyle/>
          <a:p>
            <a:endParaRPr lang="fr-FR"/>
          </a:p>
        </p:txBody>
      </p:sp>
      <p:pic>
        <p:nvPicPr>
          <p:cNvPr id="2" name="Image 1" descr="Une image contenant tasse&#10;&#10;Description générée automatiquement">
            <a:extLst>
              <a:ext uri="{FF2B5EF4-FFF2-40B4-BE49-F238E27FC236}">
                <a16:creationId xmlns:a16="http://schemas.microsoft.com/office/drawing/2014/main" id="{AE88377C-645D-6886-9313-19C493248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188" y="1049658"/>
            <a:ext cx="1027264" cy="1007220"/>
          </a:xfrm>
          <a:prstGeom prst="rect">
            <a:avLst/>
          </a:prstGeom>
        </p:spPr>
      </p:pic>
      <p:graphicFrame>
        <p:nvGraphicFramePr>
          <p:cNvPr id="3" name="Tableau 2">
            <a:extLst>
              <a:ext uri="{FF2B5EF4-FFF2-40B4-BE49-F238E27FC236}">
                <a16:creationId xmlns:a16="http://schemas.microsoft.com/office/drawing/2014/main" id="{D8D69610-92A0-15CF-A7CF-FB501BE23656}"/>
              </a:ext>
            </a:extLst>
          </p:cNvPr>
          <p:cNvGraphicFramePr>
            <a:graphicFrameLocks noGrp="1"/>
          </p:cNvGraphicFramePr>
          <p:nvPr/>
        </p:nvGraphicFramePr>
        <p:xfrm>
          <a:off x="613978" y="1502290"/>
          <a:ext cx="2283107" cy="661512"/>
        </p:xfrm>
        <a:graphic>
          <a:graphicData uri="http://schemas.openxmlformats.org/drawingml/2006/table">
            <a:tbl>
              <a:tblPr>
                <a:tableStyleId>{21E4AEA4-8DFA-4A89-87EB-49C32662AFE0}</a:tableStyleId>
              </a:tblPr>
              <a:tblGrid>
                <a:gridCol w="1840375">
                  <a:extLst>
                    <a:ext uri="{9D8B030D-6E8A-4147-A177-3AD203B41FA5}">
                      <a16:colId xmlns:a16="http://schemas.microsoft.com/office/drawing/2014/main" val="4239543272"/>
                    </a:ext>
                  </a:extLst>
                </a:gridCol>
                <a:gridCol w="442732">
                  <a:extLst>
                    <a:ext uri="{9D8B030D-6E8A-4147-A177-3AD203B41FA5}">
                      <a16:colId xmlns:a16="http://schemas.microsoft.com/office/drawing/2014/main" val="957427490"/>
                    </a:ext>
                  </a:extLst>
                </a:gridCol>
              </a:tblGrid>
              <a:tr h="212884">
                <a:tc>
                  <a:txBody>
                    <a:bodyPr/>
                    <a:lstStyle/>
                    <a:p>
                      <a:pPr algn="l" fontAlgn="t"/>
                      <a:r>
                        <a:rPr lang="fr-FR" sz="1400" u="none" strike="noStrike">
                          <a:effectLst/>
                        </a:rPr>
                        <a:t>Total inscrits matinée</a:t>
                      </a:r>
                      <a:endParaRPr lang="fr-FR" sz="1400" b="0" i="0" u="none" strike="noStrike">
                        <a:solidFill>
                          <a:srgbClr val="000000"/>
                        </a:solidFill>
                        <a:effectLst/>
                        <a:latin typeface="Calibri" panose="020F0502020204030204" pitchFamily="34" charset="0"/>
                      </a:endParaRPr>
                    </a:p>
                  </a:txBody>
                  <a:tcPr marL="7144" marR="7144" marT="7144" marB="0" anchor="ctr"/>
                </a:tc>
                <a:tc>
                  <a:txBody>
                    <a:bodyPr/>
                    <a:lstStyle/>
                    <a:p>
                      <a:pPr algn="r" fontAlgn="t"/>
                      <a:r>
                        <a:rPr lang="fr-FR" sz="1400" u="none" strike="noStrike">
                          <a:effectLst/>
                        </a:rPr>
                        <a:t>71</a:t>
                      </a:r>
                      <a:endParaRPr lang="fr-FR" sz="1400" b="1" i="0" u="none" strike="noStrike">
                        <a:solidFill>
                          <a:srgbClr val="548235"/>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933551263"/>
                  </a:ext>
                </a:extLst>
              </a:tr>
              <a:tr h="212884">
                <a:tc>
                  <a:txBody>
                    <a:bodyPr/>
                    <a:lstStyle/>
                    <a:p>
                      <a:pPr algn="l" fontAlgn="t"/>
                      <a:r>
                        <a:rPr lang="fr-FR" sz="1400" u="none" strike="noStrike">
                          <a:effectLst/>
                        </a:rPr>
                        <a:t>Total inscrits atelier S1</a:t>
                      </a:r>
                      <a:endParaRPr lang="fr-FR" sz="1400" b="0" i="0" u="none" strike="noStrike">
                        <a:solidFill>
                          <a:srgbClr val="000000"/>
                        </a:solidFill>
                        <a:effectLst/>
                        <a:latin typeface="Calibri" panose="020F0502020204030204" pitchFamily="34" charset="0"/>
                      </a:endParaRPr>
                    </a:p>
                  </a:txBody>
                  <a:tcPr marL="7144" marR="7144" marT="7144" marB="0" anchor="ctr"/>
                </a:tc>
                <a:tc>
                  <a:txBody>
                    <a:bodyPr/>
                    <a:lstStyle/>
                    <a:p>
                      <a:pPr algn="r" fontAlgn="t"/>
                      <a:r>
                        <a:rPr lang="fr-FR" sz="1400" u="none" strike="noStrike">
                          <a:effectLst/>
                        </a:rPr>
                        <a:t>61</a:t>
                      </a:r>
                      <a:endParaRPr lang="fr-FR" sz="1400" b="1" i="0" u="none" strike="noStrike">
                        <a:solidFill>
                          <a:srgbClr val="548235"/>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730578488"/>
                  </a:ext>
                </a:extLst>
              </a:tr>
              <a:tr h="212884">
                <a:tc>
                  <a:txBody>
                    <a:bodyPr/>
                    <a:lstStyle/>
                    <a:p>
                      <a:pPr algn="l" fontAlgn="t"/>
                      <a:r>
                        <a:rPr lang="fr-FR" sz="1400" u="none" strike="noStrike">
                          <a:effectLst/>
                        </a:rPr>
                        <a:t>Total inscrits atelier S2</a:t>
                      </a:r>
                      <a:endParaRPr lang="fr-FR" sz="1400" b="0" i="0" u="none" strike="noStrike">
                        <a:solidFill>
                          <a:srgbClr val="000000"/>
                        </a:solidFill>
                        <a:effectLst/>
                        <a:latin typeface="Calibri" panose="020F0502020204030204" pitchFamily="34" charset="0"/>
                      </a:endParaRPr>
                    </a:p>
                  </a:txBody>
                  <a:tcPr marL="7144" marR="7144" marT="7144" marB="0" anchor="ctr"/>
                </a:tc>
                <a:tc>
                  <a:txBody>
                    <a:bodyPr/>
                    <a:lstStyle/>
                    <a:p>
                      <a:pPr algn="r" fontAlgn="t"/>
                      <a:r>
                        <a:rPr lang="fr-FR" sz="1400" u="none" strike="noStrike">
                          <a:effectLst/>
                        </a:rPr>
                        <a:t>59</a:t>
                      </a:r>
                      <a:endParaRPr lang="fr-FR" sz="1400" b="1" i="0" u="none" strike="noStrike">
                        <a:solidFill>
                          <a:srgbClr val="548235"/>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54038987"/>
                  </a:ext>
                </a:extLst>
              </a:tr>
            </a:tbl>
          </a:graphicData>
        </a:graphic>
      </p:graphicFrame>
      <p:sp>
        <p:nvSpPr>
          <p:cNvPr id="5" name="Espace réservé du texte 4">
            <a:extLst>
              <a:ext uri="{FF2B5EF4-FFF2-40B4-BE49-F238E27FC236}">
                <a16:creationId xmlns:a16="http://schemas.microsoft.com/office/drawing/2014/main" id="{1E838FAE-09A0-23D3-6351-F4139C8239CD}"/>
              </a:ext>
            </a:extLst>
          </p:cNvPr>
          <p:cNvSpPr>
            <a:spLocks noGrp="1"/>
          </p:cNvSpPr>
          <p:nvPr>
            <p:ph type="body" sz="half" idx="15"/>
          </p:nvPr>
        </p:nvSpPr>
        <p:spPr/>
        <p:txBody>
          <a:bodyPr/>
          <a:lstStyle/>
          <a:p>
            <a:endParaRPr lang="fr-FR"/>
          </a:p>
        </p:txBody>
      </p:sp>
      <p:graphicFrame>
        <p:nvGraphicFramePr>
          <p:cNvPr id="8" name="Tableau 7">
            <a:extLst>
              <a:ext uri="{FF2B5EF4-FFF2-40B4-BE49-F238E27FC236}">
                <a16:creationId xmlns:a16="http://schemas.microsoft.com/office/drawing/2014/main" id="{DA801BBC-3505-4087-5DF3-535A9377BF8E}"/>
              </a:ext>
            </a:extLst>
          </p:cNvPr>
          <p:cNvGraphicFramePr>
            <a:graphicFrameLocks noGrp="1"/>
          </p:cNvGraphicFramePr>
          <p:nvPr/>
        </p:nvGraphicFramePr>
        <p:xfrm>
          <a:off x="5532054" y="2385448"/>
          <a:ext cx="1917248" cy="3087056"/>
        </p:xfrm>
        <a:graphic>
          <a:graphicData uri="http://schemas.openxmlformats.org/drawingml/2006/table">
            <a:tbl>
              <a:tblPr>
                <a:tableStyleId>{21E4AEA4-8DFA-4A89-87EB-49C32662AFE0}</a:tableStyleId>
              </a:tblPr>
              <a:tblGrid>
                <a:gridCol w="1248370">
                  <a:extLst>
                    <a:ext uri="{9D8B030D-6E8A-4147-A177-3AD203B41FA5}">
                      <a16:colId xmlns:a16="http://schemas.microsoft.com/office/drawing/2014/main" val="2018235010"/>
                    </a:ext>
                  </a:extLst>
                </a:gridCol>
                <a:gridCol w="668878">
                  <a:extLst>
                    <a:ext uri="{9D8B030D-6E8A-4147-A177-3AD203B41FA5}">
                      <a16:colId xmlns:a16="http://schemas.microsoft.com/office/drawing/2014/main" val="2654369617"/>
                    </a:ext>
                  </a:extLst>
                </a:gridCol>
              </a:tblGrid>
              <a:tr h="212884">
                <a:tc>
                  <a:txBody>
                    <a:bodyPr/>
                    <a:lstStyle/>
                    <a:p>
                      <a:pPr marL="0" algn="l" defTabSz="914400" rtl="0" eaLnBrk="1" fontAlgn="t" latinLnBrk="0" hangingPunct="1"/>
                      <a:r>
                        <a:rPr lang="fr-FR" sz="1400" u="none" strike="noStrike" kern="1200" err="1">
                          <a:solidFill>
                            <a:schemeClr val="dk1"/>
                          </a:solidFill>
                          <a:effectLst/>
                        </a:rPr>
                        <a:t>CeLFE</a:t>
                      </a:r>
                      <a:r>
                        <a:rPr lang="fr-FR" sz="1400" u="none" strike="noStrike" kern="1200">
                          <a:solidFill>
                            <a:schemeClr val="dk1"/>
                          </a:solidFill>
                          <a:effectLst/>
                        </a:rPr>
                        <a:t> </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3</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2238657526"/>
                  </a:ext>
                </a:extLst>
              </a:tr>
              <a:tr h="212884">
                <a:tc>
                  <a:txBody>
                    <a:bodyPr/>
                    <a:lstStyle/>
                    <a:p>
                      <a:pPr marL="0" algn="l" defTabSz="914400" rtl="0" eaLnBrk="1" fontAlgn="t" latinLnBrk="0" hangingPunct="1"/>
                      <a:r>
                        <a:rPr lang="fr-FR" sz="1400" u="none" strike="noStrike" kern="1200">
                          <a:solidFill>
                            <a:schemeClr val="dk1"/>
                          </a:solidFill>
                          <a:effectLst/>
                        </a:rPr>
                        <a:t>DEG</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1</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118997572"/>
                  </a:ext>
                </a:extLst>
              </a:tr>
              <a:tr h="212884">
                <a:tc>
                  <a:txBody>
                    <a:bodyPr/>
                    <a:lstStyle/>
                    <a:p>
                      <a:pPr marL="0" algn="l" defTabSz="914400" rtl="0" eaLnBrk="1" fontAlgn="t" latinLnBrk="0" hangingPunct="1"/>
                      <a:r>
                        <a:rPr lang="fr-FR" sz="1400" u="none" strike="noStrike" kern="1200">
                          <a:solidFill>
                            <a:schemeClr val="dk1"/>
                          </a:solidFill>
                          <a:effectLst/>
                        </a:rPr>
                        <a:t>DEVEC</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1</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3167222551"/>
                  </a:ext>
                </a:extLst>
              </a:tr>
              <a:tr h="212884">
                <a:tc>
                  <a:txBody>
                    <a:bodyPr/>
                    <a:lstStyle/>
                    <a:p>
                      <a:pPr marL="0" algn="l" defTabSz="914400" rtl="0" eaLnBrk="1" fontAlgn="t" latinLnBrk="0" hangingPunct="1"/>
                      <a:r>
                        <a:rPr lang="fr-FR" sz="1400" u="none" strike="noStrike" kern="1200">
                          <a:solidFill>
                            <a:schemeClr val="dk1"/>
                          </a:solidFill>
                          <a:effectLst/>
                        </a:rPr>
                        <a:t>DI</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1</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3622361195"/>
                  </a:ext>
                </a:extLst>
              </a:tr>
              <a:tr h="212884">
                <a:tc>
                  <a:txBody>
                    <a:bodyPr/>
                    <a:lstStyle/>
                    <a:p>
                      <a:pPr marL="0" algn="l" defTabSz="914400" rtl="0" eaLnBrk="1" fontAlgn="t" latinLnBrk="0" hangingPunct="1"/>
                      <a:r>
                        <a:rPr lang="fr-FR" sz="1400" u="none" strike="noStrike" kern="1200">
                          <a:solidFill>
                            <a:schemeClr val="dk1"/>
                          </a:solidFill>
                          <a:effectLst/>
                        </a:rPr>
                        <a:t>ESTHUA</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8</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1575436762"/>
                  </a:ext>
                </a:extLst>
              </a:tr>
              <a:tr h="212884">
                <a:tc>
                  <a:txBody>
                    <a:bodyPr/>
                    <a:lstStyle/>
                    <a:p>
                      <a:pPr marL="0" algn="l" defTabSz="914400" rtl="0" eaLnBrk="1" fontAlgn="t" latinLnBrk="0" hangingPunct="1"/>
                      <a:r>
                        <a:rPr lang="fr-FR" sz="1400" u="none" strike="noStrike" kern="1200">
                          <a:solidFill>
                            <a:schemeClr val="dk1"/>
                          </a:solidFill>
                          <a:effectLst/>
                        </a:rPr>
                        <a:t>IUT</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11</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4279364025"/>
                  </a:ext>
                </a:extLst>
              </a:tr>
              <a:tr h="212884">
                <a:tc>
                  <a:txBody>
                    <a:bodyPr/>
                    <a:lstStyle/>
                    <a:p>
                      <a:pPr marL="0" algn="l" defTabSz="914400" rtl="0" eaLnBrk="1" fontAlgn="t" latinLnBrk="0" hangingPunct="1"/>
                      <a:r>
                        <a:rPr lang="fr-FR" sz="1400" u="none" strike="noStrike" kern="1200">
                          <a:solidFill>
                            <a:schemeClr val="dk1"/>
                          </a:solidFill>
                          <a:effectLst/>
                        </a:rPr>
                        <a:t>LLSH</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8</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2003764934"/>
                  </a:ext>
                </a:extLst>
              </a:tr>
              <a:tr h="212884">
                <a:tc>
                  <a:txBody>
                    <a:bodyPr/>
                    <a:lstStyle/>
                    <a:p>
                      <a:pPr marL="0" algn="l" defTabSz="914400" rtl="0" eaLnBrk="1" fontAlgn="t" latinLnBrk="0" hangingPunct="1"/>
                      <a:r>
                        <a:rPr lang="fr-FR" sz="1400" u="none" strike="noStrike" kern="1200">
                          <a:solidFill>
                            <a:schemeClr val="dk1"/>
                          </a:solidFill>
                          <a:effectLst/>
                        </a:rPr>
                        <a:t>PHARMA</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2</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3846681494"/>
                  </a:ext>
                </a:extLst>
              </a:tr>
              <a:tr h="212884">
                <a:tc>
                  <a:txBody>
                    <a:bodyPr/>
                    <a:lstStyle/>
                    <a:p>
                      <a:pPr marL="0" algn="l" defTabSz="914400" rtl="0" eaLnBrk="1" fontAlgn="t" latinLnBrk="0" hangingPunct="1"/>
                      <a:r>
                        <a:rPr lang="fr-FR" sz="1400" u="none" strike="noStrike" kern="1200">
                          <a:solidFill>
                            <a:schemeClr val="dk1"/>
                          </a:solidFill>
                          <a:effectLst/>
                        </a:rPr>
                        <a:t>POLYTECH</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5</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3973163080"/>
                  </a:ext>
                </a:extLst>
              </a:tr>
              <a:tr h="212884">
                <a:tc>
                  <a:txBody>
                    <a:bodyPr/>
                    <a:lstStyle/>
                    <a:p>
                      <a:pPr marL="0" algn="l" defTabSz="914400" rtl="0" eaLnBrk="1" fontAlgn="t" latinLnBrk="0" hangingPunct="1"/>
                      <a:r>
                        <a:rPr lang="fr-FR" sz="1400" u="none" strike="noStrike" kern="1200">
                          <a:solidFill>
                            <a:schemeClr val="dk1"/>
                          </a:solidFill>
                          <a:effectLst/>
                        </a:rPr>
                        <a:t>SANTE</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2</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3508468682"/>
                  </a:ext>
                </a:extLst>
              </a:tr>
              <a:tr h="212884">
                <a:tc>
                  <a:txBody>
                    <a:bodyPr/>
                    <a:lstStyle/>
                    <a:p>
                      <a:pPr marL="0" algn="l" defTabSz="914400" rtl="0" eaLnBrk="1" fontAlgn="t" latinLnBrk="0" hangingPunct="1"/>
                      <a:r>
                        <a:rPr lang="fr-FR" sz="1400" u="none" strike="noStrike" kern="1200">
                          <a:solidFill>
                            <a:schemeClr val="dk1"/>
                          </a:solidFill>
                          <a:effectLst/>
                        </a:rPr>
                        <a:t>SCDA</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2</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2445691209"/>
                  </a:ext>
                </a:extLst>
              </a:tr>
              <a:tr h="212884">
                <a:tc>
                  <a:txBody>
                    <a:bodyPr/>
                    <a:lstStyle/>
                    <a:p>
                      <a:pPr marL="0" algn="l" defTabSz="914400" rtl="0" eaLnBrk="1" fontAlgn="t" latinLnBrk="0" hangingPunct="1"/>
                      <a:r>
                        <a:rPr lang="fr-FR" sz="1400" u="none" strike="noStrike" kern="1200">
                          <a:solidFill>
                            <a:schemeClr val="dk1"/>
                          </a:solidFill>
                          <a:effectLst/>
                        </a:rPr>
                        <a:t>SCIENCES</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9</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1434241005"/>
                  </a:ext>
                </a:extLst>
              </a:tr>
              <a:tr h="212884">
                <a:tc>
                  <a:txBody>
                    <a:bodyPr/>
                    <a:lstStyle/>
                    <a:p>
                      <a:pPr marL="0" algn="l" defTabSz="914400" rtl="0" eaLnBrk="1" fontAlgn="t" latinLnBrk="0" hangingPunct="1"/>
                      <a:r>
                        <a:rPr lang="fr-FR" sz="1400" u="none" strike="noStrike" kern="1200">
                          <a:solidFill>
                            <a:schemeClr val="dk1"/>
                          </a:solidFill>
                          <a:effectLst/>
                        </a:rPr>
                        <a:t>UA</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16</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855397830"/>
                  </a:ext>
                </a:extLst>
              </a:tr>
              <a:tr h="212884">
                <a:tc>
                  <a:txBody>
                    <a:bodyPr/>
                    <a:lstStyle/>
                    <a:p>
                      <a:pPr marL="0" algn="l" defTabSz="914400" rtl="0" eaLnBrk="1" fontAlgn="t" latinLnBrk="0" hangingPunct="1"/>
                      <a:r>
                        <a:rPr lang="fr-FR" sz="1400" u="none" strike="noStrike" kern="1200">
                          <a:solidFill>
                            <a:schemeClr val="dk1"/>
                          </a:solidFill>
                          <a:effectLst/>
                        </a:rPr>
                        <a:t>UA DEVEC</a:t>
                      </a:r>
                      <a:endParaRPr lang="fr-FR" sz="1400" u="none" strike="noStrike" kern="1200">
                        <a:solidFill>
                          <a:schemeClr val="dk1"/>
                        </a:solidFill>
                        <a:effectLst/>
                        <a:latin typeface="+mn-lt"/>
                        <a:ea typeface="+mn-ea"/>
                        <a:cs typeface="+mn-cs"/>
                      </a:endParaRP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rPr>
                        <a:t>1</a:t>
                      </a:r>
                      <a:endParaRPr lang="fr-FR" sz="1400" u="none" strike="noStrike" kern="1200">
                        <a:solidFill>
                          <a:schemeClr val="dk1"/>
                        </a:solidFill>
                        <a:effectLst/>
                        <a:latin typeface="+mn-lt"/>
                        <a:ea typeface="+mn-ea"/>
                        <a:cs typeface="+mn-cs"/>
                      </a:endParaRPr>
                    </a:p>
                  </a:txBody>
                  <a:tcPr marL="7144" marR="7144" marT="7144" marB="0" anchor="ctr"/>
                </a:tc>
                <a:extLst>
                  <a:ext uri="{0D108BD9-81ED-4DB2-BD59-A6C34878D82A}">
                    <a16:rowId xmlns:a16="http://schemas.microsoft.com/office/drawing/2014/main" val="1354678583"/>
                  </a:ext>
                </a:extLst>
              </a:tr>
            </a:tbl>
          </a:graphicData>
        </a:graphic>
      </p:graphicFrame>
      <p:graphicFrame>
        <p:nvGraphicFramePr>
          <p:cNvPr id="9" name="Tableau 8">
            <a:extLst>
              <a:ext uri="{FF2B5EF4-FFF2-40B4-BE49-F238E27FC236}">
                <a16:creationId xmlns:a16="http://schemas.microsoft.com/office/drawing/2014/main" id="{5515A911-767B-C01E-2CBD-424C62729A2D}"/>
              </a:ext>
            </a:extLst>
          </p:cNvPr>
          <p:cNvGraphicFramePr>
            <a:graphicFrameLocks noGrp="1"/>
          </p:cNvGraphicFramePr>
          <p:nvPr/>
        </p:nvGraphicFramePr>
        <p:xfrm>
          <a:off x="1589896" y="3061492"/>
          <a:ext cx="2721891" cy="2418400"/>
        </p:xfrm>
        <a:graphic>
          <a:graphicData uri="http://schemas.openxmlformats.org/drawingml/2006/table">
            <a:tbl>
              <a:tblPr>
                <a:tableStyleId>{21E4AEA4-8DFA-4A89-87EB-49C32662AFE0}</a:tableStyleId>
              </a:tblPr>
              <a:tblGrid>
                <a:gridCol w="2132836">
                  <a:extLst>
                    <a:ext uri="{9D8B030D-6E8A-4147-A177-3AD203B41FA5}">
                      <a16:colId xmlns:a16="http://schemas.microsoft.com/office/drawing/2014/main" val="1610146695"/>
                    </a:ext>
                  </a:extLst>
                </a:gridCol>
                <a:gridCol w="589055">
                  <a:extLst>
                    <a:ext uri="{9D8B030D-6E8A-4147-A177-3AD203B41FA5}">
                      <a16:colId xmlns:a16="http://schemas.microsoft.com/office/drawing/2014/main" val="1527464342"/>
                    </a:ext>
                  </a:extLst>
                </a:gridCol>
              </a:tblGrid>
              <a:tr h="212884">
                <a:tc>
                  <a:txBody>
                    <a:bodyPr/>
                    <a:lstStyle/>
                    <a:p>
                      <a:pPr marL="0" algn="l" defTabSz="914400" rtl="0" eaLnBrk="1" fontAlgn="t" latinLnBrk="0" hangingPunct="1"/>
                      <a:r>
                        <a:rPr lang="fr-FR" sz="1400" u="none" strike="noStrike" kern="1200">
                          <a:solidFill>
                            <a:schemeClr val="dk1"/>
                          </a:solidFill>
                          <a:effectLst/>
                          <a:latin typeface="+mn-lt"/>
                          <a:ea typeface="+mn-ea"/>
                          <a:cs typeface="+mn-cs"/>
                        </a:rPr>
                        <a:t>ESAIP</a:t>
                      </a: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latin typeface="+mn-lt"/>
                          <a:ea typeface="+mn-ea"/>
                          <a:cs typeface="+mn-cs"/>
                        </a:rPr>
                        <a:t>1</a:t>
                      </a:r>
                    </a:p>
                  </a:txBody>
                  <a:tcPr marL="7144" marR="7144" marT="7144" marB="0" anchor="ctr"/>
                </a:tc>
                <a:extLst>
                  <a:ext uri="{0D108BD9-81ED-4DB2-BD59-A6C34878D82A}">
                    <a16:rowId xmlns:a16="http://schemas.microsoft.com/office/drawing/2014/main" val="2984438096"/>
                  </a:ext>
                </a:extLst>
              </a:tr>
              <a:tr h="212884">
                <a:tc>
                  <a:txBody>
                    <a:bodyPr/>
                    <a:lstStyle/>
                    <a:p>
                      <a:pPr marL="0" algn="l" defTabSz="914400" rtl="0" eaLnBrk="1" fontAlgn="t" latinLnBrk="0" hangingPunct="1"/>
                      <a:r>
                        <a:rPr lang="fr-FR" sz="1400" u="none" strike="noStrike" kern="1200">
                          <a:solidFill>
                            <a:schemeClr val="dk1"/>
                          </a:solidFill>
                          <a:effectLst/>
                          <a:latin typeface="+mn-lt"/>
                          <a:ea typeface="+mn-ea"/>
                          <a:cs typeface="+mn-cs"/>
                        </a:rPr>
                        <a:t>ESPL</a:t>
                      </a: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latin typeface="+mn-lt"/>
                          <a:ea typeface="+mn-ea"/>
                          <a:cs typeface="+mn-cs"/>
                        </a:rPr>
                        <a:t>2</a:t>
                      </a:r>
                    </a:p>
                  </a:txBody>
                  <a:tcPr marL="7144" marR="7144" marT="7144" marB="0" anchor="ctr"/>
                </a:tc>
                <a:extLst>
                  <a:ext uri="{0D108BD9-81ED-4DB2-BD59-A6C34878D82A}">
                    <a16:rowId xmlns:a16="http://schemas.microsoft.com/office/drawing/2014/main" val="2572890197"/>
                  </a:ext>
                </a:extLst>
              </a:tr>
              <a:tr h="212884">
                <a:tc>
                  <a:txBody>
                    <a:bodyPr/>
                    <a:lstStyle/>
                    <a:p>
                      <a:pPr marL="0" algn="l" defTabSz="914400" rtl="0" eaLnBrk="1" fontAlgn="t" latinLnBrk="0" hangingPunct="1"/>
                      <a:r>
                        <a:rPr lang="fr-FR" sz="1400" u="none" strike="noStrike" kern="1200">
                          <a:solidFill>
                            <a:schemeClr val="dk1"/>
                          </a:solidFill>
                          <a:effectLst/>
                          <a:latin typeface="+mn-lt"/>
                          <a:ea typeface="+mn-ea"/>
                          <a:cs typeface="+mn-cs"/>
                        </a:rPr>
                        <a:t>INSPE- Lettres</a:t>
                      </a: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latin typeface="+mn-lt"/>
                          <a:ea typeface="+mn-ea"/>
                          <a:cs typeface="+mn-cs"/>
                        </a:rPr>
                        <a:t>1</a:t>
                      </a:r>
                    </a:p>
                  </a:txBody>
                  <a:tcPr marL="7144" marR="7144" marT="7144" marB="0" anchor="ctr"/>
                </a:tc>
                <a:extLst>
                  <a:ext uri="{0D108BD9-81ED-4DB2-BD59-A6C34878D82A}">
                    <a16:rowId xmlns:a16="http://schemas.microsoft.com/office/drawing/2014/main" val="914495963"/>
                  </a:ext>
                </a:extLst>
              </a:tr>
              <a:tr h="212884">
                <a:tc>
                  <a:txBody>
                    <a:bodyPr/>
                    <a:lstStyle/>
                    <a:p>
                      <a:pPr marL="0" algn="l" defTabSz="914400" rtl="0" eaLnBrk="1" fontAlgn="t" latinLnBrk="0" hangingPunct="1"/>
                      <a:r>
                        <a:rPr lang="fr-FR" sz="1400" u="none" strike="noStrike" kern="1200">
                          <a:solidFill>
                            <a:schemeClr val="dk1"/>
                          </a:solidFill>
                          <a:effectLst/>
                          <a:latin typeface="+mn-lt"/>
                          <a:ea typeface="+mn-ea"/>
                          <a:cs typeface="+mn-cs"/>
                        </a:rPr>
                        <a:t>IFSO</a:t>
                      </a: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latin typeface="+mn-lt"/>
                          <a:ea typeface="+mn-ea"/>
                          <a:cs typeface="+mn-cs"/>
                        </a:rPr>
                        <a:t>2</a:t>
                      </a:r>
                    </a:p>
                  </a:txBody>
                  <a:tcPr marL="7144" marR="7144" marT="7144" marB="0" anchor="ctr"/>
                </a:tc>
                <a:extLst>
                  <a:ext uri="{0D108BD9-81ED-4DB2-BD59-A6C34878D82A}">
                    <a16:rowId xmlns:a16="http://schemas.microsoft.com/office/drawing/2014/main" val="2320849999"/>
                  </a:ext>
                </a:extLst>
              </a:tr>
              <a:tr h="212884">
                <a:tc>
                  <a:txBody>
                    <a:bodyPr/>
                    <a:lstStyle/>
                    <a:p>
                      <a:pPr marL="0" algn="l" defTabSz="914400" rtl="0" eaLnBrk="1" fontAlgn="t" latinLnBrk="0" hangingPunct="1"/>
                      <a:r>
                        <a:rPr lang="fr-FR" sz="1400" u="none" strike="noStrike" kern="1200">
                          <a:solidFill>
                            <a:schemeClr val="dk1"/>
                          </a:solidFill>
                          <a:effectLst/>
                          <a:latin typeface="+mn-lt"/>
                          <a:ea typeface="+mn-ea"/>
                          <a:cs typeface="+mn-cs"/>
                        </a:rPr>
                        <a:t>Le Mans université</a:t>
                      </a: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latin typeface="+mn-lt"/>
                          <a:ea typeface="+mn-ea"/>
                          <a:cs typeface="+mn-cs"/>
                        </a:rPr>
                        <a:t>1</a:t>
                      </a:r>
                    </a:p>
                  </a:txBody>
                  <a:tcPr marL="7144" marR="7144" marT="7144" marB="0" anchor="ctr"/>
                </a:tc>
                <a:extLst>
                  <a:ext uri="{0D108BD9-81ED-4DB2-BD59-A6C34878D82A}">
                    <a16:rowId xmlns:a16="http://schemas.microsoft.com/office/drawing/2014/main" val="221934015"/>
                  </a:ext>
                </a:extLst>
              </a:tr>
              <a:tr h="418624">
                <a:tc>
                  <a:txBody>
                    <a:bodyPr/>
                    <a:lstStyle/>
                    <a:p>
                      <a:pPr marL="0" algn="l" defTabSz="914400" rtl="0" eaLnBrk="1" fontAlgn="t" latinLnBrk="0" hangingPunct="1"/>
                      <a:r>
                        <a:rPr lang="fr-FR" sz="1400" u="none" strike="noStrike" kern="1200">
                          <a:solidFill>
                            <a:schemeClr val="dk1"/>
                          </a:solidFill>
                          <a:effectLst/>
                          <a:latin typeface="+mn-lt"/>
                          <a:ea typeface="+mn-ea"/>
                          <a:cs typeface="+mn-cs"/>
                        </a:rPr>
                        <a:t>MFR CFA Saint Michel Mont Mercure </a:t>
                      </a: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latin typeface="+mn-lt"/>
                          <a:ea typeface="+mn-ea"/>
                          <a:cs typeface="+mn-cs"/>
                        </a:rPr>
                        <a:t>1</a:t>
                      </a:r>
                    </a:p>
                  </a:txBody>
                  <a:tcPr marL="7144" marR="7144" marT="7144" marB="0" anchor="ctr"/>
                </a:tc>
                <a:extLst>
                  <a:ext uri="{0D108BD9-81ED-4DB2-BD59-A6C34878D82A}">
                    <a16:rowId xmlns:a16="http://schemas.microsoft.com/office/drawing/2014/main" val="1652430605"/>
                  </a:ext>
                </a:extLst>
              </a:tr>
              <a:tr h="212884">
                <a:tc>
                  <a:txBody>
                    <a:bodyPr/>
                    <a:lstStyle/>
                    <a:p>
                      <a:pPr marL="0" algn="l" defTabSz="914400" rtl="0" eaLnBrk="1" fontAlgn="t" latinLnBrk="0" hangingPunct="1"/>
                      <a:r>
                        <a:rPr lang="fr-FR" sz="1400" u="none" strike="noStrike" kern="1200">
                          <a:solidFill>
                            <a:schemeClr val="dk1"/>
                          </a:solidFill>
                          <a:effectLst/>
                          <a:latin typeface="+mn-lt"/>
                          <a:ea typeface="+mn-ea"/>
                          <a:cs typeface="+mn-cs"/>
                        </a:rPr>
                        <a:t>Nantes Université</a:t>
                      </a: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latin typeface="+mn-lt"/>
                          <a:ea typeface="+mn-ea"/>
                          <a:cs typeface="+mn-cs"/>
                        </a:rPr>
                        <a:t>1</a:t>
                      </a:r>
                    </a:p>
                  </a:txBody>
                  <a:tcPr marL="7144" marR="7144" marT="7144" marB="0" anchor="ctr"/>
                </a:tc>
                <a:extLst>
                  <a:ext uri="{0D108BD9-81ED-4DB2-BD59-A6C34878D82A}">
                    <a16:rowId xmlns:a16="http://schemas.microsoft.com/office/drawing/2014/main" val="2350364770"/>
                  </a:ext>
                </a:extLst>
              </a:tr>
              <a:tr h="212884">
                <a:tc>
                  <a:txBody>
                    <a:bodyPr/>
                    <a:lstStyle/>
                    <a:p>
                      <a:pPr marL="0" algn="l" defTabSz="914400" rtl="0" eaLnBrk="1" fontAlgn="t" latinLnBrk="0" hangingPunct="1"/>
                      <a:r>
                        <a:rPr lang="fr-FR" sz="1400" u="none" strike="noStrike" kern="1200">
                          <a:solidFill>
                            <a:schemeClr val="dk1"/>
                          </a:solidFill>
                          <a:effectLst/>
                          <a:latin typeface="+mn-lt"/>
                          <a:ea typeface="+mn-ea"/>
                          <a:cs typeface="+mn-cs"/>
                        </a:rPr>
                        <a:t>UCLouvain</a:t>
                      </a: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latin typeface="+mn-lt"/>
                          <a:ea typeface="+mn-ea"/>
                          <a:cs typeface="+mn-cs"/>
                        </a:rPr>
                        <a:t>1</a:t>
                      </a:r>
                    </a:p>
                  </a:txBody>
                  <a:tcPr marL="7144" marR="7144" marT="7144" marB="0" anchor="ctr"/>
                </a:tc>
                <a:extLst>
                  <a:ext uri="{0D108BD9-81ED-4DB2-BD59-A6C34878D82A}">
                    <a16:rowId xmlns:a16="http://schemas.microsoft.com/office/drawing/2014/main" val="3693044932"/>
                  </a:ext>
                </a:extLst>
              </a:tr>
              <a:tr h="212884">
                <a:tc>
                  <a:txBody>
                    <a:bodyPr/>
                    <a:lstStyle/>
                    <a:p>
                      <a:pPr marL="0" algn="l" defTabSz="914400" rtl="0" eaLnBrk="1" fontAlgn="t" latinLnBrk="0" hangingPunct="1"/>
                      <a:r>
                        <a:rPr lang="fr-FR" sz="1400" u="none" strike="noStrike" kern="1200">
                          <a:solidFill>
                            <a:schemeClr val="dk1"/>
                          </a:solidFill>
                          <a:effectLst/>
                          <a:latin typeface="+mn-lt"/>
                          <a:ea typeface="+mn-ea"/>
                          <a:cs typeface="+mn-cs"/>
                        </a:rPr>
                        <a:t>UCO - MAPI</a:t>
                      </a: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latin typeface="+mn-lt"/>
                          <a:ea typeface="+mn-ea"/>
                          <a:cs typeface="+mn-cs"/>
                        </a:rPr>
                        <a:t>4</a:t>
                      </a:r>
                    </a:p>
                  </a:txBody>
                  <a:tcPr marL="7144" marR="7144" marT="7144" marB="0" anchor="ctr"/>
                </a:tc>
                <a:extLst>
                  <a:ext uri="{0D108BD9-81ED-4DB2-BD59-A6C34878D82A}">
                    <a16:rowId xmlns:a16="http://schemas.microsoft.com/office/drawing/2014/main" val="340815246"/>
                  </a:ext>
                </a:extLst>
              </a:tr>
              <a:tr h="212884">
                <a:tc>
                  <a:txBody>
                    <a:bodyPr/>
                    <a:lstStyle/>
                    <a:p>
                      <a:pPr marL="0" algn="l" defTabSz="914400" rtl="0" eaLnBrk="1" fontAlgn="t" latinLnBrk="0" hangingPunct="1"/>
                      <a:r>
                        <a:rPr lang="fr-FR" sz="1400" u="none" strike="noStrike" kern="1200">
                          <a:solidFill>
                            <a:schemeClr val="dk1"/>
                          </a:solidFill>
                          <a:effectLst/>
                          <a:latin typeface="+mn-lt"/>
                          <a:ea typeface="+mn-ea"/>
                          <a:cs typeface="+mn-cs"/>
                        </a:rPr>
                        <a:t>Université de Tours</a:t>
                      </a:r>
                    </a:p>
                  </a:txBody>
                  <a:tcPr marL="7144" marR="7144" marT="7144" marB="0" anchor="ctr"/>
                </a:tc>
                <a:tc>
                  <a:txBody>
                    <a:bodyPr/>
                    <a:lstStyle/>
                    <a:p>
                      <a:pPr marL="0" algn="ctr" defTabSz="914400" rtl="0" eaLnBrk="1" fontAlgn="t" latinLnBrk="0" hangingPunct="1"/>
                      <a:r>
                        <a:rPr lang="fr-FR" sz="1400" u="none" strike="noStrike" kern="1200">
                          <a:solidFill>
                            <a:schemeClr val="dk1"/>
                          </a:solidFill>
                          <a:effectLst/>
                          <a:latin typeface="+mn-lt"/>
                          <a:ea typeface="+mn-ea"/>
                          <a:cs typeface="+mn-cs"/>
                        </a:rPr>
                        <a:t>1</a:t>
                      </a:r>
                    </a:p>
                  </a:txBody>
                  <a:tcPr marL="7144" marR="7144" marT="7144" marB="0" anchor="ctr"/>
                </a:tc>
                <a:extLst>
                  <a:ext uri="{0D108BD9-81ED-4DB2-BD59-A6C34878D82A}">
                    <a16:rowId xmlns:a16="http://schemas.microsoft.com/office/drawing/2014/main" val="1356522340"/>
                  </a:ext>
                </a:extLst>
              </a:tr>
            </a:tbl>
          </a:graphicData>
        </a:graphic>
      </p:graphicFrame>
      <p:sp>
        <p:nvSpPr>
          <p:cNvPr id="10" name="Espace réservé du texte 23">
            <a:extLst>
              <a:ext uri="{FF2B5EF4-FFF2-40B4-BE49-F238E27FC236}">
                <a16:creationId xmlns:a16="http://schemas.microsoft.com/office/drawing/2014/main" id="{CC4B6299-723B-5954-C0D2-1C8F5BB50EDB}"/>
              </a:ext>
            </a:extLst>
          </p:cNvPr>
          <p:cNvSpPr txBox="1">
            <a:spLocks/>
          </p:cNvSpPr>
          <p:nvPr/>
        </p:nvSpPr>
        <p:spPr>
          <a:xfrm>
            <a:off x="1882482" y="2650930"/>
            <a:ext cx="1819169" cy="471440"/>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tx1"/>
                </a:solidFill>
                <a:latin typeface="UA Poppins Texte" panose="00000600000000000000" pitchFamily="50" charset="0"/>
                <a:ea typeface="+mn-ea"/>
                <a:cs typeface="UA Poppins Texte" panose="00000600000000000000" pitchFamily="50"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64294" algn="just" fontAlgn="base"/>
            <a:r>
              <a:rPr lang="fr-FR" sz="1500" b="1">
                <a:solidFill>
                  <a:srgbClr val="000000"/>
                </a:solidFill>
                <a:latin typeface="+mn-lt"/>
                <a:cs typeface="+mn-cs"/>
              </a:rPr>
              <a:t>Hors Univ ANGERS</a:t>
            </a:r>
          </a:p>
        </p:txBody>
      </p:sp>
      <p:sp>
        <p:nvSpPr>
          <p:cNvPr id="11" name="ZoneTexte 10">
            <a:extLst>
              <a:ext uri="{FF2B5EF4-FFF2-40B4-BE49-F238E27FC236}">
                <a16:creationId xmlns:a16="http://schemas.microsoft.com/office/drawing/2014/main" id="{876FB1FA-BD3C-83E4-9B3A-E9D56C898166}"/>
              </a:ext>
            </a:extLst>
          </p:cNvPr>
          <p:cNvSpPr txBox="1"/>
          <p:nvPr/>
        </p:nvSpPr>
        <p:spPr>
          <a:xfrm>
            <a:off x="5005449" y="1509517"/>
            <a:ext cx="2654273" cy="300082"/>
          </a:xfrm>
          <a:prstGeom prst="rect">
            <a:avLst/>
          </a:prstGeom>
          <a:noFill/>
        </p:spPr>
        <p:txBody>
          <a:bodyPr wrap="square" rtlCol="0">
            <a:spAutoFit/>
          </a:bodyPr>
          <a:lstStyle/>
          <a:p>
            <a:r>
              <a:rPr lang="fr-FR" sz="1350" b="1">
                <a:solidFill>
                  <a:srgbClr val="C00000"/>
                </a:solidFill>
              </a:rPr>
              <a:t>Total sur la journée 85 personnes</a:t>
            </a:r>
          </a:p>
        </p:txBody>
      </p:sp>
    </p:spTree>
    <p:extLst>
      <p:ext uri="{BB962C8B-B14F-4D97-AF65-F5344CB8AC3E}">
        <p14:creationId xmlns:p14="http://schemas.microsoft.com/office/powerpoint/2010/main" val="2765734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91D85C-A7EB-40B7-8F34-9B4A71DF9242}"/>
              </a:ext>
            </a:extLst>
          </p:cNvPr>
          <p:cNvSpPr>
            <a:spLocks noGrp="1"/>
          </p:cNvSpPr>
          <p:nvPr>
            <p:ph type="title"/>
          </p:nvPr>
        </p:nvSpPr>
        <p:spPr/>
        <p:txBody>
          <a:bodyPr/>
          <a:lstStyle/>
          <a:p>
            <a:r>
              <a:rPr lang="fr-FR"/>
              <a:t>Ordre du jour</a:t>
            </a:r>
          </a:p>
        </p:txBody>
      </p:sp>
      <p:sp>
        <p:nvSpPr>
          <p:cNvPr id="3" name="Espace réservé du contenu 2">
            <a:extLst>
              <a:ext uri="{FF2B5EF4-FFF2-40B4-BE49-F238E27FC236}">
                <a16:creationId xmlns:a16="http://schemas.microsoft.com/office/drawing/2014/main" id="{DF384873-DF1C-47E8-9CA0-319C040792D7}"/>
              </a:ext>
            </a:extLst>
          </p:cNvPr>
          <p:cNvSpPr>
            <a:spLocks noGrp="1"/>
          </p:cNvSpPr>
          <p:nvPr>
            <p:ph idx="1"/>
          </p:nvPr>
        </p:nvSpPr>
        <p:spPr>
          <a:xfrm>
            <a:off x="469600" y="1319842"/>
            <a:ext cx="8204799" cy="5357004"/>
          </a:xfrm>
        </p:spPr>
        <p:txBody>
          <a:bodyPr vert="horz" lIns="91440" tIns="45720" rIns="91440" bIns="45720" rtlCol="0" anchor="t">
            <a:normAutofit fontScale="85000" lnSpcReduction="20000"/>
          </a:bodyPr>
          <a:lstStyle/>
          <a:p>
            <a:pPr marL="342900" indent="-342900">
              <a:spcBef>
                <a:spcPts val="1440"/>
              </a:spcBef>
              <a:buAutoNum type="arabicPeriod"/>
              <a:tabLst>
                <a:tab pos="180340" algn="l"/>
                <a:tab pos="270510" algn="l"/>
              </a:tabLst>
            </a:pPr>
            <a:r>
              <a:rPr lang="fr-FR" sz="1800">
                <a:solidFill>
                  <a:srgbClr val="000000"/>
                </a:solidFill>
                <a:effectLst/>
                <a:latin typeface="Verdana"/>
                <a:ea typeface="Times New Roman" panose="02020603050405020304" pitchFamily="18" charset="0"/>
                <a:cs typeface="Tahoma"/>
              </a:rPr>
              <a:t>Relevé de conclusions de la CPN du </a:t>
            </a:r>
            <a:r>
              <a:rPr lang="fr-FR" sz="1800">
                <a:solidFill>
                  <a:srgbClr val="000000"/>
                </a:solidFill>
                <a:latin typeface="Verdana"/>
                <a:ea typeface="Times New Roman" panose="02020603050405020304" pitchFamily="18" charset="0"/>
                <a:cs typeface="Tahoma"/>
              </a:rPr>
              <a:t>31 mars 2023</a:t>
            </a:r>
            <a:endParaRPr lang="en-US" sz="1800">
              <a:solidFill>
                <a:srgbClr val="000000"/>
              </a:solidFill>
              <a:latin typeface="Times New Roman"/>
              <a:ea typeface="Verdana"/>
              <a:cs typeface="Tahoma"/>
            </a:endParaRPr>
          </a:p>
          <a:p>
            <a:pPr marL="342900" indent="-342900">
              <a:spcBef>
                <a:spcPts val="1440"/>
              </a:spcBef>
              <a:buAutoNum type="arabicPeriod"/>
              <a:tabLst>
                <a:tab pos="180340" algn="l"/>
                <a:tab pos="270510" algn="l"/>
              </a:tabLst>
            </a:pPr>
            <a:r>
              <a:rPr lang="fr-FR" sz="1800">
                <a:solidFill>
                  <a:srgbClr val="000000"/>
                </a:solidFill>
                <a:latin typeface="Verdana"/>
                <a:ea typeface="Verdana"/>
                <a:cs typeface="Tahoma"/>
              </a:rPr>
              <a:t>Volet SI</a:t>
            </a:r>
            <a:endParaRPr lang="en-US" sz="1800">
              <a:solidFill>
                <a:srgbClr val="000000"/>
              </a:solidFill>
              <a:latin typeface="Verdana"/>
              <a:ea typeface="Verdana"/>
              <a:cs typeface="Tahoma"/>
            </a:endParaRPr>
          </a:p>
          <a:p>
            <a:pPr marL="857250" lvl="1" indent="-285750">
              <a:spcBef>
                <a:spcPts val="1440"/>
              </a:spcBef>
              <a:buFont typeface="Wingdings" panose="05000000000000000000" pitchFamily="2" charset="2"/>
              <a:buChar char="§"/>
              <a:tabLst>
                <a:tab pos="180340" algn="l"/>
                <a:tab pos="270510" algn="l"/>
              </a:tabLst>
            </a:pPr>
            <a:r>
              <a:rPr lang="fr-FR" sz="1400">
                <a:solidFill>
                  <a:srgbClr val="000000"/>
                </a:solidFill>
                <a:latin typeface="Verdana"/>
                <a:ea typeface="Verdana"/>
                <a:cs typeface="Tahoma"/>
              </a:rPr>
              <a:t>Point Mission ESR-Voyages</a:t>
            </a:r>
          </a:p>
          <a:p>
            <a:pPr marL="857250" lvl="1" indent="-285750">
              <a:spcBef>
                <a:spcPts val="1440"/>
              </a:spcBef>
              <a:buFont typeface="Wingdings" panose="05000000000000000000" pitchFamily="2" charset="2"/>
              <a:buChar char="§"/>
              <a:tabLst>
                <a:tab pos="180340" algn="l"/>
                <a:tab pos="270510" algn="l"/>
              </a:tabLst>
            </a:pPr>
            <a:r>
              <a:rPr lang="fr-FR" sz="1400">
                <a:solidFill>
                  <a:srgbClr val="000000"/>
                </a:solidFill>
                <a:latin typeface="Verdana"/>
                <a:ea typeface="Verdana"/>
                <a:cs typeface="Tahoma"/>
              </a:rPr>
              <a:t>Rappel des dates prévisionnelles du remplacement d'Apogée </a:t>
            </a:r>
          </a:p>
          <a:p>
            <a:pPr marL="857250" lvl="1" indent="-285750">
              <a:spcBef>
                <a:spcPts val="1440"/>
              </a:spcBef>
              <a:buFont typeface="Wingdings" panose="05000000000000000000" pitchFamily="2" charset="2"/>
              <a:buChar char="§"/>
              <a:tabLst>
                <a:tab pos="180340" algn="l"/>
                <a:tab pos="270510" algn="l"/>
              </a:tabLst>
            </a:pPr>
            <a:r>
              <a:rPr lang="fr-FR" sz="1400">
                <a:solidFill>
                  <a:srgbClr val="000000"/>
                </a:solidFill>
                <a:latin typeface="Verdana"/>
                <a:ea typeface="Verdana"/>
                <a:cs typeface="Tahoma"/>
              </a:rPr>
              <a:t>Point d'avancement du SIP </a:t>
            </a:r>
          </a:p>
          <a:p>
            <a:pPr marL="0" indent="342900">
              <a:spcBef>
                <a:spcPts val="1440"/>
              </a:spcBef>
              <a:buAutoNum type="arabicPeriod"/>
              <a:tabLst>
                <a:tab pos="180340" algn="l"/>
                <a:tab pos="270510" algn="l"/>
              </a:tabLst>
            </a:pPr>
            <a:r>
              <a:rPr lang="fr-FR" sz="2200">
                <a:solidFill>
                  <a:srgbClr val="000000"/>
                </a:solidFill>
                <a:latin typeface="Verdana"/>
                <a:ea typeface="Verdana"/>
                <a:cs typeface="Tahoma"/>
              </a:rPr>
              <a:t>Journée de la Pédagogie</a:t>
            </a:r>
          </a:p>
          <a:p>
            <a:pPr marL="342900" indent="-342900">
              <a:spcBef>
                <a:spcPts val="1440"/>
              </a:spcBef>
              <a:buAutoNum type="arabicPeriod"/>
              <a:tabLst>
                <a:tab pos="180340" algn="l"/>
                <a:tab pos="270510" algn="l"/>
              </a:tabLst>
            </a:pPr>
            <a:r>
              <a:rPr lang="fr-FR" sz="1800">
                <a:solidFill>
                  <a:srgbClr val="000000"/>
                </a:solidFill>
                <a:latin typeface="Verdana"/>
                <a:ea typeface="Verdana"/>
                <a:cs typeface="Tahoma"/>
              </a:rPr>
              <a:t>Volet Sécurité SI</a:t>
            </a:r>
            <a:endParaRPr lang="fr-FR" sz="1800">
              <a:solidFill>
                <a:srgbClr val="000000"/>
              </a:solidFill>
              <a:latin typeface="Times New Roman"/>
              <a:ea typeface="Verdana"/>
              <a:cs typeface="Tahoma"/>
            </a:endParaRPr>
          </a:p>
          <a:p>
            <a:pPr lvl="1">
              <a:spcBef>
                <a:spcPts val="1440"/>
              </a:spcBef>
              <a:buFont typeface="Wingdings" panose="05000000000000000000" pitchFamily="2" charset="2"/>
              <a:buChar char="§"/>
              <a:tabLst>
                <a:tab pos="180340" algn="l"/>
                <a:tab pos="270510" algn="l"/>
              </a:tabLst>
            </a:pPr>
            <a:r>
              <a:rPr lang="fr-FR" sz="1400">
                <a:solidFill>
                  <a:srgbClr val="000000"/>
                </a:solidFill>
                <a:latin typeface="Verdana"/>
                <a:ea typeface="Verdana"/>
                <a:cs typeface="Tahoma"/>
              </a:rPr>
              <a:t>Point Cortex (Etat d'avancement)</a:t>
            </a:r>
          </a:p>
          <a:p>
            <a:pPr lvl="1">
              <a:spcBef>
                <a:spcPts val="1440"/>
              </a:spcBef>
              <a:buFont typeface="Wingdings" panose="05000000000000000000" pitchFamily="2" charset="2"/>
              <a:buChar char="§"/>
              <a:tabLst>
                <a:tab pos="180340" algn="l"/>
                <a:tab pos="270510" algn="l"/>
              </a:tabLst>
            </a:pPr>
            <a:r>
              <a:rPr lang="fr-FR" sz="1400">
                <a:solidFill>
                  <a:srgbClr val="000000"/>
                </a:solidFill>
                <a:latin typeface="Verdana"/>
                <a:ea typeface="Verdana"/>
                <a:cs typeface="Tahoma"/>
              </a:rPr>
              <a:t>Exercice de Cyberattaque le 07 juillet </a:t>
            </a:r>
          </a:p>
          <a:p>
            <a:pPr lvl="1">
              <a:spcBef>
                <a:spcPts val="1440"/>
              </a:spcBef>
              <a:buFont typeface="Wingdings" panose="05000000000000000000" pitchFamily="2" charset="2"/>
              <a:buChar char="§"/>
              <a:tabLst>
                <a:tab pos="180340" algn="l"/>
                <a:tab pos="270510" algn="l"/>
              </a:tabLst>
            </a:pPr>
            <a:r>
              <a:rPr lang="fr-FR" sz="1400">
                <a:solidFill>
                  <a:srgbClr val="000000"/>
                </a:solidFill>
                <a:latin typeface="Verdana"/>
                <a:ea typeface="Verdana"/>
                <a:cs typeface="Tahoma"/>
              </a:rPr>
              <a:t>Situation Partage Zimbra</a:t>
            </a:r>
          </a:p>
          <a:p>
            <a:pPr marL="0" indent="0">
              <a:spcBef>
                <a:spcPts val="1440"/>
              </a:spcBef>
              <a:buNone/>
              <a:tabLst>
                <a:tab pos="180340" algn="l"/>
                <a:tab pos="270510" algn="l"/>
              </a:tabLst>
            </a:pPr>
            <a:r>
              <a:rPr lang="fr-FR" sz="1800">
                <a:solidFill>
                  <a:srgbClr val="000000"/>
                </a:solidFill>
                <a:latin typeface="Verdana"/>
                <a:ea typeface="Verdana"/>
                <a:cs typeface="Tahoma"/>
              </a:rPr>
              <a:t>5. SIEN : Livraison RRTHD &amp; Audit </a:t>
            </a:r>
            <a:r>
              <a:rPr lang="fr-FR" sz="1800" err="1">
                <a:solidFill>
                  <a:srgbClr val="000000"/>
                </a:solidFill>
                <a:latin typeface="Verdana"/>
                <a:ea typeface="Verdana"/>
                <a:cs typeface="Tahoma"/>
              </a:rPr>
              <a:t>Fede</a:t>
            </a:r>
            <a:endParaRPr lang="fr-FR" err="1">
              <a:solidFill>
                <a:srgbClr val="000000"/>
              </a:solidFill>
              <a:cs typeface="Tahoma"/>
            </a:endParaRPr>
          </a:p>
          <a:p>
            <a:pPr marL="0" indent="0">
              <a:spcBef>
                <a:spcPts val="1440"/>
              </a:spcBef>
              <a:buNone/>
              <a:tabLst>
                <a:tab pos="180340" algn="l"/>
                <a:tab pos="270510" algn="l"/>
              </a:tabLst>
            </a:pPr>
            <a:r>
              <a:rPr lang="fr-FR" sz="1800">
                <a:solidFill>
                  <a:srgbClr val="000000"/>
                </a:solidFill>
                <a:latin typeface="Verdana"/>
                <a:ea typeface="Verdana"/>
                <a:cs typeface="Tahoma"/>
              </a:rPr>
              <a:t>6. Conditions pour études/lancements de nouveaux projets</a:t>
            </a:r>
            <a:endParaRPr lang="fr-FR">
              <a:cs typeface="Tahoma"/>
            </a:endParaRPr>
          </a:p>
          <a:p>
            <a:pPr marL="0" indent="0">
              <a:spcBef>
                <a:spcPts val="1440"/>
              </a:spcBef>
              <a:buNone/>
              <a:tabLst>
                <a:tab pos="180340" algn="l"/>
                <a:tab pos="270510" algn="l"/>
              </a:tabLst>
            </a:pPr>
            <a:r>
              <a:rPr lang="fr-FR" sz="1800">
                <a:latin typeface="Verdana"/>
                <a:ea typeface="Verdana"/>
                <a:cs typeface="Tahoma"/>
              </a:rPr>
              <a:t>7. Infos sur les financements régions pédagogiques. + courrier Région</a:t>
            </a:r>
          </a:p>
          <a:p>
            <a:pPr marL="0" indent="0">
              <a:spcBef>
                <a:spcPts val="1440"/>
              </a:spcBef>
              <a:buNone/>
              <a:tabLst>
                <a:tab pos="180340" algn="l"/>
                <a:tab pos="270510" algn="l"/>
              </a:tabLst>
            </a:pPr>
            <a:r>
              <a:rPr lang="fr-FR" sz="1800">
                <a:latin typeface="Verdana"/>
                <a:ea typeface="Verdana"/>
                <a:cs typeface="Tahoma"/>
              </a:rPr>
              <a:t>8. Renouvellement pédagogique Sciences (Addendum)</a:t>
            </a:r>
          </a:p>
          <a:p>
            <a:pPr marL="0" indent="0">
              <a:spcBef>
                <a:spcPts val="1440"/>
              </a:spcBef>
              <a:buNone/>
              <a:tabLst>
                <a:tab pos="180340" algn="l"/>
                <a:tab pos="270510" algn="l"/>
              </a:tabLst>
            </a:pPr>
            <a:r>
              <a:rPr lang="fr-FR" sz="1800">
                <a:latin typeface="Verdana"/>
                <a:ea typeface="Verdana"/>
                <a:cs typeface="Tahoma"/>
              </a:rPr>
              <a:t>9. Questions diverses</a:t>
            </a:r>
          </a:p>
          <a:p>
            <a:pPr lvl="1">
              <a:spcBef>
                <a:spcPts val="1440"/>
              </a:spcBef>
              <a:buFont typeface="Wingdings" panose="05000000000000000000" pitchFamily="2" charset="2"/>
              <a:buChar char="§"/>
              <a:tabLst>
                <a:tab pos="180340" algn="l"/>
                <a:tab pos="270510" algn="l"/>
              </a:tabLst>
            </a:pPr>
            <a:r>
              <a:rPr lang="fr-FR" sz="1600">
                <a:latin typeface="Verdana"/>
                <a:ea typeface="Verdana"/>
                <a:cs typeface="Tahoma"/>
              </a:rPr>
              <a:t>	dates CPN second semestre 2023</a:t>
            </a:r>
          </a:p>
          <a:p>
            <a:pPr marL="342900" indent="-342900">
              <a:spcBef>
                <a:spcPts val="1440"/>
              </a:spcBef>
              <a:buAutoNum type="arabicPeriod"/>
              <a:tabLst>
                <a:tab pos="180340" algn="l"/>
                <a:tab pos="270510" algn="l"/>
              </a:tabLst>
            </a:pPr>
            <a:endParaRPr lang="fr-FR">
              <a:latin typeface="Verdana"/>
              <a:ea typeface="Verdana"/>
            </a:endParaRPr>
          </a:p>
        </p:txBody>
      </p:sp>
    </p:spTree>
    <p:extLst>
      <p:ext uri="{BB962C8B-B14F-4D97-AF65-F5344CB8AC3E}">
        <p14:creationId xmlns:p14="http://schemas.microsoft.com/office/powerpoint/2010/main" val="1225735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D880CB1-E5F4-C8D2-C0D0-5D05C46EF40A}"/>
              </a:ext>
            </a:extLst>
          </p:cNvPr>
          <p:cNvSpPr>
            <a:spLocks noGrp="1"/>
          </p:cNvSpPr>
          <p:nvPr>
            <p:ph type="body" sz="half" idx="13"/>
          </p:nvPr>
        </p:nvSpPr>
        <p:spPr/>
        <p:txBody>
          <a:bodyPr/>
          <a:lstStyle/>
          <a:p>
            <a:endParaRPr lang="fr-FR"/>
          </a:p>
        </p:txBody>
      </p:sp>
      <p:sp>
        <p:nvSpPr>
          <p:cNvPr id="3" name="Espace réservé du texte 2">
            <a:extLst>
              <a:ext uri="{FF2B5EF4-FFF2-40B4-BE49-F238E27FC236}">
                <a16:creationId xmlns:a16="http://schemas.microsoft.com/office/drawing/2014/main" id="{2FFBE6E9-40BA-85D5-105A-529676F58FC7}"/>
              </a:ext>
            </a:extLst>
          </p:cNvPr>
          <p:cNvSpPr>
            <a:spLocks noGrp="1"/>
          </p:cNvSpPr>
          <p:nvPr>
            <p:ph type="body" sz="half" idx="14"/>
          </p:nvPr>
        </p:nvSpPr>
        <p:spPr/>
        <p:txBody>
          <a:bodyPr/>
          <a:lstStyle/>
          <a:p>
            <a:endParaRPr lang="fr-FR"/>
          </a:p>
        </p:txBody>
      </p:sp>
      <p:sp>
        <p:nvSpPr>
          <p:cNvPr id="4" name="Espace réservé du texte 3">
            <a:extLst>
              <a:ext uri="{FF2B5EF4-FFF2-40B4-BE49-F238E27FC236}">
                <a16:creationId xmlns:a16="http://schemas.microsoft.com/office/drawing/2014/main" id="{1772BE99-17A0-5AF6-D4B1-42AAD06492F9}"/>
              </a:ext>
            </a:extLst>
          </p:cNvPr>
          <p:cNvSpPr>
            <a:spLocks noGrp="1"/>
          </p:cNvSpPr>
          <p:nvPr>
            <p:ph type="body" sz="half" idx="15"/>
          </p:nvPr>
        </p:nvSpPr>
        <p:spPr/>
        <p:txBody>
          <a:bodyPr/>
          <a:lstStyle/>
          <a:p>
            <a:endParaRPr lang="fr-FR"/>
          </a:p>
        </p:txBody>
      </p:sp>
      <p:sp>
        <p:nvSpPr>
          <p:cNvPr id="5" name="Espace réservé du texte 4">
            <a:extLst>
              <a:ext uri="{FF2B5EF4-FFF2-40B4-BE49-F238E27FC236}">
                <a16:creationId xmlns:a16="http://schemas.microsoft.com/office/drawing/2014/main" id="{2FD81094-2902-F719-1A1C-B80E7701CD80}"/>
              </a:ext>
            </a:extLst>
          </p:cNvPr>
          <p:cNvSpPr>
            <a:spLocks noGrp="1"/>
          </p:cNvSpPr>
          <p:nvPr>
            <p:ph type="body" sz="quarter" idx="16"/>
          </p:nvPr>
        </p:nvSpPr>
        <p:spPr/>
        <p:txBody>
          <a:bodyPr/>
          <a:lstStyle/>
          <a:p>
            <a:endParaRPr lang="fr-FR"/>
          </a:p>
        </p:txBody>
      </p:sp>
      <p:sp>
        <p:nvSpPr>
          <p:cNvPr id="6" name="Espace réservé du numéro de diapositive 5">
            <a:extLst>
              <a:ext uri="{FF2B5EF4-FFF2-40B4-BE49-F238E27FC236}">
                <a16:creationId xmlns:a16="http://schemas.microsoft.com/office/drawing/2014/main" id="{E5CD38C9-F2E6-123B-3C62-2D478C49FB8C}"/>
              </a:ext>
            </a:extLst>
          </p:cNvPr>
          <p:cNvSpPr>
            <a:spLocks noGrp="1"/>
          </p:cNvSpPr>
          <p:nvPr>
            <p:ph type="sldNum" sz="quarter" idx="12"/>
          </p:nvPr>
        </p:nvSpPr>
        <p:spPr/>
        <p:txBody>
          <a:bodyPr/>
          <a:lstStyle/>
          <a:p>
            <a:fld id="{21CF31C0-EE93-4561-B348-2E57C496C014}" type="slidenum">
              <a:rPr lang="fr-FR" smtClean="0"/>
              <a:pPr/>
              <a:t>20</a:t>
            </a:fld>
            <a:endParaRPr lang="fr-FR"/>
          </a:p>
        </p:txBody>
      </p:sp>
      <p:sp>
        <p:nvSpPr>
          <p:cNvPr id="7" name="Espace réservé pour une image  6">
            <a:extLst>
              <a:ext uri="{FF2B5EF4-FFF2-40B4-BE49-F238E27FC236}">
                <a16:creationId xmlns:a16="http://schemas.microsoft.com/office/drawing/2014/main" id="{B09F3128-46B6-B26E-B4BA-7ABA12D8C04B}"/>
              </a:ext>
            </a:extLst>
          </p:cNvPr>
          <p:cNvSpPr>
            <a:spLocks noGrp="1"/>
          </p:cNvSpPr>
          <p:nvPr>
            <p:ph type="pic" sz="quarter" idx="17"/>
          </p:nvPr>
        </p:nvSpPr>
        <p:spPr/>
        <p:txBody>
          <a:bodyPr/>
          <a:lstStyle/>
          <a:p>
            <a:endParaRPr lang="fr-FR"/>
          </a:p>
        </p:txBody>
      </p:sp>
      <p:graphicFrame>
        <p:nvGraphicFramePr>
          <p:cNvPr id="8" name="Tableau 7">
            <a:extLst>
              <a:ext uri="{FF2B5EF4-FFF2-40B4-BE49-F238E27FC236}">
                <a16:creationId xmlns:a16="http://schemas.microsoft.com/office/drawing/2014/main" id="{FF49DB93-F2B5-0F7E-C623-6AF814260A4C}"/>
              </a:ext>
            </a:extLst>
          </p:cNvPr>
          <p:cNvGraphicFramePr>
            <a:graphicFrameLocks noGrp="1"/>
          </p:cNvGraphicFramePr>
          <p:nvPr/>
        </p:nvGraphicFramePr>
        <p:xfrm>
          <a:off x="628650" y="2080368"/>
          <a:ext cx="2635322" cy="3034142"/>
        </p:xfrm>
        <a:graphic>
          <a:graphicData uri="http://schemas.openxmlformats.org/drawingml/2006/table">
            <a:tbl>
              <a:tblPr>
                <a:tableStyleId>{21E4AEA4-8DFA-4A89-87EB-49C32662AFE0}</a:tableStyleId>
              </a:tblPr>
              <a:tblGrid>
                <a:gridCol w="2257746">
                  <a:extLst>
                    <a:ext uri="{9D8B030D-6E8A-4147-A177-3AD203B41FA5}">
                      <a16:colId xmlns:a16="http://schemas.microsoft.com/office/drawing/2014/main" val="3459656279"/>
                    </a:ext>
                  </a:extLst>
                </a:gridCol>
                <a:gridCol w="377576">
                  <a:extLst>
                    <a:ext uri="{9D8B030D-6E8A-4147-A177-3AD203B41FA5}">
                      <a16:colId xmlns:a16="http://schemas.microsoft.com/office/drawing/2014/main" val="444477529"/>
                    </a:ext>
                  </a:extLst>
                </a:gridCol>
              </a:tblGrid>
              <a:tr h="166785">
                <a:tc>
                  <a:txBody>
                    <a:bodyPr/>
                    <a:lstStyle/>
                    <a:p>
                      <a:pPr algn="l" fontAlgn="b"/>
                      <a:r>
                        <a:rPr lang="fr-FR" sz="1100" u="none" strike="noStrike">
                          <a:effectLst/>
                        </a:rPr>
                        <a:t>Bibliothécaire</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3</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1853709403"/>
                  </a:ext>
                </a:extLst>
              </a:tr>
              <a:tr h="203249">
                <a:tc>
                  <a:txBody>
                    <a:bodyPr/>
                    <a:lstStyle/>
                    <a:p>
                      <a:pPr algn="l" fontAlgn="b"/>
                      <a:r>
                        <a:rPr lang="fr-FR" sz="1100" u="none" strike="noStrike">
                          <a:effectLst/>
                        </a:rPr>
                        <a:t>Chargée d'accompagnement</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4</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1234272805"/>
                  </a:ext>
                </a:extLst>
              </a:tr>
              <a:tr h="205811">
                <a:tc>
                  <a:txBody>
                    <a:bodyPr/>
                    <a:lstStyle/>
                    <a:p>
                      <a:pPr algn="l" fontAlgn="b"/>
                      <a:r>
                        <a:rPr lang="fr-FR" sz="1100" u="none" strike="noStrike">
                          <a:effectLst/>
                        </a:rPr>
                        <a:t>Chargée de mission</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1</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1734867267"/>
                  </a:ext>
                </a:extLst>
              </a:tr>
              <a:tr h="166785">
                <a:tc>
                  <a:txBody>
                    <a:bodyPr/>
                    <a:lstStyle/>
                    <a:p>
                      <a:pPr algn="l" fontAlgn="b"/>
                      <a:r>
                        <a:rPr lang="fr-FR" sz="1100" u="none" strike="noStrike">
                          <a:effectLst/>
                        </a:rPr>
                        <a:t>Développeur</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1</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1204447210"/>
                  </a:ext>
                </a:extLst>
              </a:tr>
              <a:tr h="166785">
                <a:tc>
                  <a:txBody>
                    <a:bodyPr/>
                    <a:lstStyle/>
                    <a:p>
                      <a:pPr algn="l" fontAlgn="b"/>
                      <a:r>
                        <a:rPr lang="fr-FR" sz="1100" u="none" strike="noStrike">
                          <a:effectLst/>
                        </a:rPr>
                        <a:t>Doctorante </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3</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3091605142"/>
                  </a:ext>
                </a:extLst>
              </a:tr>
              <a:tr h="166785">
                <a:tc>
                  <a:txBody>
                    <a:bodyPr/>
                    <a:lstStyle/>
                    <a:p>
                      <a:pPr algn="l" fontAlgn="b"/>
                      <a:r>
                        <a:rPr lang="fr-FR" sz="1100" u="none" strike="noStrike">
                          <a:effectLst/>
                        </a:rPr>
                        <a:t>EEC VP</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1</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2690551398"/>
                  </a:ext>
                </a:extLst>
              </a:tr>
              <a:tr h="166785">
                <a:tc>
                  <a:txBody>
                    <a:bodyPr/>
                    <a:lstStyle/>
                    <a:p>
                      <a:pPr algn="l" fontAlgn="b"/>
                      <a:r>
                        <a:rPr lang="fr-FR" sz="1100" u="none" strike="noStrike">
                          <a:effectLst/>
                        </a:rPr>
                        <a:t>Enseignant-e</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37</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1353069473"/>
                  </a:ext>
                </a:extLst>
              </a:tr>
              <a:tr h="205811">
                <a:tc>
                  <a:txBody>
                    <a:bodyPr/>
                    <a:lstStyle/>
                    <a:p>
                      <a:pPr algn="l" fontAlgn="b"/>
                      <a:r>
                        <a:rPr lang="fr-FR" sz="1100" u="none" strike="noStrike">
                          <a:effectLst/>
                        </a:rPr>
                        <a:t>Enseignant-e-chercheur </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21</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972538168"/>
                  </a:ext>
                </a:extLst>
              </a:tr>
              <a:tr h="237096">
                <a:tc>
                  <a:txBody>
                    <a:bodyPr/>
                    <a:lstStyle/>
                    <a:p>
                      <a:pPr algn="l" fontAlgn="b"/>
                      <a:r>
                        <a:rPr lang="fr-FR" sz="1100" u="none" strike="noStrike">
                          <a:effectLst/>
                        </a:rPr>
                        <a:t>Enseignante / Ingénieure pédagogique</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1</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2347796658"/>
                  </a:ext>
                </a:extLst>
              </a:tr>
              <a:tr h="166785">
                <a:tc>
                  <a:txBody>
                    <a:bodyPr/>
                    <a:lstStyle/>
                    <a:p>
                      <a:pPr algn="l" fontAlgn="b"/>
                      <a:r>
                        <a:rPr lang="fr-FR" sz="1100" u="none" strike="noStrike">
                          <a:effectLst/>
                        </a:rPr>
                        <a:t>Etudiant</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1</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4124749005"/>
                  </a:ext>
                </a:extLst>
              </a:tr>
              <a:tr h="189572">
                <a:tc>
                  <a:txBody>
                    <a:bodyPr/>
                    <a:lstStyle/>
                    <a:p>
                      <a:pPr algn="l" fontAlgn="b"/>
                      <a:r>
                        <a:rPr lang="fr-FR" sz="1100" u="none" strike="noStrike">
                          <a:effectLst/>
                        </a:rPr>
                        <a:t>Gestion administrative</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1</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1681406730"/>
                  </a:ext>
                </a:extLst>
              </a:tr>
              <a:tr h="205811">
                <a:tc>
                  <a:txBody>
                    <a:bodyPr/>
                    <a:lstStyle/>
                    <a:p>
                      <a:pPr algn="l" fontAlgn="b"/>
                      <a:r>
                        <a:rPr lang="fr-FR" sz="1100" u="none" strike="noStrike">
                          <a:effectLst/>
                        </a:rPr>
                        <a:t>ingénieur projet </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1</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1740781524"/>
                  </a:ext>
                </a:extLst>
              </a:tr>
              <a:tr h="247097">
                <a:tc>
                  <a:txBody>
                    <a:bodyPr/>
                    <a:lstStyle/>
                    <a:p>
                      <a:pPr algn="l" fontAlgn="b"/>
                      <a:r>
                        <a:rPr lang="fr-FR" sz="1100" u="none" strike="noStrike" err="1">
                          <a:effectLst/>
                        </a:rPr>
                        <a:t>Ingénieur-e</a:t>
                      </a:r>
                      <a:r>
                        <a:rPr lang="fr-FR" sz="1100" u="none" strike="noStrike">
                          <a:effectLst/>
                        </a:rPr>
                        <a:t> pédagogique (hors </a:t>
                      </a:r>
                      <a:r>
                        <a:rPr lang="fr-FR" sz="1100" u="none" strike="noStrike" err="1">
                          <a:effectLst/>
                        </a:rPr>
                        <a:t>Lab’UA</a:t>
                      </a:r>
                      <a:r>
                        <a:rPr lang="fr-FR" sz="1100" u="none" strike="noStrike">
                          <a:effectLst/>
                        </a:rPr>
                        <a:t>)</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5</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2509727625"/>
                  </a:ext>
                </a:extLst>
              </a:tr>
              <a:tr h="218620">
                <a:tc>
                  <a:txBody>
                    <a:bodyPr/>
                    <a:lstStyle/>
                    <a:p>
                      <a:pPr algn="l" fontAlgn="b"/>
                      <a:r>
                        <a:rPr lang="fr-FR" sz="1100" u="none" strike="noStrike">
                          <a:effectLst/>
                        </a:rPr>
                        <a:t>Professeur</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1</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4150725912"/>
                  </a:ext>
                </a:extLst>
              </a:tr>
              <a:tr h="274645">
                <a:tc>
                  <a:txBody>
                    <a:bodyPr/>
                    <a:lstStyle/>
                    <a:p>
                      <a:pPr algn="l" fontAlgn="b"/>
                      <a:r>
                        <a:rPr lang="fr-FR" sz="1100" u="none" strike="noStrike">
                          <a:effectLst/>
                        </a:rPr>
                        <a:t>Responsable pédagogique</a:t>
                      </a:r>
                      <a:endParaRPr lang="fr-FR" sz="1100" b="0" i="0" u="none" strike="noStrike">
                        <a:solidFill>
                          <a:srgbClr val="000000"/>
                        </a:solidFill>
                        <a:effectLst/>
                        <a:latin typeface="Calibri" panose="020F0502020204030204" pitchFamily="34" charset="0"/>
                      </a:endParaRPr>
                    </a:p>
                  </a:txBody>
                  <a:tcPr marL="6765" marR="6765" marT="6765" marB="0" anchor="ctr"/>
                </a:tc>
                <a:tc>
                  <a:txBody>
                    <a:bodyPr/>
                    <a:lstStyle/>
                    <a:p>
                      <a:pPr algn="ctr" fontAlgn="b"/>
                      <a:r>
                        <a:rPr lang="fr-FR" sz="1100" u="none" strike="noStrike">
                          <a:effectLst/>
                        </a:rPr>
                        <a:t>4</a:t>
                      </a:r>
                      <a:endParaRPr lang="fr-FR" sz="1100" b="0" i="0" u="none" strike="noStrike">
                        <a:solidFill>
                          <a:srgbClr val="000000"/>
                        </a:solidFill>
                        <a:effectLst/>
                        <a:latin typeface="Calibri" panose="020F0502020204030204" pitchFamily="34" charset="0"/>
                      </a:endParaRPr>
                    </a:p>
                  </a:txBody>
                  <a:tcPr marL="6765" marR="6765" marT="6765" marB="0" anchor="ctr"/>
                </a:tc>
                <a:extLst>
                  <a:ext uri="{0D108BD9-81ED-4DB2-BD59-A6C34878D82A}">
                    <a16:rowId xmlns:a16="http://schemas.microsoft.com/office/drawing/2014/main" val="3128879358"/>
                  </a:ext>
                </a:extLst>
              </a:tr>
            </a:tbl>
          </a:graphicData>
        </a:graphic>
      </p:graphicFrame>
      <p:pic>
        <p:nvPicPr>
          <p:cNvPr id="9" name="Image 8" descr="Une image contenant tasse&#10;&#10;Description générée automatiquement">
            <a:extLst>
              <a:ext uri="{FF2B5EF4-FFF2-40B4-BE49-F238E27FC236}">
                <a16:creationId xmlns:a16="http://schemas.microsoft.com/office/drawing/2014/main" id="{071C6CAF-D183-FE4E-BB29-7B21F32C5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0188" y="1049658"/>
            <a:ext cx="1027264" cy="1007220"/>
          </a:xfrm>
          <a:prstGeom prst="rect">
            <a:avLst/>
          </a:prstGeom>
        </p:spPr>
      </p:pic>
      <p:pic>
        <p:nvPicPr>
          <p:cNvPr id="13" name="Image 12">
            <a:extLst>
              <a:ext uri="{FF2B5EF4-FFF2-40B4-BE49-F238E27FC236}">
                <a16:creationId xmlns:a16="http://schemas.microsoft.com/office/drawing/2014/main" id="{6264FF58-2067-D01D-A9CE-AE905CCBE547}"/>
              </a:ext>
            </a:extLst>
          </p:cNvPr>
          <p:cNvPicPr>
            <a:picLocks noChangeAspect="1"/>
          </p:cNvPicPr>
          <p:nvPr/>
        </p:nvPicPr>
        <p:blipFill rotWithShape="1">
          <a:blip r:embed="rId3">
            <a:extLst>
              <a:ext uri="{28A0092B-C50C-407E-A947-70E740481C1C}">
                <a14:useLocalDpi xmlns:a14="http://schemas.microsoft.com/office/drawing/2010/main" val="0"/>
              </a:ext>
            </a:extLst>
          </a:blip>
          <a:srcRect l="19740"/>
          <a:stretch/>
        </p:blipFill>
        <p:spPr>
          <a:xfrm>
            <a:off x="3424939" y="2362537"/>
            <a:ext cx="4243946" cy="2506178"/>
          </a:xfrm>
          <a:prstGeom prst="rect">
            <a:avLst/>
          </a:prstGeom>
        </p:spPr>
      </p:pic>
      <p:sp>
        <p:nvSpPr>
          <p:cNvPr id="14" name="Espace réservé du texte 23">
            <a:extLst>
              <a:ext uri="{FF2B5EF4-FFF2-40B4-BE49-F238E27FC236}">
                <a16:creationId xmlns:a16="http://schemas.microsoft.com/office/drawing/2014/main" id="{0BF629E0-5820-D487-CCC0-BD7947E93C63}"/>
              </a:ext>
            </a:extLst>
          </p:cNvPr>
          <p:cNvSpPr txBox="1">
            <a:spLocks/>
          </p:cNvSpPr>
          <p:nvPr/>
        </p:nvSpPr>
        <p:spPr>
          <a:xfrm>
            <a:off x="1036726" y="1608928"/>
            <a:ext cx="1819169" cy="471440"/>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tx1"/>
                </a:solidFill>
                <a:latin typeface="UA Poppins Texte" panose="00000600000000000000" pitchFamily="50" charset="0"/>
                <a:ea typeface="+mn-ea"/>
                <a:cs typeface="UA Poppins Texte" panose="00000600000000000000" pitchFamily="50"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64294" algn="just" fontAlgn="base"/>
            <a:r>
              <a:rPr lang="fr-FR" sz="1500" b="1">
                <a:solidFill>
                  <a:srgbClr val="000000"/>
                </a:solidFill>
                <a:latin typeface="+mn-lt"/>
                <a:cs typeface="+mn-cs"/>
              </a:rPr>
              <a:t>Les métiers</a:t>
            </a:r>
          </a:p>
        </p:txBody>
      </p:sp>
    </p:spTree>
    <p:extLst>
      <p:ext uri="{BB962C8B-B14F-4D97-AF65-F5344CB8AC3E}">
        <p14:creationId xmlns:p14="http://schemas.microsoft.com/office/powerpoint/2010/main" val="697163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70860E2-9983-FBE0-0A45-44BA068E6630}"/>
              </a:ext>
            </a:extLst>
          </p:cNvPr>
          <p:cNvSpPr>
            <a:spLocks noGrp="1"/>
          </p:cNvSpPr>
          <p:nvPr>
            <p:ph type="title"/>
          </p:nvPr>
        </p:nvSpPr>
        <p:spPr/>
        <p:txBody>
          <a:bodyPr/>
          <a:lstStyle/>
          <a:p>
            <a:r>
              <a:rPr lang="fr-FR"/>
              <a:t>Les intervenants</a:t>
            </a:r>
          </a:p>
        </p:txBody>
      </p:sp>
      <p:sp>
        <p:nvSpPr>
          <p:cNvPr id="3" name="Espace réservé du numéro de diapositive 2">
            <a:extLst>
              <a:ext uri="{FF2B5EF4-FFF2-40B4-BE49-F238E27FC236}">
                <a16:creationId xmlns:a16="http://schemas.microsoft.com/office/drawing/2014/main" id="{B3DFFBC5-A1A7-99E1-18D0-EA89087EA4CB}"/>
              </a:ext>
            </a:extLst>
          </p:cNvPr>
          <p:cNvSpPr>
            <a:spLocks noGrp="1"/>
          </p:cNvSpPr>
          <p:nvPr>
            <p:ph type="sldNum" sz="quarter" idx="12"/>
          </p:nvPr>
        </p:nvSpPr>
        <p:spPr/>
        <p:txBody>
          <a:bodyPr/>
          <a:lstStyle/>
          <a:p>
            <a:fld id="{21CF31C0-EE93-4561-B348-2E57C496C014}" type="slidenum">
              <a:rPr lang="fr-FR" smtClean="0"/>
              <a:t>21</a:t>
            </a:fld>
            <a:endParaRPr lang="fr-FR"/>
          </a:p>
        </p:txBody>
      </p:sp>
      <p:pic>
        <p:nvPicPr>
          <p:cNvPr id="8" name="Espace réservé pour une image  7">
            <a:extLst>
              <a:ext uri="{FF2B5EF4-FFF2-40B4-BE49-F238E27FC236}">
                <a16:creationId xmlns:a16="http://schemas.microsoft.com/office/drawing/2014/main" id="{76DCC744-0533-1CF6-2BD6-A29FDC70A2DA}"/>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968" r="1968"/>
          <a:stretch/>
        </p:blipFill>
        <p:spPr/>
      </p:pic>
    </p:spTree>
    <p:extLst>
      <p:ext uri="{BB962C8B-B14F-4D97-AF65-F5344CB8AC3E}">
        <p14:creationId xmlns:p14="http://schemas.microsoft.com/office/powerpoint/2010/main" val="1540288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exte 17">
            <a:extLst>
              <a:ext uri="{FF2B5EF4-FFF2-40B4-BE49-F238E27FC236}">
                <a16:creationId xmlns:a16="http://schemas.microsoft.com/office/drawing/2014/main" id="{1F6F17B9-063F-68C8-ECF8-48199A9418C0}"/>
              </a:ext>
            </a:extLst>
          </p:cNvPr>
          <p:cNvSpPr>
            <a:spLocks noGrp="1"/>
          </p:cNvSpPr>
          <p:nvPr>
            <p:ph type="body" sz="half" idx="13"/>
          </p:nvPr>
        </p:nvSpPr>
        <p:spPr>
          <a:xfrm>
            <a:off x="628650" y="2373236"/>
            <a:ext cx="5777783" cy="2159594"/>
          </a:xfrm>
        </p:spPr>
        <p:txBody>
          <a:bodyPr/>
          <a:lstStyle/>
          <a:p>
            <a:pPr marL="257175" indent="-257175">
              <a:buFont typeface="+mj-lt"/>
              <a:buAutoNum type="arabicPeriod"/>
            </a:pPr>
            <a:r>
              <a:rPr lang="fr-FR"/>
              <a:t>Anne </a:t>
            </a:r>
            <a:r>
              <a:rPr lang="fr-FR" err="1"/>
              <a:t>Fablet</a:t>
            </a:r>
            <a:r>
              <a:rPr lang="fr-FR"/>
              <a:t> (Université d’Angers)  - </a:t>
            </a:r>
            <a:r>
              <a:rPr lang="fr-FR" b="1"/>
              <a:t>“L’évaluation en situation par les pairs”</a:t>
            </a:r>
          </a:p>
          <a:p>
            <a:pPr marL="257175" indent="-257175">
              <a:buFont typeface="+mj-lt"/>
              <a:buAutoNum type="arabicPeriod"/>
            </a:pPr>
            <a:r>
              <a:rPr lang="fr-FR"/>
              <a:t>Jean-Michel </a:t>
            </a:r>
            <a:r>
              <a:rPr lang="fr-FR" err="1"/>
              <a:t>Génevaux</a:t>
            </a:r>
            <a:r>
              <a:rPr lang="fr-FR"/>
              <a:t> (Le Mans Université)  - </a:t>
            </a:r>
            <a:r>
              <a:rPr lang="fr-FR" b="1"/>
              <a:t>“Leur remonter les bretelles ou leur faire passer des évaluations par ceintures ?” </a:t>
            </a:r>
            <a:endParaRPr lang="fr-FR"/>
          </a:p>
          <a:p>
            <a:pPr marL="257175" indent="-257175">
              <a:buFont typeface="+mj-lt"/>
              <a:buAutoNum type="arabicPeriod"/>
            </a:pPr>
            <a:r>
              <a:rPr lang="fr-FR"/>
              <a:t>Jean-François Rees (Université Catholique de Louvain)  - </a:t>
            </a:r>
            <a:r>
              <a:rPr lang="fr-FR" b="1"/>
              <a:t>“Faire de  l’évaluation un moment d’apprentissage: l’évaluation par cartes conceptuelles à trous et collaboration entre pairs”</a:t>
            </a:r>
            <a:r>
              <a:rPr lang="fr-FR"/>
              <a:t> – </a:t>
            </a:r>
          </a:p>
          <a:p>
            <a:endParaRPr lang="fr-FR"/>
          </a:p>
        </p:txBody>
      </p:sp>
      <p:sp>
        <p:nvSpPr>
          <p:cNvPr id="26" name="Espace réservé du texte 25">
            <a:extLst>
              <a:ext uri="{FF2B5EF4-FFF2-40B4-BE49-F238E27FC236}">
                <a16:creationId xmlns:a16="http://schemas.microsoft.com/office/drawing/2014/main" id="{77105136-B846-3033-D455-8B4DE3C97A8D}"/>
              </a:ext>
            </a:extLst>
          </p:cNvPr>
          <p:cNvSpPr>
            <a:spLocks noGrp="1"/>
          </p:cNvSpPr>
          <p:nvPr>
            <p:ph type="body" sz="quarter" idx="16"/>
          </p:nvPr>
        </p:nvSpPr>
        <p:spPr/>
        <p:txBody>
          <a:bodyPr/>
          <a:lstStyle/>
          <a:p>
            <a:r>
              <a:rPr lang="fr-FR" b="1"/>
              <a:t>Les intervenants de la matinée</a:t>
            </a:r>
          </a:p>
        </p:txBody>
      </p:sp>
      <p:sp>
        <p:nvSpPr>
          <p:cNvPr id="7" name="Espace réservé du numéro de diapositive 6">
            <a:extLst>
              <a:ext uri="{FF2B5EF4-FFF2-40B4-BE49-F238E27FC236}">
                <a16:creationId xmlns:a16="http://schemas.microsoft.com/office/drawing/2014/main" id="{6DB70756-CE41-19B4-A8B7-BA54756E150C}"/>
              </a:ext>
            </a:extLst>
          </p:cNvPr>
          <p:cNvSpPr>
            <a:spLocks noGrp="1"/>
          </p:cNvSpPr>
          <p:nvPr>
            <p:ph type="sldNum" sz="quarter" idx="12"/>
          </p:nvPr>
        </p:nvSpPr>
        <p:spPr>
          <a:prstGeom prst="rect">
            <a:avLst/>
          </a:prstGeom>
        </p:spPr>
        <p:txBody>
          <a:bodyPr/>
          <a:lstStyle/>
          <a:p>
            <a:fld id="{21CF31C0-EE93-4561-B348-2E57C496C014}" type="slidenum">
              <a:rPr lang="fr-FR" smtClean="0"/>
              <a:t>22</a:t>
            </a:fld>
            <a:endParaRPr lang="fr-FR"/>
          </a:p>
        </p:txBody>
      </p:sp>
      <p:pic>
        <p:nvPicPr>
          <p:cNvPr id="9" name="Espace réservé pour une image  8" descr="Une image contenant texte, Visage humain, ordinateur, ordinateur portable&#10;&#10;Description générée automatiquement">
            <a:extLst>
              <a:ext uri="{FF2B5EF4-FFF2-40B4-BE49-F238E27FC236}">
                <a16:creationId xmlns:a16="http://schemas.microsoft.com/office/drawing/2014/main" id="{1837D542-0A1F-3046-1E60-6EE6AC9DC219}"/>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657" r="1657"/>
          <a:stretch>
            <a:fillRect/>
          </a:stretch>
        </p:blipFill>
        <p:spPr>
          <a:xfrm>
            <a:off x="6517963" y="1795736"/>
            <a:ext cx="1044900" cy="1044900"/>
          </a:xfrm>
        </p:spPr>
      </p:pic>
      <p:pic>
        <p:nvPicPr>
          <p:cNvPr id="2" name="Image 1" descr="Une image contenant tasse&#10;&#10;Description générée automatiquement">
            <a:extLst>
              <a:ext uri="{FF2B5EF4-FFF2-40B4-BE49-F238E27FC236}">
                <a16:creationId xmlns:a16="http://schemas.microsoft.com/office/drawing/2014/main" id="{AE88377C-645D-6886-9313-19C493248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2089" y="954362"/>
            <a:ext cx="1027264" cy="1007220"/>
          </a:xfrm>
          <a:prstGeom prst="rect">
            <a:avLst/>
          </a:prstGeom>
        </p:spPr>
      </p:pic>
      <p:pic>
        <p:nvPicPr>
          <p:cNvPr id="11" name="Image 10" descr="Une image contenant personne, Visage humain, habits, sourire&#10;&#10;Description générée automatiquement">
            <a:extLst>
              <a:ext uri="{FF2B5EF4-FFF2-40B4-BE49-F238E27FC236}">
                <a16:creationId xmlns:a16="http://schemas.microsoft.com/office/drawing/2014/main" id="{52AC420E-86EB-90A0-80C9-D31A4F47F129}"/>
              </a:ext>
            </a:extLst>
          </p:cNvPr>
          <p:cNvPicPr>
            <a:picLocks noChangeAspect="1"/>
          </p:cNvPicPr>
          <p:nvPr/>
        </p:nvPicPr>
        <p:blipFill rotWithShape="1">
          <a:blip r:embed="rId5">
            <a:extLst>
              <a:ext uri="{28A0092B-C50C-407E-A947-70E740481C1C}">
                <a14:useLocalDpi xmlns:a14="http://schemas.microsoft.com/office/drawing/2010/main" val="0"/>
              </a:ext>
            </a:extLst>
          </a:blip>
          <a:srcRect l="-1155"/>
          <a:stretch/>
        </p:blipFill>
        <p:spPr>
          <a:xfrm>
            <a:off x="6517963" y="3965578"/>
            <a:ext cx="1044900" cy="998724"/>
          </a:xfrm>
          <a:prstGeom prst="rect">
            <a:avLst/>
          </a:prstGeom>
        </p:spPr>
      </p:pic>
      <p:pic>
        <p:nvPicPr>
          <p:cNvPr id="13" name="Image 12" descr="Une image contenant personne, Visage humain, homme, habits&#10;&#10;Description générée automatiquement">
            <a:extLst>
              <a:ext uri="{FF2B5EF4-FFF2-40B4-BE49-F238E27FC236}">
                <a16:creationId xmlns:a16="http://schemas.microsoft.com/office/drawing/2014/main" id="{33A00F6D-39D4-6E6A-9847-537545335F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802" y="2933976"/>
            <a:ext cx="1052061" cy="906950"/>
          </a:xfrm>
          <a:prstGeom prst="rect">
            <a:avLst/>
          </a:prstGeom>
        </p:spPr>
      </p:pic>
    </p:spTree>
    <p:extLst>
      <p:ext uri="{BB962C8B-B14F-4D97-AF65-F5344CB8AC3E}">
        <p14:creationId xmlns:p14="http://schemas.microsoft.com/office/powerpoint/2010/main" val="3352314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70860E2-9983-FBE0-0A45-44BA068E6630}"/>
              </a:ext>
            </a:extLst>
          </p:cNvPr>
          <p:cNvSpPr>
            <a:spLocks noGrp="1"/>
          </p:cNvSpPr>
          <p:nvPr>
            <p:ph type="title"/>
          </p:nvPr>
        </p:nvSpPr>
        <p:spPr/>
        <p:txBody>
          <a:bodyPr/>
          <a:lstStyle/>
          <a:p>
            <a:r>
              <a:rPr lang="fr-FR"/>
              <a:t>Les ateliers de l’après-midi</a:t>
            </a:r>
          </a:p>
        </p:txBody>
      </p:sp>
      <p:sp>
        <p:nvSpPr>
          <p:cNvPr id="3" name="Espace réservé du numéro de diapositive 2">
            <a:extLst>
              <a:ext uri="{FF2B5EF4-FFF2-40B4-BE49-F238E27FC236}">
                <a16:creationId xmlns:a16="http://schemas.microsoft.com/office/drawing/2014/main" id="{B3DFFBC5-A1A7-99E1-18D0-EA89087EA4CB}"/>
              </a:ext>
            </a:extLst>
          </p:cNvPr>
          <p:cNvSpPr>
            <a:spLocks noGrp="1"/>
          </p:cNvSpPr>
          <p:nvPr>
            <p:ph type="sldNum" sz="quarter" idx="12"/>
          </p:nvPr>
        </p:nvSpPr>
        <p:spPr/>
        <p:txBody>
          <a:bodyPr/>
          <a:lstStyle/>
          <a:p>
            <a:fld id="{21CF31C0-EE93-4561-B348-2E57C496C014}" type="slidenum">
              <a:rPr lang="fr-FR" smtClean="0"/>
              <a:t>23</a:t>
            </a:fld>
            <a:endParaRPr lang="fr-FR"/>
          </a:p>
        </p:txBody>
      </p:sp>
      <p:pic>
        <p:nvPicPr>
          <p:cNvPr id="8" name="Espace réservé pour une image  7">
            <a:extLst>
              <a:ext uri="{FF2B5EF4-FFF2-40B4-BE49-F238E27FC236}">
                <a16:creationId xmlns:a16="http://schemas.microsoft.com/office/drawing/2014/main" id="{76DCC744-0533-1CF6-2BD6-A29FDC70A2DA}"/>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968" r="1968"/>
          <a:stretch/>
        </p:blipFill>
        <p:spPr/>
      </p:pic>
    </p:spTree>
    <p:extLst>
      <p:ext uri="{BB962C8B-B14F-4D97-AF65-F5344CB8AC3E}">
        <p14:creationId xmlns:p14="http://schemas.microsoft.com/office/powerpoint/2010/main" val="2420092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exte 17">
            <a:extLst>
              <a:ext uri="{FF2B5EF4-FFF2-40B4-BE49-F238E27FC236}">
                <a16:creationId xmlns:a16="http://schemas.microsoft.com/office/drawing/2014/main" id="{1F6F17B9-063F-68C8-ECF8-48199A9418C0}"/>
              </a:ext>
            </a:extLst>
          </p:cNvPr>
          <p:cNvSpPr>
            <a:spLocks noGrp="1"/>
          </p:cNvSpPr>
          <p:nvPr>
            <p:ph type="body" sz="half" idx="13"/>
          </p:nvPr>
        </p:nvSpPr>
        <p:spPr>
          <a:xfrm>
            <a:off x="628650" y="2373236"/>
            <a:ext cx="6822683" cy="2637342"/>
          </a:xfrm>
        </p:spPr>
        <p:txBody>
          <a:bodyPr/>
          <a:lstStyle/>
          <a:p>
            <a:r>
              <a:rPr lang="fr-FR"/>
              <a:t>4 ateliers en parallèle, joués deux fois</a:t>
            </a:r>
            <a:br>
              <a:rPr lang="fr-FR"/>
            </a:br>
            <a:endParaRPr lang="fr-FR"/>
          </a:p>
          <a:p>
            <a:pPr marL="257175" indent="-257175">
              <a:buFont typeface="+mj-lt"/>
              <a:buAutoNum type="arabicPeriod"/>
            </a:pPr>
            <a:r>
              <a:rPr lang="fr-FR"/>
              <a:t>Évaluation et inclusion </a:t>
            </a:r>
          </a:p>
          <a:p>
            <a:pPr marL="257175" indent="-257175">
              <a:buFont typeface="+mj-lt"/>
              <a:buAutoNum type="arabicPeriod"/>
            </a:pPr>
            <a:r>
              <a:rPr lang="fr-FR"/>
              <a:t>Résolution de problèmes : A chaque évaluation sa solution </a:t>
            </a:r>
          </a:p>
          <a:p>
            <a:pPr marL="257175" indent="-257175">
              <a:buFont typeface="+mj-lt"/>
              <a:buAutoNum type="arabicPeriod"/>
            </a:pPr>
            <a:r>
              <a:rPr lang="fr-FR"/>
              <a:t>Permaculture et évaluation</a:t>
            </a:r>
          </a:p>
          <a:p>
            <a:pPr marL="257175" indent="-257175">
              <a:buFont typeface="+mj-lt"/>
              <a:buAutoNum type="arabicPeriod"/>
            </a:pPr>
            <a:r>
              <a:rPr lang="fr-FR"/>
              <a:t>Antisèches, </a:t>
            </a:r>
            <a:r>
              <a:rPr lang="fr-FR" err="1"/>
              <a:t>ChatGPT</a:t>
            </a:r>
            <a:r>
              <a:rPr lang="fr-FR"/>
              <a:t>… Comment éviter la fraude aux examens ?</a:t>
            </a:r>
          </a:p>
          <a:p>
            <a:endParaRPr lang="fr-FR"/>
          </a:p>
        </p:txBody>
      </p:sp>
      <p:sp>
        <p:nvSpPr>
          <p:cNvPr id="26" name="Espace réservé du texte 25">
            <a:extLst>
              <a:ext uri="{FF2B5EF4-FFF2-40B4-BE49-F238E27FC236}">
                <a16:creationId xmlns:a16="http://schemas.microsoft.com/office/drawing/2014/main" id="{77105136-B846-3033-D455-8B4DE3C97A8D}"/>
              </a:ext>
            </a:extLst>
          </p:cNvPr>
          <p:cNvSpPr>
            <a:spLocks noGrp="1"/>
          </p:cNvSpPr>
          <p:nvPr>
            <p:ph type="body" sz="quarter" idx="16"/>
          </p:nvPr>
        </p:nvSpPr>
        <p:spPr/>
        <p:txBody>
          <a:bodyPr/>
          <a:lstStyle/>
          <a:p>
            <a:r>
              <a:rPr lang="fr-FR" b="1"/>
              <a:t>Les ateliers de l’après-midi</a:t>
            </a:r>
          </a:p>
        </p:txBody>
      </p:sp>
      <p:sp>
        <p:nvSpPr>
          <p:cNvPr id="7" name="Espace réservé du numéro de diapositive 6">
            <a:extLst>
              <a:ext uri="{FF2B5EF4-FFF2-40B4-BE49-F238E27FC236}">
                <a16:creationId xmlns:a16="http://schemas.microsoft.com/office/drawing/2014/main" id="{6DB70756-CE41-19B4-A8B7-BA54756E150C}"/>
              </a:ext>
            </a:extLst>
          </p:cNvPr>
          <p:cNvSpPr>
            <a:spLocks noGrp="1"/>
          </p:cNvSpPr>
          <p:nvPr>
            <p:ph type="sldNum" sz="quarter" idx="12"/>
          </p:nvPr>
        </p:nvSpPr>
        <p:spPr>
          <a:prstGeom prst="rect">
            <a:avLst/>
          </a:prstGeom>
        </p:spPr>
        <p:txBody>
          <a:bodyPr/>
          <a:lstStyle/>
          <a:p>
            <a:fld id="{21CF31C0-EE93-4561-B348-2E57C496C014}" type="slidenum">
              <a:rPr lang="fr-FR" smtClean="0"/>
              <a:t>24</a:t>
            </a:fld>
            <a:endParaRPr lang="fr-FR"/>
          </a:p>
        </p:txBody>
      </p:sp>
      <p:sp>
        <p:nvSpPr>
          <p:cNvPr id="27" name="Espace réservé pour une image  26">
            <a:extLst>
              <a:ext uri="{FF2B5EF4-FFF2-40B4-BE49-F238E27FC236}">
                <a16:creationId xmlns:a16="http://schemas.microsoft.com/office/drawing/2014/main" id="{48F6A255-7D90-8E58-9576-197537E74A35}"/>
              </a:ext>
              <a:ext uri="{C183D7F6-B498-43B3-948B-1728B52AA6E4}">
                <adec:decorative xmlns:adec="http://schemas.microsoft.com/office/drawing/2017/decorative" val="1"/>
              </a:ext>
            </a:extLst>
          </p:cNvPr>
          <p:cNvSpPr>
            <a:spLocks noGrp="1"/>
          </p:cNvSpPr>
          <p:nvPr>
            <p:ph type="pic" sz="quarter" idx="17"/>
          </p:nvPr>
        </p:nvSpPr>
        <p:spPr/>
        <p:txBody>
          <a:bodyPr/>
          <a:lstStyle/>
          <a:p>
            <a:endParaRPr lang="fr-FR"/>
          </a:p>
        </p:txBody>
      </p:sp>
      <p:pic>
        <p:nvPicPr>
          <p:cNvPr id="2" name="Image 1" descr="Une image contenant tasse&#10;&#10;Description générée automatiquement">
            <a:extLst>
              <a:ext uri="{FF2B5EF4-FFF2-40B4-BE49-F238E27FC236}">
                <a16:creationId xmlns:a16="http://schemas.microsoft.com/office/drawing/2014/main" id="{AE88377C-645D-6886-9313-19C493248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089" y="954362"/>
            <a:ext cx="1027264" cy="1007220"/>
          </a:xfrm>
          <a:prstGeom prst="rect">
            <a:avLst/>
          </a:prstGeom>
        </p:spPr>
      </p:pic>
    </p:spTree>
    <p:extLst>
      <p:ext uri="{BB962C8B-B14F-4D97-AF65-F5344CB8AC3E}">
        <p14:creationId xmlns:p14="http://schemas.microsoft.com/office/powerpoint/2010/main" val="275281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70860E2-9983-FBE0-0A45-44BA068E6630}"/>
              </a:ext>
            </a:extLst>
          </p:cNvPr>
          <p:cNvSpPr>
            <a:spLocks noGrp="1"/>
          </p:cNvSpPr>
          <p:nvPr>
            <p:ph type="title"/>
          </p:nvPr>
        </p:nvSpPr>
        <p:spPr/>
        <p:txBody>
          <a:bodyPr/>
          <a:lstStyle/>
          <a:p>
            <a:r>
              <a:rPr lang="fr-FR"/>
              <a:t>Les missions du </a:t>
            </a:r>
            <a:r>
              <a:rPr lang="fr-FR" err="1"/>
              <a:t>Lab’UA</a:t>
            </a:r>
            <a:endParaRPr lang="fr-FR"/>
          </a:p>
        </p:txBody>
      </p:sp>
      <p:sp>
        <p:nvSpPr>
          <p:cNvPr id="3" name="Espace réservé du numéro de diapositive 2">
            <a:extLst>
              <a:ext uri="{FF2B5EF4-FFF2-40B4-BE49-F238E27FC236}">
                <a16:creationId xmlns:a16="http://schemas.microsoft.com/office/drawing/2014/main" id="{B3DFFBC5-A1A7-99E1-18D0-EA89087EA4CB}"/>
              </a:ext>
            </a:extLst>
          </p:cNvPr>
          <p:cNvSpPr>
            <a:spLocks noGrp="1"/>
          </p:cNvSpPr>
          <p:nvPr>
            <p:ph type="sldNum" sz="quarter" idx="12"/>
          </p:nvPr>
        </p:nvSpPr>
        <p:spPr/>
        <p:txBody>
          <a:bodyPr/>
          <a:lstStyle/>
          <a:p>
            <a:fld id="{21CF31C0-EE93-4561-B348-2E57C496C014}" type="slidenum">
              <a:rPr lang="fr-FR" smtClean="0"/>
              <a:t>25</a:t>
            </a:fld>
            <a:endParaRPr lang="fr-FR"/>
          </a:p>
        </p:txBody>
      </p:sp>
      <p:pic>
        <p:nvPicPr>
          <p:cNvPr id="8" name="Espace réservé pour une image  7">
            <a:extLst>
              <a:ext uri="{FF2B5EF4-FFF2-40B4-BE49-F238E27FC236}">
                <a16:creationId xmlns:a16="http://schemas.microsoft.com/office/drawing/2014/main" id="{76DCC744-0533-1CF6-2BD6-A29FDC70A2DA}"/>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968" r="1968"/>
          <a:stretch/>
        </p:blipFill>
        <p:spPr/>
      </p:pic>
    </p:spTree>
    <p:extLst>
      <p:ext uri="{BB962C8B-B14F-4D97-AF65-F5344CB8AC3E}">
        <p14:creationId xmlns:p14="http://schemas.microsoft.com/office/powerpoint/2010/main" val="2824519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exte 17">
            <a:extLst>
              <a:ext uri="{FF2B5EF4-FFF2-40B4-BE49-F238E27FC236}">
                <a16:creationId xmlns:a16="http://schemas.microsoft.com/office/drawing/2014/main" id="{1F6F17B9-063F-68C8-ECF8-48199A9418C0}"/>
              </a:ext>
            </a:extLst>
          </p:cNvPr>
          <p:cNvSpPr>
            <a:spLocks noGrp="1"/>
          </p:cNvSpPr>
          <p:nvPr>
            <p:ph type="body" sz="half" idx="13"/>
          </p:nvPr>
        </p:nvSpPr>
        <p:spPr>
          <a:xfrm>
            <a:off x="629841" y="3197863"/>
            <a:ext cx="3942159" cy="1838522"/>
          </a:xfrm>
        </p:spPr>
        <p:txBody>
          <a:bodyPr/>
          <a:lstStyle/>
          <a:p>
            <a:pPr marL="64294" fontAlgn="base"/>
            <a:r>
              <a:rPr lang="fr-FR">
                <a:solidFill>
                  <a:srgbClr val="000000"/>
                </a:solidFill>
                <a:cs typeface="+mn-cs"/>
              </a:rPr>
              <a:t>Accompagnement des équipes pédagogiques  </a:t>
            </a:r>
          </a:p>
          <a:p>
            <a:pPr marL="64294" fontAlgn="base"/>
            <a:r>
              <a:rPr lang="fr-FR">
                <a:solidFill>
                  <a:srgbClr val="000000"/>
                </a:solidFill>
                <a:cs typeface="+mn-cs"/>
              </a:rPr>
              <a:t>Produire et médiatiser des ressources pédagogiques </a:t>
            </a:r>
          </a:p>
          <a:p>
            <a:pPr marL="64294" fontAlgn="base"/>
            <a:r>
              <a:rPr lang="fr-FR">
                <a:solidFill>
                  <a:srgbClr val="000000"/>
                </a:solidFill>
                <a:ea typeface="Times New Roman" panose="02020603050405020304" pitchFamily="18" charset="0"/>
              </a:rPr>
              <a:t>Expérimenter de pratiques  </a:t>
            </a:r>
            <a:endParaRPr lang="fr-FR">
              <a:ea typeface="Times New Roman" panose="02020603050405020304" pitchFamily="18" charset="0"/>
            </a:endParaRPr>
          </a:p>
          <a:p>
            <a:pPr marL="64294" fontAlgn="base"/>
            <a:r>
              <a:rPr lang="fr-FR">
                <a:solidFill>
                  <a:srgbClr val="000000"/>
                </a:solidFill>
                <a:ea typeface="Times New Roman" panose="02020603050405020304" pitchFamily="18" charset="0"/>
              </a:rPr>
              <a:t>Valoriser des expériences </a:t>
            </a:r>
            <a:r>
              <a:rPr lang="fr-FR">
                <a:effectLst/>
              </a:rPr>
              <a:t> </a:t>
            </a:r>
            <a:endParaRPr lang="fr-FR"/>
          </a:p>
          <a:p>
            <a:endParaRPr lang="fr-FR"/>
          </a:p>
        </p:txBody>
      </p:sp>
      <p:sp>
        <p:nvSpPr>
          <p:cNvPr id="24" name="Espace réservé du texte 23">
            <a:extLst>
              <a:ext uri="{FF2B5EF4-FFF2-40B4-BE49-F238E27FC236}">
                <a16:creationId xmlns:a16="http://schemas.microsoft.com/office/drawing/2014/main" id="{98BB5E7D-D291-D52A-9BF6-AC3BBF2160B4}"/>
              </a:ext>
            </a:extLst>
          </p:cNvPr>
          <p:cNvSpPr>
            <a:spLocks noGrp="1"/>
          </p:cNvSpPr>
          <p:nvPr>
            <p:ph type="body" sz="half" idx="14"/>
          </p:nvPr>
        </p:nvSpPr>
        <p:spPr>
          <a:xfrm>
            <a:off x="729938" y="2660106"/>
            <a:ext cx="4001839" cy="755297"/>
          </a:xfrm>
        </p:spPr>
        <p:txBody>
          <a:bodyPr/>
          <a:lstStyle/>
          <a:p>
            <a:pPr marL="64294" algn="just" fontAlgn="base"/>
            <a:r>
              <a:rPr lang="fr-FR" sz="1500" b="1">
                <a:solidFill>
                  <a:srgbClr val="000000"/>
                </a:solidFill>
                <a:latin typeface="+mn-lt"/>
                <a:cs typeface="+mn-cs"/>
              </a:rPr>
              <a:t>Nos missions</a:t>
            </a:r>
          </a:p>
        </p:txBody>
      </p:sp>
      <p:sp>
        <p:nvSpPr>
          <p:cNvPr id="25" name="Espace réservé du texte 24">
            <a:extLst>
              <a:ext uri="{FF2B5EF4-FFF2-40B4-BE49-F238E27FC236}">
                <a16:creationId xmlns:a16="http://schemas.microsoft.com/office/drawing/2014/main" id="{B5C2A80E-B4E9-7552-444C-EDC7758B5004}"/>
              </a:ext>
            </a:extLst>
          </p:cNvPr>
          <p:cNvSpPr>
            <a:spLocks noGrp="1"/>
          </p:cNvSpPr>
          <p:nvPr>
            <p:ph type="body" sz="half" idx="15"/>
          </p:nvPr>
        </p:nvSpPr>
        <p:spPr>
          <a:xfrm>
            <a:off x="4731777" y="2373236"/>
            <a:ext cx="2942617" cy="3076796"/>
          </a:xfrm>
        </p:spPr>
        <p:txBody>
          <a:bodyPr/>
          <a:lstStyle/>
          <a:p>
            <a:r>
              <a:rPr lang="fr-FR" b="1">
                <a:solidFill>
                  <a:srgbClr val="000000"/>
                </a:solidFill>
                <a:ea typeface="Times New Roman" panose="02020603050405020304" pitchFamily="18" charset="0"/>
              </a:rPr>
              <a:t>Nos objectifs 23- 24 : </a:t>
            </a:r>
          </a:p>
          <a:p>
            <a:pPr marL="67628">
              <a:spcBef>
                <a:spcPts val="525"/>
              </a:spcBef>
              <a:spcAft>
                <a:spcPts val="450"/>
              </a:spcAft>
            </a:pPr>
            <a:r>
              <a:rPr lang="fr-FR" b="1">
                <a:ea typeface="Times New Roman" panose="02020603050405020304" pitchFamily="18" charset="0"/>
                <a:cs typeface="Zeroes Three UnivAngers" panose="02000503000000020004" pitchFamily="2" charset="77"/>
              </a:rPr>
              <a:t>Développer la communauté d’apprentissage</a:t>
            </a:r>
            <a:endParaRPr lang="fr-FR">
              <a:ea typeface="Times New Roman" panose="02020603050405020304" pitchFamily="18" charset="0"/>
            </a:endParaRPr>
          </a:p>
          <a:p>
            <a:pPr marL="257175" indent="-257175" algn="just">
              <a:spcBef>
                <a:spcPts val="525"/>
              </a:spcBef>
              <a:spcAft>
                <a:spcPts val="450"/>
              </a:spcAft>
              <a:buFont typeface="Symbol" pitchFamily="2" charset="2"/>
              <a:buChar char=""/>
            </a:pPr>
            <a:r>
              <a:rPr lang="fr-FR" sz="1200">
                <a:ea typeface="Times New Roman" panose="02020603050405020304" pitchFamily="18" charset="0"/>
                <a:cs typeface="Zeroes Three UnivAngers" panose="02000503000000020004" pitchFamily="2" charset="77"/>
              </a:rPr>
              <a:t>Développer les analyses de pratiques</a:t>
            </a:r>
            <a:endParaRPr lang="fr-FR" sz="1200">
              <a:ea typeface="Times New Roman" panose="02020603050405020304" pitchFamily="18" charset="0"/>
            </a:endParaRPr>
          </a:p>
          <a:p>
            <a:pPr marL="257175" indent="-257175" algn="just">
              <a:spcBef>
                <a:spcPts val="525"/>
              </a:spcBef>
              <a:spcAft>
                <a:spcPts val="450"/>
              </a:spcAft>
              <a:buFont typeface="Symbol" pitchFamily="2" charset="2"/>
              <a:buChar char=""/>
            </a:pPr>
            <a:r>
              <a:rPr lang="fr-FR" sz="1200">
                <a:ea typeface="Times New Roman" panose="02020603050405020304" pitchFamily="18" charset="0"/>
                <a:cs typeface="Zeroes Three UnivAngers" panose="02000503000000020004" pitchFamily="2" charset="77"/>
              </a:rPr>
              <a:t>Développer les REX </a:t>
            </a:r>
          </a:p>
          <a:p>
            <a:pPr marL="257175" indent="-257175">
              <a:spcBef>
                <a:spcPts val="525"/>
              </a:spcBef>
              <a:spcAft>
                <a:spcPts val="450"/>
              </a:spcAft>
              <a:buFont typeface="Symbol" pitchFamily="2" charset="2"/>
              <a:buChar char=""/>
            </a:pPr>
            <a:r>
              <a:rPr lang="fr-FR" sz="1200">
                <a:ea typeface="Times New Roman" panose="02020603050405020304" pitchFamily="18" charset="0"/>
                <a:cs typeface="Zeroes Three UnivAngers" panose="02000503000000020004" pitchFamily="2" charset="77"/>
              </a:rPr>
              <a:t>Développer les démarches </a:t>
            </a:r>
            <a:r>
              <a:rPr lang="fr-FR" sz="1200" err="1">
                <a:ea typeface="Times New Roman" panose="02020603050405020304" pitchFamily="18" charset="0"/>
                <a:cs typeface="Zeroes Three UnivAngers" panose="02000503000000020004" pitchFamily="2" charset="77"/>
              </a:rPr>
              <a:t>SoTL</a:t>
            </a:r>
            <a:r>
              <a:rPr lang="fr-FR" sz="1200">
                <a:ea typeface="Times New Roman" panose="02020603050405020304" pitchFamily="18" charset="0"/>
                <a:cs typeface="Zeroes Three UnivAngers" panose="02000503000000020004" pitchFamily="2" charset="77"/>
              </a:rPr>
              <a:t> auprès des enseignants</a:t>
            </a:r>
            <a:br>
              <a:rPr lang="fr-FR" sz="1200">
                <a:ea typeface="Times New Roman" panose="02020603050405020304" pitchFamily="18" charset="0"/>
                <a:cs typeface="Zeroes Three UnivAngers" panose="02000503000000020004" pitchFamily="2" charset="77"/>
              </a:rPr>
            </a:br>
            <a:r>
              <a:rPr lang="fr-FR" sz="1200">
                <a:ea typeface="Times New Roman" panose="02020603050405020304" pitchFamily="18" charset="0"/>
                <a:cs typeface="Zeroes Three UnivAngers" panose="02000503000000020004" pitchFamily="2" charset="77"/>
              </a:rPr>
              <a:t>(</a:t>
            </a:r>
            <a:r>
              <a:rPr lang="fr-FR" sz="900" b="1" err="1"/>
              <a:t>Scholarship</a:t>
            </a:r>
            <a:r>
              <a:rPr lang="fr-FR" sz="900" b="1"/>
              <a:t> of </a:t>
            </a:r>
            <a:r>
              <a:rPr lang="fr-FR" sz="900" b="1" err="1"/>
              <a:t>Teaching</a:t>
            </a:r>
            <a:r>
              <a:rPr lang="fr-FR" sz="900" b="1"/>
              <a:t> and Learning )</a:t>
            </a:r>
          </a:p>
          <a:p>
            <a:pPr marL="257175" indent="-257175" algn="just">
              <a:spcBef>
                <a:spcPts val="525"/>
              </a:spcBef>
              <a:spcAft>
                <a:spcPts val="450"/>
              </a:spcAft>
              <a:buFont typeface="Symbol" pitchFamily="2" charset="2"/>
              <a:buChar char=""/>
            </a:pPr>
            <a:endParaRPr lang="fr-FR" sz="1200">
              <a:ea typeface="Times New Roman" panose="02020603050405020304" pitchFamily="18" charset="0"/>
            </a:endParaRPr>
          </a:p>
          <a:p>
            <a:endParaRPr lang="fr-FR"/>
          </a:p>
        </p:txBody>
      </p:sp>
      <p:sp>
        <p:nvSpPr>
          <p:cNvPr id="26" name="Espace réservé du texte 25">
            <a:extLst>
              <a:ext uri="{FF2B5EF4-FFF2-40B4-BE49-F238E27FC236}">
                <a16:creationId xmlns:a16="http://schemas.microsoft.com/office/drawing/2014/main" id="{77105136-B846-3033-D455-8B4DE3C97A8D}"/>
              </a:ext>
            </a:extLst>
          </p:cNvPr>
          <p:cNvSpPr>
            <a:spLocks noGrp="1"/>
          </p:cNvSpPr>
          <p:nvPr>
            <p:ph type="body" sz="quarter" idx="16"/>
          </p:nvPr>
        </p:nvSpPr>
        <p:spPr/>
        <p:txBody>
          <a:bodyPr/>
          <a:lstStyle/>
          <a:p>
            <a:endParaRPr lang="fr-FR"/>
          </a:p>
        </p:txBody>
      </p:sp>
      <p:sp>
        <p:nvSpPr>
          <p:cNvPr id="7" name="Espace réservé du numéro de diapositive 6">
            <a:extLst>
              <a:ext uri="{FF2B5EF4-FFF2-40B4-BE49-F238E27FC236}">
                <a16:creationId xmlns:a16="http://schemas.microsoft.com/office/drawing/2014/main" id="{6DB70756-CE41-19B4-A8B7-BA54756E150C}"/>
              </a:ext>
            </a:extLst>
          </p:cNvPr>
          <p:cNvSpPr>
            <a:spLocks noGrp="1"/>
          </p:cNvSpPr>
          <p:nvPr>
            <p:ph type="sldNum" sz="quarter" idx="12"/>
          </p:nvPr>
        </p:nvSpPr>
        <p:spPr>
          <a:prstGeom prst="rect">
            <a:avLst/>
          </a:prstGeom>
        </p:spPr>
        <p:txBody>
          <a:bodyPr/>
          <a:lstStyle/>
          <a:p>
            <a:fld id="{21CF31C0-EE93-4561-B348-2E57C496C014}" type="slidenum">
              <a:rPr lang="fr-FR" smtClean="0"/>
              <a:t>26</a:t>
            </a:fld>
            <a:endParaRPr lang="fr-FR"/>
          </a:p>
        </p:txBody>
      </p:sp>
      <p:sp>
        <p:nvSpPr>
          <p:cNvPr id="27" name="Espace réservé pour une image  26">
            <a:extLst>
              <a:ext uri="{FF2B5EF4-FFF2-40B4-BE49-F238E27FC236}">
                <a16:creationId xmlns:a16="http://schemas.microsoft.com/office/drawing/2014/main" id="{48F6A255-7D90-8E58-9576-197537E74A35}"/>
              </a:ext>
              <a:ext uri="{C183D7F6-B498-43B3-948B-1728B52AA6E4}">
                <adec:decorative xmlns:adec="http://schemas.microsoft.com/office/drawing/2017/decorative" val="1"/>
              </a:ext>
            </a:extLst>
          </p:cNvPr>
          <p:cNvSpPr>
            <a:spLocks noGrp="1"/>
          </p:cNvSpPr>
          <p:nvPr>
            <p:ph type="pic" sz="quarter" idx="17"/>
          </p:nvPr>
        </p:nvSpPr>
        <p:spPr/>
        <p:txBody>
          <a:bodyPr/>
          <a:lstStyle/>
          <a:p>
            <a:endParaRPr lang="fr-FR"/>
          </a:p>
        </p:txBody>
      </p:sp>
      <p:pic>
        <p:nvPicPr>
          <p:cNvPr id="2" name="Image 1" descr="Une image contenant tasse&#10;&#10;Description générée automatiquement">
            <a:extLst>
              <a:ext uri="{FF2B5EF4-FFF2-40B4-BE49-F238E27FC236}">
                <a16:creationId xmlns:a16="http://schemas.microsoft.com/office/drawing/2014/main" id="{AE88377C-645D-6886-9313-19C493248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0" y="1576758"/>
            <a:ext cx="1027264" cy="1007220"/>
          </a:xfrm>
          <a:prstGeom prst="rect">
            <a:avLst/>
          </a:prstGeom>
        </p:spPr>
      </p:pic>
    </p:spTree>
    <p:extLst>
      <p:ext uri="{BB962C8B-B14F-4D97-AF65-F5344CB8AC3E}">
        <p14:creationId xmlns:p14="http://schemas.microsoft.com/office/powerpoint/2010/main" val="542294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70860E2-9983-FBE0-0A45-44BA068E6630}"/>
              </a:ext>
            </a:extLst>
          </p:cNvPr>
          <p:cNvSpPr>
            <a:spLocks noGrp="1"/>
          </p:cNvSpPr>
          <p:nvPr>
            <p:ph type="title"/>
          </p:nvPr>
        </p:nvSpPr>
        <p:spPr/>
        <p:txBody>
          <a:bodyPr/>
          <a:lstStyle/>
          <a:p>
            <a:r>
              <a:rPr lang="fr-FR"/>
              <a:t>Comment travaillons-nous …</a:t>
            </a:r>
            <a:br>
              <a:rPr lang="fr-FR"/>
            </a:br>
            <a:r>
              <a:rPr lang="fr-FR"/>
              <a:t>au </a:t>
            </a:r>
            <a:r>
              <a:rPr lang="fr-FR" err="1"/>
              <a:t>Lab’UA</a:t>
            </a:r>
            <a:endParaRPr lang="fr-FR"/>
          </a:p>
        </p:txBody>
      </p:sp>
      <p:sp>
        <p:nvSpPr>
          <p:cNvPr id="3" name="Espace réservé du numéro de diapositive 2">
            <a:extLst>
              <a:ext uri="{FF2B5EF4-FFF2-40B4-BE49-F238E27FC236}">
                <a16:creationId xmlns:a16="http://schemas.microsoft.com/office/drawing/2014/main" id="{B3DFFBC5-A1A7-99E1-18D0-EA89087EA4CB}"/>
              </a:ext>
            </a:extLst>
          </p:cNvPr>
          <p:cNvSpPr>
            <a:spLocks noGrp="1"/>
          </p:cNvSpPr>
          <p:nvPr>
            <p:ph type="sldNum" sz="quarter" idx="12"/>
          </p:nvPr>
        </p:nvSpPr>
        <p:spPr/>
        <p:txBody>
          <a:bodyPr/>
          <a:lstStyle/>
          <a:p>
            <a:fld id="{21CF31C0-EE93-4561-B348-2E57C496C014}" type="slidenum">
              <a:rPr lang="fr-FR" smtClean="0"/>
              <a:t>27</a:t>
            </a:fld>
            <a:endParaRPr lang="fr-FR"/>
          </a:p>
        </p:txBody>
      </p:sp>
      <p:pic>
        <p:nvPicPr>
          <p:cNvPr id="8" name="Espace réservé pour une image  7">
            <a:extLst>
              <a:ext uri="{FF2B5EF4-FFF2-40B4-BE49-F238E27FC236}">
                <a16:creationId xmlns:a16="http://schemas.microsoft.com/office/drawing/2014/main" id="{76DCC744-0533-1CF6-2BD6-A29FDC70A2DA}"/>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968" r="1968"/>
          <a:stretch/>
        </p:blipFill>
        <p:spPr/>
      </p:pic>
    </p:spTree>
    <p:extLst>
      <p:ext uri="{BB962C8B-B14F-4D97-AF65-F5344CB8AC3E}">
        <p14:creationId xmlns:p14="http://schemas.microsoft.com/office/powerpoint/2010/main" val="3085130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texte 17">
            <a:extLst>
              <a:ext uri="{FF2B5EF4-FFF2-40B4-BE49-F238E27FC236}">
                <a16:creationId xmlns:a16="http://schemas.microsoft.com/office/drawing/2014/main" id="{1F6F17B9-063F-68C8-ECF8-48199A9418C0}"/>
              </a:ext>
            </a:extLst>
          </p:cNvPr>
          <p:cNvSpPr>
            <a:spLocks noGrp="1"/>
          </p:cNvSpPr>
          <p:nvPr>
            <p:ph type="body" sz="half" idx="13"/>
          </p:nvPr>
        </p:nvSpPr>
        <p:spPr>
          <a:xfrm>
            <a:off x="629841" y="2901414"/>
            <a:ext cx="3212806" cy="2459987"/>
          </a:xfrm>
        </p:spPr>
        <p:txBody>
          <a:bodyPr/>
          <a:lstStyle/>
          <a:p>
            <a:pPr marL="64294" algn="just" fontAlgn="base"/>
            <a:r>
              <a:rPr lang="fr-FR">
                <a:solidFill>
                  <a:srgbClr val="1E4E79"/>
                </a:solidFill>
                <a:latin typeface="Calibri" panose="020F0502020204030204" pitchFamily="34" charset="0"/>
              </a:rPr>
              <a:t>GT Accessibilité : Julie</a:t>
            </a:r>
          </a:p>
          <a:p>
            <a:pPr marL="64294" algn="just" fontAlgn="base"/>
            <a:r>
              <a:rPr lang="fr-FR">
                <a:solidFill>
                  <a:srgbClr val="1E4E79"/>
                </a:solidFill>
                <a:latin typeface="Calibri" panose="020F0502020204030204" pitchFamily="34" charset="0"/>
              </a:rPr>
              <a:t>GT </a:t>
            </a:r>
            <a:r>
              <a:rPr lang="fr-FR" err="1">
                <a:solidFill>
                  <a:srgbClr val="1E4E79"/>
                </a:solidFill>
                <a:latin typeface="Calibri" panose="020F0502020204030204" pitchFamily="34" charset="0"/>
              </a:rPr>
              <a:t>Comm</a:t>
            </a:r>
            <a:r>
              <a:rPr lang="fr-FR">
                <a:solidFill>
                  <a:srgbClr val="1E4E79"/>
                </a:solidFill>
                <a:latin typeface="Calibri" panose="020F0502020204030204" pitchFamily="34" charset="0"/>
              </a:rPr>
              <a:t>’ : Thomas</a:t>
            </a:r>
          </a:p>
          <a:p>
            <a:pPr marL="64294" algn="just" fontAlgn="base"/>
            <a:r>
              <a:rPr lang="fr-FR">
                <a:solidFill>
                  <a:srgbClr val="1E4E79"/>
                </a:solidFill>
                <a:latin typeface="Calibri" panose="020F0502020204030204" pitchFamily="34" charset="0"/>
              </a:rPr>
              <a:t>GT Evénements : Marie &amp; Sandra</a:t>
            </a:r>
          </a:p>
          <a:p>
            <a:pPr marL="64294" algn="just" fontAlgn="base"/>
            <a:r>
              <a:rPr lang="fr-FR" b="0" i="0">
                <a:solidFill>
                  <a:srgbClr val="1E4E79"/>
                </a:solidFill>
                <a:effectLst/>
                <a:latin typeface="WordVisi_MSFontService"/>
              </a:rPr>
              <a:t>GT Formation  : Lucie L &amp; Aurore</a:t>
            </a:r>
            <a:endParaRPr lang="fr-FR">
              <a:solidFill>
                <a:srgbClr val="1E4E79"/>
              </a:solidFill>
              <a:latin typeface="Calibri" panose="020F0502020204030204" pitchFamily="34" charset="0"/>
            </a:endParaRPr>
          </a:p>
          <a:p>
            <a:pPr marL="64294" algn="just" fontAlgn="base"/>
            <a:r>
              <a:rPr lang="fr-FR">
                <a:solidFill>
                  <a:srgbClr val="1E4E79"/>
                </a:solidFill>
                <a:latin typeface="Calibri" panose="020F0502020204030204" pitchFamily="34" charset="0"/>
              </a:rPr>
              <a:t>GT Veille : Alexis H</a:t>
            </a:r>
            <a:endParaRPr lang="fr-FR">
              <a:solidFill>
                <a:srgbClr val="1E4E79"/>
              </a:solidFill>
              <a:latin typeface="Calibri" panose="020F0502020204030204" pitchFamily="34" charset="0"/>
              <a:ea typeface="Times New Roman" panose="02020603050405020304" pitchFamily="18" charset="0"/>
            </a:endParaRPr>
          </a:p>
          <a:p>
            <a:pPr marL="64294" algn="just" fontAlgn="base"/>
            <a:r>
              <a:rPr lang="fr-FR" b="0" i="0">
                <a:solidFill>
                  <a:srgbClr val="1E4E79"/>
                </a:solidFill>
                <a:effectLst/>
                <a:latin typeface="WordVisi_MSFontService"/>
              </a:rPr>
              <a:t>GT Cohésion : Tristan</a:t>
            </a:r>
            <a:endParaRPr lang="fr-FR"/>
          </a:p>
        </p:txBody>
      </p:sp>
      <p:sp>
        <p:nvSpPr>
          <p:cNvPr id="24" name="Espace réservé du texte 23">
            <a:extLst>
              <a:ext uri="{FF2B5EF4-FFF2-40B4-BE49-F238E27FC236}">
                <a16:creationId xmlns:a16="http://schemas.microsoft.com/office/drawing/2014/main" id="{98BB5E7D-D291-D52A-9BF6-AC3BBF2160B4}"/>
              </a:ext>
            </a:extLst>
          </p:cNvPr>
          <p:cNvSpPr>
            <a:spLocks noGrp="1"/>
          </p:cNvSpPr>
          <p:nvPr>
            <p:ph type="body" sz="half" idx="14"/>
          </p:nvPr>
        </p:nvSpPr>
        <p:spPr>
          <a:xfrm>
            <a:off x="729938" y="2430419"/>
            <a:ext cx="4001839" cy="755297"/>
          </a:xfrm>
        </p:spPr>
        <p:txBody>
          <a:bodyPr/>
          <a:lstStyle/>
          <a:p>
            <a:pPr marL="64294" algn="just" fontAlgn="base"/>
            <a:r>
              <a:rPr lang="fr-FR" b="1">
                <a:solidFill>
                  <a:srgbClr val="000000"/>
                </a:solidFill>
                <a:latin typeface="+mn-lt"/>
                <a:cs typeface="+mn-cs"/>
              </a:rPr>
              <a:t>Les groupes de travail</a:t>
            </a:r>
          </a:p>
        </p:txBody>
      </p:sp>
      <p:sp>
        <p:nvSpPr>
          <p:cNvPr id="7" name="Espace réservé du numéro de diapositive 6">
            <a:extLst>
              <a:ext uri="{FF2B5EF4-FFF2-40B4-BE49-F238E27FC236}">
                <a16:creationId xmlns:a16="http://schemas.microsoft.com/office/drawing/2014/main" id="{6DB70756-CE41-19B4-A8B7-BA54756E150C}"/>
              </a:ext>
            </a:extLst>
          </p:cNvPr>
          <p:cNvSpPr>
            <a:spLocks noGrp="1"/>
          </p:cNvSpPr>
          <p:nvPr>
            <p:ph type="sldNum" sz="quarter" idx="12"/>
          </p:nvPr>
        </p:nvSpPr>
        <p:spPr>
          <a:prstGeom prst="rect">
            <a:avLst/>
          </a:prstGeom>
        </p:spPr>
        <p:txBody>
          <a:bodyPr/>
          <a:lstStyle/>
          <a:p>
            <a:fld id="{21CF31C0-EE93-4561-B348-2E57C496C014}" type="slidenum">
              <a:rPr lang="fr-FR" smtClean="0"/>
              <a:t>28</a:t>
            </a:fld>
            <a:endParaRPr lang="fr-FR"/>
          </a:p>
        </p:txBody>
      </p:sp>
      <p:pic>
        <p:nvPicPr>
          <p:cNvPr id="3" name="Image 2" descr="Une image contenant personne, tenue, orange, main&#10;&#10;Description générée automatiquement">
            <a:extLst>
              <a:ext uri="{FF2B5EF4-FFF2-40B4-BE49-F238E27FC236}">
                <a16:creationId xmlns:a16="http://schemas.microsoft.com/office/drawing/2014/main" id="{D3AC92D1-D882-EFDE-C489-B72E201CA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820" y="1105312"/>
            <a:ext cx="1023863" cy="798995"/>
          </a:xfrm>
          <a:prstGeom prst="rect">
            <a:avLst/>
          </a:prstGeom>
        </p:spPr>
      </p:pic>
      <p:sp>
        <p:nvSpPr>
          <p:cNvPr id="5" name="Espace réservé du texte 4">
            <a:extLst>
              <a:ext uri="{FF2B5EF4-FFF2-40B4-BE49-F238E27FC236}">
                <a16:creationId xmlns:a16="http://schemas.microsoft.com/office/drawing/2014/main" id="{4BF5FFA3-2800-1276-7462-392BAC74CA8C}"/>
              </a:ext>
            </a:extLst>
          </p:cNvPr>
          <p:cNvSpPr>
            <a:spLocks noGrp="1"/>
          </p:cNvSpPr>
          <p:nvPr>
            <p:ph type="body" sz="quarter" idx="16"/>
          </p:nvPr>
        </p:nvSpPr>
        <p:spPr/>
        <p:txBody>
          <a:bodyPr/>
          <a:lstStyle/>
          <a:p>
            <a:r>
              <a:rPr lang="fr-FR"/>
              <a:t>Notre Organisation en mode groupes de travail le jeudi </a:t>
            </a:r>
          </a:p>
        </p:txBody>
      </p:sp>
      <p:sp>
        <p:nvSpPr>
          <p:cNvPr id="12" name="Espace réservé pour une image  11">
            <a:extLst>
              <a:ext uri="{FF2B5EF4-FFF2-40B4-BE49-F238E27FC236}">
                <a16:creationId xmlns:a16="http://schemas.microsoft.com/office/drawing/2014/main" id="{1BB57F79-281E-5E53-456F-393933CCE0C8}"/>
              </a:ext>
            </a:extLst>
          </p:cNvPr>
          <p:cNvSpPr>
            <a:spLocks noGrp="1"/>
          </p:cNvSpPr>
          <p:nvPr>
            <p:ph type="pic" sz="quarter" idx="17"/>
          </p:nvPr>
        </p:nvSpPr>
        <p:spPr/>
        <p:txBody>
          <a:bodyPr/>
          <a:lstStyle/>
          <a:p>
            <a:endParaRPr lang="fr-FR"/>
          </a:p>
        </p:txBody>
      </p:sp>
      <p:pic>
        <p:nvPicPr>
          <p:cNvPr id="22" name="Image 21" descr="Une image contenant intérieur, habits, table, chaise&#10;&#10;Description générée automatiquement">
            <a:extLst>
              <a:ext uri="{FF2B5EF4-FFF2-40B4-BE49-F238E27FC236}">
                <a16:creationId xmlns:a16="http://schemas.microsoft.com/office/drawing/2014/main" id="{72BBCBD8-F69A-7784-F106-C44817F66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2647" y="2505308"/>
            <a:ext cx="3702957" cy="2777218"/>
          </a:xfrm>
          <a:prstGeom prst="rect">
            <a:avLst/>
          </a:prstGeom>
        </p:spPr>
      </p:pic>
    </p:spTree>
    <p:extLst>
      <p:ext uri="{BB962C8B-B14F-4D97-AF65-F5344CB8AC3E}">
        <p14:creationId xmlns:p14="http://schemas.microsoft.com/office/powerpoint/2010/main" val="4137501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texte 24" descr="Les collègues du LAb'UA se réunissent en groupes de travail sur divers thématiques">
            <a:extLst>
              <a:ext uri="{FF2B5EF4-FFF2-40B4-BE49-F238E27FC236}">
                <a16:creationId xmlns:a16="http://schemas.microsoft.com/office/drawing/2014/main" id="{B5C2A80E-B4E9-7552-444C-EDC7758B5004}"/>
              </a:ext>
            </a:extLst>
          </p:cNvPr>
          <p:cNvSpPr>
            <a:spLocks noGrp="1"/>
          </p:cNvSpPr>
          <p:nvPr>
            <p:ph type="body" sz="half" idx="15"/>
          </p:nvPr>
        </p:nvSpPr>
        <p:spPr>
          <a:xfrm>
            <a:off x="4299602" y="2121855"/>
            <a:ext cx="3414120" cy="3335828"/>
          </a:xfrm>
        </p:spPr>
        <p:txBody>
          <a:bodyPr/>
          <a:lstStyle/>
          <a:p>
            <a:pPr marL="257175" indent="-257175" algn="just">
              <a:spcBef>
                <a:spcPts val="525"/>
              </a:spcBef>
              <a:spcAft>
                <a:spcPts val="450"/>
              </a:spcAft>
              <a:buFont typeface="Symbol" pitchFamily="2" charset="2"/>
              <a:buChar char=""/>
            </a:pPr>
            <a:endParaRPr lang="fr-FR" sz="1200">
              <a:ea typeface="Times New Roman" panose="02020603050405020304" pitchFamily="18" charset="0"/>
            </a:endParaRPr>
          </a:p>
          <a:p>
            <a:pPr marL="257175" indent="-257175" algn="just">
              <a:spcBef>
                <a:spcPts val="525"/>
              </a:spcBef>
              <a:spcAft>
                <a:spcPts val="450"/>
              </a:spcAft>
              <a:buFont typeface="Symbol" pitchFamily="2" charset="2"/>
              <a:buChar char=""/>
            </a:pPr>
            <a:endParaRPr lang="fr-FR" sz="1200">
              <a:ea typeface="Times New Roman" panose="02020603050405020304" pitchFamily="18" charset="0"/>
            </a:endParaRPr>
          </a:p>
          <a:p>
            <a:pPr marL="214313" indent="-214313">
              <a:buFont typeface="Arial" panose="020B0604020202020204" pitchFamily="34" charset="0"/>
              <a:buChar char="•"/>
            </a:pPr>
            <a:r>
              <a:rPr lang="fr-FR" sz="1500"/>
              <a:t>Une lettre d’actualité du </a:t>
            </a:r>
            <a:r>
              <a:rPr lang="fr-FR" sz="1500" err="1"/>
              <a:t>Lab’UA</a:t>
            </a:r>
            <a:r>
              <a:rPr lang="fr-FR" sz="1500"/>
              <a:t>  depuis Avril 23</a:t>
            </a:r>
          </a:p>
          <a:p>
            <a:pPr marL="214313" indent="-214313">
              <a:buFont typeface="Arial" panose="020B0604020202020204" pitchFamily="34" charset="0"/>
              <a:buChar char="•"/>
            </a:pPr>
            <a:endParaRPr lang="fr-FR" sz="1500">
              <a:ea typeface="Times New Roman" panose="02020603050405020304" pitchFamily="18" charset="0"/>
              <a:cs typeface="Zeroes Three UnivAngers" panose="02000503000000020004" pitchFamily="2" charset="77"/>
            </a:endParaRPr>
          </a:p>
          <a:p>
            <a:pPr marL="214313" indent="-214313">
              <a:buFont typeface="Arial" panose="020B0604020202020204" pitchFamily="34" charset="0"/>
              <a:buChar char="•"/>
            </a:pPr>
            <a:endParaRPr lang="fr-FR" sz="1500">
              <a:ea typeface="Times New Roman" panose="02020603050405020304" pitchFamily="18" charset="0"/>
              <a:cs typeface="Zeroes Three UnivAngers" panose="02000503000000020004" pitchFamily="2" charset="77"/>
            </a:endParaRPr>
          </a:p>
          <a:p>
            <a:pPr marL="214313" indent="-214313">
              <a:buFont typeface="Arial" panose="020B0604020202020204" pitchFamily="34" charset="0"/>
              <a:buChar char="•"/>
            </a:pPr>
            <a:r>
              <a:rPr lang="fr-FR" sz="1500">
                <a:ea typeface="Times New Roman" panose="02020603050405020304" pitchFamily="18" charset="0"/>
                <a:cs typeface="Zeroes Three UnivAngers" panose="02000503000000020004" pitchFamily="2" charset="77"/>
              </a:rPr>
              <a:t>Participation aux groupes de travail des IP au niveau ALC</a:t>
            </a:r>
          </a:p>
          <a:p>
            <a:pPr marL="214313" indent="-214313">
              <a:buFont typeface="Arial" panose="020B0604020202020204" pitchFamily="34" charset="0"/>
              <a:buChar char="•"/>
            </a:pPr>
            <a:endParaRPr lang="fr-FR" sz="1500"/>
          </a:p>
        </p:txBody>
      </p:sp>
      <p:sp>
        <p:nvSpPr>
          <p:cNvPr id="7" name="Espace réservé du numéro de diapositive 6">
            <a:extLst>
              <a:ext uri="{FF2B5EF4-FFF2-40B4-BE49-F238E27FC236}">
                <a16:creationId xmlns:a16="http://schemas.microsoft.com/office/drawing/2014/main" id="{6DB70756-CE41-19B4-A8B7-BA54756E150C}"/>
              </a:ext>
            </a:extLst>
          </p:cNvPr>
          <p:cNvSpPr>
            <a:spLocks noGrp="1"/>
          </p:cNvSpPr>
          <p:nvPr>
            <p:ph type="sldNum" sz="quarter" idx="12"/>
          </p:nvPr>
        </p:nvSpPr>
        <p:spPr>
          <a:prstGeom prst="rect">
            <a:avLst/>
          </a:prstGeom>
        </p:spPr>
        <p:txBody>
          <a:bodyPr/>
          <a:lstStyle/>
          <a:p>
            <a:fld id="{21CF31C0-EE93-4561-B348-2E57C496C014}" type="slidenum">
              <a:rPr lang="fr-FR" smtClean="0"/>
              <a:t>29</a:t>
            </a:fld>
            <a:endParaRPr lang="fr-FR"/>
          </a:p>
        </p:txBody>
      </p:sp>
      <p:pic>
        <p:nvPicPr>
          <p:cNvPr id="3" name="Image 2" descr="Une image contenant personne, tenue, orange, main&#10;&#10;Description générée automatiquement">
            <a:extLst>
              <a:ext uri="{FF2B5EF4-FFF2-40B4-BE49-F238E27FC236}">
                <a16:creationId xmlns:a16="http://schemas.microsoft.com/office/drawing/2014/main" id="{D3AC92D1-D882-EFDE-C489-B72E201CA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820" y="1130611"/>
            <a:ext cx="1023863" cy="798995"/>
          </a:xfrm>
          <a:prstGeom prst="rect">
            <a:avLst/>
          </a:prstGeom>
        </p:spPr>
      </p:pic>
      <p:sp>
        <p:nvSpPr>
          <p:cNvPr id="5" name="Espace réservé du texte 4">
            <a:extLst>
              <a:ext uri="{FF2B5EF4-FFF2-40B4-BE49-F238E27FC236}">
                <a16:creationId xmlns:a16="http://schemas.microsoft.com/office/drawing/2014/main" id="{4BF5FFA3-2800-1276-7462-392BAC74CA8C}"/>
              </a:ext>
            </a:extLst>
          </p:cNvPr>
          <p:cNvSpPr>
            <a:spLocks noGrp="1"/>
          </p:cNvSpPr>
          <p:nvPr>
            <p:ph type="body" sz="quarter" idx="16"/>
          </p:nvPr>
        </p:nvSpPr>
        <p:spPr/>
        <p:txBody>
          <a:bodyPr/>
          <a:lstStyle/>
          <a:p>
            <a:r>
              <a:rPr lang="fr-FR"/>
              <a:t>Notre Organisation en mode groupes de travail le jeudi </a:t>
            </a:r>
          </a:p>
        </p:txBody>
      </p:sp>
      <p:sp>
        <p:nvSpPr>
          <p:cNvPr id="12" name="Espace réservé pour une image  11">
            <a:extLst>
              <a:ext uri="{FF2B5EF4-FFF2-40B4-BE49-F238E27FC236}">
                <a16:creationId xmlns:a16="http://schemas.microsoft.com/office/drawing/2014/main" id="{1BB57F79-281E-5E53-456F-393933CCE0C8}"/>
              </a:ext>
            </a:extLst>
          </p:cNvPr>
          <p:cNvSpPr>
            <a:spLocks noGrp="1"/>
          </p:cNvSpPr>
          <p:nvPr>
            <p:ph type="pic" sz="quarter" idx="17"/>
          </p:nvPr>
        </p:nvSpPr>
        <p:spPr/>
        <p:txBody>
          <a:bodyPr/>
          <a:lstStyle/>
          <a:p>
            <a:endParaRPr lang="fr-FR"/>
          </a:p>
        </p:txBody>
      </p:sp>
      <p:grpSp>
        <p:nvGrpSpPr>
          <p:cNvPr id="9" name="Groupe 8">
            <a:extLst>
              <a:ext uri="{FF2B5EF4-FFF2-40B4-BE49-F238E27FC236}">
                <a16:creationId xmlns:a16="http://schemas.microsoft.com/office/drawing/2014/main" id="{C2CB6207-30F6-12F9-FFDC-496BE281583F}"/>
              </a:ext>
            </a:extLst>
          </p:cNvPr>
          <p:cNvGrpSpPr/>
          <p:nvPr/>
        </p:nvGrpSpPr>
        <p:grpSpPr>
          <a:xfrm>
            <a:off x="5442178" y="3660253"/>
            <a:ext cx="1128968" cy="654627"/>
            <a:chOff x="7613326" y="3665054"/>
            <a:chExt cx="1505291" cy="872836"/>
          </a:xfrm>
        </p:grpSpPr>
        <p:pic>
          <p:nvPicPr>
            <p:cNvPr id="17" name="Image 16" descr="Une image contenant texte, Police, symbole, logo&#10;&#10;Description générée automatiquement">
              <a:extLst>
                <a:ext uri="{FF2B5EF4-FFF2-40B4-BE49-F238E27FC236}">
                  <a16:creationId xmlns:a16="http://schemas.microsoft.com/office/drawing/2014/main" id="{2D8DFE06-2D7C-C55F-7231-12BA49A97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326" y="3787049"/>
              <a:ext cx="1333500" cy="660400"/>
            </a:xfrm>
            <a:prstGeom prst="rect">
              <a:avLst/>
            </a:prstGeom>
          </p:spPr>
        </p:pic>
        <p:sp>
          <p:nvSpPr>
            <p:cNvPr id="19" name="Rectangle 18">
              <a:extLst>
                <a:ext uri="{FF2B5EF4-FFF2-40B4-BE49-F238E27FC236}">
                  <a16:creationId xmlns:a16="http://schemas.microsoft.com/office/drawing/2014/main" id="{C417211E-7BE7-AC93-5030-BB8A89DA4E68}"/>
                </a:ext>
              </a:extLst>
            </p:cNvPr>
            <p:cNvSpPr/>
            <p:nvPr/>
          </p:nvSpPr>
          <p:spPr>
            <a:xfrm>
              <a:off x="8439744" y="3665054"/>
              <a:ext cx="678873" cy="87283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4" name="Espace réservé du texte 3">
            <a:extLst>
              <a:ext uri="{FF2B5EF4-FFF2-40B4-BE49-F238E27FC236}">
                <a16:creationId xmlns:a16="http://schemas.microsoft.com/office/drawing/2014/main" id="{50A05182-0233-B51D-7B96-B19C7490B4B6}"/>
              </a:ext>
            </a:extLst>
          </p:cNvPr>
          <p:cNvSpPr>
            <a:spLocks noGrp="1"/>
          </p:cNvSpPr>
          <p:nvPr>
            <p:ph type="body" sz="half" idx="13"/>
          </p:nvPr>
        </p:nvSpPr>
        <p:spPr>
          <a:xfrm>
            <a:off x="789617" y="3160790"/>
            <a:ext cx="3414119" cy="1829073"/>
          </a:xfrm>
        </p:spPr>
        <p:txBody>
          <a:bodyPr/>
          <a:lstStyle/>
          <a:p>
            <a:pPr marL="214313" indent="-214313">
              <a:buFont typeface="Arial" panose="020B0604020202020204" pitchFamily="34" charset="0"/>
              <a:buChar char="•"/>
            </a:pPr>
            <a:r>
              <a:rPr lang="fr-FR" sz="1500"/>
              <a:t>Un « fil rouge » qui est repris  dans les 2 groupes de travail « évènements »  et « veille » et qui devient la thématique de la  journée pédagogie  </a:t>
            </a:r>
          </a:p>
        </p:txBody>
      </p:sp>
      <p:sp>
        <p:nvSpPr>
          <p:cNvPr id="8" name="Espace réservé du texte 7">
            <a:extLst>
              <a:ext uri="{FF2B5EF4-FFF2-40B4-BE49-F238E27FC236}">
                <a16:creationId xmlns:a16="http://schemas.microsoft.com/office/drawing/2014/main" id="{DBB2DD54-CBE9-9ED4-D784-678D445BA2F9}"/>
              </a:ext>
            </a:extLst>
          </p:cNvPr>
          <p:cNvSpPr>
            <a:spLocks noGrp="1"/>
          </p:cNvSpPr>
          <p:nvPr>
            <p:ph type="body" sz="half" idx="14"/>
          </p:nvPr>
        </p:nvSpPr>
        <p:spPr>
          <a:xfrm>
            <a:off x="3239470" y="2312142"/>
            <a:ext cx="3202832" cy="526589"/>
          </a:xfrm>
        </p:spPr>
        <p:txBody>
          <a:bodyPr/>
          <a:lstStyle/>
          <a:p>
            <a:r>
              <a:rPr lang="fr-FR" sz="1800" b="1">
                <a:latin typeface="+mn-lt"/>
                <a:ea typeface="Times New Roman" panose="02020603050405020304" pitchFamily="18" charset="0"/>
                <a:cs typeface="Zeroes Three UnivAngers" panose="02000503000000020004" pitchFamily="2" charset="77"/>
              </a:rPr>
              <a:t>Les nouveautés</a:t>
            </a:r>
            <a:endParaRPr lang="fr-FR" sz="1800">
              <a:latin typeface="+mn-lt"/>
              <a:ea typeface="Times New Roman" panose="02020603050405020304" pitchFamily="18" charset="0"/>
              <a:cs typeface="Verdana" panose="020B0604030504040204" pitchFamily="34" charset="0"/>
            </a:endParaRPr>
          </a:p>
        </p:txBody>
      </p:sp>
    </p:spTree>
    <p:extLst>
      <p:ext uri="{BB962C8B-B14F-4D97-AF65-F5344CB8AC3E}">
        <p14:creationId xmlns:p14="http://schemas.microsoft.com/office/powerpoint/2010/main" val="8101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A9F3D0-5AE7-486A-9C22-D265F4B270C5}"/>
              </a:ext>
            </a:extLst>
          </p:cNvPr>
          <p:cNvSpPr>
            <a:spLocks noGrp="1"/>
          </p:cNvSpPr>
          <p:nvPr>
            <p:ph type="body" idx="1"/>
          </p:nvPr>
        </p:nvSpPr>
        <p:spPr/>
        <p:txBody>
          <a:bodyPr vert="horz" lIns="91440" tIns="45720" rIns="91440" bIns="45720" rtlCol="0" anchor="t">
            <a:normAutofit/>
          </a:bodyPr>
          <a:lstStyle/>
          <a:p>
            <a:r>
              <a:rPr lang="fr-FR">
                <a:latin typeface="Verdana"/>
                <a:ea typeface="Verdana"/>
              </a:rPr>
              <a:t>Soumis à validation</a:t>
            </a:r>
            <a:endParaRPr lang="fr-FR"/>
          </a:p>
        </p:txBody>
      </p:sp>
      <p:sp>
        <p:nvSpPr>
          <p:cNvPr id="3" name="Titre 2">
            <a:extLst>
              <a:ext uri="{FF2B5EF4-FFF2-40B4-BE49-F238E27FC236}">
                <a16:creationId xmlns:a16="http://schemas.microsoft.com/office/drawing/2014/main" id="{D060EE4A-DCDD-4434-89A3-EC79AA6F2072}"/>
              </a:ext>
            </a:extLst>
          </p:cNvPr>
          <p:cNvSpPr>
            <a:spLocks noGrp="1"/>
          </p:cNvSpPr>
          <p:nvPr>
            <p:ph type="title"/>
          </p:nvPr>
        </p:nvSpPr>
        <p:spPr>
          <a:xfrm>
            <a:off x="623888" y="543465"/>
            <a:ext cx="7886700" cy="2588460"/>
          </a:xfrm>
        </p:spPr>
        <p:txBody>
          <a:bodyPr>
            <a:normAutofit/>
          </a:bodyPr>
          <a:lstStyle/>
          <a:p>
            <a:r>
              <a:rPr lang="fr-FR" sz="4000" b="0">
                <a:latin typeface="Verdana"/>
                <a:ea typeface="Verdana"/>
                <a:cs typeface="Verdana"/>
              </a:rPr>
              <a:t>Relevé de conclusions </a:t>
            </a:r>
            <a:br>
              <a:rPr lang="fr-FR" sz="4000" b="0">
                <a:latin typeface="Verdana"/>
                <a:ea typeface="Verdana"/>
                <a:cs typeface="Verdana"/>
              </a:rPr>
            </a:br>
            <a:r>
              <a:rPr lang="fr-FR" sz="4000" b="0">
                <a:latin typeface="Verdana"/>
                <a:ea typeface="Verdana"/>
                <a:cs typeface="Verdana"/>
              </a:rPr>
              <a:t>CPN du 31 mars 2023</a:t>
            </a:r>
            <a:endParaRPr lang="fr-FR"/>
          </a:p>
        </p:txBody>
      </p:sp>
    </p:spTree>
    <p:extLst>
      <p:ext uri="{BB962C8B-B14F-4D97-AF65-F5344CB8AC3E}">
        <p14:creationId xmlns:p14="http://schemas.microsoft.com/office/powerpoint/2010/main" val="4176103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70860E2-9983-FBE0-0A45-44BA068E6630}"/>
              </a:ext>
            </a:extLst>
          </p:cNvPr>
          <p:cNvSpPr>
            <a:spLocks noGrp="1"/>
          </p:cNvSpPr>
          <p:nvPr>
            <p:ph type="title"/>
          </p:nvPr>
        </p:nvSpPr>
        <p:spPr/>
        <p:txBody>
          <a:bodyPr/>
          <a:lstStyle/>
          <a:p>
            <a:r>
              <a:rPr lang="fr-FR"/>
              <a:t>Cette année 2022 - 2023</a:t>
            </a:r>
          </a:p>
        </p:txBody>
      </p:sp>
      <p:sp>
        <p:nvSpPr>
          <p:cNvPr id="3" name="Espace réservé du numéro de diapositive 2">
            <a:extLst>
              <a:ext uri="{FF2B5EF4-FFF2-40B4-BE49-F238E27FC236}">
                <a16:creationId xmlns:a16="http://schemas.microsoft.com/office/drawing/2014/main" id="{B3DFFBC5-A1A7-99E1-18D0-EA89087EA4CB}"/>
              </a:ext>
            </a:extLst>
          </p:cNvPr>
          <p:cNvSpPr>
            <a:spLocks noGrp="1"/>
          </p:cNvSpPr>
          <p:nvPr>
            <p:ph type="sldNum" sz="quarter" idx="12"/>
          </p:nvPr>
        </p:nvSpPr>
        <p:spPr/>
        <p:txBody>
          <a:bodyPr/>
          <a:lstStyle/>
          <a:p>
            <a:fld id="{21CF31C0-EE93-4561-B348-2E57C496C014}" type="slidenum">
              <a:rPr lang="fr-FR" smtClean="0"/>
              <a:t>30</a:t>
            </a:fld>
            <a:endParaRPr lang="fr-FR"/>
          </a:p>
        </p:txBody>
      </p:sp>
      <p:pic>
        <p:nvPicPr>
          <p:cNvPr id="8" name="Espace réservé pour une image  7">
            <a:extLst>
              <a:ext uri="{FF2B5EF4-FFF2-40B4-BE49-F238E27FC236}">
                <a16:creationId xmlns:a16="http://schemas.microsoft.com/office/drawing/2014/main" id="{76DCC744-0533-1CF6-2BD6-A29FDC70A2DA}"/>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968" r="1968"/>
          <a:stretch/>
        </p:blipFill>
        <p:spPr/>
      </p:pic>
    </p:spTree>
    <p:extLst>
      <p:ext uri="{BB962C8B-B14F-4D97-AF65-F5344CB8AC3E}">
        <p14:creationId xmlns:p14="http://schemas.microsoft.com/office/powerpoint/2010/main" val="2672301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8B0D83EE-75FC-0DC8-9287-C9B206B0A8B2}"/>
              </a:ext>
            </a:extLst>
          </p:cNvPr>
          <p:cNvSpPr>
            <a:spLocks noGrp="1"/>
          </p:cNvSpPr>
          <p:nvPr>
            <p:ph type="body" sz="half" idx="13"/>
          </p:nvPr>
        </p:nvSpPr>
        <p:spPr>
          <a:xfrm>
            <a:off x="661957" y="2713692"/>
            <a:ext cx="2909746" cy="2287774"/>
          </a:xfrm>
        </p:spPr>
        <p:txBody>
          <a:bodyPr/>
          <a:lstStyle/>
          <a:p>
            <a:r>
              <a:rPr lang="fr-FR"/>
              <a:t>…Ce dossier thématique, produit par les </a:t>
            </a:r>
            <a:r>
              <a:rPr lang="fr-FR" err="1"/>
              <a:t>ingénieur.es</a:t>
            </a:r>
            <a:r>
              <a:rPr lang="fr-FR"/>
              <a:t> pédagogiques du </a:t>
            </a:r>
            <a:r>
              <a:rPr lang="fr-FR" err="1"/>
              <a:t>Lab’UA</a:t>
            </a:r>
            <a:r>
              <a:rPr lang="fr-FR"/>
              <a:t>, explore les différentes perspectives de l’</a:t>
            </a:r>
            <a:r>
              <a:rPr lang="fr-FR" b="1"/>
              <a:t>évaluation en ligne</a:t>
            </a:r>
            <a:r>
              <a:rPr lang="fr-FR"/>
              <a:t> dans le contexte de l’enseignement supérieur à l’Université d’Angers. …</a:t>
            </a:r>
          </a:p>
        </p:txBody>
      </p:sp>
      <p:sp>
        <p:nvSpPr>
          <p:cNvPr id="9" name="Espace réservé du texte 8">
            <a:extLst>
              <a:ext uri="{FF2B5EF4-FFF2-40B4-BE49-F238E27FC236}">
                <a16:creationId xmlns:a16="http://schemas.microsoft.com/office/drawing/2014/main" id="{24C550CD-297B-485D-A76F-D3ABE106459A}"/>
              </a:ext>
            </a:extLst>
          </p:cNvPr>
          <p:cNvSpPr>
            <a:spLocks noGrp="1"/>
          </p:cNvSpPr>
          <p:nvPr>
            <p:ph type="body" sz="quarter" idx="16"/>
          </p:nvPr>
        </p:nvSpPr>
        <p:spPr>
          <a:xfrm>
            <a:off x="628650" y="1989285"/>
            <a:ext cx="4439145" cy="314916"/>
          </a:xfrm>
        </p:spPr>
        <p:txBody>
          <a:bodyPr/>
          <a:lstStyle/>
          <a:p>
            <a:r>
              <a:rPr lang="fr-FR" b="1"/>
              <a:t>Fil rouge 22 - 23 : L’évaluation en ligne, optimisation ou dégradation ?</a:t>
            </a:r>
          </a:p>
          <a:p>
            <a:r>
              <a:rPr lang="fr-FR" b="1"/>
              <a:t>Dossier téléchargeable sur le site web du </a:t>
            </a:r>
            <a:r>
              <a:rPr lang="fr-FR" b="1" err="1"/>
              <a:t>Lab’UA</a:t>
            </a:r>
            <a:endParaRPr lang="fr-FR" b="1"/>
          </a:p>
          <a:p>
            <a:r>
              <a:rPr lang="fr-FR" b="1"/>
              <a:t>https://</a:t>
            </a:r>
            <a:r>
              <a:rPr lang="fr-FR" b="1" err="1"/>
              <a:t>labua.univ-angers.fr</a:t>
            </a:r>
            <a:r>
              <a:rPr lang="fr-FR" b="1"/>
              <a:t>/</a:t>
            </a:r>
          </a:p>
        </p:txBody>
      </p:sp>
      <p:sp>
        <p:nvSpPr>
          <p:cNvPr id="3" name="Espace réservé du numéro de diapositive 2">
            <a:extLst>
              <a:ext uri="{FF2B5EF4-FFF2-40B4-BE49-F238E27FC236}">
                <a16:creationId xmlns:a16="http://schemas.microsoft.com/office/drawing/2014/main" id="{4A544035-CC55-3FE9-6EA3-55A96FE73C00}"/>
              </a:ext>
            </a:extLst>
          </p:cNvPr>
          <p:cNvSpPr>
            <a:spLocks noGrp="1"/>
          </p:cNvSpPr>
          <p:nvPr>
            <p:ph type="sldNum" sz="quarter" idx="12"/>
          </p:nvPr>
        </p:nvSpPr>
        <p:spPr>
          <a:prstGeom prst="rect">
            <a:avLst/>
          </a:prstGeom>
        </p:spPr>
        <p:txBody>
          <a:bodyPr/>
          <a:lstStyle/>
          <a:p>
            <a:fld id="{21CF31C0-EE93-4561-B348-2E57C496C014}" type="slidenum">
              <a:rPr lang="fr-FR" smtClean="0"/>
              <a:t>31</a:t>
            </a:fld>
            <a:endParaRPr lang="fr-FR"/>
          </a:p>
        </p:txBody>
      </p:sp>
      <p:pic>
        <p:nvPicPr>
          <p:cNvPr id="20" name="Espace réservé pour une image  19">
            <a:extLst>
              <a:ext uri="{FF2B5EF4-FFF2-40B4-BE49-F238E27FC236}">
                <a16:creationId xmlns:a16="http://schemas.microsoft.com/office/drawing/2014/main" id="{D54472D1-8C13-E83E-E3AE-FE0D1009323F}"/>
              </a:ext>
              <a:ext uri="{C183D7F6-B498-43B3-948B-1728B52AA6E4}">
                <adec:decorative xmlns:adec="http://schemas.microsoft.com/office/drawing/2017/decorative" val="1"/>
              </a:ext>
            </a:extLst>
          </p:cNvPr>
          <p:cNvPicPr>
            <a:picLocks noGrp="1"/>
          </p:cNvPicPr>
          <p:nvPr>
            <p:ph type="pic" sz="quarter" idx="17"/>
          </p:nvPr>
        </p:nvPicPr>
        <p:blipFill rotWithShape="1">
          <a:blip r:embed="rId3">
            <a:extLst>
              <a:ext uri="{28A0092B-C50C-407E-A947-70E740481C1C}">
                <a14:useLocalDpi xmlns:a14="http://schemas.microsoft.com/office/drawing/2010/main" val="0"/>
              </a:ext>
            </a:extLst>
          </a:blip>
          <a:srcRect l="3999" r="3999"/>
          <a:stretch/>
        </p:blipFill>
        <p:spPr/>
      </p:pic>
      <p:pic>
        <p:nvPicPr>
          <p:cNvPr id="11" name="Image 10" descr="Une image contenant texte, capture d’écran, Police, logo&#10;&#10;Description générée automatiquement">
            <a:hlinkClick r:id="rId4" tooltip="Redirection vers l'article"/>
            <a:extLst>
              <a:ext uri="{FF2B5EF4-FFF2-40B4-BE49-F238E27FC236}">
                <a16:creationId xmlns:a16="http://schemas.microsoft.com/office/drawing/2014/main" id="{9A8FEAC7-CF21-B69D-1523-1843F404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8625" y="4300340"/>
            <a:ext cx="1443800" cy="1110615"/>
          </a:xfrm>
          <a:prstGeom prst="rect">
            <a:avLst/>
          </a:prstGeom>
        </p:spPr>
      </p:pic>
      <p:pic>
        <p:nvPicPr>
          <p:cNvPr id="4" name="Image 3" descr="Une image contenant texte, capture d’écran, habits, personne&#10;&#10;Description générée automatiquement">
            <a:extLst>
              <a:ext uri="{FF2B5EF4-FFF2-40B4-BE49-F238E27FC236}">
                <a16:creationId xmlns:a16="http://schemas.microsoft.com/office/drawing/2014/main" id="{E36DF444-0AE0-8EB7-CF6C-21928DDEF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1129" y="1570242"/>
            <a:ext cx="2723264" cy="3853781"/>
          </a:xfrm>
          <a:prstGeom prst="rect">
            <a:avLst/>
          </a:prstGeom>
        </p:spPr>
      </p:pic>
      <p:sp>
        <p:nvSpPr>
          <p:cNvPr id="7" name="Espace réservé du texte 6">
            <a:extLst>
              <a:ext uri="{FF2B5EF4-FFF2-40B4-BE49-F238E27FC236}">
                <a16:creationId xmlns:a16="http://schemas.microsoft.com/office/drawing/2014/main" id="{79E4AA06-62BE-FB86-4E02-E2AF7517FD21}"/>
              </a:ext>
            </a:extLst>
          </p:cNvPr>
          <p:cNvSpPr>
            <a:spLocks noGrp="1"/>
          </p:cNvSpPr>
          <p:nvPr>
            <p:ph type="body" sz="half" idx="15"/>
          </p:nvPr>
        </p:nvSpPr>
        <p:spPr/>
        <p:txBody>
          <a:bodyPr/>
          <a:lstStyle/>
          <a:p>
            <a:endParaRPr lang="fr-FR"/>
          </a:p>
        </p:txBody>
      </p:sp>
    </p:spTree>
    <p:extLst>
      <p:ext uri="{BB962C8B-B14F-4D97-AF65-F5344CB8AC3E}">
        <p14:creationId xmlns:p14="http://schemas.microsoft.com/office/powerpoint/2010/main" val="3485711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70860E2-9983-FBE0-0A45-44BA068E6630}"/>
              </a:ext>
            </a:extLst>
          </p:cNvPr>
          <p:cNvSpPr>
            <a:spLocks noGrp="1"/>
          </p:cNvSpPr>
          <p:nvPr>
            <p:ph type="title"/>
          </p:nvPr>
        </p:nvSpPr>
        <p:spPr>
          <a:xfrm>
            <a:off x="2526682" y="2046456"/>
            <a:ext cx="5169518" cy="2765088"/>
          </a:xfrm>
        </p:spPr>
        <p:txBody>
          <a:bodyPr/>
          <a:lstStyle/>
          <a:p>
            <a:pPr algn="ctr"/>
            <a:r>
              <a:rPr lang="fr-FR"/>
              <a:t>L’année prochaine ?</a:t>
            </a:r>
          </a:p>
        </p:txBody>
      </p:sp>
      <p:sp>
        <p:nvSpPr>
          <p:cNvPr id="3" name="Espace réservé du numéro de diapositive 2">
            <a:extLst>
              <a:ext uri="{FF2B5EF4-FFF2-40B4-BE49-F238E27FC236}">
                <a16:creationId xmlns:a16="http://schemas.microsoft.com/office/drawing/2014/main" id="{B3DFFBC5-A1A7-99E1-18D0-EA89087EA4CB}"/>
              </a:ext>
            </a:extLst>
          </p:cNvPr>
          <p:cNvSpPr>
            <a:spLocks noGrp="1"/>
          </p:cNvSpPr>
          <p:nvPr>
            <p:ph type="sldNum" sz="quarter" idx="12"/>
          </p:nvPr>
        </p:nvSpPr>
        <p:spPr/>
        <p:txBody>
          <a:bodyPr/>
          <a:lstStyle/>
          <a:p>
            <a:fld id="{21CF31C0-EE93-4561-B348-2E57C496C014}" type="slidenum">
              <a:rPr lang="fr-FR" smtClean="0"/>
              <a:t>32</a:t>
            </a:fld>
            <a:endParaRPr lang="fr-FR"/>
          </a:p>
        </p:txBody>
      </p:sp>
      <p:pic>
        <p:nvPicPr>
          <p:cNvPr id="8" name="Espace réservé pour une image  7">
            <a:extLst>
              <a:ext uri="{FF2B5EF4-FFF2-40B4-BE49-F238E27FC236}">
                <a16:creationId xmlns:a16="http://schemas.microsoft.com/office/drawing/2014/main" id="{76DCC744-0533-1CF6-2BD6-A29FDC70A2DA}"/>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968" r="1968"/>
          <a:stretch/>
        </p:blipFill>
        <p:spPr/>
      </p:pic>
    </p:spTree>
    <p:extLst>
      <p:ext uri="{BB962C8B-B14F-4D97-AF65-F5344CB8AC3E}">
        <p14:creationId xmlns:p14="http://schemas.microsoft.com/office/powerpoint/2010/main" val="2770170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012A0DA-3D5E-B812-D88A-9227F8D809A6}"/>
              </a:ext>
            </a:extLst>
          </p:cNvPr>
          <p:cNvSpPr>
            <a:spLocks noGrp="1"/>
          </p:cNvSpPr>
          <p:nvPr>
            <p:ph type="body" sz="half" idx="13"/>
          </p:nvPr>
        </p:nvSpPr>
        <p:spPr/>
        <p:txBody>
          <a:bodyPr/>
          <a:lstStyle/>
          <a:p>
            <a:endParaRPr lang="fr-FR"/>
          </a:p>
        </p:txBody>
      </p:sp>
      <p:sp>
        <p:nvSpPr>
          <p:cNvPr id="3" name="Espace réservé du texte 2">
            <a:extLst>
              <a:ext uri="{FF2B5EF4-FFF2-40B4-BE49-F238E27FC236}">
                <a16:creationId xmlns:a16="http://schemas.microsoft.com/office/drawing/2014/main" id="{C3DC286F-8A2C-43C2-F9E1-4EE1FC20B263}"/>
              </a:ext>
            </a:extLst>
          </p:cNvPr>
          <p:cNvSpPr>
            <a:spLocks noGrp="1"/>
          </p:cNvSpPr>
          <p:nvPr>
            <p:ph type="body" sz="half" idx="14"/>
          </p:nvPr>
        </p:nvSpPr>
        <p:spPr/>
        <p:txBody>
          <a:bodyPr/>
          <a:lstStyle/>
          <a:p>
            <a:endParaRPr lang="fr-FR"/>
          </a:p>
        </p:txBody>
      </p:sp>
      <p:sp>
        <p:nvSpPr>
          <p:cNvPr id="4" name="Espace réservé du texte 3">
            <a:extLst>
              <a:ext uri="{FF2B5EF4-FFF2-40B4-BE49-F238E27FC236}">
                <a16:creationId xmlns:a16="http://schemas.microsoft.com/office/drawing/2014/main" id="{5F28A3BC-2628-2414-4213-2CB2E6CD9A4A}"/>
              </a:ext>
            </a:extLst>
          </p:cNvPr>
          <p:cNvSpPr>
            <a:spLocks noGrp="1"/>
          </p:cNvSpPr>
          <p:nvPr>
            <p:ph type="body" sz="half" idx="15"/>
          </p:nvPr>
        </p:nvSpPr>
        <p:spPr>
          <a:xfrm>
            <a:off x="4311785" y="2575436"/>
            <a:ext cx="3362608" cy="2710331"/>
          </a:xfrm>
        </p:spPr>
        <p:txBody>
          <a:bodyPr/>
          <a:lstStyle/>
          <a:p>
            <a:r>
              <a:rPr lang="fr-FR" b="1"/>
              <a:t>Thématique de l’année 23 – 24 :</a:t>
            </a:r>
            <a:br>
              <a:rPr lang="fr-FR"/>
            </a:br>
            <a:r>
              <a:rPr lang="fr-FR"/>
              <a:t>Objectifs de développement durable dans la formation</a:t>
            </a:r>
          </a:p>
          <a:p>
            <a:r>
              <a:rPr lang="fr-FR" b="1"/>
              <a:t>Nouveauté :</a:t>
            </a:r>
          </a:p>
          <a:p>
            <a:r>
              <a:rPr lang="fr-FR"/>
              <a:t>Nos évènements et ateliers seront regroupés en  semaine de la pédagogie en janvier et juin 2024</a:t>
            </a:r>
          </a:p>
        </p:txBody>
      </p:sp>
      <p:sp>
        <p:nvSpPr>
          <p:cNvPr id="5" name="Espace réservé du texte 4">
            <a:extLst>
              <a:ext uri="{FF2B5EF4-FFF2-40B4-BE49-F238E27FC236}">
                <a16:creationId xmlns:a16="http://schemas.microsoft.com/office/drawing/2014/main" id="{14E6C761-A4A1-61FA-CA82-300BFE010D9A}"/>
              </a:ext>
            </a:extLst>
          </p:cNvPr>
          <p:cNvSpPr>
            <a:spLocks noGrp="1"/>
          </p:cNvSpPr>
          <p:nvPr>
            <p:ph type="body" sz="quarter" idx="16"/>
          </p:nvPr>
        </p:nvSpPr>
        <p:spPr/>
        <p:txBody>
          <a:bodyPr/>
          <a:lstStyle/>
          <a:p>
            <a:endParaRPr lang="fr-FR"/>
          </a:p>
        </p:txBody>
      </p:sp>
      <p:sp>
        <p:nvSpPr>
          <p:cNvPr id="6" name="Espace réservé du numéro de diapositive 5">
            <a:extLst>
              <a:ext uri="{FF2B5EF4-FFF2-40B4-BE49-F238E27FC236}">
                <a16:creationId xmlns:a16="http://schemas.microsoft.com/office/drawing/2014/main" id="{F2F50D79-416D-1196-2D16-99EA3EF1ED0B}"/>
              </a:ext>
            </a:extLst>
          </p:cNvPr>
          <p:cNvSpPr>
            <a:spLocks noGrp="1"/>
          </p:cNvSpPr>
          <p:nvPr>
            <p:ph type="sldNum" sz="quarter" idx="12"/>
          </p:nvPr>
        </p:nvSpPr>
        <p:spPr/>
        <p:txBody>
          <a:bodyPr/>
          <a:lstStyle/>
          <a:p>
            <a:fld id="{21CF31C0-EE93-4561-B348-2E57C496C014}" type="slidenum">
              <a:rPr lang="fr-FR" smtClean="0"/>
              <a:pPr/>
              <a:t>33</a:t>
            </a:fld>
            <a:endParaRPr lang="fr-FR"/>
          </a:p>
        </p:txBody>
      </p:sp>
      <p:pic>
        <p:nvPicPr>
          <p:cNvPr id="9" name="Espace réservé pour une image  8" descr="photos des collègues du Lab'UA en mode travail autour d'une table">
            <a:extLst>
              <a:ext uri="{FF2B5EF4-FFF2-40B4-BE49-F238E27FC236}">
                <a16:creationId xmlns:a16="http://schemas.microsoft.com/office/drawing/2014/main" id="{3ACA80F9-EBF6-7564-F1C8-69AD5F7024A9}"/>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2481" r="12481"/>
          <a:stretch>
            <a:fillRect/>
          </a:stretch>
        </p:blipFill>
        <p:spPr>
          <a:xfrm>
            <a:off x="628651" y="1885950"/>
            <a:ext cx="3604562" cy="3604562"/>
          </a:xfrm>
        </p:spPr>
      </p:pic>
      <p:pic>
        <p:nvPicPr>
          <p:cNvPr id="7" name="Image 6" descr="Une image contenant léger&#10;&#10;Description générée automatiquement">
            <a:extLst>
              <a:ext uri="{FF2B5EF4-FFF2-40B4-BE49-F238E27FC236}">
                <a16:creationId xmlns:a16="http://schemas.microsoft.com/office/drawing/2014/main" id="{1AD2C576-CDE4-F211-A073-FE6501B81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0863">
            <a:off x="4064721" y="1124908"/>
            <a:ext cx="739325" cy="762143"/>
          </a:xfrm>
          <a:prstGeom prst="rect">
            <a:avLst/>
          </a:prstGeom>
        </p:spPr>
      </p:pic>
    </p:spTree>
    <p:extLst>
      <p:ext uri="{BB962C8B-B14F-4D97-AF65-F5344CB8AC3E}">
        <p14:creationId xmlns:p14="http://schemas.microsoft.com/office/powerpoint/2010/main" val="2787421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70860E2-9983-FBE0-0A45-44BA068E6630}"/>
              </a:ext>
            </a:extLst>
          </p:cNvPr>
          <p:cNvSpPr>
            <a:spLocks noGrp="1"/>
          </p:cNvSpPr>
          <p:nvPr>
            <p:ph type="title"/>
          </p:nvPr>
        </p:nvSpPr>
        <p:spPr/>
        <p:txBody>
          <a:bodyPr/>
          <a:lstStyle/>
          <a:p>
            <a:r>
              <a:rPr lang="fr-FR"/>
              <a:t>Un anniversaire : les 10 ans de la journée pédagogie</a:t>
            </a:r>
          </a:p>
        </p:txBody>
      </p:sp>
      <p:sp>
        <p:nvSpPr>
          <p:cNvPr id="3" name="Espace réservé du numéro de diapositive 2">
            <a:extLst>
              <a:ext uri="{FF2B5EF4-FFF2-40B4-BE49-F238E27FC236}">
                <a16:creationId xmlns:a16="http://schemas.microsoft.com/office/drawing/2014/main" id="{B3DFFBC5-A1A7-99E1-18D0-EA89087EA4CB}"/>
              </a:ext>
            </a:extLst>
          </p:cNvPr>
          <p:cNvSpPr>
            <a:spLocks noGrp="1"/>
          </p:cNvSpPr>
          <p:nvPr>
            <p:ph type="sldNum" sz="quarter" idx="12"/>
          </p:nvPr>
        </p:nvSpPr>
        <p:spPr/>
        <p:txBody>
          <a:bodyPr/>
          <a:lstStyle/>
          <a:p>
            <a:fld id="{21CF31C0-EE93-4561-B348-2E57C496C014}" type="slidenum">
              <a:rPr lang="fr-FR" smtClean="0"/>
              <a:t>34</a:t>
            </a:fld>
            <a:endParaRPr lang="fr-FR"/>
          </a:p>
        </p:txBody>
      </p:sp>
      <p:pic>
        <p:nvPicPr>
          <p:cNvPr id="8" name="Espace réservé pour une image  7">
            <a:extLst>
              <a:ext uri="{FF2B5EF4-FFF2-40B4-BE49-F238E27FC236}">
                <a16:creationId xmlns:a16="http://schemas.microsoft.com/office/drawing/2014/main" id="{76DCC744-0533-1CF6-2BD6-A29FDC70A2DA}"/>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1968" r="1968"/>
          <a:stretch/>
        </p:blipFill>
        <p:spPr/>
      </p:pic>
    </p:spTree>
    <p:extLst>
      <p:ext uri="{BB962C8B-B14F-4D97-AF65-F5344CB8AC3E}">
        <p14:creationId xmlns:p14="http://schemas.microsoft.com/office/powerpoint/2010/main" val="3336903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28C091C-905C-43BE-0AB4-BF3C7DD6B04D}"/>
              </a:ext>
            </a:extLst>
          </p:cNvPr>
          <p:cNvSpPr>
            <a:spLocks noGrp="1"/>
          </p:cNvSpPr>
          <p:nvPr>
            <p:ph type="sldNum" sz="quarter" idx="12"/>
          </p:nvPr>
        </p:nvSpPr>
        <p:spPr>
          <a:prstGeom prst="rect">
            <a:avLst/>
          </a:prstGeom>
        </p:spPr>
        <p:txBody>
          <a:bodyPr/>
          <a:lstStyle/>
          <a:p>
            <a:fld id="{21CF31C0-EE93-4561-B348-2E57C496C014}" type="slidenum">
              <a:rPr lang="fr-FR" smtClean="0"/>
              <a:t>35</a:t>
            </a:fld>
            <a:endParaRPr lang="fr-FR"/>
          </a:p>
        </p:txBody>
      </p:sp>
      <p:pic>
        <p:nvPicPr>
          <p:cNvPr id="14" name="Image 13" descr="Une image contenant texte, capture d’écran, Site web, Page web&#10;&#10;Description générée automatiquement">
            <a:extLst>
              <a:ext uri="{FF2B5EF4-FFF2-40B4-BE49-F238E27FC236}">
                <a16:creationId xmlns:a16="http://schemas.microsoft.com/office/drawing/2014/main" id="{87F66922-D29A-076F-379B-E1C12CD1D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71" y="2069152"/>
            <a:ext cx="4811669" cy="3433550"/>
          </a:xfrm>
          <a:prstGeom prst="rect">
            <a:avLst/>
          </a:prstGeom>
        </p:spPr>
      </p:pic>
      <p:sp>
        <p:nvSpPr>
          <p:cNvPr id="3" name="Espace réservé du texte 2">
            <a:extLst>
              <a:ext uri="{FF2B5EF4-FFF2-40B4-BE49-F238E27FC236}">
                <a16:creationId xmlns:a16="http://schemas.microsoft.com/office/drawing/2014/main" id="{59B5D164-A06B-5E87-3583-ECCA4BA38486}"/>
              </a:ext>
            </a:extLst>
          </p:cNvPr>
          <p:cNvSpPr>
            <a:spLocks noGrp="1"/>
          </p:cNvSpPr>
          <p:nvPr>
            <p:ph type="body" sz="half" idx="2"/>
          </p:nvPr>
        </p:nvSpPr>
        <p:spPr>
          <a:xfrm>
            <a:off x="604987" y="1794952"/>
            <a:ext cx="5030396" cy="331481"/>
          </a:xfrm>
        </p:spPr>
        <p:txBody>
          <a:bodyPr/>
          <a:lstStyle/>
          <a:p>
            <a:r>
              <a:rPr lang="fr-FR" sz="1800"/>
              <a:t>1</a:t>
            </a:r>
            <a:r>
              <a:rPr lang="fr-FR" sz="1800" baseline="30000"/>
              <a:t>ère</a:t>
            </a:r>
            <a:r>
              <a:rPr lang="fr-FR" sz="1800"/>
              <a:t> journée pédagogie UA le 16/05/13 </a:t>
            </a:r>
          </a:p>
        </p:txBody>
      </p:sp>
      <p:pic>
        <p:nvPicPr>
          <p:cNvPr id="19" name="Image 18" descr="Une image contenant gâteau d’anniversaire, dessert, produits de boulangerie, bougie&#10;">
            <a:extLst>
              <a:ext uri="{FF2B5EF4-FFF2-40B4-BE49-F238E27FC236}">
                <a16:creationId xmlns:a16="http://schemas.microsoft.com/office/drawing/2014/main" id="{737FBD5F-2895-8934-219A-9A48F2244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110" y="3589419"/>
            <a:ext cx="1913283" cy="1913283"/>
          </a:xfrm>
          <a:prstGeom prst="rect">
            <a:avLst/>
          </a:prstGeom>
        </p:spPr>
      </p:pic>
      <p:sp>
        <p:nvSpPr>
          <p:cNvPr id="22" name="Rectangle 21">
            <a:extLst>
              <a:ext uri="{FF2B5EF4-FFF2-40B4-BE49-F238E27FC236}">
                <a16:creationId xmlns:a16="http://schemas.microsoft.com/office/drawing/2014/main" id="{A0F9146B-807F-A979-9822-FAA02DDC66B6}"/>
              </a:ext>
            </a:extLst>
          </p:cNvPr>
          <p:cNvSpPr/>
          <p:nvPr/>
        </p:nvSpPr>
        <p:spPr>
          <a:xfrm>
            <a:off x="6093498" y="3396864"/>
            <a:ext cx="1581203" cy="692497"/>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fr-FR" sz="4050" b="1">
                <a:ln/>
                <a:solidFill>
                  <a:schemeClr val="accent4"/>
                </a:solidFill>
              </a:rPr>
              <a:t>10 Ans</a:t>
            </a:r>
          </a:p>
        </p:txBody>
      </p:sp>
      <p:sp>
        <p:nvSpPr>
          <p:cNvPr id="2" name="Espace réservé du texte 3">
            <a:extLst>
              <a:ext uri="{FF2B5EF4-FFF2-40B4-BE49-F238E27FC236}">
                <a16:creationId xmlns:a16="http://schemas.microsoft.com/office/drawing/2014/main" id="{43BABDEA-3D1B-7536-9623-BAE1B19EB30B}"/>
              </a:ext>
            </a:extLst>
          </p:cNvPr>
          <p:cNvSpPr txBox="1">
            <a:spLocks/>
          </p:cNvSpPr>
          <p:nvPr/>
        </p:nvSpPr>
        <p:spPr>
          <a:xfrm>
            <a:off x="5179595" y="1784141"/>
            <a:ext cx="2806366" cy="1913283"/>
          </a:xfrm>
          <a:prstGeom prst="rect">
            <a:avLst/>
          </a:prstGeom>
        </p:spPr>
        <p:txBody>
          <a:bodyPr/>
          <a:lstStyle>
            <a:defPPr>
              <a:defRPr lang="fr-FR"/>
            </a:defPPr>
            <a:lvl1pPr marL="0" algn="ctr" defTabSz="914400" rtl="0" eaLnBrk="1" latinLnBrk="0" hangingPunct="1">
              <a:defRPr sz="1800" kern="1200">
                <a:solidFill>
                  <a:srgbClr val="034466"/>
                </a:solidFill>
                <a:latin typeface="UA Poppins Texte" panose="00000600000000000000" pitchFamily="50" charset="0"/>
                <a:ea typeface="+mn-ea"/>
                <a:cs typeface="UA Poppins Texte" panose="00000600000000000000"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1350" spc="-113">
                <a:solidFill>
                  <a:schemeClr val="tx1"/>
                </a:solidFill>
                <a:latin typeface="+mn-lt"/>
              </a:rPr>
              <a:t>Programme :</a:t>
            </a:r>
          </a:p>
          <a:p>
            <a:pPr algn="l"/>
            <a:r>
              <a:rPr lang="fr-FR" sz="1350" spc="-113">
                <a:solidFill>
                  <a:schemeClr val="tx1"/>
                </a:solidFill>
                <a:latin typeface="+mn-lt"/>
              </a:rPr>
              <a:t>Présentation des UNT (</a:t>
            </a:r>
            <a:r>
              <a:rPr lang="fr-FR" sz="1350" spc="-113" err="1">
                <a:solidFill>
                  <a:schemeClr val="tx1"/>
                </a:solidFill>
                <a:latin typeface="+mn-lt"/>
              </a:rPr>
              <a:t>Unisciel</a:t>
            </a:r>
            <a:r>
              <a:rPr lang="fr-FR" sz="1350" spc="-113">
                <a:solidFill>
                  <a:schemeClr val="tx1"/>
                </a:solidFill>
                <a:latin typeface="+mn-lt"/>
              </a:rPr>
              <a:t>)</a:t>
            </a:r>
          </a:p>
          <a:p>
            <a:pPr algn="l"/>
            <a:r>
              <a:rPr lang="fr-FR" sz="1350" spc="-113">
                <a:solidFill>
                  <a:schemeClr val="tx1"/>
                </a:solidFill>
                <a:latin typeface="+mn-lt"/>
              </a:rPr>
              <a:t>Présentation formations hybrides / à distance</a:t>
            </a:r>
          </a:p>
          <a:p>
            <a:pPr algn="l"/>
            <a:r>
              <a:rPr lang="fr-FR" sz="1350" spc="-113">
                <a:solidFill>
                  <a:schemeClr val="tx1"/>
                </a:solidFill>
                <a:latin typeface="+mn-lt"/>
              </a:rPr>
              <a:t>Tests de positionnement en L1 Sciences</a:t>
            </a:r>
          </a:p>
          <a:p>
            <a:pPr algn="l"/>
            <a:r>
              <a:rPr lang="fr-FR" sz="1350" spc="-113">
                <a:solidFill>
                  <a:schemeClr val="tx1"/>
                </a:solidFill>
                <a:latin typeface="+mn-lt"/>
              </a:rPr>
              <a:t>Boitiers électroniques de vote en amphi</a:t>
            </a:r>
          </a:p>
          <a:p>
            <a:pPr algn="l"/>
            <a:r>
              <a:rPr lang="fr-FR" sz="1350" spc="-113">
                <a:solidFill>
                  <a:schemeClr val="tx1"/>
                </a:solidFill>
                <a:latin typeface="+mn-lt"/>
              </a:rPr>
              <a:t>Auto-évaluation en ligne (Moodle)</a:t>
            </a:r>
          </a:p>
          <a:p>
            <a:pPr algn="l"/>
            <a:r>
              <a:rPr lang="fr-FR" sz="1350" spc="-113">
                <a:solidFill>
                  <a:schemeClr val="tx1"/>
                </a:solidFill>
                <a:latin typeface="+mn-lt"/>
              </a:rPr>
              <a:t>Droits d’auteur</a:t>
            </a:r>
          </a:p>
          <a:p>
            <a:pPr algn="l"/>
            <a:r>
              <a:rPr lang="fr-FR" sz="1350" spc="-113">
                <a:solidFill>
                  <a:schemeClr val="tx1"/>
                </a:solidFill>
                <a:latin typeface="+mn-lt"/>
              </a:rPr>
              <a:t>E-portfolio</a:t>
            </a:r>
          </a:p>
          <a:p>
            <a:pPr algn="l"/>
            <a:r>
              <a:rPr lang="fr-FR" sz="1350" spc="-113" err="1">
                <a:solidFill>
                  <a:schemeClr val="tx1"/>
                </a:solidFill>
                <a:latin typeface="+mn-lt"/>
              </a:rPr>
              <a:t>Numéril@ng</a:t>
            </a:r>
            <a:endParaRPr lang="fr-FR" sz="1350" spc="-113">
              <a:solidFill>
                <a:schemeClr val="tx1"/>
              </a:solidFill>
              <a:latin typeface="+mn-lt"/>
            </a:endParaRPr>
          </a:p>
          <a:p>
            <a:pPr algn="l"/>
            <a:endParaRPr lang="fr-FR" sz="1350"/>
          </a:p>
        </p:txBody>
      </p:sp>
      <p:pic>
        <p:nvPicPr>
          <p:cNvPr id="13" name="Espace réservé pour une image  12">
            <a:extLst>
              <a:ext uri="{FF2B5EF4-FFF2-40B4-BE49-F238E27FC236}">
                <a16:creationId xmlns:a16="http://schemas.microsoft.com/office/drawing/2014/main" id="{F0129834-D9A0-5971-1A19-E9C3D99E1942}"/>
              </a:ext>
              <a:ext uri="{C183D7F6-B498-43B3-948B-1728B52AA6E4}">
                <adec:decorative xmlns:adec="http://schemas.microsoft.com/office/drawing/2017/decorative" val="1"/>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39" r="39"/>
          <a:stretch>
            <a:fillRect/>
          </a:stretch>
        </p:blipFill>
        <p:spPr/>
      </p:pic>
    </p:spTree>
    <p:extLst>
      <p:ext uri="{BB962C8B-B14F-4D97-AF65-F5344CB8AC3E}">
        <p14:creationId xmlns:p14="http://schemas.microsoft.com/office/powerpoint/2010/main" val="4150027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1164E763-4DEB-9141-432A-51C202547B28}"/>
              </a:ext>
            </a:extLst>
          </p:cNvPr>
          <p:cNvSpPr>
            <a:spLocks noGrp="1"/>
          </p:cNvSpPr>
          <p:nvPr>
            <p:ph type="body" sz="quarter" idx="16"/>
          </p:nvPr>
        </p:nvSpPr>
        <p:spPr/>
        <p:txBody>
          <a:bodyPr/>
          <a:lstStyle/>
          <a:p>
            <a:endParaRPr lang="fr-FR"/>
          </a:p>
        </p:txBody>
      </p:sp>
      <p:sp>
        <p:nvSpPr>
          <p:cNvPr id="9" name="Espace réservé du contenu 8">
            <a:extLst>
              <a:ext uri="{FF2B5EF4-FFF2-40B4-BE49-F238E27FC236}">
                <a16:creationId xmlns:a16="http://schemas.microsoft.com/office/drawing/2014/main" id="{234C1DF1-48E2-E222-45F0-89D794D24C6D}"/>
              </a:ext>
            </a:extLst>
          </p:cNvPr>
          <p:cNvSpPr>
            <a:spLocks noGrp="1"/>
          </p:cNvSpPr>
          <p:nvPr>
            <p:ph sz="half" idx="2"/>
          </p:nvPr>
        </p:nvSpPr>
        <p:spPr/>
        <p:txBody>
          <a:bodyPr/>
          <a:lstStyle/>
          <a:p>
            <a:endParaRPr lang="fr-FR"/>
          </a:p>
        </p:txBody>
      </p:sp>
      <p:sp>
        <p:nvSpPr>
          <p:cNvPr id="10" name="Espace réservé du contenu 9">
            <a:extLst>
              <a:ext uri="{FF2B5EF4-FFF2-40B4-BE49-F238E27FC236}">
                <a16:creationId xmlns:a16="http://schemas.microsoft.com/office/drawing/2014/main" id="{BC0A7C7F-A627-E1E6-72F4-1E82CA8D92E8}"/>
              </a:ext>
            </a:extLst>
          </p:cNvPr>
          <p:cNvSpPr>
            <a:spLocks noGrp="1"/>
          </p:cNvSpPr>
          <p:nvPr>
            <p:ph sz="quarter" idx="4"/>
          </p:nvPr>
        </p:nvSpPr>
        <p:spPr/>
        <p:txBody>
          <a:bodyPr/>
          <a:lstStyle/>
          <a:p>
            <a:endParaRPr lang="fr-FR"/>
          </a:p>
        </p:txBody>
      </p:sp>
      <p:sp>
        <p:nvSpPr>
          <p:cNvPr id="8" name="Espace réservé du numéro de diapositive 7">
            <a:extLst>
              <a:ext uri="{FF2B5EF4-FFF2-40B4-BE49-F238E27FC236}">
                <a16:creationId xmlns:a16="http://schemas.microsoft.com/office/drawing/2014/main" id="{026CB634-2593-9D79-B036-7A43B5C87A52}"/>
              </a:ext>
            </a:extLst>
          </p:cNvPr>
          <p:cNvSpPr>
            <a:spLocks noGrp="1"/>
          </p:cNvSpPr>
          <p:nvPr>
            <p:ph type="sldNum" sz="quarter" idx="12"/>
          </p:nvPr>
        </p:nvSpPr>
        <p:spPr>
          <a:prstGeom prst="rect">
            <a:avLst/>
          </a:prstGeom>
        </p:spPr>
        <p:txBody>
          <a:bodyPr/>
          <a:lstStyle/>
          <a:p>
            <a:fld id="{21CF31C0-EE93-4561-B348-2E57C496C014}" type="slidenum">
              <a:rPr lang="fr-FR" smtClean="0"/>
              <a:t>36</a:t>
            </a:fld>
            <a:endParaRPr lang="fr-FR"/>
          </a:p>
        </p:txBody>
      </p:sp>
      <p:sp>
        <p:nvSpPr>
          <p:cNvPr id="11" name="Espace réservé du texte 10">
            <a:extLst>
              <a:ext uri="{FF2B5EF4-FFF2-40B4-BE49-F238E27FC236}">
                <a16:creationId xmlns:a16="http://schemas.microsoft.com/office/drawing/2014/main" id="{DEE36121-E661-E41F-0FAC-C9A5EA3EBE01}"/>
              </a:ext>
            </a:extLst>
          </p:cNvPr>
          <p:cNvSpPr>
            <a:spLocks noGrp="1"/>
          </p:cNvSpPr>
          <p:nvPr>
            <p:ph type="body" sz="half" idx="15"/>
          </p:nvPr>
        </p:nvSpPr>
        <p:spPr>
          <a:xfrm>
            <a:off x="5975905" y="3647032"/>
            <a:ext cx="1698488" cy="1401218"/>
          </a:xfrm>
        </p:spPr>
        <p:txBody>
          <a:bodyPr/>
          <a:lstStyle/>
          <a:p>
            <a:r>
              <a:rPr lang="fr-FR"/>
              <a:t>Et un grand merci à Manon </a:t>
            </a:r>
            <a:r>
              <a:rPr lang="fr-FR" err="1"/>
              <a:t>Allin</a:t>
            </a:r>
            <a:r>
              <a:rPr lang="fr-FR"/>
              <a:t> pour le travail sur graphisme des supports de cette journée pédagogie </a:t>
            </a:r>
          </a:p>
          <a:p>
            <a:r>
              <a:rPr lang="fr-FR"/>
              <a:t>(M1 MLE)  </a:t>
            </a:r>
          </a:p>
        </p:txBody>
      </p:sp>
      <p:sp>
        <p:nvSpPr>
          <p:cNvPr id="13" name="Espace réservé du texte 12">
            <a:extLst>
              <a:ext uri="{FF2B5EF4-FFF2-40B4-BE49-F238E27FC236}">
                <a16:creationId xmlns:a16="http://schemas.microsoft.com/office/drawing/2014/main" id="{62B90846-9E59-5459-1507-1AF459EF9BE5}"/>
              </a:ext>
            </a:extLst>
          </p:cNvPr>
          <p:cNvSpPr>
            <a:spLocks noGrp="1"/>
          </p:cNvSpPr>
          <p:nvPr>
            <p:ph type="body" sz="half" idx="17"/>
          </p:nvPr>
        </p:nvSpPr>
        <p:spPr/>
        <p:txBody>
          <a:bodyPr/>
          <a:lstStyle/>
          <a:p>
            <a:endParaRPr lang="fr-FR"/>
          </a:p>
        </p:txBody>
      </p:sp>
      <p:pic>
        <p:nvPicPr>
          <p:cNvPr id="3" name="Espace réservé pour une image  2" descr="photo de l'ensemble de l'équipe du Lab'UA">
            <a:extLst>
              <a:ext uri="{FF2B5EF4-FFF2-40B4-BE49-F238E27FC236}">
                <a16:creationId xmlns:a16="http://schemas.microsoft.com/office/drawing/2014/main" id="{0D20DB0E-20FA-A8F3-C37E-AC358FE4D8A6}"/>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2500" r="12500"/>
          <a:stretch>
            <a:fillRect/>
          </a:stretch>
        </p:blipFill>
        <p:spPr>
          <a:xfrm>
            <a:off x="2068152" y="1519914"/>
            <a:ext cx="3893737" cy="3893737"/>
          </a:xfrm>
        </p:spPr>
      </p:pic>
      <p:sp>
        <p:nvSpPr>
          <p:cNvPr id="4" name="ZoneTexte 3">
            <a:extLst>
              <a:ext uri="{FF2B5EF4-FFF2-40B4-BE49-F238E27FC236}">
                <a16:creationId xmlns:a16="http://schemas.microsoft.com/office/drawing/2014/main" id="{581A184C-5FC9-6980-2E7B-6E45372EC284}"/>
              </a:ext>
            </a:extLst>
          </p:cNvPr>
          <p:cNvSpPr txBox="1"/>
          <p:nvPr/>
        </p:nvSpPr>
        <p:spPr>
          <a:xfrm>
            <a:off x="2258762" y="4833198"/>
            <a:ext cx="5299629" cy="646331"/>
          </a:xfrm>
          <a:prstGeom prst="rect">
            <a:avLst/>
          </a:prstGeom>
          <a:noFill/>
        </p:spPr>
        <p:txBody>
          <a:bodyPr wrap="square" rtlCol="0">
            <a:spAutoFit/>
          </a:bodyPr>
          <a:lstStyle/>
          <a:p>
            <a:r>
              <a:rPr lang="fr-FR" sz="3600">
                <a:solidFill>
                  <a:schemeClr val="accent2">
                    <a:lumMod val="75000"/>
                  </a:schemeClr>
                </a:solidFill>
              </a:rPr>
              <a:t>Merci les collègues</a:t>
            </a:r>
          </a:p>
        </p:txBody>
      </p:sp>
    </p:spTree>
    <p:extLst>
      <p:ext uri="{BB962C8B-B14F-4D97-AF65-F5344CB8AC3E}">
        <p14:creationId xmlns:p14="http://schemas.microsoft.com/office/powerpoint/2010/main" val="3554677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3D12E8F-42FC-21C0-1168-571A72C8B382}"/>
              </a:ext>
            </a:extLst>
          </p:cNvPr>
          <p:cNvSpPr>
            <a:spLocks noGrp="1"/>
          </p:cNvSpPr>
          <p:nvPr>
            <p:ph type="body" sz="half" idx="15"/>
          </p:nvPr>
        </p:nvSpPr>
        <p:spPr>
          <a:xfrm>
            <a:off x="4618155" y="4592283"/>
            <a:ext cx="3014308" cy="682119"/>
          </a:xfrm>
        </p:spPr>
        <p:txBody>
          <a:bodyPr/>
          <a:lstStyle/>
          <a:p>
            <a:r>
              <a:rPr lang="fr-FR"/>
              <a:t>Bonne journée pédagogie à tous !</a:t>
            </a:r>
          </a:p>
        </p:txBody>
      </p:sp>
      <p:sp>
        <p:nvSpPr>
          <p:cNvPr id="6" name="Espace réservé du texte 5">
            <a:extLst>
              <a:ext uri="{FF2B5EF4-FFF2-40B4-BE49-F238E27FC236}">
                <a16:creationId xmlns:a16="http://schemas.microsoft.com/office/drawing/2014/main" id="{5CEBBAFE-38ED-B6DF-09F6-128C98877D6B}"/>
              </a:ext>
            </a:extLst>
          </p:cNvPr>
          <p:cNvSpPr>
            <a:spLocks noGrp="1"/>
          </p:cNvSpPr>
          <p:nvPr>
            <p:ph type="body" sz="half" idx="17"/>
          </p:nvPr>
        </p:nvSpPr>
        <p:spPr>
          <a:xfrm>
            <a:off x="888601" y="4599967"/>
            <a:ext cx="2940449" cy="682119"/>
          </a:xfrm>
        </p:spPr>
        <p:txBody>
          <a:bodyPr/>
          <a:lstStyle/>
          <a:p>
            <a:r>
              <a:rPr lang="fr-FR"/>
              <a:t>Colloque QPES 2023</a:t>
            </a:r>
            <a:br>
              <a:rPr lang="fr-FR"/>
            </a:br>
            <a:r>
              <a:rPr lang="fr-FR"/>
              <a:t>Musée Olympique Lausanne</a:t>
            </a:r>
          </a:p>
        </p:txBody>
      </p:sp>
      <p:sp>
        <p:nvSpPr>
          <p:cNvPr id="3" name="Espace réservé du numéro de diapositive 2">
            <a:extLst>
              <a:ext uri="{FF2B5EF4-FFF2-40B4-BE49-F238E27FC236}">
                <a16:creationId xmlns:a16="http://schemas.microsoft.com/office/drawing/2014/main" id="{C5320269-B5B6-1D02-C0E9-1CCC19302FAF}"/>
              </a:ext>
            </a:extLst>
          </p:cNvPr>
          <p:cNvSpPr>
            <a:spLocks noGrp="1"/>
          </p:cNvSpPr>
          <p:nvPr>
            <p:ph type="sldNum" sz="quarter" idx="12"/>
          </p:nvPr>
        </p:nvSpPr>
        <p:spPr>
          <a:prstGeom prst="rect">
            <a:avLst/>
          </a:prstGeom>
        </p:spPr>
        <p:txBody>
          <a:bodyPr/>
          <a:lstStyle/>
          <a:p>
            <a:fld id="{21CF31C0-EE93-4561-B348-2E57C496C014}" type="slidenum">
              <a:rPr lang="fr-FR" smtClean="0"/>
              <a:t>37</a:t>
            </a:fld>
            <a:endParaRPr lang="fr-FR"/>
          </a:p>
        </p:txBody>
      </p:sp>
      <p:pic>
        <p:nvPicPr>
          <p:cNvPr id="9" name="Image 8" descr="Une image contenant texte, Police, logo, blanc&#10;&#10;Description générée automatiquement">
            <a:extLst>
              <a:ext uri="{FF2B5EF4-FFF2-40B4-BE49-F238E27FC236}">
                <a16:creationId xmlns:a16="http://schemas.microsoft.com/office/drawing/2014/main" id="{FD735B84-5398-2230-90D9-EA77AC3BB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463" y="1363583"/>
            <a:ext cx="2247900" cy="2247900"/>
          </a:xfrm>
          <a:prstGeom prst="rect">
            <a:avLst/>
          </a:prstGeom>
        </p:spPr>
      </p:pic>
      <p:pic>
        <p:nvPicPr>
          <p:cNvPr id="11" name="Espace réservé pour une image  10">
            <a:extLst>
              <a:ext uri="{FF2B5EF4-FFF2-40B4-BE49-F238E27FC236}">
                <a16:creationId xmlns:a16="http://schemas.microsoft.com/office/drawing/2014/main" id="{D65B4CAD-0395-5586-EC1F-7A738F9FC017}"/>
              </a:ext>
              <a:ext uri="{C183D7F6-B498-43B3-948B-1728B52AA6E4}">
                <adec:decorative xmlns:adec="http://schemas.microsoft.com/office/drawing/2017/decorative" val="1"/>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a:stretch>
            <a:fillRect/>
          </a:stretch>
        </p:blipFill>
        <p:spPr/>
      </p:pic>
      <p:sp>
        <p:nvSpPr>
          <p:cNvPr id="5" name="Espace réservé du texte 4">
            <a:extLst>
              <a:ext uri="{FF2B5EF4-FFF2-40B4-BE49-F238E27FC236}">
                <a16:creationId xmlns:a16="http://schemas.microsoft.com/office/drawing/2014/main" id="{8BFB295B-AB74-011F-65BE-8AF5E51D6F8C}"/>
              </a:ext>
            </a:extLst>
          </p:cNvPr>
          <p:cNvSpPr>
            <a:spLocks noGrp="1"/>
          </p:cNvSpPr>
          <p:nvPr>
            <p:ph type="body" sz="quarter" idx="16"/>
          </p:nvPr>
        </p:nvSpPr>
        <p:spPr>
          <a:xfrm>
            <a:off x="528399" y="3185714"/>
            <a:ext cx="6852976" cy="243148"/>
          </a:xfrm>
        </p:spPr>
        <p:txBody>
          <a:bodyPr/>
          <a:lstStyle/>
          <a:p>
            <a:r>
              <a:rPr lang="fr-FR" sz="1350"/>
              <a:t>Nathalie </a:t>
            </a:r>
          </a:p>
          <a:p>
            <a:endParaRPr lang="fr-FR"/>
          </a:p>
        </p:txBody>
      </p:sp>
      <p:pic>
        <p:nvPicPr>
          <p:cNvPr id="20" name="Image 19" descr="Une image contenant personne, Visage humain, sourire, ciel&#10;&#10;Description générée automatiquement">
            <a:extLst>
              <a:ext uri="{FF2B5EF4-FFF2-40B4-BE49-F238E27FC236}">
                <a16:creationId xmlns:a16="http://schemas.microsoft.com/office/drawing/2014/main" id="{22213AE1-49CC-C033-87F7-E13D84224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26" y="2500711"/>
            <a:ext cx="2638425" cy="1978819"/>
          </a:xfrm>
          <a:prstGeom prst="rect">
            <a:avLst/>
          </a:prstGeom>
        </p:spPr>
      </p:pic>
      <p:pic>
        <p:nvPicPr>
          <p:cNvPr id="22" name="Image 21" descr="Une image contenant sol, intérieur, texte, conception&#10;&#10;Description générée automatiquement">
            <a:extLst>
              <a:ext uri="{FF2B5EF4-FFF2-40B4-BE49-F238E27FC236}">
                <a16:creationId xmlns:a16="http://schemas.microsoft.com/office/drawing/2014/main" id="{F340657F-AF71-2EE4-E849-1108DF23E089}"/>
              </a:ext>
            </a:extLst>
          </p:cNvPr>
          <p:cNvPicPr>
            <a:picLocks noChangeAspect="1"/>
          </p:cNvPicPr>
          <p:nvPr/>
        </p:nvPicPr>
        <p:blipFill rotWithShape="1">
          <a:blip r:embed="rId5">
            <a:extLst>
              <a:ext uri="{28A0092B-C50C-407E-A947-70E740481C1C}">
                <a14:useLocalDpi xmlns:a14="http://schemas.microsoft.com/office/drawing/2010/main" val="0"/>
              </a:ext>
            </a:extLst>
          </a:blip>
          <a:srcRect l="8499" r="13671"/>
          <a:stretch/>
        </p:blipFill>
        <p:spPr>
          <a:xfrm>
            <a:off x="4536837" y="2567931"/>
            <a:ext cx="3095625" cy="1883843"/>
          </a:xfrm>
          <a:prstGeom prst="rect">
            <a:avLst/>
          </a:prstGeom>
        </p:spPr>
      </p:pic>
    </p:spTree>
    <p:extLst>
      <p:ext uri="{BB962C8B-B14F-4D97-AF65-F5344CB8AC3E}">
        <p14:creationId xmlns:p14="http://schemas.microsoft.com/office/powerpoint/2010/main" val="1145979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C0476-8CA6-B759-6FB1-5013D1A4F21E}"/>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C328ABAB-7CA9-BE63-08D6-E2D63DE545EE}"/>
              </a:ext>
            </a:extLst>
          </p:cNvPr>
          <p:cNvSpPr>
            <a:spLocks noGrp="1"/>
          </p:cNvSpPr>
          <p:nvPr>
            <p:ph type="body" sz="half" idx="14"/>
          </p:nvPr>
        </p:nvSpPr>
        <p:spPr/>
        <p:txBody>
          <a:bodyPr/>
          <a:lstStyle/>
          <a:p>
            <a:r>
              <a:rPr lang="fr-FR"/>
              <a:t>Je vous remercie de votre attention</a:t>
            </a:r>
          </a:p>
        </p:txBody>
      </p:sp>
      <p:sp>
        <p:nvSpPr>
          <p:cNvPr id="4" name="Espace réservé du texte 3">
            <a:extLst>
              <a:ext uri="{FF2B5EF4-FFF2-40B4-BE49-F238E27FC236}">
                <a16:creationId xmlns:a16="http://schemas.microsoft.com/office/drawing/2014/main" id="{34321C00-AFF3-0A77-9143-A84BEE863EC7}"/>
              </a:ext>
            </a:extLst>
          </p:cNvPr>
          <p:cNvSpPr>
            <a:spLocks noGrp="1"/>
          </p:cNvSpPr>
          <p:nvPr>
            <p:ph type="body" sz="half" idx="15"/>
          </p:nvPr>
        </p:nvSpPr>
        <p:spPr/>
        <p:txBody>
          <a:bodyPr/>
          <a:lstStyle/>
          <a:p>
            <a:r>
              <a:rPr lang="fr-FR"/>
              <a:t>contact@labua.fr</a:t>
            </a:r>
          </a:p>
        </p:txBody>
      </p:sp>
      <p:sp>
        <p:nvSpPr>
          <p:cNvPr id="6" name="Espace réservé du numéro de diapositive 5">
            <a:extLst>
              <a:ext uri="{FF2B5EF4-FFF2-40B4-BE49-F238E27FC236}">
                <a16:creationId xmlns:a16="http://schemas.microsoft.com/office/drawing/2014/main" id="{2665DB6D-5211-54ED-2DDF-C4D0B9E23E7C}"/>
              </a:ext>
            </a:extLst>
          </p:cNvPr>
          <p:cNvSpPr>
            <a:spLocks noGrp="1"/>
          </p:cNvSpPr>
          <p:nvPr>
            <p:ph type="sldNum" sz="quarter" idx="12"/>
          </p:nvPr>
        </p:nvSpPr>
        <p:spPr>
          <a:prstGeom prst="rect">
            <a:avLst/>
          </a:prstGeom>
        </p:spPr>
        <p:txBody>
          <a:bodyPr/>
          <a:lstStyle/>
          <a:p>
            <a:fld id="{21CF31C0-EE93-4561-B348-2E57C496C014}" type="slidenum">
              <a:rPr lang="fr-FR" smtClean="0"/>
              <a:t>38</a:t>
            </a:fld>
            <a:endParaRPr lang="fr-FR"/>
          </a:p>
        </p:txBody>
      </p:sp>
    </p:spTree>
    <p:extLst>
      <p:ext uri="{BB962C8B-B14F-4D97-AF65-F5344CB8AC3E}">
        <p14:creationId xmlns:p14="http://schemas.microsoft.com/office/powerpoint/2010/main" val="862827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9823BF8-BA96-2C65-56DE-C2762710C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825" y="4319515"/>
            <a:ext cx="1121711" cy="744050"/>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CF6FB514-1025-A66A-DD92-8397FF8F0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697" y="2854918"/>
            <a:ext cx="639149" cy="1069595"/>
          </a:xfrm>
          <a:prstGeom prst="rect">
            <a:avLst/>
          </a:prstGeom>
        </p:spPr>
      </p:pic>
      <p:pic>
        <p:nvPicPr>
          <p:cNvPr id="10" name="Image 9">
            <a:extLst>
              <a:ext uri="{FF2B5EF4-FFF2-40B4-BE49-F238E27FC236}">
                <a16:creationId xmlns:a16="http://schemas.microsoft.com/office/drawing/2014/main" id="{225FFE50-5122-798A-4CE6-B5C4889F2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020" y="2562673"/>
            <a:ext cx="1354564" cy="994758"/>
          </a:xfrm>
          <a:prstGeom prst="rect">
            <a:avLst/>
          </a:prstGeom>
        </p:spPr>
      </p:pic>
      <p:pic>
        <p:nvPicPr>
          <p:cNvPr id="14" name="Image 13" descr="Une image contenant tasse&#10;&#10;Description générée automatiquement">
            <a:extLst>
              <a:ext uri="{FF2B5EF4-FFF2-40B4-BE49-F238E27FC236}">
                <a16:creationId xmlns:a16="http://schemas.microsoft.com/office/drawing/2014/main" id="{32101CC3-B55D-8A61-D563-1484EC350D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3" y="2594072"/>
            <a:ext cx="1027264" cy="1007220"/>
          </a:xfrm>
          <a:prstGeom prst="rect">
            <a:avLst/>
          </a:prstGeom>
        </p:spPr>
      </p:pic>
      <p:pic>
        <p:nvPicPr>
          <p:cNvPr id="16" name="Image 15" descr="Une image contenant blanc&#10;&#10;Description générée automatiquement">
            <a:extLst>
              <a:ext uri="{FF2B5EF4-FFF2-40B4-BE49-F238E27FC236}">
                <a16:creationId xmlns:a16="http://schemas.microsoft.com/office/drawing/2014/main" id="{C480A3A6-7911-D728-BB1C-002A6564E2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6673" y="4195199"/>
            <a:ext cx="1027264" cy="1032426"/>
          </a:xfrm>
          <a:prstGeom prst="rect">
            <a:avLst/>
          </a:prstGeom>
        </p:spPr>
      </p:pic>
      <p:pic>
        <p:nvPicPr>
          <p:cNvPr id="18" name="Image 17">
            <a:extLst>
              <a:ext uri="{FF2B5EF4-FFF2-40B4-BE49-F238E27FC236}">
                <a16:creationId xmlns:a16="http://schemas.microsoft.com/office/drawing/2014/main" id="{CA8E8770-976E-A915-C94E-EA664D629A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119" y="3644034"/>
            <a:ext cx="799879" cy="891431"/>
          </a:xfrm>
          <a:prstGeom prst="rect">
            <a:avLst/>
          </a:prstGeom>
        </p:spPr>
      </p:pic>
      <p:pic>
        <p:nvPicPr>
          <p:cNvPr id="20" name="Image 19" descr="Une image contenant intérieur, main&#10;&#10;Description générée automatiquement">
            <a:extLst>
              <a:ext uri="{FF2B5EF4-FFF2-40B4-BE49-F238E27FC236}">
                <a16:creationId xmlns:a16="http://schemas.microsoft.com/office/drawing/2014/main" id="{E2B46CC7-7113-6120-A10F-0187AAEB15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6679" y="4155456"/>
            <a:ext cx="1104106" cy="1072169"/>
          </a:xfrm>
          <a:prstGeom prst="rect">
            <a:avLst/>
          </a:prstGeom>
        </p:spPr>
      </p:pic>
      <p:pic>
        <p:nvPicPr>
          <p:cNvPr id="24" name="Image 23">
            <a:extLst>
              <a:ext uri="{FF2B5EF4-FFF2-40B4-BE49-F238E27FC236}">
                <a16:creationId xmlns:a16="http://schemas.microsoft.com/office/drawing/2014/main" id="{21E625A9-E7C8-B124-567E-255B721E13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103" y="2609245"/>
            <a:ext cx="746150" cy="680610"/>
          </a:xfrm>
          <a:prstGeom prst="rect">
            <a:avLst/>
          </a:prstGeom>
        </p:spPr>
      </p:pic>
      <p:pic>
        <p:nvPicPr>
          <p:cNvPr id="26" name="Image 25">
            <a:extLst>
              <a:ext uri="{FF2B5EF4-FFF2-40B4-BE49-F238E27FC236}">
                <a16:creationId xmlns:a16="http://schemas.microsoft.com/office/drawing/2014/main" id="{878E8E9C-13CB-8512-EB2A-38B8B1F9B6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2966" y="4024689"/>
            <a:ext cx="663867" cy="553223"/>
          </a:xfrm>
          <a:prstGeom prst="rect">
            <a:avLst/>
          </a:prstGeom>
        </p:spPr>
      </p:pic>
      <p:pic>
        <p:nvPicPr>
          <p:cNvPr id="28" name="Image 27" descr="Une image contenant accessoire&#10;&#10;Description générée automatiquement">
            <a:extLst>
              <a:ext uri="{FF2B5EF4-FFF2-40B4-BE49-F238E27FC236}">
                <a16:creationId xmlns:a16="http://schemas.microsoft.com/office/drawing/2014/main" id="{EECCDD48-F002-2994-F12F-747682AC4E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73645" y="3998534"/>
            <a:ext cx="714928" cy="865225"/>
          </a:xfrm>
          <a:prstGeom prst="rect">
            <a:avLst/>
          </a:prstGeom>
        </p:spPr>
      </p:pic>
      <p:pic>
        <p:nvPicPr>
          <p:cNvPr id="30" name="Image 29" descr="Une image contenant léger&#10;&#10;Description générée automatiquement">
            <a:extLst>
              <a:ext uri="{FF2B5EF4-FFF2-40B4-BE49-F238E27FC236}">
                <a16:creationId xmlns:a16="http://schemas.microsoft.com/office/drawing/2014/main" id="{6FA6EE15-900C-5977-FFC0-9F9CAEC4F1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180863">
            <a:off x="7817338" y="2718028"/>
            <a:ext cx="739325" cy="762143"/>
          </a:xfrm>
          <a:prstGeom prst="rect">
            <a:avLst/>
          </a:prstGeom>
        </p:spPr>
      </p:pic>
      <p:pic>
        <p:nvPicPr>
          <p:cNvPr id="32" name="Image 31" descr="Une image contenant personne, tenue, orange, main&#10;&#10;Description générée automatiquement">
            <a:extLst>
              <a:ext uri="{FF2B5EF4-FFF2-40B4-BE49-F238E27FC236}">
                <a16:creationId xmlns:a16="http://schemas.microsoft.com/office/drawing/2014/main" id="{75039194-09C3-01B1-96B4-910889F5D4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5976" y="2609245"/>
            <a:ext cx="1023863" cy="798995"/>
          </a:xfrm>
          <a:prstGeom prst="rect">
            <a:avLst/>
          </a:prstGeom>
        </p:spPr>
      </p:pic>
      <p:pic>
        <p:nvPicPr>
          <p:cNvPr id="34" name="Image 33">
            <a:extLst>
              <a:ext uri="{FF2B5EF4-FFF2-40B4-BE49-F238E27FC236}">
                <a16:creationId xmlns:a16="http://schemas.microsoft.com/office/drawing/2014/main" id="{E13FE30D-BF00-DB2F-D1F1-40E10343A9A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77548" y="4285063"/>
            <a:ext cx="953645" cy="969742"/>
          </a:xfrm>
          <a:prstGeom prst="rect">
            <a:avLst/>
          </a:prstGeom>
        </p:spPr>
      </p:pic>
      <p:sp>
        <p:nvSpPr>
          <p:cNvPr id="35" name="ZoneTexte 34">
            <a:extLst>
              <a:ext uri="{FF2B5EF4-FFF2-40B4-BE49-F238E27FC236}">
                <a16:creationId xmlns:a16="http://schemas.microsoft.com/office/drawing/2014/main" id="{0F43C0E5-6896-12B1-4950-89B7C742CBA4}"/>
              </a:ext>
            </a:extLst>
          </p:cNvPr>
          <p:cNvSpPr txBox="1"/>
          <p:nvPr/>
        </p:nvSpPr>
        <p:spPr>
          <a:xfrm>
            <a:off x="595531" y="5253367"/>
            <a:ext cx="1399869" cy="369332"/>
          </a:xfrm>
          <a:prstGeom prst="rect">
            <a:avLst/>
          </a:prstGeom>
          <a:noFill/>
        </p:spPr>
        <p:txBody>
          <a:bodyPr wrap="square" rtlCol="0">
            <a:spAutoFit/>
          </a:bodyPr>
          <a:lstStyle/>
          <a:p>
            <a:r>
              <a:rPr lang="fr-FR" sz="900">
                <a:latin typeface="UA Poppins Texte" panose="00000600000000000000" pitchFamily="50" charset="0"/>
                <a:cs typeface="UA Poppins Texte" panose="00000600000000000000" pitchFamily="50" charset="0"/>
              </a:rPr>
              <a:t>Évaluation – notation  quiz - feedback</a:t>
            </a:r>
            <a:endParaRPr lang="fr-FR" sz="1350">
              <a:latin typeface="UA Poppins Texte" panose="00000600000000000000" pitchFamily="50" charset="0"/>
              <a:cs typeface="UA Poppins Texte" panose="00000600000000000000" pitchFamily="50" charset="0"/>
            </a:endParaRPr>
          </a:p>
        </p:txBody>
      </p:sp>
      <p:cxnSp>
        <p:nvCxnSpPr>
          <p:cNvPr id="37" name="Connecteur droit 36">
            <a:extLst>
              <a:ext uri="{FF2B5EF4-FFF2-40B4-BE49-F238E27FC236}">
                <a16:creationId xmlns:a16="http://schemas.microsoft.com/office/drawing/2014/main" id="{F3C1D77E-67F8-CE81-5119-4559B48FD543}"/>
              </a:ext>
            </a:extLst>
          </p:cNvPr>
          <p:cNvCxnSpPr>
            <a:cxnSpLocks/>
          </p:cNvCxnSpPr>
          <p:nvPr/>
        </p:nvCxnSpPr>
        <p:spPr>
          <a:xfrm>
            <a:off x="2319215" y="2590626"/>
            <a:ext cx="0" cy="2777804"/>
          </a:xfrm>
          <a:prstGeom prst="line">
            <a:avLst/>
          </a:prstGeom>
          <a:ln w="9525" cap="flat" cmpd="sng" algn="ctr">
            <a:solidFill>
              <a:srgbClr val="034466"/>
            </a:solidFill>
            <a:prstDash val="dash"/>
            <a:round/>
            <a:headEnd type="none" w="med" len="med"/>
            <a:tailEnd type="none" w="med" len="med"/>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39" name="Connecteur droit 38">
            <a:extLst>
              <a:ext uri="{FF2B5EF4-FFF2-40B4-BE49-F238E27FC236}">
                <a16:creationId xmlns:a16="http://schemas.microsoft.com/office/drawing/2014/main" id="{F72EA4F3-B4B4-2D28-F60D-8BD7ED126085}"/>
              </a:ext>
            </a:extLst>
          </p:cNvPr>
          <p:cNvCxnSpPr>
            <a:cxnSpLocks/>
          </p:cNvCxnSpPr>
          <p:nvPr/>
        </p:nvCxnSpPr>
        <p:spPr>
          <a:xfrm>
            <a:off x="4276289" y="2615793"/>
            <a:ext cx="0" cy="2777804"/>
          </a:xfrm>
          <a:prstGeom prst="line">
            <a:avLst/>
          </a:prstGeom>
          <a:ln w="9525" cap="flat" cmpd="sng" algn="ctr">
            <a:solidFill>
              <a:srgbClr val="034466"/>
            </a:solidFill>
            <a:prstDash val="dash"/>
            <a:round/>
            <a:headEnd type="none" w="med" len="med"/>
            <a:tailEnd type="none" w="med" len="med"/>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40" name="Connecteur droit 39">
            <a:extLst>
              <a:ext uri="{FF2B5EF4-FFF2-40B4-BE49-F238E27FC236}">
                <a16:creationId xmlns:a16="http://schemas.microsoft.com/office/drawing/2014/main" id="{9B6D39F4-CEC7-C39B-1F1E-869817198790}"/>
              </a:ext>
            </a:extLst>
          </p:cNvPr>
          <p:cNvCxnSpPr>
            <a:cxnSpLocks/>
          </p:cNvCxnSpPr>
          <p:nvPr/>
        </p:nvCxnSpPr>
        <p:spPr>
          <a:xfrm>
            <a:off x="6183735" y="2658145"/>
            <a:ext cx="0" cy="2802971"/>
          </a:xfrm>
          <a:prstGeom prst="line">
            <a:avLst/>
          </a:prstGeom>
          <a:ln w="9525" cap="flat" cmpd="sng" algn="ctr">
            <a:solidFill>
              <a:srgbClr val="034466"/>
            </a:solidFill>
            <a:prstDash val="dash"/>
            <a:round/>
            <a:headEnd type="none" w="med" len="med"/>
            <a:tailEnd type="none" w="med" len="med"/>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41" name="Connecteur droit 40">
            <a:extLst>
              <a:ext uri="{FF2B5EF4-FFF2-40B4-BE49-F238E27FC236}">
                <a16:creationId xmlns:a16="http://schemas.microsoft.com/office/drawing/2014/main" id="{FAD96F0D-E01C-5E69-3D5F-AB9F6674D664}"/>
              </a:ext>
            </a:extLst>
          </p:cNvPr>
          <p:cNvCxnSpPr>
            <a:cxnSpLocks/>
          </p:cNvCxnSpPr>
          <p:nvPr/>
        </p:nvCxnSpPr>
        <p:spPr>
          <a:xfrm flipH="1" flipV="1">
            <a:off x="6489200" y="3898031"/>
            <a:ext cx="1999816" cy="1"/>
          </a:xfrm>
          <a:prstGeom prst="line">
            <a:avLst/>
          </a:prstGeom>
          <a:ln w="9525" cap="flat" cmpd="sng" algn="ctr">
            <a:solidFill>
              <a:srgbClr val="034466"/>
            </a:solidFill>
            <a:prstDash val="dash"/>
            <a:round/>
            <a:headEnd type="none" w="med" len="med"/>
            <a:tailEnd type="none" w="med" len="med"/>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sp>
        <p:nvSpPr>
          <p:cNvPr id="42" name="ZoneTexte 41">
            <a:extLst>
              <a:ext uri="{FF2B5EF4-FFF2-40B4-BE49-F238E27FC236}">
                <a16:creationId xmlns:a16="http://schemas.microsoft.com/office/drawing/2014/main" id="{DAA0F30E-7088-1E26-242A-34ADCF9FD44A}"/>
              </a:ext>
            </a:extLst>
          </p:cNvPr>
          <p:cNvSpPr txBox="1"/>
          <p:nvPr/>
        </p:nvSpPr>
        <p:spPr>
          <a:xfrm>
            <a:off x="2565026" y="5256450"/>
            <a:ext cx="1249060" cy="230832"/>
          </a:xfrm>
          <a:prstGeom prst="rect">
            <a:avLst/>
          </a:prstGeom>
          <a:noFill/>
        </p:spPr>
        <p:txBody>
          <a:bodyPr wrap="none" rtlCol="0">
            <a:spAutoFit/>
          </a:bodyPr>
          <a:lstStyle/>
          <a:p>
            <a:r>
              <a:rPr lang="fr-FR" sz="900">
                <a:latin typeface="UA Poppins Texte" panose="00000600000000000000" pitchFamily="50" charset="0"/>
                <a:cs typeface="UA Poppins Texte" panose="00000600000000000000" pitchFamily="50" charset="0"/>
              </a:rPr>
              <a:t>Compétences – étapes</a:t>
            </a:r>
            <a:endParaRPr lang="fr-FR" sz="1350">
              <a:latin typeface="UA Poppins Texte" panose="00000600000000000000" pitchFamily="50" charset="0"/>
              <a:cs typeface="UA Poppins Texte" panose="00000600000000000000" pitchFamily="50" charset="0"/>
            </a:endParaRPr>
          </a:p>
        </p:txBody>
      </p:sp>
      <p:sp>
        <p:nvSpPr>
          <p:cNvPr id="43" name="ZoneTexte 42">
            <a:extLst>
              <a:ext uri="{FF2B5EF4-FFF2-40B4-BE49-F238E27FC236}">
                <a16:creationId xmlns:a16="http://schemas.microsoft.com/office/drawing/2014/main" id="{A8E0D17E-3461-1EE5-2894-7072D78F9DEB}"/>
              </a:ext>
            </a:extLst>
          </p:cNvPr>
          <p:cNvSpPr txBox="1"/>
          <p:nvPr/>
        </p:nvSpPr>
        <p:spPr>
          <a:xfrm>
            <a:off x="2634129" y="3716763"/>
            <a:ext cx="1428998" cy="230832"/>
          </a:xfrm>
          <a:prstGeom prst="rect">
            <a:avLst/>
          </a:prstGeom>
          <a:noFill/>
        </p:spPr>
        <p:txBody>
          <a:bodyPr wrap="square" rtlCol="0">
            <a:spAutoFit/>
          </a:bodyPr>
          <a:lstStyle/>
          <a:p>
            <a:r>
              <a:rPr lang="fr-FR" sz="900">
                <a:latin typeface="UA Poppins Texte" panose="00000600000000000000" pitchFamily="50" charset="0"/>
                <a:cs typeface="UA Poppins Texte" panose="00000600000000000000" pitchFamily="50" charset="0"/>
              </a:rPr>
              <a:t>Objectif – cible - but</a:t>
            </a:r>
          </a:p>
        </p:txBody>
      </p:sp>
      <p:sp>
        <p:nvSpPr>
          <p:cNvPr id="44" name="ZoneTexte 43">
            <a:extLst>
              <a:ext uri="{FF2B5EF4-FFF2-40B4-BE49-F238E27FC236}">
                <a16:creationId xmlns:a16="http://schemas.microsoft.com/office/drawing/2014/main" id="{2BC1A752-4FDB-40F8-3716-B5A1C947DA97}"/>
              </a:ext>
            </a:extLst>
          </p:cNvPr>
          <p:cNvSpPr txBox="1"/>
          <p:nvPr/>
        </p:nvSpPr>
        <p:spPr>
          <a:xfrm>
            <a:off x="4537202" y="5264554"/>
            <a:ext cx="1120820" cy="230832"/>
          </a:xfrm>
          <a:prstGeom prst="rect">
            <a:avLst/>
          </a:prstGeom>
          <a:noFill/>
        </p:spPr>
        <p:txBody>
          <a:bodyPr wrap="none" rtlCol="0">
            <a:spAutoFit/>
          </a:bodyPr>
          <a:lstStyle/>
          <a:p>
            <a:r>
              <a:rPr lang="fr-FR" sz="900">
                <a:latin typeface="UA Poppins Texte" panose="00000600000000000000" pitchFamily="50" charset="0"/>
                <a:cs typeface="UA Poppins Texte" panose="00000600000000000000" pitchFamily="50" charset="0"/>
              </a:rPr>
              <a:t>Devoirs - évaluation</a:t>
            </a:r>
            <a:endParaRPr lang="fr-FR" sz="1350">
              <a:latin typeface="UA Poppins Texte" panose="00000600000000000000" pitchFamily="50" charset="0"/>
              <a:cs typeface="UA Poppins Texte" panose="00000600000000000000" pitchFamily="50" charset="0"/>
            </a:endParaRPr>
          </a:p>
        </p:txBody>
      </p:sp>
      <p:sp>
        <p:nvSpPr>
          <p:cNvPr id="45" name="ZoneTexte 44">
            <a:extLst>
              <a:ext uri="{FF2B5EF4-FFF2-40B4-BE49-F238E27FC236}">
                <a16:creationId xmlns:a16="http://schemas.microsoft.com/office/drawing/2014/main" id="{EE4910F6-5EBF-4023-42EC-B6E86196B4F5}"/>
              </a:ext>
            </a:extLst>
          </p:cNvPr>
          <p:cNvSpPr txBox="1"/>
          <p:nvPr/>
        </p:nvSpPr>
        <p:spPr>
          <a:xfrm>
            <a:off x="4580098" y="3719825"/>
            <a:ext cx="1050288" cy="230832"/>
          </a:xfrm>
          <a:prstGeom prst="rect">
            <a:avLst/>
          </a:prstGeom>
          <a:noFill/>
        </p:spPr>
        <p:txBody>
          <a:bodyPr wrap="none" rtlCol="0">
            <a:spAutoFit/>
          </a:bodyPr>
          <a:lstStyle/>
          <a:p>
            <a:r>
              <a:rPr lang="fr-FR" sz="900">
                <a:latin typeface="UA Poppins Texte" panose="00000600000000000000" pitchFamily="50" charset="0"/>
                <a:cs typeface="UA Poppins Texte" panose="00000600000000000000" pitchFamily="50" charset="0"/>
              </a:rPr>
              <a:t>Outils numériques</a:t>
            </a:r>
            <a:endParaRPr lang="fr-FR" sz="1350">
              <a:latin typeface="UA Poppins Texte" panose="00000600000000000000" pitchFamily="50" charset="0"/>
              <a:cs typeface="UA Poppins Texte" panose="00000600000000000000" pitchFamily="50" charset="0"/>
            </a:endParaRPr>
          </a:p>
        </p:txBody>
      </p:sp>
      <p:sp>
        <p:nvSpPr>
          <p:cNvPr id="46" name="ZoneTexte 45">
            <a:extLst>
              <a:ext uri="{FF2B5EF4-FFF2-40B4-BE49-F238E27FC236}">
                <a16:creationId xmlns:a16="http://schemas.microsoft.com/office/drawing/2014/main" id="{0D68BE5D-2FD4-667D-975F-53F33164172C}"/>
              </a:ext>
            </a:extLst>
          </p:cNvPr>
          <p:cNvSpPr txBox="1"/>
          <p:nvPr/>
        </p:nvSpPr>
        <p:spPr>
          <a:xfrm>
            <a:off x="6596176" y="3540160"/>
            <a:ext cx="1377300" cy="230832"/>
          </a:xfrm>
          <a:prstGeom prst="rect">
            <a:avLst/>
          </a:prstGeom>
          <a:noFill/>
        </p:spPr>
        <p:txBody>
          <a:bodyPr wrap="none" rtlCol="0">
            <a:spAutoFit/>
          </a:bodyPr>
          <a:lstStyle/>
          <a:p>
            <a:r>
              <a:rPr lang="fr-FR" sz="900">
                <a:latin typeface="UA Poppins Texte" panose="00000600000000000000" pitchFamily="50" charset="0"/>
                <a:cs typeface="UA Poppins Texte" panose="00000600000000000000" pitchFamily="50" charset="0"/>
              </a:rPr>
              <a:t>Idée – concept - réflexion</a:t>
            </a:r>
            <a:endParaRPr lang="fr-FR" sz="1350">
              <a:latin typeface="UA Poppins Texte" panose="00000600000000000000" pitchFamily="50" charset="0"/>
              <a:cs typeface="UA Poppins Texte" panose="00000600000000000000" pitchFamily="50" charset="0"/>
            </a:endParaRPr>
          </a:p>
        </p:txBody>
      </p:sp>
      <p:sp>
        <p:nvSpPr>
          <p:cNvPr id="49" name="ZoneTexte 48">
            <a:extLst>
              <a:ext uri="{FF2B5EF4-FFF2-40B4-BE49-F238E27FC236}">
                <a16:creationId xmlns:a16="http://schemas.microsoft.com/office/drawing/2014/main" id="{C5655E25-61C0-3BBC-6A6E-68B54C12DC98}"/>
              </a:ext>
            </a:extLst>
          </p:cNvPr>
          <p:cNvSpPr txBox="1"/>
          <p:nvPr/>
        </p:nvSpPr>
        <p:spPr>
          <a:xfrm>
            <a:off x="6663590" y="5264554"/>
            <a:ext cx="1999817" cy="369332"/>
          </a:xfrm>
          <a:prstGeom prst="rect">
            <a:avLst/>
          </a:prstGeom>
          <a:noFill/>
        </p:spPr>
        <p:txBody>
          <a:bodyPr wrap="square" rtlCol="0">
            <a:spAutoFit/>
          </a:bodyPr>
          <a:lstStyle/>
          <a:p>
            <a:r>
              <a:rPr lang="fr-FR" sz="900">
                <a:latin typeface="UA Poppins Texte" panose="00000600000000000000" pitchFamily="50" charset="0"/>
                <a:cs typeface="UA Poppins Texte" panose="00000600000000000000" pitchFamily="50" charset="0"/>
              </a:rPr>
              <a:t>Contact – message – mail alerte – à retenir</a:t>
            </a:r>
            <a:endParaRPr lang="fr-FR" sz="1350">
              <a:latin typeface="UA Poppins Texte" panose="00000600000000000000" pitchFamily="50" charset="0"/>
              <a:cs typeface="UA Poppins Texte" panose="00000600000000000000" pitchFamily="50" charset="0"/>
            </a:endParaRPr>
          </a:p>
        </p:txBody>
      </p:sp>
    </p:spTree>
    <p:extLst>
      <p:ext uri="{BB962C8B-B14F-4D97-AF65-F5344CB8AC3E}">
        <p14:creationId xmlns:p14="http://schemas.microsoft.com/office/powerpoint/2010/main" val="865670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AA494EB-5A39-07A2-F045-AB8DD10D990C}"/>
              </a:ext>
            </a:extLst>
          </p:cNvPr>
          <p:cNvSpPr>
            <a:spLocks noGrp="1"/>
          </p:cNvSpPr>
          <p:nvPr>
            <p:ph type="body" idx="1"/>
          </p:nvPr>
        </p:nvSpPr>
        <p:spPr/>
        <p:txBody>
          <a:bodyPr vert="horz" lIns="91440" tIns="45720" rIns="91440" bIns="45720" rtlCol="0" anchor="t">
            <a:normAutofit/>
          </a:bodyPr>
          <a:lstStyle/>
          <a:p>
            <a:endParaRPr lang="fr-FR"/>
          </a:p>
        </p:txBody>
      </p:sp>
      <p:sp>
        <p:nvSpPr>
          <p:cNvPr id="3" name="Titre 2">
            <a:extLst>
              <a:ext uri="{FF2B5EF4-FFF2-40B4-BE49-F238E27FC236}">
                <a16:creationId xmlns:a16="http://schemas.microsoft.com/office/drawing/2014/main" id="{1A646F8A-071A-251F-96E1-255C08865288}"/>
              </a:ext>
            </a:extLst>
          </p:cNvPr>
          <p:cNvSpPr>
            <a:spLocks noGrp="1"/>
          </p:cNvSpPr>
          <p:nvPr>
            <p:ph type="title"/>
          </p:nvPr>
        </p:nvSpPr>
        <p:spPr/>
        <p:txBody>
          <a:bodyPr>
            <a:normAutofit/>
          </a:bodyPr>
          <a:lstStyle/>
          <a:p>
            <a:r>
              <a:rPr lang="fr-FR">
                <a:latin typeface="Verdana"/>
                <a:ea typeface="Verdana"/>
              </a:rPr>
              <a:t>Volet SI</a:t>
            </a:r>
            <a:endParaRPr lang="fr-FR"/>
          </a:p>
        </p:txBody>
      </p:sp>
    </p:spTree>
    <p:extLst>
      <p:ext uri="{BB962C8B-B14F-4D97-AF65-F5344CB8AC3E}">
        <p14:creationId xmlns:p14="http://schemas.microsoft.com/office/powerpoint/2010/main" val="3550045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AA494EB-5A39-07A2-F045-AB8DD10D990C}"/>
              </a:ext>
            </a:extLst>
          </p:cNvPr>
          <p:cNvSpPr>
            <a:spLocks noGrp="1"/>
          </p:cNvSpPr>
          <p:nvPr>
            <p:ph type="body" idx="1"/>
          </p:nvPr>
        </p:nvSpPr>
        <p:spPr/>
        <p:txBody>
          <a:bodyPr vert="horz" lIns="91440" tIns="45720" rIns="91440" bIns="45720" rtlCol="0" anchor="t">
            <a:normAutofit/>
          </a:bodyPr>
          <a:lstStyle/>
          <a:p>
            <a:r>
              <a:rPr lang="fr-FR">
                <a:latin typeface="Verdana"/>
                <a:ea typeface="Verdana"/>
              </a:rPr>
              <a:t>Avancement et déploiement de Cortex EDR</a:t>
            </a:r>
            <a:endParaRPr lang="fr-FR"/>
          </a:p>
        </p:txBody>
      </p:sp>
      <p:sp>
        <p:nvSpPr>
          <p:cNvPr id="3" name="Titre 2">
            <a:extLst>
              <a:ext uri="{FF2B5EF4-FFF2-40B4-BE49-F238E27FC236}">
                <a16:creationId xmlns:a16="http://schemas.microsoft.com/office/drawing/2014/main" id="{1A646F8A-071A-251F-96E1-255C08865288}"/>
              </a:ext>
            </a:extLst>
          </p:cNvPr>
          <p:cNvSpPr>
            <a:spLocks noGrp="1"/>
          </p:cNvSpPr>
          <p:nvPr>
            <p:ph type="title"/>
          </p:nvPr>
        </p:nvSpPr>
        <p:spPr/>
        <p:txBody>
          <a:bodyPr>
            <a:normAutofit/>
          </a:bodyPr>
          <a:lstStyle/>
          <a:p>
            <a:r>
              <a:rPr lang="fr-FR">
                <a:latin typeface="Verdana"/>
                <a:ea typeface="Verdana"/>
              </a:rPr>
              <a:t>Sécurité du SI</a:t>
            </a:r>
            <a:endParaRPr lang="fr-FR"/>
          </a:p>
        </p:txBody>
      </p:sp>
    </p:spTree>
    <p:extLst>
      <p:ext uri="{BB962C8B-B14F-4D97-AF65-F5344CB8AC3E}">
        <p14:creationId xmlns:p14="http://schemas.microsoft.com/office/powerpoint/2010/main" val="3506634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a:bodyPr>
          <a:lstStyle/>
          <a:p>
            <a:r>
              <a:rPr lang="fr-FR">
                <a:latin typeface="Verdana"/>
                <a:ea typeface="Verdana"/>
              </a:rPr>
              <a:t>Cortex EDR</a:t>
            </a:r>
            <a:endParaRPr lang="fr-FR"/>
          </a:p>
        </p:txBody>
      </p:sp>
      <p:sp>
        <p:nvSpPr>
          <p:cNvPr id="3" name="Espace réservé du contenu 2">
            <a:extLst>
              <a:ext uri="{FF2B5EF4-FFF2-40B4-BE49-F238E27FC236}">
                <a16:creationId xmlns:a16="http://schemas.microsoft.com/office/drawing/2014/main" id="{0D9B4C73-3680-4C56-A850-F24D5FC2740C}"/>
              </a:ext>
            </a:extLst>
          </p:cNvPr>
          <p:cNvSpPr>
            <a:spLocks noGrp="1"/>
          </p:cNvSpPr>
          <p:nvPr>
            <p:ph idx="1"/>
          </p:nvPr>
        </p:nvSpPr>
        <p:spPr>
          <a:xfrm>
            <a:off x="628650" y="1632222"/>
            <a:ext cx="7923194" cy="4957609"/>
          </a:xfrm>
        </p:spPr>
        <p:txBody>
          <a:bodyPr vert="horz" lIns="68580" tIns="34290" rIns="68580" bIns="34290" rtlCol="0" anchor="t">
            <a:normAutofit/>
          </a:bodyPr>
          <a:lstStyle/>
          <a:p>
            <a:r>
              <a:rPr lang="fr-FR" sz="2000">
                <a:latin typeface="Verdana"/>
                <a:ea typeface="Verdana"/>
              </a:rPr>
              <a:t>Etat des lieux au 16 juin </a:t>
            </a:r>
            <a:r>
              <a:rPr lang="fr-FR" sz="2000">
                <a:solidFill>
                  <a:srgbClr val="000000"/>
                </a:solidFill>
                <a:latin typeface="Verdana"/>
                <a:ea typeface="Verdana"/>
              </a:rPr>
              <a:t>2023: 755 installations</a:t>
            </a:r>
            <a:endParaRPr lang="en-US"/>
          </a:p>
          <a:p>
            <a:pPr lvl="1"/>
            <a:r>
              <a:rPr lang="fr-FR" sz="1600">
                <a:solidFill>
                  <a:srgbClr val="000000"/>
                </a:solidFill>
                <a:latin typeface="Verdana"/>
                <a:ea typeface="Verdana"/>
              </a:rPr>
              <a:t>Nombre serveurs équipés de Cortex : 120 ( 58 </a:t>
            </a:r>
            <a:r>
              <a:rPr lang="fr-FR" sz="1600" err="1">
                <a:solidFill>
                  <a:srgbClr val="000000"/>
                </a:solidFill>
                <a:latin typeface="Verdana"/>
                <a:ea typeface="Verdana"/>
              </a:rPr>
              <a:t>qual</a:t>
            </a:r>
            <a:r>
              <a:rPr lang="fr-FR" sz="1600">
                <a:solidFill>
                  <a:srgbClr val="000000"/>
                </a:solidFill>
                <a:latin typeface="Verdana"/>
                <a:ea typeface="Verdana"/>
              </a:rPr>
              <a:t> , 62 prod)</a:t>
            </a:r>
            <a:endParaRPr lang="fr-FR" sz="1600" err="1">
              <a:solidFill>
                <a:srgbClr val="000000"/>
              </a:solidFill>
            </a:endParaRPr>
          </a:p>
          <a:p>
            <a:pPr lvl="1"/>
            <a:r>
              <a:rPr lang="fr-FR" sz="1600">
                <a:solidFill>
                  <a:srgbClr val="000000"/>
                </a:solidFill>
                <a:latin typeface="Verdana"/>
                <a:ea typeface="Verdana"/>
              </a:rPr>
              <a:t>Nombre postes  de travail équipés de Cortex : 635 </a:t>
            </a:r>
            <a:endParaRPr lang="fr-FR" sz="1600">
              <a:solidFill>
                <a:srgbClr val="000000"/>
              </a:solidFill>
            </a:endParaRPr>
          </a:p>
          <a:p>
            <a:pPr lvl="2"/>
            <a:r>
              <a:rPr lang="fr-FR" sz="1600">
                <a:latin typeface="Calibri"/>
                <a:ea typeface="Verdana"/>
                <a:cs typeface="Calibri"/>
              </a:rPr>
              <a:t>Présidence : 130</a:t>
            </a:r>
            <a:endParaRPr lang="fr-FR" sz="1600">
              <a:ea typeface="Verdana"/>
              <a:cs typeface="Calibri"/>
            </a:endParaRPr>
          </a:p>
          <a:p>
            <a:pPr lvl="2"/>
            <a:r>
              <a:rPr lang="fr-FR" sz="1600">
                <a:latin typeface="Calibri"/>
                <a:ea typeface="Verdana"/>
                <a:cs typeface="Calibri"/>
              </a:rPr>
              <a:t>SCD : 32</a:t>
            </a:r>
            <a:endParaRPr lang="fr-FR" sz="1600">
              <a:ea typeface="Verdana"/>
            </a:endParaRPr>
          </a:p>
          <a:p>
            <a:pPr lvl="2"/>
            <a:r>
              <a:rPr lang="fr-FR" sz="1600">
                <a:latin typeface="Calibri"/>
                <a:ea typeface="Verdana"/>
                <a:cs typeface="Calibri"/>
              </a:rPr>
              <a:t>Personnels LLSH : 60</a:t>
            </a:r>
            <a:endParaRPr lang="fr-FR" sz="1600">
              <a:ea typeface="Verdana"/>
            </a:endParaRPr>
          </a:p>
          <a:p>
            <a:pPr lvl="2"/>
            <a:r>
              <a:rPr lang="fr-FR" sz="1600">
                <a:latin typeface="Calibri"/>
                <a:ea typeface="Verdana"/>
                <a:cs typeface="Calibri"/>
              </a:rPr>
              <a:t>Personnels IUT : 53</a:t>
            </a:r>
            <a:endParaRPr lang="fr-FR" sz="1600">
              <a:ea typeface="Verdana"/>
            </a:endParaRPr>
          </a:p>
          <a:p>
            <a:pPr lvl="2"/>
            <a:r>
              <a:rPr lang="fr-FR" sz="1600">
                <a:latin typeface="Calibri"/>
                <a:ea typeface="Verdana"/>
                <a:cs typeface="Calibri"/>
              </a:rPr>
              <a:t>Personnels DEG : 33</a:t>
            </a:r>
            <a:endParaRPr lang="fr-FR" sz="1600">
              <a:ea typeface="Verdana"/>
            </a:endParaRPr>
          </a:p>
          <a:p>
            <a:pPr lvl="2"/>
            <a:r>
              <a:rPr lang="fr-FR" sz="1600">
                <a:latin typeface="Calibri"/>
                <a:ea typeface="Verdana"/>
                <a:cs typeface="Calibri"/>
              </a:rPr>
              <a:t>Personnels ESTUA : 29</a:t>
            </a:r>
            <a:endParaRPr lang="fr-FR" sz="1600">
              <a:ea typeface="Verdana"/>
            </a:endParaRPr>
          </a:p>
          <a:p>
            <a:pPr lvl="2"/>
            <a:r>
              <a:rPr lang="fr-FR" sz="1600">
                <a:latin typeface="Calibri"/>
                <a:ea typeface="Verdana"/>
                <a:cs typeface="Calibri"/>
              </a:rPr>
              <a:t>Personnels Sciences : 23</a:t>
            </a:r>
            <a:endParaRPr lang="fr-FR" sz="1600">
              <a:ea typeface="Verdana"/>
            </a:endParaRPr>
          </a:p>
          <a:p>
            <a:pPr lvl="2"/>
            <a:r>
              <a:rPr lang="fr-FR" sz="1600">
                <a:latin typeface="Calibri"/>
                <a:ea typeface="Verdana"/>
                <a:cs typeface="Calibri"/>
              </a:rPr>
              <a:t>Personnels IRIS : 29</a:t>
            </a:r>
            <a:endParaRPr lang="fr-FR" sz="1600">
              <a:ea typeface="Verdana"/>
            </a:endParaRPr>
          </a:p>
          <a:p>
            <a:pPr lvl="2"/>
            <a:r>
              <a:rPr lang="fr-FR" sz="1600">
                <a:latin typeface="Calibri"/>
                <a:ea typeface="Verdana"/>
                <a:cs typeface="Calibri"/>
              </a:rPr>
              <a:t>Personnels Santé : 25</a:t>
            </a:r>
            <a:endParaRPr lang="fr-FR" sz="1600">
              <a:ea typeface="Verdana"/>
            </a:endParaRPr>
          </a:p>
          <a:p>
            <a:pPr lvl="2"/>
            <a:r>
              <a:rPr lang="fr-FR" sz="1600">
                <a:latin typeface="Calibri"/>
                <a:ea typeface="Verdana"/>
                <a:cs typeface="Calibri"/>
              </a:rPr>
              <a:t>DDN : 47</a:t>
            </a:r>
            <a:endParaRPr lang="fr-FR" sz="1600">
              <a:ea typeface="Verdana"/>
            </a:endParaRPr>
          </a:p>
          <a:p>
            <a:pPr lvl="2"/>
            <a:r>
              <a:rPr lang="fr-FR" sz="1600">
                <a:latin typeface="Calibri"/>
                <a:ea typeface="Verdana"/>
                <a:cs typeface="Calibri"/>
              </a:rPr>
              <a:t>Services communs ( CUFCO, SSU, SSTU…) :27+23+6</a:t>
            </a:r>
            <a:endParaRPr lang="fr-FR" sz="1600">
              <a:ea typeface="Verdana"/>
            </a:endParaRPr>
          </a:p>
          <a:p>
            <a:pPr lvl="2"/>
            <a:r>
              <a:rPr lang="fr-FR" sz="1600">
                <a:latin typeface="Calibri"/>
                <a:ea typeface="Verdana"/>
                <a:cs typeface="Calibri"/>
              </a:rPr>
              <a:t>Autres ( IAE,…) : 118</a:t>
            </a:r>
            <a:endParaRPr lang="fr-FR" sz="1600">
              <a:ea typeface="Verdana"/>
            </a:endParaRPr>
          </a:p>
          <a:p>
            <a:pPr lvl="2"/>
            <a:endParaRPr lang="fr-FR" sz="1800">
              <a:solidFill>
                <a:srgbClr val="000000"/>
              </a:solidFill>
            </a:endParaRPr>
          </a:p>
          <a:p>
            <a:pPr lvl="2"/>
            <a:endParaRPr lang="fr-FR" sz="1200">
              <a:solidFill>
                <a:srgbClr val="FF0000"/>
              </a:solidFill>
            </a:endParaRPr>
          </a:p>
          <a:p>
            <a:endParaRPr lang="fr-FR" sz="2000"/>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41</a:t>
            </a:fld>
            <a:endParaRPr lang="fr-FR"/>
          </a:p>
        </p:txBody>
      </p:sp>
    </p:spTree>
    <p:extLst>
      <p:ext uri="{BB962C8B-B14F-4D97-AF65-F5344CB8AC3E}">
        <p14:creationId xmlns:p14="http://schemas.microsoft.com/office/powerpoint/2010/main" val="1494282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a:bodyPr>
          <a:lstStyle/>
          <a:p>
            <a:r>
              <a:rPr lang="fr-FR">
                <a:latin typeface="Verdana"/>
                <a:ea typeface="Verdana"/>
              </a:rPr>
              <a:t>Cortex EDR</a:t>
            </a:r>
            <a:endParaRPr lang="fr-FR"/>
          </a:p>
        </p:txBody>
      </p:sp>
      <p:sp>
        <p:nvSpPr>
          <p:cNvPr id="3" name="Espace réservé du contenu 2">
            <a:extLst>
              <a:ext uri="{FF2B5EF4-FFF2-40B4-BE49-F238E27FC236}">
                <a16:creationId xmlns:a16="http://schemas.microsoft.com/office/drawing/2014/main" id="{0D9B4C73-3680-4C56-A850-F24D5FC2740C}"/>
              </a:ext>
            </a:extLst>
          </p:cNvPr>
          <p:cNvSpPr>
            <a:spLocks noGrp="1"/>
          </p:cNvSpPr>
          <p:nvPr>
            <p:ph idx="1"/>
          </p:nvPr>
        </p:nvSpPr>
        <p:spPr>
          <a:xfrm>
            <a:off x="628650" y="1378222"/>
            <a:ext cx="7923194" cy="4215929"/>
          </a:xfrm>
        </p:spPr>
        <p:txBody>
          <a:bodyPr vert="horz" lIns="68580" tIns="34290" rIns="68580" bIns="34290" rtlCol="0" anchor="t">
            <a:normAutofit/>
          </a:bodyPr>
          <a:lstStyle/>
          <a:p>
            <a:endParaRPr lang="fr-FR" sz="2000">
              <a:latin typeface="Verdana"/>
              <a:ea typeface="Verdana"/>
            </a:endParaRPr>
          </a:p>
          <a:p>
            <a:r>
              <a:rPr lang="fr-FR" sz="2000">
                <a:latin typeface="Verdana"/>
                <a:ea typeface="Verdana"/>
              </a:rPr>
              <a:t>Communication/échanges avec la communauté</a:t>
            </a:r>
          </a:p>
          <a:p>
            <a:pPr lvl="1"/>
            <a:r>
              <a:rPr lang="fr-FR" sz="1600">
                <a:latin typeface="Verdana"/>
                <a:ea typeface="Verdana"/>
              </a:rPr>
              <a:t>Présentation au réseau des assistantes de direction de structure le 06 juin</a:t>
            </a:r>
            <a:endParaRPr lang="fr-FR" sz="1600"/>
          </a:p>
          <a:p>
            <a:pPr lvl="1"/>
            <a:r>
              <a:rPr lang="fr-FR" sz="1600">
                <a:latin typeface="Verdana"/>
                <a:ea typeface="Verdana"/>
              </a:rPr>
              <a:t>Conseil de gestion de la faculté LLSH le 2 mai</a:t>
            </a:r>
            <a:endParaRPr lang="fr-FR" sz="1600"/>
          </a:p>
          <a:p>
            <a:pPr lvl="1"/>
            <a:r>
              <a:rPr lang="fr-FR" sz="1600">
                <a:latin typeface="Verdana"/>
                <a:ea typeface="Verdana"/>
              </a:rPr>
              <a:t>Conseil de la faculté de droit septembre 2023</a:t>
            </a:r>
            <a:endParaRPr lang="fr-FR" sz="1600"/>
          </a:p>
          <a:p>
            <a:pPr lvl="1"/>
            <a:r>
              <a:rPr lang="fr-FR" sz="1600">
                <a:latin typeface="Verdana"/>
                <a:ea typeface="Verdana"/>
              </a:rPr>
              <a:t>Autres facultés ? Faculté de sciences (rôle des EC suite à la motion ? proposition en conseil de gestion ?)</a:t>
            </a:r>
            <a:endParaRPr lang="fr-FR" sz="1600"/>
          </a:p>
          <a:p>
            <a:r>
              <a:rPr lang="fr-FR" sz="2000">
                <a:latin typeface="Verdana"/>
                <a:ea typeface="Verdana"/>
              </a:rPr>
              <a:t>Etude d'impact RGPD : en cours de réalisation, forte mobilisation du DPO/RSSI sur un document de 50 pages - Réunion de consolidation début septembre.</a:t>
            </a:r>
          </a:p>
          <a:p>
            <a:endParaRPr lang="fr-FR" sz="2000"/>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42</a:t>
            </a:fld>
            <a:endParaRPr lang="fr-FR"/>
          </a:p>
        </p:txBody>
      </p:sp>
    </p:spTree>
    <p:extLst>
      <p:ext uri="{BB962C8B-B14F-4D97-AF65-F5344CB8AC3E}">
        <p14:creationId xmlns:p14="http://schemas.microsoft.com/office/powerpoint/2010/main" val="1193996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a:bodyPr>
          <a:lstStyle/>
          <a:p>
            <a:r>
              <a:rPr lang="fr-FR">
                <a:latin typeface="Verdana"/>
                <a:ea typeface="Verdana"/>
              </a:rPr>
              <a:t>Administrateur local de son poste</a:t>
            </a:r>
            <a:endParaRPr lang="fr-FR"/>
          </a:p>
        </p:txBody>
      </p:sp>
      <p:sp>
        <p:nvSpPr>
          <p:cNvPr id="3" name="Espace réservé du contenu 2">
            <a:extLst>
              <a:ext uri="{FF2B5EF4-FFF2-40B4-BE49-F238E27FC236}">
                <a16:creationId xmlns:a16="http://schemas.microsoft.com/office/drawing/2014/main" id="{0D9B4C73-3680-4C56-A850-F24D5FC2740C}"/>
              </a:ext>
            </a:extLst>
          </p:cNvPr>
          <p:cNvSpPr>
            <a:spLocks noGrp="1"/>
          </p:cNvSpPr>
          <p:nvPr>
            <p:ph idx="1"/>
          </p:nvPr>
        </p:nvSpPr>
        <p:spPr>
          <a:xfrm>
            <a:off x="628650" y="1378222"/>
            <a:ext cx="7923194" cy="4215929"/>
          </a:xfrm>
        </p:spPr>
        <p:txBody>
          <a:bodyPr vert="horz" lIns="68580" tIns="34290" rIns="68580" bIns="34290" rtlCol="0" anchor="t">
            <a:normAutofit/>
          </a:bodyPr>
          <a:lstStyle/>
          <a:p>
            <a:r>
              <a:rPr lang="fr-FR" sz="2000">
                <a:latin typeface="Verdana"/>
                <a:ea typeface="Verdana"/>
              </a:rPr>
              <a:t>Par défaut, un utilisateur n'est pas "administrateur" de son poste</a:t>
            </a:r>
            <a:endParaRPr lang="fr-FR" sz="2000"/>
          </a:p>
          <a:p>
            <a:r>
              <a:rPr lang="fr-FR" sz="2000">
                <a:latin typeface="Verdana"/>
                <a:ea typeface="Verdana"/>
              </a:rPr>
              <a:t>Pour des cas précis, la DDN peut autoriser ce rôle</a:t>
            </a:r>
            <a:endParaRPr lang="fr-FR" sz="2000"/>
          </a:p>
          <a:p>
            <a:r>
              <a:rPr lang="fr-FR" sz="2000">
                <a:latin typeface="Verdana"/>
                <a:ea typeface="Verdana"/>
              </a:rPr>
              <a:t>Signature d'un engagement de l'utilisateur après demande motivée validée</a:t>
            </a:r>
            <a:endParaRPr lang="fr-FR" sz="2000"/>
          </a:p>
          <a:p>
            <a:r>
              <a:rPr lang="fr-FR" sz="2000">
                <a:latin typeface="Verdana"/>
                <a:ea typeface="Verdana"/>
              </a:rPr>
              <a:t>Contreparties :</a:t>
            </a:r>
            <a:br>
              <a:rPr lang="fr-FR" sz="2000">
                <a:latin typeface="Verdana"/>
                <a:ea typeface="Verdana"/>
              </a:rPr>
            </a:br>
            <a:r>
              <a:rPr lang="fr-FR" sz="2000">
                <a:latin typeface="Verdana"/>
                <a:ea typeface="Verdana"/>
              </a:rPr>
              <a:t>- Utiliser ce compte quand strictement nécessaire sinon utiliser le compte standard</a:t>
            </a:r>
            <a:br>
              <a:rPr lang="fr-FR" sz="2000">
                <a:latin typeface="Verdana"/>
                <a:ea typeface="Verdana"/>
              </a:rPr>
            </a:br>
            <a:r>
              <a:rPr lang="fr-FR" sz="2000">
                <a:latin typeface="Verdana"/>
                <a:ea typeface="Verdana"/>
              </a:rPr>
              <a:t>- Être à jour des patchs de sécurité</a:t>
            </a:r>
            <a:br>
              <a:rPr lang="fr-FR" sz="2000">
                <a:latin typeface="Verdana"/>
                <a:ea typeface="Verdana"/>
              </a:rPr>
            </a:br>
            <a:r>
              <a:rPr lang="fr-FR" sz="2000">
                <a:latin typeface="Verdana"/>
                <a:ea typeface="Verdana"/>
              </a:rPr>
              <a:t>- Cortex et GLPI doivent rester toujours actifs</a:t>
            </a:r>
            <a:br>
              <a:rPr lang="fr-FR" sz="2000">
                <a:latin typeface="Verdana"/>
                <a:ea typeface="Verdana"/>
              </a:rPr>
            </a:br>
            <a:r>
              <a:rPr lang="fr-FR" sz="2000">
                <a:latin typeface="Verdana"/>
                <a:ea typeface="Verdana"/>
              </a:rPr>
              <a:t>- Faciliter les études de suspicion de compromission</a:t>
            </a:r>
            <a:endParaRPr lang="fr-FR" sz="2000"/>
          </a:p>
          <a:p>
            <a:r>
              <a:rPr lang="fr-FR" sz="2000">
                <a:latin typeface="Verdana"/>
                <a:ea typeface="Verdana"/>
              </a:rPr>
              <a:t>Mise en œuvre par formulaire FUA qui reprend la charte d'engagement </a:t>
            </a:r>
            <a:r>
              <a:rPr lang="fr-FR" sz="2000">
                <a:latin typeface="Verdana"/>
                <a:ea typeface="Verdana"/>
                <a:hlinkClick r:id="rId2"/>
              </a:rPr>
              <a:t>disponible en page SSI</a:t>
            </a:r>
            <a:endParaRPr lang="fr-FR" sz="2000"/>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43</a:t>
            </a:fld>
            <a:endParaRPr lang="fr-FR"/>
          </a:p>
        </p:txBody>
      </p:sp>
    </p:spTree>
    <p:extLst>
      <p:ext uri="{BB962C8B-B14F-4D97-AF65-F5344CB8AC3E}">
        <p14:creationId xmlns:p14="http://schemas.microsoft.com/office/powerpoint/2010/main" val="172859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a:bodyPr>
          <a:lstStyle/>
          <a:p>
            <a:r>
              <a:rPr lang="fr-FR">
                <a:latin typeface="Verdana"/>
                <a:ea typeface="Verdana"/>
              </a:rPr>
              <a:t>Exercice Cyberattaque</a:t>
            </a:r>
            <a:endParaRPr lang="fr-FR"/>
          </a:p>
        </p:txBody>
      </p:sp>
      <p:sp>
        <p:nvSpPr>
          <p:cNvPr id="3" name="Espace réservé du contenu 2">
            <a:extLst>
              <a:ext uri="{FF2B5EF4-FFF2-40B4-BE49-F238E27FC236}">
                <a16:creationId xmlns:a16="http://schemas.microsoft.com/office/drawing/2014/main" id="{0D9B4C73-3680-4C56-A850-F24D5FC2740C}"/>
              </a:ext>
            </a:extLst>
          </p:cNvPr>
          <p:cNvSpPr>
            <a:spLocks noGrp="1"/>
          </p:cNvSpPr>
          <p:nvPr>
            <p:ph idx="1"/>
          </p:nvPr>
        </p:nvSpPr>
        <p:spPr>
          <a:xfrm>
            <a:off x="628650" y="1378222"/>
            <a:ext cx="7923194" cy="4703401"/>
          </a:xfrm>
        </p:spPr>
        <p:txBody>
          <a:bodyPr vert="horz" lIns="68580" tIns="34290" rIns="68580" bIns="34290" rtlCol="0" anchor="t">
            <a:normAutofit/>
          </a:bodyPr>
          <a:lstStyle/>
          <a:p>
            <a:endParaRPr lang="fr-FR" sz="2000">
              <a:latin typeface="Verdana"/>
              <a:ea typeface="Verdana"/>
            </a:endParaRPr>
          </a:p>
          <a:p>
            <a:r>
              <a:rPr lang="fr-FR" sz="2000">
                <a:latin typeface="Verdana"/>
                <a:ea typeface="Verdana"/>
              </a:rPr>
              <a:t>Dans le cadre de l’écriture du PCA, un premier exercice « </a:t>
            </a:r>
            <a:r>
              <a:rPr lang="fr-FR" sz="2000" err="1">
                <a:latin typeface="Verdana"/>
                <a:ea typeface="Verdana"/>
              </a:rPr>
              <a:t>Serious</a:t>
            </a:r>
            <a:r>
              <a:rPr lang="fr-FR" sz="2000">
                <a:latin typeface="Verdana"/>
                <a:ea typeface="Verdana"/>
              </a:rPr>
              <a:t> Game Cyberattaque » réalisé au sein de la DDN (20 janvier 2023)</a:t>
            </a:r>
          </a:p>
          <a:p>
            <a:r>
              <a:rPr lang="fr-FR" sz="2000">
                <a:latin typeface="Verdana"/>
                <a:ea typeface="Verdana"/>
              </a:rPr>
              <a:t>Exercice piloté par Florent Fournier, Wavestone (expert Cyber, a accompagné ALM après leur attaque)</a:t>
            </a:r>
          </a:p>
          <a:p>
            <a:r>
              <a:rPr lang="fr-FR" sz="2000">
                <a:latin typeface="Verdana"/>
                <a:ea typeface="Verdana"/>
              </a:rPr>
              <a:t>Les membres de la DDN ont joué différents rôles (Président, DGS, VP </a:t>
            </a:r>
            <a:r>
              <a:rPr lang="fr-FR" sz="2000" err="1">
                <a:latin typeface="Verdana"/>
                <a:ea typeface="Verdana"/>
              </a:rPr>
              <a:t>Num</a:t>
            </a:r>
            <a:r>
              <a:rPr lang="fr-FR" sz="2000">
                <a:latin typeface="Verdana"/>
                <a:ea typeface="Verdana"/>
              </a:rPr>
              <a:t>, </a:t>
            </a:r>
            <a:r>
              <a:rPr lang="fr-FR" sz="2000" err="1">
                <a:latin typeface="Verdana"/>
                <a:ea typeface="Verdana"/>
              </a:rPr>
              <a:t>etc</a:t>
            </a:r>
            <a:r>
              <a:rPr lang="fr-FR" sz="2000">
                <a:latin typeface="Verdana"/>
                <a:ea typeface="Verdana"/>
              </a:rPr>
              <a:t>)</a:t>
            </a:r>
          </a:p>
          <a:p>
            <a:r>
              <a:rPr lang="fr-FR" sz="2000">
                <a:latin typeface="Verdana"/>
                <a:ea typeface="Verdana"/>
              </a:rPr>
              <a:t>Cet exercice permet de s’entraîner et mettre en place des réflexes</a:t>
            </a:r>
          </a:p>
          <a:p>
            <a:r>
              <a:rPr lang="fr-FR" sz="2000" b="1">
                <a:latin typeface="Verdana"/>
                <a:ea typeface="Verdana"/>
              </a:rPr>
              <a:t>Nouvel exercice « Gouvernance » prévu le 07 juillet 2023, avec cette fois les vraies personnes dans leur rôle réel</a:t>
            </a:r>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44</a:t>
            </a:fld>
            <a:endParaRPr lang="fr-FR"/>
          </a:p>
        </p:txBody>
      </p:sp>
    </p:spTree>
    <p:extLst>
      <p:ext uri="{BB962C8B-B14F-4D97-AF65-F5344CB8AC3E}">
        <p14:creationId xmlns:p14="http://schemas.microsoft.com/office/powerpoint/2010/main" val="1060816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BB3593-DE4B-80FF-56F5-7B9CD1B31D19}"/>
              </a:ext>
            </a:extLst>
          </p:cNvPr>
          <p:cNvSpPr>
            <a:spLocks noGrp="1"/>
          </p:cNvSpPr>
          <p:nvPr>
            <p:ph type="title"/>
          </p:nvPr>
        </p:nvSpPr>
        <p:spPr/>
        <p:txBody>
          <a:bodyPr/>
          <a:lstStyle/>
          <a:p>
            <a:r>
              <a:rPr lang="fr-FR"/>
              <a:t>Situation Partage</a:t>
            </a:r>
          </a:p>
        </p:txBody>
      </p:sp>
      <p:sp>
        <p:nvSpPr>
          <p:cNvPr id="3" name="Espace réservé du contenu 2">
            <a:extLst>
              <a:ext uri="{FF2B5EF4-FFF2-40B4-BE49-F238E27FC236}">
                <a16:creationId xmlns:a16="http://schemas.microsoft.com/office/drawing/2014/main" id="{0A77B46F-14CC-BF80-EFFB-46E3DFF9CCFD}"/>
              </a:ext>
            </a:extLst>
          </p:cNvPr>
          <p:cNvSpPr>
            <a:spLocks noGrp="1"/>
          </p:cNvSpPr>
          <p:nvPr>
            <p:ph idx="1"/>
          </p:nvPr>
        </p:nvSpPr>
        <p:spPr/>
        <p:txBody>
          <a:bodyPr vert="horz" lIns="91440" tIns="45720" rIns="91440" bIns="45720" rtlCol="0" anchor="t">
            <a:normAutofit/>
          </a:bodyPr>
          <a:lstStyle/>
          <a:p>
            <a:r>
              <a:rPr lang="fr-FR" sz="2000">
                <a:latin typeface="Verdana"/>
                <a:ea typeface="Verdana"/>
              </a:rPr>
              <a:t>Utilisation de l'offre Partage </a:t>
            </a:r>
            <a:r>
              <a:rPr lang="fr-FR" sz="2000" err="1">
                <a:latin typeface="Verdana"/>
                <a:ea typeface="Verdana"/>
              </a:rPr>
              <a:t>Renater</a:t>
            </a:r>
            <a:r>
              <a:rPr lang="fr-FR" sz="2000">
                <a:latin typeface="Verdana"/>
                <a:ea typeface="Verdana"/>
              </a:rPr>
              <a:t> pour notre messagerie collaborative </a:t>
            </a:r>
            <a:r>
              <a:rPr lang="fr-FR" sz="2000" err="1">
                <a:latin typeface="Verdana"/>
                <a:ea typeface="Verdana"/>
              </a:rPr>
              <a:t>zimbra</a:t>
            </a:r>
            <a:r>
              <a:rPr lang="fr-FR" sz="2000">
                <a:latin typeface="Verdana"/>
                <a:ea typeface="Verdana"/>
              </a:rPr>
              <a:t> depuis plusieurs années </a:t>
            </a:r>
            <a:endParaRPr lang="fr-FR" sz="2000"/>
          </a:p>
          <a:p>
            <a:r>
              <a:rPr lang="fr-FR" sz="2000">
                <a:latin typeface="Verdana"/>
                <a:ea typeface="Verdana"/>
              </a:rPr>
              <a:t>La qualité de service, satisfaisante au début, s'est dégradée progressivement :</a:t>
            </a:r>
            <a:endParaRPr lang="fr-FR" sz="2000"/>
          </a:p>
          <a:p>
            <a:pPr lvl="1"/>
            <a:r>
              <a:rPr lang="fr-FR" sz="1600">
                <a:latin typeface="Verdana"/>
                <a:ea typeface="Verdana"/>
              </a:rPr>
              <a:t>Temps de réponse parfois très mauvais</a:t>
            </a:r>
          </a:p>
          <a:p>
            <a:pPr lvl="1"/>
            <a:r>
              <a:rPr lang="fr-FR" sz="1600">
                <a:latin typeface="Verdana"/>
                <a:ea typeface="Verdana"/>
              </a:rPr>
              <a:t>Interruptions d'accès au service occasionnels momentanés sur certaines boites </a:t>
            </a:r>
          </a:p>
          <a:p>
            <a:pPr lvl="1"/>
            <a:r>
              <a:rPr lang="fr-FR" sz="1600">
                <a:latin typeface="Verdana"/>
                <a:ea typeface="Verdana"/>
              </a:rPr>
              <a:t>Certaines fonctionnalités antérieures non disponibles ( envoi différé)</a:t>
            </a:r>
          </a:p>
          <a:p>
            <a:pPr lvl="1"/>
            <a:r>
              <a:rPr lang="fr-FR" sz="1600">
                <a:latin typeface="Verdana"/>
                <a:ea typeface="Verdana"/>
              </a:rPr>
              <a:t>Assistance Partage insatisfaisante</a:t>
            </a:r>
          </a:p>
          <a:p>
            <a:pPr>
              <a:buFont typeface="Arial" panose="020B0604030504040204" pitchFamily="34" charset="0"/>
              <a:buChar char="•"/>
            </a:pPr>
            <a:r>
              <a:rPr lang="fr-FR" sz="1800">
                <a:latin typeface="Verdana"/>
                <a:ea typeface="Verdana"/>
              </a:rPr>
              <a:t>Nombreux clients Partage dans le même cas </a:t>
            </a:r>
          </a:p>
          <a:p>
            <a:r>
              <a:rPr lang="fr-FR" sz="1800">
                <a:latin typeface="Verdana"/>
                <a:ea typeface="Verdana"/>
              </a:rPr>
              <a:t>Courrier de 7 DSI au Directeur de </a:t>
            </a:r>
            <a:r>
              <a:rPr lang="fr-FR" sz="1800" err="1">
                <a:latin typeface="Verdana"/>
                <a:ea typeface="Verdana"/>
              </a:rPr>
              <a:t>Renater</a:t>
            </a:r>
            <a:r>
              <a:rPr lang="fr-FR" sz="1800">
                <a:latin typeface="Verdana"/>
                <a:ea typeface="Verdana"/>
              </a:rPr>
              <a:t> (Boris DINTRANS) pour demande  de rendez-vous ( Univ Strasbourg, Rennes, Rennes 2, UBS, Avignon, Gustave Eiffel, Angers)</a:t>
            </a:r>
            <a:endParaRPr lang="fr-FR" sz="1800"/>
          </a:p>
          <a:p>
            <a:r>
              <a:rPr lang="fr-FR" sz="1800">
                <a:latin typeface="Verdana"/>
                <a:ea typeface="Verdana"/>
              </a:rPr>
              <a:t>Rendez-vous accepté et fixé au 06 juillet à Paris.</a:t>
            </a:r>
            <a:endParaRPr lang="fr-FR" sz="1800"/>
          </a:p>
          <a:p>
            <a:endParaRPr lang="fr-FR" sz="2000"/>
          </a:p>
        </p:txBody>
      </p:sp>
    </p:spTree>
    <p:extLst>
      <p:ext uri="{BB962C8B-B14F-4D97-AF65-F5344CB8AC3E}">
        <p14:creationId xmlns:p14="http://schemas.microsoft.com/office/powerpoint/2010/main" val="1075936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AA494EB-5A39-07A2-F045-AB8DD10D990C}"/>
              </a:ext>
            </a:extLst>
          </p:cNvPr>
          <p:cNvSpPr>
            <a:spLocks noGrp="1"/>
          </p:cNvSpPr>
          <p:nvPr>
            <p:ph type="body" idx="1"/>
          </p:nvPr>
        </p:nvSpPr>
        <p:spPr/>
        <p:txBody>
          <a:bodyPr vert="horz" lIns="91440" tIns="45720" rIns="91440" bIns="45720" rtlCol="0" anchor="t">
            <a:normAutofit/>
          </a:bodyPr>
          <a:lstStyle/>
          <a:p>
            <a:r>
              <a:rPr lang="fr-FR">
                <a:latin typeface="Verdana"/>
                <a:ea typeface="Verdana"/>
              </a:rPr>
              <a:t>Service Inter Etablissement Numérique</a:t>
            </a:r>
            <a:endParaRPr lang="fr-FR"/>
          </a:p>
        </p:txBody>
      </p:sp>
      <p:sp>
        <p:nvSpPr>
          <p:cNvPr id="3" name="Titre 2">
            <a:extLst>
              <a:ext uri="{FF2B5EF4-FFF2-40B4-BE49-F238E27FC236}">
                <a16:creationId xmlns:a16="http://schemas.microsoft.com/office/drawing/2014/main" id="{1A646F8A-071A-251F-96E1-255C08865288}"/>
              </a:ext>
            </a:extLst>
          </p:cNvPr>
          <p:cNvSpPr>
            <a:spLocks noGrp="1"/>
          </p:cNvSpPr>
          <p:nvPr>
            <p:ph type="title"/>
          </p:nvPr>
        </p:nvSpPr>
        <p:spPr/>
        <p:txBody>
          <a:bodyPr>
            <a:normAutofit/>
          </a:bodyPr>
          <a:lstStyle/>
          <a:p>
            <a:r>
              <a:rPr lang="fr-FR">
                <a:latin typeface="Verdana"/>
                <a:ea typeface="Verdana"/>
              </a:rPr>
              <a:t>SIEN</a:t>
            </a:r>
            <a:endParaRPr lang="fr-FR"/>
          </a:p>
        </p:txBody>
      </p:sp>
    </p:spTree>
    <p:extLst>
      <p:ext uri="{BB962C8B-B14F-4D97-AF65-F5344CB8AC3E}">
        <p14:creationId xmlns:p14="http://schemas.microsoft.com/office/powerpoint/2010/main" val="1385539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fontScale="90000"/>
          </a:bodyPr>
          <a:lstStyle/>
          <a:p>
            <a:r>
              <a:rPr lang="fr-FR">
                <a:latin typeface="Verdana"/>
                <a:ea typeface="Verdana"/>
              </a:rPr>
              <a:t>Le réseau de l'Ouest Le Mans Angers Nantes est né</a:t>
            </a:r>
            <a:endParaRPr lang="fr-FR"/>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47</a:t>
            </a:fld>
            <a:endParaRPr lang="fr-FR"/>
          </a:p>
        </p:txBody>
      </p:sp>
      <p:pic>
        <p:nvPicPr>
          <p:cNvPr id="7" name="Image 7" descr="Une image contenant carte&#10;&#10;Description générée automatiquement">
            <a:extLst>
              <a:ext uri="{FF2B5EF4-FFF2-40B4-BE49-F238E27FC236}">
                <a16:creationId xmlns:a16="http://schemas.microsoft.com/office/drawing/2014/main" id="{9976D6DF-A211-E91E-C1B8-EAD167828D80}"/>
              </a:ext>
            </a:extLst>
          </p:cNvPr>
          <p:cNvPicPr>
            <a:picLocks noGrp="1" noChangeAspect="1"/>
          </p:cNvPicPr>
          <p:nvPr>
            <p:ph idx="1"/>
          </p:nvPr>
        </p:nvPicPr>
        <p:blipFill>
          <a:blip r:embed="rId2"/>
          <a:stretch>
            <a:fillRect/>
          </a:stretch>
        </p:blipFill>
        <p:spPr>
          <a:xfrm>
            <a:off x="1053951" y="1360320"/>
            <a:ext cx="7024374" cy="4957320"/>
          </a:xfrm>
        </p:spPr>
      </p:pic>
    </p:spTree>
    <p:extLst>
      <p:ext uri="{BB962C8B-B14F-4D97-AF65-F5344CB8AC3E}">
        <p14:creationId xmlns:p14="http://schemas.microsoft.com/office/powerpoint/2010/main" val="2602795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F433BE-1681-1BED-8B3E-E896A1B1FA0B}"/>
              </a:ext>
            </a:extLst>
          </p:cNvPr>
          <p:cNvSpPr>
            <a:spLocks noGrp="1"/>
          </p:cNvSpPr>
          <p:nvPr>
            <p:ph type="title"/>
          </p:nvPr>
        </p:nvSpPr>
        <p:spPr/>
        <p:txBody>
          <a:bodyPr/>
          <a:lstStyle/>
          <a:p>
            <a:r>
              <a:rPr lang="fr-FR">
                <a:latin typeface="Verdana"/>
                <a:ea typeface="Verdana"/>
              </a:rPr>
              <a:t>Quelques infos</a:t>
            </a:r>
            <a:endParaRPr lang="fr-FR"/>
          </a:p>
        </p:txBody>
      </p:sp>
      <p:sp>
        <p:nvSpPr>
          <p:cNvPr id="3" name="Espace réservé du contenu 2">
            <a:extLst>
              <a:ext uri="{FF2B5EF4-FFF2-40B4-BE49-F238E27FC236}">
                <a16:creationId xmlns:a16="http://schemas.microsoft.com/office/drawing/2014/main" id="{7AD4129F-5026-103F-292E-A1FE9D45529E}"/>
              </a:ext>
            </a:extLst>
          </p:cNvPr>
          <p:cNvSpPr>
            <a:spLocks noGrp="1"/>
          </p:cNvSpPr>
          <p:nvPr>
            <p:ph idx="1"/>
          </p:nvPr>
        </p:nvSpPr>
        <p:spPr/>
        <p:txBody>
          <a:bodyPr vert="horz" lIns="91440" tIns="45720" rIns="91440" bIns="45720" rtlCol="0" anchor="t">
            <a:normAutofit fontScale="92500" lnSpcReduction="10000"/>
          </a:bodyPr>
          <a:lstStyle/>
          <a:p>
            <a:r>
              <a:rPr lang="fr-FR">
                <a:latin typeface="Verdana"/>
                <a:ea typeface="Verdana"/>
              </a:rPr>
              <a:t>Conférence France Datacenter : sien-pdl.fr</a:t>
            </a:r>
            <a:endParaRPr lang="fr-FR"/>
          </a:p>
          <a:p>
            <a:r>
              <a:rPr lang="fr-FR">
                <a:latin typeface="Verdana"/>
                <a:ea typeface="Verdana"/>
              </a:rPr>
              <a:t>Projet dépôt d'une marque : Romance ou Romance Loire</a:t>
            </a:r>
            <a:endParaRPr lang="fr-FR"/>
          </a:p>
          <a:p>
            <a:r>
              <a:rPr lang="fr-FR">
                <a:latin typeface="Verdana"/>
                <a:ea typeface="Verdana"/>
              </a:rPr>
              <a:t>Conférence journée nationale Réseau 05 juillet</a:t>
            </a:r>
            <a:endParaRPr lang="fr-FR"/>
          </a:p>
          <a:p>
            <a:r>
              <a:rPr lang="fr-FR">
                <a:latin typeface="Verdana"/>
                <a:ea typeface="Verdana"/>
              </a:rPr>
              <a:t>Projet de prototypage de stockage Recherche régional 15-30 To pour décembre 23, MOM juin 24.</a:t>
            </a:r>
            <a:endParaRPr lang="fr-FR"/>
          </a:p>
          <a:p>
            <a:r>
              <a:rPr lang="fr-FR">
                <a:latin typeface="Verdana"/>
                <a:ea typeface="Verdana"/>
              </a:rPr>
              <a:t>Partenariat en cours avec la santé : CHU Angers, Nantes, ICO.</a:t>
            </a:r>
            <a:endParaRPr lang="fr-FR"/>
          </a:p>
          <a:p>
            <a:r>
              <a:rPr lang="fr-FR">
                <a:latin typeface="Verdana"/>
                <a:ea typeface="Verdana"/>
              </a:rPr>
              <a:t>Dépôt DEX </a:t>
            </a:r>
            <a:r>
              <a:rPr lang="fr-FR" err="1">
                <a:latin typeface="Verdana"/>
                <a:ea typeface="Verdana"/>
              </a:rPr>
              <a:t>Datacentre</a:t>
            </a:r>
            <a:r>
              <a:rPr lang="fr-FR">
                <a:latin typeface="Verdana"/>
                <a:ea typeface="Verdana"/>
              </a:rPr>
              <a:t> Régional CA Nantes 7 juillet 2023</a:t>
            </a:r>
            <a:endParaRPr lang="fr-FR"/>
          </a:p>
          <a:p>
            <a:endParaRPr lang="fr-FR"/>
          </a:p>
          <a:p>
            <a:endParaRPr lang="fr-FR"/>
          </a:p>
          <a:p>
            <a:endParaRPr lang="fr-FR"/>
          </a:p>
          <a:p>
            <a:endParaRPr lang="fr-FR"/>
          </a:p>
        </p:txBody>
      </p:sp>
    </p:spTree>
    <p:extLst>
      <p:ext uri="{BB962C8B-B14F-4D97-AF65-F5344CB8AC3E}">
        <p14:creationId xmlns:p14="http://schemas.microsoft.com/office/powerpoint/2010/main" val="2792153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AA494EB-5A39-07A2-F045-AB8DD10D990C}"/>
              </a:ext>
            </a:extLst>
          </p:cNvPr>
          <p:cNvSpPr>
            <a:spLocks noGrp="1"/>
          </p:cNvSpPr>
          <p:nvPr>
            <p:ph type="body" idx="1"/>
          </p:nvPr>
        </p:nvSpPr>
        <p:spPr/>
        <p:txBody>
          <a:bodyPr vert="horz" lIns="91440" tIns="45720" rIns="91440" bIns="45720" rtlCol="0" anchor="t">
            <a:normAutofit/>
          </a:bodyPr>
          <a:lstStyle/>
          <a:p>
            <a:endParaRPr lang="fr-FR"/>
          </a:p>
        </p:txBody>
      </p:sp>
      <p:sp>
        <p:nvSpPr>
          <p:cNvPr id="3" name="Titre 2">
            <a:extLst>
              <a:ext uri="{FF2B5EF4-FFF2-40B4-BE49-F238E27FC236}">
                <a16:creationId xmlns:a16="http://schemas.microsoft.com/office/drawing/2014/main" id="{1A646F8A-071A-251F-96E1-255C08865288}"/>
              </a:ext>
            </a:extLst>
          </p:cNvPr>
          <p:cNvSpPr>
            <a:spLocks noGrp="1"/>
          </p:cNvSpPr>
          <p:nvPr>
            <p:ph type="title"/>
          </p:nvPr>
        </p:nvSpPr>
        <p:spPr/>
        <p:txBody>
          <a:bodyPr>
            <a:normAutofit/>
          </a:bodyPr>
          <a:lstStyle/>
          <a:p>
            <a:r>
              <a:rPr lang="fr-FR">
                <a:latin typeface="Verdana"/>
                <a:ea typeface="Verdana"/>
              </a:rPr>
              <a:t>Nouveaux projets : organisation</a:t>
            </a:r>
            <a:endParaRPr lang="fr-FR"/>
          </a:p>
        </p:txBody>
      </p:sp>
    </p:spTree>
    <p:extLst>
      <p:ext uri="{BB962C8B-B14F-4D97-AF65-F5344CB8AC3E}">
        <p14:creationId xmlns:p14="http://schemas.microsoft.com/office/powerpoint/2010/main" val="3965115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5A61BA-D6F0-31FF-CA3D-830B32E7D2F3}"/>
              </a:ext>
            </a:extLst>
          </p:cNvPr>
          <p:cNvSpPr>
            <a:spLocks noGrp="1"/>
          </p:cNvSpPr>
          <p:nvPr>
            <p:ph type="title"/>
          </p:nvPr>
        </p:nvSpPr>
        <p:spPr/>
        <p:txBody>
          <a:bodyPr/>
          <a:lstStyle/>
          <a:p>
            <a:r>
              <a:rPr lang="fr-FR"/>
              <a:t>ESR Mission</a:t>
            </a:r>
          </a:p>
        </p:txBody>
      </p:sp>
      <p:sp>
        <p:nvSpPr>
          <p:cNvPr id="3" name="Espace réservé du contenu 2">
            <a:extLst>
              <a:ext uri="{FF2B5EF4-FFF2-40B4-BE49-F238E27FC236}">
                <a16:creationId xmlns:a16="http://schemas.microsoft.com/office/drawing/2014/main" id="{B653252A-EAEC-3CA5-3950-A0A4D8CB501F}"/>
              </a:ext>
            </a:extLst>
          </p:cNvPr>
          <p:cNvSpPr>
            <a:spLocks noGrp="1"/>
          </p:cNvSpPr>
          <p:nvPr>
            <p:ph idx="1"/>
          </p:nvPr>
        </p:nvSpPr>
        <p:spPr>
          <a:xfrm>
            <a:off x="628650" y="2216987"/>
            <a:ext cx="7886700" cy="2915729"/>
          </a:xfrm>
        </p:spPr>
        <p:txBody>
          <a:bodyPr vert="horz" lIns="91440" tIns="45720" rIns="91440" bIns="45720" rtlCol="0" anchor="t">
            <a:normAutofit/>
          </a:bodyPr>
          <a:lstStyle/>
          <a:p>
            <a:r>
              <a:rPr lang="fr-FR">
                <a:latin typeface="Verdana"/>
                <a:ea typeface="Verdana"/>
              </a:rPr>
              <a:t>Fin de notre marché « voyage » prévu pour mi-novembre 2023</a:t>
            </a:r>
          </a:p>
          <a:p>
            <a:r>
              <a:rPr lang="fr-FR">
                <a:latin typeface="Verdana"/>
                <a:ea typeface="Verdana"/>
              </a:rPr>
              <a:t>Décision d’adhérer à la vague D du marché ESR Mission AMUE – CNRS pour un processus dématérialisé et intégré de gestion des missions.</a:t>
            </a:r>
            <a:endParaRPr lang="fr-FR"/>
          </a:p>
        </p:txBody>
      </p:sp>
    </p:spTree>
    <p:extLst>
      <p:ext uri="{BB962C8B-B14F-4D97-AF65-F5344CB8AC3E}">
        <p14:creationId xmlns:p14="http://schemas.microsoft.com/office/powerpoint/2010/main" val="2892058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a:bodyPr>
          <a:lstStyle/>
          <a:p>
            <a:r>
              <a:rPr lang="fr-FR">
                <a:latin typeface="Verdana"/>
                <a:ea typeface="Verdana"/>
              </a:rPr>
              <a:t>Nouveaux Projets – Constats</a:t>
            </a:r>
            <a:endParaRPr lang="fr-FR"/>
          </a:p>
        </p:txBody>
      </p:sp>
      <p:sp>
        <p:nvSpPr>
          <p:cNvPr id="3" name="Espace réservé du contenu 2">
            <a:extLst>
              <a:ext uri="{FF2B5EF4-FFF2-40B4-BE49-F238E27FC236}">
                <a16:creationId xmlns:a16="http://schemas.microsoft.com/office/drawing/2014/main" id="{0D9B4C73-3680-4C56-A850-F24D5FC2740C}"/>
              </a:ext>
            </a:extLst>
          </p:cNvPr>
          <p:cNvSpPr>
            <a:spLocks noGrp="1"/>
          </p:cNvSpPr>
          <p:nvPr>
            <p:ph idx="1"/>
          </p:nvPr>
        </p:nvSpPr>
        <p:spPr>
          <a:xfrm>
            <a:off x="628650" y="1722268"/>
            <a:ext cx="7923194" cy="3871883"/>
          </a:xfrm>
        </p:spPr>
        <p:txBody>
          <a:bodyPr vert="horz" lIns="68580" tIns="34290" rIns="68580" bIns="34290" rtlCol="0" anchor="t">
            <a:normAutofit fontScale="85000" lnSpcReduction="20000"/>
          </a:bodyPr>
          <a:lstStyle/>
          <a:p>
            <a:pPr marL="0" indent="0">
              <a:buNone/>
            </a:pPr>
            <a:r>
              <a:rPr lang="fr-FR">
                <a:latin typeface="Verdana"/>
                <a:ea typeface="Verdana"/>
              </a:rPr>
              <a:t>De nombreux projets impliquant DDN &amp; métiers sont lancés sans :</a:t>
            </a:r>
          </a:p>
          <a:p>
            <a:pPr marL="0" indent="0">
              <a:buNone/>
            </a:pPr>
            <a:endParaRPr lang="fr-FR">
              <a:latin typeface="Verdana"/>
              <a:ea typeface="Verdana"/>
            </a:endParaRPr>
          </a:p>
          <a:p>
            <a:pPr lvl="1"/>
            <a:r>
              <a:rPr lang="fr-FR" err="1">
                <a:latin typeface="Verdana"/>
                <a:ea typeface="Verdana"/>
              </a:rPr>
              <a:t>Chef.fe</a:t>
            </a:r>
            <a:r>
              <a:rPr lang="fr-FR">
                <a:latin typeface="Verdana"/>
                <a:ea typeface="Verdana"/>
              </a:rPr>
              <a:t> de projet métier</a:t>
            </a:r>
          </a:p>
          <a:p>
            <a:pPr lvl="1"/>
            <a:r>
              <a:rPr lang="fr-FR">
                <a:latin typeface="Verdana"/>
                <a:ea typeface="Verdana"/>
              </a:rPr>
              <a:t>Administrateur/</a:t>
            </a:r>
            <a:r>
              <a:rPr lang="fr-FR" err="1">
                <a:latin typeface="Verdana"/>
                <a:ea typeface="Verdana"/>
              </a:rPr>
              <a:t>trice</a:t>
            </a:r>
            <a:r>
              <a:rPr lang="fr-FR">
                <a:latin typeface="Verdana"/>
                <a:ea typeface="Verdana"/>
              </a:rPr>
              <a:t> fonctionnel métier</a:t>
            </a:r>
          </a:p>
          <a:p>
            <a:pPr marL="457200" lvl="1" indent="0">
              <a:buNone/>
            </a:pPr>
            <a:endParaRPr lang="fr-FR"/>
          </a:p>
          <a:p>
            <a:pPr marL="0" indent="0">
              <a:buNone/>
            </a:pPr>
            <a:r>
              <a:rPr lang="fr-FR"/>
              <a:t>Cette absence de clarification initiale pose de nombreux problèmes :</a:t>
            </a:r>
          </a:p>
          <a:p>
            <a:pPr marL="0" indent="0">
              <a:buNone/>
            </a:pPr>
            <a:endParaRPr lang="fr-FR"/>
          </a:p>
          <a:p>
            <a:pPr lvl="1"/>
            <a:r>
              <a:rPr lang="fr-FR"/>
              <a:t>Expression du besoin</a:t>
            </a:r>
          </a:p>
          <a:p>
            <a:pPr lvl="1"/>
            <a:r>
              <a:rPr lang="fr-FR"/>
              <a:t>Coordination DDN/Métiers en cours de projet</a:t>
            </a:r>
          </a:p>
          <a:p>
            <a:pPr lvl="1"/>
            <a:r>
              <a:rPr lang="fr-FR"/>
              <a:t>Gestion fonctionnelle des applications en production</a:t>
            </a:r>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50</a:t>
            </a:fld>
            <a:endParaRPr lang="fr-FR"/>
          </a:p>
        </p:txBody>
      </p:sp>
    </p:spTree>
    <p:extLst>
      <p:ext uri="{BB962C8B-B14F-4D97-AF65-F5344CB8AC3E}">
        <p14:creationId xmlns:p14="http://schemas.microsoft.com/office/powerpoint/2010/main" val="1356474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a:bodyPr>
          <a:lstStyle/>
          <a:p>
            <a:r>
              <a:rPr lang="fr-FR">
                <a:latin typeface="Verdana"/>
                <a:ea typeface="Verdana"/>
              </a:rPr>
              <a:t>Nouveaux Projets – Exemple #1</a:t>
            </a:r>
            <a:endParaRPr lang="fr-FR"/>
          </a:p>
        </p:txBody>
      </p:sp>
      <p:sp>
        <p:nvSpPr>
          <p:cNvPr id="3" name="Espace réservé du contenu 2">
            <a:extLst>
              <a:ext uri="{FF2B5EF4-FFF2-40B4-BE49-F238E27FC236}">
                <a16:creationId xmlns:a16="http://schemas.microsoft.com/office/drawing/2014/main" id="{0D9B4C73-3680-4C56-A850-F24D5FC2740C}"/>
              </a:ext>
            </a:extLst>
          </p:cNvPr>
          <p:cNvSpPr>
            <a:spLocks noGrp="1"/>
          </p:cNvSpPr>
          <p:nvPr>
            <p:ph idx="1"/>
          </p:nvPr>
        </p:nvSpPr>
        <p:spPr>
          <a:xfrm>
            <a:off x="628650" y="1722268"/>
            <a:ext cx="7923194" cy="2966273"/>
          </a:xfrm>
        </p:spPr>
        <p:txBody>
          <a:bodyPr vert="horz" lIns="68580" tIns="34290" rIns="68580" bIns="34290" rtlCol="0" anchor="t">
            <a:normAutofit fontScale="92500" lnSpcReduction="20000"/>
          </a:bodyPr>
          <a:lstStyle/>
          <a:p>
            <a:pPr marL="0" indent="0">
              <a:buNone/>
            </a:pPr>
            <a:r>
              <a:rPr lang="fr-FR">
                <a:latin typeface="Verdana"/>
                <a:ea typeface="Verdana"/>
              </a:rPr>
              <a:t>Projet </a:t>
            </a:r>
            <a:r>
              <a:rPr lang="fr-FR" err="1">
                <a:latin typeface="Verdana"/>
                <a:ea typeface="Verdana"/>
              </a:rPr>
              <a:t>IDLoom</a:t>
            </a:r>
            <a:r>
              <a:rPr lang="fr-FR">
                <a:latin typeface="Verdana"/>
                <a:ea typeface="Verdana"/>
              </a:rPr>
              <a:t> (gestion événementielle)</a:t>
            </a:r>
            <a:br>
              <a:rPr lang="fr-FR">
                <a:latin typeface="Verdana"/>
                <a:ea typeface="Verdana"/>
              </a:rPr>
            </a:br>
            <a:endParaRPr lang="fr-FR">
              <a:latin typeface="Verdana"/>
              <a:ea typeface="Verdana"/>
            </a:endParaRPr>
          </a:p>
          <a:p>
            <a:pPr lvl="1"/>
            <a:r>
              <a:rPr lang="fr-FR">
                <a:latin typeface="Verdana"/>
                <a:ea typeface="Verdana"/>
              </a:rPr>
              <a:t> Pas de chef de projet métier </a:t>
            </a:r>
          </a:p>
          <a:p>
            <a:pPr lvl="2"/>
            <a:r>
              <a:rPr lang="fr-FR">
                <a:latin typeface="Verdana"/>
                <a:ea typeface="Verdana"/>
              </a:rPr>
              <a:t>Grande difficulté à choisir l’outil et à régler la question de son acquisition (presque 2 ans…)</a:t>
            </a:r>
          </a:p>
          <a:p>
            <a:pPr lvl="2"/>
            <a:r>
              <a:rPr lang="fr-FR">
                <a:latin typeface="Verdana"/>
                <a:ea typeface="Verdana"/>
              </a:rPr>
              <a:t>Pas de stratégie globale</a:t>
            </a:r>
            <a:br>
              <a:rPr lang="fr-FR">
                <a:latin typeface="Verdana"/>
                <a:ea typeface="Verdana"/>
              </a:rPr>
            </a:br>
            <a:endParaRPr lang="fr-FR">
              <a:latin typeface="Verdana"/>
              <a:ea typeface="Verdana"/>
            </a:endParaRPr>
          </a:p>
          <a:p>
            <a:pPr lvl="1"/>
            <a:r>
              <a:rPr lang="fr-FR"/>
              <a:t> Pas d’admin fonctionnel </a:t>
            </a:r>
          </a:p>
          <a:p>
            <a:pPr lvl="2"/>
            <a:r>
              <a:rPr lang="fr-FR"/>
              <a:t>outil mal utilisé </a:t>
            </a:r>
          </a:p>
          <a:p>
            <a:pPr lvl="3"/>
            <a:r>
              <a:rPr lang="fr-FR"/>
              <a:t>Fond = de nombreuses fonctionnalités sous-utilisées</a:t>
            </a:r>
          </a:p>
          <a:p>
            <a:pPr lvl="3"/>
            <a:r>
              <a:rPr lang="fr-FR"/>
              <a:t>Forme = qualité des usages (pages publiques)</a:t>
            </a:r>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51</a:t>
            </a:fld>
            <a:endParaRPr lang="fr-FR"/>
          </a:p>
        </p:txBody>
      </p:sp>
    </p:spTree>
    <p:extLst>
      <p:ext uri="{BB962C8B-B14F-4D97-AF65-F5344CB8AC3E}">
        <p14:creationId xmlns:p14="http://schemas.microsoft.com/office/powerpoint/2010/main" val="3156469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a:bodyPr>
          <a:lstStyle/>
          <a:p>
            <a:r>
              <a:rPr lang="fr-FR">
                <a:latin typeface="Verdana"/>
                <a:ea typeface="Verdana"/>
              </a:rPr>
              <a:t>Nouveaux Projets – Exemples #2</a:t>
            </a:r>
            <a:endParaRPr lang="fr-FR"/>
          </a:p>
        </p:txBody>
      </p:sp>
      <p:sp>
        <p:nvSpPr>
          <p:cNvPr id="3" name="Espace réservé du contenu 2">
            <a:extLst>
              <a:ext uri="{FF2B5EF4-FFF2-40B4-BE49-F238E27FC236}">
                <a16:creationId xmlns:a16="http://schemas.microsoft.com/office/drawing/2014/main" id="{0D9B4C73-3680-4C56-A850-F24D5FC2740C}"/>
              </a:ext>
            </a:extLst>
          </p:cNvPr>
          <p:cNvSpPr>
            <a:spLocks noGrp="1"/>
          </p:cNvSpPr>
          <p:nvPr>
            <p:ph idx="1"/>
          </p:nvPr>
        </p:nvSpPr>
        <p:spPr>
          <a:xfrm>
            <a:off x="628650" y="1722268"/>
            <a:ext cx="7923194" cy="4400626"/>
          </a:xfrm>
        </p:spPr>
        <p:txBody>
          <a:bodyPr vert="horz" lIns="68580" tIns="34290" rIns="68580" bIns="34290" rtlCol="0" anchor="t">
            <a:normAutofit lnSpcReduction="10000"/>
          </a:bodyPr>
          <a:lstStyle/>
          <a:p>
            <a:r>
              <a:rPr lang="fr-FR">
                <a:latin typeface="Verdana"/>
                <a:ea typeface="Verdana"/>
              </a:rPr>
              <a:t>Projet Émargement des stagiaires FC</a:t>
            </a:r>
            <a:br>
              <a:rPr lang="fr-FR">
                <a:latin typeface="Verdana"/>
                <a:ea typeface="Verdana"/>
              </a:rPr>
            </a:br>
            <a:endParaRPr lang="fr-FR">
              <a:latin typeface="Verdana"/>
              <a:ea typeface="Verdana"/>
            </a:endParaRPr>
          </a:p>
          <a:p>
            <a:pPr lvl="1"/>
            <a:r>
              <a:rPr lang="fr-FR">
                <a:latin typeface="Verdana"/>
                <a:ea typeface="Verdana"/>
              </a:rPr>
              <a:t> Pas de chef de projet métier </a:t>
            </a:r>
          </a:p>
          <a:p>
            <a:pPr lvl="2"/>
            <a:r>
              <a:rPr lang="fr-FR">
                <a:latin typeface="Verdana"/>
                <a:ea typeface="Verdana"/>
              </a:rPr>
              <a:t>Multiplicité des interlocuteurs</a:t>
            </a:r>
          </a:p>
          <a:p>
            <a:pPr lvl="2"/>
            <a:r>
              <a:rPr lang="fr-FR">
                <a:latin typeface="Verdana"/>
                <a:ea typeface="Verdana"/>
              </a:rPr>
              <a:t>Expression des besoins complexes</a:t>
            </a:r>
          </a:p>
          <a:p>
            <a:pPr lvl="2"/>
            <a:endParaRPr lang="fr-FR">
              <a:latin typeface="Verdana"/>
              <a:ea typeface="Verdana"/>
            </a:endParaRPr>
          </a:p>
          <a:p>
            <a:r>
              <a:rPr lang="fr-FR">
                <a:latin typeface="Verdana"/>
                <a:ea typeface="Verdana"/>
              </a:rPr>
              <a:t>Projet Suivi des étudiants sous régime spéciaux</a:t>
            </a:r>
            <a:br>
              <a:rPr lang="fr-FR">
                <a:latin typeface="Verdana"/>
                <a:ea typeface="Verdana"/>
              </a:rPr>
            </a:br>
            <a:endParaRPr lang="fr-FR">
              <a:latin typeface="Verdana"/>
              <a:ea typeface="Verdana"/>
            </a:endParaRPr>
          </a:p>
          <a:p>
            <a:pPr lvl="1"/>
            <a:r>
              <a:rPr lang="fr-FR">
                <a:latin typeface="Verdana"/>
                <a:ea typeface="Verdana"/>
              </a:rPr>
              <a:t> Pas de chef de projet métier </a:t>
            </a:r>
          </a:p>
          <a:p>
            <a:pPr lvl="2"/>
            <a:r>
              <a:rPr lang="fr-FR">
                <a:latin typeface="Verdana"/>
                <a:ea typeface="Verdana"/>
              </a:rPr>
              <a:t>Expression des besoins très compliquée</a:t>
            </a:r>
          </a:p>
          <a:p>
            <a:pPr lvl="2"/>
            <a:r>
              <a:rPr lang="fr-FR">
                <a:latin typeface="Verdana"/>
                <a:ea typeface="Verdana"/>
              </a:rPr>
              <a:t>Grande difficulté de la prise de décision sur les solutions proposées par la DDN</a:t>
            </a:r>
          </a:p>
          <a:p>
            <a:endParaRPr lang="fr-FR">
              <a:latin typeface="Verdana"/>
              <a:ea typeface="Verdana"/>
            </a:endParaRPr>
          </a:p>
          <a:p>
            <a:endParaRPr lang="fr-FR">
              <a:latin typeface="Verdana"/>
              <a:ea typeface="Verdana"/>
            </a:endParaRPr>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52</a:t>
            </a:fld>
            <a:endParaRPr lang="fr-FR"/>
          </a:p>
        </p:txBody>
      </p:sp>
    </p:spTree>
    <p:extLst>
      <p:ext uri="{BB962C8B-B14F-4D97-AF65-F5344CB8AC3E}">
        <p14:creationId xmlns:p14="http://schemas.microsoft.com/office/powerpoint/2010/main" val="2470519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a:bodyPr>
          <a:lstStyle/>
          <a:p>
            <a:r>
              <a:rPr lang="fr-FR" sz="3000">
                <a:latin typeface="Verdana"/>
                <a:ea typeface="Verdana"/>
              </a:rPr>
              <a:t>Nouveaux Projets – Proposition </a:t>
            </a:r>
            <a:endParaRPr lang="fr-FR" sz="3000"/>
          </a:p>
        </p:txBody>
      </p:sp>
      <p:sp>
        <p:nvSpPr>
          <p:cNvPr id="3" name="Espace réservé du contenu 2">
            <a:extLst>
              <a:ext uri="{FF2B5EF4-FFF2-40B4-BE49-F238E27FC236}">
                <a16:creationId xmlns:a16="http://schemas.microsoft.com/office/drawing/2014/main" id="{0D9B4C73-3680-4C56-A850-F24D5FC2740C}"/>
              </a:ext>
            </a:extLst>
          </p:cNvPr>
          <p:cNvSpPr>
            <a:spLocks noGrp="1"/>
          </p:cNvSpPr>
          <p:nvPr>
            <p:ph idx="1"/>
          </p:nvPr>
        </p:nvSpPr>
        <p:spPr>
          <a:xfrm>
            <a:off x="628650" y="2161542"/>
            <a:ext cx="7923194" cy="2948344"/>
          </a:xfrm>
        </p:spPr>
        <p:txBody>
          <a:bodyPr vert="horz" lIns="68580" tIns="34290" rIns="68580" bIns="34290" rtlCol="0" anchor="t">
            <a:normAutofit/>
          </a:bodyPr>
          <a:lstStyle/>
          <a:p>
            <a:pPr marL="0" indent="0">
              <a:buNone/>
            </a:pPr>
            <a:r>
              <a:rPr lang="fr-FR">
                <a:latin typeface="Verdana"/>
                <a:ea typeface="Verdana"/>
              </a:rPr>
              <a:t>AUCUN projet ne sera dorénavant étudié ou démarré sans désignation nominative/ individuelle d’</a:t>
            </a:r>
            <a:r>
              <a:rPr lang="fr-FR" err="1">
                <a:latin typeface="Verdana"/>
                <a:ea typeface="Verdana"/>
              </a:rPr>
              <a:t>un.e</a:t>
            </a:r>
            <a:r>
              <a:rPr lang="fr-FR">
                <a:latin typeface="Verdana"/>
                <a:ea typeface="Verdana"/>
              </a:rPr>
              <a:t>:</a:t>
            </a:r>
          </a:p>
          <a:p>
            <a:pPr marL="0" indent="0">
              <a:buNone/>
            </a:pPr>
            <a:endParaRPr lang="fr-FR">
              <a:latin typeface="Verdana"/>
              <a:ea typeface="Verdana"/>
            </a:endParaRPr>
          </a:p>
          <a:p>
            <a:pPr lvl="1"/>
            <a:r>
              <a:rPr lang="fr-FR" err="1">
                <a:latin typeface="Verdana"/>
                <a:ea typeface="Verdana"/>
              </a:rPr>
              <a:t>Chef.fe</a:t>
            </a:r>
            <a:r>
              <a:rPr lang="fr-FR">
                <a:latin typeface="Verdana"/>
                <a:ea typeface="Verdana"/>
              </a:rPr>
              <a:t> de projet métier</a:t>
            </a:r>
          </a:p>
          <a:p>
            <a:pPr lvl="1"/>
            <a:r>
              <a:rPr lang="fr-FR">
                <a:latin typeface="Verdana"/>
                <a:ea typeface="Verdana"/>
              </a:rPr>
              <a:t>Administrateur/</a:t>
            </a:r>
            <a:r>
              <a:rPr lang="fr-FR" err="1">
                <a:latin typeface="Verdana"/>
                <a:ea typeface="Verdana"/>
              </a:rPr>
              <a:t>trice</a:t>
            </a:r>
            <a:r>
              <a:rPr lang="fr-FR">
                <a:latin typeface="Verdana"/>
                <a:ea typeface="Verdana"/>
              </a:rPr>
              <a:t> fonctionnel métier</a:t>
            </a:r>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53</a:t>
            </a:fld>
            <a:endParaRPr lang="fr-FR"/>
          </a:p>
        </p:txBody>
      </p:sp>
    </p:spTree>
    <p:extLst>
      <p:ext uri="{BB962C8B-B14F-4D97-AF65-F5344CB8AC3E}">
        <p14:creationId xmlns:p14="http://schemas.microsoft.com/office/powerpoint/2010/main" val="3856389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A5E4402-DD7D-57E3-8A9F-B55086904A87}"/>
              </a:ext>
            </a:extLst>
          </p:cNvPr>
          <p:cNvSpPr>
            <a:spLocks noGrp="1"/>
          </p:cNvSpPr>
          <p:nvPr>
            <p:ph type="body" idx="1"/>
          </p:nvPr>
        </p:nvSpPr>
        <p:spPr/>
        <p:txBody>
          <a:bodyPr/>
          <a:lstStyle/>
          <a:p>
            <a:endParaRPr lang="fr-FR"/>
          </a:p>
        </p:txBody>
      </p:sp>
      <p:sp>
        <p:nvSpPr>
          <p:cNvPr id="3" name="Titre 2">
            <a:extLst>
              <a:ext uri="{FF2B5EF4-FFF2-40B4-BE49-F238E27FC236}">
                <a16:creationId xmlns:a16="http://schemas.microsoft.com/office/drawing/2014/main" id="{26B1D2B0-4B30-1C2F-2514-AA7A67C25309}"/>
              </a:ext>
            </a:extLst>
          </p:cNvPr>
          <p:cNvSpPr>
            <a:spLocks noGrp="1"/>
          </p:cNvSpPr>
          <p:nvPr>
            <p:ph type="title"/>
          </p:nvPr>
        </p:nvSpPr>
        <p:spPr/>
        <p:txBody>
          <a:bodyPr/>
          <a:lstStyle/>
          <a:p>
            <a:r>
              <a:rPr lang="fr-FR"/>
              <a:t>Investissement pédagogique</a:t>
            </a:r>
          </a:p>
        </p:txBody>
      </p:sp>
    </p:spTree>
    <p:extLst>
      <p:ext uri="{BB962C8B-B14F-4D97-AF65-F5344CB8AC3E}">
        <p14:creationId xmlns:p14="http://schemas.microsoft.com/office/powerpoint/2010/main" val="3463866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375F7F-B562-E6D3-E761-4087B95E0577}"/>
              </a:ext>
            </a:extLst>
          </p:cNvPr>
          <p:cNvSpPr>
            <a:spLocks noGrp="1"/>
          </p:cNvSpPr>
          <p:nvPr>
            <p:ph type="title"/>
          </p:nvPr>
        </p:nvSpPr>
        <p:spPr/>
        <p:txBody>
          <a:bodyPr/>
          <a:lstStyle/>
          <a:p>
            <a:r>
              <a:rPr lang="fr-FR"/>
              <a:t>Subvention Région</a:t>
            </a:r>
          </a:p>
        </p:txBody>
      </p:sp>
      <p:sp>
        <p:nvSpPr>
          <p:cNvPr id="3" name="Espace réservé du contenu 2">
            <a:extLst>
              <a:ext uri="{FF2B5EF4-FFF2-40B4-BE49-F238E27FC236}">
                <a16:creationId xmlns:a16="http://schemas.microsoft.com/office/drawing/2014/main" id="{EE94D8AD-C10B-DB0E-6263-ED25802781F4}"/>
              </a:ext>
            </a:extLst>
          </p:cNvPr>
          <p:cNvSpPr>
            <a:spLocks noGrp="1"/>
          </p:cNvSpPr>
          <p:nvPr>
            <p:ph idx="1"/>
          </p:nvPr>
        </p:nvSpPr>
        <p:spPr/>
        <p:txBody>
          <a:bodyPr/>
          <a:lstStyle/>
          <a:p>
            <a:r>
              <a:rPr lang="fr-FR"/>
              <a:t>La Région arrête ses subventions.</a:t>
            </a:r>
          </a:p>
          <a:p>
            <a:r>
              <a:rPr lang="fr-FR"/>
              <a:t>Nous avons fait des courriers et rencontres mais a priori pas de changement sur la décision.</a:t>
            </a:r>
          </a:p>
          <a:p>
            <a:r>
              <a:rPr lang="fr-FR"/>
              <a:t>Courrier Région</a:t>
            </a:r>
          </a:p>
        </p:txBody>
      </p:sp>
    </p:spTree>
    <p:extLst>
      <p:ext uri="{BB962C8B-B14F-4D97-AF65-F5344CB8AC3E}">
        <p14:creationId xmlns:p14="http://schemas.microsoft.com/office/powerpoint/2010/main" val="1697140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B938A83-BC84-E605-CD6A-FAE8B8CE44A8}"/>
              </a:ext>
            </a:extLst>
          </p:cNvPr>
          <p:cNvSpPr>
            <a:spLocks noGrp="1"/>
          </p:cNvSpPr>
          <p:nvPr>
            <p:ph type="body" idx="1"/>
          </p:nvPr>
        </p:nvSpPr>
        <p:spPr>
          <a:xfrm>
            <a:off x="623888" y="4054817"/>
            <a:ext cx="7886700" cy="2025649"/>
          </a:xfrm>
        </p:spPr>
        <p:txBody>
          <a:bodyPr vert="horz" lIns="91440" tIns="45720" rIns="91440" bIns="45720" rtlCol="0" anchor="t">
            <a:normAutofit/>
          </a:bodyPr>
          <a:lstStyle/>
          <a:p>
            <a:pPr algn="l"/>
            <a:r>
              <a:rPr lang="fr-FR" sz="1800">
                <a:latin typeface="Calibri"/>
                <a:ea typeface="Verdana"/>
                <a:cs typeface="Calibri"/>
              </a:rPr>
              <a:t>Équipement salle info Science/Géologie G001 ( 9 déjà achetés)</a:t>
            </a:r>
          </a:p>
          <a:p>
            <a:pPr marL="1200150" lvl="2" indent="-285750">
              <a:buFont typeface="Arial"/>
              <a:buChar char="•"/>
            </a:pPr>
            <a:r>
              <a:rPr lang="fr-FR">
                <a:latin typeface="Calibri"/>
                <a:ea typeface="Verdana"/>
                <a:cs typeface="Calibri"/>
              </a:rPr>
              <a:t>Besoin indispensable</a:t>
            </a:r>
          </a:p>
          <a:p>
            <a:pPr marL="1200150" lvl="2" indent="-285750">
              <a:buFont typeface="Arial"/>
              <a:buChar char="•"/>
            </a:pPr>
            <a:r>
              <a:rPr lang="fr-FR">
                <a:latin typeface="Calibri"/>
                <a:ea typeface="Verdana"/>
                <a:cs typeface="Calibri"/>
              </a:rPr>
              <a:t>Compensé par arrêt des salles D003 et C004</a:t>
            </a:r>
          </a:p>
          <a:p>
            <a:pPr marL="1200150" lvl="2" indent="-285750">
              <a:buFont typeface="Arial"/>
              <a:buChar char="•"/>
            </a:pPr>
            <a:r>
              <a:rPr lang="fr-FR">
                <a:latin typeface="Calibri"/>
                <a:ea typeface="Verdana"/>
                <a:cs typeface="Calibri"/>
              </a:rPr>
              <a:t>Sur budget renouvellement pédagogique libéré par IUT (12 874 € TTC)</a:t>
            </a:r>
          </a:p>
          <a:p>
            <a:pPr marL="1200150" lvl="2" indent="-285750">
              <a:buFont typeface="Arial"/>
              <a:buChar char="•"/>
            </a:pPr>
            <a:r>
              <a:rPr lang="fr-FR">
                <a:latin typeface="Calibri"/>
                <a:ea typeface="Verdana"/>
                <a:cs typeface="Calibri"/>
              </a:rPr>
              <a:t>12 postes +1 =&gt; 9220 € TTC</a:t>
            </a:r>
          </a:p>
          <a:p>
            <a:endParaRPr lang="fr-FR"/>
          </a:p>
        </p:txBody>
      </p:sp>
      <p:sp>
        <p:nvSpPr>
          <p:cNvPr id="3" name="Titre 2">
            <a:extLst>
              <a:ext uri="{FF2B5EF4-FFF2-40B4-BE49-F238E27FC236}">
                <a16:creationId xmlns:a16="http://schemas.microsoft.com/office/drawing/2014/main" id="{EF897F5A-F78F-0FC1-0FAD-13227DD20FB5}"/>
              </a:ext>
            </a:extLst>
          </p:cNvPr>
          <p:cNvSpPr>
            <a:spLocks noGrp="1"/>
          </p:cNvSpPr>
          <p:nvPr>
            <p:ph type="title"/>
          </p:nvPr>
        </p:nvSpPr>
        <p:spPr>
          <a:xfrm>
            <a:off x="623888" y="481015"/>
            <a:ext cx="7886700" cy="1887476"/>
          </a:xfrm>
        </p:spPr>
        <p:txBody>
          <a:bodyPr/>
          <a:lstStyle/>
          <a:p>
            <a:r>
              <a:rPr lang="fr-FR">
                <a:latin typeface="Verdana"/>
                <a:ea typeface="Verdana"/>
              </a:rPr>
              <a:t>Renouvellement pédagogique Sciences</a:t>
            </a:r>
            <a:endParaRPr lang="fr-FR"/>
          </a:p>
        </p:txBody>
      </p:sp>
    </p:spTree>
    <p:extLst>
      <p:ext uri="{BB962C8B-B14F-4D97-AF65-F5344CB8AC3E}">
        <p14:creationId xmlns:p14="http://schemas.microsoft.com/office/powerpoint/2010/main" val="3545613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623888" y="4054818"/>
            <a:ext cx="7886700" cy="1628530"/>
          </a:xfrm>
        </p:spPr>
        <p:txBody>
          <a:bodyPr vert="horz" lIns="91440" tIns="45720" rIns="91440" bIns="45720" rtlCol="0" anchor="t">
            <a:normAutofit/>
          </a:bodyPr>
          <a:lstStyle/>
          <a:p>
            <a:pPr algn="l"/>
            <a:endParaRPr lang="fr-FR" sz="1800">
              <a:latin typeface="Verdana"/>
              <a:ea typeface="Verdana"/>
              <a:cs typeface="Verdana"/>
            </a:endParaRPr>
          </a:p>
          <a:p>
            <a:pPr marL="1200150" lvl="2" indent="-285750" algn="l">
              <a:buChar char="•"/>
            </a:pPr>
            <a:endParaRPr lang="fr-FR" sz="1200">
              <a:latin typeface="Verdana"/>
              <a:ea typeface="Verdana"/>
            </a:endParaRPr>
          </a:p>
        </p:txBody>
      </p:sp>
      <p:sp>
        <p:nvSpPr>
          <p:cNvPr id="3" name="Titre 2"/>
          <p:cNvSpPr>
            <a:spLocks noGrp="1"/>
          </p:cNvSpPr>
          <p:nvPr>
            <p:ph type="title"/>
          </p:nvPr>
        </p:nvSpPr>
        <p:spPr/>
        <p:txBody>
          <a:bodyPr/>
          <a:lstStyle/>
          <a:p>
            <a:r>
              <a:rPr lang="fr-FR"/>
              <a:t>Questions diverses</a:t>
            </a:r>
          </a:p>
        </p:txBody>
      </p:sp>
    </p:spTree>
    <p:extLst>
      <p:ext uri="{BB962C8B-B14F-4D97-AF65-F5344CB8AC3E}">
        <p14:creationId xmlns:p14="http://schemas.microsoft.com/office/powerpoint/2010/main" val="3741916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B19088-D02A-D02C-C26C-FD5F0F8663EC}"/>
              </a:ext>
            </a:extLst>
          </p:cNvPr>
          <p:cNvSpPr>
            <a:spLocks noGrp="1"/>
          </p:cNvSpPr>
          <p:nvPr>
            <p:ph type="title"/>
          </p:nvPr>
        </p:nvSpPr>
        <p:spPr/>
        <p:txBody>
          <a:bodyPr/>
          <a:lstStyle/>
          <a:p>
            <a:r>
              <a:rPr lang="fr-FR">
                <a:latin typeface="Verdana"/>
                <a:ea typeface="Verdana"/>
              </a:rPr>
              <a:t>Séances CPN second semestre</a:t>
            </a:r>
          </a:p>
        </p:txBody>
      </p:sp>
      <p:sp>
        <p:nvSpPr>
          <p:cNvPr id="3" name="Espace réservé du contenu 2">
            <a:extLst>
              <a:ext uri="{FF2B5EF4-FFF2-40B4-BE49-F238E27FC236}">
                <a16:creationId xmlns:a16="http://schemas.microsoft.com/office/drawing/2014/main" id="{F73DF73F-2E00-0BB8-CFC5-E01BAD1A5EBE}"/>
              </a:ext>
            </a:extLst>
          </p:cNvPr>
          <p:cNvSpPr>
            <a:spLocks noGrp="1"/>
          </p:cNvSpPr>
          <p:nvPr>
            <p:ph idx="1"/>
          </p:nvPr>
        </p:nvSpPr>
        <p:spPr>
          <a:xfrm>
            <a:off x="628650" y="2161396"/>
            <a:ext cx="7886700" cy="4015567"/>
          </a:xfrm>
        </p:spPr>
        <p:txBody>
          <a:bodyPr vert="horz" lIns="91440" tIns="45720" rIns="91440" bIns="45720" rtlCol="0" anchor="t">
            <a:normAutofit/>
          </a:bodyPr>
          <a:lstStyle/>
          <a:p>
            <a:r>
              <a:rPr lang="fr-FR">
                <a:latin typeface="Verdana"/>
                <a:ea typeface="Verdana"/>
              </a:rPr>
              <a:t>Proposition :</a:t>
            </a:r>
          </a:p>
          <a:p>
            <a:pPr lvl="1"/>
            <a:r>
              <a:rPr lang="fr-FR">
                <a:latin typeface="Verdana"/>
                <a:ea typeface="Verdana"/>
              </a:rPr>
              <a:t>6 octobre 2023</a:t>
            </a:r>
          </a:p>
          <a:p>
            <a:pPr lvl="1"/>
            <a:r>
              <a:rPr lang="fr-FR">
                <a:latin typeface="Verdana"/>
                <a:ea typeface="Verdana"/>
              </a:rPr>
              <a:t>15 décembre 2023</a:t>
            </a:r>
          </a:p>
        </p:txBody>
      </p:sp>
    </p:spTree>
    <p:extLst>
      <p:ext uri="{BB962C8B-B14F-4D97-AF65-F5344CB8AC3E}">
        <p14:creationId xmlns:p14="http://schemas.microsoft.com/office/powerpoint/2010/main" val="2101869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AB5FD0B-B79E-4E01-929A-F4E5D5165ABA}"/>
              </a:ext>
            </a:extLst>
          </p:cNvPr>
          <p:cNvPicPr>
            <a:picLocks noChangeAspect="1"/>
          </p:cNvPicPr>
          <p:nvPr/>
        </p:nvPicPr>
        <p:blipFill>
          <a:blip r:embed="rId2"/>
          <a:stretch>
            <a:fillRect/>
          </a:stretch>
        </p:blipFill>
        <p:spPr>
          <a:xfrm>
            <a:off x="2952000" y="2222415"/>
            <a:ext cx="3240000" cy="1016173"/>
          </a:xfrm>
          <a:prstGeom prst="rect">
            <a:avLst/>
          </a:prstGeom>
        </p:spPr>
      </p:pic>
      <p:grpSp>
        <p:nvGrpSpPr>
          <p:cNvPr id="3" name="Grouper 2"/>
          <p:cNvGrpSpPr/>
          <p:nvPr/>
        </p:nvGrpSpPr>
        <p:grpSpPr>
          <a:xfrm>
            <a:off x="2092681" y="4260133"/>
            <a:ext cx="4990220" cy="549992"/>
            <a:chOff x="2622937" y="2737036"/>
            <a:chExt cx="6653615" cy="733322"/>
          </a:xfrm>
        </p:grpSpPr>
        <p:sp>
          <p:nvSpPr>
            <p:cNvPr id="4" name="Freeform 81"/>
            <p:cNvSpPr>
              <a:spLocks/>
            </p:cNvSpPr>
            <p:nvPr/>
          </p:nvSpPr>
          <p:spPr bwMode="auto">
            <a:xfrm>
              <a:off x="5011706" y="2737036"/>
              <a:ext cx="325654" cy="692315"/>
            </a:xfrm>
            <a:custGeom>
              <a:avLst/>
              <a:gdLst>
                <a:gd name="T0" fmla="*/ 23 w 24"/>
                <a:gd name="T1" fmla="*/ 25 h 51"/>
                <a:gd name="T2" fmla="*/ 16 w 24"/>
                <a:gd name="T3" fmla="*/ 25 h 51"/>
                <a:gd name="T4" fmla="*/ 16 w 24"/>
                <a:gd name="T5" fmla="*/ 51 h 51"/>
                <a:gd name="T6" fmla="*/ 5 w 24"/>
                <a:gd name="T7" fmla="*/ 51 h 51"/>
                <a:gd name="T8" fmla="*/ 5 w 24"/>
                <a:gd name="T9" fmla="*/ 25 h 51"/>
                <a:gd name="T10" fmla="*/ 0 w 24"/>
                <a:gd name="T11" fmla="*/ 25 h 51"/>
                <a:gd name="T12" fmla="*/ 0 w 24"/>
                <a:gd name="T13" fmla="*/ 16 h 51"/>
                <a:gd name="T14" fmla="*/ 5 w 24"/>
                <a:gd name="T15" fmla="*/ 16 h 51"/>
                <a:gd name="T16" fmla="*/ 5 w 24"/>
                <a:gd name="T17" fmla="*/ 11 h 51"/>
                <a:gd name="T18" fmla="*/ 16 w 24"/>
                <a:gd name="T19" fmla="*/ 0 h 51"/>
                <a:gd name="T20" fmla="*/ 24 w 24"/>
                <a:gd name="T21" fmla="*/ 0 h 51"/>
                <a:gd name="T22" fmla="*/ 24 w 24"/>
                <a:gd name="T23" fmla="*/ 9 h 51"/>
                <a:gd name="T24" fmla="*/ 18 w 24"/>
                <a:gd name="T25" fmla="*/ 9 h 51"/>
                <a:gd name="T26" fmla="*/ 16 w 24"/>
                <a:gd name="T27" fmla="*/ 11 h 51"/>
                <a:gd name="T28" fmla="*/ 16 w 24"/>
                <a:gd name="T29" fmla="*/ 16 h 51"/>
                <a:gd name="T30" fmla="*/ 24 w 24"/>
                <a:gd name="T31" fmla="*/ 16 h 51"/>
                <a:gd name="T32" fmla="*/ 23 w 24"/>
                <a:gd name="T3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51">
                  <a:moveTo>
                    <a:pt x="23" y="25"/>
                  </a:moveTo>
                  <a:cubicBezTo>
                    <a:pt x="16" y="25"/>
                    <a:pt x="16" y="25"/>
                    <a:pt x="16" y="25"/>
                  </a:cubicBezTo>
                  <a:cubicBezTo>
                    <a:pt x="16" y="51"/>
                    <a:pt x="16" y="51"/>
                    <a:pt x="16" y="51"/>
                  </a:cubicBezTo>
                  <a:cubicBezTo>
                    <a:pt x="5" y="51"/>
                    <a:pt x="5" y="51"/>
                    <a:pt x="5" y="51"/>
                  </a:cubicBezTo>
                  <a:cubicBezTo>
                    <a:pt x="5" y="25"/>
                    <a:pt x="5" y="25"/>
                    <a:pt x="5" y="25"/>
                  </a:cubicBezTo>
                  <a:cubicBezTo>
                    <a:pt x="0" y="25"/>
                    <a:pt x="0" y="25"/>
                    <a:pt x="0" y="25"/>
                  </a:cubicBezTo>
                  <a:cubicBezTo>
                    <a:pt x="0" y="16"/>
                    <a:pt x="0" y="16"/>
                    <a:pt x="0" y="16"/>
                  </a:cubicBezTo>
                  <a:cubicBezTo>
                    <a:pt x="5" y="16"/>
                    <a:pt x="5" y="16"/>
                    <a:pt x="5" y="16"/>
                  </a:cubicBezTo>
                  <a:cubicBezTo>
                    <a:pt x="5" y="11"/>
                    <a:pt x="5" y="11"/>
                    <a:pt x="5" y="11"/>
                  </a:cubicBezTo>
                  <a:cubicBezTo>
                    <a:pt x="5" y="6"/>
                    <a:pt x="7" y="0"/>
                    <a:pt x="16" y="0"/>
                  </a:cubicBezTo>
                  <a:cubicBezTo>
                    <a:pt x="24" y="0"/>
                    <a:pt x="24" y="0"/>
                    <a:pt x="24" y="0"/>
                  </a:cubicBezTo>
                  <a:cubicBezTo>
                    <a:pt x="24" y="9"/>
                    <a:pt x="24" y="9"/>
                    <a:pt x="24" y="9"/>
                  </a:cubicBezTo>
                  <a:cubicBezTo>
                    <a:pt x="18" y="9"/>
                    <a:pt x="18" y="9"/>
                    <a:pt x="18" y="9"/>
                  </a:cubicBezTo>
                  <a:cubicBezTo>
                    <a:pt x="17" y="9"/>
                    <a:pt x="16" y="9"/>
                    <a:pt x="16" y="11"/>
                  </a:cubicBezTo>
                  <a:cubicBezTo>
                    <a:pt x="16" y="16"/>
                    <a:pt x="16" y="16"/>
                    <a:pt x="16" y="16"/>
                  </a:cubicBezTo>
                  <a:cubicBezTo>
                    <a:pt x="24" y="16"/>
                    <a:pt x="24" y="16"/>
                    <a:pt x="24" y="16"/>
                  </a:cubicBezTo>
                  <a:lnTo>
                    <a:pt x="23" y="25"/>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5" name="Freeform 84"/>
            <p:cNvSpPr>
              <a:spLocks/>
            </p:cNvSpPr>
            <p:nvPr/>
          </p:nvSpPr>
          <p:spPr bwMode="auto">
            <a:xfrm>
              <a:off x="5677485" y="2872122"/>
              <a:ext cx="718848" cy="598236"/>
            </a:xfrm>
            <a:custGeom>
              <a:avLst/>
              <a:gdLst>
                <a:gd name="T0" fmla="*/ 53 w 53"/>
                <a:gd name="T1" fmla="*/ 6 h 44"/>
                <a:gd name="T2" fmla="*/ 47 w 53"/>
                <a:gd name="T3" fmla="*/ 7 h 44"/>
                <a:gd name="T4" fmla="*/ 51 w 53"/>
                <a:gd name="T5" fmla="*/ 1 h 44"/>
                <a:gd name="T6" fmla="*/ 45 w 53"/>
                <a:gd name="T7" fmla="*/ 4 h 44"/>
                <a:gd name="T8" fmla="*/ 37 w 53"/>
                <a:gd name="T9" fmla="*/ 0 h 44"/>
                <a:gd name="T10" fmla="*/ 26 w 53"/>
                <a:gd name="T11" fmla="*/ 11 h 44"/>
                <a:gd name="T12" fmla="*/ 26 w 53"/>
                <a:gd name="T13" fmla="*/ 14 h 44"/>
                <a:gd name="T14" fmla="*/ 4 w 53"/>
                <a:gd name="T15" fmla="*/ 2 h 44"/>
                <a:gd name="T16" fmla="*/ 2 w 53"/>
                <a:gd name="T17" fmla="*/ 8 h 44"/>
                <a:gd name="T18" fmla="*/ 7 w 53"/>
                <a:gd name="T19" fmla="*/ 17 h 44"/>
                <a:gd name="T20" fmla="*/ 2 w 53"/>
                <a:gd name="T21" fmla="*/ 16 h 44"/>
                <a:gd name="T22" fmla="*/ 2 w 53"/>
                <a:gd name="T23" fmla="*/ 16 h 44"/>
                <a:gd name="T24" fmla="*/ 11 w 53"/>
                <a:gd name="T25" fmla="*/ 26 h 44"/>
                <a:gd name="T26" fmla="*/ 8 w 53"/>
                <a:gd name="T27" fmla="*/ 27 h 44"/>
                <a:gd name="T28" fmla="*/ 6 w 53"/>
                <a:gd name="T29" fmla="*/ 27 h 44"/>
                <a:gd name="T30" fmla="*/ 16 w 53"/>
                <a:gd name="T31" fmla="*/ 34 h 44"/>
                <a:gd name="T32" fmla="*/ 3 w 53"/>
                <a:gd name="T33" fmla="*/ 39 h 44"/>
                <a:gd name="T34" fmla="*/ 0 w 53"/>
                <a:gd name="T35" fmla="*/ 39 h 44"/>
                <a:gd name="T36" fmla="*/ 17 w 53"/>
                <a:gd name="T37" fmla="*/ 44 h 44"/>
                <a:gd name="T38" fmla="*/ 48 w 53"/>
                <a:gd name="T39" fmla="*/ 13 h 44"/>
                <a:gd name="T40" fmla="*/ 47 w 53"/>
                <a:gd name="T41" fmla="*/ 11 h 44"/>
                <a:gd name="T42" fmla="*/ 53 w 53"/>
                <a:gd name="T43"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4">
                  <a:moveTo>
                    <a:pt x="53" y="6"/>
                  </a:moveTo>
                  <a:cubicBezTo>
                    <a:pt x="51" y="6"/>
                    <a:pt x="49" y="7"/>
                    <a:pt x="47" y="7"/>
                  </a:cubicBezTo>
                  <a:cubicBezTo>
                    <a:pt x="49" y="6"/>
                    <a:pt x="51" y="4"/>
                    <a:pt x="51" y="1"/>
                  </a:cubicBezTo>
                  <a:cubicBezTo>
                    <a:pt x="49" y="2"/>
                    <a:pt x="47" y="3"/>
                    <a:pt x="45" y="4"/>
                  </a:cubicBezTo>
                  <a:cubicBezTo>
                    <a:pt x="43"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4"/>
                    <a:pt x="17" y="44"/>
                  </a:cubicBezTo>
                  <a:cubicBezTo>
                    <a:pt x="37" y="44"/>
                    <a:pt x="48" y="27"/>
                    <a:pt x="48" y="13"/>
                  </a:cubicBezTo>
                  <a:cubicBezTo>
                    <a:pt x="48" y="12"/>
                    <a:pt x="48" y="12"/>
                    <a:pt x="47" y="11"/>
                  </a:cubicBezTo>
                  <a:cubicBezTo>
                    <a:pt x="50" y="10"/>
                    <a:pt x="51" y="8"/>
                    <a:pt x="53" y="6"/>
                  </a:cubicBezTo>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6" name="Freeform 85"/>
            <p:cNvSpPr>
              <a:spLocks noEditPoints="1"/>
            </p:cNvSpPr>
            <p:nvPr/>
          </p:nvSpPr>
          <p:spPr bwMode="auto">
            <a:xfrm>
              <a:off x="6683390" y="2857648"/>
              <a:ext cx="595825" cy="598236"/>
            </a:xfrm>
            <a:custGeom>
              <a:avLst/>
              <a:gdLst>
                <a:gd name="T0" fmla="*/ 40 w 44"/>
                <a:gd name="T1" fmla="*/ 10 h 44"/>
                <a:gd name="T2" fmla="*/ 38 w 44"/>
                <a:gd name="T3" fmla="*/ 11 h 44"/>
                <a:gd name="T4" fmla="*/ 34 w 44"/>
                <a:gd name="T5" fmla="*/ 11 h 44"/>
                <a:gd name="T6" fmla="*/ 33 w 44"/>
                <a:gd name="T7" fmla="*/ 10 h 44"/>
                <a:gd name="T8" fmla="*/ 33 w 44"/>
                <a:gd name="T9" fmla="*/ 6 h 44"/>
                <a:gd name="T10" fmla="*/ 34 w 44"/>
                <a:gd name="T11" fmla="*/ 5 h 44"/>
                <a:gd name="T12" fmla="*/ 38 w 44"/>
                <a:gd name="T13" fmla="*/ 5 h 44"/>
                <a:gd name="T14" fmla="*/ 40 w 44"/>
                <a:gd name="T15" fmla="*/ 6 h 44"/>
                <a:gd name="T16" fmla="*/ 40 w 44"/>
                <a:gd name="T17" fmla="*/ 10 h 44"/>
                <a:gd name="T18" fmla="*/ 6 w 44"/>
                <a:gd name="T19" fmla="*/ 39 h 44"/>
                <a:gd name="T20" fmla="*/ 5 w 44"/>
                <a:gd name="T21" fmla="*/ 38 h 44"/>
                <a:gd name="T22" fmla="*/ 5 w 44"/>
                <a:gd name="T23" fmla="*/ 20 h 44"/>
                <a:gd name="T24" fmla="*/ 9 w 44"/>
                <a:gd name="T25" fmla="*/ 20 h 44"/>
                <a:gd name="T26" fmla="*/ 9 w 44"/>
                <a:gd name="T27" fmla="*/ 22 h 44"/>
                <a:gd name="T28" fmla="*/ 22 w 44"/>
                <a:gd name="T29" fmla="*/ 35 h 44"/>
                <a:gd name="T30" fmla="*/ 35 w 44"/>
                <a:gd name="T31" fmla="*/ 22 h 44"/>
                <a:gd name="T32" fmla="*/ 35 w 44"/>
                <a:gd name="T33" fmla="*/ 20 h 44"/>
                <a:gd name="T34" fmla="*/ 40 w 44"/>
                <a:gd name="T35" fmla="*/ 20 h 44"/>
                <a:gd name="T36" fmla="*/ 40 w 44"/>
                <a:gd name="T37" fmla="*/ 38 h 44"/>
                <a:gd name="T38" fmla="*/ 38 w 44"/>
                <a:gd name="T39" fmla="*/ 39 h 44"/>
                <a:gd name="T40" fmla="*/ 6 w 44"/>
                <a:gd name="T41" fmla="*/ 39 h 44"/>
                <a:gd name="T42" fmla="*/ 22 w 44"/>
                <a:gd name="T43" fmla="*/ 13 h 44"/>
                <a:gd name="T44" fmla="*/ 31 w 44"/>
                <a:gd name="T45" fmla="*/ 22 h 44"/>
                <a:gd name="T46" fmla="*/ 22 w 44"/>
                <a:gd name="T47" fmla="*/ 31 h 44"/>
                <a:gd name="T48" fmla="*/ 13 w 44"/>
                <a:gd name="T49" fmla="*/ 22 h 44"/>
                <a:gd name="T50" fmla="*/ 22 w 44"/>
                <a:gd name="T51" fmla="*/ 13 h 44"/>
                <a:gd name="T52" fmla="*/ 40 w 44"/>
                <a:gd name="T53" fmla="*/ 0 h 44"/>
                <a:gd name="T54" fmla="*/ 5 w 44"/>
                <a:gd name="T55" fmla="*/ 0 h 44"/>
                <a:gd name="T56" fmla="*/ 0 w 44"/>
                <a:gd name="T57" fmla="*/ 5 h 44"/>
                <a:gd name="T58" fmla="*/ 0 w 44"/>
                <a:gd name="T59" fmla="*/ 39 h 44"/>
                <a:gd name="T60" fmla="*/ 5 w 44"/>
                <a:gd name="T61" fmla="*/ 44 h 44"/>
                <a:gd name="T62" fmla="*/ 40 w 44"/>
                <a:gd name="T63" fmla="*/ 44 h 44"/>
                <a:gd name="T64" fmla="*/ 44 w 44"/>
                <a:gd name="T65" fmla="*/ 39 h 44"/>
                <a:gd name="T66" fmla="*/ 44 w 44"/>
                <a:gd name="T67" fmla="*/ 5 h 44"/>
                <a:gd name="T68" fmla="*/ 40 w 44"/>
                <a:gd name="T6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44">
                  <a:moveTo>
                    <a:pt x="40" y="10"/>
                  </a:moveTo>
                  <a:cubicBezTo>
                    <a:pt x="40" y="11"/>
                    <a:pt x="39" y="11"/>
                    <a:pt x="38" y="11"/>
                  </a:cubicBezTo>
                  <a:cubicBezTo>
                    <a:pt x="34" y="11"/>
                    <a:pt x="34" y="11"/>
                    <a:pt x="34" y="11"/>
                  </a:cubicBezTo>
                  <a:cubicBezTo>
                    <a:pt x="33" y="11"/>
                    <a:pt x="33" y="11"/>
                    <a:pt x="33" y="10"/>
                  </a:cubicBezTo>
                  <a:cubicBezTo>
                    <a:pt x="33" y="6"/>
                    <a:pt x="33" y="6"/>
                    <a:pt x="33" y="6"/>
                  </a:cubicBezTo>
                  <a:cubicBezTo>
                    <a:pt x="33" y="5"/>
                    <a:pt x="33" y="5"/>
                    <a:pt x="34" y="5"/>
                  </a:cubicBezTo>
                  <a:cubicBezTo>
                    <a:pt x="38" y="5"/>
                    <a:pt x="38" y="5"/>
                    <a:pt x="38" y="5"/>
                  </a:cubicBezTo>
                  <a:cubicBezTo>
                    <a:pt x="39" y="5"/>
                    <a:pt x="40" y="5"/>
                    <a:pt x="40" y="6"/>
                  </a:cubicBezTo>
                  <a:lnTo>
                    <a:pt x="40" y="10"/>
                  </a:lnTo>
                  <a:close/>
                  <a:moveTo>
                    <a:pt x="6" y="39"/>
                  </a:moveTo>
                  <a:cubicBezTo>
                    <a:pt x="5" y="39"/>
                    <a:pt x="5" y="39"/>
                    <a:pt x="5" y="38"/>
                  </a:cubicBezTo>
                  <a:cubicBezTo>
                    <a:pt x="5" y="20"/>
                    <a:pt x="5" y="20"/>
                    <a:pt x="5" y="20"/>
                  </a:cubicBezTo>
                  <a:cubicBezTo>
                    <a:pt x="9" y="20"/>
                    <a:pt x="9" y="20"/>
                    <a:pt x="9" y="20"/>
                  </a:cubicBezTo>
                  <a:cubicBezTo>
                    <a:pt x="9" y="21"/>
                    <a:pt x="9" y="21"/>
                    <a:pt x="9" y="22"/>
                  </a:cubicBezTo>
                  <a:cubicBezTo>
                    <a:pt x="9" y="29"/>
                    <a:pt x="15" y="35"/>
                    <a:pt x="22" y="35"/>
                  </a:cubicBezTo>
                  <a:cubicBezTo>
                    <a:pt x="29" y="35"/>
                    <a:pt x="35" y="29"/>
                    <a:pt x="35" y="22"/>
                  </a:cubicBezTo>
                  <a:cubicBezTo>
                    <a:pt x="35" y="21"/>
                    <a:pt x="35" y="21"/>
                    <a:pt x="35" y="20"/>
                  </a:cubicBezTo>
                  <a:cubicBezTo>
                    <a:pt x="40" y="20"/>
                    <a:pt x="40" y="20"/>
                    <a:pt x="40" y="20"/>
                  </a:cubicBezTo>
                  <a:cubicBezTo>
                    <a:pt x="40" y="38"/>
                    <a:pt x="40" y="38"/>
                    <a:pt x="40" y="38"/>
                  </a:cubicBezTo>
                  <a:cubicBezTo>
                    <a:pt x="40" y="39"/>
                    <a:pt x="39" y="39"/>
                    <a:pt x="38" y="39"/>
                  </a:cubicBezTo>
                  <a:lnTo>
                    <a:pt x="6" y="39"/>
                  </a:lnTo>
                  <a:close/>
                  <a:moveTo>
                    <a:pt x="22" y="13"/>
                  </a:moveTo>
                  <a:cubicBezTo>
                    <a:pt x="27" y="13"/>
                    <a:pt x="31" y="17"/>
                    <a:pt x="31" y="22"/>
                  </a:cubicBezTo>
                  <a:cubicBezTo>
                    <a:pt x="31" y="27"/>
                    <a:pt x="27" y="31"/>
                    <a:pt x="22" y="31"/>
                  </a:cubicBezTo>
                  <a:cubicBezTo>
                    <a:pt x="17" y="31"/>
                    <a:pt x="13" y="27"/>
                    <a:pt x="13" y="22"/>
                  </a:cubicBezTo>
                  <a:cubicBezTo>
                    <a:pt x="13" y="17"/>
                    <a:pt x="17" y="13"/>
                    <a:pt x="22" y="13"/>
                  </a:cubicBezTo>
                  <a:moveTo>
                    <a:pt x="40" y="0"/>
                  </a:moveTo>
                  <a:cubicBezTo>
                    <a:pt x="5" y="0"/>
                    <a:pt x="5" y="0"/>
                    <a:pt x="5" y="0"/>
                  </a:cubicBezTo>
                  <a:cubicBezTo>
                    <a:pt x="2" y="0"/>
                    <a:pt x="0" y="2"/>
                    <a:pt x="0" y="5"/>
                  </a:cubicBezTo>
                  <a:cubicBezTo>
                    <a:pt x="0" y="39"/>
                    <a:pt x="0" y="39"/>
                    <a:pt x="0" y="39"/>
                  </a:cubicBezTo>
                  <a:cubicBezTo>
                    <a:pt x="0" y="42"/>
                    <a:pt x="2" y="44"/>
                    <a:pt x="5" y="44"/>
                  </a:cubicBezTo>
                  <a:cubicBezTo>
                    <a:pt x="40" y="44"/>
                    <a:pt x="40" y="44"/>
                    <a:pt x="40" y="44"/>
                  </a:cubicBezTo>
                  <a:cubicBezTo>
                    <a:pt x="42" y="44"/>
                    <a:pt x="44" y="42"/>
                    <a:pt x="44" y="39"/>
                  </a:cubicBezTo>
                  <a:cubicBezTo>
                    <a:pt x="44" y="5"/>
                    <a:pt x="44" y="5"/>
                    <a:pt x="44" y="5"/>
                  </a:cubicBezTo>
                  <a:cubicBezTo>
                    <a:pt x="44" y="2"/>
                    <a:pt x="42" y="0"/>
                    <a:pt x="40" y="0"/>
                  </a:cubicBezTo>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7" name="Freeform 83"/>
            <p:cNvSpPr>
              <a:spLocks noEditPoints="1"/>
            </p:cNvSpPr>
            <p:nvPr/>
          </p:nvSpPr>
          <p:spPr bwMode="auto">
            <a:xfrm>
              <a:off x="7607280" y="2925191"/>
              <a:ext cx="704375" cy="489686"/>
            </a:xfrm>
            <a:custGeom>
              <a:avLst/>
              <a:gdLst>
                <a:gd name="T0" fmla="*/ 21 w 52"/>
                <a:gd name="T1" fmla="*/ 26 h 36"/>
                <a:gd name="T2" fmla="*/ 21 w 52"/>
                <a:gd name="T3" fmla="*/ 7 h 36"/>
                <a:gd name="T4" fmla="*/ 36 w 52"/>
                <a:gd name="T5" fmla="*/ 17 h 36"/>
                <a:gd name="T6" fmla="*/ 21 w 52"/>
                <a:gd name="T7" fmla="*/ 26 h 36"/>
                <a:gd name="T8" fmla="*/ 52 w 52"/>
                <a:gd name="T9" fmla="*/ 7 h 36"/>
                <a:gd name="T10" fmla="*/ 44 w 52"/>
                <a:gd name="T11" fmla="*/ 0 h 36"/>
                <a:gd name="T12" fmla="*/ 8 w 52"/>
                <a:gd name="T13" fmla="*/ 0 h 36"/>
                <a:gd name="T14" fmla="*/ 0 w 52"/>
                <a:gd name="T15" fmla="*/ 7 h 36"/>
                <a:gd name="T16" fmla="*/ 0 w 52"/>
                <a:gd name="T17" fmla="*/ 28 h 36"/>
                <a:gd name="T18" fmla="*/ 8 w 52"/>
                <a:gd name="T19" fmla="*/ 36 h 36"/>
                <a:gd name="T20" fmla="*/ 44 w 52"/>
                <a:gd name="T21" fmla="*/ 36 h 36"/>
                <a:gd name="T22" fmla="*/ 52 w 52"/>
                <a:gd name="T23" fmla="*/ 28 h 36"/>
                <a:gd name="T24" fmla="*/ 52 w 52"/>
                <a:gd name="T25"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36">
                  <a:moveTo>
                    <a:pt x="21" y="26"/>
                  </a:moveTo>
                  <a:cubicBezTo>
                    <a:pt x="21" y="7"/>
                    <a:pt x="21" y="7"/>
                    <a:pt x="21" y="7"/>
                  </a:cubicBezTo>
                  <a:cubicBezTo>
                    <a:pt x="36" y="17"/>
                    <a:pt x="36" y="17"/>
                    <a:pt x="36" y="17"/>
                  </a:cubicBezTo>
                  <a:lnTo>
                    <a:pt x="21" y="26"/>
                  </a:lnTo>
                  <a:close/>
                  <a:moveTo>
                    <a:pt x="52" y="7"/>
                  </a:moveTo>
                  <a:cubicBezTo>
                    <a:pt x="52" y="3"/>
                    <a:pt x="48" y="0"/>
                    <a:pt x="44" y="0"/>
                  </a:cubicBezTo>
                  <a:cubicBezTo>
                    <a:pt x="8" y="0"/>
                    <a:pt x="8" y="0"/>
                    <a:pt x="8" y="0"/>
                  </a:cubicBezTo>
                  <a:cubicBezTo>
                    <a:pt x="4" y="0"/>
                    <a:pt x="0" y="3"/>
                    <a:pt x="0" y="7"/>
                  </a:cubicBezTo>
                  <a:cubicBezTo>
                    <a:pt x="0" y="28"/>
                    <a:pt x="0" y="28"/>
                    <a:pt x="0" y="28"/>
                  </a:cubicBezTo>
                  <a:cubicBezTo>
                    <a:pt x="0" y="32"/>
                    <a:pt x="4" y="36"/>
                    <a:pt x="8" y="36"/>
                  </a:cubicBezTo>
                  <a:cubicBezTo>
                    <a:pt x="44" y="36"/>
                    <a:pt x="44" y="36"/>
                    <a:pt x="44" y="36"/>
                  </a:cubicBezTo>
                  <a:cubicBezTo>
                    <a:pt x="48" y="36"/>
                    <a:pt x="52" y="32"/>
                    <a:pt x="52" y="28"/>
                  </a:cubicBezTo>
                  <a:lnTo>
                    <a:pt x="52" y="7"/>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8" name="Freeform 82"/>
            <p:cNvSpPr>
              <a:spLocks noEditPoints="1"/>
            </p:cNvSpPr>
            <p:nvPr/>
          </p:nvSpPr>
          <p:spPr bwMode="auto">
            <a:xfrm>
              <a:off x="8639720" y="2778043"/>
              <a:ext cx="636832" cy="595825"/>
            </a:xfrm>
            <a:custGeom>
              <a:avLst/>
              <a:gdLst>
                <a:gd name="T0" fmla="*/ 1 w 47"/>
                <a:gd name="T1" fmla="*/ 44 h 44"/>
                <a:gd name="T2" fmla="*/ 11 w 47"/>
                <a:gd name="T3" fmla="*/ 44 h 44"/>
                <a:gd name="T4" fmla="*/ 11 w 47"/>
                <a:gd name="T5" fmla="*/ 14 h 44"/>
                <a:gd name="T6" fmla="*/ 1 w 47"/>
                <a:gd name="T7" fmla="*/ 14 h 44"/>
                <a:gd name="T8" fmla="*/ 1 w 47"/>
                <a:gd name="T9" fmla="*/ 44 h 44"/>
                <a:gd name="T10" fmla="*/ 6 w 47"/>
                <a:gd name="T11" fmla="*/ 0 h 44"/>
                <a:gd name="T12" fmla="*/ 0 w 47"/>
                <a:gd name="T13" fmla="*/ 5 h 44"/>
                <a:gd name="T14" fmla="*/ 6 w 47"/>
                <a:gd name="T15" fmla="*/ 10 h 44"/>
                <a:gd name="T16" fmla="*/ 6 w 47"/>
                <a:gd name="T17" fmla="*/ 10 h 44"/>
                <a:gd name="T18" fmla="*/ 12 w 47"/>
                <a:gd name="T19" fmla="*/ 5 h 44"/>
                <a:gd name="T20" fmla="*/ 6 w 47"/>
                <a:gd name="T21" fmla="*/ 0 h 44"/>
                <a:gd name="T22" fmla="*/ 47 w 47"/>
                <a:gd name="T23" fmla="*/ 27 h 44"/>
                <a:gd name="T24" fmla="*/ 47 w 47"/>
                <a:gd name="T25" fmla="*/ 44 h 44"/>
                <a:gd name="T26" fmla="*/ 37 w 47"/>
                <a:gd name="T27" fmla="*/ 44 h 44"/>
                <a:gd name="T28" fmla="*/ 37 w 47"/>
                <a:gd name="T29" fmla="*/ 28 h 44"/>
                <a:gd name="T30" fmla="*/ 32 w 47"/>
                <a:gd name="T31" fmla="*/ 21 h 44"/>
                <a:gd name="T32" fmla="*/ 27 w 47"/>
                <a:gd name="T33" fmla="*/ 25 h 44"/>
                <a:gd name="T34" fmla="*/ 26 w 47"/>
                <a:gd name="T35" fmla="*/ 27 h 44"/>
                <a:gd name="T36" fmla="*/ 26 w 47"/>
                <a:gd name="T37" fmla="*/ 44 h 44"/>
                <a:gd name="T38" fmla="*/ 16 w 47"/>
                <a:gd name="T39" fmla="*/ 44 h 44"/>
                <a:gd name="T40" fmla="*/ 16 w 47"/>
                <a:gd name="T41" fmla="*/ 14 h 44"/>
                <a:gd name="T42" fmla="*/ 26 w 47"/>
                <a:gd name="T43" fmla="*/ 14 h 44"/>
                <a:gd name="T44" fmla="*/ 26 w 47"/>
                <a:gd name="T45" fmla="*/ 19 h 44"/>
                <a:gd name="T46" fmla="*/ 26 w 47"/>
                <a:gd name="T47" fmla="*/ 19 h 44"/>
                <a:gd name="T48" fmla="*/ 26 w 47"/>
                <a:gd name="T49" fmla="*/ 19 h 44"/>
                <a:gd name="T50" fmla="*/ 26 w 47"/>
                <a:gd name="T51" fmla="*/ 19 h 44"/>
                <a:gd name="T52" fmla="*/ 35 w 47"/>
                <a:gd name="T53" fmla="*/ 14 h 44"/>
                <a:gd name="T54" fmla="*/ 47 w 47"/>
                <a:gd name="T55"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44">
                  <a:moveTo>
                    <a:pt x="1" y="44"/>
                  </a:moveTo>
                  <a:cubicBezTo>
                    <a:pt x="11" y="44"/>
                    <a:pt x="11" y="44"/>
                    <a:pt x="11" y="44"/>
                  </a:cubicBezTo>
                  <a:cubicBezTo>
                    <a:pt x="11" y="14"/>
                    <a:pt x="11" y="14"/>
                    <a:pt x="11" y="14"/>
                  </a:cubicBezTo>
                  <a:cubicBezTo>
                    <a:pt x="1" y="14"/>
                    <a:pt x="1" y="14"/>
                    <a:pt x="1" y="14"/>
                  </a:cubicBezTo>
                  <a:lnTo>
                    <a:pt x="1" y="44"/>
                  </a:lnTo>
                  <a:close/>
                  <a:moveTo>
                    <a:pt x="6" y="0"/>
                  </a:moveTo>
                  <a:cubicBezTo>
                    <a:pt x="3" y="0"/>
                    <a:pt x="0" y="2"/>
                    <a:pt x="0" y="5"/>
                  </a:cubicBezTo>
                  <a:cubicBezTo>
                    <a:pt x="0" y="8"/>
                    <a:pt x="3" y="10"/>
                    <a:pt x="6" y="10"/>
                  </a:cubicBezTo>
                  <a:cubicBezTo>
                    <a:pt x="6" y="10"/>
                    <a:pt x="6" y="10"/>
                    <a:pt x="6" y="10"/>
                  </a:cubicBezTo>
                  <a:cubicBezTo>
                    <a:pt x="9" y="10"/>
                    <a:pt x="12" y="8"/>
                    <a:pt x="12" y="5"/>
                  </a:cubicBezTo>
                  <a:cubicBezTo>
                    <a:pt x="12" y="2"/>
                    <a:pt x="9" y="0"/>
                    <a:pt x="6" y="0"/>
                  </a:cubicBezTo>
                  <a:moveTo>
                    <a:pt x="47" y="27"/>
                  </a:moveTo>
                  <a:cubicBezTo>
                    <a:pt x="47" y="44"/>
                    <a:pt x="47" y="44"/>
                    <a:pt x="47" y="44"/>
                  </a:cubicBezTo>
                  <a:cubicBezTo>
                    <a:pt x="37" y="44"/>
                    <a:pt x="37" y="44"/>
                    <a:pt x="37" y="44"/>
                  </a:cubicBezTo>
                  <a:cubicBezTo>
                    <a:pt x="37" y="28"/>
                    <a:pt x="37" y="28"/>
                    <a:pt x="37" y="28"/>
                  </a:cubicBezTo>
                  <a:cubicBezTo>
                    <a:pt x="37" y="24"/>
                    <a:pt x="35" y="21"/>
                    <a:pt x="32" y="21"/>
                  </a:cubicBezTo>
                  <a:cubicBezTo>
                    <a:pt x="29" y="21"/>
                    <a:pt x="27" y="23"/>
                    <a:pt x="27" y="25"/>
                  </a:cubicBezTo>
                  <a:cubicBezTo>
                    <a:pt x="26" y="26"/>
                    <a:pt x="26" y="27"/>
                    <a:pt x="26" y="27"/>
                  </a:cubicBezTo>
                  <a:cubicBezTo>
                    <a:pt x="26" y="44"/>
                    <a:pt x="26" y="44"/>
                    <a:pt x="26" y="44"/>
                  </a:cubicBezTo>
                  <a:cubicBezTo>
                    <a:pt x="16" y="44"/>
                    <a:pt x="16" y="44"/>
                    <a:pt x="16" y="44"/>
                  </a:cubicBezTo>
                  <a:cubicBezTo>
                    <a:pt x="16" y="44"/>
                    <a:pt x="17" y="17"/>
                    <a:pt x="16" y="14"/>
                  </a:cubicBezTo>
                  <a:cubicBezTo>
                    <a:pt x="26" y="14"/>
                    <a:pt x="26" y="14"/>
                    <a:pt x="26" y="14"/>
                  </a:cubicBezTo>
                  <a:cubicBezTo>
                    <a:pt x="26" y="19"/>
                    <a:pt x="26" y="19"/>
                    <a:pt x="26" y="19"/>
                  </a:cubicBezTo>
                  <a:cubicBezTo>
                    <a:pt x="26" y="19"/>
                    <a:pt x="26" y="19"/>
                    <a:pt x="26" y="19"/>
                  </a:cubicBezTo>
                  <a:cubicBezTo>
                    <a:pt x="26" y="19"/>
                    <a:pt x="26" y="19"/>
                    <a:pt x="26" y="19"/>
                  </a:cubicBezTo>
                  <a:cubicBezTo>
                    <a:pt x="26" y="19"/>
                    <a:pt x="26" y="19"/>
                    <a:pt x="26" y="19"/>
                  </a:cubicBezTo>
                  <a:cubicBezTo>
                    <a:pt x="28" y="17"/>
                    <a:pt x="30" y="14"/>
                    <a:pt x="35" y="14"/>
                  </a:cubicBezTo>
                  <a:cubicBezTo>
                    <a:pt x="42" y="14"/>
                    <a:pt x="47" y="18"/>
                    <a:pt x="47" y="27"/>
                  </a:cubicBezTo>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grpSp>
          <p:nvGrpSpPr>
            <p:cNvPr id="9" name="Grouper 8"/>
            <p:cNvGrpSpPr/>
            <p:nvPr/>
          </p:nvGrpSpPr>
          <p:grpSpPr>
            <a:xfrm>
              <a:off x="2622937" y="2818969"/>
              <a:ext cx="2052568" cy="602807"/>
              <a:chOff x="2443163" y="5091113"/>
              <a:chExt cx="3016250" cy="885825"/>
            </a:xfrm>
          </p:grpSpPr>
          <p:sp>
            <p:nvSpPr>
              <p:cNvPr id="10" name="Freeform 41"/>
              <p:cNvSpPr>
                <a:spLocks/>
              </p:cNvSpPr>
              <p:nvPr/>
            </p:nvSpPr>
            <p:spPr bwMode="auto">
              <a:xfrm>
                <a:off x="2443163" y="5124450"/>
                <a:ext cx="220663" cy="306388"/>
              </a:xfrm>
              <a:custGeom>
                <a:avLst/>
                <a:gdLst>
                  <a:gd name="T0" fmla="*/ 111 w 111"/>
                  <a:gd name="T1" fmla="*/ 107 h 153"/>
                  <a:gd name="T2" fmla="*/ 56 w 111"/>
                  <a:gd name="T3" fmla="*/ 153 h 153"/>
                  <a:gd name="T4" fmla="*/ 0 w 111"/>
                  <a:gd name="T5" fmla="*/ 106 h 153"/>
                  <a:gd name="T6" fmla="*/ 38 w 111"/>
                  <a:gd name="T7" fmla="*/ 106 h 153"/>
                  <a:gd name="T8" fmla="*/ 56 w 111"/>
                  <a:gd name="T9" fmla="*/ 124 h 153"/>
                  <a:gd name="T10" fmla="*/ 73 w 111"/>
                  <a:gd name="T11" fmla="*/ 109 h 153"/>
                  <a:gd name="T12" fmla="*/ 0 w 111"/>
                  <a:gd name="T13" fmla="*/ 46 h 153"/>
                  <a:gd name="T14" fmla="*/ 54 w 111"/>
                  <a:gd name="T15" fmla="*/ 0 h 153"/>
                  <a:gd name="T16" fmla="*/ 109 w 111"/>
                  <a:gd name="T17" fmla="*/ 46 h 153"/>
                  <a:gd name="T18" fmla="*/ 70 w 111"/>
                  <a:gd name="T19" fmla="*/ 46 h 153"/>
                  <a:gd name="T20" fmla="*/ 53 w 111"/>
                  <a:gd name="T21" fmla="*/ 29 h 153"/>
                  <a:gd name="T22" fmla="*/ 38 w 111"/>
                  <a:gd name="T23" fmla="*/ 43 h 153"/>
                  <a:gd name="T24" fmla="*/ 111 w 111"/>
                  <a:gd name="T25"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53">
                    <a:moveTo>
                      <a:pt x="111" y="107"/>
                    </a:moveTo>
                    <a:cubicBezTo>
                      <a:pt x="111" y="131"/>
                      <a:pt x="89" y="153"/>
                      <a:pt x="56" y="153"/>
                    </a:cubicBezTo>
                    <a:cubicBezTo>
                      <a:pt x="23" y="153"/>
                      <a:pt x="0" y="137"/>
                      <a:pt x="0" y="106"/>
                    </a:cubicBezTo>
                    <a:cubicBezTo>
                      <a:pt x="38" y="106"/>
                      <a:pt x="38" y="106"/>
                      <a:pt x="38" y="106"/>
                    </a:cubicBezTo>
                    <a:cubicBezTo>
                      <a:pt x="39" y="119"/>
                      <a:pt x="46" y="124"/>
                      <a:pt x="56" y="124"/>
                    </a:cubicBezTo>
                    <a:cubicBezTo>
                      <a:pt x="67" y="124"/>
                      <a:pt x="73" y="118"/>
                      <a:pt x="73" y="109"/>
                    </a:cubicBezTo>
                    <a:cubicBezTo>
                      <a:pt x="73" y="80"/>
                      <a:pt x="0" y="98"/>
                      <a:pt x="0" y="46"/>
                    </a:cubicBezTo>
                    <a:cubicBezTo>
                      <a:pt x="0" y="18"/>
                      <a:pt x="24" y="0"/>
                      <a:pt x="54" y="0"/>
                    </a:cubicBezTo>
                    <a:cubicBezTo>
                      <a:pt x="85" y="0"/>
                      <a:pt x="108" y="12"/>
                      <a:pt x="109" y="46"/>
                    </a:cubicBezTo>
                    <a:cubicBezTo>
                      <a:pt x="70" y="46"/>
                      <a:pt x="70" y="46"/>
                      <a:pt x="70" y="46"/>
                    </a:cubicBezTo>
                    <a:cubicBezTo>
                      <a:pt x="69" y="35"/>
                      <a:pt x="62" y="29"/>
                      <a:pt x="53" y="29"/>
                    </a:cubicBezTo>
                    <a:cubicBezTo>
                      <a:pt x="45" y="29"/>
                      <a:pt x="38" y="33"/>
                      <a:pt x="38" y="43"/>
                    </a:cubicBezTo>
                    <a:cubicBezTo>
                      <a:pt x="38" y="74"/>
                      <a:pt x="111" y="54"/>
                      <a:pt x="111" y="10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1" name="Freeform 42"/>
              <p:cNvSpPr>
                <a:spLocks/>
              </p:cNvSpPr>
              <p:nvPr/>
            </p:nvSpPr>
            <p:spPr bwMode="auto">
              <a:xfrm>
                <a:off x="2719388" y="5191125"/>
                <a:ext cx="236538" cy="236538"/>
              </a:xfrm>
              <a:custGeom>
                <a:avLst/>
                <a:gdLst>
                  <a:gd name="T0" fmla="*/ 81 w 118"/>
                  <a:gd name="T1" fmla="*/ 118 h 119"/>
                  <a:gd name="T2" fmla="*/ 81 w 118"/>
                  <a:gd name="T3" fmla="*/ 101 h 119"/>
                  <a:gd name="T4" fmla="*/ 46 w 118"/>
                  <a:gd name="T5" fmla="*/ 119 h 119"/>
                  <a:gd name="T6" fmla="*/ 0 w 118"/>
                  <a:gd name="T7" fmla="*/ 69 h 119"/>
                  <a:gd name="T8" fmla="*/ 0 w 118"/>
                  <a:gd name="T9" fmla="*/ 0 h 119"/>
                  <a:gd name="T10" fmla="*/ 36 w 118"/>
                  <a:gd name="T11" fmla="*/ 0 h 119"/>
                  <a:gd name="T12" fmla="*/ 36 w 118"/>
                  <a:gd name="T13" fmla="*/ 64 h 119"/>
                  <a:gd name="T14" fmla="*/ 59 w 118"/>
                  <a:gd name="T15" fmla="*/ 88 h 119"/>
                  <a:gd name="T16" fmla="*/ 81 w 118"/>
                  <a:gd name="T17" fmla="*/ 64 h 119"/>
                  <a:gd name="T18" fmla="*/ 81 w 118"/>
                  <a:gd name="T19" fmla="*/ 0 h 119"/>
                  <a:gd name="T20" fmla="*/ 118 w 118"/>
                  <a:gd name="T21" fmla="*/ 0 h 119"/>
                  <a:gd name="T22" fmla="*/ 118 w 118"/>
                  <a:gd name="T23" fmla="*/ 118 h 119"/>
                  <a:gd name="T24" fmla="*/ 81 w 118"/>
                  <a:gd name="T25" fmla="*/ 11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19">
                    <a:moveTo>
                      <a:pt x="81" y="118"/>
                    </a:moveTo>
                    <a:cubicBezTo>
                      <a:pt x="81" y="101"/>
                      <a:pt x="81" y="101"/>
                      <a:pt x="81" y="101"/>
                    </a:cubicBezTo>
                    <a:cubicBezTo>
                      <a:pt x="75" y="112"/>
                      <a:pt x="62" y="119"/>
                      <a:pt x="46" y="119"/>
                    </a:cubicBezTo>
                    <a:cubicBezTo>
                      <a:pt x="19" y="119"/>
                      <a:pt x="0" y="101"/>
                      <a:pt x="0" y="69"/>
                    </a:cubicBezTo>
                    <a:cubicBezTo>
                      <a:pt x="0" y="0"/>
                      <a:pt x="0" y="0"/>
                      <a:pt x="0" y="0"/>
                    </a:cubicBezTo>
                    <a:cubicBezTo>
                      <a:pt x="36" y="0"/>
                      <a:pt x="36" y="0"/>
                      <a:pt x="36" y="0"/>
                    </a:cubicBezTo>
                    <a:cubicBezTo>
                      <a:pt x="36" y="64"/>
                      <a:pt x="36" y="64"/>
                      <a:pt x="36" y="64"/>
                    </a:cubicBezTo>
                    <a:cubicBezTo>
                      <a:pt x="36" y="80"/>
                      <a:pt x="45" y="88"/>
                      <a:pt x="59" y="88"/>
                    </a:cubicBezTo>
                    <a:cubicBezTo>
                      <a:pt x="73" y="88"/>
                      <a:pt x="81" y="80"/>
                      <a:pt x="81" y="64"/>
                    </a:cubicBezTo>
                    <a:cubicBezTo>
                      <a:pt x="81" y="0"/>
                      <a:pt x="81" y="0"/>
                      <a:pt x="81" y="0"/>
                    </a:cubicBezTo>
                    <a:cubicBezTo>
                      <a:pt x="118" y="0"/>
                      <a:pt x="118" y="0"/>
                      <a:pt x="118" y="0"/>
                    </a:cubicBezTo>
                    <a:cubicBezTo>
                      <a:pt x="118" y="118"/>
                      <a:pt x="118" y="118"/>
                      <a:pt x="118" y="118"/>
                    </a:cubicBezTo>
                    <a:lnTo>
                      <a:pt x="81" y="1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2" name="Freeform 43"/>
              <p:cNvSpPr>
                <a:spLocks noEditPoints="1"/>
              </p:cNvSpPr>
              <p:nvPr/>
            </p:nvSpPr>
            <p:spPr bwMode="auto">
              <a:xfrm>
                <a:off x="3011488" y="5091113"/>
                <a:ext cx="85725" cy="334963"/>
              </a:xfrm>
              <a:custGeom>
                <a:avLst/>
                <a:gdLst>
                  <a:gd name="T0" fmla="*/ 0 w 43"/>
                  <a:gd name="T1" fmla="*/ 21 h 168"/>
                  <a:gd name="T2" fmla="*/ 22 w 43"/>
                  <a:gd name="T3" fmla="*/ 0 h 168"/>
                  <a:gd name="T4" fmla="*/ 43 w 43"/>
                  <a:gd name="T5" fmla="*/ 21 h 168"/>
                  <a:gd name="T6" fmla="*/ 22 w 43"/>
                  <a:gd name="T7" fmla="*/ 43 h 168"/>
                  <a:gd name="T8" fmla="*/ 0 w 43"/>
                  <a:gd name="T9" fmla="*/ 21 h 168"/>
                  <a:gd name="T10" fmla="*/ 40 w 43"/>
                  <a:gd name="T11" fmla="*/ 50 h 168"/>
                  <a:gd name="T12" fmla="*/ 40 w 43"/>
                  <a:gd name="T13" fmla="*/ 168 h 168"/>
                  <a:gd name="T14" fmla="*/ 4 w 43"/>
                  <a:gd name="T15" fmla="*/ 168 h 168"/>
                  <a:gd name="T16" fmla="*/ 4 w 43"/>
                  <a:gd name="T17" fmla="*/ 50 h 168"/>
                  <a:gd name="T18" fmla="*/ 40 w 43"/>
                  <a:gd name="T19" fmla="*/ 5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68">
                    <a:moveTo>
                      <a:pt x="0" y="21"/>
                    </a:moveTo>
                    <a:cubicBezTo>
                      <a:pt x="0" y="9"/>
                      <a:pt x="10" y="0"/>
                      <a:pt x="22" y="0"/>
                    </a:cubicBezTo>
                    <a:cubicBezTo>
                      <a:pt x="33" y="0"/>
                      <a:pt x="43" y="9"/>
                      <a:pt x="43" y="21"/>
                    </a:cubicBezTo>
                    <a:cubicBezTo>
                      <a:pt x="43" y="33"/>
                      <a:pt x="33" y="43"/>
                      <a:pt x="22" y="43"/>
                    </a:cubicBezTo>
                    <a:cubicBezTo>
                      <a:pt x="10" y="43"/>
                      <a:pt x="0" y="33"/>
                      <a:pt x="0" y="21"/>
                    </a:cubicBezTo>
                    <a:close/>
                    <a:moveTo>
                      <a:pt x="40" y="50"/>
                    </a:moveTo>
                    <a:cubicBezTo>
                      <a:pt x="40" y="168"/>
                      <a:pt x="40" y="168"/>
                      <a:pt x="40" y="168"/>
                    </a:cubicBezTo>
                    <a:cubicBezTo>
                      <a:pt x="4" y="168"/>
                      <a:pt x="4" y="168"/>
                      <a:pt x="4" y="168"/>
                    </a:cubicBezTo>
                    <a:cubicBezTo>
                      <a:pt x="4" y="50"/>
                      <a:pt x="4" y="50"/>
                      <a:pt x="4" y="50"/>
                    </a:cubicBezTo>
                    <a:lnTo>
                      <a:pt x="40"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3" name="Freeform 44"/>
              <p:cNvSpPr>
                <a:spLocks/>
              </p:cNvSpPr>
              <p:nvPr/>
            </p:nvSpPr>
            <p:spPr bwMode="auto">
              <a:xfrm>
                <a:off x="3125788" y="5191125"/>
                <a:ext cx="261938" cy="234950"/>
              </a:xfrm>
              <a:custGeom>
                <a:avLst/>
                <a:gdLst>
                  <a:gd name="T0" fmla="*/ 82 w 165"/>
                  <a:gd name="T1" fmla="*/ 110 h 148"/>
                  <a:gd name="T2" fmla="*/ 116 w 165"/>
                  <a:gd name="T3" fmla="*/ 0 h 148"/>
                  <a:gd name="T4" fmla="*/ 165 w 165"/>
                  <a:gd name="T5" fmla="*/ 0 h 148"/>
                  <a:gd name="T6" fmla="*/ 112 w 165"/>
                  <a:gd name="T7" fmla="*/ 148 h 148"/>
                  <a:gd name="T8" fmla="*/ 53 w 165"/>
                  <a:gd name="T9" fmla="*/ 148 h 148"/>
                  <a:gd name="T10" fmla="*/ 0 w 165"/>
                  <a:gd name="T11" fmla="*/ 0 h 148"/>
                  <a:gd name="T12" fmla="*/ 48 w 165"/>
                  <a:gd name="T13" fmla="*/ 0 h 148"/>
                  <a:gd name="T14" fmla="*/ 82 w 165"/>
                  <a:gd name="T15" fmla="*/ 110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48">
                    <a:moveTo>
                      <a:pt x="82" y="110"/>
                    </a:moveTo>
                    <a:lnTo>
                      <a:pt x="116" y="0"/>
                    </a:lnTo>
                    <a:lnTo>
                      <a:pt x="165" y="0"/>
                    </a:lnTo>
                    <a:lnTo>
                      <a:pt x="112" y="148"/>
                    </a:lnTo>
                    <a:lnTo>
                      <a:pt x="53" y="148"/>
                    </a:lnTo>
                    <a:lnTo>
                      <a:pt x="0" y="0"/>
                    </a:lnTo>
                    <a:lnTo>
                      <a:pt x="48" y="0"/>
                    </a:lnTo>
                    <a:lnTo>
                      <a:pt x="82" y="11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4" name="Freeform 45"/>
              <p:cNvSpPr>
                <a:spLocks noEditPoints="1"/>
              </p:cNvSpPr>
              <p:nvPr/>
            </p:nvSpPr>
            <p:spPr bwMode="auto">
              <a:xfrm>
                <a:off x="3403600" y="5187950"/>
                <a:ext cx="236538" cy="242888"/>
              </a:xfrm>
              <a:custGeom>
                <a:avLst/>
                <a:gdLst>
                  <a:gd name="T0" fmla="*/ 59 w 119"/>
                  <a:gd name="T1" fmla="*/ 121 h 121"/>
                  <a:gd name="T2" fmla="*/ 0 w 119"/>
                  <a:gd name="T3" fmla="*/ 60 h 121"/>
                  <a:gd name="T4" fmla="*/ 59 w 119"/>
                  <a:gd name="T5" fmla="*/ 0 h 121"/>
                  <a:gd name="T6" fmla="*/ 119 w 119"/>
                  <a:gd name="T7" fmla="*/ 60 h 121"/>
                  <a:gd name="T8" fmla="*/ 118 w 119"/>
                  <a:gd name="T9" fmla="*/ 72 h 121"/>
                  <a:gd name="T10" fmla="*/ 37 w 119"/>
                  <a:gd name="T11" fmla="*/ 72 h 121"/>
                  <a:gd name="T12" fmla="*/ 59 w 119"/>
                  <a:gd name="T13" fmla="*/ 90 h 121"/>
                  <a:gd name="T14" fmla="*/ 76 w 119"/>
                  <a:gd name="T15" fmla="*/ 81 h 121"/>
                  <a:gd name="T16" fmla="*/ 115 w 119"/>
                  <a:gd name="T17" fmla="*/ 81 h 121"/>
                  <a:gd name="T18" fmla="*/ 59 w 119"/>
                  <a:gd name="T19" fmla="*/ 121 h 121"/>
                  <a:gd name="T20" fmla="*/ 37 w 119"/>
                  <a:gd name="T21" fmla="*/ 49 h 121"/>
                  <a:gd name="T22" fmla="*/ 81 w 119"/>
                  <a:gd name="T23" fmla="*/ 49 h 121"/>
                  <a:gd name="T24" fmla="*/ 59 w 119"/>
                  <a:gd name="T25" fmla="*/ 31 h 121"/>
                  <a:gd name="T26" fmla="*/ 37 w 119"/>
                  <a:gd name="T27" fmla="*/ 4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21">
                    <a:moveTo>
                      <a:pt x="59" y="121"/>
                    </a:moveTo>
                    <a:cubicBezTo>
                      <a:pt x="25" y="121"/>
                      <a:pt x="0" y="97"/>
                      <a:pt x="0" y="60"/>
                    </a:cubicBezTo>
                    <a:cubicBezTo>
                      <a:pt x="0" y="22"/>
                      <a:pt x="25" y="0"/>
                      <a:pt x="59" y="0"/>
                    </a:cubicBezTo>
                    <a:cubicBezTo>
                      <a:pt x="92" y="0"/>
                      <a:pt x="119" y="21"/>
                      <a:pt x="119" y="60"/>
                    </a:cubicBezTo>
                    <a:cubicBezTo>
                      <a:pt x="119" y="64"/>
                      <a:pt x="119" y="68"/>
                      <a:pt x="118" y="72"/>
                    </a:cubicBezTo>
                    <a:cubicBezTo>
                      <a:pt x="37" y="72"/>
                      <a:pt x="37" y="72"/>
                      <a:pt x="37" y="72"/>
                    </a:cubicBezTo>
                    <a:cubicBezTo>
                      <a:pt x="38" y="82"/>
                      <a:pt x="46" y="90"/>
                      <a:pt x="59" y="90"/>
                    </a:cubicBezTo>
                    <a:cubicBezTo>
                      <a:pt x="69" y="90"/>
                      <a:pt x="72" y="86"/>
                      <a:pt x="76" y="81"/>
                    </a:cubicBezTo>
                    <a:cubicBezTo>
                      <a:pt x="115" y="81"/>
                      <a:pt x="115" y="81"/>
                      <a:pt x="115" y="81"/>
                    </a:cubicBezTo>
                    <a:cubicBezTo>
                      <a:pt x="109" y="104"/>
                      <a:pt x="87" y="121"/>
                      <a:pt x="59" y="121"/>
                    </a:cubicBezTo>
                    <a:close/>
                    <a:moveTo>
                      <a:pt x="37" y="49"/>
                    </a:moveTo>
                    <a:cubicBezTo>
                      <a:pt x="81" y="49"/>
                      <a:pt x="81" y="49"/>
                      <a:pt x="81" y="49"/>
                    </a:cubicBezTo>
                    <a:cubicBezTo>
                      <a:pt x="80" y="38"/>
                      <a:pt x="71" y="31"/>
                      <a:pt x="59" y="31"/>
                    </a:cubicBezTo>
                    <a:cubicBezTo>
                      <a:pt x="48" y="31"/>
                      <a:pt x="39" y="38"/>
                      <a:pt x="37" y="4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5" name="Freeform 46"/>
              <p:cNvSpPr>
                <a:spLocks/>
              </p:cNvSpPr>
              <p:nvPr/>
            </p:nvSpPr>
            <p:spPr bwMode="auto">
              <a:xfrm>
                <a:off x="3676650" y="5191125"/>
                <a:ext cx="176213" cy="234950"/>
              </a:xfrm>
              <a:custGeom>
                <a:avLst/>
                <a:gdLst>
                  <a:gd name="T0" fmla="*/ 54 w 111"/>
                  <a:gd name="T1" fmla="*/ 110 h 148"/>
                  <a:gd name="T2" fmla="*/ 111 w 111"/>
                  <a:gd name="T3" fmla="*/ 110 h 148"/>
                  <a:gd name="T4" fmla="*/ 111 w 111"/>
                  <a:gd name="T5" fmla="*/ 148 h 148"/>
                  <a:gd name="T6" fmla="*/ 0 w 111"/>
                  <a:gd name="T7" fmla="*/ 148 h 148"/>
                  <a:gd name="T8" fmla="*/ 0 w 111"/>
                  <a:gd name="T9" fmla="*/ 110 h 148"/>
                  <a:gd name="T10" fmla="*/ 58 w 111"/>
                  <a:gd name="T11" fmla="*/ 37 h 148"/>
                  <a:gd name="T12" fmla="*/ 0 w 111"/>
                  <a:gd name="T13" fmla="*/ 37 h 148"/>
                  <a:gd name="T14" fmla="*/ 0 w 111"/>
                  <a:gd name="T15" fmla="*/ 0 h 148"/>
                  <a:gd name="T16" fmla="*/ 111 w 111"/>
                  <a:gd name="T17" fmla="*/ 0 h 148"/>
                  <a:gd name="T18" fmla="*/ 111 w 111"/>
                  <a:gd name="T19" fmla="*/ 37 h 148"/>
                  <a:gd name="T20" fmla="*/ 54 w 111"/>
                  <a:gd name="T21" fmla="*/ 1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54" y="110"/>
                    </a:moveTo>
                    <a:lnTo>
                      <a:pt x="111" y="110"/>
                    </a:lnTo>
                    <a:lnTo>
                      <a:pt x="111" y="148"/>
                    </a:lnTo>
                    <a:lnTo>
                      <a:pt x="0" y="148"/>
                    </a:lnTo>
                    <a:lnTo>
                      <a:pt x="0" y="110"/>
                    </a:lnTo>
                    <a:lnTo>
                      <a:pt x="58" y="37"/>
                    </a:lnTo>
                    <a:lnTo>
                      <a:pt x="0" y="37"/>
                    </a:lnTo>
                    <a:lnTo>
                      <a:pt x="0" y="0"/>
                    </a:lnTo>
                    <a:lnTo>
                      <a:pt x="111" y="0"/>
                    </a:lnTo>
                    <a:lnTo>
                      <a:pt x="111" y="37"/>
                    </a:lnTo>
                    <a:lnTo>
                      <a:pt x="54" y="11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6" name="Rectangle 47"/>
              <p:cNvSpPr>
                <a:spLocks noChangeArrowheads="1"/>
              </p:cNvSpPr>
              <p:nvPr/>
            </p:nvSpPr>
            <p:spPr bwMode="auto">
              <a:xfrm>
                <a:off x="3903663" y="5248275"/>
                <a:ext cx="185738" cy="603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7" name="Freeform 48"/>
              <p:cNvSpPr>
                <a:spLocks/>
              </p:cNvSpPr>
              <p:nvPr/>
            </p:nvSpPr>
            <p:spPr bwMode="auto">
              <a:xfrm>
                <a:off x="4151313" y="5187950"/>
                <a:ext cx="236538" cy="238125"/>
              </a:xfrm>
              <a:custGeom>
                <a:avLst/>
                <a:gdLst>
                  <a:gd name="T0" fmla="*/ 36 w 118"/>
                  <a:gd name="T1" fmla="*/ 1 h 119"/>
                  <a:gd name="T2" fmla="*/ 36 w 118"/>
                  <a:gd name="T3" fmla="*/ 18 h 119"/>
                  <a:gd name="T4" fmla="*/ 72 w 118"/>
                  <a:gd name="T5" fmla="*/ 0 h 119"/>
                  <a:gd name="T6" fmla="*/ 118 w 118"/>
                  <a:gd name="T7" fmla="*/ 50 h 119"/>
                  <a:gd name="T8" fmla="*/ 118 w 118"/>
                  <a:gd name="T9" fmla="*/ 119 h 119"/>
                  <a:gd name="T10" fmla="*/ 81 w 118"/>
                  <a:gd name="T11" fmla="*/ 119 h 119"/>
                  <a:gd name="T12" fmla="*/ 81 w 118"/>
                  <a:gd name="T13" fmla="*/ 55 h 119"/>
                  <a:gd name="T14" fmla="*/ 59 w 118"/>
                  <a:gd name="T15" fmla="*/ 31 h 119"/>
                  <a:gd name="T16" fmla="*/ 36 w 118"/>
                  <a:gd name="T17" fmla="*/ 55 h 119"/>
                  <a:gd name="T18" fmla="*/ 36 w 118"/>
                  <a:gd name="T19" fmla="*/ 119 h 119"/>
                  <a:gd name="T20" fmla="*/ 0 w 118"/>
                  <a:gd name="T21" fmla="*/ 119 h 119"/>
                  <a:gd name="T22" fmla="*/ 0 w 118"/>
                  <a:gd name="T23" fmla="*/ 1 h 119"/>
                  <a:gd name="T24" fmla="*/ 36 w 118"/>
                  <a:gd name="T25"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19">
                    <a:moveTo>
                      <a:pt x="36" y="1"/>
                    </a:moveTo>
                    <a:cubicBezTo>
                      <a:pt x="36" y="18"/>
                      <a:pt x="36" y="18"/>
                      <a:pt x="36" y="18"/>
                    </a:cubicBezTo>
                    <a:cubicBezTo>
                      <a:pt x="43" y="7"/>
                      <a:pt x="55" y="0"/>
                      <a:pt x="72" y="0"/>
                    </a:cubicBezTo>
                    <a:cubicBezTo>
                      <a:pt x="98" y="0"/>
                      <a:pt x="118" y="18"/>
                      <a:pt x="118" y="50"/>
                    </a:cubicBezTo>
                    <a:cubicBezTo>
                      <a:pt x="118" y="119"/>
                      <a:pt x="118" y="119"/>
                      <a:pt x="118" y="119"/>
                    </a:cubicBezTo>
                    <a:cubicBezTo>
                      <a:pt x="81" y="119"/>
                      <a:pt x="81" y="119"/>
                      <a:pt x="81" y="119"/>
                    </a:cubicBezTo>
                    <a:cubicBezTo>
                      <a:pt x="81" y="55"/>
                      <a:pt x="81" y="55"/>
                      <a:pt x="81" y="55"/>
                    </a:cubicBezTo>
                    <a:cubicBezTo>
                      <a:pt x="81" y="39"/>
                      <a:pt x="73" y="31"/>
                      <a:pt x="59" y="31"/>
                    </a:cubicBezTo>
                    <a:cubicBezTo>
                      <a:pt x="45" y="31"/>
                      <a:pt x="36" y="39"/>
                      <a:pt x="36" y="55"/>
                    </a:cubicBezTo>
                    <a:cubicBezTo>
                      <a:pt x="36" y="119"/>
                      <a:pt x="36" y="119"/>
                      <a:pt x="36" y="119"/>
                    </a:cubicBezTo>
                    <a:cubicBezTo>
                      <a:pt x="0" y="119"/>
                      <a:pt x="0" y="119"/>
                      <a:pt x="0" y="119"/>
                    </a:cubicBezTo>
                    <a:cubicBezTo>
                      <a:pt x="0" y="1"/>
                      <a:pt x="0" y="1"/>
                      <a:pt x="0" y="1"/>
                    </a:cubicBezTo>
                    <a:lnTo>
                      <a:pt x="36"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8" name="Freeform 49"/>
              <p:cNvSpPr>
                <a:spLocks noEditPoints="1"/>
              </p:cNvSpPr>
              <p:nvPr/>
            </p:nvSpPr>
            <p:spPr bwMode="auto">
              <a:xfrm>
                <a:off x="4432300" y="5187950"/>
                <a:ext cx="244475" cy="242888"/>
              </a:xfrm>
              <a:custGeom>
                <a:avLst/>
                <a:gdLst>
                  <a:gd name="T0" fmla="*/ 62 w 123"/>
                  <a:gd name="T1" fmla="*/ 0 h 121"/>
                  <a:gd name="T2" fmla="*/ 123 w 123"/>
                  <a:gd name="T3" fmla="*/ 60 h 121"/>
                  <a:gd name="T4" fmla="*/ 62 w 123"/>
                  <a:gd name="T5" fmla="*/ 121 h 121"/>
                  <a:gd name="T6" fmla="*/ 0 w 123"/>
                  <a:gd name="T7" fmla="*/ 60 h 121"/>
                  <a:gd name="T8" fmla="*/ 62 w 123"/>
                  <a:gd name="T9" fmla="*/ 0 h 121"/>
                  <a:gd name="T10" fmla="*/ 62 w 123"/>
                  <a:gd name="T11" fmla="*/ 31 h 121"/>
                  <a:gd name="T12" fmla="*/ 37 w 123"/>
                  <a:gd name="T13" fmla="*/ 60 h 121"/>
                  <a:gd name="T14" fmla="*/ 62 w 123"/>
                  <a:gd name="T15" fmla="*/ 90 h 121"/>
                  <a:gd name="T16" fmla="*/ 87 w 123"/>
                  <a:gd name="T17" fmla="*/ 60 h 121"/>
                  <a:gd name="T18" fmla="*/ 62 w 123"/>
                  <a:gd name="T19" fmla="*/ 3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1">
                    <a:moveTo>
                      <a:pt x="62" y="0"/>
                    </a:moveTo>
                    <a:cubicBezTo>
                      <a:pt x="96" y="0"/>
                      <a:pt x="123" y="22"/>
                      <a:pt x="123" y="60"/>
                    </a:cubicBezTo>
                    <a:cubicBezTo>
                      <a:pt x="123" y="97"/>
                      <a:pt x="96" y="121"/>
                      <a:pt x="62" y="121"/>
                    </a:cubicBezTo>
                    <a:cubicBezTo>
                      <a:pt x="28" y="121"/>
                      <a:pt x="0" y="97"/>
                      <a:pt x="0" y="60"/>
                    </a:cubicBezTo>
                    <a:cubicBezTo>
                      <a:pt x="0" y="22"/>
                      <a:pt x="28" y="0"/>
                      <a:pt x="62" y="0"/>
                    </a:cubicBezTo>
                    <a:close/>
                    <a:moveTo>
                      <a:pt x="62" y="31"/>
                    </a:moveTo>
                    <a:cubicBezTo>
                      <a:pt x="49" y="31"/>
                      <a:pt x="37" y="39"/>
                      <a:pt x="37" y="60"/>
                    </a:cubicBezTo>
                    <a:cubicBezTo>
                      <a:pt x="37" y="81"/>
                      <a:pt x="50" y="90"/>
                      <a:pt x="62" y="90"/>
                    </a:cubicBezTo>
                    <a:cubicBezTo>
                      <a:pt x="74" y="90"/>
                      <a:pt x="87" y="81"/>
                      <a:pt x="87" y="60"/>
                    </a:cubicBezTo>
                    <a:cubicBezTo>
                      <a:pt x="87" y="39"/>
                      <a:pt x="74" y="31"/>
                      <a:pt x="62" y="3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9" name="Freeform 50"/>
              <p:cNvSpPr>
                <a:spLocks/>
              </p:cNvSpPr>
              <p:nvPr/>
            </p:nvSpPr>
            <p:spPr bwMode="auto">
              <a:xfrm>
                <a:off x="4722813" y="5191125"/>
                <a:ext cx="236538" cy="236538"/>
              </a:xfrm>
              <a:custGeom>
                <a:avLst/>
                <a:gdLst>
                  <a:gd name="T0" fmla="*/ 81 w 118"/>
                  <a:gd name="T1" fmla="*/ 118 h 119"/>
                  <a:gd name="T2" fmla="*/ 81 w 118"/>
                  <a:gd name="T3" fmla="*/ 101 h 119"/>
                  <a:gd name="T4" fmla="*/ 45 w 118"/>
                  <a:gd name="T5" fmla="*/ 119 h 119"/>
                  <a:gd name="T6" fmla="*/ 0 w 118"/>
                  <a:gd name="T7" fmla="*/ 69 h 119"/>
                  <a:gd name="T8" fmla="*/ 0 w 118"/>
                  <a:gd name="T9" fmla="*/ 0 h 119"/>
                  <a:gd name="T10" fmla="*/ 36 w 118"/>
                  <a:gd name="T11" fmla="*/ 0 h 119"/>
                  <a:gd name="T12" fmla="*/ 36 w 118"/>
                  <a:gd name="T13" fmla="*/ 64 h 119"/>
                  <a:gd name="T14" fmla="*/ 59 w 118"/>
                  <a:gd name="T15" fmla="*/ 88 h 119"/>
                  <a:gd name="T16" fmla="*/ 81 w 118"/>
                  <a:gd name="T17" fmla="*/ 64 h 119"/>
                  <a:gd name="T18" fmla="*/ 81 w 118"/>
                  <a:gd name="T19" fmla="*/ 0 h 119"/>
                  <a:gd name="T20" fmla="*/ 118 w 118"/>
                  <a:gd name="T21" fmla="*/ 0 h 119"/>
                  <a:gd name="T22" fmla="*/ 118 w 118"/>
                  <a:gd name="T23" fmla="*/ 118 h 119"/>
                  <a:gd name="T24" fmla="*/ 81 w 118"/>
                  <a:gd name="T25" fmla="*/ 11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19">
                    <a:moveTo>
                      <a:pt x="81" y="118"/>
                    </a:moveTo>
                    <a:cubicBezTo>
                      <a:pt x="81" y="101"/>
                      <a:pt x="81" y="101"/>
                      <a:pt x="81" y="101"/>
                    </a:cubicBezTo>
                    <a:cubicBezTo>
                      <a:pt x="74" y="112"/>
                      <a:pt x="62" y="119"/>
                      <a:pt x="45" y="119"/>
                    </a:cubicBezTo>
                    <a:cubicBezTo>
                      <a:pt x="19" y="119"/>
                      <a:pt x="0" y="101"/>
                      <a:pt x="0" y="69"/>
                    </a:cubicBezTo>
                    <a:cubicBezTo>
                      <a:pt x="0" y="0"/>
                      <a:pt x="0" y="0"/>
                      <a:pt x="0" y="0"/>
                    </a:cubicBezTo>
                    <a:cubicBezTo>
                      <a:pt x="36" y="0"/>
                      <a:pt x="36" y="0"/>
                      <a:pt x="36" y="0"/>
                    </a:cubicBezTo>
                    <a:cubicBezTo>
                      <a:pt x="36" y="64"/>
                      <a:pt x="36" y="64"/>
                      <a:pt x="36" y="64"/>
                    </a:cubicBezTo>
                    <a:cubicBezTo>
                      <a:pt x="36" y="80"/>
                      <a:pt x="45" y="88"/>
                      <a:pt x="59" y="88"/>
                    </a:cubicBezTo>
                    <a:cubicBezTo>
                      <a:pt x="72" y="88"/>
                      <a:pt x="81" y="80"/>
                      <a:pt x="81" y="64"/>
                    </a:cubicBezTo>
                    <a:cubicBezTo>
                      <a:pt x="81" y="0"/>
                      <a:pt x="81" y="0"/>
                      <a:pt x="81" y="0"/>
                    </a:cubicBezTo>
                    <a:cubicBezTo>
                      <a:pt x="118" y="0"/>
                      <a:pt x="118" y="0"/>
                      <a:pt x="118" y="0"/>
                    </a:cubicBezTo>
                    <a:cubicBezTo>
                      <a:pt x="118" y="118"/>
                      <a:pt x="118" y="118"/>
                      <a:pt x="118" y="118"/>
                    </a:cubicBezTo>
                    <a:lnTo>
                      <a:pt x="81" y="1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20" name="Freeform 51"/>
              <p:cNvSpPr>
                <a:spLocks/>
              </p:cNvSpPr>
              <p:nvPr/>
            </p:nvSpPr>
            <p:spPr bwMode="auto">
              <a:xfrm>
                <a:off x="5005388" y="5187950"/>
                <a:ext cx="203200" cy="242888"/>
              </a:xfrm>
              <a:custGeom>
                <a:avLst/>
                <a:gdLst>
                  <a:gd name="T0" fmla="*/ 51 w 102"/>
                  <a:gd name="T1" fmla="*/ 0 h 121"/>
                  <a:gd name="T2" fmla="*/ 101 w 102"/>
                  <a:gd name="T3" fmla="*/ 38 h 121"/>
                  <a:gd name="T4" fmla="*/ 64 w 102"/>
                  <a:gd name="T5" fmla="*/ 38 h 121"/>
                  <a:gd name="T6" fmla="*/ 49 w 102"/>
                  <a:gd name="T7" fmla="*/ 28 h 121"/>
                  <a:gd name="T8" fmla="*/ 35 w 102"/>
                  <a:gd name="T9" fmla="*/ 36 h 121"/>
                  <a:gd name="T10" fmla="*/ 102 w 102"/>
                  <a:gd name="T11" fmla="*/ 83 h 121"/>
                  <a:gd name="T12" fmla="*/ 52 w 102"/>
                  <a:gd name="T13" fmla="*/ 121 h 121"/>
                  <a:gd name="T14" fmla="*/ 0 w 102"/>
                  <a:gd name="T15" fmla="*/ 82 h 121"/>
                  <a:gd name="T16" fmla="*/ 37 w 102"/>
                  <a:gd name="T17" fmla="*/ 82 h 121"/>
                  <a:gd name="T18" fmla="*/ 52 w 102"/>
                  <a:gd name="T19" fmla="*/ 92 h 121"/>
                  <a:gd name="T20" fmla="*/ 67 w 102"/>
                  <a:gd name="T21" fmla="*/ 82 h 121"/>
                  <a:gd name="T22" fmla="*/ 0 w 102"/>
                  <a:gd name="T23" fmla="*/ 36 h 121"/>
                  <a:gd name="T24" fmla="*/ 51 w 102"/>
                  <a:gd name="T25"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21">
                    <a:moveTo>
                      <a:pt x="51" y="0"/>
                    </a:moveTo>
                    <a:cubicBezTo>
                      <a:pt x="79" y="0"/>
                      <a:pt x="100" y="14"/>
                      <a:pt x="101" y="38"/>
                    </a:cubicBezTo>
                    <a:cubicBezTo>
                      <a:pt x="64" y="38"/>
                      <a:pt x="64" y="38"/>
                      <a:pt x="64" y="38"/>
                    </a:cubicBezTo>
                    <a:cubicBezTo>
                      <a:pt x="64" y="30"/>
                      <a:pt x="58" y="28"/>
                      <a:pt x="49" y="28"/>
                    </a:cubicBezTo>
                    <a:cubicBezTo>
                      <a:pt x="40" y="28"/>
                      <a:pt x="35" y="31"/>
                      <a:pt x="35" y="36"/>
                    </a:cubicBezTo>
                    <a:cubicBezTo>
                      <a:pt x="35" y="55"/>
                      <a:pt x="102" y="41"/>
                      <a:pt x="102" y="83"/>
                    </a:cubicBezTo>
                    <a:cubicBezTo>
                      <a:pt x="102" y="106"/>
                      <a:pt x="80" y="121"/>
                      <a:pt x="52" y="121"/>
                    </a:cubicBezTo>
                    <a:cubicBezTo>
                      <a:pt x="24" y="121"/>
                      <a:pt x="2" y="109"/>
                      <a:pt x="0" y="82"/>
                    </a:cubicBezTo>
                    <a:cubicBezTo>
                      <a:pt x="37" y="82"/>
                      <a:pt x="37" y="82"/>
                      <a:pt x="37" y="82"/>
                    </a:cubicBezTo>
                    <a:cubicBezTo>
                      <a:pt x="38" y="90"/>
                      <a:pt x="44" y="92"/>
                      <a:pt x="52" y="92"/>
                    </a:cubicBezTo>
                    <a:cubicBezTo>
                      <a:pt x="61" y="92"/>
                      <a:pt x="67" y="88"/>
                      <a:pt x="67" y="82"/>
                    </a:cubicBezTo>
                    <a:cubicBezTo>
                      <a:pt x="67" y="64"/>
                      <a:pt x="0" y="77"/>
                      <a:pt x="0" y="36"/>
                    </a:cubicBezTo>
                    <a:cubicBezTo>
                      <a:pt x="0" y="17"/>
                      <a:pt x="17" y="0"/>
                      <a:pt x="5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21" name="Freeform 52"/>
              <p:cNvSpPr>
                <a:spLocks noEditPoints="1"/>
              </p:cNvSpPr>
              <p:nvPr/>
            </p:nvSpPr>
            <p:spPr bwMode="auto">
              <a:xfrm>
                <a:off x="5380038" y="5178425"/>
                <a:ext cx="79375" cy="247650"/>
              </a:xfrm>
              <a:custGeom>
                <a:avLst/>
                <a:gdLst>
                  <a:gd name="T0" fmla="*/ 0 w 40"/>
                  <a:gd name="T1" fmla="*/ 20 h 124"/>
                  <a:gd name="T2" fmla="*/ 20 w 40"/>
                  <a:gd name="T3" fmla="*/ 0 h 124"/>
                  <a:gd name="T4" fmla="*/ 40 w 40"/>
                  <a:gd name="T5" fmla="*/ 20 h 124"/>
                  <a:gd name="T6" fmla="*/ 20 w 40"/>
                  <a:gd name="T7" fmla="*/ 40 h 124"/>
                  <a:gd name="T8" fmla="*/ 0 w 40"/>
                  <a:gd name="T9" fmla="*/ 20 h 124"/>
                  <a:gd name="T10" fmla="*/ 0 w 40"/>
                  <a:gd name="T11" fmla="*/ 104 h 124"/>
                  <a:gd name="T12" fmla="*/ 20 w 40"/>
                  <a:gd name="T13" fmla="*/ 85 h 124"/>
                  <a:gd name="T14" fmla="*/ 40 w 40"/>
                  <a:gd name="T15" fmla="*/ 104 h 124"/>
                  <a:gd name="T16" fmla="*/ 20 w 40"/>
                  <a:gd name="T17" fmla="*/ 124 h 124"/>
                  <a:gd name="T18" fmla="*/ 0 w 40"/>
                  <a:gd name="T19" fmla="*/ 10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24">
                    <a:moveTo>
                      <a:pt x="0" y="20"/>
                    </a:moveTo>
                    <a:cubicBezTo>
                      <a:pt x="0" y="9"/>
                      <a:pt x="9" y="0"/>
                      <a:pt x="20" y="0"/>
                    </a:cubicBezTo>
                    <a:cubicBezTo>
                      <a:pt x="31" y="0"/>
                      <a:pt x="40" y="9"/>
                      <a:pt x="40" y="20"/>
                    </a:cubicBezTo>
                    <a:cubicBezTo>
                      <a:pt x="40" y="31"/>
                      <a:pt x="31" y="40"/>
                      <a:pt x="20" y="40"/>
                    </a:cubicBezTo>
                    <a:cubicBezTo>
                      <a:pt x="9" y="40"/>
                      <a:pt x="0" y="31"/>
                      <a:pt x="0" y="20"/>
                    </a:cubicBezTo>
                    <a:close/>
                    <a:moveTo>
                      <a:pt x="0" y="104"/>
                    </a:moveTo>
                    <a:cubicBezTo>
                      <a:pt x="0" y="93"/>
                      <a:pt x="9" y="85"/>
                      <a:pt x="20" y="85"/>
                    </a:cubicBezTo>
                    <a:cubicBezTo>
                      <a:pt x="31" y="85"/>
                      <a:pt x="40" y="93"/>
                      <a:pt x="40" y="104"/>
                    </a:cubicBezTo>
                    <a:cubicBezTo>
                      <a:pt x="40" y="115"/>
                      <a:pt x="31" y="124"/>
                      <a:pt x="20" y="124"/>
                    </a:cubicBezTo>
                    <a:cubicBezTo>
                      <a:pt x="9" y="124"/>
                      <a:pt x="0" y="115"/>
                      <a:pt x="0" y="10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22" name="Freeform 53"/>
              <p:cNvSpPr>
                <a:spLocks/>
              </p:cNvSpPr>
              <p:nvPr/>
            </p:nvSpPr>
            <p:spPr bwMode="auto">
              <a:xfrm>
                <a:off x="2444750" y="5648325"/>
                <a:ext cx="217488" cy="223838"/>
              </a:xfrm>
              <a:custGeom>
                <a:avLst/>
                <a:gdLst>
                  <a:gd name="T0" fmla="*/ 76 w 109"/>
                  <a:gd name="T1" fmla="*/ 111 h 112"/>
                  <a:gd name="T2" fmla="*/ 76 w 109"/>
                  <a:gd name="T3" fmla="*/ 94 h 112"/>
                  <a:gd name="T4" fmla="*/ 42 w 109"/>
                  <a:gd name="T5" fmla="*/ 112 h 112"/>
                  <a:gd name="T6" fmla="*/ 0 w 109"/>
                  <a:gd name="T7" fmla="*/ 65 h 112"/>
                  <a:gd name="T8" fmla="*/ 0 w 109"/>
                  <a:gd name="T9" fmla="*/ 0 h 112"/>
                  <a:gd name="T10" fmla="*/ 33 w 109"/>
                  <a:gd name="T11" fmla="*/ 0 h 112"/>
                  <a:gd name="T12" fmla="*/ 33 w 109"/>
                  <a:gd name="T13" fmla="*/ 60 h 112"/>
                  <a:gd name="T14" fmla="*/ 55 w 109"/>
                  <a:gd name="T15" fmla="*/ 83 h 112"/>
                  <a:gd name="T16" fmla="*/ 76 w 109"/>
                  <a:gd name="T17" fmla="*/ 60 h 112"/>
                  <a:gd name="T18" fmla="*/ 76 w 109"/>
                  <a:gd name="T19" fmla="*/ 0 h 112"/>
                  <a:gd name="T20" fmla="*/ 109 w 109"/>
                  <a:gd name="T21" fmla="*/ 0 h 112"/>
                  <a:gd name="T22" fmla="*/ 109 w 109"/>
                  <a:gd name="T23" fmla="*/ 111 h 112"/>
                  <a:gd name="T24" fmla="*/ 76 w 109"/>
                  <a:gd name="T25" fmla="*/ 11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12">
                    <a:moveTo>
                      <a:pt x="76" y="111"/>
                    </a:moveTo>
                    <a:cubicBezTo>
                      <a:pt x="76" y="94"/>
                      <a:pt x="76" y="94"/>
                      <a:pt x="76" y="94"/>
                    </a:cubicBezTo>
                    <a:cubicBezTo>
                      <a:pt x="69" y="105"/>
                      <a:pt x="58" y="112"/>
                      <a:pt x="42" y="112"/>
                    </a:cubicBezTo>
                    <a:cubicBezTo>
                      <a:pt x="18" y="112"/>
                      <a:pt x="0" y="94"/>
                      <a:pt x="0" y="65"/>
                    </a:cubicBezTo>
                    <a:cubicBezTo>
                      <a:pt x="0" y="0"/>
                      <a:pt x="0" y="0"/>
                      <a:pt x="0" y="0"/>
                    </a:cubicBezTo>
                    <a:cubicBezTo>
                      <a:pt x="33" y="0"/>
                      <a:pt x="33" y="0"/>
                      <a:pt x="33" y="0"/>
                    </a:cubicBezTo>
                    <a:cubicBezTo>
                      <a:pt x="33" y="60"/>
                      <a:pt x="33" y="60"/>
                      <a:pt x="33" y="60"/>
                    </a:cubicBezTo>
                    <a:cubicBezTo>
                      <a:pt x="33" y="75"/>
                      <a:pt x="42" y="83"/>
                      <a:pt x="55" y="83"/>
                    </a:cubicBezTo>
                    <a:cubicBezTo>
                      <a:pt x="67" y="83"/>
                      <a:pt x="76" y="75"/>
                      <a:pt x="76" y="60"/>
                    </a:cubicBezTo>
                    <a:cubicBezTo>
                      <a:pt x="76" y="0"/>
                      <a:pt x="76" y="0"/>
                      <a:pt x="76" y="0"/>
                    </a:cubicBezTo>
                    <a:cubicBezTo>
                      <a:pt x="109" y="0"/>
                      <a:pt x="109" y="0"/>
                      <a:pt x="109" y="0"/>
                    </a:cubicBezTo>
                    <a:cubicBezTo>
                      <a:pt x="109" y="111"/>
                      <a:pt x="109" y="111"/>
                      <a:pt x="109" y="111"/>
                    </a:cubicBezTo>
                    <a:lnTo>
                      <a:pt x="76" y="111"/>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23" name="Freeform 54"/>
              <p:cNvSpPr>
                <a:spLocks/>
              </p:cNvSpPr>
              <p:nvPr/>
            </p:nvSpPr>
            <p:spPr bwMode="auto">
              <a:xfrm>
                <a:off x="2722563" y="5646738"/>
                <a:ext cx="219075" cy="223838"/>
              </a:xfrm>
              <a:custGeom>
                <a:avLst/>
                <a:gdLst>
                  <a:gd name="T0" fmla="*/ 34 w 110"/>
                  <a:gd name="T1" fmla="*/ 1 h 112"/>
                  <a:gd name="T2" fmla="*/ 34 w 110"/>
                  <a:gd name="T3" fmla="*/ 18 h 112"/>
                  <a:gd name="T4" fmla="*/ 67 w 110"/>
                  <a:gd name="T5" fmla="*/ 0 h 112"/>
                  <a:gd name="T6" fmla="*/ 110 w 110"/>
                  <a:gd name="T7" fmla="*/ 47 h 112"/>
                  <a:gd name="T8" fmla="*/ 110 w 110"/>
                  <a:gd name="T9" fmla="*/ 112 h 112"/>
                  <a:gd name="T10" fmla="*/ 76 w 110"/>
                  <a:gd name="T11" fmla="*/ 112 h 112"/>
                  <a:gd name="T12" fmla="*/ 76 w 110"/>
                  <a:gd name="T13" fmla="*/ 52 h 112"/>
                  <a:gd name="T14" fmla="*/ 55 w 110"/>
                  <a:gd name="T15" fmla="*/ 29 h 112"/>
                  <a:gd name="T16" fmla="*/ 34 w 110"/>
                  <a:gd name="T17" fmla="*/ 52 h 112"/>
                  <a:gd name="T18" fmla="*/ 34 w 110"/>
                  <a:gd name="T19" fmla="*/ 112 h 112"/>
                  <a:gd name="T20" fmla="*/ 0 w 110"/>
                  <a:gd name="T21" fmla="*/ 112 h 112"/>
                  <a:gd name="T22" fmla="*/ 0 w 110"/>
                  <a:gd name="T23" fmla="*/ 1 h 112"/>
                  <a:gd name="T24" fmla="*/ 34 w 110"/>
                  <a:gd name="T25"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34" y="1"/>
                    </a:moveTo>
                    <a:cubicBezTo>
                      <a:pt x="34" y="18"/>
                      <a:pt x="34" y="18"/>
                      <a:pt x="34" y="18"/>
                    </a:cubicBezTo>
                    <a:cubicBezTo>
                      <a:pt x="40" y="7"/>
                      <a:pt x="52" y="0"/>
                      <a:pt x="67" y="0"/>
                    </a:cubicBezTo>
                    <a:cubicBezTo>
                      <a:pt x="92" y="0"/>
                      <a:pt x="110" y="18"/>
                      <a:pt x="110" y="47"/>
                    </a:cubicBezTo>
                    <a:cubicBezTo>
                      <a:pt x="110" y="112"/>
                      <a:pt x="110" y="112"/>
                      <a:pt x="110" y="112"/>
                    </a:cubicBezTo>
                    <a:cubicBezTo>
                      <a:pt x="76" y="112"/>
                      <a:pt x="76" y="112"/>
                      <a:pt x="76" y="112"/>
                    </a:cubicBezTo>
                    <a:cubicBezTo>
                      <a:pt x="76" y="52"/>
                      <a:pt x="76" y="52"/>
                      <a:pt x="76" y="52"/>
                    </a:cubicBezTo>
                    <a:cubicBezTo>
                      <a:pt x="76" y="37"/>
                      <a:pt x="68" y="29"/>
                      <a:pt x="55" y="29"/>
                    </a:cubicBezTo>
                    <a:cubicBezTo>
                      <a:pt x="42" y="29"/>
                      <a:pt x="34" y="37"/>
                      <a:pt x="34" y="52"/>
                    </a:cubicBezTo>
                    <a:cubicBezTo>
                      <a:pt x="34" y="112"/>
                      <a:pt x="34" y="112"/>
                      <a:pt x="34" y="112"/>
                    </a:cubicBezTo>
                    <a:cubicBezTo>
                      <a:pt x="0" y="112"/>
                      <a:pt x="0" y="112"/>
                      <a:pt x="0" y="112"/>
                    </a:cubicBezTo>
                    <a:cubicBezTo>
                      <a:pt x="0" y="1"/>
                      <a:pt x="0" y="1"/>
                      <a:pt x="0" y="1"/>
                    </a:cubicBezTo>
                    <a:lnTo>
                      <a:pt x="34" y="1"/>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24" name="Freeform 55"/>
              <p:cNvSpPr>
                <a:spLocks noEditPoints="1"/>
              </p:cNvSpPr>
              <p:nvPr/>
            </p:nvSpPr>
            <p:spPr bwMode="auto">
              <a:xfrm>
                <a:off x="2994025" y="5556250"/>
                <a:ext cx="77788" cy="314325"/>
              </a:xfrm>
              <a:custGeom>
                <a:avLst/>
                <a:gdLst>
                  <a:gd name="T0" fmla="*/ 0 w 39"/>
                  <a:gd name="T1" fmla="*/ 20 h 157"/>
                  <a:gd name="T2" fmla="*/ 19 w 39"/>
                  <a:gd name="T3" fmla="*/ 0 h 157"/>
                  <a:gd name="T4" fmla="*/ 39 w 39"/>
                  <a:gd name="T5" fmla="*/ 20 h 157"/>
                  <a:gd name="T6" fmla="*/ 19 w 39"/>
                  <a:gd name="T7" fmla="*/ 40 h 157"/>
                  <a:gd name="T8" fmla="*/ 0 w 39"/>
                  <a:gd name="T9" fmla="*/ 20 h 157"/>
                  <a:gd name="T10" fmla="*/ 36 w 39"/>
                  <a:gd name="T11" fmla="*/ 46 h 157"/>
                  <a:gd name="T12" fmla="*/ 36 w 39"/>
                  <a:gd name="T13" fmla="*/ 157 h 157"/>
                  <a:gd name="T14" fmla="*/ 3 w 39"/>
                  <a:gd name="T15" fmla="*/ 157 h 157"/>
                  <a:gd name="T16" fmla="*/ 3 w 39"/>
                  <a:gd name="T17" fmla="*/ 46 h 157"/>
                  <a:gd name="T18" fmla="*/ 36 w 39"/>
                  <a:gd name="T19" fmla="*/ 4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157">
                    <a:moveTo>
                      <a:pt x="0" y="20"/>
                    </a:moveTo>
                    <a:cubicBezTo>
                      <a:pt x="0" y="9"/>
                      <a:pt x="8" y="0"/>
                      <a:pt x="19" y="0"/>
                    </a:cubicBezTo>
                    <a:cubicBezTo>
                      <a:pt x="30" y="0"/>
                      <a:pt x="39" y="9"/>
                      <a:pt x="39" y="20"/>
                    </a:cubicBezTo>
                    <a:cubicBezTo>
                      <a:pt x="39" y="31"/>
                      <a:pt x="30" y="40"/>
                      <a:pt x="19" y="40"/>
                    </a:cubicBezTo>
                    <a:cubicBezTo>
                      <a:pt x="8" y="40"/>
                      <a:pt x="0" y="31"/>
                      <a:pt x="0" y="20"/>
                    </a:cubicBezTo>
                    <a:close/>
                    <a:moveTo>
                      <a:pt x="36" y="46"/>
                    </a:moveTo>
                    <a:cubicBezTo>
                      <a:pt x="36" y="157"/>
                      <a:pt x="36" y="157"/>
                      <a:pt x="36" y="157"/>
                    </a:cubicBezTo>
                    <a:cubicBezTo>
                      <a:pt x="3" y="157"/>
                      <a:pt x="3" y="157"/>
                      <a:pt x="3" y="157"/>
                    </a:cubicBezTo>
                    <a:cubicBezTo>
                      <a:pt x="3" y="46"/>
                      <a:pt x="3" y="46"/>
                      <a:pt x="3" y="46"/>
                    </a:cubicBezTo>
                    <a:lnTo>
                      <a:pt x="36" y="46"/>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25" name="Freeform 56"/>
              <p:cNvSpPr>
                <a:spLocks/>
              </p:cNvSpPr>
              <p:nvPr/>
            </p:nvSpPr>
            <p:spPr bwMode="auto">
              <a:xfrm>
                <a:off x="3097213" y="5648325"/>
                <a:ext cx="244475" cy="222250"/>
              </a:xfrm>
              <a:custGeom>
                <a:avLst/>
                <a:gdLst>
                  <a:gd name="T0" fmla="*/ 77 w 154"/>
                  <a:gd name="T1" fmla="*/ 103 h 140"/>
                  <a:gd name="T2" fmla="*/ 108 w 154"/>
                  <a:gd name="T3" fmla="*/ 0 h 140"/>
                  <a:gd name="T4" fmla="*/ 154 w 154"/>
                  <a:gd name="T5" fmla="*/ 0 h 140"/>
                  <a:gd name="T6" fmla="*/ 105 w 154"/>
                  <a:gd name="T7" fmla="*/ 140 h 140"/>
                  <a:gd name="T8" fmla="*/ 49 w 154"/>
                  <a:gd name="T9" fmla="*/ 140 h 140"/>
                  <a:gd name="T10" fmla="*/ 0 w 154"/>
                  <a:gd name="T11" fmla="*/ 0 h 140"/>
                  <a:gd name="T12" fmla="*/ 46 w 154"/>
                  <a:gd name="T13" fmla="*/ 0 h 140"/>
                  <a:gd name="T14" fmla="*/ 77 w 154"/>
                  <a:gd name="T15" fmla="*/ 103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40">
                    <a:moveTo>
                      <a:pt x="77" y="103"/>
                    </a:moveTo>
                    <a:lnTo>
                      <a:pt x="108" y="0"/>
                    </a:lnTo>
                    <a:lnTo>
                      <a:pt x="154" y="0"/>
                    </a:lnTo>
                    <a:lnTo>
                      <a:pt x="105" y="140"/>
                    </a:lnTo>
                    <a:lnTo>
                      <a:pt x="49" y="140"/>
                    </a:lnTo>
                    <a:lnTo>
                      <a:pt x="0" y="0"/>
                    </a:lnTo>
                    <a:lnTo>
                      <a:pt x="46" y="0"/>
                    </a:lnTo>
                    <a:lnTo>
                      <a:pt x="77" y="103"/>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26" name="Rectangle 57"/>
              <p:cNvSpPr>
                <a:spLocks noChangeArrowheads="1"/>
              </p:cNvSpPr>
              <p:nvPr/>
            </p:nvSpPr>
            <p:spPr bwMode="auto">
              <a:xfrm>
                <a:off x="3371850" y="5702300"/>
                <a:ext cx="173038" cy="55563"/>
              </a:xfrm>
              <a:prstGeom prst="rect">
                <a:avLst/>
              </a:prstGeom>
              <a:solidFill>
                <a:srgbClr val="14BAE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27" name="Freeform 58"/>
              <p:cNvSpPr>
                <a:spLocks noEditPoints="1"/>
              </p:cNvSpPr>
              <p:nvPr/>
            </p:nvSpPr>
            <p:spPr bwMode="auto">
              <a:xfrm>
                <a:off x="3584575" y="5646738"/>
                <a:ext cx="233363" cy="225425"/>
              </a:xfrm>
              <a:custGeom>
                <a:avLst/>
                <a:gdLst>
                  <a:gd name="T0" fmla="*/ 51 w 117"/>
                  <a:gd name="T1" fmla="*/ 0 h 113"/>
                  <a:gd name="T2" fmla="*/ 83 w 117"/>
                  <a:gd name="T3" fmla="*/ 16 h 113"/>
                  <a:gd name="T4" fmla="*/ 83 w 117"/>
                  <a:gd name="T5" fmla="*/ 1 h 113"/>
                  <a:gd name="T6" fmla="*/ 117 w 117"/>
                  <a:gd name="T7" fmla="*/ 1 h 113"/>
                  <a:gd name="T8" fmla="*/ 117 w 117"/>
                  <a:gd name="T9" fmla="*/ 112 h 113"/>
                  <a:gd name="T10" fmla="*/ 83 w 117"/>
                  <a:gd name="T11" fmla="*/ 112 h 113"/>
                  <a:gd name="T12" fmla="*/ 83 w 117"/>
                  <a:gd name="T13" fmla="*/ 96 h 113"/>
                  <a:gd name="T14" fmla="*/ 51 w 117"/>
                  <a:gd name="T15" fmla="*/ 113 h 113"/>
                  <a:gd name="T16" fmla="*/ 0 w 117"/>
                  <a:gd name="T17" fmla="*/ 57 h 113"/>
                  <a:gd name="T18" fmla="*/ 51 w 117"/>
                  <a:gd name="T19" fmla="*/ 0 h 113"/>
                  <a:gd name="T20" fmla="*/ 59 w 117"/>
                  <a:gd name="T21" fmla="*/ 29 h 113"/>
                  <a:gd name="T22" fmla="*/ 35 w 117"/>
                  <a:gd name="T23" fmla="*/ 57 h 113"/>
                  <a:gd name="T24" fmla="*/ 59 w 117"/>
                  <a:gd name="T25" fmla="*/ 84 h 113"/>
                  <a:gd name="T26" fmla="*/ 83 w 117"/>
                  <a:gd name="T27" fmla="*/ 57 h 113"/>
                  <a:gd name="T28" fmla="*/ 59 w 117"/>
                  <a:gd name="T29" fmla="*/ 2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13">
                    <a:moveTo>
                      <a:pt x="51" y="0"/>
                    </a:moveTo>
                    <a:cubicBezTo>
                      <a:pt x="65" y="0"/>
                      <a:pt x="76" y="6"/>
                      <a:pt x="83" y="16"/>
                    </a:cubicBezTo>
                    <a:cubicBezTo>
                      <a:pt x="83" y="1"/>
                      <a:pt x="83" y="1"/>
                      <a:pt x="83" y="1"/>
                    </a:cubicBezTo>
                    <a:cubicBezTo>
                      <a:pt x="117" y="1"/>
                      <a:pt x="117" y="1"/>
                      <a:pt x="117" y="1"/>
                    </a:cubicBezTo>
                    <a:cubicBezTo>
                      <a:pt x="117" y="112"/>
                      <a:pt x="117" y="112"/>
                      <a:pt x="117" y="112"/>
                    </a:cubicBezTo>
                    <a:cubicBezTo>
                      <a:pt x="83" y="112"/>
                      <a:pt x="83" y="112"/>
                      <a:pt x="83" y="112"/>
                    </a:cubicBezTo>
                    <a:cubicBezTo>
                      <a:pt x="83" y="96"/>
                      <a:pt x="83" y="96"/>
                      <a:pt x="83" y="96"/>
                    </a:cubicBezTo>
                    <a:cubicBezTo>
                      <a:pt x="76" y="106"/>
                      <a:pt x="65" y="113"/>
                      <a:pt x="51" y="113"/>
                    </a:cubicBezTo>
                    <a:cubicBezTo>
                      <a:pt x="23" y="113"/>
                      <a:pt x="0" y="90"/>
                      <a:pt x="0" y="57"/>
                    </a:cubicBezTo>
                    <a:cubicBezTo>
                      <a:pt x="0" y="23"/>
                      <a:pt x="23" y="0"/>
                      <a:pt x="51" y="0"/>
                    </a:cubicBezTo>
                    <a:close/>
                    <a:moveTo>
                      <a:pt x="59" y="29"/>
                    </a:moveTo>
                    <a:cubicBezTo>
                      <a:pt x="47" y="29"/>
                      <a:pt x="35" y="38"/>
                      <a:pt x="35" y="57"/>
                    </a:cubicBezTo>
                    <a:cubicBezTo>
                      <a:pt x="35" y="75"/>
                      <a:pt x="47" y="84"/>
                      <a:pt x="59" y="84"/>
                    </a:cubicBezTo>
                    <a:cubicBezTo>
                      <a:pt x="70" y="84"/>
                      <a:pt x="83" y="75"/>
                      <a:pt x="83" y="57"/>
                    </a:cubicBezTo>
                    <a:cubicBezTo>
                      <a:pt x="83" y="38"/>
                      <a:pt x="70" y="29"/>
                      <a:pt x="59" y="29"/>
                    </a:cubicBez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28" name="Freeform 59"/>
              <p:cNvSpPr>
                <a:spLocks/>
              </p:cNvSpPr>
              <p:nvPr/>
            </p:nvSpPr>
            <p:spPr bwMode="auto">
              <a:xfrm>
                <a:off x="3876675" y="5646738"/>
                <a:ext cx="219075" cy="223838"/>
              </a:xfrm>
              <a:custGeom>
                <a:avLst/>
                <a:gdLst>
                  <a:gd name="T0" fmla="*/ 34 w 110"/>
                  <a:gd name="T1" fmla="*/ 1 h 112"/>
                  <a:gd name="T2" fmla="*/ 34 w 110"/>
                  <a:gd name="T3" fmla="*/ 18 h 112"/>
                  <a:gd name="T4" fmla="*/ 68 w 110"/>
                  <a:gd name="T5" fmla="*/ 0 h 112"/>
                  <a:gd name="T6" fmla="*/ 110 w 110"/>
                  <a:gd name="T7" fmla="*/ 47 h 112"/>
                  <a:gd name="T8" fmla="*/ 110 w 110"/>
                  <a:gd name="T9" fmla="*/ 112 h 112"/>
                  <a:gd name="T10" fmla="*/ 77 w 110"/>
                  <a:gd name="T11" fmla="*/ 112 h 112"/>
                  <a:gd name="T12" fmla="*/ 77 w 110"/>
                  <a:gd name="T13" fmla="*/ 52 h 112"/>
                  <a:gd name="T14" fmla="*/ 55 w 110"/>
                  <a:gd name="T15" fmla="*/ 29 h 112"/>
                  <a:gd name="T16" fmla="*/ 34 w 110"/>
                  <a:gd name="T17" fmla="*/ 52 h 112"/>
                  <a:gd name="T18" fmla="*/ 34 w 110"/>
                  <a:gd name="T19" fmla="*/ 112 h 112"/>
                  <a:gd name="T20" fmla="*/ 0 w 110"/>
                  <a:gd name="T21" fmla="*/ 112 h 112"/>
                  <a:gd name="T22" fmla="*/ 0 w 110"/>
                  <a:gd name="T23" fmla="*/ 1 h 112"/>
                  <a:gd name="T24" fmla="*/ 34 w 110"/>
                  <a:gd name="T25"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12">
                    <a:moveTo>
                      <a:pt x="34" y="1"/>
                    </a:moveTo>
                    <a:cubicBezTo>
                      <a:pt x="34" y="18"/>
                      <a:pt x="34" y="18"/>
                      <a:pt x="34" y="18"/>
                    </a:cubicBezTo>
                    <a:cubicBezTo>
                      <a:pt x="41" y="7"/>
                      <a:pt x="52" y="0"/>
                      <a:pt x="68" y="0"/>
                    </a:cubicBezTo>
                    <a:cubicBezTo>
                      <a:pt x="92" y="0"/>
                      <a:pt x="110" y="18"/>
                      <a:pt x="110" y="47"/>
                    </a:cubicBezTo>
                    <a:cubicBezTo>
                      <a:pt x="110" y="112"/>
                      <a:pt x="110" y="112"/>
                      <a:pt x="110" y="112"/>
                    </a:cubicBezTo>
                    <a:cubicBezTo>
                      <a:pt x="77" y="112"/>
                      <a:pt x="77" y="112"/>
                      <a:pt x="77" y="112"/>
                    </a:cubicBezTo>
                    <a:cubicBezTo>
                      <a:pt x="77" y="52"/>
                      <a:pt x="77" y="52"/>
                      <a:pt x="77" y="52"/>
                    </a:cubicBezTo>
                    <a:cubicBezTo>
                      <a:pt x="77" y="37"/>
                      <a:pt x="68" y="29"/>
                      <a:pt x="55" y="29"/>
                    </a:cubicBezTo>
                    <a:cubicBezTo>
                      <a:pt x="43" y="29"/>
                      <a:pt x="34" y="37"/>
                      <a:pt x="34" y="52"/>
                    </a:cubicBezTo>
                    <a:cubicBezTo>
                      <a:pt x="34" y="112"/>
                      <a:pt x="34" y="112"/>
                      <a:pt x="34" y="112"/>
                    </a:cubicBezTo>
                    <a:cubicBezTo>
                      <a:pt x="0" y="112"/>
                      <a:pt x="0" y="112"/>
                      <a:pt x="0" y="112"/>
                    </a:cubicBezTo>
                    <a:cubicBezTo>
                      <a:pt x="0" y="1"/>
                      <a:pt x="0" y="1"/>
                      <a:pt x="0" y="1"/>
                    </a:cubicBezTo>
                    <a:lnTo>
                      <a:pt x="34" y="1"/>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29" name="Freeform 60"/>
              <p:cNvSpPr>
                <a:spLocks noEditPoints="1"/>
              </p:cNvSpPr>
              <p:nvPr/>
            </p:nvSpPr>
            <p:spPr bwMode="auto">
              <a:xfrm>
                <a:off x="4138613" y="5646738"/>
                <a:ext cx="231775" cy="330200"/>
              </a:xfrm>
              <a:custGeom>
                <a:avLst/>
                <a:gdLst>
                  <a:gd name="T0" fmla="*/ 50 w 116"/>
                  <a:gd name="T1" fmla="*/ 0 h 166"/>
                  <a:gd name="T2" fmla="*/ 82 w 116"/>
                  <a:gd name="T3" fmla="*/ 16 h 166"/>
                  <a:gd name="T4" fmla="*/ 82 w 116"/>
                  <a:gd name="T5" fmla="*/ 1 h 166"/>
                  <a:gd name="T6" fmla="*/ 116 w 116"/>
                  <a:gd name="T7" fmla="*/ 1 h 166"/>
                  <a:gd name="T8" fmla="*/ 116 w 116"/>
                  <a:gd name="T9" fmla="*/ 111 h 166"/>
                  <a:gd name="T10" fmla="*/ 61 w 116"/>
                  <a:gd name="T11" fmla="*/ 166 h 166"/>
                  <a:gd name="T12" fmla="*/ 4 w 116"/>
                  <a:gd name="T13" fmla="*/ 125 h 166"/>
                  <a:gd name="T14" fmla="*/ 37 w 116"/>
                  <a:gd name="T15" fmla="*/ 125 h 166"/>
                  <a:gd name="T16" fmla="*/ 61 w 116"/>
                  <a:gd name="T17" fmla="*/ 137 h 166"/>
                  <a:gd name="T18" fmla="*/ 82 w 116"/>
                  <a:gd name="T19" fmla="*/ 111 h 166"/>
                  <a:gd name="T20" fmla="*/ 82 w 116"/>
                  <a:gd name="T21" fmla="*/ 96 h 166"/>
                  <a:gd name="T22" fmla="*/ 50 w 116"/>
                  <a:gd name="T23" fmla="*/ 113 h 166"/>
                  <a:gd name="T24" fmla="*/ 0 w 116"/>
                  <a:gd name="T25" fmla="*/ 57 h 166"/>
                  <a:gd name="T26" fmla="*/ 50 w 116"/>
                  <a:gd name="T27" fmla="*/ 0 h 166"/>
                  <a:gd name="T28" fmla="*/ 58 w 116"/>
                  <a:gd name="T29" fmla="*/ 29 h 166"/>
                  <a:gd name="T30" fmla="*/ 34 w 116"/>
                  <a:gd name="T31" fmla="*/ 57 h 166"/>
                  <a:gd name="T32" fmla="*/ 58 w 116"/>
                  <a:gd name="T33" fmla="*/ 84 h 166"/>
                  <a:gd name="T34" fmla="*/ 82 w 116"/>
                  <a:gd name="T35" fmla="*/ 57 h 166"/>
                  <a:gd name="T36" fmla="*/ 58 w 116"/>
                  <a:gd name="T37" fmla="*/ 2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66">
                    <a:moveTo>
                      <a:pt x="50" y="0"/>
                    </a:moveTo>
                    <a:cubicBezTo>
                      <a:pt x="64" y="0"/>
                      <a:pt x="75" y="6"/>
                      <a:pt x="82" y="16"/>
                    </a:cubicBezTo>
                    <a:cubicBezTo>
                      <a:pt x="82" y="1"/>
                      <a:pt x="82" y="1"/>
                      <a:pt x="82" y="1"/>
                    </a:cubicBezTo>
                    <a:cubicBezTo>
                      <a:pt x="116" y="1"/>
                      <a:pt x="116" y="1"/>
                      <a:pt x="116" y="1"/>
                    </a:cubicBezTo>
                    <a:cubicBezTo>
                      <a:pt x="116" y="111"/>
                      <a:pt x="116" y="111"/>
                      <a:pt x="116" y="111"/>
                    </a:cubicBezTo>
                    <a:cubicBezTo>
                      <a:pt x="116" y="141"/>
                      <a:pt x="101" y="166"/>
                      <a:pt x="61" y="166"/>
                    </a:cubicBezTo>
                    <a:cubicBezTo>
                      <a:pt x="28" y="166"/>
                      <a:pt x="7" y="153"/>
                      <a:pt x="4" y="125"/>
                    </a:cubicBezTo>
                    <a:cubicBezTo>
                      <a:pt x="37" y="125"/>
                      <a:pt x="37" y="125"/>
                      <a:pt x="37" y="125"/>
                    </a:cubicBezTo>
                    <a:cubicBezTo>
                      <a:pt x="41" y="133"/>
                      <a:pt x="49" y="137"/>
                      <a:pt x="61" y="137"/>
                    </a:cubicBezTo>
                    <a:cubicBezTo>
                      <a:pt x="72" y="137"/>
                      <a:pt x="82" y="130"/>
                      <a:pt x="82" y="111"/>
                    </a:cubicBezTo>
                    <a:cubicBezTo>
                      <a:pt x="82" y="96"/>
                      <a:pt x="82" y="96"/>
                      <a:pt x="82" y="96"/>
                    </a:cubicBezTo>
                    <a:cubicBezTo>
                      <a:pt x="75" y="106"/>
                      <a:pt x="64" y="113"/>
                      <a:pt x="50" y="113"/>
                    </a:cubicBezTo>
                    <a:cubicBezTo>
                      <a:pt x="23" y="113"/>
                      <a:pt x="0" y="90"/>
                      <a:pt x="0" y="57"/>
                    </a:cubicBezTo>
                    <a:cubicBezTo>
                      <a:pt x="0" y="23"/>
                      <a:pt x="23" y="0"/>
                      <a:pt x="50" y="0"/>
                    </a:cubicBezTo>
                    <a:close/>
                    <a:moveTo>
                      <a:pt x="58" y="29"/>
                    </a:moveTo>
                    <a:cubicBezTo>
                      <a:pt x="47" y="29"/>
                      <a:pt x="34" y="38"/>
                      <a:pt x="34" y="57"/>
                    </a:cubicBezTo>
                    <a:cubicBezTo>
                      <a:pt x="34" y="75"/>
                      <a:pt x="47" y="84"/>
                      <a:pt x="58" y="84"/>
                    </a:cubicBezTo>
                    <a:cubicBezTo>
                      <a:pt x="70" y="84"/>
                      <a:pt x="82" y="75"/>
                      <a:pt x="82" y="57"/>
                    </a:cubicBezTo>
                    <a:cubicBezTo>
                      <a:pt x="82" y="38"/>
                      <a:pt x="70" y="29"/>
                      <a:pt x="58" y="29"/>
                    </a:cubicBez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30" name="Freeform 61"/>
              <p:cNvSpPr>
                <a:spLocks noEditPoints="1"/>
              </p:cNvSpPr>
              <p:nvPr/>
            </p:nvSpPr>
            <p:spPr bwMode="auto">
              <a:xfrm>
                <a:off x="4413250" y="5646738"/>
                <a:ext cx="222250" cy="225425"/>
              </a:xfrm>
              <a:custGeom>
                <a:avLst/>
                <a:gdLst>
                  <a:gd name="T0" fmla="*/ 55 w 111"/>
                  <a:gd name="T1" fmla="*/ 113 h 113"/>
                  <a:gd name="T2" fmla="*/ 0 w 111"/>
                  <a:gd name="T3" fmla="*/ 56 h 113"/>
                  <a:gd name="T4" fmla="*/ 55 w 111"/>
                  <a:gd name="T5" fmla="*/ 0 h 113"/>
                  <a:gd name="T6" fmla="*/ 111 w 111"/>
                  <a:gd name="T7" fmla="*/ 57 h 113"/>
                  <a:gd name="T8" fmla="*/ 110 w 111"/>
                  <a:gd name="T9" fmla="*/ 68 h 113"/>
                  <a:gd name="T10" fmla="*/ 34 w 111"/>
                  <a:gd name="T11" fmla="*/ 68 h 113"/>
                  <a:gd name="T12" fmla="*/ 55 w 111"/>
                  <a:gd name="T13" fmla="*/ 84 h 113"/>
                  <a:gd name="T14" fmla="*/ 71 w 111"/>
                  <a:gd name="T15" fmla="*/ 76 h 113"/>
                  <a:gd name="T16" fmla="*/ 108 w 111"/>
                  <a:gd name="T17" fmla="*/ 76 h 113"/>
                  <a:gd name="T18" fmla="*/ 55 w 111"/>
                  <a:gd name="T19" fmla="*/ 113 h 113"/>
                  <a:gd name="T20" fmla="*/ 35 w 111"/>
                  <a:gd name="T21" fmla="*/ 46 h 113"/>
                  <a:gd name="T22" fmla="*/ 76 w 111"/>
                  <a:gd name="T23" fmla="*/ 46 h 113"/>
                  <a:gd name="T24" fmla="*/ 55 w 111"/>
                  <a:gd name="T25" fmla="*/ 29 h 113"/>
                  <a:gd name="T26" fmla="*/ 35 w 111"/>
                  <a:gd name="T27" fmla="*/ 4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 h="113">
                    <a:moveTo>
                      <a:pt x="55" y="113"/>
                    </a:moveTo>
                    <a:cubicBezTo>
                      <a:pt x="23" y="113"/>
                      <a:pt x="0" y="91"/>
                      <a:pt x="0" y="56"/>
                    </a:cubicBezTo>
                    <a:cubicBezTo>
                      <a:pt x="0" y="22"/>
                      <a:pt x="23" y="0"/>
                      <a:pt x="55" y="0"/>
                    </a:cubicBezTo>
                    <a:cubicBezTo>
                      <a:pt x="86" y="0"/>
                      <a:pt x="111" y="20"/>
                      <a:pt x="111" y="57"/>
                    </a:cubicBezTo>
                    <a:cubicBezTo>
                      <a:pt x="111" y="60"/>
                      <a:pt x="111" y="64"/>
                      <a:pt x="110" y="68"/>
                    </a:cubicBezTo>
                    <a:cubicBezTo>
                      <a:pt x="34" y="68"/>
                      <a:pt x="34" y="68"/>
                      <a:pt x="34" y="68"/>
                    </a:cubicBezTo>
                    <a:cubicBezTo>
                      <a:pt x="36" y="77"/>
                      <a:pt x="43" y="84"/>
                      <a:pt x="55" y="84"/>
                    </a:cubicBezTo>
                    <a:cubicBezTo>
                      <a:pt x="64" y="84"/>
                      <a:pt x="67" y="81"/>
                      <a:pt x="71" y="76"/>
                    </a:cubicBezTo>
                    <a:cubicBezTo>
                      <a:pt x="108" y="76"/>
                      <a:pt x="108" y="76"/>
                      <a:pt x="108" y="76"/>
                    </a:cubicBezTo>
                    <a:cubicBezTo>
                      <a:pt x="101" y="98"/>
                      <a:pt x="81" y="113"/>
                      <a:pt x="55" y="113"/>
                    </a:cubicBezTo>
                    <a:close/>
                    <a:moveTo>
                      <a:pt x="35" y="46"/>
                    </a:moveTo>
                    <a:cubicBezTo>
                      <a:pt x="76" y="46"/>
                      <a:pt x="76" y="46"/>
                      <a:pt x="76" y="46"/>
                    </a:cubicBezTo>
                    <a:cubicBezTo>
                      <a:pt x="75" y="36"/>
                      <a:pt x="66" y="29"/>
                      <a:pt x="55" y="29"/>
                    </a:cubicBezTo>
                    <a:cubicBezTo>
                      <a:pt x="44" y="29"/>
                      <a:pt x="36" y="36"/>
                      <a:pt x="35" y="46"/>
                    </a:cubicBez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31" name="Freeform 62"/>
              <p:cNvSpPr>
                <a:spLocks/>
              </p:cNvSpPr>
              <p:nvPr/>
            </p:nvSpPr>
            <p:spPr bwMode="auto">
              <a:xfrm>
                <a:off x="4679950" y="5646738"/>
                <a:ext cx="128588" cy="223838"/>
              </a:xfrm>
              <a:custGeom>
                <a:avLst/>
                <a:gdLst>
                  <a:gd name="T0" fmla="*/ 0 w 65"/>
                  <a:gd name="T1" fmla="*/ 112 h 112"/>
                  <a:gd name="T2" fmla="*/ 0 w 65"/>
                  <a:gd name="T3" fmla="*/ 1 h 112"/>
                  <a:gd name="T4" fmla="*/ 34 w 65"/>
                  <a:gd name="T5" fmla="*/ 1 h 112"/>
                  <a:gd name="T6" fmla="*/ 34 w 65"/>
                  <a:gd name="T7" fmla="*/ 22 h 112"/>
                  <a:gd name="T8" fmla="*/ 65 w 65"/>
                  <a:gd name="T9" fmla="*/ 0 h 112"/>
                  <a:gd name="T10" fmla="*/ 65 w 65"/>
                  <a:gd name="T11" fmla="*/ 35 h 112"/>
                  <a:gd name="T12" fmla="*/ 57 w 65"/>
                  <a:gd name="T13" fmla="*/ 35 h 112"/>
                  <a:gd name="T14" fmla="*/ 34 w 65"/>
                  <a:gd name="T15" fmla="*/ 59 h 112"/>
                  <a:gd name="T16" fmla="*/ 34 w 65"/>
                  <a:gd name="T17" fmla="*/ 112 h 112"/>
                  <a:gd name="T18" fmla="*/ 0 w 65"/>
                  <a:gd name="T1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12">
                    <a:moveTo>
                      <a:pt x="0" y="112"/>
                    </a:moveTo>
                    <a:cubicBezTo>
                      <a:pt x="0" y="1"/>
                      <a:pt x="0" y="1"/>
                      <a:pt x="0" y="1"/>
                    </a:cubicBezTo>
                    <a:cubicBezTo>
                      <a:pt x="34" y="1"/>
                      <a:pt x="34" y="1"/>
                      <a:pt x="34" y="1"/>
                    </a:cubicBezTo>
                    <a:cubicBezTo>
                      <a:pt x="34" y="22"/>
                      <a:pt x="34" y="22"/>
                      <a:pt x="34" y="22"/>
                    </a:cubicBezTo>
                    <a:cubicBezTo>
                      <a:pt x="41" y="9"/>
                      <a:pt x="52" y="0"/>
                      <a:pt x="65" y="0"/>
                    </a:cubicBezTo>
                    <a:cubicBezTo>
                      <a:pt x="65" y="35"/>
                      <a:pt x="65" y="35"/>
                      <a:pt x="65" y="35"/>
                    </a:cubicBezTo>
                    <a:cubicBezTo>
                      <a:pt x="57" y="35"/>
                      <a:pt x="57" y="35"/>
                      <a:pt x="57" y="35"/>
                    </a:cubicBezTo>
                    <a:cubicBezTo>
                      <a:pt x="42" y="35"/>
                      <a:pt x="34" y="40"/>
                      <a:pt x="34" y="59"/>
                    </a:cubicBezTo>
                    <a:cubicBezTo>
                      <a:pt x="34" y="112"/>
                      <a:pt x="34" y="112"/>
                      <a:pt x="34" y="112"/>
                    </a:cubicBezTo>
                    <a:lnTo>
                      <a:pt x="0" y="112"/>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32" name="Freeform 63"/>
              <p:cNvSpPr>
                <a:spLocks/>
              </p:cNvSpPr>
              <p:nvPr/>
            </p:nvSpPr>
            <p:spPr bwMode="auto">
              <a:xfrm>
                <a:off x="4830763" y="5646738"/>
                <a:ext cx="190500" cy="225425"/>
              </a:xfrm>
              <a:custGeom>
                <a:avLst/>
                <a:gdLst>
                  <a:gd name="T0" fmla="*/ 48 w 95"/>
                  <a:gd name="T1" fmla="*/ 0 h 113"/>
                  <a:gd name="T2" fmla="*/ 95 w 95"/>
                  <a:gd name="T3" fmla="*/ 36 h 113"/>
                  <a:gd name="T4" fmla="*/ 60 w 95"/>
                  <a:gd name="T5" fmla="*/ 36 h 113"/>
                  <a:gd name="T6" fmla="*/ 46 w 95"/>
                  <a:gd name="T7" fmla="*/ 26 h 113"/>
                  <a:gd name="T8" fmla="*/ 33 w 95"/>
                  <a:gd name="T9" fmla="*/ 35 h 113"/>
                  <a:gd name="T10" fmla="*/ 95 w 95"/>
                  <a:gd name="T11" fmla="*/ 78 h 113"/>
                  <a:gd name="T12" fmla="*/ 49 w 95"/>
                  <a:gd name="T13" fmla="*/ 113 h 113"/>
                  <a:gd name="T14" fmla="*/ 0 w 95"/>
                  <a:gd name="T15" fmla="*/ 77 h 113"/>
                  <a:gd name="T16" fmla="*/ 35 w 95"/>
                  <a:gd name="T17" fmla="*/ 77 h 113"/>
                  <a:gd name="T18" fmla="*/ 49 w 95"/>
                  <a:gd name="T19" fmla="*/ 87 h 113"/>
                  <a:gd name="T20" fmla="*/ 62 w 95"/>
                  <a:gd name="T21" fmla="*/ 77 h 113"/>
                  <a:gd name="T22" fmla="*/ 0 w 95"/>
                  <a:gd name="T23" fmla="*/ 35 h 113"/>
                  <a:gd name="T24" fmla="*/ 48 w 95"/>
                  <a:gd name="T2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13">
                    <a:moveTo>
                      <a:pt x="48" y="0"/>
                    </a:moveTo>
                    <a:cubicBezTo>
                      <a:pt x="74" y="0"/>
                      <a:pt x="93" y="14"/>
                      <a:pt x="95" y="36"/>
                    </a:cubicBezTo>
                    <a:cubicBezTo>
                      <a:pt x="60" y="36"/>
                      <a:pt x="60" y="36"/>
                      <a:pt x="60" y="36"/>
                    </a:cubicBezTo>
                    <a:cubicBezTo>
                      <a:pt x="59" y="28"/>
                      <a:pt x="54" y="26"/>
                      <a:pt x="46" y="26"/>
                    </a:cubicBezTo>
                    <a:cubicBezTo>
                      <a:pt x="38" y="26"/>
                      <a:pt x="33" y="29"/>
                      <a:pt x="33" y="35"/>
                    </a:cubicBezTo>
                    <a:cubicBezTo>
                      <a:pt x="33" y="52"/>
                      <a:pt x="95" y="39"/>
                      <a:pt x="95" y="78"/>
                    </a:cubicBezTo>
                    <a:cubicBezTo>
                      <a:pt x="95" y="99"/>
                      <a:pt x="75" y="113"/>
                      <a:pt x="49" y="113"/>
                    </a:cubicBezTo>
                    <a:cubicBezTo>
                      <a:pt x="23" y="113"/>
                      <a:pt x="2" y="102"/>
                      <a:pt x="0" y="77"/>
                    </a:cubicBezTo>
                    <a:cubicBezTo>
                      <a:pt x="35" y="77"/>
                      <a:pt x="35" y="77"/>
                      <a:pt x="35" y="77"/>
                    </a:cubicBezTo>
                    <a:cubicBezTo>
                      <a:pt x="36" y="84"/>
                      <a:pt x="41" y="87"/>
                      <a:pt x="49" y="87"/>
                    </a:cubicBezTo>
                    <a:cubicBezTo>
                      <a:pt x="57" y="87"/>
                      <a:pt x="62" y="83"/>
                      <a:pt x="62" y="77"/>
                    </a:cubicBezTo>
                    <a:cubicBezTo>
                      <a:pt x="62" y="60"/>
                      <a:pt x="0" y="73"/>
                      <a:pt x="0" y="35"/>
                    </a:cubicBezTo>
                    <a:cubicBezTo>
                      <a:pt x="0" y="16"/>
                      <a:pt x="16" y="0"/>
                      <a:pt x="48" y="0"/>
                    </a:cubicBez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33" name="Oval 64"/>
              <p:cNvSpPr>
                <a:spLocks noChangeArrowheads="1"/>
              </p:cNvSpPr>
              <p:nvPr/>
            </p:nvSpPr>
            <p:spPr bwMode="auto">
              <a:xfrm>
                <a:off x="5051425" y="5795963"/>
                <a:ext cx="73025" cy="74613"/>
              </a:xfrm>
              <a:prstGeom prst="ellipse">
                <a:avLst/>
              </a:pr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34" name="Freeform 65"/>
              <p:cNvSpPr>
                <a:spLocks/>
              </p:cNvSpPr>
              <p:nvPr/>
            </p:nvSpPr>
            <p:spPr bwMode="auto">
              <a:xfrm>
                <a:off x="5146675" y="5559425"/>
                <a:ext cx="117475" cy="311150"/>
              </a:xfrm>
              <a:custGeom>
                <a:avLst/>
                <a:gdLst>
                  <a:gd name="T0" fmla="*/ 0 w 59"/>
                  <a:gd name="T1" fmla="*/ 72 h 155"/>
                  <a:gd name="T2" fmla="*/ 0 w 59"/>
                  <a:gd name="T3" fmla="*/ 44 h 155"/>
                  <a:gd name="T4" fmla="*/ 11 w 59"/>
                  <a:gd name="T5" fmla="*/ 44 h 155"/>
                  <a:gd name="T6" fmla="*/ 11 w 59"/>
                  <a:gd name="T7" fmla="*/ 40 h 155"/>
                  <a:gd name="T8" fmla="*/ 57 w 59"/>
                  <a:gd name="T9" fmla="*/ 0 h 155"/>
                  <a:gd name="T10" fmla="*/ 57 w 59"/>
                  <a:gd name="T11" fmla="*/ 29 h 155"/>
                  <a:gd name="T12" fmla="*/ 44 w 59"/>
                  <a:gd name="T13" fmla="*/ 40 h 155"/>
                  <a:gd name="T14" fmla="*/ 44 w 59"/>
                  <a:gd name="T15" fmla="*/ 44 h 155"/>
                  <a:gd name="T16" fmla="*/ 59 w 59"/>
                  <a:gd name="T17" fmla="*/ 44 h 155"/>
                  <a:gd name="T18" fmla="*/ 59 w 59"/>
                  <a:gd name="T19" fmla="*/ 72 h 155"/>
                  <a:gd name="T20" fmla="*/ 44 w 59"/>
                  <a:gd name="T21" fmla="*/ 72 h 155"/>
                  <a:gd name="T22" fmla="*/ 44 w 59"/>
                  <a:gd name="T23" fmla="*/ 155 h 155"/>
                  <a:gd name="T24" fmla="*/ 11 w 59"/>
                  <a:gd name="T25" fmla="*/ 155 h 155"/>
                  <a:gd name="T26" fmla="*/ 11 w 59"/>
                  <a:gd name="T27" fmla="*/ 72 h 155"/>
                  <a:gd name="T28" fmla="*/ 0 w 59"/>
                  <a:gd name="T29" fmla="*/ 7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155">
                    <a:moveTo>
                      <a:pt x="0" y="72"/>
                    </a:moveTo>
                    <a:cubicBezTo>
                      <a:pt x="0" y="44"/>
                      <a:pt x="0" y="44"/>
                      <a:pt x="0" y="44"/>
                    </a:cubicBezTo>
                    <a:cubicBezTo>
                      <a:pt x="11" y="44"/>
                      <a:pt x="11" y="44"/>
                      <a:pt x="11" y="44"/>
                    </a:cubicBezTo>
                    <a:cubicBezTo>
                      <a:pt x="11" y="40"/>
                      <a:pt x="11" y="40"/>
                      <a:pt x="11" y="40"/>
                    </a:cubicBezTo>
                    <a:cubicBezTo>
                      <a:pt x="11" y="12"/>
                      <a:pt x="25" y="0"/>
                      <a:pt x="57" y="0"/>
                    </a:cubicBezTo>
                    <a:cubicBezTo>
                      <a:pt x="57" y="29"/>
                      <a:pt x="57" y="29"/>
                      <a:pt x="57" y="29"/>
                    </a:cubicBezTo>
                    <a:cubicBezTo>
                      <a:pt x="48" y="29"/>
                      <a:pt x="44" y="31"/>
                      <a:pt x="44" y="40"/>
                    </a:cubicBezTo>
                    <a:cubicBezTo>
                      <a:pt x="44" y="44"/>
                      <a:pt x="44" y="44"/>
                      <a:pt x="44" y="44"/>
                    </a:cubicBezTo>
                    <a:cubicBezTo>
                      <a:pt x="59" y="44"/>
                      <a:pt x="59" y="44"/>
                      <a:pt x="59" y="44"/>
                    </a:cubicBezTo>
                    <a:cubicBezTo>
                      <a:pt x="59" y="72"/>
                      <a:pt x="59" y="72"/>
                      <a:pt x="59" y="72"/>
                    </a:cubicBezTo>
                    <a:cubicBezTo>
                      <a:pt x="44" y="72"/>
                      <a:pt x="44" y="72"/>
                      <a:pt x="44" y="72"/>
                    </a:cubicBezTo>
                    <a:cubicBezTo>
                      <a:pt x="44" y="155"/>
                      <a:pt x="44" y="155"/>
                      <a:pt x="44" y="155"/>
                    </a:cubicBezTo>
                    <a:cubicBezTo>
                      <a:pt x="11" y="155"/>
                      <a:pt x="11" y="155"/>
                      <a:pt x="11" y="155"/>
                    </a:cubicBezTo>
                    <a:cubicBezTo>
                      <a:pt x="11" y="72"/>
                      <a:pt x="11" y="72"/>
                      <a:pt x="11" y="72"/>
                    </a:cubicBezTo>
                    <a:lnTo>
                      <a:pt x="0" y="72"/>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35" name="Freeform 66"/>
              <p:cNvSpPr>
                <a:spLocks/>
              </p:cNvSpPr>
              <p:nvPr/>
            </p:nvSpPr>
            <p:spPr bwMode="auto">
              <a:xfrm>
                <a:off x="5300663" y="5646738"/>
                <a:ext cx="130175" cy="223838"/>
              </a:xfrm>
              <a:custGeom>
                <a:avLst/>
                <a:gdLst>
                  <a:gd name="T0" fmla="*/ 0 w 65"/>
                  <a:gd name="T1" fmla="*/ 112 h 112"/>
                  <a:gd name="T2" fmla="*/ 0 w 65"/>
                  <a:gd name="T3" fmla="*/ 1 h 112"/>
                  <a:gd name="T4" fmla="*/ 34 w 65"/>
                  <a:gd name="T5" fmla="*/ 1 h 112"/>
                  <a:gd name="T6" fmla="*/ 34 w 65"/>
                  <a:gd name="T7" fmla="*/ 22 h 112"/>
                  <a:gd name="T8" fmla="*/ 65 w 65"/>
                  <a:gd name="T9" fmla="*/ 0 h 112"/>
                  <a:gd name="T10" fmla="*/ 65 w 65"/>
                  <a:gd name="T11" fmla="*/ 35 h 112"/>
                  <a:gd name="T12" fmla="*/ 57 w 65"/>
                  <a:gd name="T13" fmla="*/ 35 h 112"/>
                  <a:gd name="T14" fmla="*/ 34 w 65"/>
                  <a:gd name="T15" fmla="*/ 59 h 112"/>
                  <a:gd name="T16" fmla="*/ 34 w 65"/>
                  <a:gd name="T17" fmla="*/ 112 h 112"/>
                  <a:gd name="T18" fmla="*/ 0 w 65"/>
                  <a:gd name="T1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12">
                    <a:moveTo>
                      <a:pt x="0" y="112"/>
                    </a:moveTo>
                    <a:cubicBezTo>
                      <a:pt x="0" y="1"/>
                      <a:pt x="0" y="1"/>
                      <a:pt x="0" y="1"/>
                    </a:cubicBezTo>
                    <a:cubicBezTo>
                      <a:pt x="34" y="1"/>
                      <a:pt x="34" y="1"/>
                      <a:pt x="34" y="1"/>
                    </a:cubicBezTo>
                    <a:cubicBezTo>
                      <a:pt x="34" y="22"/>
                      <a:pt x="34" y="22"/>
                      <a:pt x="34" y="22"/>
                    </a:cubicBezTo>
                    <a:cubicBezTo>
                      <a:pt x="41" y="9"/>
                      <a:pt x="52" y="0"/>
                      <a:pt x="65" y="0"/>
                    </a:cubicBezTo>
                    <a:cubicBezTo>
                      <a:pt x="65" y="35"/>
                      <a:pt x="65" y="35"/>
                      <a:pt x="65" y="35"/>
                    </a:cubicBezTo>
                    <a:cubicBezTo>
                      <a:pt x="57" y="35"/>
                      <a:pt x="57" y="35"/>
                      <a:pt x="57" y="35"/>
                    </a:cubicBezTo>
                    <a:cubicBezTo>
                      <a:pt x="42" y="35"/>
                      <a:pt x="34" y="40"/>
                      <a:pt x="34" y="59"/>
                    </a:cubicBezTo>
                    <a:cubicBezTo>
                      <a:pt x="34" y="112"/>
                      <a:pt x="34" y="112"/>
                      <a:pt x="34" y="112"/>
                    </a:cubicBezTo>
                    <a:lnTo>
                      <a:pt x="0" y="112"/>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grpSp>
      </p:grpSp>
    </p:spTree>
    <p:extLst>
      <p:ext uri="{BB962C8B-B14F-4D97-AF65-F5344CB8AC3E}">
        <p14:creationId xmlns:p14="http://schemas.microsoft.com/office/powerpoint/2010/main" val="363307549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989B8-42FB-0400-01FE-6BBA1FED69CC}"/>
              </a:ext>
            </a:extLst>
          </p:cNvPr>
          <p:cNvSpPr>
            <a:spLocks noGrp="1"/>
          </p:cNvSpPr>
          <p:nvPr>
            <p:ph type="title"/>
          </p:nvPr>
        </p:nvSpPr>
        <p:spPr/>
        <p:txBody>
          <a:bodyPr/>
          <a:lstStyle/>
          <a:p>
            <a:r>
              <a:rPr lang="fr-FR"/>
              <a:t>ESR Mission</a:t>
            </a:r>
          </a:p>
        </p:txBody>
      </p:sp>
      <p:pic>
        <p:nvPicPr>
          <p:cNvPr id="5" name="Espace réservé du contenu 4">
            <a:extLst>
              <a:ext uri="{FF2B5EF4-FFF2-40B4-BE49-F238E27FC236}">
                <a16:creationId xmlns:a16="http://schemas.microsoft.com/office/drawing/2014/main" id="{31F1D1C5-766B-1203-7E61-2BE90F8AFDB1}"/>
              </a:ext>
            </a:extLst>
          </p:cNvPr>
          <p:cNvPicPr>
            <a:picLocks noGrp="1" noChangeAspect="1"/>
          </p:cNvPicPr>
          <p:nvPr>
            <p:ph idx="1"/>
          </p:nvPr>
        </p:nvPicPr>
        <p:blipFill>
          <a:blip r:embed="rId2"/>
          <a:stretch>
            <a:fillRect/>
          </a:stretch>
        </p:blipFill>
        <p:spPr>
          <a:xfrm>
            <a:off x="1725634" y="1360275"/>
            <a:ext cx="5281930" cy="5175250"/>
          </a:xfrm>
        </p:spPr>
      </p:pic>
    </p:spTree>
    <p:extLst>
      <p:ext uri="{BB962C8B-B14F-4D97-AF65-F5344CB8AC3E}">
        <p14:creationId xmlns:p14="http://schemas.microsoft.com/office/powerpoint/2010/main" val="2707077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r 9"/>
          <p:cNvGrpSpPr/>
          <p:nvPr/>
        </p:nvGrpSpPr>
        <p:grpSpPr>
          <a:xfrm>
            <a:off x="3128563" y="2766485"/>
            <a:ext cx="2896640" cy="1334312"/>
            <a:chOff x="2282825" y="2911475"/>
            <a:chExt cx="3267076" cy="1504950"/>
          </a:xfrm>
        </p:grpSpPr>
        <p:grpSp>
          <p:nvGrpSpPr>
            <p:cNvPr id="11" name="Grouper 10"/>
            <p:cNvGrpSpPr/>
            <p:nvPr/>
          </p:nvGrpSpPr>
          <p:grpSpPr>
            <a:xfrm>
              <a:off x="3778250" y="2911475"/>
              <a:ext cx="1506538" cy="1504950"/>
              <a:chOff x="3778250" y="2911475"/>
              <a:chExt cx="1506538" cy="1504950"/>
            </a:xfrm>
          </p:grpSpPr>
          <p:sp>
            <p:nvSpPr>
              <p:cNvPr id="17" name="Freeform 67"/>
              <p:cNvSpPr>
                <a:spLocks/>
              </p:cNvSpPr>
              <p:nvPr/>
            </p:nvSpPr>
            <p:spPr bwMode="auto">
              <a:xfrm>
                <a:off x="4541838" y="3576638"/>
                <a:ext cx="80963" cy="76200"/>
              </a:xfrm>
              <a:custGeom>
                <a:avLst/>
                <a:gdLst>
                  <a:gd name="T0" fmla="*/ 41 w 41"/>
                  <a:gd name="T1" fmla="*/ 19 h 38"/>
                  <a:gd name="T2" fmla="*/ 20 w 41"/>
                  <a:gd name="T3" fmla="*/ 0 h 38"/>
                  <a:gd name="T4" fmla="*/ 0 w 41"/>
                  <a:gd name="T5" fmla="*/ 0 h 38"/>
                  <a:gd name="T6" fmla="*/ 0 w 41"/>
                  <a:gd name="T7" fmla="*/ 38 h 38"/>
                  <a:gd name="T8" fmla="*/ 20 w 41"/>
                  <a:gd name="T9" fmla="*/ 38 h 38"/>
                  <a:gd name="T10" fmla="*/ 41 w 41"/>
                  <a:gd name="T11" fmla="*/ 19 h 38"/>
                </a:gdLst>
                <a:ahLst/>
                <a:cxnLst>
                  <a:cxn ang="0">
                    <a:pos x="T0" y="T1"/>
                  </a:cxn>
                  <a:cxn ang="0">
                    <a:pos x="T2" y="T3"/>
                  </a:cxn>
                  <a:cxn ang="0">
                    <a:pos x="T4" y="T5"/>
                  </a:cxn>
                  <a:cxn ang="0">
                    <a:pos x="T6" y="T7"/>
                  </a:cxn>
                  <a:cxn ang="0">
                    <a:pos x="T8" y="T9"/>
                  </a:cxn>
                  <a:cxn ang="0">
                    <a:pos x="T10" y="T11"/>
                  </a:cxn>
                </a:cxnLst>
                <a:rect l="0" t="0" r="r" b="b"/>
                <a:pathLst>
                  <a:path w="41" h="38">
                    <a:moveTo>
                      <a:pt x="41" y="19"/>
                    </a:moveTo>
                    <a:cubicBezTo>
                      <a:pt x="41" y="8"/>
                      <a:pt x="34" y="0"/>
                      <a:pt x="20" y="0"/>
                    </a:cubicBezTo>
                    <a:cubicBezTo>
                      <a:pt x="0" y="0"/>
                      <a:pt x="0" y="0"/>
                      <a:pt x="0" y="0"/>
                    </a:cubicBezTo>
                    <a:cubicBezTo>
                      <a:pt x="0" y="38"/>
                      <a:pt x="0" y="38"/>
                      <a:pt x="0" y="38"/>
                    </a:cubicBezTo>
                    <a:cubicBezTo>
                      <a:pt x="20" y="38"/>
                      <a:pt x="20" y="38"/>
                      <a:pt x="20" y="38"/>
                    </a:cubicBezTo>
                    <a:cubicBezTo>
                      <a:pt x="34" y="38"/>
                      <a:pt x="41" y="31"/>
                      <a:pt x="41" y="1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8" name="Freeform 68"/>
              <p:cNvSpPr>
                <a:spLocks noEditPoints="1"/>
              </p:cNvSpPr>
              <p:nvPr/>
            </p:nvSpPr>
            <p:spPr bwMode="auto">
              <a:xfrm>
                <a:off x="3778250" y="2911475"/>
                <a:ext cx="1506538" cy="1504950"/>
              </a:xfrm>
              <a:custGeom>
                <a:avLst/>
                <a:gdLst>
                  <a:gd name="T0" fmla="*/ 56 w 754"/>
                  <a:gd name="T1" fmla="*/ 275 h 753"/>
                  <a:gd name="T2" fmla="*/ 698 w 754"/>
                  <a:gd name="T3" fmla="*/ 478 h 753"/>
                  <a:gd name="T4" fmla="*/ 255 w 754"/>
                  <a:gd name="T5" fmla="*/ 431 h 753"/>
                  <a:gd name="T6" fmla="*/ 236 w 754"/>
                  <a:gd name="T7" fmla="*/ 354 h 753"/>
                  <a:gd name="T8" fmla="*/ 189 w 754"/>
                  <a:gd name="T9" fmla="*/ 431 h 753"/>
                  <a:gd name="T10" fmla="*/ 155 w 754"/>
                  <a:gd name="T11" fmla="*/ 431 h 753"/>
                  <a:gd name="T12" fmla="*/ 136 w 754"/>
                  <a:gd name="T13" fmla="*/ 319 h 753"/>
                  <a:gd name="T14" fmla="*/ 196 w 754"/>
                  <a:gd name="T15" fmla="*/ 407 h 753"/>
                  <a:gd name="T16" fmla="*/ 255 w 754"/>
                  <a:gd name="T17" fmla="*/ 319 h 753"/>
                  <a:gd name="T18" fmla="*/ 341 w 754"/>
                  <a:gd name="T19" fmla="*/ 333 h 753"/>
                  <a:gd name="T20" fmla="*/ 297 w 754"/>
                  <a:gd name="T21" fmla="*/ 367 h 753"/>
                  <a:gd name="T22" fmla="*/ 336 w 754"/>
                  <a:gd name="T23" fmla="*/ 381 h 753"/>
                  <a:gd name="T24" fmla="*/ 297 w 754"/>
                  <a:gd name="T25" fmla="*/ 417 h 753"/>
                  <a:gd name="T26" fmla="*/ 341 w 754"/>
                  <a:gd name="T27" fmla="*/ 431 h 753"/>
                  <a:gd name="T28" fmla="*/ 279 w 754"/>
                  <a:gd name="T29" fmla="*/ 319 h 753"/>
                  <a:gd name="T30" fmla="*/ 341 w 754"/>
                  <a:gd name="T31" fmla="*/ 333 h 753"/>
                  <a:gd name="T32" fmla="*/ 393 w 754"/>
                  <a:gd name="T33" fmla="*/ 386 h 753"/>
                  <a:gd name="T34" fmla="*/ 382 w 754"/>
                  <a:gd name="T35" fmla="*/ 431 h 753"/>
                  <a:gd name="T36" fmla="*/ 363 w 754"/>
                  <a:gd name="T37" fmla="*/ 319 h 753"/>
                  <a:gd name="T38" fmla="*/ 442 w 754"/>
                  <a:gd name="T39" fmla="*/ 352 h 753"/>
                  <a:gd name="T40" fmla="*/ 443 w 754"/>
                  <a:gd name="T41" fmla="*/ 431 h 753"/>
                  <a:gd name="T42" fmla="*/ 516 w 754"/>
                  <a:gd name="T43" fmla="*/ 416 h 753"/>
                  <a:gd name="T44" fmla="*/ 568 w 754"/>
                  <a:gd name="T45" fmla="*/ 399 h 753"/>
                  <a:gd name="T46" fmla="*/ 459 w 754"/>
                  <a:gd name="T47" fmla="*/ 375 h 753"/>
                  <a:gd name="T48" fmla="*/ 568 w 754"/>
                  <a:gd name="T49" fmla="*/ 351 h 753"/>
                  <a:gd name="T50" fmla="*/ 516 w 754"/>
                  <a:gd name="T51" fmla="*/ 334 h 753"/>
                  <a:gd name="T52" fmla="*/ 516 w 754"/>
                  <a:gd name="T53" fmla="*/ 416 h 753"/>
                  <a:gd name="T54" fmla="*/ 590 w 754"/>
                  <a:gd name="T55" fmla="*/ 431 h 753"/>
                  <a:gd name="T56" fmla="*/ 608 w 754"/>
                  <a:gd name="T57" fmla="*/ 319 h 753"/>
                  <a:gd name="T58" fmla="*/ 599 w 754"/>
                  <a:gd name="T59" fmla="*/ 307 h 753"/>
                  <a:gd name="T60" fmla="*/ 599 w 754"/>
                  <a:gd name="T61" fmla="*/ 283 h 753"/>
                  <a:gd name="T62" fmla="*/ 599 w 754"/>
                  <a:gd name="T63" fmla="*/ 307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4" h="753">
                    <a:moveTo>
                      <a:pt x="479" y="56"/>
                    </a:moveTo>
                    <a:cubicBezTo>
                      <a:pt x="302" y="0"/>
                      <a:pt x="112" y="98"/>
                      <a:pt x="56" y="275"/>
                    </a:cubicBezTo>
                    <a:cubicBezTo>
                      <a:pt x="0" y="452"/>
                      <a:pt x="99" y="641"/>
                      <a:pt x="276" y="697"/>
                    </a:cubicBezTo>
                    <a:cubicBezTo>
                      <a:pt x="452" y="753"/>
                      <a:pt x="642" y="655"/>
                      <a:pt x="698" y="478"/>
                    </a:cubicBezTo>
                    <a:cubicBezTo>
                      <a:pt x="754" y="301"/>
                      <a:pt x="656" y="112"/>
                      <a:pt x="479" y="56"/>
                    </a:cubicBezTo>
                    <a:close/>
                    <a:moveTo>
                      <a:pt x="255" y="431"/>
                    </a:moveTo>
                    <a:cubicBezTo>
                      <a:pt x="236" y="431"/>
                      <a:pt x="236" y="431"/>
                      <a:pt x="236" y="431"/>
                    </a:cubicBezTo>
                    <a:cubicBezTo>
                      <a:pt x="236" y="354"/>
                      <a:pt x="236" y="354"/>
                      <a:pt x="236" y="354"/>
                    </a:cubicBezTo>
                    <a:cubicBezTo>
                      <a:pt x="202" y="431"/>
                      <a:pt x="202" y="431"/>
                      <a:pt x="202" y="431"/>
                    </a:cubicBezTo>
                    <a:cubicBezTo>
                      <a:pt x="189" y="431"/>
                      <a:pt x="189" y="431"/>
                      <a:pt x="189" y="431"/>
                    </a:cubicBezTo>
                    <a:cubicBezTo>
                      <a:pt x="155" y="354"/>
                      <a:pt x="155" y="354"/>
                      <a:pt x="155" y="354"/>
                    </a:cubicBezTo>
                    <a:cubicBezTo>
                      <a:pt x="155" y="431"/>
                      <a:pt x="155" y="431"/>
                      <a:pt x="155" y="431"/>
                    </a:cubicBezTo>
                    <a:cubicBezTo>
                      <a:pt x="136" y="431"/>
                      <a:pt x="136" y="431"/>
                      <a:pt x="136" y="431"/>
                    </a:cubicBezTo>
                    <a:cubicBezTo>
                      <a:pt x="136" y="319"/>
                      <a:pt x="136" y="319"/>
                      <a:pt x="136" y="319"/>
                    </a:cubicBezTo>
                    <a:cubicBezTo>
                      <a:pt x="156" y="319"/>
                      <a:pt x="156" y="319"/>
                      <a:pt x="156" y="319"/>
                    </a:cubicBezTo>
                    <a:cubicBezTo>
                      <a:pt x="196" y="407"/>
                      <a:pt x="196" y="407"/>
                      <a:pt x="196" y="407"/>
                    </a:cubicBezTo>
                    <a:cubicBezTo>
                      <a:pt x="235" y="319"/>
                      <a:pt x="235" y="319"/>
                      <a:pt x="235" y="319"/>
                    </a:cubicBezTo>
                    <a:cubicBezTo>
                      <a:pt x="255" y="319"/>
                      <a:pt x="255" y="319"/>
                      <a:pt x="255" y="319"/>
                    </a:cubicBezTo>
                    <a:lnTo>
                      <a:pt x="255" y="431"/>
                    </a:lnTo>
                    <a:close/>
                    <a:moveTo>
                      <a:pt x="341" y="333"/>
                    </a:moveTo>
                    <a:cubicBezTo>
                      <a:pt x="297" y="333"/>
                      <a:pt x="297" y="333"/>
                      <a:pt x="297" y="333"/>
                    </a:cubicBezTo>
                    <a:cubicBezTo>
                      <a:pt x="297" y="367"/>
                      <a:pt x="297" y="367"/>
                      <a:pt x="297" y="367"/>
                    </a:cubicBezTo>
                    <a:cubicBezTo>
                      <a:pt x="336" y="367"/>
                      <a:pt x="336" y="367"/>
                      <a:pt x="336" y="367"/>
                    </a:cubicBezTo>
                    <a:cubicBezTo>
                      <a:pt x="336" y="381"/>
                      <a:pt x="336" y="381"/>
                      <a:pt x="336" y="381"/>
                    </a:cubicBezTo>
                    <a:cubicBezTo>
                      <a:pt x="297" y="381"/>
                      <a:pt x="297" y="381"/>
                      <a:pt x="297" y="381"/>
                    </a:cubicBezTo>
                    <a:cubicBezTo>
                      <a:pt x="297" y="417"/>
                      <a:pt x="297" y="417"/>
                      <a:pt x="297" y="417"/>
                    </a:cubicBezTo>
                    <a:cubicBezTo>
                      <a:pt x="341" y="417"/>
                      <a:pt x="341" y="417"/>
                      <a:pt x="341" y="417"/>
                    </a:cubicBezTo>
                    <a:cubicBezTo>
                      <a:pt x="341" y="431"/>
                      <a:pt x="341" y="431"/>
                      <a:pt x="341" y="431"/>
                    </a:cubicBezTo>
                    <a:cubicBezTo>
                      <a:pt x="279" y="431"/>
                      <a:pt x="279" y="431"/>
                      <a:pt x="279" y="431"/>
                    </a:cubicBezTo>
                    <a:cubicBezTo>
                      <a:pt x="279" y="319"/>
                      <a:pt x="279" y="319"/>
                      <a:pt x="279" y="319"/>
                    </a:cubicBezTo>
                    <a:cubicBezTo>
                      <a:pt x="341" y="319"/>
                      <a:pt x="341" y="319"/>
                      <a:pt x="341" y="319"/>
                    </a:cubicBezTo>
                    <a:lnTo>
                      <a:pt x="341" y="333"/>
                    </a:lnTo>
                    <a:close/>
                    <a:moveTo>
                      <a:pt x="421" y="431"/>
                    </a:moveTo>
                    <a:cubicBezTo>
                      <a:pt x="393" y="386"/>
                      <a:pt x="393" y="386"/>
                      <a:pt x="393" y="386"/>
                    </a:cubicBezTo>
                    <a:cubicBezTo>
                      <a:pt x="382" y="386"/>
                      <a:pt x="382" y="386"/>
                      <a:pt x="382" y="386"/>
                    </a:cubicBezTo>
                    <a:cubicBezTo>
                      <a:pt x="382" y="431"/>
                      <a:pt x="382" y="431"/>
                      <a:pt x="382" y="431"/>
                    </a:cubicBezTo>
                    <a:cubicBezTo>
                      <a:pt x="363" y="431"/>
                      <a:pt x="363" y="431"/>
                      <a:pt x="363" y="431"/>
                    </a:cubicBezTo>
                    <a:cubicBezTo>
                      <a:pt x="363" y="319"/>
                      <a:pt x="363" y="319"/>
                      <a:pt x="363" y="319"/>
                    </a:cubicBezTo>
                    <a:cubicBezTo>
                      <a:pt x="402" y="319"/>
                      <a:pt x="402" y="319"/>
                      <a:pt x="402" y="319"/>
                    </a:cubicBezTo>
                    <a:cubicBezTo>
                      <a:pt x="428" y="319"/>
                      <a:pt x="442" y="334"/>
                      <a:pt x="442" y="352"/>
                    </a:cubicBezTo>
                    <a:cubicBezTo>
                      <a:pt x="442" y="366"/>
                      <a:pt x="434" y="381"/>
                      <a:pt x="414" y="385"/>
                    </a:cubicBezTo>
                    <a:cubicBezTo>
                      <a:pt x="443" y="431"/>
                      <a:pt x="443" y="431"/>
                      <a:pt x="443" y="431"/>
                    </a:cubicBezTo>
                    <a:lnTo>
                      <a:pt x="421" y="431"/>
                    </a:lnTo>
                    <a:close/>
                    <a:moveTo>
                      <a:pt x="516" y="416"/>
                    </a:moveTo>
                    <a:cubicBezTo>
                      <a:pt x="530" y="416"/>
                      <a:pt x="540" y="410"/>
                      <a:pt x="546" y="399"/>
                    </a:cubicBezTo>
                    <a:cubicBezTo>
                      <a:pt x="568" y="399"/>
                      <a:pt x="568" y="399"/>
                      <a:pt x="568" y="399"/>
                    </a:cubicBezTo>
                    <a:cubicBezTo>
                      <a:pt x="560" y="421"/>
                      <a:pt x="540" y="432"/>
                      <a:pt x="516" y="432"/>
                    </a:cubicBezTo>
                    <a:cubicBezTo>
                      <a:pt x="485" y="432"/>
                      <a:pt x="459" y="409"/>
                      <a:pt x="459" y="375"/>
                    </a:cubicBezTo>
                    <a:cubicBezTo>
                      <a:pt x="459" y="341"/>
                      <a:pt x="485" y="318"/>
                      <a:pt x="516" y="318"/>
                    </a:cubicBezTo>
                    <a:cubicBezTo>
                      <a:pt x="540" y="318"/>
                      <a:pt x="560" y="329"/>
                      <a:pt x="568" y="351"/>
                    </a:cubicBezTo>
                    <a:cubicBezTo>
                      <a:pt x="546" y="351"/>
                      <a:pt x="546" y="351"/>
                      <a:pt x="546" y="351"/>
                    </a:cubicBezTo>
                    <a:cubicBezTo>
                      <a:pt x="540" y="340"/>
                      <a:pt x="530" y="334"/>
                      <a:pt x="516" y="334"/>
                    </a:cubicBezTo>
                    <a:cubicBezTo>
                      <a:pt x="494" y="334"/>
                      <a:pt x="478" y="350"/>
                      <a:pt x="478" y="375"/>
                    </a:cubicBezTo>
                    <a:cubicBezTo>
                      <a:pt x="478" y="400"/>
                      <a:pt x="494" y="416"/>
                      <a:pt x="516" y="416"/>
                    </a:cubicBezTo>
                    <a:close/>
                    <a:moveTo>
                      <a:pt x="608" y="431"/>
                    </a:moveTo>
                    <a:cubicBezTo>
                      <a:pt x="590" y="431"/>
                      <a:pt x="590" y="431"/>
                      <a:pt x="590" y="431"/>
                    </a:cubicBezTo>
                    <a:cubicBezTo>
                      <a:pt x="590" y="319"/>
                      <a:pt x="590" y="319"/>
                      <a:pt x="590" y="319"/>
                    </a:cubicBezTo>
                    <a:cubicBezTo>
                      <a:pt x="608" y="319"/>
                      <a:pt x="608" y="319"/>
                      <a:pt x="608" y="319"/>
                    </a:cubicBezTo>
                    <a:lnTo>
                      <a:pt x="608" y="431"/>
                    </a:lnTo>
                    <a:close/>
                    <a:moveTo>
                      <a:pt x="599" y="307"/>
                    </a:moveTo>
                    <a:cubicBezTo>
                      <a:pt x="592" y="307"/>
                      <a:pt x="587" y="302"/>
                      <a:pt x="587" y="295"/>
                    </a:cubicBezTo>
                    <a:cubicBezTo>
                      <a:pt x="587" y="289"/>
                      <a:pt x="592" y="283"/>
                      <a:pt x="599" y="283"/>
                    </a:cubicBezTo>
                    <a:cubicBezTo>
                      <a:pt x="605" y="283"/>
                      <a:pt x="611" y="289"/>
                      <a:pt x="611" y="295"/>
                    </a:cubicBezTo>
                    <a:cubicBezTo>
                      <a:pt x="611" y="302"/>
                      <a:pt x="605" y="307"/>
                      <a:pt x="599" y="30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grpSp>
        <p:sp>
          <p:nvSpPr>
            <p:cNvPr id="12" name="Freeform 69"/>
            <p:cNvSpPr>
              <a:spLocks noEditPoints="1"/>
            </p:cNvSpPr>
            <p:nvPr/>
          </p:nvSpPr>
          <p:spPr bwMode="auto">
            <a:xfrm>
              <a:off x="2282825" y="2911475"/>
              <a:ext cx="1506538" cy="1504950"/>
            </a:xfrm>
            <a:custGeom>
              <a:avLst/>
              <a:gdLst>
                <a:gd name="T0" fmla="*/ 276 w 754"/>
                <a:gd name="T1" fmla="*/ 697 h 753"/>
                <a:gd name="T2" fmla="*/ 56 w 754"/>
                <a:gd name="T3" fmla="*/ 275 h 753"/>
                <a:gd name="T4" fmla="*/ 479 w 754"/>
                <a:gd name="T5" fmla="*/ 56 h 753"/>
                <a:gd name="T6" fmla="*/ 698 w 754"/>
                <a:gd name="T7" fmla="*/ 478 h 753"/>
                <a:gd name="T8" fmla="*/ 276 w 754"/>
                <a:gd name="T9" fmla="*/ 697 h 753"/>
                <a:gd name="T10" fmla="*/ 472 w 754"/>
                <a:gd name="T11" fmla="*/ 75 h 753"/>
                <a:gd name="T12" fmla="*/ 76 w 754"/>
                <a:gd name="T13" fmla="*/ 281 h 753"/>
                <a:gd name="T14" fmla="*/ 282 w 754"/>
                <a:gd name="T15" fmla="*/ 678 h 753"/>
                <a:gd name="T16" fmla="*/ 678 w 754"/>
                <a:gd name="T17" fmla="*/ 472 h 753"/>
                <a:gd name="T18" fmla="*/ 472 w 754"/>
                <a:gd name="T19" fmla="*/ 75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4" h="753">
                  <a:moveTo>
                    <a:pt x="276" y="697"/>
                  </a:moveTo>
                  <a:cubicBezTo>
                    <a:pt x="99" y="641"/>
                    <a:pt x="0" y="452"/>
                    <a:pt x="56" y="275"/>
                  </a:cubicBezTo>
                  <a:cubicBezTo>
                    <a:pt x="112" y="98"/>
                    <a:pt x="302" y="0"/>
                    <a:pt x="479" y="56"/>
                  </a:cubicBezTo>
                  <a:cubicBezTo>
                    <a:pt x="655" y="112"/>
                    <a:pt x="754" y="301"/>
                    <a:pt x="698" y="478"/>
                  </a:cubicBezTo>
                  <a:cubicBezTo>
                    <a:pt x="642" y="655"/>
                    <a:pt x="452" y="753"/>
                    <a:pt x="276" y="697"/>
                  </a:cubicBezTo>
                  <a:close/>
                  <a:moveTo>
                    <a:pt x="472" y="75"/>
                  </a:moveTo>
                  <a:cubicBezTo>
                    <a:pt x="306" y="23"/>
                    <a:pt x="128" y="115"/>
                    <a:pt x="76" y="281"/>
                  </a:cubicBezTo>
                  <a:cubicBezTo>
                    <a:pt x="23" y="447"/>
                    <a:pt x="116" y="625"/>
                    <a:pt x="282" y="678"/>
                  </a:cubicBezTo>
                  <a:cubicBezTo>
                    <a:pt x="448" y="730"/>
                    <a:pt x="626" y="638"/>
                    <a:pt x="678" y="472"/>
                  </a:cubicBezTo>
                  <a:cubicBezTo>
                    <a:pt x="731" y="306"/>
                    <a:pt x="638" y="128"/>
                    <a:pt x="472" y="75"/>
                  </a:cubicBez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5" name="Freeform 70"/>
            <p:cNvSpPr>
              <a:spLocks noEditPoints="1"/>
            </p:cNvSpPr>
            <p:nvPr/>
          </p:nvSpPr>
          <p:spPr bwMode="auto">
            <a:xfrm>
              <a:off x="2719388" y="3267075"/>
              <a:ext cx="808038" cy="633413"/>
            </a:xfrm>
            <a:custGeom>
              <a:avLst/>
              <a:gdLst>
                <a:gd name="T0" fmla="*/ 131 w 404"/>
                <a:gd name="T1" fmla="*/ 300 h 317"/>
                <a:gd name="T2" fmla="*/ 64 w 404"/>
                <a:gd name="T3" fmla="*/ 208 h 317"/>
                <a:gd name="T4" fmla="*/ 76 w 404"/>
                <a:gd name="T5" fmla="*/ 197 h 317"/>
                <a:gd name="T6" fmla="*/ 87 w 404"/>
                <a:gd name="T7" fmla="*/ 208 h 317"/>
                <a:gd name="T8" fmla="*/ 138 w 404"/>
                <a:gd name="T9" fmla="*/ 278 h 317"/>
                <a:gd name="T10" fmla="*/ 220 w 404"/>
                <a:gd name="T11" fmla="*/ 250 h 317"/>
                <a:gd name="T12" fmla="*/ 236 w 404"/>
                <a:gd name="T13" fmla="*/ 247 h 317"/>
                <a:gd name="T14" fmla="*/ 239 w 404"/>
                <a:gd name="T15" fmla="*/ 263 h 317"/>
                <a:gd name="T16" fmla="*/ 131 w 404"/>
                <a:gd name="T17" fmla="*/ 300 h 317"/>
                <a:gd name="T18" fmla="*/ 253 w 404"/>
                <a:gd name="T19" fmla="*/ 157 h 317"/>
                <a:gd name="T20" fmla="*/ 246 w 404"/>
                <a:gd name="T21" fmla="*/ 143 h 317"/>
                <a:gd name="T22" fmla="*/ 289 w 404"/>
                <a:gd name="T23" fmla="*/ 88 h 317"/>
                <a:gd name="T24" fmla="*/ 345 w 404"/>
                <a:gd name="T25" fmla="*/ 84 h 317"/>
                <a:gd name="T26" fmla="*/ 389 w 404"/>
                <a:gd name="T27" fmla="*/ 119 h 317"/>
                <a:gd name="T28" fmla="*/ 392 w 404"/>
                <a:gd name="T29" fmla="*/ 188 h 317"/>
                <a:gd name="T30" fmla="*/ 377 w 404"/>
                <a:gd name="T31" fmla="*/ 196 h 317"/>
                <a:gd name="T32" fmla="*/ 370 w 404"/>
                <a:gd name="T33" fmla="*/ 181 h 317"/>
                <a:gd name="T34" fmla="*/ 368 w 404"/>
                <a:gd name="T35" fmla="*/ 129 h 317"/>
                <a:gd name="T36" fmla="*/ 338 w 404"/>
                <a:gd name="T37" fmla="*/ 106 h 317"/>
                <a:gd name="T38" fmla="*/ 300 w 404"/>
                <a:gd name="T39" fmla="*/ 108 h 317"/>
                <a:gd name="T40" fmla="*/ 268 w 404"/>
                <a:gd name="T41" fmla="*/ 149 h 317"/>
                <a:gd name="T42" fmla="*/ 253 w 404"/>
                <a:gd name="T43" fmla="*/ 157 h 317"/>
                <a:gd name="T44" fmla="*/ 253 w 404"/>
                <a:gd name="T45" fmla="*/ 157 h 317"/>
                <a:gd name="T46" fmla="*/ 10 w 404"/>
                <a:gd name="T47" fmla="*/ 80 h 317"/>
                <a:gd name="T48" fmla="*/ 2 w 404"/>
                <a:gd name="T49" fmla="*/ 66 h 317"/>
                <a:gd name="T50" fmla="*/ 45 w 404"/>
                <a:gd name="T51" fmla="*/ 10 h 317"/>
                <a:gd name="T52" fmla="*/ 101 w 404"/>
                <a:gd name="T53" fmla="*/ 7 h 317"/>
                <a:gd name="T54" fmla="*/ 145 w 404"/>
                <a:gd name="T55" fmla="*/ 42 h 317"/>
                <a:gd name="T56" fmla="*/ 148 w 404"/>
                <a:gd name="T57" fmla="*/ 111 h 317"/>
                <a:gd name="T58" fmla="*/ 133 w 404"/>
                <a:gd name="T59" fmla="*/ 119 h 317"/>
                <a:gd name="T60" fmla="*/ 126 w 404"/>
                <a:gd name="T61" fmla="*/ 104 h 317"/>
                <a:gd name="T62" fmla="*/ 124 w 404"/>
                <a:gd name="T63" fmla="*/ 52 h 317"/>
                <a:gd name="T64" fmla="*/ 94 w 404"/>
                <a:gd name="T65" fmla="*/ 29 h 317"/>
                <a:gd name="T66" fmla="*/ 56 w 404"/>
                <a:gd name="T67" fmla="*/ 31 h 317"/>
                <a:gd name="T68" fmla="*/ 24 w 404"/>
                <a:gd name="T69" fmla="*/ 72 h 317"/>
                <a:gd name="T70" fmla="*/ 10 w 404"/>
                <a:gd name="T71" fmla="*/ 80 h 317"/>
                <a:gd name="T72" fmla="*/ 10 w 404"/>
                <a:gd name="T73" fmla="*/ 8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4" h="317">
                  <a:moveTo>
                    <a:pt x="131" y="300"/>
                  </a:moveTo>
                  <a:cubicBezTo>
                    <a:pt x="76" y="282"/>
                    <a:pt x="63" y="232"/>
                    <a:pt x="64" y="208"/>
                  </a:cubicBezTo>
                  <a:cubicBezTo>
                    <a:pt x="64" y="201"/>
                    <a:pt x="70" y="196"/>
                    <a:pt x="76" y="197"/>
                  </a:cubicBezTo>
                  <a:cubicBezTo>
                    <a:pt x="82" y="197"/>
                    <a:pt x="87" y="202"/>
                    <a:pt x="87" y="208"/>
                  </a:cubicBezTo>
                  <a:cubicBezTo>
                    <a:pt x="87" y="211"/>
                    <a:pt x="86" y="261"/>
                    <a:pt x="138" y="278"/>
                  </a:cubicBezTo>
                  <a:cubicBezTo>
                    <a:pt x="189" y="294"/>
                    <a:pt x="218" y="252"/>
                    <a:pt x="220" y="250"/>
                  </a:cubicBezTo>
                  <a:cubicBezTo>
                    <a:pt x="223" y="245"/>
                    <a:pt x="230" y="243"/>
                    <a:pt x="236" y="247"/>
                  </a:cubicBezTo>
                  <a:cubicBezTo>
                    <a:pt x="241" y="250"/>
                    <a:pt x="242" y="257"/>
                    <a:pt x="239" y="263"/>
                  </a:cubicBezTo>
                  <a:cubicBezTo>
                    <a:pt x="225" y="283"/>
                    <a:pt x="185" y="317"/>
                    <a:pt x="131" y="300"/>
                  </a:cubicBezTo>
                  <a:close/>
                  <a:moveTo>
                    <a:pt x="253" y="157"/>
                  </a:moveTo>
                  <a:cubicBezTo>
                    <a:pt x="247" y="155"/>
                    <a:pt x="244" y="149"/>
                    <a:pt x="246" y="143"/>
                  </a:cubicBezTo>
                  <a:cubicBezTo>
                    <a:pt x="246" y="141"/>
                    <a:pt x="258" y="104"/>
                    <a:pt x="289" y="88"/>
                  </a:cubicBezTo>
                  <a:cubicBezTo>
                    <a:pt x="306" y="79"/>
                    <a:pt x="325" y="78"/>
                    <a:pt x="345" y="84"/>
                  </a:cubicBezTo>
                  <a:cubicBezTo>
                    <a:pt x="365" y="90"/>
                    <a:pt x="380" y="102"/>
                    <a:pt x="389" y="119"/>
                  </a:cubicBezTo>
                  <a:cubicBezTo>
                    <a:pt x="404" y="150"/>
                    <a:pt x="392" y="187"/>
                    <a:pt x="392" y="188"/>
                  </a:cubicBezTo>
                  <a:cubicBezTo>
                    <a:pt x="390" y="194"/>
                    <a:pt x="383" y="198"/>
                    <a:pt x="377" y="196"/>
                  </a:cubicBezTo>
                  <a:cubicBezTo>
                    <a:pt x="371" y="194"/>
                    <a:pt x="368" y="187"/>
                    <a:pt x="370" y="181"/>
                  </a:cubicBezTo>
                  <a:cubicBezTo>
                    <a:pt x="370" y="181"/>
                    <a:pt x="379" y="152"/>
                    <a:pt x="368" y="129"/>
                  </a:cubicBezTo>
                  <a:cubicBezTo>
                    <a:pt x="362" y="118"/>
                    <a:pt x="352" y="111"/>
                    <a:pt x="338" y="106"/>
                  </a:cubicBezTo>
                  <a:cubicBezTo>
                    <a:pt x="323" y="101"/>
                    <a:pt x="311" y="102"/>
                    <a:pt x="300" y="108"/>
                  </a:cubicBezTo>
                  <a:cubicBezTo>
                    <a:pt x="277" y="120"/>
                    <a:pt x="268" y="149"/>
                    <a:pt x="268" y="149"/>
                  </a:cubicBezTo>
                  <a:cubicBezTo>
                    <a:pt x="266" y="156"/>
                    <a:pt x="260" y="159"/>
                    <a:pt x="253" y="157"/>
                  </a:cubicBezTo>
                  <a:cubicBezTo>
                    <a:pt x="253" y="157"/>
                    <a:pt x="253" y="157"/>
                    <a:pt x="253" y="157"/>
                  </a:cubicBezTo>
                  <a:close/>
                  <a:moveTo>
                    <a:pt x="10" y="80"/>
                  </a:moveTo>
                  <a:cubicBezTo>
                    <a:pt x="4" y="78"/>
                    <a:pt x="0" y="72"/>
                    <a:pt x="2" y="66"/>
                  </a:cubicBezTo>
                  <a:cubicBezTo>
                    <a:pt x="3" y="64"/>
                    <a:pt x="14" y="27"/>
                    <a:pt x="45" y="10"/>
                  </a:cubicBezTo>
                  <a:cubicBezTo>
                    <a:pt x="62" y="2"/>
                    <a:pt x="81" y="0"/>
                    <a:pt x="101" y="7"/>
                  </a:cubicBezTo>
                  <a:cubicBezTo>
                    <a:pt x="122" y="13"/>
                    <a:pt x="136" y="25"/>
                    <a:pt x="145" y="42"/>
                  </a:cubicBezTo>
                  <a:cubicBezTo>
                    <a:pt x="161" y="73"/>
                    <a:pt x="149" y="110"/>
                    <a:pt x="148" y="111"/>
                  </a:cubicBezTo>
                  <a:cubicBezTo>
                    <a:pt x="146" y="117"/>
                    <a:pt x="139" y="121"/>
                    <a:pt x="133" y="119"/>
                  </a:cubicBezTo>
                  <a:cubicBezTo>
                    <a:pt x="127" y="116"/>
                    <a:pt x="124" y="110"/>
                    <a:pt x="126" y="104"/>
                  </a:cubicBezTo>
                  <a:cubicBezTo>
                    <a:pt x="126" y="104"/>
                    <a:pt x="136" y="75"/>
                    <a:pt x="124" y="52"/>
                  </a:cubicBezTo>
                  <a:cubicBezTo>
                    <a:pt x="119" y="41"/>
                    <a:pt x="109" y="33"/>
                    <a:pt x="94" y="29"/>
                  </a:cubicBezTo>
                  <a:cubicBezTo>
                    <a:pt x="80" y="24"/>
                    <a:pt x="67" y="25"/>
                    <a:pt x="56" y="31"/>
                  </a:cubicBezTo>
                  <a:cubicBezTo>
                    <a:pt x="34" y="43"/>
                    <a:pt x="24" y="72"/>
                    <a:pt x="24" y="72"/>
                  </a:cubicBezTo>
                  <a:cubicBezTo>
                    <a:pt x="22" y="78"/>
                    <a:pt x="16" y="82"/>
                    <a:pt x="10" y="80"/>
                  </a:cubicBezTo>
                  <a:cubicBezTo>
                    <a:pt x="10" y="80"/>
                    <a:pt x="10" y="80"/>
                    <a:pt x="10" y="80"/>
                  </a:cubicBez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sp>
          <p:nvSpPr>
            <p:cNvPr id="16" name="Freeform 85"/>
            <p:cNvSpPr>
              <a:spLocks noEditPoints="1"/>
            </p:cNvSpPr>
            <p:nvPr/>
          </p:nvSpPr>
          <p:spPr bwMode="auto">
            <a:xfrm>
              <a:off x="5402263" y="3009900"/>
              <a:ext cx="147638" cy="1122363"/>
            </a:xfrm>
            <a:custGeom>
              <a:avLst/>
              <a:gdLst>
                <a:gd name="T0" fmla="*/ 0 w 74"/>
                <a:gd name="T1" fmla="*/ 525 h 562"/>
                <a:gd name="T2" fmla="*/ 37 w 74"/>
                <a:gd name="T3" fmla="*/ 489 h 562"/>
                <a:gd name="T4" fmla="*/ 74 w 74"/>
                <a:gd name="T5" fmla="*/ 525 h 562"/>
                <a:gd name="T6" fmla="*/ 37 w 74"/>
                <a:gd name="T7" fmla="*/ 562 h 562"/>
                <a:gd name="T8" fmla="*/ 0 w 74"/>
                <a:gd name="T9" fmla="*/ 525 h 562"/>
                <a:gd name="T10" fmla="*/ 62 w 74"/>
                <a:gd name="T11" fmla="*/ 0 h 562"/>
                <a:gd name="T12" fmla="*/ 56 w 74"/>
                <a:gd name="T13" fmla="*/ 415 h 562"/>
                <a:gd name="T14" fmla="*/ 15 w 74"/>
                <a:gd name="T15" fmla="*/ 415 h 562"/>
                <a:gd name="T16" fmla="*/ 9 w 74"/>
                <a:gd name="T17" fmla="*/ 0 h 562"/>
                <a:gd name="T18" fmla="*/ 62 w 74"/>
                <a:gd name="T19"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562">
                  <a:moveTo>
                    <a:pt x="0" y="525"/>
                  </a:moveTo>
                  <a:cubicBezTo>
                    <a:pt x="0" y="505"/>
                    <a:pt x="17" y="489"/>
                    <a:pt x="37" y="489"/>
                  </a:cubicBezTo>
                  <a:cubicBezTo>
                    <a:pt x="58" y="489"/>
                    <a:pt x="74" y="505"/>
                    <a:pt x="74" y="525"/>
                  </a:cubicBezTo>
                  <a:cubicBezTo>
                    <a:pt x="74" y="546"/>
                    <a:pt x="58" y="562"/>
                    <a:pt x="37" y="562"/>
                  </a:cubicBezTo>
                  <a:cubicBezTo>
                    <a:pt x="17" y="562"/>
                    <a:pt x="0" y="546"/>
                    <a:pt x="0" y="525"/>
                  </a:cubicBezTo>
                  <a:close/>
                  <a:moveTo>
                    <a:pt x="62" y="0"/>
                  </a:moveTo>
                  <a:cubicBezTo>
                    <a:pt x="56" y="415"/>
                    <a:pt x="56" y="415"/>
                    <a:pt x="56" y="415"/>
                  </a:cubicBezTo>
                  <a:cubicBezTo>
                    <a:pt x="15" y="415"/>
                    <a:pt x="15" y="415"/>
                    <a:pt x="15" y="415"/>
                  </a:cubicBezTo>
                  <a:cubicBezTo>
                    <a:pt x="9" y="0"/>
                    <a:pt x="9" y="0"/>
                    <a:pt x="9" y="0"/>
                  </a:cubicBezTo>
                  <a:lnTo>
                    <a:pt x="62" y="0"/>
                  </a:lnTo>
                  <a:close/>
                </a:path>
              </a:pathLst>
            </a:custGeom>
            <a:solidFill>
              <a:srgbClr val="14BAE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endParaRPr lang="fr-FR" sz="1350">
                <a:solidFill>
                  <a:prstClr val="white"/>
                </a:solidFill>
                <a:latin typeface="Calibri"/>
              </a:endParaRPr>
            </a:p>
          </p:txBody>
        </p:sp>
      </p:grpSp>
      <p:sp>
        <p:nvSpPr>
          <p:cNvPr id="19" name="ZoneTexte 18"/>
          <p:cNvSpPr txBox="1"/>
          <p:nvPr/>
        </p:nvSpPr>
        <p:spPr>
          <a:xfrm>
            <a:off x="3208866" y="4124833"/>
            <a:ext cx="2816337" cy="300082"/>
          </a:xfrm>
          <a:prstGeom prst="rect">
            <a:avLst/>
          </a:prstGeom>
          <a:noFill/>
        </p:spPr>
        <p:txBody>
          <a:bodyPr wrap="square" rtlCol="0">
            <a:spAutoFit/>
          </a:bodyPr>
          <a:lstStyle/>
          <a:p>
            <a:pPr algn="ctr" defTabSz="685800"/>
            <a:r>
              <a:rPr lang="fr-FR" sz="1350" b="1" err="1">
                <a:solidFill>
                  <a:prstClr val="white"/>
                </a:solidFill>
                <a:latin typeface="Verdana" charset="0"/>
                <a:ea typeface="Verdana" charset="0"/>
                <a:cs typeface="Verdana" charset="0"/>
              </a:rPr>
              <a:t>univ-angers.fr</a:t>
            </a:r>
            <a:endParaRPr lang="fr-FR" sz="1350" b="1">
              <a:solidFill>
                <a:prstClr val="white"/>
              </a:solidFill>
              <a:latin typeface="Verdana" charset="0"/>
              <a:ea typeface="Verdana" charset="0"/>
              <a:cs typeface="Verdana" charset="0"/>
            </a:endParaRPr>
          </a:p>
        </p:txBody>
      </p:sp>
    </p:spTree>
    <p:extLst>
      <p:ext uri="{BB962C8B-B14F-4D97-AF65-F5344CB8AC3E}">
        <p14:creationId xmlns:p14="http://schemas.microsoft.com/office/powerpoint/2010/main" val="428714180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24FEF0-CF31-5DD1-3992-4E23A008748F}"/>
              </a:ext>
            </a:extLst>
          </p:cNvPr>
          <p:cNvSpPr>
            <a:spLocks noGrp="1"/>
          </p:cNvSpPr>
          <p:nvPr>
            <p:ph type="title"/>
          </p:nvPr>
        </p:nvSpPr>
        <p:spPr/>
        <p:txBody>
          <a:bodyPr/>
          <a:lstStyle/>
          <a:p>
            <a:r>
              <a:rPr lang="fr-FR"/>
              <a:t>ESR Mission</a:t>
            </a:r>
          </a:p>
        </p:txBody>
      </p:sp>
      <p:sp>
        <p:nvSpPr>
          <p:cNvPr id="3" name="Espace réservé du contenu 2">
            <a:extLst>
              <a:ext uri="{FF2B5EF4-FFF2-40B4-BE49-F238E27FC236}">
                <a16:creationId xmlns:a16="http://schemas.microsoft.com/office/drawing/2014/main" id="{BE20A282-4980-0514-FF54-40E99D486855}"/>
              </a:ext>
            </a:extLst>
          </p:cNvPr>
          <p:cNvSpPr>
            <a:spLocks noGrp="1"/>
          </p:cNvSpPr>
          <p:nvPr>
            <p:ph idx="1"/>
          </p:nvPr>
        </p:nvSpPr>
        <p:spPr/>
        <p:txBody>
          <a:bodyPr vert="horz" lIns="91440" tIns="45720" rIns="91440" bIns="45720" rtlCol="0" anchor="t">
            <a:normAutofit/>
          </a:bodyPr>
          <a:lstStyle/>
          <a:p>
            <a:r>
              <a:rPr lang="fr-FR">
                <a:latin typeface="Verdana"/>
                <a:ea typeface="Verdana"/>
              </a:rPr>
              <a:t>En amont de ce process :</a:t>
            </a:r>
          </a:p>
          <a:p>
            <a:pPr>
              <a:buFontTx/>
              <a:buChar char="-"/>
            </a:pPr>
            <a:r>
              <a:rPr lang="fr-FR">
                <a:latin typeface="Verdana"/>
                <a:ea typeface="Verdana"/>
              </a:rPr>
              <a:t>création d’un FUA de demande de mission commun et uniformisé</a:t>
            </a:r>
            <a:endParaRPr lang="fr-FR"/>
          </a:p>
          <a:p>
            <a:pPr>
              <a:buFontTx/>
              <a:buChar char="-"/>
            </a:pPr>
            <a:r>
              <a:rPr lang="fr-FR">
                <a:latin typeface="Verdana"/>
                <a:ea typeface="Verdana"/>
              </a:rPr>
              <a:t>réflexion sur les demandes de missions à l’étranger car le Fonctionnaire Sécurité Défense sera intégré à l’outil</a:t>
            </a:r>
          </a:p>
          <a:p>
            <a:r>
              <a:rPr lang="fr-FR">
                <a:latin typeface="Verdana"/>
                <a:ea typeface="Verdana"/>
              </a:rPr>
              <a:t>Pour un bon fonctionnement de l’outil, une Team Notilus sera mise en place</a:t>
            </a:r>
          </a:p>
          <a:p>
            <a:r>
              <a:rPr lang="fr-FR">
                <a:latin typeface="Verdana"/>
                <a:ea typeface="Verdana"/>
              </a:rPr>
              <a:t>La communication débutera à la rentrée universitaire.</a:t>
            </a:r>
          </a:p>
        </p:txBody>
      </p:sp>
    </p:spTree>
    <p:extLst>
      <p:ext uri="{BB962C8B-B14F-4D97-AF65-F5344CB8AC3E}">
        <p14:creationId xmlns:p14="http://schemas.microsoft.com/office/powerpoint/2010/main" val="3864872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a:bodyPr>
          <a:lstStyle/>
          <a:p>
            <a:r>
              <a:rPr lang="fr-FR">
                <a:latin typeface="Verdana"/>
                <a:ea typeface="Verdana"/>
              </a:rPr>
              <a:t>Remplacement d'Apogée</a:t>
            </a:r>
            <a:endParaRPr lang="fr-FR"/>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8</a:t>
            </a:fld>
            <a:endParaRPr lang="fr-FR"/>
          </a:p>
        </p:txBody>
      </p:sp>
      <p:sp>
        <p:nvSpPr>
          <p:cNvPr id="6" name="Content Placeholder 5">
            <a:extLst>
              <a:ext uri="{FF2B5EF4-FFF2-40B4-BE49-F238E27FC236}">
                <a16:creationId xmlns:a16="http://schemas.microsoft.com/office/drawing/2014/main" id="{24E0EF37-44A5-2AF4-7F91-0EDD6C573E77}"/>
              </a:ext>
            </a:extLst>
          </p:cNvPr>
          <p:cNvSpPr>
            <a:spLocks noGrp="1"/>
          </p:cNvSpPr>
          <p:nvPr>
            <p:ph idx="1"/>
          </p:nvPr>
        </p:nvSpPr>
        <p:spPr>
          <a:xfrm>
            <a:off x="628650" y="1500996"/>
            <a:ext cx="8259138" cy="4675967"/>
          </a:xfrm>
        </p:spPr>
        <p:txBody>
          <a:bodyPr vert="horz" lIns="91440" tIns="45720" rIns="91440" bIns="45720" rtlCol="0" anchor="t">
            <a:normAutofit/>
          </a:bodyPr>
          <a:lstStyle/>
          <a:p>
            <a:r>
              <a:rPr lang="fr-FR" sz="2400">
                <a:latin typeface="Verdana"/>
                <a:ea typeface="Verdana"/>
              </a:rPr>
              <a:t>Etude lancée par DEVEC et DDN </a:t>
            </a:r>
            <a:endParaRPr lang="fr-FR" sz="2400"/>
          </a:p>
          <a:p>
            <a:r>
              <a:rPr lang="fr-FR" sz="2400">
                <a:latin typeface="Verdana"/>
                <a:ea typeface="Verdana"/>
              </a:rPr>
              <a:t>Brique majeure du SI </a:t>
            </a:r>
          </a:p>
          <a:p>
            <a:endParaRPr lang="fr-FR" sz="2400">
              <a:latin typeface="Verdana"/>
              <a:ea typeface="Verdana"/>
            </a:endParaRPr>
          </a:p>
          <a:p>
            <a:r>
              <a:rPr lang="fr-FR" sz="2400">
                <a:latin typeface="Verdana"/>
                <a:ea typeface="Verdana"/>
              </a:rPr>
              <a:t>Solution </a:t>
            </a:r>
            <a:r>
              <a:rPr lang="fr-FR" sz="2400" err="1">
                <a:latin typeface="Verdana"/>
                <a:ea typeface="Verdana"/>
              </a:rPr>
              <a:t>Pegase</a:t>
            </a:r>
            <a:endParaRPr lang="fr-FR" sz="2400">
              <a:latin typeface="Verdana"/>
              <a:ea typeface="Verdana"/>
            </a:endParaRPr>
          </a:p>
          <a:p>
            <a:endParaRPr lang="fr-FR" sz="2400">
              <a:latin typeface="Verdana"/>
              <a:ea typeface="Verdana"/>
            </a:endParaRPr>
          </a:p>
          <a:p>
            <a:r>
              <a:rPr lang="fr-FR" sz="2400">
                <a:latin typeface="Verdana"/>
                <a:ea typeface="Verdana"/>
              </a:rPr>
              <a:t>Dossier préparé par DEVEC et DDN </a:t>
            </a:r>
          </a:p>
          <a:p>
            <a:pPr lvl="1"/>
            <a:r>
              <a:rPr lang="fr-FR" sz="1800">
                <a:latin typeface="Verdana"/>
                <a:ea typeface="Verdana"/>
              </a:rPr>
              <a:t>Équipe projet </a:t>
            </a:r>
          </a:p>
          <a:p>
            <a:pPr lvl="1"/>
            <a:r>
              <a:rPr lang="fr-FR" sz="1800">
                <a:latin typeface="Verdana"/>
                <a:ea typeface="Verdana"/>
              </a:rPr>
              <a:t>Chef de projet</a:t>
            </a:r>
          </a:p>
          <a:p>
            <a:pPr lvl="1"/>
            <a:r>
              <a:rPr lang="fr-FR" sz="1800">
                <a:latin typeface="Verdana"/>
                <a:ea typeface="Verdana"/>
              </a:rPr>
              <a:t>Chiffrage solution et moyens humains demandés</a:t>
            </a:r>
          </a:p>
          <a:p>
            <a:pPr lvl="1"/>
            <a:endParaRPr lang="fr-FR" sz="2000">
              <a:latin typeface="Verdana"/>
              <a:ea typeface="Verdana"/>
            </a:endParaRPr>
          </a:p>
          <a:p>
            <a:pPr marL="457200" lvl="1" indent="0">
              <a:buNone/>
            </a:pPr>
            <a:r>
              <a:rPr lang="fr-FR" sz="2000">
                <a:latin typeface="Verdana"/>
                <a:ea typeface="Verdana"/>
              </a:rPr>
              <a:t>Réunion DGS  à venir</a:t>
            </a:r>
          </a:p>
          <a:p>
            <a:pPr marL="0" indent="0">
              <a:buNone/>
            </a:pPr>
            <a:endParaRPr lang="en-US" sz="1600" b="1"/>
          </a:p>
        </p:txBody>
      </p:sp>
    </p:spTree>
    <p:extLst>
      <p:ext uri="{BB962C8B-B14F-4D97-AF65-F5344CB8AC3E}">
        <p14:creationId xmlns:p14="http://schemas.microsoft.com/office/powerpoint/2010/main" val="1312850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E41D0DD6-1C8A-8B56-7E8D-D8E214CB1490}"/>
              </a:ext>
            </a:extLst>
          </p:cNvPr>
          <p:cNvCxnSpPr>
            <a:cxnSpLocks/>
          </p:cNvCxnSpPr>
          <p:nvPr/>
        </p:nvCxnSpPr>
        <p:spPr>
          <a:xfrm flipV="1">
            <a:off x="713091" y="4478569"/>
            <a:ext cx="8131995" cy="23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F841B1A-14FE-940A-75D3-45956CE05766}"/>
              </a:ext>
            </a:extLst>
          </p:cNvPr>
          <p:cNvCxnSpPr/>
          <p:nvPr/>
        </p:nvCxnSpPr>
        <p:spPr>
          <a:xfrm flipV="1">
            <a:off x="674563" y="3149351"/>
            <a:ext cx="6815619" cy="16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DC250BFF-1083-4520-87F3-30670CAAD027}"/>
              </a:ext>
            </a:extLst>
          </p:cNvPr>
          <p:cNvSpPr>
            <a:spLocks noGrp="1"/>
          </p:cNvSpPr>
          <p:nvPr>
            <p:ph type="title"/>
          </p:nvPr>
        </p:nvSpPr>
        <p:spPr/>
        <p:txBody>
          <a:bodyPr>
            <a:normAutofit fontScale="90000"/>
          </a:bodyPr>
          <a:lstStyle/>
          <a:p>
            <a:r>
              <a:rPr lang="fr-FR">
                <a:latin typeface="Verdana"/>
                <a:ea typeface="Verdana"/>
              </a:rPr>
              <a:t>Remplacement d'Apogée par </a:t>
            </a:r>
            <a:r>
              <a:rPr lang="fr-FR" err="1">
                <a:latin typeface="Verdana"/>
                <a:ea typeface="Verdana"/>
              </a:rPr>
              <a:t>Pegase</a:t>
            </a:r>
            <a:endParaRPr lang="en-US" err="1"/>
          </a:p>
        </p:txBody>
      </p:sp>
      <p:sp>
        <p:nvSpPr>
          <p:cNvPr id="4" name="Espace réservé du numéro de diapositive 3">
            <a:extLst>
              <a:ext uri="{FF2B5EF4-FFF2-40B4-BE49-F238E27FC236}">
                <a16:creationId xmlns:a16="http://schemas.microsoft.com/office/drawing/2014/main" id="{218802B0-C389-4FEE-B7FE-EFF6E6C57C8A}"/>
              </a:ext>
            </a:extLst>
          </p:cNvPr>
          <p:cNvSpPr>
            <a:spLocks noGrp="1"/>
          </p:cNvSpPr>
          <p:nvPr>
            <p:ph type="sldNum" sz="quarter" idx="12"/>
          </p:nvPr>
        </p:nvSpPr>
        <p:spPr>
          <a:xfrm>
            <a:off x="274638" y="6315868"/>
            <a:ext cx="563562" cy="365125"/>
          </a:xfrm>
          <a:prstGeom prst="rect">
            <a:avLst/>
          </a:prstGeom>
        </p:spPr>
        <p:txBody>
          <a:bodyPr anchor="ctr" anchorCtr="0"/>
          <a:lstStyle>
            <a:defPPr>
              <a:defRPr lang="fr-FR"/>
            </a:defPPr>
            <a:lvl1pPr marL="0" algn="l" defTabSz="914400" rtl="0" eaLnBrk="1" latinLnBrk="0" hangingPunct="1">
              <a:defRPr sz="1200" kern="1200">
                <a:solidFill>
                  <a:srgbClr val="C6C6C6"/>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9402C8-AAF6-430C-9C4F-B768B719CBA8}" type="slidenum">
              <a:rPr lang="fr-FR" smtClean="0"/>
              <a:pPr/>
              <a:t>9</a:t>
            </a:fld>
            <a:endParaRPr lang="fr-FR"/>
          </a:p>
        </p:txBody>
      </p:sp>
      <p:sp>
        <p:nvSpPr>
          <p:cNvPr id="6" name="Content Placeholder 5">
            <a:extLst>
              <a:ext uri="{FF2B5EF4-FFF2-40B4-BE49-F238E27FC236}">
                <a16:creationId xmlns:a16="http://schemas.microsoft.com/office/drawing/2014/main" id="{24E0EF37-44A5-2AF4-7F91-0EDD6C573E77}"/>
              </a:ext>
            </a:extLst>
          </p:cNvPr>
          <p:cNvSpPr>
            <a:spLocks noGrp="1"/>
          </p:cNvSpPr>
          <p:nvPr>
            <p:ph idx="1"/>
          </p:nvPr>
        </p:nvSpPr>
        <p:spPr>
          <a:xfrm>
            <a:off x="628650" y="1500996"/>
            <a:ext cx="8259138" cy="4675967"/>
          </a:xfrm>
        </p:spPr>
        <p:txBody>
          <a:bodyPr vert="horz" lIns="91440" tIns="45720" rIns="91440" bIns="45720" rtlCol="0" anchor="t">
            <a:normAutofit/>
          </a:bodyPr>
          <a:lstStyle/>
          <a:p>
            <a:r>
              <a:rPr lang="fr-FR" sz="2400">
                <a:latin typeface="Verdana"/>
                <a:ea typeface="Verdana"/>
              </a:rPr>
              <a:t>Déploiement en 3 semestres ou 5 semestres :</a:t>
            </a:r>
            <a:endParaRPr lang="fr-FR" sz="2400"/>
          </a:p>
          <a:p>
            <a:endParaRPr lang="fr-FR" sz="2400"/>
          </a:p>
          <a:p>
            <a:pPr>
              <a:buFont typeface="Wingdings" panose="020B0604020202020204" pitchFamily="34" charset="0"/>
              <a:buChar char="Ø"/>
            </a:pPr>
            <a:r>
              <a:rPr lang="fr-FR" sz="2000" b="1">
                <a:latin typeface="Verdana"/>
                <a:ea typeface="Verdana"/>
              </a:rPr>
              <a:t> 3 semestres</a:t>
            </a:r>
          </a:p>
          <a:p>
            <a:pPr marL="0" indent="0">
              <a:buNone/>
            </a:pPr>
            <a:endParaRPr lang="fr-FR" sz="2400"/>
          </a:p>
          <a:p>
            <a:pPr marL="0" indent="0">
              <a:buNone/>
            </a:pPr>
            <a:endParaRPr lang="fr-FR" sz="2400"/>
          </a:p>
          <a:p>
            <a:pPr>
              <a:buFont typeface="Wingdings" panose="020B0604020202020204" pitchFamily="34" charset="0"/>
              <a:buChar char="Ø"/>
            </a:pPr>
            <a:r>
              <a:rPr lang="fr-FR" sz="2400">
                <a:latin typeface="Verdana"/>
                <a:ea typeface="Verdana"/>
              </a:rPr>
              <a:t> </a:t>
            </a:r>
            <a:r>
              <a:rPr lang="fr-FR" sz="2000" b="1">
                <a:latin typeface="Verdana"/>
                <a:ea typeface="Verdana"/>
              </a:rPr>
              <a:t>5 semestres</a:t>
            </a:r>
            <a:endParaRPr lang="fr-FR" sz="2400"/>
          </a:p>
          <a:p>
            <a:pPr marL="0" indent="0">
              <a:buNone/>
            </a:pPr>
            <a:endParaRPr lang="fr-FR" sz="2400"/>
          </a:p>
          <a:p>
            <a:pPr marL="0" indent="0">
              <a:buNone/>
            </a:pPr>
            <a:endParaRPr lang="fr-FR" sz="2400"/>
          </a:p>
          <a:p>
            <a:pPr marL="0" indent="0" algn="ctr">
              <a:buNone/>
            </a:pPr>
            <a:r>
              <a:rPr lang="fr-FR" sz="1600">
                <a:latin typeface="Verdana"/>
                <a:ea typeface="Verdana"/>
              </a:rPr>
              <a:t>Suite au déploiement, </a:t>
            </a:r>
            <a:r>
              <a:rPr lang="fr-FR" sz="1600" b="1">
                <a:latin typeface="Verdana"/>
                <a:ea typeface="Verdana"/>
              </a:rPr>
              <a:t>2 semestres d'accompagnement complémentaires</a:t>
            </a:r>
            <a:endParaRPr lang="fr-FR" sz="1600" b="1"/>
          </a:p>
        </p:txBody>
      </p:sp>
      <p:sp>
        <p:nvSpPr>
          <p:cNvPr id="3" name="Rectangle: Rounded Corners 2">
            <a:extLst>
              <a:ext uri="{FF2B5EF4-FFF2-40B4-BE49-F238E27FC236}">
                <a16:creationId xmlns:a16="http://schemas.microsoft.com/office/drawing/2014/main" id="{94697E1A-15DD-6095-F40B-6101DDCF7511}"/>
              </a:ext>
            </a:extLst>
          </p:cNvPr>
          <p:cNvSpPr/>
          <p:nvPr/>
        </p:nvSpPr>
        <p:spPr>
          <a:xfrm>
            <a:off x="841197" y="2915292"/>
            <a:ext cx="1110893" cy="423808"/>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cs typeface="Calibri"/>
              </a:rPr>
              <a:t>Installation</a:t>
            </a:r>
            <a:endParaRPr lang="en-US" sz="1200"/>
          </a:p>
        </p:txBody>
      </p:sp>
      <p:sp>
        <p:nvSpPr>
          <p:cNvPr id="5" name="Rectangle: Rounded Corners 4">
            <a:extLst>
              <a:ext uri="{FF2B5EF4-FFF2-40B4-BE49-F238E27FC236}">
                <a16:creationId xmlns:a16="http://schemas.microsoft.com/office/drawing/2014/main" id="{1D25FCDA-BBE6-1FC3-BBCD-BAE36D2F3F66}"/>
              </a:ext>
            </a:extLst>
          </p:cNvPr>
          <p:cNvSpPr/>
          <p:nvPr/>
        </p:nvSpPr>
        <p:spPr>
          <a:xfrm>
            <a:off x="2149546" y="2915292"/>
            <a:ext cx="1110893" cy="423808"/>
          </a:xfrm>
          <a:prstGeom prst="round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cs typeface="Calibri"/>
              </a:rPr>
              <a:t>Découverte</a:t>
            </a:r>
            <a:endParaRPr lang="en-US" sz="1200" err="1"/>
          </a:p>
        </p:txBody>
      </p:sp>
      <p:sp>
        <p:nvSpPr>
          <p:cNvPr id="7" name="Rectangle: Rounded Corners 6">
            <a:extLst>
              <a:ext uri="{FF2B5EF4-FFF2-40B4-BE49-F238E27FC236}">
                <a16:creationId xmlns:a16="http://schemas.microsoft.com/office/drawing/2014/main" id="{A8552721-F6E2-E9BD-5443-44E86F899622}"/>
              </a:ext>
            </a:extLst>
          </p:cNvPr>
          <p:cNvSpPr/>
          <p:nvPr/>
        </p:nvSpPr>
        <p:spPr>
          <a:xfrm>
            <a:off x="3457896" y="2915291"/>
            <a:ext cx="1110893" cy="423808"/>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Appropriation</a:t>
            </a:r>
            <a:endParaRPr lang="en-US" sz="1200"/>
          </a:p>
        </p:txBody>
      </p:sp>
      <p:sp>
        <p:nvSpPr>
          <p:cNvPr id="8" name="Rectangle: Rounded Corners 7">
            <a:extLst>
              <a:ext uri="{FF2B5EF4-FFF2-40B4-BE49-F238E27FC236}">
                <a16:creationId xmlns:a16="http://schemas.microsoft.com/office/drawing/2014/main" id="{786C2C04-9935-18DF-C15C-80F11140A858}"/>
              </a:ext>
            </a:extLst>
          </p:cNvPr>
          <p:cNvSpPr/>
          <p:nvPr/>
        </p:nvSpPr>
        <p:spPr>
          <a:xfrm>
            <a:off x="4766246" y="2915290"/>
            <a:ext cx="1110893" cy="423808"/>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Tests</a:t>
            </a:r>
            <a:endParaRPr lang="en-US" sz="1200"/>
          </a:p>
        </p:txBody>
      </p:sp>
      <p:sp>
        <p:nvSpPr>
          <p:cNvPr id="9" name="Rectangle: Rounded Corners 8">
            <a:extLst>
              <a:ext uri="{FF2B5EF4-FFF2-40B4-BE49-F238E27FC236}">
                <a16:creationId xmlns:a16="http://schemas.microsoft.com/office/drawing/2014/main" id="{8E2B87FF-F204-00EA-7A5A-0D5CA3B54C54}"/>
              </a:ext>
            </a:extLst>
          </p:cNvPr>
          <p:cNvSpPr/>
          <p:nvPr/>
        </p:nvSpPr>
        <p:spPr>
          <a:xfrm>
            <a:off x="6074595" y="2915290"/>
            <a:ext cx="1110893" cy="423808"/>
          </a:xfrm>
          <a:prstGeom prst="roundRect">
            <a:avLst/>
          </a:prstGeom>
          <a:solidFill>
            <a:srgbClr val="69B9EC"/>
          </a:solidFill>
          <a:ln>
            <a:solidFill>
              <a:srgbClr val="69B9E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Production</a:t>
            </a:r>
          </a:p>
        </p:txBody>
      </p:sp>
      <p:sp>
        <p:nvSpPr>
          <p:cNvPr id="15" name="Rectangle: Rounded Corners 14">
            <a:extLst>
              <a:ext uri="{FF2B5EF4-FFF2-40B4-BE49-F238E27FC236}">
                <a16:creationId xmlns:a16="http://schemas.microsoft.com/office/drawing/2014/main" id="{4F3622BE-1C48-4AAB-255C-5BFA359E293E}"/>
              </a:ext>
            </a:extLst>
          </p:cNvPr>
          <p:cNvSpPr/>
          <p:nvPr/>
        </p:nvSpPr>
        <p:spPr>
          <a:xfrm>
            <a:off x="841197" y="4257353"/>
            <a:ext cx="1110893" cy="423808"/>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cs typeface="Calibri"/>
              </a:rPr>
              <a:t>Installation</a:t>
            </a:r>
            <a:endParaRPr lang="en-US" sz="1200"/>
          </a:p>
        </p:txBody>
      </p:sp>
      <p:sp>
        <p:nvSpPr>
          <p:cNvPr id="16" name="Rectangle: Rounded Corners 15">
            <a:extLst>
              <a:ext uri="{FF2B5EF4-FFF2-40B4-BE49-F238E27FC236}">
                <a16:creationId xmlns:a16="http://schemas.microsoft.com/office/drawing/2014/main" id="{9088B901-FAED-A14A-AC24-1CC8A6655CC3}"/>
              </a:ext>
            </a:extLst>
          </p:cNvPr>
          <p:cNvSpPr/>
          <p:nvPr/>
        </p:nvSpPr>
        <p:spPr>
          <a:xfrm>
            <a:off x="2149546" y="4257353"/>
            <a:ext cx="1110893" cy="423808"/>
          </a:xfrm>
          <a:prstGeom prst="round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err="1">
                <a:cs typeface="Calibri"/>
              </a:rPr>
              <a:t>Découverte</a:t>
            </a:r>
            <a:endParaRPr lang="en-US" sz="1200" err="1"/>
          </a:p>
        </p:txBody>
      </p:sp>
      <p:sp>
        <p:nvSpPr>
          <p:cNvPr id="17" name="Rectangle: Rounded Corners 16">
            <a:extLst>
              <a:ext uri="{FF2B5EF4-FFF2-40B4-BE49-F238E27FC236}">
                <a16:creationId xmlns:a16="http://schemas.microsoft.com/office/drawing/2014/main" id="{1E0DF234-7B93-5116-ECAA-43DEF1C12745}"/>
              </a:ext>
            </a:extLst>
          </p:cNvPr>
          <p:cNvSpPr/>
          <p:nvPr/>
        </p:nvSpPr>
        <p:spPr>
          <a:xfrm>
            <a:off x="3457896" y="4257352"/>
            <a:ext cx="1110893" cy="423808"/>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Appropriation</a:t>
            </a:r>
            <a:endParaRPr lang="en-US" sz="1200"/>
          </a:p>
        </p:txBody>
      </p:sp>
      <p:sp>
        <p:nvSpPr>
          <p:cNvPr id="18" name="Rectangle: Rounded Corners 17">
            <a:extLst>
              <a:ext uri="{FF2B5EF4-FFF2-40B4-BE49-F238E27FC236}">
                <a16:creationId xmlns:a16="http://schemas.microsoft.com/office/drawing/2014/main" id="{987E88C9-87DE-5AD4-21B2-14568D9AC5F0}"/>
              </a:ext>
            </a:extLst>
          </p:cNvPr>
          <p:cNvSpPr/>
          <p:nvPr/>
        </p:nvSpPr>
        <p:spPr>
          <a:xfrm>
            <a:off x="4766246" y="4257351"/>
            <a:ext cx="1110893" cy="423808"/>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Tests</a:t>
            </a:r>
            <a:endParaRPr lang="en-US" sz="1200"/>
          </a:p>
        </p:txBody>
      </p:sp>
      <p:sp>
        <p:nvSpPr>
          <p:cNvPr id="19" name="Rectangle: Rounded Corners 18">
            <a:extLst>
              <a:ext uri="{FF2B5EF4-FFF2-40B4-BE49-F238E27FC236}">
                <a16:creationId xmlns:a16="http://schemas.microsoft.com/office/drawing/2014/main" id="{29F81A0D-5B88-08A7-41B7-66DC1645C08A}"/>
              </a:ext>
            </a:extLst>
          </p:cNvPr>
          <p:cNvSpPr/>
          <p:nvPr/>
        </p:nvSpPr>
        <p:spPr>
          <a:xfrm>
            <a:off x="6074595" y="4257351"/>
            <a:ext cx="1110893" cy="423808"/>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Formations</a:t>
            </a:r>
            <a:br>
              <a:rPr lang="en-US" sz="1200">
                <a:cs typeface="Calibri"/>
              </a:rPr>
            </a:br>
            <a:r>
              <a:rPr lang="en-US" sz="1200" err="1">
                <a:cs typeface="Calibri"/>
              </a:rPr>
              <a:t>pilotes</a:t>
            </a:r>
            <a:endParaRPr lang="en-US" err="1"/>
          </a:p>
        </p:txBody>
      </p:sp>
      <p:sp>
        <p:nvSpPr>
          <p:cNvPr id="20" name="Rectangle: Rounded Corners 19">
            <a:extLst>
              <a:ext uri="{FF2B5EF4-FFF2-40B4-BE49-F238E27FC236}">
                <a16:creationId xmlns:a16="http://schemas.microsoft.com/office/drawing/2014/main" id="{9CBB500B-90A4-EBED-67CF-D082C1447403}"/>
              </a:ext>
            </a:extLst>
          </p:cNvPr>
          <p:cNvSpPr/>
          <p:nvPr/>
        </p:nvSpPr>
        <p:spPr>
          <a:xfrm>
            <a:off x="7384550" y="4257350"/>
            <a:ext cx="1110893" cy="423808"/>
          </a:xfrm>
          <a:prstGeom prst="roundRect">
            <a:avLst/>
          </a:prstGeom>
          <a:solidFill>
            <a:srgbClr val="69B9EC"/>
          </a:solidFill>
          <a:ln>
            <a:solidFill>
              <a:srgbClr val="69B9E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Calibri"/>
              </a:rPr>
              <a:t>Production</a:t>
            </a:r>
          </a:p>
        </p:txBody>
      </p:sp>
    </p:spTree>
    <p:extLst>
      <p:ext uri="{BB962C8B-B14F-4D97-AF65-F5344CB8AC3E}">
        <p14:creationId xmlns:p14="http://schemas.microsoft.com/office/powerpoint/2010/main" val="36416602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147d9e7dc2122205fb1b393135fa8e95be45"/>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ivrable-FR-A4-Paysage-201609">
  <a:themeElements>
    <a:clrScheme name="Wavestone 2">
      <a:dk1>
        <a:srgbClr val="5F5F5F"/>
      </a:dk1>
      <a:lt1>
        <a:srgbClr val="FFFFFF"/>
      </a:lt1>
      <a:dk2>
        <a:srgbClr val="F4F3F0"/>
      </a:dk2>
      <a:lt2>
        <a:srgbClr val="503078"/>
      </a:lt2>
      <a:accent1>
        <a:srgbClr val="8C9B9C"/>
      </a:accent1>
      <a:accent2>
        <a:srgbClr val="CAC5B8"/>
      </a:accent2>
      <a:accent3>
        <a:srgbClr val="667E76"/>
      </a:accent3>
      <a:accent4>
        <a:srgbClr val="938481"/>
      </a:accent4>
      <a:accent5>
        <a:srgbClr val="048B9A"/>
      </a:accent5>
      <a:accent6>
        <a:srgbClr val="D1B4A6"/>
      </a:accent6>
      <a:hlink>
        <a:srgbClr val="048B9A"/>
      </a:hlink>
      <a:folHlink>
        <a:srgbClr val="048B9A"/>
      </a:folHlink>
    </a:clrScheme>
    <a:fontScheme name="Wavestone 2">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defPPr algn="ctr">
          <a:defRPr dirty="0" smtClean="0">
            <a:solidFill>
              <a:schemeClr val="bg2"/>
            </a:solidFill>
            <a:ea typeface="+mj-ea"/>
            <a:cs typeface="+mj-cs"/>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08000" rIns="108000" rtlCol="0">
        <a:spAutoFit/>
      </a:bodyPr>
      <a:lstStyle>
        <a:defPPr>
          <a:defRPr sz="1400" dirty="0" smtClean="0"/>
        </a:defPPr>
      </a:lstStyle>
    </a:txDef>
  </a:objectDefaults>
  <a:extraClrSchemeLst/>
  <a:extLst>
    <a:ext uri="{05A4C25C-085E-4340-85A3-A5531E510DB2}">
      <thm15:themeFamily xmlns:thm15="http://schemas.microsoft.com/office/thememl/2012/main" name="1.Livrable-FR-A4-Paysage-201609.potx" id="{FCD3306F-7B95-4C31-9348-D41334DD14B8}" vid="{F403B9CA-B509-487D-BCC2-78A399799CE8}"/>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5124F87E27A249A3E5FD8F38EE66B6" ma:contentTypeVersion="8" ma:contentTypeDescription="Crée un document." ma:contentTypeScope="" ma:versionID="c48e185e1733c2a7bbf0839185cf25a6">
  <xsd:schema xmlns:xsd="http://www.w3.org/2001/XMLSchema" xmlns:xs="http://www.w3.org/2001/XMLSchema" xmlns:p="http://schemas.microsoft.com/office/2006/metadata/properties" xmlns:ns2="c85ac62b-27f5-466b-a372-3296fbd6ea94" xmlns:ns3="14b81776-e133-4dce-b2e8-6afb0b38aa2f" targetNamespace="http://schemas.microsoft.com/office/2006/metadata/properties" ma:root="true" ma:fieldsID="0ab17e79f18687d7b559ed312f22019a" ns2:_="" ns3:_="">
    <xsd:import namespace="c85ac62b-27f5-466b-a372-3296fbd6ea94"/>
    <xsd:import namespace="14b81776-e133-4dce-b2e8-6afb0b38aa2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ac62b-27f5-466b-a372-3296fbd6ea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b81776-e133-4dce-b2e8-6afb0b38aa2f"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4b81776-e133-4dce-b2e8-6afb0b38aa2f">
      <UserInfo>
        <DisplayName>Christophe Delalande</DisplayName>
        <AccountId>21</AccountId>
        <AccountType/>
      </UserInfo>
      <UserInfo>
        <DisplayName>Jean-Jacques Plard</DisplayName>
        <AccountId>13</AccountId>
        <AccountType/>
      </UserInfo>
      <UserInfo>
        <DisplayName>CPN-Orga - Membres</DisplayName>
        <AccountId>7</AccountId>
        <AccountType/>
      </UserInfo>
      <UserInfo>
        <DisplayName>Olivier Bonnefoy</DisplayName>
        <AccountId>46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8FABF3-C1FC-4DC5-B78D-A32D2B3BBC47}">
  <ds:schemaRefs>
    <ds:schemaRef ds:uri="14b81776-e133-4dce-b2e8-6afb0b38aa2f"/>
    <ds:schemaRef ds:uri="c85ac62b-27f5-466b-a372-3296fbd6ea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5EC3839-6E11-4460-8B8E-A99F6FD854CE}">
  <ds:schemaRefs>
    <ds:schemaRef ds:uri="c85ac62b-27f5-466b-a372-3296fbd6ea94"/>
    <ds:schemaRef ds:uri="http://www.w3.org/XML/1998/namespace"/>
    <ds:schemaRef ds:uri="14b81776-e133-4dce-b2e8-6afb0b38aa2f"/>
    <ds:schemaRef ds:uri="http://purl.org/dc/elements/1.1/"/>
    <ds:schemaRef ds:uri="http://schemas.microsoft.com/office/2006/documentManagement/types"/>
    <ds:schemaRef ds:uri="http://purl.org/dc/terms/"/>
    <ds:schemaRef ds:uri="http://schemas.microsoft.com/office/infopath/2007/PartnerControls"/>
    <ds:schemaRef ds:uri="http://schemas.microsoft.com/office/2006/metadata/properti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12CCE84-2782-466D-8A69-84CC19A2D7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3208</Words>
  <Application>Microsoft Office PowerPoint</Application>
  <PresentationFormat>Affichage à l'écran (4:3)</PresentationFormat>
  <Paragraphs>551</Paragraphs>
  <Slides>60</Slides>
  <Notes>10</Notes>
  <HiddenSlides>1</HiddenSlides>
  <MMClips>0</MMClips>
  <ScaleCrop>false</ScaleCrop>
  <HeadingPairs>
    <vt:vector size="6" baseType="variant">
      <vt:variant>
        <vt:lpstr>Polices utilisées</vt:lpstr>
      </vt:variant>
      <vt:variant>
        <vt:i4>13</vt:i4>
      </vt:variant>
      <vt:variant>
        <vt:lpstr>Thème</vt:lpstr>
      </vt:variant>
      <vt:variant>
        <vt:i4>5</vt:i4>
      </vt:variant>
      <vt:variant>
        <vt:lpstr>Titres des diapositives</vt:lpstr>
      </vt:variant>
      <vt:variant>
        <vt:i4>60</vt:i4>
      </vt:variant>
    </vt:vector>
  </HeadingPairs>
  <TitlesOfParts>
    <vt:vector size="78" baseType="lpstr">
      <vt:lpstr>Arial</vt:lpstr>
      <vt:lpstr>Calibri</vt:lpstr>
      <vt:lpstr>Calibri Light</vt:lpstr>
      <vt:lpstr>Century Gothic</vt:lpstr>
      <vt:lpstr>LucidaGrande</vt:lpstr>
      <vt:lpstr>Symbol</vt:lpstr>
      <vt:lpstr>Tahoma</vt:lpstr>
      <vt:lpstr>Tempus Sans ITC</vt:lpstr>
      <vt:lpstr>Times New Roman</vt:lpstr>
      <vt:lpstr>UA Poppins Texte</vt:lpstr>
      <vt:lpstr>Verdana</vt:lpstr>
      <vt:lpstr>Wingdings</vt:lpstr>
      <vt:lpstr>WordVisi_MSFontService</vt:lpstr>
      <vt:lpstr>Thème Office</vt:lpstr>
      <vt:lpstr>1_Conception personnalisée</vt:lpstr>
      <vt:lpstr>Conception personnalisée</vt:lpstr>
      <vt:lpstr>4_Thème Office</vt:lpstr>
      <vt:lpstr>Livrable-FR-A4-Paysage-201609</vt:lpstr>
      <vt:lpstr>Commission Permanente du Numérique</vt:lpstr>
      <vt:lpstr>Ordre du jour</vt:lpstr>
      <vt:lpstr>Relevé de conclusions  CPN du 31 mars 2023</vt:lpstr>
      <vt:lpstr>Volet SI</vt:lpstr>
      <vt:lpstr>ESR Mission</vt:lpstr>
      <vt:lpstr>ESR Mission</vt:lpstr>
      <vt:lpstr>ESR Mission</vt:lpstr>
      <vt:lpstr>Remplacement d'Apogée</vt:lpstr>
      <vt:lpstr>Remplacement d'Apogée par Pegase</vt:lpstr>
      <vt:lpstr>Remplacement d'Apogée - Calendrier</vt:lpstr>
      <vt:lpstr>Point d'avancement du SIP</vt:lpstr>
      <vt:lpstr>Recours à une AMO pour l’acquisition et le déploiement d’un SIP</vt:lpstr>
      <vt:lpstr>Recours à une AMO pour l’acquisition et le déploiement d’un SIP</vt:lpstr>
      <vt:lpstr>Journée e-péda</vt:lpstr>
      <vt:lpstr>Présentation PowerPoint</vt:lpstr>
      <vt:lpstr>Retour sur la 8ème journée pédagogie de l’UA</vt:lpstr>
      <vt:lpstr>Présentation PowerPoint</vt:lpstr>
      <vt:lpstr>Les participants</vt:lpstr>
      <vt:lpstr>Présentation PowerPoint</vt:lpstr>
      <vt:lpstr>Présentation PowerPoint</vt:lpstr>
      <vt:lpstr>Les intervenants</vt:lpstr>
      <vt:lpstr>Présentation PowerPoint</vt:lpstr>
      <vt:lpstr>Les ateliers de l’après-midi</vt:lpstr>
      <vt:lpstr>Présentation PowerPoint</vt:lpstr>
      <vt:lpstr>Les missions du Lab’UA</vt:lpstr>
      <vt:lpstr>Présentation PowerPoint</vt:lpstr>
      <vt:lpstr>Comment travaillons-nous … au Lab’UA</vt:lpstr>
      <vt:lpstr>Présentation PowerPoint</vt:lpstr>
      <vt:lpstr>Présentation PowerPoint</vt:lpstr>
      <vt:lpstr>Cette année 2022 - 2023</vt:lpstr>
      <vt:lpstr>Présentation PowerPoint</vt:lpstr>
      <vt:lpstr>L’année prochaine ?</vt:lpstr>
      <vt:lpstr>Présentation PowerPoint</vt:lpstr>
      <vt:lpstr>Un anniversaire : les 10 ans de la journée pédagogie</vt:lpstr>
      <vt:lpstr>Présentation PowerPoint</vt:lpstr>
      <vt:lpstr>Présentation PowerPoint</vt:lpstr>
      <vt:lpstr>Présentation PowerPoint</vt:lpstr>
      <vt:lpstr>Présentation PowerPoint</vt:lpstr>
      <vt:lpstr>Présentation PowerPoint</vt:lpstr>
      <vt:lpstr>Sécurité du SI</vt:lpstr>
      <vt:lpstr>Cortex EDR</vt:lpstr>
      <vt:lpstr>Cortex EDR</vt:lpstr>
      <vt:lpstr>Administrateur local de son poste</vt:lpstr>
      <vt:lpstr>Exercice Cyberattaque</vt:lpstr>
      <vt:lpstr>Situation Partage</vt:lpstr>
      <vt:lpstr>SIEN</vt:lpstr>
      <vt:lpstr>Le réseau de l'Ouest Le Mans Angers Nantes est né</vt:lpstr>
      <vt:lpstr>Quelques infos</vt:lpstr>
      <vt:lpstr>Nouveaux projets : organisation</vt:lpstr>
      <vt:lpstr>Nouveaux Projets – Constats</vt:lpstr>
      <vt:lpstr>Nouveaux Projets – Exemple #1</vt:lpstr>
      <vt:lpstr>Nouveaux Projets – Exemples #2</vt:lpstr>
      <vt:lpstr>Nouveaux Projets – Proposition </vt:lpstr>
      <vt:lpstr>Investissement pédagogique</vt:lpstr>
      <vt:lpstr>Subvention Région</vt:lpstr>
      <vt:lpstr>Renouvellement pédagogique Sciences</vt:lpstr>
      <vt:lpstr>Questions diverses</vt:lpstr>
      <vt:lpstr>Séances CPN second semestre</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Schrafstetter</dc:creator>
  <cp:lastModifiedBy>Paola Pieroni</cp:lastModifiedBy>
  <cp:revision>2</cp:revision>
  <cp:lastPrinted>2020-06-18T16:33:05Z</cp:lastPrinted>
  <dcterms:created xsi:type="dcterms:W3CDTF">2017-09-01T12:55:01Z</dcterms:created>
  <dcterms:modified xsi:type="dcterms:W3CDTF">2023-09-04T10:03:41Z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0x010100315124F87E27A249A3E5FD8F38EE66B6</vt:lpwstr>
  </property>
  <property fmtid="{D5CDD505-2E9C-101B-9397-08002B2CF9AE}" pid="3" name="AuthorIds_UIVersion_1536">
    <vt:lpwstr>6</vt:lpwstr>
  </property>
</Properties>
</file>