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70" r:id="rId2"/>
    <p:sldId id="259" r:id="rId3"/>
    <p:sldId id="260" r:id="rId4"/>
    <p:sldId id="256" r:id="rId5"/>
    <p:sldId id="257" r:id="rId6"/>
    <p:sldId id="258" r:id="rId7"/>
    <p:sldId id="261" r:id="rId8"/>
    <p:sldId id="262" r:id="rId9"/>
    <p:sldId id="263" r:id="rId10"/>
    <p:sldId id="266" r:id="rId11"/>
    <p:sldId id="264" r:id="rId12"/>
    <p:sldId id="271" r:id="rId13"/>
    <p:sldId id="265" r:id="rId14"/>
    <p:sldId id="268" r:id="rId15"/>
    <p:sldId id="269" r:id="rId16"/>
  </p:sldIdLst>
  <p:sldSz cx="12192000" cy="6858000"/>
  <p:notesSz cx="6858000" cy="9144000"/>
  <p:custDataLst>
    <p:tags r:id="rId18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358B"/>
    <a:srgbClr val="0BBBEF"/>
    <a:srgbClr val="C6C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88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40867-C54B-462A-8E0C-81935D1D99B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14961-15F8-4E2B-A2AA-BD88BD8B2C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98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5BDE18-7311-4D84-95CA-5D3720DCD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5B82AA-5F66-49EA-B902-E3C9DEA7E7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F65899-6662-4A98-B504-821FCED8542D}"/>
              </a:ext>
            </a:extLst>
          </p:cNvPr>
          <p:cNvSpPr/>
          <p:nvPr userDrawn="1"/>
        </p:nvSpPr>
        <p:spPr>
          <a:xfrm>
            <a:off x="0" y="0"/>
            <a:ext cx="1201114" cy="2627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BF5822-830B-4B01-88D8-B7D29C796E95}"/>
              </a:ext>
            </a:extLst>
          </p:cNvPr>
          <p:cNvSpPr/>
          <p:nvPr userDrawn="1"/>
        </p:nvSpPr>
        <p:spPr>
          <a:xfrm>
            <a:off x="104775" y="95249"/>
            <a:ext cx="11988000" cy="6660000"/>
          </a:xfrm>
          <a:prstGeom prst="rect">
            <a:avLst/>
          </a:prstGeom>
          <a:noFill/>
          <a:ln w="215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65247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E8A04F6-BC06-49DE-AE35-07E6C02478C8}"/>
              </a:ext>
            </a:extLst>
          </p:cNvPr>
          <p:cNvSpPr/>
          <p:nvPr userDrawn="1"/>
        </p:nvSpPr>
        <p:spPr>
          <a:xfrm>
            <a:off x="476250" y="486172"/>
            <a:ext cx="11461750" cy="29499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E480EBF-863D-4F47-9684-06EAAECA7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232569"/>
            <a:ext cx="11474450" cy="2891631"/>
          </a:xfrm>
          <a:solidFill>
            <a:srgbClr val="A7358B"/>
          </a:solidFill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C19024-B985-4959-AA8E-F82FF5CB2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250" y="3537744"/>
            <a:ext cx="1097915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13185606-3890-4B8E-9299-0433A4EE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1694" y="6315868"/>
            <a:ext cx="6082506" cy="365125"/>
          </a:xfrm>
          <a:prstGeom prst="rect">
            <a:avLst/>
          </a:prstGeom>
        </p:spPr>
        <p:txBody>
          <a:bodyPr anchor="ctr" anchorCtr="0"/>
          <a:lstStyle>
            <a:lvl1pPr algn="l">
              <a:defRPr sz="1200">
                <a:solidFill>
                  <a:srgbClr val="C6C6C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Université d’Angers</a:t>
            </a:r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13B83DA9-F49E-4952-BC77-34F711FE9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638" y="6315868"/>
            <a:ext cx="563562" cy="365125"/>
          </a:xfrm>
          <a:prstGeom prst="rect">
            <a:avLst/>
          </a:prstGeom>
        </p:spPr>
        <p:txBody>
          <a:bodyPr anchor="ctr" anchorCtr="0"/>
          <a:lstStyle>
            <a:lvl1pPr algn="l">
              <a:defRPr sz="1200">
                <a:solidFill>
                  <a:srgbClr val="C6C6C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99402C8-AAF6-430C-9C4F-B768B719CBA8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E3533810-3173-41EA-9563-F3319D805AD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390053" y="5782233"/>
            <a:ext cx="3547947" cy="727085"/>
            <a:chOff x="5734051" y="4964113"/>
            <a:chExt cx="2060575" cy="422276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E407498-3F06-4FA2-95AA-BD7E83F354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34051" y="4964113"/>
              <a:ext cx="357188" cy="346075"/>
            </a:xfrm>
            <a:custGeom>
              <a:avLst/>
              <a:gdLst>
                <a:gd name="T0" fmla="*/ 246 w 730"/>
                <a:gd name="T1" fmla="*/ 20 h 708"/>
                <a:gd name="T2" fmla="*/ 29 w 730"/>
                <a:gd name="T3" fmla="*/ 247 h 708"/>
                <a:gd name="T4" fmla="*/ 197 w 730"/>
                <a:gd name="T5" fmla="*/ 91 h 708"/>
                <a:gd name="T6" fmla="*/ 562 w 730"/>
                <a:gd name="T7" fmla="*/ 298 h 708"/>
                <a:gd name="T8" fmla="*/ 140 w 730"/>
                <a:gd name="T9" fmla="*/ 423 h 708"/>
                <a:gd name="T10" fmla="*/ 105 w 730"/>
                <a:gd name="T11" fmla="*/ 387 h 708"/>
                <a:gd name="T12" fmla="*/ 169 w 730"/>
                <a:gd name="T13" fmla="*/ 456 h 708"/>
                <a:gd name="T14" fmla="*/ 722 w 730"/>
                <a:gd name="T15" fmla="*/ 293 h 708"/>
                <a:gd name="T16" fmla="*/ 246 w 730"/>
                <a:gd name="T17" fmla="*/ 20 h 708"/>
                <a:gd name="T18" fmla="*/ 659 w 730"/>
                <a:gd name="T19" fmla="*/ 262 h 708"/>
                <a:gd name="T20" fmla="*/ 619 w 730"/>
                <a:gd name="T21" fmla="*/ 262 h 708"/>
                <a:gd name="T22" fmla="*/ 619 w 730"/>
                <a:gd name="T23" fmla="*/ 382 h 708"/>
                <a:gd name="T24" fmla="*/ 659 w 730"/>
                <a:gd name="T25" fmla="*/ 382 h 708"/>
                <a:gd name="T26" fmla="*/ 659 w 730"/>
                <a:gd name="T27" fmla="*/ 422 h 708"/>
                <a:gd name="T28" fmla="*/ 619 w 730"/>
                <a:gd name="T29" fmla="*/ 422 h 708"/>
                <a:gd name="T30" fmla="*/ 602 w 730"/>
                <a:gd name="T31" fmla="*/ 420 h 708"/>
                <a:gd name="T32" fmla="*/ 590 w 730"/>
                <a:gd name="T33" fmla="*/ 411 h 708"/>
                <a:gd name="T34" fmla="*/ 581 w 730"/>
                <a:gd name="T35" fmla="*/ 398 h 708"/>
                <a:gd name="T36" fmla="*/ 579 w 730"/>
                <a:gd name="T37" fmla="*/ 382 h 708"/>
                <a:gd name="T38" fmla="*/ 579 w 730"/>
                <a:gd name="T39" fmla="*/ 165 h 708"/>
                <a:gd name="T40" fmla="*/ 619 w 730"/>
                <a:gd name="T41" fmla="*/ 165 h 708"/>
                <a:gd name="T42" fmla="*/ 619 w 730"/>
                <a:gd name="T43" fmla="*/ 222 h 708"/>
                <a:gd name="T44" fmla="*/ 659 w 730"/>
                <a:gd name="T45" fmla="*/ 222 h 708"/>
                <a:gd name="T46" fmla="*/ 659 w 730"/>
                <a:gd name="T47" fmla="*/ 262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30" h="708">
                  <a:moveTo>
                    <a:pt x="246" y="20"/>
                  </a:moveTo>
                  <a:cubicBezTo>
                    <a:pt x="65" y="32"/>
                    <a:pt x="0" y="128"/>
                    <a:pt x="29" y="247"/>
                  </a:cubicBezTo>
                  <a:cubicBezTo>
                    <a:pt x="16" y="165"/>
                    <a:pt x="67" y="100"/>
                    <a:pt x="197" y="91"/>
                  </a:cubicBezTo>
                  <a:cubicBezTo>
                    <a:pt x="417" y="75"/>
                    <a:pt x="567" y="155"/>
                    <a:pt x="562" y="298"/>
                  </a:cubicBezTo>
                  <a:cubicBezTo>
                    <a:pt x="556" y="448"/>
                    <a:pt x="346" y="616"/>
                    <a:pt x="140" y="423"/>
                  </a:cubicBezTo>
                  <a:cubicBezTo>
                    <a:pt x="127" y="412"/>
                    <a:pt x="116" y="400"/>
                    <a:pt x="105" y="387"/>
                  </a:cubicBezTo>
                  <a:cubicBezTo>
                    <a:pt x="124" y="411"/>
                    <a:pt x="145" y="433"/>
                    <a:pt x="169" y="456"/>
                  </a:cubicBezTo>
                  <a:cubicBezTo>
                    <a:pt x="439" y="708"/>
                    <a:pt x="715" y="488"/>
                    <a:pt x="722" y="293"/>
                  </a:cubicBezTo>
                  <a:cubicBezTo>
                    <a:pt x="730" y="105"/>
                    <a:pt x="534" y="0"/>
                    <a:pt x="246" y="20"/>
                  </a:cubicBezTo>
                  <a:close/>
                  <a:moveTo>
                    <a:pt x="659" y="262"/>
                  </a:moveTo>
                  <a:lnTo>
                    <a:pt x="619" y="262"/>
                  </a:lnTo>
                  <a:lnTo>
                    <a:pt x="619" y="382"/>
                  </a:lnTo>
                  <a:lnTo>
                    <a:pt x="659" y="382"/>
                  </a:lnTo>
                  <a:lnTo>
                    <a:pt x="659" y="422"/>
                  </a:lnTo>
                  <a:lnTo>
                    <a:pt x="619" y="422"/>
                  </a:lnTo>
                  <a:cubicBezTo>
                    <a:pt x="612" y="422"/>
                    <a:pt x="607" y="421"/>
                    <a:pt x="602" y="420"/>
                  </a:cubicBezTo>
                  <a:cubicBezTo>
                    <a:pt x="597" y="417"/>
                    <a:pt x="594" y="415"/>
                    <a:pt x="590" y="411"/>
                  </a:cubicBezTo>
                  <a:cubicBezTo>
                    <a:pt x="586" y="407"/>
                    <a:pt x="584" y="403"/>
                    <a:pt x="581" y="398"/>
                  </a:cubicBezTo>
                  <a:cubicBezTo>
                    <a:pt x="579" y="393"/>
                    <a:pt x="579" y="388"/>
                    <a:pt x="579" y="382"/>
                  </a:cubicBezTo>
                  <a:lnTo>
                    <a:pt x="579" y="165"/>
                  </a:lnTo>
                  <a:lnTo>
                    <a:pt x="619" y="165"/>
                  </a:lnTo>
                  <a:lnTo>
                    <a:pt x="619" y="222"/>
                  </a:lnTo>
                  <a:lnTo>
                    <a:pt x="659" y="222"/>
                  </a:lnTo>
                  <a:lnTo>
                    <a:pt x="659" y="262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CB81B035-FDA4-48A0-9551-593BD928A7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22951" y="5259388"/>
              <a:ext cx="46038" cy="52388"/>
            </a:xfrm>
            <a:custGeom>
              <a:avLst/>
              <a:gdLst>
                <a:gd name="T0" fmla="*/ 76 w 95"/>
                <a:gd name="T1" fmla="*/ 16 h 105"/>
                <a:gd name="T2" fmla="*/ 19 w 95"/>
                <a:gd name="T3" fmla="*/ 16 h 105"/>
                <a:gd name="T4" fmla="*/ 19 w 95"/>
                <a:gd name="T5" fmla="*/ 41 h 105"/>
                <a:gd name="T6" fmla="*/ 76 w 95"/>
                <a:gd name="T7" fmla="*/ 41 h 105"/>
                <a:gd name="T8" fmla="*/ 76 w 95"/>
                <a:gd name="T9" fmla="*/ 16 h 105"/>
                <a:gd name="T10" fmla="*/ 95 w 95"/>
                <a:gd name="T11" fmla="*/ 105 h 105"/>
                <a:gd name="T12" fmla="*/ 76 w 95"/>
                <a:gd name="T13" fmla="*/ 105 h 105"/>
                <a:gd name="T14" fmla="*/ 76 w 95"/>
                <a:gd name="T15" fmla="*/ 57 h 105"/>
                <a:gd name="T16" fmla="*/ 19 w 95"/>
                <a:gd name="T17" fmla="*/ 57 h 105"/>
                <a:gd name="T18" fmla="*/ 19 w 95"/>
                <a:gd name="T19" fmla="*/ 105 h 105"/>
                <a:gd name="T20" fmla="*/ 0 w 95"/>
                <a:gd name="T21" fmla="*/ 105 h 105"/>
                <a:gd name="T22" fmla="*/ 0 w 95"/>
                <a:gd name="T23" fmla="*/ 16 h 105"/>
                <a:gd name="T24" fmla="*/ 5 w 95"/>
                <a:gd name="T25" fmla="*/ 5 h 105"/>
                <a:gd name="T26" fmla="*/ 19 w 95"/>
                <a:gd name="T27" fmla="*/ 0 h 105"/>
                <a:gd name="T28" fmla="*/ 76 w 95"/>
                <a:gd name="T29" fmla="*/ 0 h 105"/>
                <a:gd name="T30" fmla="*/ 89 w 95"/>
                <a:gd name="T31" fmla="*/ 5 h 105"/>
                <a:gd name="T32" fmla="*/ 95 w 95"/>
                <a:gd name="T33" fmla="*/ 16 h 105"/>
                <a:gd name="T34" fmla="*/ 95 w 95"/>
                <a:gd name="T3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5" h="105">
                  <a:moveTo>
                    <a:pt x="76" y="16"/>
                  </a:moveTo>
                  <a:lnTo>
                    <a:pt x="19" y="16"/>
                  </a:lnTo>
                  <a:lnTo>
                    <a:pt x="19" y="41"/>
                  </a:lnTo>
                  <a:lnTo>
                    <a:pt x="76" y="41"/>
                  </a:lnTo>
                  <a:lnTo>
                    <a:pt x="76" y="16"/>
                  </a:lnTo>
                  <a:close/>
                  <a:moveTo>
                    <a:pt x="95" y="105"/>
                  </a:moveTo>
                  <a:lnTo>
                    <a:pt x="76" y="105"/>
                  </a:lnTo>
                  <a:lnTo>
                    <a:pt x="76" y="57"/>
                  </a:lnTo>
                  <a:lnTo>
                    <a:pt x="19" y="57"/>
                  </a:lnTo>
                  <a:lnTo>
                    <a:pt x="19" y="105"/>
                  </a:lnTo>
                  <a:lnTo>
                    <a:pt x="0" y="105"/>
                  </a:lnTo>
                  <a:lnTo>
                    <a:pt x="0" y="16"/>
                  </a:lnTo>
                  <a:cubicBezTo>
                    <a:pt x="0" y="11"/>
                    <a:pt x="1" y="7"/>
                    <a:pt x="5" y="5"/>
                  </a:cubicBezTo>
                  <a:cubicBezTo>
                    <a:pt x="9" y="1"/>
                    <a:pt x="12" y="0"/>
                    <a:pt x="19" y="0"/>
                  </a:cubicBezTo>
                  <a:lnTo>
                    <a:pt x="76" y="0"/>
                  </a:lnTo>
                  <a:cubicBezTo>
                    <a:pt x="81" y="0"/>
                    <a:pt x="85" y="1"/>
                    <a:pt x="89" y="5"/>
                  </a:cubicBezTo>
                  <a:cubicBezTo>
                    <a:pt x="92" y="8"/>
                    <a:pt x="95" y="12"/>
                    <a:pt x="95" y="16"/>
                  </a:cubicBezTo>
                  <a:lnTo>
                    <a:pt x="95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56DB8F6-E5E4-49B9-A466-58C0AADA7E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6926" y="5270501"/>
              <a:ext cx="44450" cy="41275"/>
            </a:xfrm>
            <a:custGeom>
              <a:avLst/>
              <a:gdLst>
                <a:gd name="T0" fmla="*/ 90 w 90"/>
                <a:gd name="T1" fmla="*/ 82 h 82"/>
                <a:gd name="T2" fmla="*/ 71 w 90"/>
                <a:gd name="T3" fmla="*/ 82 h 82"/>
                <a:gd name="T4" fmla="*/ 71 w 90"/>
                <a:gd name="T5" fmla="*/ 17 h 82"/>
                <a:gd name="T6" fmla="*/ 19 w 90"/>
                <a:gd name="T7" fmla="*/ 17 h 82"/>
                <a:gd name="T8" fmla="*/ 19 w 90"/>
                <a:gd name="T9" fmla="*/ 82 h 82"/>
                <a:gd name="T10" fmla="*/ 0 w 90"/>
                <a:gd name="T11" fmla="*/ 82 h 82"/>
                <a:gd name="T12" fmla="*/ 0 w 90"/>
                <a:gd name="T13" fmla="*/ 0 h 82"/>
                <a:gd name="T14" fmla="*/ 71 w 90"/>
                <a:gd name="T15" fmla="*/ 0 h 82"/>
                <a:gd name="T16" fmla="*/ 90 w 90"/>
                <a:gd name="T17" fmla="*/ 12 h 82"/>
                <a:gd name="T18" fmla="*/ 90 w 90"/>
                <a:gd name="T19" fmla="*/ 17 h 82"/>
                <a:gd name="T20" fmla="*/ 90 w 90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" h="82">
                  <a:moveTo>
                    <a:pt x="90" y="82"/>
                  </a:moveTo>
                  <a:lnTo>
                    <a:pt x="71" y="82"/>
                  </a:lnTo>
                  <a:lnTo>
                    <a:pt x="71" y="17"/>
                  </a:lnTo>
                  <a:lnTo>
                    <a:pt x="19" y="17"/>
                  </a:lnTo>
                  <a:lnTo>
                    <a:pt x="19" y="82"/>
                  </a:lnTo>
                  <a:lnTo>
                    <a:pt x="0" y="82"/>
                  </a:lnTo>
                  <a:lnTo>
                    <a:pt x="0" y="0"/>
                  </a:lnTo>
                  <a:lnTo>
                    <a:pt x="71" y="0"/>
                  </a:lnTo>
                  <a:cubicBezTo>
                    <a:pt x="81" y="0"/>
                    <a:pt x="88" y="4"/>
                    <a:pt x="90" y="12"/>
                  </a:cubicBezTo>
                  <a:lnTo>
                    <a:pt x="90" y="17"/>
                  </a:lnTo>
                  <a:lnTo>
                    <a:pt x="90" y="82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34690157-02B0-469E-A5BF-FBFCAE3B48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7726" y="5270501"/>
              <a:ext cx="47625" cy="53975"/>
            </a:xfrm>
            <a:custGeom>
              <a:avLst/>
              <a:gdLst>
                <a:gd name="T0" fmla="*/ 78 w 96"/>
                <a:gd name="T1" fmla="*/ 17 h 109"/>
                <a:gd name="T2" fmla="*/ 20 w 96"/>
                <a:gd name="T3" fmla="*/ 17 h 109"/>
                <a:gd name="T4" fmla="*/ 20 w 96"/>
                <a:gd name="T5" fmla="*/ 65 h 109"/>
                <a:gd name="T6" fmla="*/ 78 w 96"/>
                <a:gd name="T7" fmla="*/ 65 h 109"/>
                <a:gd name="T8" fmla="*/ 78 w 96"/>
                <a:gd name="T9" fmla="*/ 17 h 109"/>
                <a:gd name="T10" fmla="*/ 96 w 96"/>
                <a:gd name="T11" fmla="*/ 93 h 109"/>
                <a:gd name="T12" fmla="*/ 78 w 96"/>
                <a:gd name="T13" fmla="*/ 109 h 109"/>
                <a:gd name="T14" fmla="*/ 34 w 96"/>
                <a:gd name="T15" fmla="*/ 109 h 109"/>
                <a:gd name="T16" fmla="*/ 34 w 96"/>
                <a:gd name="T17" fmla="*/ 93 h 109"/>
                <a:gd name="T18" fmla="*/ 78 w 96"/>
                <a:gd name="T19" fmla="*/ 93 h 109"/>
                <a:gd name="T20" fmla="*/ 78 w 96"/>
                <a:gd name="T21" fmla="*/ 82 h 109"/>
                <a:gd name="T22" fmla="*/ 20 w 96"/>
                <a:gd name="T23" fmla="*/ 82 h 109"/>
                <a:gd name="T24" fmla="*/ 6 w 96"/>
                <a:gd name="T25" fmla="*/ 77 h 109"/>
                <a:gd name="T26" fmla="*/ 0 w 96"/>
                <a:gd name="T27" fmla="*/ 65 h 109"/>
                <a:gd name="T28" fmla="*/ 0 w 96"/>
                <a:gd name="T29" fmla="*/ 17 h 109"/>
                <a:gd name="T30" fmla="*/ 5 w 96"/>
                <a:gd name="T31" fmla="*/ 5 h 109"/>
                <a:gd name="T32" fmla="*/ 19 w 96"/>
                <a:gd name="T33" fmla="*/ 0 h 109"/>
                <a:gd name="T34" fmla="*/ 95 w 96"/>
                <a:gd name="T35" fmla="*/ 0 h 109"/>
                <a:gd name="T36" fmla="*/ 95 w 96"/>
                <a:gd name="T37" fmla="*/ 93 h 109"/>
                <a:gd name="T38" fmla="*/ 96 w 96"/>
                <a:gd name="T39" fmla="*/ 93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6" h="109">
                  <a:moveTo>
                    <a:pt x="78" y="17"/>
                  </a:moveTo>
                  <a:lnTo>
                    <a:pt x="20" y="17"/>
                  </a:lnTo>
                  <a:lnTo>
                    <a:pt x="20" y="65"/>
                  </a:lnTo>
                  <a:lnTo>
                    <a:pt x="78" y="65"/>
                  </a:lnTo>
                  <a:lnTo>
                    <a:pt x="78" y="17"/>
                  </a:lnTo>
                  <a:close/>
                  <a:moveTo>
                    <a:pt x="96" y="93"/>
                  </a:moveTo>
                  <a:cubicBezTo>
                    <a:pt x="96" y="104"/>
                    <a:pt x="90" y="109"/>
                    <a:pt x="78" y="109"/>
                  </a:cubicBezTo>
                  <a:lnTo>
                    <a:pt x="34" y="109"/>
                  </a:lnTo>
                  <a:lnTo>
                    <a:pt x="34" y="93"/>
                  </a:lnTo>
                  <a:lnTo>
                    <a:pt x="78" y="93"/>
                  </a:lnTo>
                  <a:lnTo>
                    <a:pt x="78" y="82"/>
                  </a:lnTo>
                  <a:lnTo>
                    <a:pt x="20" y="82"/>
                  </a:lnTo>
                  <a:cubicBezTo>
                    <a:pt x="15" y="82"/>
                    <a:pt x="10" y="80"/>
                    <a:pt x="6" y="77"/>
                  </a:cubicBezTo>
                  <a:cubicBezTo>
                    <a:pt x="3" y="74"/>
                    <a:pt x="0" y="70"/>
                    <a:pt x="0" y="65"/>
                  </a:cubicBezTo>
                  <a:lnTo>
                    <a:pt x="0" y="17"/>
                  </a:lnTo>
                  <a:cubicBezTo>
                    <a:pt x="0" y="12"/>
                    <a:pt x="1" y="8"/>
                    <a:pt x="5" y="5"/>
                  </a:cubicBezTo>
                  <a:cubicBezTo>
                    <a:pt x="9" y="2"/>
                    <a:pt x="13" y="0"/>
                    <a:pt x="19" y="0"/>
                  </a:cubicBezTo>
                  <a:lnTo>
                    <a:pt x="95" y="0"/>
                  </a:lnTo>
                  <a:lnTo>
                    <a:pt x="95" y="93"/>
                  </a:lnTo>
                  <a:lnTo>
                    <a:pt x="96" y="93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268DBB9-76C2-41FC-B116-85BB2B4925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84876" y="5270501"/>
              <a:ext cx="46038" cy="41275"/>
            </a:xfrm>
            <a:custGeom>
              <a:avLst/>
              <a:gdLst>
                <a:gd name="T0" fmla="*/ 76 w 95"/>
                <a:gd name="T1" fmla="*/ 17 h 82"/>
                <a:gd name="T2" fmla="*/ 19 w 95"/>
                <a:gd name="T3" fmla="*/ 17 h 82"/>
                <a:gd name="T4" fmla="*/ 19 w 95"/>
                <a:gd name="T5" fmla="*/ 33 h 82"/>
                <a:gd name="T6" fmla="*/ 76 w 95"/>
                <a:gd name="T7" fmla="*/ 33 h 82"/>
                <a:gd name="T8" fmla="*/ 76 w 95"/>
                <a:gd name="T9" fmla="*/ 17 h 82"/>
                <a:gd name="T10" fmla="*/ 95 w 95"/>
                <a:gd name="T11" fmla="*/ 33 h 82"/>
                <a:gd name="T12" fmla="*/ 90 w 95"/>
                <a:gd name="T13" fmla="*/ 44 h 82"/>
                <a:gd name="T14" fmla="*/ 76 w 95"/>
                <a:gd name="T15" fmla="*/ 49 h 82"/>
                <a:gd name="T16" fmla="*/ 19 w 95"/>
                <a:gd name="T17" fmla="*/ 49 h 82"/>
                <a:gd name="T18" fmla="*/ 19 w 95"/>
                <a:gd name="T19" fmla="*/ 65 h 82"/>
                <a:gd name="T20" fmla="*/ 90 w 95"/>
                <a:gd name="T21" fmla="*/ 65 h 82"/>
                <a:gd name="T22" fmla="*/ 90 w 95"/>
                <a:gd name="T23" fmla="*/ 82 h 82"/>
                <a:gd name="T24" fmla="*/ 19 w 95"/>
                <a:gd name="T25" fmla="*/ 82 h 82"/>
                <a:gd name="T26" fmla="*/ 5 w 95"/>
                <a:gd name="T27" fmla="*/ 77 h 82"/>
                <a:gd name="T28" fmla="*/ 0 w 95"/>
                <a:gd name="T29" fmla="*/ 65 h 82"/>
                <a:gd name="T30" fmla="*/ 0 w 95"/>
                <a:gd name="T31" fmla="*/ 17 h 82"/>
                <a:gd name="T32" fmla="*/ 5 w 95"/>
                <a:gd name="T33" fmla="*/ 5 h 82"/>
                <a:gd name="T34" fmla="*/ 19 w 95"/>
                <a:gd name="T35" fmla="*/ 0 h 82"/>
                <a:gd name="T36" fmla="*/ 76 w 95"/>
                <a:gd name="T37" fmla="*/ 0 h 82"/>
                <a:gd name="T38" fmla="*/ 90 w 95"/>
                <a:gd name="T39" fmla="*/ 5 h 82"/>
                <a:gd name="T40" fmla="*/ 95 w 95"/>
                <a:gd name="T41" fmla="*/ 17 h 82"/>
                <a:gd name="T42" fmla="*/ 95 w 95"/>
                <a:gd name="T43" fmla="*/ 3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5" h="82">
                  <a:moveTo>
                    <a:pt x="76" y="17"/>
                  </a:moveTo>
                  <a:lnTo>
                    <a:pt x="19" y="17"/>
                  </a:lnTo>
                  <a:lnTo>
                    <a:pt x="19" y="33"/>
                  </a:lnTo>
                  <a:lnTo>
                    <a:pt x="76" y="33"/>
                  </a:lnTo>
                  <a:lnTo>
                    <a:pt x="76" y="17"/>
                  </a:lnTo>
                  <a:close/>
                  <a:moveTo>
                    <a:pt x="95" y="33"/>
                  </a:moveTo>
                  <a:cubicBezTo>
                    <a:pt x="95" y="38"/>
                    <a:pt x="94" y="42"/>
                    <a:pt x="90" y="44"/>
                  </a:cubicBezTo>
                  <a:cubicBezTo>
                    <a:pt x="86" y="48"/>
                    <a:pt x="81" y="49"/>
                    <a:pt x="76" y="49"/>
                  </a:cubicBezTo>
                  <a:lnTo>
                    <a:pt x="19" y="49"/>
                  </a:lnTo>
                  <a:lnTo>
                    <a:pt x="19" y="65"/>
                  </a:lnTo>
                  <a:lnTo>
                    <a:pt x="90" y="65"/>
                  </a:lnTo>
                  <a:lnTo>
                    <a:pt x="90" y="82"/>
                  </a:lnTo>
                  <a:lnTo>
                    <a:pt x="19" y="82"/>
                  </a:lnTo>
                  <a:cubicBezTo>
                    <a:pt x="14" y="82"/>
                    <a:pt x="9" y="80"/>
                    <a:pt x="5" y="77"/>
                  </a:cubicBezTo>
                  <a:cubicBezTo>
                    <a:pt x="1" y="74"/>
                    <a:pt x="0" y="69"/>
                    <a:pt x="0" y="65"/>
                  </a:cubicBezTo>
                  <a:lnTo>
                    <a:pt x="0" y="17"/>
                  </a:lnTo>
                  <a:cubicBezTo>
                    <a:pt x="0" y="12"/>
                    <a:pt x="1" y="8"/>
                    <a:pt x="5" y="5"/>
                  </a:cubicBezTo>
                  <a:cubicBezTo>
                    <a:pt x="9" y="3"/>
                    <a:pt x="12" y="0"/>
                    <a:pt x="19" y="0"/>
                  </a:cubicBezTo>
                  <a:lnTo>
                    <a:pt x="76" y="0"/>
                  </a:lnTo>
                  <a:cubicBezTo>
                    <a:pt x="81" y="0"/>
                    <a:pt x="86" y="2"/>
                    <a:pt x="90" y="5"/>
                  </a:cubicBezTo>
                  <a:cubicBezTo>
                    <a:pt x="94" y="8"/>
                    <a:pt x="95" y="13"/>
                    <a:pt x="95" y="17"/>
                  </a:cubicBezTo>
                  <a:lnTo>
                    <a:pt x="95" y="33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1D89032C-2335-4B31-9806-3B64F3330B6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8851" y="5270501"/>
              <a:ext cx="42863" cy="41275"/>
            </a:xfrm>
            <a:custGeom>
              <a:avLst/>
              <a:gdLst>
                <a:gd name="T0" fmla="*/ 88 w 88"/>
                <a:gd name="T1" fmla="*/ 33 h 82"/>
                <a:gd name="T2" fmla="*/ 69 w 88"/>
                <a:gd name="T3" fmla="*/ 33 h 82"/>
                <a:gd name="T4" fmla="*/ 69 w 88"/>
                <a:gd name="T5" fmla="*/ 17 h 82"/>
                <a:gd name="T6" fmla="*/ 20 w 88"/>
                <a:gd name="T7" fmla="*/ 17 h 82"/>
                <a:gd name="T8" fmla="*/ 20 w 88"/>
                <a:gd name="T9" fmla="*/ 82 h 82"/>
                <a:gd name="T10" fmla="*/ 0 w 88"/>
                <a:gd name="T11" fmla="*/ 82 h 82"/>
                <a:gd name="T12" fmla="*/ 0 w 88"/>
                <a:gd name="T13" fmla="*/ 0 h 82"/>
                <a:gd name="T14" fmla="*/ 68 w 88"/>
                <a:gd name="T15" fmla="*/ 0 h 82"/>
                <a:gd name="T16" fmla="*/ 87 w 88"/>
                <a:gd name="T17" fmla="*/ 12 h 82"/>
                <a:gd name="T18" fmla="*/ 88 w 88"/>
                <a:gd name="T19" fmla="*/ 17 h 82"/>
                <a:gd name="T20" fmla="*/ 88 w 88"/>
                <a:gd name="T21" fmla="*/ 3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82">
                  <a:moveTo>
                    <a:pt x="88" y="33"/>
                  </a:moveTo>
                  <a:lnTo>
                    <a:pt x="69" y="33"/>
                  </a:lnTo>
                  <a:lnTo>
                    <a:pt x="69" y="17"/>
                  </a:lnTo>
                  <a:lnTo>
                    <a:pt x="20" y="17"/>
                  </a:lnTo>
                  <a:lnTo>
                    <a:pt x="20" y="82"/>
                  </a:lnTo>
                  <a:lnTo>
                    <a:pt x="0" y="82"/>
                  </a:lnTo>
                  <a:lnTo>
                    <a:pt x="0" y="0"/>
                  </a:lnTo>
                  <a:lnTo>
                    <a:pt x="68" y="0"/>
                  </a:lnTo>
                  <a:cubicBezTo>
                    <a:pt x="78" y="0"/>
                    <a:pt x="84" y="4"/>
                    <a:pt x="87" y="12"/>
                  </a:cubicBezTo>
                  <a:cubicBezTo>
                    <a:pt x="87" y="13"/>
                    <a:pt x="88" y="15"/>
                    <a:pt x="88" y="17"/>
                  </a:cubicBezTo>
                  <a:lnTo>
                    <a:pt x="88" y="33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E305AA2F-CE89-4989-A880-344BBF360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1" y="5270501"/>
              <a:ext cx="42863" cy="41275"/>
            </a:xfrm>
            <a:custGeom>
              <a:avLst/>
              <a:gdLst>
                <a:gd name="T0" fmla="*/ 88 w 88"/>
                <a:gd name="T1" fmla="*/ 66 h 83"/>
                <a:gd name="T2" fmla="*/ 83 w 88"/>
                <a:gd name="T3" fmla="*/ 78 h 83"/>
                <a:gd name="T4" fmla="*/ 70 w 88"/>
                <a:gd name="T5" fmla="*/ 83 h 83"/>
                <a:gd name="T6" fmla="*/ 2 w 88"/>
                <a:gd name="T7" fmla="*/ 83 h 83"/>
                <a:gd name="T8" fmla="*/ 2 w 88"/>
                <a:gd name="T9" fmla="*/ 66 h 83"/>
                <a:gd name="T10" fmla="*/ 70 w 88"/>
                <a:gd name="T11" fmla="*/ 66 h 83"/>
                <a:gd name="T12" fmla="*/ 70 w 88"/>
                <a:gd name="T13" fmla="*/ 50 h 83"/>
                <a:gd name="T14" fmla="*/ 20 w 88"/>
                <a:gd name="T15" fmla="*/ 50 h 83"/>
                <a:gd name="T16" fmla="*/ 7 w 88"/>
                <a:gd name="T17" fmla="*/ 46 h 83"/>
                <a:gd name="T18" fmla="*/ 1 w 88"/>
                <a:gd name="T19" fmla="*/ 38 h 83"/>
                <a:gd name="T20" fmla="*/ 0 w 88"/>
                <a:gd name="T21" fmla="*/ 33 h 83"/>
                <a:gd name="T22" fmla="*/ 0 w 88"/>
                <a:gd name="T23" fmla="*/ 16 h 83"/>
                <a:gd name="T24" fmla="*/ 5 w 88"/>
                <a:gd name="T25" fmla="*/ 5 h 83"/>
                <a:gd name="T26" fmla="*/ 18 w 88"/>
                <a:gd name="T27" fmla="*/ 0 h 83"/>
                <a:gd name="T28" fmla="*/ 81 w 88"/>
                <a:gd name="T29" fmla="*/ 0 h 83"/>
                <a:gd name="T30" fmla="*/ 81 w 88"/>
                <a:gd name="T31" fmla="*/ 16 h 83"/>
                <a:gd name="T32" fmla="*/ 18 w 88"/>
                <a:gd name="T33" fmla="*/ 16 h 83"/>
                <a:gd name="T34" fmla="*/ 18 w 88"/>
                <a:gd name="T35" fmla="*/ 33 h 83"/>
                <a:gd name="T36" fmla="*/ 68 w 88"/>
                <a:gd name="T37" fmla="*/ 33 h 83"/>
                <a:gd name="T38" fmla="*/ 82 w 88"/>
                <a:gd name="T39" fmla="*/ 38 h 83"/>
                <a:gd name="T40" fmla="*/ 87 w 88"/>
                <a:gd name="T41" fmla="*/ 49 h 83"/>
                <a:gd name="T42" fmla="*/ 87 w 88"/>
                <a:gd name="T43" fmla="*/ 66 h 83"/>
                <a:gd name="T44" fmla="*/ 88 w 88"/>
                <a:gd name="T45" fmla="*/ 6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8" h="83">
                  <a:moveTo>
                    <a:pt x="88" y="66"/>
                  </a:moveTo>
                  <a:cubicBezTo>
                    <a:pt x="88" y="71"/>
                    <a:pt x="87" y="75"/>
                    <a:pt x="83" y="78"/>
                  </a:cubicBezTo>
                  <a:cubicBezTo>
                    <a:pt x="80" y="81"/>
                    <a:pt x="75" y="83"/>
                    <a:pt x="70" y="83"/>
                  </a:cubicBezTo>
                  <a:lnTo>
                    <a:pt x="2" y="83"/>
                  </a:lnTo>
                  <a:lnTo>
                    <a:pt x="2" y="66"/>
                  </a:lnTo>
                  <a:lnTo>
                    <a:pt x="70" y="66"/>
                  </a:lnTo>
                  <a:lnTo>
                    <a:pt x="70" y="50"/>
                  </a:lnTo>
                  <a:lnTo>
                    <a:pt x="20" y="50"/>
                  </a:lnTo>
                  <a:cubicBezTo>
                    <a:pt x="15" y="50"/>
                    <a:pt x="11" y="49"/>
                    <a:pt x="7" y="46"/>
                  </a:cubicBezTo>
                  <a:cubicBezTo>
                    <a:pt x="3" y="44"/>
                    <a:pt x="2" y="41"/>
                    <a:pt x="1" y="38"/>
                  </a:cubicBezTo>
                  <a:cubicBezTo>
                    <a:pt x="1" y="36"/>
                    <a:pt x="0" y="35"/>
                    <a:pt x="0" y="33"/>
                  </a:cubicBezTo>
                  <a:lnTo>
                    <a:pt x="0" y="16"/>
                  </a:lnTo>
                  <a:cubicBezTo>
                    <a:pt x="0" y="13"/>
                    <a:pt x="1" y="9"/>
                    <a:pt x="5" y="5"/>
                  </a:cubicBezTo>
                  <a:cubicBezTo>
                    <a:pt x="8" y="1"/>
                    <a:pt x="13" y="0"/>
                    <a:pt x="18" y="0"/>
                  </a:cubicBezTo>
                  <a:lnTo>
                    <a:pt x="81" y="0"/>
                  </a:lnTo>
                  <a:lnTo>
                    <a:pt x="81" y="16"/>
                  </a:lnTo>
                  <a:lnTo>
                    <a:pt x="18" y="16"/>
                  </a:lnTo>
                  <a:lnTo>
                    <a:pt x="18" y="33"/>
                  </a:lnTo>
                  <a:lnTo>
                    <a:pt x="68" y="33"/>
                  </a:lnTo>
                  <a:cubicBezTo>
                    <a:pt x="73" y="33"/>
                    <a:pt x="78" y="34"/>
                    <a:pt x="82" y="38"/>
                  </a:cubicBezTo>
                  <a:cubicBezTo>
                    <a:pt x="86" y="41"/>
                    <a:pt x="87" y="45"/>
                    <a:pt x="87" y="49"/>
                  </a:cubicBezTo>
                  <a:lnTo>
                    <a:pt x="87" y="66"/>
                  </a:lnTo>
                  <a:lnTo>
                    <a:pt x="88" y="66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E80965D-B3F8-453C-941B-DF6F7D2BD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951" y="5334001"/>
              <a:ext cx="44450" cy="50800"/>
            </a:xfrm>
            <a:custGeom>
              <a:avLst/>
              <a:gdLst>
                <a:gd name="T0" fmla="*/ 92 w 92"/>
                <a:gd name="T1" fmla="*/ 105 h 105"/>
                <a:gd name="T2" fmla="*/ 20 w 92"/>
                <a:gd name="T3" fmla="*/ 105 h 105"/>
                <a:gd name="T4" fmla="*/ 1 w 92"/>
                <a:gd name="T5" fmla="*/ 94 h 105"/>
                <a:gd name="T6" fmla="*/ 0 w 92"/>
                <a:gd name="T7" fmla="*/ 89 h 105"/>
                <a:gd name="T8" fmla="*/ 0 w 92"/>
                <a:gd name="T9" fmla="*/ 16 h 105"/>
                <a:gd name="T10" fmla="*/ 5 w 92"/>
                <a:gd name="T11" fmla="*/ 5 h 105"/>
                <a:gd name="T12" fmla="*/ 19 w 92"/>
                <a:gd name="T13" fmla="*/ 0 h 105"/>
                <a:gd name="T14" fmla="*/ 92 w 92"/>
                <a:gd name="T15" fmla="*/ 0 h 105"/>
                <a:gd name="T16" fmla="*/ 92 w 92"/>
                <a:gd name="T17" fmla="*/ 16 h 105"/>
                <a:gd name="T18" fmla="*/ 20 w 92"/>
                <a:gd name="T19" fmla="*/ 16 h 105"/>
                <a:gd name="T20" fmla="*/ 20 w 92"/>
                <a:gd name="T21" fmla="*/ 89 h 105"/>
                <a:gd name="T22" fmla="*/ 92 w 92"/>
                <a:gd name="T23" fmla="*/ 89 h 105"/>
                <a:gd name="T24" fmla="*/ 92 w 92"/>
                <a:gd name="T2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" h="105">
                  <a:moveTo>
                    <a:pt x="92" y="105"/>
                  </a:moveTo>
                  <a:lnTo>
                    <a:pt x="20" y="105"/>
                  </a:lnTo>
                  <a:cubicBezTo>
                    <a:pt x="10" y="105"/>
                    <a:pt x="4" y="101"/>
                    <a:pt x="1" y="94"/>
                  </a:cubicBezTo>
                  <a:cubicBezTo>
                    <a:pt x="1" y="93"/>
                    <a:pt x="0" y="90"/>
                    <a:pt x="0" y="89"/>
                  </a:cubicBezTo>
                  <a:lnTo>
                    <a:pt x="0" y="16"/>
                  </a:lnTo>
                  <a:cubicBezTo>
                    <a:pt x="0" y="13"/>
                    <a:pt x="1" y="9"/>
                    <a:pt x="5" y="5"/>
                  </a:cubicBezTo>
                  <a:cubicBezTo>
                    <a:pt x="9" y="1"/>
                    <a:pt x="12" y="0"/>
                    <a:pt x="19" y="0"/>
                  </a:cubicBezTo>
                  <a:lnTo>
                    <a:pt x="92" y="0"/>
                  </a:lnTo>
                  <a:lnTo>
                    <a:pt x="92" y="16"/>
                  </a:lnTo>
                  <a:lnTo>
                    <a:pt x="20" y="16"/>
                  </a:lnTo>
                  <a:lnTo>
                    <a:pt x="20" y="89"/>
                  </a:lnTo>
                  <a:lnTo>
                    <a:pt x="92" y="89"/>
                  </a:lnTo>
                  <a:lnTo>
                    <a:pt x="92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16C32F49-409B-4E06-BDCA-4ECF039D9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5338" y="5334001"/>
              <a:ext cx="47625" cy="50800"/>
            </a:xfrm>
            <a:custGeom>
              <a:avLst/>
              <a:gdLst>
                <a:gd name="T0" fmla="*/ 95 w 96"/>
                <a:gd name="T1" fmla="*/ 105 h 105"/>
                <a:gd name="T2" fmla="*/ 76 w 96"/>
                <a:gd name="T3" fmla="*/ 105 h 105"/>
                <a:gd name="T4" fmla="*/ 76 w 96"/>
                <a:gd name="T5" fmla="*/ 40 h 105"/>
                <a:gd name="T6" fmla="*/ 18 w 96"/>
                <a:gd name="T7" fmla="*/ 40 h 105"/>
                <a:gd name="T8" fmla="*/ 18 w 96"/>
                <a:gd name="T9" fmla="*/ 105 h 105"/>
                <a:gd name="T10" fmla="*/ 0 w 96"/>
                <a:gd name="T11" fmla="*/ 105 h 105"/>
                <a:gd name="T12" fmla="*/ 0 w 96"/>
                <a:gd name="T13" fmla="*/ 0 h 105"/>
                <a:gd name="T14" fmla="*/ 18 w 96"/>
                <a:gd name="T15" fmla="*/ 0 h 105"/>
                <a:gd name="T16" fmla="*/ 18 w 96"/>
                <a:gd name="T17" fmla="*/ 24 h 105"/>
                <a:gd name="T18" fmla="*/ 76 w 96"/>
                <a:gd name="T19" fmla="*/ 24 h 105"/>
                <a:gd name="T20" fmla="*/ 95 w 96"/>
                <a:gd name="T21" fmla="*/ 35 h 105"/>
                <a:gd name="T22" fmla="*/ 96 w 96"/>
                <a:gd name="T23" fmla="*/ 40 h 105"/>
                <a:gd name="T24" fmla="*/ 96 w 96"/>
                <a:gd name="T25" fmla="*/ 105 h 105"/>
                <a:gd name="T26" fmla="*/ 95 w 96"/>
                <a:gd name="T27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" h="105">
                  <a:moveTo>
                    <a:pt x="95" y="105"/>
                  </a:moveTo>
                  <a:lnTo>
                    <a:pt x="76" y="105"/>
                  </a:lnTo>
                  <a:lnTo>
                    <a:pt x="76" y="40"/>
                  </a:lnTo>
                  <a:lnTo>
                    <a:pt x="18" y="4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24"/>
                  </a:lnTo>
                  <a:lnTo>
                    <a:pt x="76" y="24"/>
                  </a:lnTo>
                  <a:cubicBezTo>
                    <a:pt x="86" y="24"/>
                    <a:pt x="92" y="28"/>
                    <a:pt x="95" y="35"/>
                  </a:cubicBezTo>
                  <a:cubicBezTo>
                    <a:pt x="95" y="36"/>
                    <a:pt x="96" y="39"/>
                    <a:pt x="96" y="40"/>
                  </a:cubicBezTo>
                  <a:lnTo>
                    <a:pt x="96" y="105"/>
                  </a:lnTo>
                  <a:lnTo>
                    <a:pt x="95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4C7A6DF3-ECA1-4D3F-83AE-2C23B15065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9313" y="5345113"/>
              <a:ext cx="47625" cy="39688"/>
            </a:xfrm>
            <a:custGeom>
              <a:avLst/>
              <a:gdLst>
                <a:gd name="T0" fmla="*/ 77 w 96"/>
                <a:gd name="T1" fmla="*/ 16 h 81"/>
                <a:gd name="T2" fmla="*/ 20 w 96"/>
                <a:gd name="T3" fmla="*/ 16 h 81"/>
                <a:gd name="T4" fmla="*/ 20 w 96"/>
                <a:gd name="T5" fmla="*/ 65 h 81"/>
                <a:gd name="T6" fmla="*/ 77 w 96"/>
                <a:gd name="T7" fmla="*/ 65 h 81"/>
                <a:gd name="T8" fmla="*/ 77 w 96"/>
                <a:gd name="T9" fmla="*/ 16 h 81"/>
                <a:gd name="T10" fmla="*/ 96 w 96"/>
                <a:gd name="T11" fmla="*/ 65 h 81"/>
                <a:gd name="T12" fmla="*/ 77 w 96"/>
                <a:gd name="T13" fmla="*/ 81 h 81"/>
                <a:gd name="T14" fmla="*/ 20 w 96"/>
                <a:gd name="T15" fmla="*/ 81 h 81"/>
                <a:gd name="T16" fmla="*/ 1 w 96"/>
                <a:gd name="T17" fmla="*/ 70 h 81"/>
                <a:gd name="T18" fmla="*/ 0 w 96"/>
                <a:gd name="T19" fmla="*/ 65 h 81"/>
                <a:gd name="T20" fmla="*/ 0 w 96"/>
                <a:gd name="T21" fmla="*/ 16 h 81"/>
                <a:gd name="T22" fmla="*/ 5 w 96"/>
                <a:gd name="T23" fmla="*/ 5 h 81"/>
                <a:gd name="T24" fmla="*/ 18 w 96"/>
                <a:gd name="T25" fmla="*/ 0 h 81"/>
                <a:gd name="T26" fmla="*/ 76 w 96"/>
                <a:gd name="T27" fmla="*/ 0 h 81"/>
                <a:gd name="T28" fmla="*/ 90 w 96"/>
                <a:gd name="T29" fmla="*/ 5 h 81"/>
                <a:gd name="T30" fmla="*/ 95 w 96"/>
                <a:gd name="T31" fmla="*/ 16 h 81"/>
                <a:gd name="T32" fmla="*/ 95 w 96"/>
                <a:gd name="T33" fmla="*/ 65 h 81"/>
                <a:gd name="T34" fmla="*/ 96 w 96"/>
                <a:gd name="T35" fmla="*/ 6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81">
                  <a:moveTo>
                    <a:pt x="77" y="16"/>
                  </a:moveTo>
                  <a:lnTo>
                    <a:pt x="20" y="16"/>
                  </a:lnTo>
                  <a:lnTo>
                    <a:pt x="20" y="65"/>
                  </a:lnTo>
                  <a:lnTo>
                    <a:pt x="77" y="65"/>
                  </a:lnTo>
                  <a:lnTo>
                    <a:pt x="77" y="16"/>
                  </a:lnTo>
                  <a:close/>
                  <a:moveTo>
                    <a:pt x="96" y="65"/>
                  </a:moveTo>
                  <a:cubicBezTo>
                    <a:pt x="96" y="76"/>
                    <a:pt x="90" y="81"/>
                    <a:pt x="77" y="81"/>
                  </a:cubicBezTo>
                  <a:lnTo>
                    <a:pt x="20" y="81"/>
                  </a:lnTo>
                  <a:cubicBezTo>
                    <a:pt x="10" y="81"/>
                    <a:pt x="3" y="77"/>
                    <a:pt x="1" y="70"/>
                  </a:cubicBezTo>
                  <a:cubicBezTo>
                    <a:pt x="1" y="69"/>
                    <a:pt x="0" y="66"/>
                    <a:pt x="0" y="65"/>
                  </a:cubicBezTo>
                  <a:lnTo>
                    <a:pt x="0" y="16"/>
                  </a:lnTo>
                  <a:cubicBezTo>
                    <a:pt x="0" y="12"/>
                    <a:pt x="1" y="9"/>
                    <a:pt x="5" y="5"/>
                  </a:cubicBezTo>
                  <a:cubicBezTo>
                    <a:pt x="8" y="1"/>
                    <a:pt x="12" y="0"/>
                    <a:pt x="18" y="0"/>
                  </a:cubicBezTo>
                  <a:lnTo>
                    <a:pt x="76" y="0"/>
                  </a:lnTo>
                  <a:cubicBezTo>
                    <a:pt x="81" y="0"/>
                    <a:pt x="86" y="1"/>
                    <a:pt x="90" y="5"/>
                  </a:cubicBezTo>
                  <a:cubicBezTo>
                    <a:pt x="93" y="9"/>
                    <a:pt x="95" y="12"/>
                    <a:pt x="95" y="16"/>
                  </a:cubicBezTo>
                  <a:lnTo>
                    <a:pt x="95" y="65"/>
                  </a:lnTo>
                  <a:lnTo>
                    <a:pt x="96" y="6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6B2924AB-5ABD-4B1B-B656-04CFF677A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4876" y="5334001"/>
              <a:ext cx="7938" cy="52388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A873662F-4DA1-437F-A724-BE00AB62E8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02338" y="5345113"/>
              <a:ext cx="46038" cy="39688"/>
            </a:xfrm>
            <a:custGeom>
              <a:avLst/>
              <a:gdLst>
                <a:gd name="T0" fmla="*/ 77 w 95"/>
                <a:gd name="T1" fmla="*/ 16 h 81"/>
                <a:gd name="T2" fmla="*/ 19 w 95"/>
                <a:gd name="T3" fmla="*/ 16 h 81"/>
                <a:gd name="T4" fmla="*/ 19 w 95"/>
                <a:gd name="T5" fmla="*/ 32 h 81"/>
                <a:gd name="T6" fmla="*/ 77 w 95"/>
                <a:gd name="T7" fmla="*/ 32 h 81"/>
                <a:gd name="T8" fmla="*/ 77 w 95"/>
                <a:gd name="T9" fmla="*/ 16 h 81"/>
                <a:gd name="T10" fmla="*/ 95 w 95"/>
                <a:gd name="T11" fmla="*/ 32 h 81"/>
                <a:gd name="T12" fmla="*/ 90 w 95"/>
                <a:gd name="T13" fmla="*/ 44 h 81"/>
                <a:gd name="T14" fmla="*/ 77 w 95"/>
                <a:gd name="T15" fmla="*/ 49 h 81"/>
                <a:gd name="T16" fmla="*/ 19 w 95"/>
                <a:gd name="T17" fmla="*/ 49 h 81"/>
                <a:gd name="T18" fmla="*/ 19 w 95"/>
                <a:gd name="T19" fmla="*/ 65 h 81"/>
                <a:gd name="T20" fmla="*/ 90 w 95"/>
                <a:gd name="T21" fmla="*/ 65 h 81"/>
                <a:gd name="T22" fmla="*/ 90 w 95"/>
                <a:gd name="T23" fmla="*/ 81 h 81"/>
                <a:gd name="T24" fmla="*/ 19 w 95"/>
                <a:gd name="T25" fmla="*/ 81 h 81"/>
                <a:gd name="T26" fmla="*/ 5 w 95"/>
                <a:gd name="T27" fmla="*/ 76 h 81"/>
                <a:gd name="T28" fmla="*/ 0 w 95"/>
                <a:gd name="T29" fmla="*/ 65 h 81"/>
                <a:gd name="T30" fmla="*/ 0 w 95"/>
                <a:gd name="T31" fmla="*/ 16 h 81"/>
                <a:gd name="T32" fmla="*/ 5 w 95"/>
                <a:gd name="T33" fmla="*/ 5 h 81"/>
                <a:gd name="T34" fmla="*/ 19 w 95"/>
                <a:gd name="T35" fmla="*/ 0 h 81"/>
                <a:gd name="T36" fmla="*/ 77 w 95"/>
                <a:gd name="T37" fmla="*/ 0 h 81"/>
                <a:gd name="T38" fmla="*/ 90 w 95"/>
                <a:gd name="T39" fmla="*/ 5 h 81"/>
                <a:gd name="T40" fmla="*/ 95 w 95"/>
                <a:gd name="T41" fmla="*/ 16 h 81"/>
                <a:gd name="T42" fmla="*/ 95 w 95"/>
                <a:gd name="T43" fmla="*/ 3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5" h="81">
                  <a:moveTo>
                    <a:pt x="77" y="16"/>
                  </a:moveTo>
                  <a:lnTo>
                    <a:pt x="19" y="16"/>
                  </a:lnTo>
                  <a:lnTo>
                    <a:pt x="19" y="32"/>
                  </a:lnTo>
                  <a:lnTo>
                    <a:pt x="77" y="32"/>
                  </a:lnTo>
                  <a:lnTo>
                    <a:pt x="77" y="16"/>
                  </a:lnTo>
                  <a:close/>
                  <a:moveTo>
                    <a:pt x="95" y="32"/>
                  </a:moveTo>
                  <a:cubicBezTo>
                    <a:pt x="95" y="37"/>
                    <a:pt x="94" y="41"/>
                    <a:pt x="90" y="44"/>
                  </a:cubicBezTo>
                  <a:cubicBezTo>
                    <a:pt x="87" y="47"/>
                    <a:pt x="82" y="49"/>
                    <a:pt x="77" y="49"/>
                  </a:cubicBezTo>
                  <a:lnTo>
                    <a:pt x="19" y="49"/>
                  </a:lnTo>
                  <a:lnTo>
                    <a:pt x="19" y="65"/>
                  </a:lnTo>
                  <a:lnTo>
                    <a:pt x="90" y="65"/>
                  </a:lnTo>
                  <a:lnTo>
                    <a:pt x="90" y="81"/>
                  </a:lnTo>
                  <a:lnTo>
                    <a:pt x="19" y="81"/>
                  </a:lnTo>
                  <a:cubicBezTo>
                    <a:pt x="14" y="81"/>
                    <a:pt x="9" y="80"/>
                    <a:pt x="5" y="76"/>
                  </a:cubicBezTo>
                  <a:cubicBezTo>
                    <a:pt x="2" y="74"/>
                    <a:pt x="0" y="70"/>
                    <a:pt x="0" y="65"/>
                  </a:cubicBezTo>
                  <a:lnTo>
                    <a:pt x="0" y="16"/>
                  </a:lnTo>
                  <a:cubicBezTo>
                    <a:pt x="0" y="11"/>
                    <a:pt x="2" y="7"/>
                    <a:pt x="5" y="5"/>
                  </a:cubicBezTo>
                  <a:cubicBezTo>
                    <a:pt x="9" y="2"/>
                    <a:pt x="13" y="0"/>
                    <a:pt x="19" y="0"/>
                  </a:cubicBezTo>
                  <a:lnTo>
                    <a:pt x="77" y="0"/>
                  </a:lnTo>
                  <a:cubicBezTo>
                    <a:pt x="82" y="0"/>
                    <a:pt x="87" y="1"/>
                    <a:pt x="90" y="5"/>
                  </a:cubicBezTo>
                  <a:cubicBezTo>
                    <a:pt x="94" y="7"/>
                    <a:pt x="95" y="12"/>
                    <a:pt x="95" y="16"/>
                  </a:cubicBezTo>
                  <a:lnTo>
                    <a:pt x="95" y="32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7C3A62B4-BE71-4190-9B26-B4DAFF85E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6313" y="5334001"/>
              <a:ext cx="19050" cy="50800"/>
            </a:xfrm>
            <a:custGeom>
              <a:avLst/>
              <a:gdLst>
                <a:gd name="T0" fmla="*/ 38 w 38"/>
                <a:gd name="T1" fmla="*/ 105 h 105"/>
                <a:gd name="T2" fmla="*/ 19 w 38"/>
                <a:gd name="T3" fmla="*/ 105 h 105"/>
                <a:gd name="T4" fmla="*/ 5 w 38"/>
                <a:gd name="T5" fmla="*/ 100 h 105"/>
                <a:gd name="T6" fmla="*/ 0 w 38"/>
                <a:gd name="T7" fmla="*/ 89 h 105"/>
                <a:gd name="T8" fmla="*/ 0 w 38"/>
                <a:gd name="T9" fmla="*/ 0 h 105"/>
                <a:gd name="T10" fmla="*/ 19 w 38"/>
                <a:gd name="T11" fmla="*/ 0 h 105"/>
                <a:gd name="T12" fmla="*/ 19 w 38"/>
                <a:gd name="T13" fmla="*/ 24 h 105"/>
                <a:gd name="T14" fmla="*/ 38 w 38"/>
                <a:gd name="T15" fmla="*/ 24 h 105"/>
                <a:gd name="T16" fmla="*/ 38 w 38"/>
                <a:gd name="T17" fmla="*/ 40 h 105"/>
                <a:gd name="T18" fmla="*/ 19 w 38"/>
                <a:gd name="T19" fmla="*/ 40 h 105"/>
                <a:gd name="T20" fmla="*/ 19 w 38"/>
                <a:gd name="T21" fmla="*/ 89 h 105"/>
                <a:gd name="T22" fmla="*/ 38 w 38"/>
                <a:gd name="T23" fmla="*/ 89 h 105"/>
                <a:gd name="T24" fmla="*/ 38 w 38"/>
                <a:gd name="T2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" h="105">
                  <a:moveTo>
                    <a:pt x="38" y="105"/>
                  </a:moveTo>
                  <a:lnTo>
                    <a:pt x="19" y="105"/>
                  </a:lnTo>
                  <a:cubicBezTo>
                    <a:pt x="14" y="105"/>
                    <a:pt x="9" y="104"/>
                    <a:pt x="5" y="100"/>
                  </a:cubicBezTo>
                  <a:cubicBezTo>
                    <a:pt x="2" y="98"/>
                    <a:pt x="0" y="93"/>
                    <a:pt x="0" y="89"/>
                  </a:cubicBezTo>
                  <a:lnTo>
                    <a:pt x="0" y="0"/>
                  </a:lnTo>
                  <a:lnTo>
                    <a:pt x="19" y="0"/>
                  </a:lnTo>
                  <a:lnTo>
                    <a:pt x="19" y="24"/>
                  </a:lnTo>
                  <a:lnTo>
                    <a:pt x="38" y="24"/>
                  </a:lnTo>
                  <a:lnTo>
                    <a:pt x="38" y="40"/>
                  </a:lnTo>
                  <a:lnTo>
                    <a:pt x="19" y="40"/>
                  </a:lnTo>
                  <a:lnTo>
                    <a:pt x="19" y="89"/>
                  </a:lnTo>
                  <a:lnTo>
                    <a:pt x="38" y="89"/>
                  </a:lnTo>
                  <a:lnTo>
                    <a:pt x="38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Rectangle 18">
              <a:extLst>
                <a:ext uri="{FF2B5EF4-FFF2-40B4-BE49-F238E27FC236}">
                  <a16:creationId xmlns:a16="http://schemas.microsoft.com/office/drawing/2014/main" id="{9A52794F-AAF0-48AD-843B-177381585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8276" y="5072063"/>
              <a:ext cx="19050" cy="98425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Rectangle 19">
              <a:extLst>
                <a:ext uri="{FF2B5EF4-FFF2-40B4-BE49-F238E27FC236}">
                  <a16:creationId xmlns:a16="http://schemas.microsoft.com/office/drawing/2014/main" id="{B87C20A5-6AD1-49A0-813A-FA7DABAC0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8276" y="5030788"/>
              <a:ext cx="19050" cy="28575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631042C7-129A-416C-B88E-3E4BABBBF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7013" y="5072063"/>
              <a:ext cx="96838" cy="98425"/>
            </a:xfrm>
            <a:custGeom>
              <a:avLst/>
              <a:gdLst>
                <a:gd name="T0" fmla="*/ 198 w 198"/>
                <a:gd name="T1" fmla="*/ 160 h 200"/>
                <a:gd name="T2" fmla="*/ 188 w 198"/>
                <a:gd name="T3" fmla="*/ 189 h 200"/>
                <a:gd name="T4" fmla="*/ 159 w 198"/>
                <a:gd name="T5" fmla="*/ 200 h 200"/>
                <a:gd name="T6" fmla="*/ 40 w 198"/>
                <a:gd name="T7" fmla="*/ 200 h 200"/>
                <a:gd name="T8" fmla="*/ 12 w 198"/>
                <a:gd name="T9" fmla="*/ 189 h 200"/>
                <a:gd name="T10" fmla="*/ 0 w 198"/>
                <a:gd name="T11" fmla="*/ 160 h 200"/>
                <a:gd name="T12" fmla="*/ 0 w 198"/>
                <a:gd name="T13" fmla="*/ 0 h 200"/>
                <a:gd name="T14" fmla="*/ 40 w 198"/>
                <a:gd name="T15" fmla="*/ 0 h 200"/>
                <a:gd name="T16" fmla="*/ 40 w 198"/>
                <a:gd name="T17" fmla="*/ 160 h 200"/>
                <a:gd name="T18" fmla="*/ 158 w 198"/>
                <a:gd name="T19" fmla="*/ 160 h 200"/>
                <a:gd name="T20" fmla="*/ 158 w 198"/>
                <a:gd name="T21" fmla="*/ 0 h 200"/>
                <a:gd name="T22" fmla="*/ 198 w 198"/>
                <a:gd name="T23" fmla="*/ 0 h 200"/>
                <a:gd name="T24" fmla="*/ 198 w 198"/>
                <a:gd name="T25" fmla="*/ 16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8" h="200">
                  <a:moveTo>
                    <a:pt x="198" y="160"/>
                  </a:moveTo>
                  <a:cubicBezTo>
                    <a:pt x="198" y="171"/>
                    <a:pt x="194" y="180"/>
                    <a:pt x="188" y="189"/>
                  </a:cubicBezTo>
                  <a:cubicBezTo>
                    <a:pt x="180" y="196"/>
                    <a:pt x="172" y="200"/>
                    <a:pt x="159" y="200"/>
                  </a:cubicBezTo>
                  <a:lnTo>
                    <a:pt x="40" y="200"/>
                  </a:lnTo>
                  <a:cubicBezTo>
                    <a:pt x="29" y="200"/>
                    <a:pt x="19" y="196"/>
                    <a:pt x="12" y="189"/>
                  </a:cubicBezTo>
                  <a:cubicBezTo>
                    <a:pt x="4" y="181"/>
                    <a:pt x="0" y="171"/>
                    <a:pt x="0" y="160"/>
                  </a:cubicBezTo>
                  <a:lnTo>
                    <a:pt x="0" y="0"/>
                  </a:lnTo>
                  <a:lnTo>
                    <a:pt x="40" y="0"/>
                  </a:lnTo>
                  <a:lnTo>
                    <a:pt x="40" y="160"/>
                  </a:lnTo>
                  <a:lnTo>
                    <a:pt x="158" y="160"/>
                  </a:lnTo>
                  <a:lnTo>
                    <a:pt x="158" y="0"/>
                  </a:lnTo>
                  <a:lnTo>
                    <a:pt x="198" y="0"/>
                  </a:lnTo>
                  <a:lnTo>
                    <a:pt x="198" y="160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A4AD03C0-AEB9-4BD1-A8D1-835EB689220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5076" y="5334001"/>
              <a:ext cx="39688" cy="52388"/>
            </a:xfrm>
            <a:custGeom>
              <a:avLst/>
              <a:gdLst>
                <a:gd name="T0" fmla="*/ 0 w 80"/>
                <a:gd name="T1" fmla="*/ 68 h 107"/>
                <a:gd name="T2" fmla="*/ 0 w 80"/>
                <a:gd name="T3" fmla="*/ 0 h 107"/>
                <a:gd name="T4" fmla="*/ 14 w 80"/>
                <a:gd name="T5" fmla="*/ 0 h 107"/>
                <a:gd name="T6" fmla="*/ 14 w 80"/>
                <a:gd name="T7" fmla="*/ 68 h 107"/>
                <a:gd name="T8" fmla="*/ 21 w 80"/>
                <a:gd name="T9" fmla="*/ 88 h 107"/>
                <a:gd name="T10" fmla="*/ 40 w 80"/>
                <a:gd name="T11" fmla="*/ 94 h 107"/>
                <a:gd name="T12" fmla="*/ 59 w 80"/>
                <a:gd name="T13" fmla="*/ 88 h 107"/>
                <a:gd name="T14" fmla="*/ 66 w 80"/>
                <a:gd name="T15" fmla="*/ 68 h 107"/>
                <a:gd name="T16" fmla="*/ 66 w 80"/>
                <a:gd name="T17" fmla="*/ 0 h 107"/>
                <a:gd name="T18" fmla="*/ 80 w 80"/>
                <a:gd name="T19" fmla="*/ 0 h 107"/>
                <a:gd name="T20" fmla="*/ 80 w 80"/>
                <a:gd name="T21" fmla="*/ 68 h 107"/>
                <a:gd name="T22" fmla="*/ 69 w 80"/>
                <a:gd name="T23" fmla="*/ 97 h 107"/>
                <a:gd name="T24" fmla="*/ 40 w 80"/>
                <a:gd name="T25" fmla="*/ 107 h 107"/>
                <a:gd name="T26" fmla="*/ 11 w 80"/>
                <a:gd name="T27" fmla="*/ 97 h 107"/>
                <a:gd name="T28" fmla="*/ 0 w 80"/>
                <a:gd name="T29" fmla="*/ 6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0" h="107">
                  <a:moveTo>
                    <a:pt x="0" y="68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68"/>
                  </a:lnTo>
                  <a:cubicBezTo>
                    <a:pt x="14" y="77"/>
                    <a:pt x="16" y="83"/>
                    <a:pt x="21" y="88"/>
                  </a:cubicBezTo>
                  <a:cubicBezTo>
                    <a:pt x="26" y="92"/>
                    <a:pt x="33" y="94"/>
                    <a:pt x="40" y="94"/>
                  </a:cubicBezTo>
                  <a:cubicBezTo>
                    <a:pt x="48" y="94"/>
                    <a:pt x="55" y="92"/>
                    <a:pt x="59" y="88"/>
                  </a:cubicBezTo>
                  <a:cubicBezTo>
                    <a:pt x="64" y="84"/>
                    <a:pt x="66" y="77"/>
                    <a:pt x="66" y="68"/>
                  </a:cubicBezTo>
                  <a:lnTo>
                    <a:pt x="66" y="0"/>
                  </a:lnTo>
                  <a:lnTo>
                    <a:pt x="80" y="0"/>
                  </a:lnTo>
                  <a:lnTo>
                    <a:pt x="80" y="68"/>
                  </a:lnTo>
                  <a:cubicBezTo>
                    <a:pt x="80" y="80"/>
                    <a:pt x="76" y="89"/>
                    <a:pt x="69" y="97"/>
                  </a:cubicBezTo>
                  <a:cubicBezTo>
                    <a:pt x="61" y="103"/>
                    <a:pt x="51" y="107"/>
                    <a:pt x="40" y="107"/>
                  </a:cubicBezTo>
                  <a:cubicBezTo>
                    <a:pt x="29" y="107"/>
                    <a:pt x="19" y="103"/>
                    <a:pt x="11" y="97"/>
                  </a:cubicBezTo>
                  <a:cubicBezTo>
                    <a:pt x="4" y="89"/>
                    <a:pt x="0" y="80"/>
                    <a:pt x="0" y="68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7528202-F1E4-4248-84C2-9E2649AD0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7463" y="5334001"/>
              <a:ext cx="39688" cy="52388"/>
            </a:xfrm>
            <a:custGeom>
              <a:avLst/>
              <a:gdLst>
                <a:gd name="T0" fmla="*/ 69 w 83"/>
                <a:gd name="T1" fmla="*/ 0 h 105"/>
                <a:gd name="T2" fmla="*/ 83 w 83"/>
                <a:gd name="T3" fmla="*/ 0 h 105"/>
                <a:gd name="T4" fmla="*/ 83 w 83"/>
                <a:gd name="T5" fmla="*/ 105 h 105"/>
                <a:gd name="T6" fmla="*/ 69 w 83"/>
                <a:gd name="T7" fmla="*/ 105 h 105"/>
                <a:gd name="T8" fmla="*/ 14 w 83"/>
                <a:gd name="T9" fmla="*/ 22 h 105"/>
                <a:gd name="T10" fmla="*/ 14 w 83"/>
                <a:gd name="T11" fmla="*/ 105 h 105"/>
                <a:gd name="T12" fmla="*/ 0 w 83"/>
                <a:gd name="T13" fmla="*/ 105 h 105"/>
                <a:gd name="T14" fmla="*/ 0 w 83"/>
                <a:gd name="T15" fmla="*/ 0 h 105"/>
                <a:gd name="T16" fmla="*/ 14 w 83"/>
                <a:gd name="T17" fmla="*/ 0 h 105"/>
                <a:gd name="T18" fmla="*/ 69 w 83"/>
                <a:gd name="T19" fmla="*/ 84 h 105"/>
                <a:gd name="T20" fmla="*/ 69 w 83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" h="105">
                  <a:moveTo>
                    <a:pt x="69" y="0"/>
                  </a:moveTo>
                  <a:lnTo>
                    <a:pt x="83" y="0"/>
                  </a:lnTo>
                  <a:lnTo>
                    <a:pt x="83" y="105"/>
                  </a:lnTo>
                  <a:lnTo>
                    <a:pt x="69" y="105"/>
                  </a:lnTo>
                  <a:lnTo>
                    <a:pt x="14" y="22"/>
                  </a:lnTo>
                  <a:lnTo>
                    <a:pt x="14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69" y="8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3386FD1E-BF29-488F-96CF-9643FEC53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1438" y="5334001"/>
              <a:ext cx="6350" cy="50800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639A68EE-1FF6-4103-9BB9-A519F5FED5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5726" y="5334001"/>
              <a:ext cx="47625" cy="50800"/>
            </a:xfrm>
            <a:custGeom>
              <a:avLst/>
              <a:gdLst>
                <a:gd name="T0" fmla="*/ 40 w 96"/>
                <a:gd name="T1" fmla="*/ 105 h 105"/>
                <a:gd name="T2" fmla="*/ 0 w 96"/>
                <a:gd name="T3" fmla="*/ 0 h 105"/>
                <a:gd name="T4" fmla="*/ 15 w 96"/>
                <a:gd name="T5" fmla="*/ 0 h 105"/>
                <a:gd name="T6" fmla="*/ 47 w 96"/>
                <a:gd name="T7" fmla="*/ 90 h 105"/>
                <a:gd name="T8" fmla="*/ 81 w 96"/>
                <a:gd name="T9" fmla="*/ 0 h 105"/>
                <a:gd name="T10" fmla="*/ 96 w 96"/>
                <a:gd name="T11" fmla="*/ 0 h 105"/>
                <a:gd name="T12" fmla="*/ 56 w 96"/>
                <a:gd name="T13" fmla="*/ 105 h 105"/>
                <a:gd name="T14" fmla="*/ 40 w 96"/>
                <a:gd name="T1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105">
                  <a:moveTo>
                    <a:pt x="40" y="105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47" y="9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56" y="105"/>
                  </a:lnTo>
                  <a:lnTo>
                    <a:pt x="40" y="10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2215F9DA-DECA-45D2-B818-B6C0ECED8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1288" y="5334001"/>
              <a:ext cx="26988" cy="52388"/>
            </a:xfrm>
            <a:custGeom>
              <a:avLst/>
              <a:gdLst>
                <a:gd name="T0" fmla="*/ 56 w 56"/>
                <a:gd name="T1" fmla="*/ 0 h 105"/>
                <a:gd name="T2" fmla="*/ 56 w 56"/>
                <a:gd name="T3" fmla="*/ 12 h 105"/>
                <a:gd name="T4" fmla="*/ 14 w 56"/>
                <a:gd name="T5" fmla="*/ 12 h 105"/>
                <a:gd name="T6" fmla="*/ 14 w 56"/>
                <a:gd name="T7" fmla="*/ 47 h 105"/>
                <a:gd name="T8" fmla="*/ 51 w 56"/>
                <a:gd name="T9" fmla="*/ 47 h 105"/>
                <a:gd name="T10" fmla="*/ 51 w 56"/>
                <a:gd name="T11" fmla="*/ 58 h 105"/>
                <a:gd name="T12" fmla="*/ 14 w 56"/>
                <a:gd name="T13" fmla="*/ 58 h 105"/>
                <a:gd name="T14" fmla="*/ 14 w 56"/>
                <a:gd name="T15" fmla="*/ 94 h 105"/>
                <a:gd name="T16" fmla="*/ 55 w 56"/>
                <a:gd name="T17" fmla="*/ 94 h 105"/>
                <a:gd name="T18" fmla="*/ 55 w 56"/>
                <a:gd name="T19" fmla="*/ 105 h 105"/>
                <a:gd name="T20" fmla="*/ 0 w 56"/>
                <a:gd name="T21" fmla="*/ 105 h 105"/>
                <a:gd name="T22" fmla="*/ 0 w 56"/>
                <a:gd name="T23" fmla="*/ 0 h 105"/>
                <a:gd name="T24" fmla="*/ 56 w 56"/>
                <a:gd name="T2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105">
                  <a:moveTo>
                    <a:pt x="56" y="0"/>
                  </a:moveTo>
                  <a:lnTo>
                    <a:pt x="56" y="12"/>
                  </a:lnTo>
                  <a:lnTo>
                    <a:pt x="14" y="12"/>
                  </a:lnTo>
                  <a:lnTo>
                    <a:pt x="14" y="47"/>
                  </a:lnTo>
                  <a:lnTo>
                    <a:pt x="51" y="47"/>
                  </a:lnTo>
                  <a:lnTo>
                    <a:pt x="51" y="58"/>
                  </a:lnTo>
                  <a:lnTo>
                    <a:pt x="14" y="58"/>
                  </a:lnTo>
                  <a:lnTo>
                    <a:pt x="14" y="94"/>
                  </a:lnTo>
                  <a:lnTo>
                    <a:pt x="55" y="94"/>
                  </a:lnTo>
                  <a:lnTo>
                    <a:pt x="55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Freeform 26">
              <a:extLst>
                <a:ext uri="{FF2B5EF4-FFF2-40B4-BE49-F238E27FC236}">
                  <a16:creationId xmlns:a16="http://schemas.microsoft.com/office/drawing/2014/main" id="{DDF21285-5B97-4539-9C34-39863DDF0E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29388" y="5334001"/>
              <a:ext cx="34925" cy="52388"/>
            </a:xfrm>
            <a:custGeom>
              <a:avLst/>
              <a:gdLst>
                <a:gd name="T0" fmla="*/ 13 w 72"/>
                <a:gd name="T1" fmla="*/ 62 h 105"/>
                <a:gd name="T2" fmla="*/ 13 w 72"/>
                <a:gd name="T3" fmla="*/ 105 h 105"/>
                <a:gd name="T4" fmla="*/ 0 w 72"/>
                <a:gd name="T5" fmla="*/ 105 h 105"/>
                <a:gd name="T6" fmla="*/ 0 w 72"/>
                <a:gd name="T7" fmla="*/ 0 h 105"/>
                <a:gd name="T8" fmla="*/ 33 w 72"/>
                <a:gd name="T9" fmla="*/ 0 h 105"/>
                <a:gd name="T10" fmla="*/ 61 w 72"/>
                <a:gd name="T11" fmla="*/ 9 h 105"/>
                <a:gd name="T12" fmla="*/ 70 w 72"/>
                <a:gd name="T13" fmla="*/ 30 h 105"/>
                <a:gd name="T14" fmla="*/ 63 w 72"/>
                <a:gd name="T15" fmla="*/ 52 h 105"/>
                <a:gd name="T16" fmla="*/ 43 w 72"/>
                <a:gd name="T17" fmla="*/ 62 h 105"/>
                <a:gd name="T18" fmla="*/ 72 w 72"/>
                <a:gd name="T19" fmla="*/ 105 h 105"/>
                <a:gd name="T20" fmla="*/ 55 w 72"/>
                <a:gd name="T21" fmla="*/ 105 h 105"/>
                <a:gd name="T22" fmla="*/ 27 w 72"/>
                <a:gd name="T23" fmla="*/ 62 h 105"/>
                <a:gd name="T24" fmla="*/ 13 w 72"/>
                <a:gd name="T25" fmla="*/ 62 h 105"/>
                <a:gd name="T26" fmla="*/ 13 w 72"/>
                <a:gd name="T27" fmla="*/ 10 h 105"/>
                <a:gd name="T28" fmla="*/ 13 w 72"/>
                <a:gd name="T29" fmla="*/ 50 h 105"/>
                <a:gd name="T30" fmla="*/ 33 w 72"/>
                <a:gd name="T31" fmla="*/ 50 h 105"/>
                <a:gd name="T32" fmla="*/ 50 w 72"/>
                <a:gd name="T33" fmla="*/ 45 h 105"/>
                <a:gd name="T34" fmla="*/ 55 w 72"/>
                <a:gd name="T35" fmla="*/ 30 h 105"/>
                <a:gd name="T36" fmla="*/ 32 w 72"/>
                <a:gd name="T37" fmla="*/ 10 h 105"/>
                <a:gd name="T38" fmla="*/ 13 w 72"/>
                <a:gd name="T39" fmla="*/ 1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105">
                  <a:moveTo>
                    <a:pt x="13" y="62"/>
                  </a:moveTo>
                  <a:lnTo>
                    <a:pt x="13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33" y="0"/>
                  </a:lnTo>
                  <a:cubicBezTo>
                    <a:pt x="45" y="0"/>
                    <a:pt x="55" y="3"/>
                    <a:pt x="61" y="9"/>
                  </a:cubicBezTo>
                  <a:cubicBezTo>
                    <a:pt x="67" y="15"/>
                    <a:pt x="70" y="22"/>
                    <a:pt x="70" y="30"/>
                  </a:cubicBezTo>
                  <a:cubicBezTo>
                    <a:pt x="70" y="39"/>
                    <a:pt x="67" y="45"/>
                    <a:pt x="63" y="52"/>
                  </a:cubicBezTo>
                  <a:cubicBezTo>
                    <a:pt x="60" y="58"/>
                    <a:pt x="52" y="60"/>
                    <a:pt x="43" y="62"/>
                  </a:cubicBezTo>
                  <a:lnTo>
                    <a:pt x="72" y="105"/>
                  </a:lnTo>
                  <a:lnTo>
                    <a:pt x="55" y="105"/>
                  </a:lnTo>
                  <a:lnTo>
                    <a:pt x="27" y="62"/>
                  </a:lnTo>
                  <a:lnTo>
                    <a:pt x="13" y="62"/>
                  </a:lnTo>
                  <a:close/>
                  <a:moveTo>
                    <a:pt x="13" y="10"/>
                  </a:moveTo>
                  <a:lnTo>
                    <a:pt x="13" y="50"/>
                  </a:lnTo>
                  <a:lnTo>
                    <a:pt x="33" y="50"/>
                  </a:lnTo>
                  <a:cubicBezTo>
                    <a:pt x="41" y="50"/>
                    <a:pt x="47" y="49"/>
                    <a:pt x="50" y="45"/>
                  </a:cubicBezTo>
                  <a:cubicBezTo>
                    <a:pt x="53" y="42"/>
                    <a:pt x="55" y="37"/>
                    <a:pt x="55" y="30"/>
                  </a:cubicBezTo>
                  <a:cubicBezTo>
                    <a:pt x="55" y="17"/>
                    <a:pt x="47" y="10"/>
                    <a:pt x="32" y="10"/>
                  </a:cubicBezTo>
                  <a:lnTo>
                    <a:pt x="13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DD2CFEDE-A2FA-4B78-B551-FFFE02783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3838" y="5335588"/>
              <a:ext cx="36513" cy="50800"/>
            </a:xfrm>
            <a:custGeom>
              <a:avLst/>
              <a:gdLst>
                <a:gd name="T0" fmla="*/ 13 w 73"/>
                <a:gd name="T1" fmla="*/ 26 h 105"/>
                <a:gd name="T2" fmla="*/ 16 w 73"/>
                <a:gd name="T3" fmla="*/ 36 h 105"/>
                <a:gd name="T4" fmla="*/ 25 w 73"/>
                <a:gd name="T5" fmla="*/ 41 h 105"/>
                <a:gd name="T6" fmla="*/ 36 w 73"/>
                <a:gd name="T7" fmla="*/ 45 h 105"/>
                <a:gd name="T8" fmla="*/ 49 w 73"/>
                <a:gd name="T9" fmla="*/ 47 h 105"/>
                <a:gd name="T10" fmla="*/ 60 w 73"/>
                <a:gd name="T11" fmla="*/ 52 h 105"/>
                <a:gd name="T12" fmla="*/ 69 w 73"/>
                <a:gd name="T13" fmla="*/ 61 h 105"/>
                <a:gd name="T14" fmla="*/ 73 w 73"/>
                <a:gd name="T15" fmla="*/ 75 h 105"/>
                <a:gd name="T16" fmla="*/ 63 w 73"/>
                <a:gd name="T17" fmla="*/ 96 h 105"/>
                <a:gd name="T18" fmla="*/ 38 w 73"/>
                <a:gd name="T19" fmla="*/ 105 h 105"/>
                <a:gd name="T20" fmla="*/ 11 w 73"/>
                <a:gd name="T21" fmla="*/ 97 h 105"/>
                <a:gd name="T22" fmla="*/ 1 w 73"/>
                <a:gd name="T23" fmla="*/ 77 h 105"/>
                <a:gd name="T24" fmla="*/ 16 w 73"/>
                <a:gd name="T25" fmla="*/ 77 h 105"/>
                <a:gd name="T26" fmla="*/ 23 w 73"/>
                <a:gd name="T27" fmla="*/ 88 h 105"/>
                <a:gd name="T28" fmla="*/ 38 w 73"/>
                <a:gd name="T29" fmla="*/ 93 h 105"/>
                <a:gd name="T30" fmla="*/ 54 w 73"/>
                <a:gd name="T31" fmla="*/ 88 h 105"/>
                <a:gd name="T32" fmla="*/ 60 w 73"/>
                <a:gd name="T33" fmla="*/ 76 h 105"/>
                <a:gd name="T34" fmla="*/ 56 w 73"/>
                <a:gd name="T35" fmla="*/ 66 h 105"/>
                <a:gd name="T36" fmla="*/ 48 w 73"/>
                <a:gd name="T37" fmla="*/ 61 h 105"/>
                <a:gd name="T38" fmla="*/ 36 w 73"/>
                <a:gd name="T39" fmla="*/ 58 h 105"/>
                <a:gd name="T40" fmla="*/ 24 w 73"/>
                <a:gd name="T41" fmla="*/ 56 h 105"/>
                <a:gd name="T42" fmla="*/ 13 w 73"/>
                <a:gd name="T43" fmla="*/ 51 h 105"/>
                <a:gd name="T44" fmla="*/ 4 w 73"/>
                <a:gd name="T45" fmla="*/ 42 h 105"/>
                <a:gd name="T46" fmla="*/ 0 w 73"/>
                <a:gd name="T47" fmla="*/ 28 h 105"/>
                <a:gd name="T48" fmla="*/ 10 w 73"/>
                <a:gd name="T49" fmla="*/ 7 h 105"/>
                <a:gd name="T50" fmla="*/ 35 w 73"/>
                <a:gd name="T51" fmla="*/ 0 h 105"/>
                <a:gd name="T52" fmla="*/ 59 w 73"/>
                <a:gd name="T53" fmla="*/ 7 h 105"/>
                <a:gd name="T54" fmla="*/ 69 w 73"/>
                <a:gd name="T55" fmla="*/ 27 h 105"/>
                <a:gd name="T56" fmla="*/ 54 w 73"/>
                <a:gd name="T57" fmla="*/ 27 h 105"/>
                <a:gd name="T58" fmla="*/ 48 w 73"/>
                <a:gd name="T59" fmla="*/ 17 h 105"/>
                <a:gd name="T60" fmla="*/ 34 w 73"/>
                <a:gd name="T61" fmla="*/ 12 h 105"/>
                <a:gd name="T62" fmla="*/ 19 w 73"/>
                <a:gd name="T63" fmla="*/ 17 h 105"/>
                <a:gd name="T64" fmla="*/ 13 w 73"/>
                <a:gd name="T65" fmla="*/ 26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105">
                  <a:moveTo>
                    <a:pt x="13" y="26"/>
                  </a:moveTo>
                  <a:cubicBezTo>
                    <a:pt x="13" y="30"/>
                    <a:pt x="14" y="33"/>
                    <a:pt x="16" y="36"/>
                  </a:cubicBezTo>
                  <a:cubicBezTo>
                    <a:pt x="19" y="38"/>
                    <a:pt x="21" y="41"/>
                    <a:pt x="25" y="41"/>
                  </a:cubicBezTo>
                  <a:lnTo>
                    <a:pt x="36" y="45"/>
                  </a:lnTo>
                  <a:cubicBezTo>
                    <a:pt x="40" y="46"/>
                    <a:pt x="45" y="47"/>
                    <a:pt x="49" y="47"/>
                  </a:cubicBezTo>
                  <a:cubicBezTo>
                    <a:pt x="53" y="48"/>
                    <a:pt x="56" y="50"/>
                    <a:pt x="60" y="52"/>
                  </a:cubicBezTo>
                  <a:cubicBezTo>
                    <a:pt x="64" y="53"/>
                    <a:pt x="66" y="57"/>
                    <a:pt x="69" y="61"/>
                  </a:cubicBezTo>
                  <a:cubicBezTo>
                    <a:pt x="71" y="65"/>
                    <a:pt x="73" y="68"/>
                    <a:pt x="73" y="75"/>
                  </a:cubicBezTo>
                  <a:cubicBezTo>
                    <a:pt x="73" y="83"/>
                    <a:pt x="69" y="90"/>
                    <a:pt x="63" y="96"/>
                  </a:cubicBezTo>
                  <a:cubicBezTo>
                    <a:pt x="56" y="102"/>
                    <a:pt x="48" y="105"/>
                    <a:pt x="38" y="105"/>
                  </a:cubicBezTo>
                  <a:cubicBezTo>
                    <a:pt x="26" y="105"/>
                    <a:pt x="19" y="102"/>
                    <a:pt x="11" y="97"/>
                  </a:cubicBezTo>
                  <a:cubicBezTo>
                    <a:pt x="4" y="92"/>
                    <a:pt x="1" y="86"/>
                    <a:pt x="1" y="77"/>
                  </a:cubicBezTo>
                  <a:lnTo>
                    <a:pt x="16" y="77"/>
                  </a:lnTo>
                  <a:cubicBezTo>
                    <a:pt x="16" y="82"/>
                    <a:pt x="19" y="86"/>
                    <a:pt x="23" y="88"/>
                  </a:cubicBezTo>
                  <a:cubicBezTo>
                    <a:pt x="26" y="91"/>
                    <a:pt x="31" y="93"/>
                    <a:pt x="38" y="93"/>
                  </a:cubicBezTo>
                  <a:cubicBezTo>
                    <a:pt x="44" y="93"/>
                    <a:pt x="50" y="92"/>
                    <a:pt x="54" y="88"/>
                  </a:cubicBezTo>
                  <a:cubicBezTo>
                    <a:pt x="58" y="85"/>
                    <a:pt x="60" y="81"/>
                    <a:pt x="60" y="76"/>
                  </a:cubicBezTo>
                  <a:cubicBezTo>
                    <a:pt x="60" y="71"/>
                    <a:pt x="59" y="68"/>
                    <a:pt x="56" y="66"/>
                  </a:cubicBezTo>
                  <a:cubicBezTo>
                    <a:pt x="54" y="63"/>
                    <a:pt x="51" y="62"/>
                    <a:pt x="48" y="61"/>
                  </a:cubicBezTo>
                  <a:cubicBezTo>
                    <a:pt x="44" y="60"/>
                    <a:pt x="40" y="58"/>
                    <a:pt x="36" y="58"/>
                  </a:cubicBezTo>
                  <a:cubicBezTo>
                    <a:pt x="33" y="57"/>
                    <a:pt x="28" y="56"/>
                    <a:pt x="24" y="56"/>
                  </a:cubicBezTo>
                  <a:cubicBezTo>
                    <a:pt x="20" y="55"/>
                    <a:pt x="16" y="53"/>
                    <a:pt x="13" y="51"/>
                  </a:cubicBezTo>
                  <a:cubicBezTo>
                    <a:pt x="9" y="50"/>
                    <a:pt x="6" y="46"/>
                    <a:pt x="4" y="42"/>
                  </a:cubicBezTo>
                  <a:cubicBezTo>
                    <a:pt x="1" y="38"/>
                    <a:pt x="0" y="33"/>
                    <a:pt x="0" y="28"/>
                  </a:cubicBezTo>
                  <a:cubicBezTo>
                    <a:pt x="0" y="20"/>
                    <a:pt x="4" y="12"/>
                    <a:pt x="10" y="7"/>
                  </a:cubicBezTo>
                  <a:cubicBezTo>
                    <a:pt x="16" y="2"/>
                    <a:pt x="25" y="0"/>
                    <a:pt x="35" y="0"/>
                  </a:cubicBezTo>
                  <a:cubicBezTo>
                    <a:pt x="45" y="0"/>
                    <a:pt x="54" y="2"/>
                    <a:pt x="59" y="7"/>
                  </a:cubicBezTo>
                  <a:cubicBezTo>
                    <a:pt x="65" y="12"/>
                    <a:pt x="69" y="18"/>
                    <a:pt x="69" y="27"/>
                  </a:cubicBezTo>
                  <a:lnTo>
                    <a:pt x="54" y="27"/>
                  </a:lnTo>
                  <a:cubicBezTo>
                    <a:pt x="54" y="23"/>
                    <a:pt x="51" y="20"/>
                    <a:pt x="48" y="17"/>
                  </a:cubicBezTo>
                  <a:cubicBezTo>
                    <a:pt x="44" y="15"/>
                    <a:pt x="39" y="12"/>
                    <a:pt x="34" y="12"/>
                  </a:cubicBezTo>
                  <a:cubicBezTo>
                    <a:pt x="28" y="12"/>
                    <a:pt x="23" y="13"/>
                    <a:pt x="19" y="17"/>
                  </a:cubicBezTo>
                  <a:cubicBezTo>
                    <a:pt x="14" y="16"/>
                    <a:pt x="13" y="20"/>
                    <a:pt x="13" y="2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Rectangle 28">
              <a:extLst>
                <a:ext uri="{FF2B5EF4-FFF2-40B4-BE49-F238E27FC236}">
                  <a16:creationId xmlns:a16="http://schemas.microsoft.com/office/drawing/2014/main" id="{53009D79-D18D-4699-8B19-1528A3B8B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9876" y="5334001"/>
              <a:ext cx="6350" cy="50800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767B4B16-45B2-4E5C-B9D6-87DEBB819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5751" y="5334001"/>
              <a:ext cx="33338" cy="50800"/>
            </a:xfrm>
            <a:custGeom>
              <a:avLst/>
              <a:gdLst>
                <a:gd name="T0" fmla="*/ 0 w 69"/>
                <a:gd name="T1" fmla="*/ 11 h 105"/>
                <a:gd name="T2" fmla="*/ 0 w 69"/>
                <a:gd name="T3" fmla="*/ 0 h 105"/>
                <a:gd name="T4" fmla="*/ 69 w 69"/>
                <a:gd name="T5" fmla="*/ 0 h 105"/>
                <a:gd name="T6" fmla="*/ 69 w 69"/>
                <a:gd name="T7" fmla="*/ 11 h 105"/>
                <a:gd name="T8" fmla="*/ 42 w 69"/>
                <a:gd name="T9" fmla="*/ 11 h 105"/>
                <a:gd name="T10" fmla="*/ 42 w 69"/>
                <a:gd name="T11" fmla="*/ 105 h 105"/>
                <a:gd name="T12" fmla="*/ 28 w 69"/>
                <a:gd name="T13" fmla="*/ 105 h 105"/>
                <a:gd name="T14" fmla="*/ 28 w 69"/>
                <a:gd name="T15" fmla="*/ 11 h 105"/>
                <a:gd name="T16" fmla="*/ 0 w 69"/>
                <a:gd name="T17" fmla="*/ 1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105">
                  <a:moveTo>
                    <a:pt x="0" y="11"/>
                  </a:moveTo>
                  <a:lnTo>
                    <a:pt x="0" y="0"/>
                  </a:lnTo>
                  <a:lnTo>
                    <a:pt x="69" y="0"/>
                  </a:lnTo>
                  <a:lnTo>
                    <a:pt x="69" y="11"/>
                  </a:lnTo>
                  <a:lnTo>
                    <a:pt x="42" y="11"/>
                  </a:lnTo>
                  <a:lnTo>
                    <a:pt x="42" y="105"/>
                  </a:lnTo>
                  <a:lnTo>
                    <a:pt x="28" y="105"/>
                  </a:lnTo>
                  <a:lnTo>
                    <a:pt x="28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9862246B-2887-4FAE-8BC0-491E4B0F32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0201" y="5318126"/>
              <a:ext cx="26988" cy="68263"/>
            </a:xfrm>
            <a:custGeom>
              <a:avLst/>
              <a:gdLst>
                <a:gd name="T0" fmla="*/ 55 w 55"/>
                <a:gd name="T1" fmla="*/ 35 h 140"/>
                <a:gd name="T2" fmla="*/ 55 w 55"/>
                <a:gd name="T3" fmla="*/ 47 h 140"/>
                <a:gd name="T4" fmla="*/ 14 w 55"/>
                <a:gd name="T5" fmla="*/ 47 h 140"/>
                <a:gd name="T6" fmla="*/ 14 w 55"/>
                <a:gd name="T7" fmla="*/ 82 h 140"/>
                <a:gd name="T8" fmla="*/ 51 w 55"/>
                <a:gd name="T9" fmla="*/ 82 h 140"/>
                <a:gd name="T10" fmla="*/ 51 w 55"/>
                <a:gd name="T11" fmla="*/ 93 h 140"/>
                <a:gd name="T12" fmla="*/ 14 w 55"/>
                <a:gd name="T13" fmla="*/ 93 h 140"/>
                <a:gd name="T14" fmla="*/ 14 w 55"/>
                <a:gd name="T15" fmla="*/ 129 h 140"/>
                <a:gd name="T16" fmla="*/ 55 w 55"/>
                <a:gd name="T17" fmla="*/ 129 h 140"/>
                <a:gd name="T18" fmla="*/ 55 w 55"/>
                <a:gd name="T19" fmla="*/ 140 h 140"/>
                <a:gd name="T20" fmla="*/ 0 w 55"/>
                <a:gd name="T21" fmla="*/ 140 h 140"/>
                <a:gd name="T22" fmla="*/ 0 w 55"/>
                <a:gd name="T23" fmla="*/ 35 h 140"/>
                <a:gd name="T24" fmla="*/ 55 w 55"/>
                <a:gd name="T25" fmla="*/ 35 h 140"/>
                <a:gd name="T26" fmla="*/ 9 w 55"/>
                <a:gd name="T27" fmla="*/ 19 h 140"/>
                <a:gd name="T28" fmla="*/ 41 w 55"/>
                <a:gd name="T29" fmla="*/ 0 h 140"/>
                <a:gd name="T30" fmla="*/ 41 w 55"/>
                <a:gd name="T31" fmla="*/ 13 h 140"/>
                <a:gd name="T32" fmla="*/ 9 w 55"/>
                <a:gd name="T33" fmla="*/ 30 h 140"/>
                <a:gd name="T34" fmla="*/ 9 w 55"/>
                <a:gd name="T35" fmla="*/ 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" h="140">
                  <a:moveTo>
                    <a:pt x="55" y="35"/>
                  </a:moveTo>
                  <a:lnTo>
                    <a:pt x="55" y="47"/>
                  </a:lnTo>
                  <a:lnTo>
                    <a:pt x="14" y="47"/>
                  </a:lnTo>
                  <a:lnTo>
                    <a:pt x="14" y="82"/>
                  </a:lnTo>
                  <a:lnTo>
                    <a:pt x="51" y="82"/>
                  </a:lnTo>
                  <a:lnTo>
                    <a:pt x="51" y="93"/>
                  </a:lnTo>
                  <a:lnTo>
                    <a:pt x="14" y="93"/>
                  </a:lnTo>
                  <a:lnTo>
                    <a:pt x="14" y="129"/>
                  </a:lnTo>
                  <a:lnTo>
                    <a:pt x="55" y="129"/>
                  </a:lnTo>
                  <a:lnTo>
                    <a:pt x="55" y="140"/>
                  </a:lnTo>
                  <a:lnTo>
                    <a:pt x="0" y="140"/>
                  </a:lnTo>
                  <a:lnTo>
                    <a:pt x="0" y="35"/>
                  </a:lnTo>
                  <a:lnTo>
                    <a:pt x="55" y="35"/>
                  </a:lnTo>
                  <a:close/>
                  <a:moveTo>
                    <a:pt x="9" y="19"/>
                  </a:moveTo>
                  <a:lnTo>
                    <a:pt x="41" y="0"/>
                  </a:lnTo>
                  <a:lnTo>
                    <a:pt x="41" y="13"/>
                  </a:lnTo>
                  <a:lnTo>
                    <a:pt x="9" y="30"/>
                  </a:lnTo>
                  <a:lnTo>
                    <a:pt x="9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232FE52D-5B52-4126-9763-8A536ABC7F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38938" y="5334001"/>
              <a:ext cx="42863" cy="52388"/>
            </a:xfrm>
            <a:custGeom>
              <a:avLst/>
              <a:gdLst>
                <a:gd name="T0" fmla="*/ 34 w 89"/>
                <a:gd name="T1" fmla="*/ 0 h 105"/>
                <a:gd name="T2" fmla="*/ 74 w 89"/>
                <a:gd name="T3" fmla="*/ 14 h 105"/>
                <a:gd name="T4" fmla="*/ 89 w 89"/>
                <a:gd name="T5" fmla="*/ 53 h 105"/>
                <a:gd name="T6" fmla="*/ 74 w 89"/>
                <a:gd name="T7" fmla="*/ 92 h 105"/>
                <a:gd name="T8" fmla="*/ 34 w 89"/>
                <a:gd name="T9" fmla="*/ 105 h 105"/>
                <a:gd name="T10" fmla="*/ 0 w 89"/>
                <a:gd name="T11" fmla="*/ 105 h 105"/>
                <a:gd name="T12" fmla="*/ 0 w 89"/>
                <a:gd name="T13" fmla="*/ 0 h 105"/>
                <a:gd name="T14" fmla="*/ 34 w 89"/>
                <a:gd name="T15" fmla="*/ 0 h 105"/>
                <a:gd name="T16" fmla="*/ 15 w 89"/>
                <a:gd name="T17" fmla="*/ 94 h 105"/>
                <a:gd name="T18" fmla="*/ 34 w 89"/>
                <a:gd name="T19" fmla="*/ 94 h 105"/>
                <a:gd name="T20" fmla="*/ 64 w 89"/>
                <a:gd name="T21" fmla="*/ 83 h 105"/>
                <a:gd name="T22" fmla="*/ 74 w 89"/>
                <a:gd name="T23" fmla="*/ 53 h 105"/>
                <a:gd name="T24" fmla="*/ 64 w 89"/>
                <a:gd name="T25" fmla="*/ 23 h 105"/>
                <a:gd name="T26" fmla="*/ 34 w 89"/>
                <a:gd name="T27" fmla="*/ 12 h 105"/>
                <a:gd name="T28" fmla="*/ 15 w 89"/>
                <a:gd name="T29" fmla="*/ 12 h 105"/>
                <a:gd name="T30" fmla="*/ 15 w 89"/>
                <a:gd name="T31" fmla="*/ 9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9" h="105">
                  <a:moveTo>
                    <a:pt x="34" y="0"/>
                  </a:moveTo>
                  <a:cubicBezTo>
                    <a:pt x="51" y="0"/>
                    <a:pt x="64" y="5"/>
                    <a:pt x="74" y="14"/>
                  </a:cubicBezTo>
                  <a:cubicBezTo>
                    <a:pt x="84" y="24"/>
                    <a:pt x="89" y="37"/>
                    <a:pt x="89" y="53"/>
                  </a:cubicBezTo>
                  <a:cubicBezTo>
                    <a:pt x="89" y="69"/>
                    <a:pt x="84" y="82"/>
                    <a:pt x="74" y="92"/>
                  </a:cubicBezTo>
                  <a:cubicBezTo>
                    <a:pt x="64" y="100"/>
                    <a:pt x="50" y="105"/>
                    <a:pt x="34" y="105"/>
                  </a:cubicBezTo>
                  <a:lnTo>
                    <a:pt x="0" y="105"/>
                  </a:lnTo>
                  <a:lnTo>
                    <a:pt x="0" y="0"/>
                  </a:lnTo>
                  <a:lnTo>
                    <a:pt x="34" y="0"/>
                  </a:lnTo>
                  <a:close/>
                  <a:moveTo>
                    <a:pt x="15" y="94"/>
                  </a:moveTo>
                  <a:lnTo>
                    <a:pt x="34" y="94"/>
                  </a:lnTo>
                  <a:cubicBezTo>
                    <a:pt x="48" y="94"/>
                    <a:pt x="58" y="90"/>
                    <a:pt x="64" y="83"/>
                  </a:cubicBezTo>
                  <a:cubicBezTo>
                    <a:pt x="71" y="75"/>
                    <a:pt x="74" y="65"/>
                    <a:pt x="74" y="53"/>
                  </a:cubicBezTo>
                  <a:cubicBezTo>
                    <a:pt x="74" y="40"/>
                    <a:pt x="70" y="29"/>
                    <a:pt x="64" y="23"/>
                  </a:cubicBezTo>
                  <a:cubicBezTo>
                    <a:pt x="56" y="15"/>
                    <a:pt x="46" y="12"/>
                    <a:pt x="34" y="12"/>
                  </a:cubicBezTo>
                  <a:lnTo>
                    <a:pt x="15" y="12"/>
                  </a:lnTo>
                  <a:lnTo>
                    <a:pt x="15" y="94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AFE6C12F-2973-4683-BAB9-7DBE07BF110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6563" y="5327651"/>
              <a:ext cx="7938" cy="15875"/>
            </a:xfrm>
            <a:custGeom>
              <a:avLst/>
              <a:gdLst>
                <a:gd name="T0" fmla="*/ 0 w 15"/>
                <a:gd name="T1" fmla="*/ 0 h 31"/>
                <a:gd name="T2" fmla="*/ 14 w 15"/>
                <a:gd name="T3" fmla="*/ 0 h 31"/>
                <a:gd name="T4" fmla="*/ 15 w 15"/>
                <a:gd name="T5" fmla="*/ 13 h 31"/>
                <a:gd name="T6" fmla="*/ 0 w 15"/>
                <a:gd name="T7" fmla="*/ 31 h 31"/>
                <a:gd name="T8" fmla="*/ 0 w 15"/>
                <a:gd name="T9" fmla="*/ 25 h 31"/>
                <a:gd name="T10" fmla="*/ 7 w 15"/>
                <a:gd name="T11" fmla="*/ 17 h 31"/>
                <a:gd name="T12" fmla="*/ 7 w 15"/>
                <a:gd name="T13" fmla="*/ 13 h 31"/>
                <a:gd name="T14" fmla="*/ 0 w 15"/>
                <a:gd name="T15" fmla="*/ 13 h 31"/>
                <a:gd name="T16" fmla="*/ 0 w 15"/>
                <a:gd name="T1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31">
                  <a:moveTo>
                    <a:pt x="0" y="0"/>
                  </a:moveTo>
                  <a:lnTo>
                    <a:pt x="14" y="0"/>
                  </a:lnTo>
                  <a:cubicBezTo>
                    <a:pt x="15" y="5"/>
                    <a:pt x="15" y="10"/>
                    <a:pt x="15" y="13"/>
                  </a:cubicBezTo>
                  <a:cubicBezTo>
                    <a:pt x="15" y="25"/>
                    <a:pt x="10" y="31"/>
                    <a:pt x="0" y="31"/>
                  </a:cubicBezTo>
                  <a:lnTo>
                    <a:pt x="0" y="25"/>
                  </a:lnTo>
                  <a:cubicBezTo>
                    <a:pt x="5" y="25"/>
                    <a:pt x="7" y="22"/>
                    <a:pt x="7" y="17"/>
                  </a:cubicBezTo>
                  <a:lnTo>
                    <a:pt x="7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29AB0D72-BA62-43B5-AB87-EE88F92DF4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9263" y="5334001"/>
              <a:ext cx="44450" cy="50800"/>
            </a:xfrm>
            <a:custGeom>
              <a:avLst/>
              <a:gdLst>
                <a:gd name="T0" fmla="*/ 77 w 90"/>
                <a:gd name="T1" fmla="*/ 105 h 105"/>
                <a:gd name="T2" fmla="*/ 69 w 90"/>
                <a:gd name="T3" fmla="*/ 83 h 105"/>
                <a:gd name="T4" fmla="*/ 22 w 90"/>
                <a:gd name="T5" fmla="*/ 83 h 105"/>
                <a:gd name="T6" fmla="*/ 14 w 90"/>
                <a:gd name="T7" fmla="*/ 105 h 105"/>
                <a:gd name="T8" fmla="*/ 0 w 90"/>
                <a:gd name="T9" fmla="*/ 105 h 105"/>
                <a:gd name="T10" fmla="*/ 37 w 90"/>
                <a:gd name="T11" fmla="*/ 0 h 105"/>
                <a:gd name="T12" fmla="*/ 52 w 90"/>
                <a:gd name="T13" fmla="*/ 0 h 105"/>
                <a:gd name="T14" fmla="*/ 90 w 90"/>
                <a:gd name="T15" fmla="*/ 105 h 105"/>
                <a:gd name="T16" fmla="*/ 77 w 90"/>
                <a:gd name="T17" fmla="*/ 105 h 105"/>
                <a:gd name="T18" fmla="*/ 27 w 90"/>
                <a:gd name="T19" fmla="*/ 71 h 105"/>
                <a:gd name="T20" fmla="*/ 66 w 90"/>
                <a:gd name="T21" fmla="*/ 71 h 105"/>
                <a:gd name="T22" fmla="*/ 47 w 90"/>
                <a:gd name="T23" fmla="*/ 18 h 105"/>
                <a:gd name="T24" fmla="*/ 27 w 90"/>
                <a:gd name="T25" fmla="*/ 7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" h="105">
                  <a:moveTo>
                    <a:pt x="77" y="105"/>
                  </a:moveTo>
                  <a:lnTo>
                    <a:pt x="69" y="83"/>
                  </a:lnTo>
                  <a:lnTo>
                    <a:pt x="22" y="83"/>
                  </a:lnTo>
                  <a:lnTo>
                    <a:pt x="14" y="105"/>
                  </a:lnTo>
                  <a:lnTo>
                    <a:pt x="0" y="105"/>
                  </a:lnTo>
                  <a:lnTo>
                    <a:pt x="37" y="0"/>
                  </a:lnTo>
                  <a:lnTo>
                    <a:pt x="52" y="0"/>
                  </a:lnTo>
                  <a:lnTo>
                    <a:pt x="90" y="105"/>
                  </a:lnTo>
                  <a:lnTo>
                    <a:pt x="77" y="105"/>
                  </a:lnTo>
                  <a:close/>
                  <a:moveTo>
                    <a:pt x="27" y="71"/>
                  </a:moveTo>
                  <a:lnTo>
                    <a:pt x="66" y="71"/>
                  </a:lnTo>
                  <a:lnTo>
                    <a:pt x="47" y="18"/>
                  </a:lnTo>
                  <a:lnTo>
                    <a:pt x="27" y="7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9AD290CB-4A75-4D2A-8D2D-0001E074F20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3238" y="5334001"/>
              <a:ext cx="41275" cy="52388"/>
            </a:xfrm>
            <a:custGeom>
              <a:avLst/>
              <a:gdLst>
                <a:gd name="T0" fmla="*/ 69 w 83"/>
                <a:gd name="T1" fmla="*/ 0 h 105"/>
                <a:gd name="T2" fmla="*/ 83 w 83"/>
                <a:gd name="T3" fmla="*/ 0 h 105"/>
                <a:gd name="T4" fmla="*/ 83 w 83"/>
                <a:gd name="T5" fmla="*/ 105 h 105"/>
                <a:gd name="T6" fmla="*/ 69 w 83"/>
                <a:gd name="T7" fmla="*/ 105 h 105"/>
                <a:gd name="T8" fmla="*/ 14 w 83"/>
                <a:gd name="T9" fmla="*/ 22 h 105"/>
                <a:gd name="T10" fmla="*/ 14 w 83"/>
                <a:gd name="T11" fmla="*/ 105 h 105"/>
                <a:gd name="T12" fmla="*/ 0 w 83"/>
                <a:gd name="T13" fmla="*/ 105 h 105"/>
                <a:gd name="T14" fmla="*/ 0 w 83"/>
                <a:gd name="T15" fmla="*/ 0 h 105"/>
                <a:gd name="T16" fmla="*/ 14 w 83"/>
                <a:gd name="T17" fmla="*/ 0 h 105"/>
                <a:gd name="T18" fmla="*/ 69 w 83"/>
                <a:gd name="T19" fmla="*/ 84 h 105"/>
                <a:gd name="T20" fmla="*/ 69 w 83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" h="105">
                  <a:moveTo>
                    <a:pt x="69" y="0"/>
                  </a:moveTo>
                  <a:lnTo>
                    <a:pt x="83" y="0"/>
                  </a:lnTo>
                  <a:lnTo>
                    <a:pt x="83" y="105"/>
                  </a:lnTo>
                  <a:lnTo>
                    <a:pt x="69" y="105"/>
                  </a:lnTo>
                  <a:lnTo>
                    <a:pt x="14" y="22"/>
                  </a:lnTo>
                  <a:lnTo>
                    <a:pt x="14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69" y="8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1C982CBF-C53F-46DC-AAC6-7E0CA0514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4038" y="5334001"/>
              <a:ext cx="49213" cy="52388"/>
            </a:xfrm>
            <a:custGeom>
              <a:avLst/>
              <a:gdLst>
                <a:gd name="T0" fmla="*/ 52 w 102"/>
                <a:gd name="T1" fmla="*/ 107 h 107"/>
                <a:gd name="T2" fmla="*/ 15 w 102"/>
                <a:gd name="T3" fmla="*/ 92 h 107"/>
                <a:gd name="T4" fmla="*/ 0 w 102"/>
                <a:gd name="T5" fmla="*/ 54 h 107"/>
                <a:gd name="T6" fmla="*/ 15 w 102"/>
                <a:gd name="T7" fmla="*/ 15 h 107"/>
                <a:gd name="T8" fmla="*/ 52 w 102"/>
                <a:gd name="T9" fmla="*/ 0 h 107"/>
                <a:gd name="T10" fmla="*/ 81 w 102"/>
                <a:gd name="T11" fmla="*/ 7 h 107"/>
                <a:gd name="T12" fmla="*/ 100 w 102"/>
                <a:gd name="T13" fmla="*/ 30 h 107"/>
                <a:gd name="T14" fmla="*/ 84 w 102"/>
                <a:gd name="T15" fmla="*/ 30 h 107"/>
                <a:gd name="T16" fmla="*/ 52 w 102"/>
                <a:gd name="T17" fmla="*/ 12 h 107"/>
                <a:gd name="T18" fmla="*/ 24 w 102"/>
                <a:gd name="T19" fmla="*/ 24 h 107"/>
                <a:gd name="T20" fmla="*/ 12 w 102"/>
                <a:gd name="T21" fmla="*/ 54 h 107"/>
                <a:gd name="T22" fmla="*/ 24 w 102"/>
                <a:gd name="T23" fmla="*/ 84 h 107"/>
                <a:gd name="T24" fmla="*/ 51 w 102"/>
                <a:gd name="T25" fmla="*/ 95 h 107"/>
                <a:gd name="T26" fmla="*/ 77 w 102"/>
                <a:gd name="T27" fmla="*/ 85 h 107"/>
                <a:gd name="T28" fmla="*/ 89 w 102"/>
                <a:gd name="T29" fmla="*/ 60 h 107"/>
                <a:gd name="T30" fmla="*/ 45 w 102"/>
                <a:gd name="T31" fmla="*/ 60 h 107"/>
                <a:gd name="T32" fmla="*/ 45 w 102"/>
                <a:gd name="T33" fmla="*/ 49 h 107"/>
                <a:gd name="T34" fmla="*/ 102 w 102"/>
                <a:gd name="T35" fmla="*/ 49 h 107"/>
                <a:gd name="T36" fmla="*/ 102 w 102"/>
                <a:gd name="T37" fmla="*/ 61 h 107"/>
                <a:gd name="T38" fmla="*/ 86 w 102"/>
                <a:gd name="T39" fmla="*/ 95 h 107"/>
                <a:gd name="T40" fmla="*/ 52 w 102"/>
                <a:gd name="T41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2" h="107">
                  <a:moveTo>
                    <a:pt x="52" y="107"/>
                  </a:moveTo>
                  <a:cubicBezTo>
                    <a:pt x="37" y="107"/>
                    <a:pt x="26" y="102"/>
                    <a:pt x="15" y="92"/>
                  </a:cubicBezTo>
                  <a:cubicBezTo>
                    <a:pt x="5" y="82"/>
                    <a:pt x="0" y="70"/>
                    <a:pt x="0" y="54"/>
                  </a:cubicBezTo>
                  <a:cubicBezTo>
                    <a:pt x="0" y="39"/>
                    <a:pt x="5" y="25"/>
                    <a:pt x="15" y="15"/>
                  </a:cubicBezTo>
                  <a:cubicBezTo>
                    <a:pt x="25" y="5"/>
                    <a:pt x="37" y="0"/>
                    <a:pt x="52" y="0"/>
                  </a:cubicBezTo>
                  <a:cubicBezTo>
                    <a:pt x="64" y="0"/>
                    <a:pt x="72" y="2"/>
                    <a:pt x="81" y="7"/>
                  </a:cubicBezTo>
                  <a:cubicBezTo>
                    <a:pt x="90" y="12"/>
                    <a:pt x="96" y="20"/>
                    <a:pt x="100" y="30"/>
                  </a:cubicBezTo>
                  <a:lnTo>
                    <a:pt x="84" y="30"/>
                  </a:lnTo>
                  <a:cubicBezTo>
                    <a:pt x="77" y="19"/>
                    <a:pt x="67" y="12"/>
                    <a:pt x="52" y="12"/>
                  </a:cubicBezTo>
                  <a:cubicBezTo>
                    <a:pt x="41" y="12"/>
                    <a:pt x="31" y="16"/>
                    <a:pt x="24" y="24"/>
                  </a:cubicBezTo>
                  <a:cubicBezTo>
                    <a:pt x="16" y="31"/>
                    <a:pt x="12" y="41"/>
                    <a:pt x="12" y="54"/>
                  </a:cubicBezTo>
                  <a:cubicBezTo>
                    <a:pt x="12" y="66"/>
                    <a:pt x="16" y="76"/>
                    <a:pt x="24" y="84"/>
                  </a:cubicBezTo>
                  <a:cubicBezTo>
                    <a:pt x="31" y="91"/>
                    <a:pt x="40" y="95"/>
                    <a:pt x="51" y="95"/>
                  </a:cubicBezTo>
                  <a:cubicBezTo>
                    <a:pt x="62" y="95"/>
                    <a:pt x="71" y="91"/>
                    <a:pt x="77" y="85"/>
                  </a:cubicBezTo>
                  <a:cubicBezTo>
                    <a:pt x="84" y="79"/>
                    <a:pt x="87" y="70"/>
                    <a:pt x="89" y="60"/>
                  </a:cubicBezTo>
                  <a:lnTo>
                    <a:pt x="45" y="60"/>
                  </a:lnTo>
                  <a:lnTo>
                    <a:pt x="45" y="49"/>
                  </a:lnTo>
                  <a:lnTo>
                    <a:pt x="102" y="49"/>
                  </a:lnTo>
                  <a:lnTo>
                    <a:pt x="102" y="61"/>
                  </a:lnTo>
                  <a:cubicBezTo>
                    <a:pt x="101" y="75"/>
                    <a:pt x="95" y="86"/>
                    <a:pt x="86" y="95"/>
                  </a:cubicBezTo>
                  <a:cubicBezTo>
                    <a:pt x="79" y="104"/>
                    <a:pt x="67" y="107"/>
                    <a:pt x="52" y="10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6B6DD26B-F3E1-49F3-80DC-BAD9F856A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5951" y="5334001"/>
              <a:ext cx="26988" cy="52388"/>
            </a:xfrm>
            <a:custGeom>
              <a:avLst/>
              <a:gdLst>
                <a:gd name="T0" fmla="*/ 55 w 55"/>
                <a:gd name="T1" fmla="*/ 0 h 105"/>
                <a:gd name="T2" fmla="*/ 55 w 55"/>
                <a:gd name="T3" fmla="*/ 12 h 105"/>
                <a:gd name="T4" fmla="*/ 14 w 55"/>
                <a:gd name="T5" fmla="*/ 12 h 105"/>
                <a:gd name="T6" fmla="*/ 14 w 55"/>
                <a:gd name="T7" fmla="*/ 47 h 105"/>
                <a:gd name="T8" fmla="*/ 52 w 55"/>
                <a:gd name="T9" fmla="*/ 47 h 105"/>
                <a:gd name="T10" fmla="*/ 52 w 55"/>
                <a:gd name="T11" fmla="*/ 58 h 105"/>
                <a:gd name="T12" fmla="*/ 14 w 55"/>
                <a:gd name="T13" fmla="*/ 58 h 105"/>
                <a:gd name="T14" fmla="*/ 14 w 55"/>
                <a:gd name="T15" fmla="*/ 94 h 105"/>
                <a:gd name="T16" fmla="*/ 55 w 55"/>
                <a:gd name="T17" fmla="*/ 94 h 105"/>
                <a:gd name="T18" fmla="*/ 55 w 55"/>
                <a:gd name="T19" fmla="*/ 105 h 105"/>
                <a:gd name="T20" fmla="*/ 0 w 55"/>
                <a:gd name="T21" fmla="*/ 105 h 105"/>
                <a:gd name="T22" fmla="*/ 0 w 55"/>
                <a:gd name="T23" fmla="*/ 0 h 105"/>
                <a:gd name="T24" fmla="*/ 55 w 55"/>
                <a:gd name="T2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105">
                  <a:moveTo>
                    <a:pt x="55" y="0"/>
                  </a:moveTo>
                  <a:lnTo>
                    <a:pt x="55" y="12"/>
                  </a:lnTo>
                  <a:lnTo>
                    <a:pt x="14" y="12"/>
                  </a:lnTo>
                  <a:lnTo>
                    <a:pt x="14" y="47"/>
                  </a:lnTo>
                  <a:lnTo>
                    <a:pt x="52" y="47"/>
                  </a:lnTo>
                  <a:lnTo>
                    <a:pt x="52" y="58"/>
                  </a:lnTo>
                  <a:lnTo>
                    <a:pt x="14" y="58"/>
                  </a:lnTo>
                  <a:lnTo>
                    <a:pt x="14" y="94"/>
                  </a:lnTo>
                  <a:lnTo>
                    <a:pt x="55" y="94"/>
                  </a:lnTo>
                  <a:lnTo>
                    <a:pt x="55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99D1626A-FF33-4659-865A-C87EE5F1BA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04051" y="5334001"/>
              <a:ext cx="34925" cy="52388"/>
            </a:xfrm>
            <a:custGeom>
              <a:avLst/>
              <a:gdLst>
                <a:gd name="T0" fmla="*/ 13 w 72"/>
                <a:gd name="T1" fmla="*/ 62 h 105"/>
                <a:gd name="T2" fmla="*/ 13 w 72"/>
                <a:gd name="T3" fmla="*/ 105 h 105"/>
                <a:gd name="T4" fmla="*/ 0 w 72"/>
                <a:gd name="T5" fmla="*/ 105 h 105"/>
                <a:gd name="T6" fmla="*/ 0 w 72"/>
                <a:gd name="T7" fmla="*/ 0 h 105"/>
                <a:gd name="T8" fmla="*/ 33 w 72"/>
                <a:gd name="T9" fmla="*/ 0 h 105"/>
                <a:gd name="T10" fmla="*/ 61 w 72"/>
                <a:gd name="T11" fmla="*/ 9 h 105"/>
                <a:gd name="T12" fmla="*/ 70 w 72"/>
                <a:gd name="T13" fmla="*/ 30 h 105"/>
                <a:gd name="T14" fmla="*/ 63 w 72"/>
                <a:gd name="T15" fmla="*/ 52 h 105"/>
                <a:gd name="T16" fmla="*/ 43 w 72"/>
                <a:gd name="T17" fmla="*/ 62 h 105"/>
                <a:gd name="T18" fmla="*/ 72 w 72"/>
                <a:gd name="T19" fmla="*/ 105 h 105"/>
                <a:gd name="T20" fmla="*/ 55 w 72"/>
                <a:gd name="T21" fmla="*/ 105 h 105"/>
                <a:gd name="T22" fmla="*/ 27 w 72"/>
                <a:gd name="T23" fmla="*/ 62 h 105"/>
                <a:gd name="T24" fmla="*/ 13 w 72"/>
                <a:gd name="T25" fmla="*/ 62 h 105"/>
                <a:gd name="T26" fmla="*/ 13 w 72"/>
                <a:gd name="T27" fmla="*/ 10 h 105"/>
                <a:gd name="T28" fmla="*/ 13 w 72"/>
                <a:gd name="T29" fmla="*/ 50 h 105"/>
                <a:gd name="T30" fmla="*/ 33 w 72"/>
                <a:gd name="T31" fmla="*/ 50 h 105"/>
                <a:gd name="T32" fmla="*/ 50 w 72"/>
                <a:gd name="T33" fmla="*/ 45 h 105"/>
                <a:gd name="T34" fmla="*/ 55 w 72"/>
                <a:gd name="T35" fmla="*/ 30 h 105"/>
                <a:gd name="T36" fmla="*/ 32 w 72"/>
                <a:gd name="T37" fmla="*/ 10 h 105"/>
                <a:gd name="T38" fmla="*/ 13 w 72"/>
                <a:gd name="T39" fmla="*/ 1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105">
                  <a:moveTo>
                    <a:pt x="13" y="62"/>
                  </a:moveTo>
                  <a:lnTo>
                    <a:pt x="13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33" y="0"/>
                  </a:lnTo>
                  <a:cubicBezTo>
                    <a:pt x="45" y="0"/>
                    <a:pt x="55" y="3"/>
                    <a:pt x="61" y="9"/>
                  </a:cubicBezTo>
                  <a:cubicBezTo>
                    <a:pt x="67" y="15"/>
                    <a:pt x="70" y="22"/>
                    <a:pt x="70" y="30"/>
                  </a:cubicBezTo>
                  <a:cubicBezTo>
                    <a:pt x="70" y="39"/>
                    <a:pt x="67" y="45"/>
                    <a:pt x="63" y="52"/>
                  </a:cubicBezTo>
                  <a:cubicBezTo>
                    <a:pt x="60" y="58"/>
                    <a:pt x="52" y="60"/>
                    <a:pt x="43" y="62"/>
                  </a:cubicBezTo>
                  <a:lnTo>
                    <a:pt x="72" y="105"/>
                  </a:lnTo>
                  <a:lnTo>
                    <a:pt x="55" y="105"/>
                  </a:lnTo>
                  <a:lnTo>
                    <a:pt x="27" y="62"/>
                  </a:lnTo>
                  <a:lnTo>
                    <a:pt x="13" y="62"/>
                  </a:lnTo>
                  <a:close/>
                  <a:moveTo>
                    <a:pt x="13" y="10"/>
                  </a:moveTo>
                  <a:lnTo>
                    <a:pt x="13" y="50"/>
                  </a:lnTo>
                  <a:lnTo>
                    <a:pt x="33" y="50"/>
                  </a:lnTo>
                  <a:cubicBezTo>
                    <a:pt x="41" y="50"/>
                    <a:pt x="47" y="49"/>
                    <a:pt x="50" y="45"/>
                  </a:cubicBezTo>
                  <a:cubicBezTo>
                    <a:pt x="53" y="42"/>
                    <a:pt x="55" y="37"/>
                    <a:pt x="55" y="30"/>
                  </a:cubicBezTo>
                  <a:cubicBezTo>
                    <a:pt x="55" y="17"/>
                    <a:pt x="47" y="10"/>
                    <a:pt x="32" y="10"/>
                  </a:cubicBezTo>
                  <a:lnTo>
                    <a:pt x="13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C40C7204-7861-435C-8297-917180B3A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8501" y="5335588"/>
              <a:ext cx="36513" cy="50800"/>
            </a:xfrm>
            <a:custGeom>
              <a:avLst/>
              <a:gdLst>
                <a:gd name="T0" fmla="*/ 13 w 73"/>
                <a:gd name="T1" fmla="*/ 26 h 105"/>
                <a:gd name="T2" fmla="*/ 16 w 73"/>
                <a:gd name="T3" fmla="*/ 36 h 105"/>
                <a:gd name="T4" fmla="*/ 25 w 73"/>
                <a:gd name="T5" fmla="*/ 41 h 105"/>
                <a:gd name="T6" fmla="*/ 36 w 73"/>
                <a:gd name="T7" fmla="*/ 45 h 105"/>
                <a:gd name="T8" fmla="*/ 49 w 73"/>
                <a:gd name="T9" fmla="*/ 47 h 105"/>
                <a:gd name="T10" fmla="*/ 60 w 73"/>
                <a:gd name="T11" fmla="*/ 52 h 105"/>
                <a:gd name="T12" fmla="*/ 69 w 73"/>
                <a:gd name="T13" fmla="*/ 61 h 105"/>
                <a:gd name="T14" fmla="*/ 73 w 73"/>
                <a:gd name="T15" fmla="*/ 75 h 105"/>
                <a:gd name="T16" fmla="*/ 63 w 73"/>
                <a:gd name="T17" fmla="*/ 96 h 105"/>
                <a:gd name="T18" fmla="*/ 38 w 73"/>
                <a:gd name="T19" fmla="*/ 105 h 105"/>
                <a:gd name="T20" fmla="*/ 11 w 73"/>
                <a:gd name="T21" fmla="*/ 97 h 105"/>
                <a:gd name="T22" fmla="*/ 1 w 73"/>
                <a:gd name="T23" fmla="*/ 77 h 105"/>
                <a:gd name="T24" fmla="*/ 16 w 73"/>
                <a:gd name="T25" fmla="*/ 77 h 105"/>
                <a:gd name="T26" fmla="*/ 23 w 73"/>
                <a:gd name="T27" fmla="*/ 88 h 105"/>
                <a:gd name="T28" fmla="*/ 38 w 73"/>
                <a:gd name="T29" fmla="*/ 93 h 105"/>
                <a:gd name="T30" fmla="*/ 54 w 73"/>
                <a:gd name="T31" fmla="*/ 88 h 105"/>
                <a:gd name="T32" fmla="*/ 60 w 73"/>
                <a:gd name="T33" fmla="*/ 76 h 105"/>
                <a:gd name="T34" fmla="*/ 56 w 73"/>
                <a:gd name="T35" fmla="*/ 66 h 105"/>
                <a:gd name="T36" fmla="*/ 48 w 73"/>
                <a:gd name="T37" fmla="*/ 61 h 105"/>
                <a:gd name="T38" fmla="*/ 36 w 73"/>
                <a:gd name="T39" fmla="*/ 58 h 105"/>
                <a:gd name="T40" fmla="*/ 24 w 73"/>
                <a:gd name="T41" fmla="*/ 56 h 105"/>
                <a:gd name="T42" fmla="*/ 13 w 73"/>
                <a:gd name="T43" fmla="*/ 51 h 105"/>
                <a:gd name="T44" fmla="*/ 4 w 73"/>
                <a:gd name="T45" fmla="*/ 42 h 105"/>
                <a:gd name="T46" fmla="*/ 0 w 73"/>
                <a:gd name="T47" fmla="*/ 28 h 105"/>
                <a:gd name="T48" fmla="*/ 10 w 73"/>
                <a:gd name="T49" fmla="*/ 7 h 105"/>
                <a:gd name="T50" fmla="*/ 35 w 73"/>
                <a:gd name="T51" fmla="*/ 0 h 105"/>
                <a:gd name="T52" fmla="*/ 59 w 73"/>
                <a:gd name="T53" fmla="*/ 7 h 105"/>
                <a:gd name="T54" fmla="*/ 69 w 73"/>
                <a:gd name="T55" fmla="*/ 27 h 105"/>
                <a:gd name="T56" fmla="*/ 54 w 73"/>
                <a:gd name="T57" fmla="*/ 27 h 105"/>
                <a:gd name="T58" fmla="*/ 48 w 73"/>
                <a:gd name="T59" fmla="*/ 17 h 105"/>
                <a:gd name="T60" fmla="*/ 34 w 73"/>
                <a:gd name="T61" fmla="*/ 12 h 105"/>
                <a:gd name="T62" fmla="*/ 19 w 73"/>
                <a:gd name="T63" fmla="*/ 17 h 105"/>
                <a:gd name="T64" fmla="*/ 13 w 73"/>
                <a:gd name="T65" fmla="*/ 26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105">
                  <a:moveTo>
                    <a:pt x="13" y="26"/>
                  </a:moveTo>
                  <a:cubicBezTo>
                    <a:pt x="13" y="30"/>
                    <a:pt x="14" y="33"/>
                    <a:pt x="16" y="36"/>
                  </a:cubicBezTo>
                  <a:cubicBezTo>
                    <a:pt x="19" y="38"/>
                    <a:pt x="21" y="41"/>
                    <a:pt x="25" y="41"/>
                  </a:cubicBezTo>
                  <a:lnTo>
                    <a:pt x="36" y="45"/>
                  </a:lnTo>
                  <a:cubicBezTo>
                    <a:pt x="40" y="46"/>
                    <a:pt x="45" y="47"/>
                    <a:pt x="49" y="47"/>
                  </a:cubicBezTo>
                  <a:cubicBezTo>
                    <a:pt x="53" y="48"/>
                    <a:pt x="56" y="50"/>
                    <a:pt x="60" y="52"/>
                  </a:cubicBezTo>
                  <a:cubicBezTo>
                    <a:pt x="64" y="53"/>
                    <a:pt x="66" y="57"/>
                    <a:pt x="69" y="61"/>
                  </a:cubicBezTo>
                  <a:cubicBezTo>
                    <a:pt x="71" y="65"/>
                    <a:pt x="73" y="68"/>
                    <a:pt x="73" y="75"/>
                  </a:cubicBezTo>
                  <a:cubicBezTo>
                    <a:pt x="73" y="83"/>
                    <a:pt x="69" y="90"/>
                    <a:pt x="63" y="96"/>
                  </a:cubicBezTo>
                  <a:cubicBezTo>
                    <a:pt x="56" y="102"/>
                    <a:pt x="48" y="105"/>
                    <a:pt x="38" y="105"/>
                  </a:cubicBezTo>
                  <a:cubicBezTo>
                    <a:pt x="26" y="105"/>
                    <a:pt x="19" y="102"/>
                    <a:pt x="11" y="97"/>
                  </a:cubicBezTo>
                  <a:cubicBezTo>
                    <a:pt x="5" y="92"/>
                    <a:pt x="1" y="86"/>
                    <a:pt x="1" y="77"/>
                  </a:cubicBezTo>
                  <a:lnTo>
                    <a:pt x="16" y="77"/>
                  </a:lnTo>
                  <a:cubicBezTo>
                    <a:pt x="16" y="82"/>
                    <a:pt x="19" y="86"/>
                    <a:pt x="23" y="88"/>
                  </a:cubicBezTo>
                  <a:cubicBezTo>
                    <a:pt x="26" y="91"/>
                    <a:pt x="31" y="93"/>
                    <a:pt x="38" y="93"/>
                  </a:cubicBezTo>
                  <a:cubicBezTo>
                    <a:pt x="44" y="93"/>
                    <a:pt x="50" y="92"/>
                    <a:pt x="54" y="88"/>
                  </a:cubicBezTo>
                  <a:cubicBezTo>
                    <a:pt x="58" y="85"/>
                    <a:pt x="60" y="81"/>
                    <a:pt x="60" y="76"/>
                  </a:cubicBezTo>
                  <a:cubicBezTo>
                    <a:pt x="60" y="71"/>
                    <a:pt x="59" y="68"/>
                    <a:pt x="56" y="66"/>
                  </a:cubicBezTo>
                  <a:cubicBezTo>
                    <a:pt x="54" y="63"/>
                    <a:pt x="51" y="62"/>
                    <a:pt x="48" y="61"/>
                  </a:cubicBezTo>
                  <a:cubicBezTo>
                    <a:pt x="44" y="60"/>
                    <a:pt x="40" y="58"/>
                    <a:pt x="36" y="58"/>
                  </a:cubicBezTo>
                  <a:cubicBezTo>
                    <a:pt x="33" y="57"/>
                    <a:pt x="28" y="56"/>
                    <a:pt x="24" y="56"/>
                  </a:cubicBezTo>
                  <a:cubicBezTo>
                    <a:pt x="20" y="55"/>
                    <a:pt x="16" y="53"/>
                    <a:pt x="13" y="51"/>
                  </a:cubicBezTo>
                  <a:cubicBezTo>
                    <a:pt x="9" y="50"/>
                    <a:pt x="6" y="46"/>
                    <a:pt x="4" y="42"/>
                  </a:cubicBezTo>
                  <a:cubicBezTo>
                    <a:pt x="1" y="38"/>
                    <a:pt x="0" y="33"/>
                    <a:pt x="0" y="28"/>
                  </a:cubicBezTo>
                  <a:cubicBezTo>
                    <a:pt x="0" y="20"/>
                    <a:pt x="4" y="12"/>
                    <a:pt x="10" y="7"/>
                  </a:cubicBezTo>
                  <a:cubicBezTo>
                    <a:pt x="16" y="2"/>
                    <a:pt x="25" y="0"/>
                    <a:pt x="35" y="0"/>
                  </a:cubicBezTo>
                  <a:cubicBezTo>
                    <a:pt x="45" y="0"/>
                    <a:pt x="54" y="2"/>
                    <a:pt x="59" y="7"/>
                  </a:cubicBezTo>
                  <a:cubicBezTo>
                    <a:pt x="65" y="12"/>
                    <a:pt x="69" y="18"/>
                    <a:pt x="69" y="27"/>
                  </a:cubicBezTo>
                  <a:lnTo>
                    <a:pt x="54" y="27"/>
                  </a:lnTo>
                  <a:cubicBezTo>
                    <a:pt x="54" y="23"/>
                    <a:pt x="51" y="20"/>
                    <a:pt x="48" y="17"/>
                  </a:cubicBezTo>
                  <a:cubicBezTo>
                    <a:pt x="44" y="15"/>
                    <a:pt x="39" y="12"/>
                    <a:pt x="34" y="12"/>
                  </a:cubicBezTo>
                  <a:cubicBezTo>
                    <a:pt x="28" y="12"/>
                    <a:pt x="23" y="13"/>
                    <a:pt x="19" y="17"/>
                  </a:cubicBezTo>
                  <a:cubicBezTo>
                    <a:pt x="15" y="16"/>
                    <a:pt x="13" y="20"/>
                    <a:pt x="13" y="2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Rectangle 39">
              <a:extLst>
                <a:ext uri="{FF2B5EF4-FFF2-40B4-BE49-F238E27FC236}">
                  <a16:creationId xmlns:a16="http://schemas.microsoft.com/office/drawing/2014/main" id="{C2F68C3E-8BB0-4ED2-8450-CFC9AB4EB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3951" y="5006976"/>
              <a:ext cx="36513" cy="92075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Rectangle 40">
              <a:extLst>
                <a:ext uri="{FF2B5EF4-FFF2-40B4-BE49-F238E27FC236}">
                  <a16:creationId xmlns:a16="http://schemas.microsoft.com/office/drawing/2014/main" id="{88710139-51A9-4F4F-8CBC-45A953096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6663" y="5053013"/>
              <a:ext cx="19050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41">
              <a:extLst>
                <a:ext uri="{FF2B5EF4-FFF2-40B4-BE49-F238E27FC236}">
                  <a16:creationId xmlns:a16="http://schemas.microsoft.com/office/drawing/2014/main" id="{32D5F8A0-919B-472A-ADF9-CB0B8B3E1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4763" y="5053013"/>
              <a:ext cx="74613" cy="84138"/>
            </a:xfrm>
            <a:custGeom>
              <a:avLst/>
              <a:gdLst>
                <a:gd name="T0" fmla="*/ 111 w 153"/>
                <a:gd name="T1" fmla="*/ 0 h 172"/>
                <a:gd name="T2" fmla="*/ 153 w 153"/>
                <a:gd name="T3" fmla="*/ 0 h 172"/>
                <a:gd name="T4" fmla="*/ 153 w 153"/>
                <a:gd name="T5" fmla="*/ 172 h 172"/>
                <a:gd name="T6" fmla="*/ 111 w 153"/>
                <a:gd name="T7" fmla="*/ 172 h 172"/>
                <a:gd name="T8" fmla="*/ 41 w 153"/>
                <a:gd name="T9" fmla="*/ 64 h 172"/>
                <a:gd name="T10" fmla="*/ 41 w 153"/>
                <a:gd name="T11" fmla="*/ 172 h 172"/>
                <a:gd name="T12" fmla="*/ 0 w 153"/>
                <a:gd name="T13" fmla="*/ 172 h 172"/>
                <a:gd name="T14" fmla="*/ 0 w 153"/>
                <a:gd name="T15" fmla="*/ 0 h 172"/>
                <a:gd name="T16" fmla="*/ 41 w 153"/>
                <a:gd name="T17" fmla="*/ 0 h 172"/>
                <a:gd name="T18" fmla="*/ 111 w 153"/>
                <a:gd name="T19" fmla="*/ 108 h 172"/>
                <a:gd name="T20" fmla="*/ 111 w 153"/>
                <a:gd name="T2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3" h="172">
                  <a:moveTo>
                    <a:pt x="111" y="0"/>
                  </a:moveTo>
                  <a:lnTo>
                    <a:pt x="153" y="0"/>
                  </a:lnTo>
                  <a:lnTo>
                    <a:pt x="153" y="172"/>
                  </a:lnTo>
                  <a:lnTo>
                    <a:pt x="111" y="172"/>
                  </a:lnTo>
                  <a:lnTo>
                    <a:pt x="41" y="64"/>
                  </a:lnTo>
                  <a:lnTo>
                    <a:pt x="41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41" y="0"/>
                  </a:lnTo>
                  <a:lnTo>
                    <a:pt x="111" y="108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42">
              <a:extLst>
                <a:ext uri="{FF2B5EF4-FFF2-40B4-BE49-F238E27FC236}">
                  <a16:creationId xmlns:a16="http://schemas.microsoft.com/office/drawing/2014/main" id="{963DF915-E0B9-4E81-AD50-9CAC1FA8C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5251" y="5051426"/>
              <a:ext cx="63500" cy="87313"/>
            </a:xfrm>
            <a:custGeom>
              <a:avLst/>
              <a:gdLst>
                <a:gd name="T0" fmla="*/ 62 w 130"/>
                <a:gd name="T1" fmla="*/ 37 h 179"/>
                <a:gd name="T2" fmla="*/ 49 w 130"/>
                <a:gd name="T3" fmla="*/ 40 h 179"/>
                <a:gd name="T4" fmla="*/ 44 w 130"/>
                <a:gd name="T5" fmla="*/ 53 h 179"/>
                <a:gd name="T6" fmla="*/ 49 w 130"/>
                <a:gd name="T7" fmla="*/ 65 h 179"/>
                <a:gd name="T8" fmla="*/ 62 w 130"/>
                <a:gd name="T9" fmla="*/ 73 h 179"/>
                <a:gd name="T10" fmla="*/ 78 w 130"/>
                <a:gd name="T11" fmla="*/ 78 h 179"/>
                <a:gd name="T12" fmla="*/ 97 w 130"/>
                <a:gd name="T13" fmla="*/ 83 h 179"/>
                <a:gd name="T14" fmla="*/ 113 w 130"/>
                <a:gd name="T15" fmla="*/ 92 h 179"/>
                <a:gd name="T16" fmla="*/ 125 w 130"/>
                <a:gd name="T17" fmla="*/ 105 h 179"/>
                <a:gd name="T18" fmla="*/ 130 w 130"/>
                <a:gd name="T19" fmla="*/ 127 h 179"/>
                <a:gd name="T20" fmla="*/ 113 w 130"/>
                <a:gd name="T21" fmla="*/ 164 h 179"/>
                <a:gd name="T22" fmla="*/ 67 w 130"/>
                <a:gd name="T23" fmla="*/ 179 h 179"/>
                <a:gd name="T24" fmla="*/ 20 w 130"/>
                <a:gd name="T25" fmla="*/ 165 h 179"/>
                <a:gd name="T26" fmla="*/ 3 w 130"/>
                <a:gd name="T27" fmla="*/ 125 h 179"/>
                <a:gd name="T28" fmla="*/ 47 w 130"/>
                <a:gd name="T29" fmla="*/ 125 h 179"/>
                <a:gd name="T30" fmla="*/ 68 w 130"/>
                <a:gd name="T31" fmla="*/ 145 h 179"/>
                <a:gd name="T32" fmla="*/ 82 w 130"/>
                <a:gd name="T33" fmla="*/ 140 h 179"/>
                <a:gd name="T34" fmla="*/ 87 w 130"/>
                <a:gd name="T35" fmla="*/ 128 h 179"/>
                <a:gd name="T36" fmla="*/ 82 w 130"/>
                <a:gd name="T37" fmla="*/ 115 h 179"/>
                <a:gd name="T38" fmla="*/ 69 w 130"/>
                <a:gd name="T39" fmla="*/ 108 h 179"/>
                <a:gd name="T40" fmla="*/ 53 w 130"/>
                <a:gd name="T41" fmla="*/ 103 h 179"/>
                <a:gd name="T42" fmla="*/ 34 w 130"/>
                <a:gd name="T43" fmla="*/ 97 h 179"/>
                <a:gd name="T44" fmla="*/ 18 w 130"/>
                <a:gd name="T45" fmla="*/ 88 h 179"/>
                <a:gd name="T46" fmla="*/ 5 w 130"/>
                <a:gd name="T47" fmla="*/ 74 h 179"/>
                <a:gd name="T48" fmla="*/ 0 w 130"/>
                <a:gd name="T49" fmla="*/ 53 h 179"/>
                <a:gd name="T50" fmla="*/ 18 w 130"/>
                <a:gd name="T51" fmla="*/ 14 h 179"/>
                <a:gd name="T52" fmla="*/ 63 w 130"/>
                <a:gd name="T53" fmla="*/ 0 h 179"/>
                <a:gd name="T54" fmla="*/ 108 w 130"/>
                <a:gd name="T55" fmla="*/ 13 h 179"/>
                <a:gd name="T56" fmla="*/ 125 w 130"/>
                <a:gd name="T57" fmla="*/ 53 h 179"/>
                <a:gd name="T58" fmla="*/ 80 w 130"/>
                <a:gd name="T59" fmla="*/ 53 h 179"/>
                <a:gd name="T60" fmla="*/ 74 w 130"/>
                <a:gd name="T61" fmla="*/ 39 h 179"/>
                <a:gd name="T62" fmla="*/ 62 w 130"/>
                <a:gd name="T63" fmla="*/ 3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0" h="179">
                  <a:moveTo>
                    <a:pt x="62" y="37"/>
                  </a:moveTo>
                  <a:cubicBezTo>
                    <a:pt x="57" y="37"/>
                    <a:pt x="52" y="38"/>
                    <a:pt x="49" y="40"/>
                  </a:cubicBezTo>
                  <a:cubicBezTo>
                    <a:pt x="45" y="43"/>
                    <a:pt x="44" y="47"/>
                    <a:pt x="44" y="53"/>
                  </a:cubicBezTo>
                  <a:cubicBezTo>
                    <a:pt x="44" y="59"/>
                    <a:pt x="45" y="62"/>
                    <a:pt x="49" y="65"/>
                  </a:cubicBezTo>
                  <a:cubicBezTo>
                    <a:pt x="52" y="69"/>
                    <a:pt x="57" y="70"/>
                    <a:pt x="62" y="73"/>
                  </a:cubicBezTo>
                  <a:cubicBezTo>
                    <a:pt x="67" y="74"/>
                    <a:pt x="72" y="77"/>
                    <a:pt x="78" y="78"/>
                  </a:cubicBezTo>
                  <a:cubicBezTo>
                    <a:pt x="84" y="79"/>
                    <a:pt x="90" y="82"/>
                    <a:pt x="97" y="83"/>
                  </a:cubicBezTo>
                  <a:cubicBezTo>
                    <a:pt x="103" y="85"/>
                    <a:pt x="108" y="88"/>
                    <a:pt x="113" y="92"/>
                  </a:cubicBezTo>
                  <a:cubicBezTo>
                    <a:pt x="118" y="95"/>
                    <a:pt x="122" y="99"/>
                    <a:pt x="125" y="105"/>
                  </a:cubicBezTo>
                  <a:cubicBezTo>
                    <a:pt x="128" y="112"/>
                    <a:pt x="130" y="118"/>
                    <a:pt x="130" y="127"/>
                  </a:cubicBezTo>
                  <a:cubicBezTo>
                    <a:pt x="130" y="142"/>
                    <a:pt x="124" y="153"/>
                    <a:pt x="113" y="164"/>
                  </a:cubicBezTo>
                  <a:cubicBezTo>
                    <a:pt x="102" y="174"/>
                    <a:pt x="85" y="179"/>
                    <a:pt x="67" y="179"/>
                  </a:cubicBezTo>
                  <a:cubicBezTo>
                    <a:pt x="48" y="179"/>
                    <a:pt x="32" y="174"/>
                    <a:pt x="20" y="165"/>
                  </a:cubicBezTo>
                  <a:cubicBezTo>
                    <a:pt x="9" y="157"/>
                    <a:pt x="3" y="143"/>
                    <a:pt x="3" y="125"/>
                  </a:cubicBezTo>
                  <a:lnTo>
                    <a:pt x="47" y="125"/>
                  </a:lnTo>
                  <a:cubicBezTo>
                    <a:pt x="48" y="139"/>
                    <a:pt x="54" y="145"/>
                    <a:pt x="68" y="145"/>
                  </a:cubicBezTo>
                  <a:cubicBezTo>
                    <a:pt x="74" y="145"/>
                    <a:pt x="79" y="144"/>
                    <a:pt x="82" y="140"/>
                  </a:cubicBezTo>
                  <a:cubicBezTo>
                    <a:pt x="85" y="137"/>
                    <a:pt x="87" y="133"/>
                    <a:pt x="87" y="128"/>
                  </a:cubicBezTo>
                  <a:cubicBezTo>
                    <a:pt x="87" y="123"/>
                    <a:pt x="85" y="119"/>
                    <a:pt x="82" y="115"/>
                  </a:cubicBezTo>
                  <a:cubicBezTo>
                    <a:pt x="79" y="113"/>
                    <a:pt x="74" y="110"/>
                    <a:pt x="69" y="108"/>
                  </a:cubicBezTo>
                  <a:cubicBezTo>
                    <a:pt x="64" y="107"/>
                    <a:pt x="59" y="104"/>
                    <a:pt x="53" y="103"/>
                  </a:cubicBezTo>
                  <a:cubicBezTo>
                    <a:pt x="47" y="102"/>
                    <a:pt x="40" y="99"/>
                    <a:pt x="34" y="97"/>
                  </a:cubicBezTo>
                  <a:cubicBezTo>
                    <a:pt x="28" y="94"/>
                    <a:pt x="23" y="92"/>
                    <a:pt x="18" y="88"/>
                  </a:cubicBezTo>
                  <a:cubicBezTo>
                    <a:pt x="13" y="84"/>
                    <a:pt x="9" y="80"/>
                    <a:pt x="5" y="74"/>
                  </a:cubicBezTo>
                  <a:cubicBezTo>
                    <a:pt x="3" y="68"/>
                    <a:pt x="0" y="62"/>
                    <a:pt x="0" y="53"/>
                  </a:cubicBezTo>
                  <a:cubicBezTo>
                    <a:pt x="0" y="37"/>
                    <a:pt x="7" y="24"/>
                    <a:pt x="18" y="14"/>
                  </a:cubicBezTo>
                  <a:cubicBezTo>
                    <a:pt x="29" y="4"/>
                    <a:pt x="45" y="0"/>
                    <a:pt x="63" y="0"/>
                  </a:cubicBezTo>
                  <a:cubicBezTo>
                    <a:pt x="82" y="0"/>
                    <a:pt x="97" y="4"/>
                    <a:pt x="108" y="13"/>
                  </a:cubicBezTo>
                  <a:cubicBezTo>
                    <a:pt x="119" y="22"/>
                    <a:pt x="125" y="34"/>
                    <a:pt x="125" y="53"/>
                  </a:cubicBezTo>
                  <a:lnTo>
                    <a:pt x="80" y="53"/>
                  </a:lnTo>
                  <a:cubicBezTo>
                    <a:pt x="79" y="47"/>
                    <a:pt x="78" y="42"/>
                    <a:pt x="74" y="39"/>
                  </a:cubicBezTo>
                  <a:cubicBezTo>
                    <a:pt x="72" y="38"/>
                    <a:pt x="67" y="37"/>
                    <a:pt x="62" y="3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43">
              <a:extLst>
                <a:ext uri="{FF2B5EF4-FFF2-40B4-BE49-F238E27FC236}">
                  <a16:creationId xmlns:a16="http://schemas.microsoft.com/office/drawing/2014/main" id="{94D64615-EF42-4EC8-A883-BAF48185D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8276" y="5054601"/>
              <a:ext cx="65088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9 w 135"/>
                <a:gd name="T9" fmla="*/ 31 h 170"/>
                <a:gd name="T10" fmla="*/ 89 w 135"/>
                <a:gd name="T11" fmla="*/ 170 h 170"/>
                <a:gd name="T12" fmla="*/ 46 w 135"/>
                <a:gd name="T13" fmla="*/ 170 h 170"/>
                <a:gd name="T14" fmla="*/ 46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9" y="31"/>
                  </a:lnTo>
                  <a:lnTo>
                    <a:pt x="89" y="170"/>
                  </a:lnTo>
                  <a:lnTo>
                    <a:pt x="46" y="170"/>
                  </a:lnTo>
                  <a:lnTo>
                    <a:pt x="46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Rectangle 44">
              <a:extLst>
                <a:ext uri="{FF2B5EF4-FFF2-40B4-BE49-F238E27FC236}">
                  <a16:creationId xmlns:a16="http://schemas.microsoft.com/office/drawing/2014/main" id="{E8CCDFC6-5DB3-4EB1-BB04-9F5E953FE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6063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45">
              <a:extLst>
                <a:ext uri="{FF2B5EF4-FFF2-40B4-BE49-F238E27FC236}">
                  <a16:creationId xmlns:a16="http://schemas.microsoft.com/office/drawing/2014/main" id="{907C34F2-3225-4372-8190-3B4474857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9401" y="5054601"/>
              <a:ext cx="65088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9 w 135"/>
                <a:gd name="T9" fmla="*/ 31 h 170"/>
                <a:gd name="T10" fmla="*/ 89 w 135"/>
                <a:gd name="T11" fmla="*/ 170 h 170"/>
                <a:gd name="T12" fmla="*/ 48 w 135"/>
                <a:gd name="T13" fmla="*/ 170 h 170"/>
                <a:gd name="T14" fmla="*/ 48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9" y="31"/>
                  </a:lnTo>
                  <a:lnTo>
                    <a:pt x="89" y="170"/>
                  </a:lnTo>
                  <a:lnTo>
                    <a:pt x="48" y="170"/>
                  </a:lnTo>
                  <a:lnTo>
                    <a:pt x="48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46">
              <a:extLst>
                <a:ext uri="{FF2B5EF4-FFF2-40B4-BE49-F238E27FC236}">
                  <a16:creationId xmlns:a16="http://schemas.microsoft.com/office/drawing/2014/main" id="{BD605C93-3A09-45B1-9740-7E2361F14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7188" y="5053013"/>
              <a:ext cx="69850" cy="85725"/>
            </a:xfrm>
            <a:custGeom>
              <a:avLst/>
              <a:gdLst>
                <a:gd name="T0" fmla="*/ 0 w 143"/>
                <a:gd name="T1" fmla="*/ 103 h 173"/>
                <a:gd name="T2" fmla="*/ 0 w 143"/>
                <a:gd name="T3" fmla="*/ 0 h 173"/>
                <a:gd name="T4" fmla="*/ 41 w 143"/>
                <a:gd name="T5" fmla="*/ 0 h 173"/>
                <a:gd name="T6" fmla="*/ 41 w 143"/>
                <a:gd name="T7" fmla="*/ 103 h 173"/>
                <a:gd name="T8" fmla="*/ 49 w 143"/>
                <a:gd name="T9" fmla="*/ 127 h 173"/>
                <a:gd name="T10" fmla="*/ 71 w 143"/>
                <a:gd name="T11" fmla="*/ 135 h 173"/>
                <a:gd name="T12" fmla="*/ 94 w 143"/>
                <a:gd name="T13" fmla="*/ 127 h 173"/>
                <a:gd name="T14" fmla="*/ 101 w 143"/>
                <a:gd name="T15" fmla="*/ 103 h 173"/>
                <a:gd name="T16" fmla="*/ 101 w 143"/>
                <a:gd name="T17" fmla="*/ 0 h 173"/>
                <a:gd name="T18" fmla="*/ 143 w 143"/>
                <a:gd name="T19" fmla="*/ 0 h 173"/>
                <a:gd name="T20" fmla="*/ 143 w 143"/>
                <a:gd name="T21" fmla="*/ 103 h 173"/>
                <a:gd name="T22" fmla="*/ 133 w 143"/>
                <a:gd name="T23" fmla="*/ 142 h 173"/>
                <a:gd name="T24" fmla="*/ 106 w 143"/>
                <a:gd name="T25" fmla="*/ 165 h 173"/>
                <a:gd name="T26" fmla="*/ 71 w 143"/>
                <a:gd name="T27" fmla="*/ 173 h 173"/>
                <a:gd name="T28" fmla="*/ 21 w 143"/>
                <a:gd name="T29" fmla="*/ 154 h 173"/>
                <a:gd name="T30" fmla="*/ 0 w 143"/>
                <a:gd name="T31" fmla="*/ 10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3">
                  <a:moveTo>
                    <a:pt x="0" y="103"/>
                  </a:moveTo>
                  <a:lnTo>
                    <a:pt x="0" y="0"/>
                  </a:lnTo>
                  <a:lnTo>
                    <a:pt x="41" y="0"/>
                  </a:lnTo>
                  <a:lnTo>
                    <a:pt x="41" y="103"/>
                  </a:lnTo>
                  <a:cubicBezTo>
                    <a:pt x="41" y="113"/>
                    <a:pt x="44" y="120"/>
                    <a:pt x="49" y="127"/>
                  </a:cubicBezTo>
                  <a:cubicBezTo>
                    <a:pt x="54" y="132"/>
                    <a:pt x="61" y="135"/>
                    <a:pt x="71" y="135"/>
                  </a:cubicBezTo>
                  <a:cubicBezTo>
                    <a:pt x="81" y="135"/>
                    <a:pt x="89" y="133"/>
                    <a:pt x="94" y="127"/>
                  </a:cubicBezTo>
                  <a:cubicBezTo>
                    <a:pt x="99" y="122"/>
                    <a:pt x="101" y="113"/>
                    <a:pt x="101" y="103"/>
                  </a:cubicBezTo>
                  <a:lnTo>
                    <a:pt x="101" y="0"/>
                  </a:lnTo>
                  <a:lnTo>
                    <a:pt x="143" y="0"/>
                  </a:lnTo>
                  <a:lnTo>
                    <a:pt x="143" y="103"/>
                  </a:lnTo>
                  <a:cubicBezTo>
                    <a:pt x="143" y="118"/>
                    <a:pt x="139" y="130"/>
                    <a:pt x="133" y="142"/>
                  </a:cubicBezTo>
                  <a:cubicBezTo>
                    <a:pt x="125" y="153"/>
                    <a:pt x="116" y="160"/>
                    <a:pt x="106" y="165"/>
                  </a:cubicBezTo>
                  <a:cubicBezTo>
                    <a:pt x="95" y="170"/>
                    <a:pt x="84" y="173"/>
                    <a:pt x="71" y="173"/>
                  </a:cubicBezTo>
                  <a:cubicBezTo>
                    <a:pt x="51" y="173"/>
                    <a:pt x="35" y="167"/>
                    <a:pt x="21" y="154"/>
                  </a:cubicBezTo>
                  <a:cubicBezTo>
                    <a:pt x="8" y="143"/>
                    <a:pt x="0" y="125"/>
                    <a:pt x="0" y="10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47">
              <a:extLst>
                <a:ext uri="{FF2B5EF4-FFF2-40B4-BE49-F238E27FC236}">
                  <a16:creationId xmlns:a16="http://schemas.microsoft.com/office/drawing/2014/main" id="{86C9ECB3-3A0D-4C5F-9A30-B97CF62F9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8151" y="5054601"/>
              <a:ext cx="66675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8 w 135"/>
                <a:gd name="T9" fmla="*/ 31 h 170"/>
                <a:gd name="T10" fmla="*/ 88 w 135"/>
                <a:gd name="T11" fmla="*/ 170 h 170"/>
                <a:gd name="T12" fmla="*/ 47 w 135"/>
                <a:gd name="T13" fmla="*/ 170 h 170"/>
                <a:gd name="T14" fmla="*/ 47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8" y="31"/>
                  </a:lnTo>
                  <a:lnTo>
                    <a:pt x="88" y="170"/>
                  </a:lnTo>
                  <a:lnTo>
                    <a:pt x="47" y="170"/>
                  </a:lnTo>
                  <a:lnTo>
                    <a:pt x="47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48">
              <a:extLst>
                <a:ext uri="{FF2B5EF4-FFF2-40B4-BE49-F238E27FC236}">
                  <a16:creationId xmlns:a16="http://schemas.microsoft.com/office/drawing/2014/main" id="{56DAA9A3-067E-4112-967E-47FD9F186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0863" y="5053013"/>
              <a:ext cx="69850" cy="85725"/>
            </a:xfrm>
            <a:custGeom>
              <a:avLst/>
              <a:gdLst>
                <a:gd name="T0" fmla="*/ 0 w 142"/>
                <a:gd name="T1" fmla="*/ 103 h 173"/>
                <a:gd name="T2" fmla="*/ 0 w 142"/>
                <a:gd name="T3" fmla="*/ 0 h 173"/>
                <a:gd name="T4" fmla="*/ 41 w 142"/>
                <a:gd name="T5" fmla="*/ 0 h 173"/>
                <a:gd name="T6" fmla="*/ 41 w 142"/>
                <a:gd name="T7" fmla="*/ 103 h 173"/>
                <a:gd name="T8" fmla="*/ 49 w 142"/>
                <a:gd name="T9" fmla="*/ 127 h 173"/>
                <a:gd name="T10" fmla="*/ 71 w 142"/>
                <a:gd name="T11" fmla="*/ 135 h 173"/>
                <a:gd name="T12" fmla="*/ 94 w 142"/>
                <a:gd name="T13" fmla="*/ 127 h 173"/>
                <a:gd name="T14" fmla="*/ 101 w 142"/>
                <a:gd name="T15" fmla="*/ 103 h 173"/>
                <a:gd name="T16" fmla="*/ 101 w 142"/>
                <a:gd name="T17" fmla="*/ 0 h 173"/>
                <a:gd name="T18" fmla="*/ 142 w 142"/>
                <a:gd name="T19" fmla="*/ 0 h 173"/>
                <a:gd name="T20" fmla="*/ 142 w 142"/>
                <a:gd name="T21" fmla="*/ 103 h 173"/>
                <a:gd name="T22" fmla="*/ 132 w 142"/>
                <a:gd name="T23" fmla="*/ 142 h 173"/>
                <a:gd name="T24" fmla="*/ 106 w 142"/>
                <a:gd name="T25" fmla="*/ 165 h 173"/>
                <a:gd name="T26" fmla="*/ 71 w 142"/>
                <a:gd name="T27" fmla="*/ 173 h 173"/>
                <a:gd name="T28" fmla="*/ 21 w 142"/>
                <a:gd name="T29" fmla="*/ 154 h 173"/>
                <a:gd name="T30" fmla="*/ 0 w 142"/>
                <a:gd name="T31" fmla="*/ 10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2" h="173">
                  <a:moveTo>
                    <a:pt x="0" y="103"/>
                  </a:moveTo>
                  <a:lnTo>
                    <a:pt x="0" y="0"/>
                  </a:lnTo>
                  <a:lnTo>
                    <a:pt x="41" y="0"/>
                  </a:lnTo>
                  <a:lnTo>
                    <a:pt x="41" y="103"/>
                  </a:lnTo>
                  <a:cubicBezTo>
                    <a:pt x="41" y="113"/>
                    <a:pt x="44" y="120"/>
                    <a:pt x="49" y="127"/>
                  </a:cubicBezTo>
                  <a:cubicBezTo>
                    <a:pt x="54" y="132"/>
                    <a:pt x="61" y="135"/>
                    <a:pt x="71" y="135"/>
                  </a:cubicBezTo>
                  <a:cubicBezTo>
                    <a:pt x="81" y="135"/>
                    <a:pt x="89" y="133"/>
                    <a:pt x="94" y="127"/>
                  </a:cubicBezTo>
                  <a:cubicBezTo>
                    <a:pt x="99" y="122"/>
                    <a:pt x="101" y="113"/>
                    <a:pt x="101" y="103"/>
                  </a:cubicBezTo>
                  <a:lnTo>
                    <a:pt x="101" y="0"/>
                  </a:lnTo>
                  <a:lnTo>
                    <a:pt x="142" y="0"/>
                  </a:lnTo>
                  <a:lnTo>
                    <a:pt x="142" y="103"/>
                  </a:lnTo>
                  <a:cubicBezTo>
                    <a:pt x="142" y="118"/>
                    <a:pt x="139" y="130"/>
                    <a:pt x="132" y="142"/>
                  </a:cubicBezTo>
                  <a:cubicBezTo>
                    <a:pt x="126" y="153"/>
                    <a:pt x="116" y="160"/>
                    <a:pt x="106" y="165"/>
                  </a:cubicBezTo>
                  <a:cubicBezTo>
                    <a:pt x="95" y="170"/>
                    <a:pt x="84" y="173"/>
                    <a:pt x="71" y="173"/>
                  </a:cubicBezTo>
                  <a:cubicBezTo>
                    <a:pt x="51" y="173"/>
                    <a:pt x="35" y="167"/>
                    <a:pt x="21" y="154"/>
                  </a:cubicBezTo>
                  <a:cubicBezTo>
                    <a:pt x="7" y="143"/>
                    <a:pt x="0" y="125"/>
                    <a:pt x="0" y="10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49">
              <a:extLst>
                <a:ext uri="{FF2B5EF4-FFF2-40B4-BE49-F238E27FC236}">
                  <a16:creationId xmlns:a16="http://schemas.microsoft.com/office/drawing/2014/main" id="{99EC8852-0A9B-45F3-BDC8-688E19966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9763" y="5053013"/>
              <a:ext cx="74613" cy="84138"/>
            </a:xfrm>
            <a:custGeom>
              <a:avLst/>
              <a:gdLst>
                <a:gd name="T0" fmla="*/ 111 w 152"/>
                <a:gd name="T1" fmla="*/ 0 h 172"/>
                <a:gd name="T2" fmla="*/ 152 w 152"/>
                <a:gd name="T3" fmla="*/ 0 h 172"/>
                <a:gd name="T4" fmla="*/ 152 w 152"/>
                <a:gd name="T5" fmla="*/ 172 h 172"/>
                <a:gd name="T6" fmla="*/ 111 w 152"/>
                <a:gd name="T7" fmla="*/ 172 h 172"/>
                <a:gd name="T8" fmla="*/ 41 w 152"/>
                <a:gd name="T9" fmla="*/ 64 h 172"/>
                <a:gd name="T10" fmla="*/ 41 w 152"/>
                <a:gd name="T11" fmla="*/ 172 h 172"/>
                <a:gd name="T12" fmla="*/ 0 w 152"/>
                <a:gd name="T13" fmla="*/ 172 h 172"/>
                <a:gd name="T14" fmla="*/ 0 w 152"/>
                <a:gd name="T15" fmla="*/ 0 h 172"/>
                <a:gd name="T16" fmla="*/ 41 w 152"/>
                <a:gd name="T17" fmla="*/ 0 h 172"/>
                <a:gd name="T18" fmla="*/ 111 w 152"/>
                <a:gd name="T19" fmla="*/ 108 h 172"/>
                <a:gd name="T20" fmla="*/ 111 w 152"/>
                <a:gd name="T2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2" h="172">
                  <a:moveTo>
                    <a:pt x="111" y="0"/>
                  </a:moveTo>
                  <a:lnTo>
                    <a:pt x="152" y="0"/>
                  </a:lnTo>
                  <a:lnTo>
                    <a:pt x="152" y="172"/>
                  </a:lnTo>
                  <a:lnTo>
                    <a:pt x="111" y="172"/>
                  </a:lnTo>
                  <a:lnTo>
                    <a:pt x="41" y="64"/>
                  </a:lnTo>
                  <a:lnTo>
                    <a:pt x="41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41" y="0"/>
                  </a:lnTo>
                  <a:lnTo>
                    <a:pt x="111" y="108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Rectangle 50">
              <a:extLst>
                <a:ext uri="{FF2B5EF4-FFF2-40B4-BE49-F238E27FC236}">
                  <a16:creationId xmlns:a16="http://schemas.microsoft.com/office/drawing/2014/main" id="{E01179D5-BE95-4171-9F49-2F938047A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1838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51">
              <a:extLst>
                <a:ext uri="{FF2B5EF4-FFF2-40B4-BE49-F238E27FC236}">
                  <a16:creationId xmlns:a16="http://schemas.microsoft.com/office/drawing/2014/main" id="{CFF1C7C3-E94A-4D6D-8E3B-0D0D0B3C5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2001" y="5053013"/>
              <a:ext cx="84138" cy="84138"/>
            </a:xfrm>
            <a:custGeom>
              <a:avLst/>
              <a:gdLst>
                <a:gd name="T0" fmla="*/ 60 w 172"/>
                <a:gd name="T1" fmla="*/ 172 h 172"/>
                <a:gd name="T2" fmla="*/ 0 w 172"/>
                <a:gd name="T3" fmla="*/ 0 h 172"/>
                <a:gd name="T4" fmla="*/ 44 w 172"/>
                <a:gd name="T5" fmla="*/ 0 h 172"/>
                <a:gd name="T6" fmla="*/ 86 w 172"/>
                <a:gd name="T7" fmla="*/ 130 h 172"/>
                <a:gd name="T8" fmla="*/ 129 w 172"/>
                <a:gd name="T9" fmla="*/ 0 h 172"/>
                <a:gd name="T10" fmla="*/ 172 w 172"/>
                <a:gd name="T11" fmla="*/ 0 h 172"/>
                <a:gd name="T12" fmla="*/ 112 w 172"/>
                <a:gd name="T13" fmla="*/ 172 h 172"/>
                <a:gd name="T14" fmla="*/ 60 w 172"/>
                <a:gd name="T15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172">
                  <a:moveTo>
                    <a:pt x="60" y="172"/>
                  </a:moveTo>
                  <a:lnTo>
                    <a:pt x="0" y="0"/>
                  </a:lnTo>
                  <a:lnTo>
                    <a:pt x="44" y="0"/>
                  </a:lnTo>
                  <a:lnTo>
                    <a:pt x="86" y="130"/>
                  </a:lnTo>
                  <a:lnTo>
                    <a:pt x="129" y="0"/>
                  </a:lnTo>
                  <a:lnTo>
                    <a:pt x="172" y="0"/>
                  </a:lnTo>
                  <a:lnTo>
                    <a:pt x="112" y="172"/>
                  </a:lnTo>
                  <a:lnTo>
                    <a:pt x="60" y="17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52">
              <a:extLst>
                <a:ext uri="{FF2B5EF4-FFF2-40B4-BE49-F238E27FC236}">
                  <a16:creationId xmlns:a16="http://schemas.microsoft.com/office/drawing/2014/main" id="{C519F0A0-1CE7-418F-AD1F-FB25D5F20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5663" y="5053013"/>
              <a:ext cx="50800" cy="84138"/>
            </a:xfrm>
            <a:custGeom>
              <a:avLst/>
              <a:gdLst>
                <a:gd name="T0" fmla="*/ 104 w 104"/>
                <a:gd name="T1" fmla="*/ 0 h 172"/>
                <a:gd name="T2" fmla="*/ 104 w 104"/>
                <a:gd name="T3" fmla="*/ 32 h 172"/>
                <a:gd name="T4" fmla="*/ 43 w 104"/>
                <a:gd name="T5" fmla="*/ 32 h 172"/>
                <a:gd name="T6" fmla="*/ 43 w 104"/>
                <a:gd name="T7" fmla="*/ 68 h 172"/>
                <a:gd name="T8" fmla="*/ 98 w 104"/>
                <a:gd name="T9" fmla="*/ 68 h 172"/>
                <a:gd name="T10" fmla="*/ 98 w 104"/>
                <a:gd name="T11" fmla="*/ 99 h 172"/>
                <a:gd name="T12" fmla="*/ 43 w 104"/>
                <a:gd name="T13" fmla="*/ 99 h 172"/>
                <a:gd name="T14" fmla="*/ 43 w 104"/>
                <a:gd name="T15" fmla="*/ 139 h 172"/>
                <a:gd name="T16" fmla="*/ 104 w 104"/>
                <a:gd name="T17" fmla="*/ 139 h 172"/>
                <a:gd name="T18" fmla="*/ 104 w 104"/>
                <a:gd name="T19" fmla="*/ 172 h 172"/>
                <a:gd name="T20" fmla="*/ 0 w 104"/>
                <a:gd name="T21" fmla="*/ 172 h 172"/>
                <a:gd name="T22" fmla="*/ 0 w 104"/>
                <a:gd name="T23" fmla="*/ 0 h 172"/>
                <a:gd name="T24" fmla="*/ 104 w 104"/>
                <a:gd name="T2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2">
                  <a:moveTo>
                    <a:pt x="104" y="0"/>
                  </a:moveTo>
                  <a:lnTo>
                    <a:pt x="104" y="32"/>
                  </a:lnTo>
                  <a:lnTo>
                    <a:pt x="43" y="32"/>
                  </a:lnTo>
                  <a:lnTo>
                    <a:pt x="43" y="68"/>
                  </a:lnTo>
                  <a:lnTo>
                    <a:pt x="98" y="68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53">
              <a:extLst>
                <a:ext uri="{FF2B5EF4-FFF2-40B4-BE49-F238E27FC236}">
                  <a16:creationId xmlns:a16="http://schemas.microsoft.com/office/drawing/2014/main" id="{9EC54C97-5124-43AC-AA99-1E787A9229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73926" y="5053013"/>
              <a:ext cx="65088" cy="84138"/>
            </a:xfrm>
            <a:custGeom>
              <a:avLst/>
              <a:gdLst>
                <a:gd name="T0" fmla="*/ 42 w 133"/>
                <a:gd name="T1" fmla="*/ 105 h 172"/>
                <a:gd name="T2" fmla="*/ 42 w 133"/>
                <a:gd name="T3" fmla="*/ 172 h 172"/>
                <a:gd name="T4" fmla="*/ 0 w 133"/>
                <a:gd name="T5" fmla="*/ 172 h 172"/>
                <a:gd name="T6" fmla="*/ 0 w 133"/>
                <a:gd name="T7" fmla="*/ 0 h 172"/>
                <a:gd name="T8" fmla="*/ 68 w 133"/>
                <a:gd name="T9" fmla="*/ 0 h 172"/>
                <a:gd name="T10" fmla="*/ 114 w 133"/>
                <a:gd name="T11" fmla="*/ 15 h 172"/>
                <a:gd name="T12" fmla="*/ 130 w 133"/>
                <a:gd name="T13" fmla="*/ 53 h 172"/>
                <a:gd name="T14" fmla="*/ 122 w 133"/>
                <a:gd name="T15" fmla="*/ 82 h 172"/>
                <a:gd name="T16" fmla="*/ 92 w 133"/>
                <a:gd name="T17" fmla="*/ 102 h 172"/>
                <a:gd name="T18" fmla="*/ 133 w 133"/>
                <a:gd name="T19" fmla="*/ 172 h 172"/>
                <a:gd name="T20" fmla="*/ 84 w 133"/>
                <a:gd name="T21" fmla="*/ 172 h 172"/>
                <a:gd name="T22" fmla="*/ 45 w 133"/>
                <a:gd name="T23" fmla="*/ 105 h 172"/>
                <a:gd name="T24" fmla="*/ 42 w 133"/>
                <a:gd name="T25" fmla="*/ 105 h 172"/>
                <a:gd name="T26" fmla="*/ 42 w 133"/>
                <a:gd name="T27" fmla="*/ 33 h 172"/>
                <a:gd name="T28" fmla="*/ 42 w 133"/>
                <a:gd name="T29" fmla="*/ 74 h 172"/>
                <a:gd name="T30" fmla="*/ 68 w 133"/>
                <a:gd name="T31" fmla="*/ 74 h 172"/>
                <a:gd name="T32" fmla="*/ 83 w 133"/>
                <a:gd name="T33" fmla="*/ 69 h 172"/>
                <a:gd name="T34" fmla="*/ 88 w 133"/>
                <a:gd name="T35" fmla="*/ 54 h 172"/>
                <a:gd name="T36" fmla="*/ 83 w 133"/>
                <a:gd name="T37" fmla="*/ 39 h 172"/>
                <a:gd name="T38" fmla="*/ 68 w 133"/>
                <a:gd name="T39" fmla="*/ 33 h 172"/>
                <a:gd name="T40" fmla="*/ 42 w 133"/>
                <a:gd name="T41" fmla="*/ 33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172">
                  <a:moveTo>
                    <a:pt x="42" y="105"/>
                  </a:moveTo>
                  <a:lnTo>
                    <a:pt x="42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68" y="0"/>
                  </a:lnTo>
                  <a:cubicBezTo>
                    <a:pt x="88" y="0"/>
                    <a:pt x="103" y="5"/>
                    <a:pt x="114" y="15"/>
                  </a:cubicBezTo>
                  <a:cubicBezTo>
                    <a:pt x="125" y="25"/>
                    <a:pt x="130" y="38"/>
                    <a:pt x="130" y="53"/>
                  </a:cubicBezTo>
                  <a:cubicBezTo>
                    <a:pt x="130" y="63"/>
                    <a:pt x="128" y="73"/>
                    <a:pt x="122" y="82"/>
                  </a:cubicBezTo>
                  <a:cubicBezTo>
                    <a:pt x="115" y="92"/>
                    <a:pt x="105" y="98"/>
                    <a:pt x="92" y="102"/>
                  </a:cubicBezTo>
                  <a:lnTo>
                    <a:pt x="133" y="172"/>
                  </a:lnTo>
                  <a:lnTo>
                    <a:pt x="84" y="172"/>
                  </a:lnTo>
                  <a:lnTo>
                    <a:pt x="45" y="105"/>
                  </a:lnTo>
                  <a:lnTo>
                    <a:pt x="42" y="105"/>
                  </a:lnTo>
                  <a:close/>
                  <a:moveTo>
                    <a:pt x="42" y="33"/>
                  </a:moveTo>
                  <a:lnTo>
                    <a:pt x="42" y="74"/>
                  </a:lnTo>
                  <a:lnTo>
                    <a:pt x="68" y="74"/>
                  </a:lnTo>
                  <a:cubicBezTo>
                    <a:pt x="74" y="74"/>
                    <a:pt x="79" y="73"/>
                    <a:pt x="83" y="69"/>
                  </a:cubicBezTo>
                  <a:cubicBezTo>
                    <a:pt x="87" y="65"/>
                    <a:pt x="88" y="60"/>
                    <a:pt x="88" y="54"/>
                  </a:cubicBezTo>
                  <a:cubicBezTo>
                    <a:pt x="88" y="48"/>
                    <a:pt x="87" y="43"/>
                    <a:pt x="83" y="39"/>
                  </a:cubicBezTo>
                  <a:cubicBezTo>
                    <a:pt x="79" y="35"/>
                    <a:pt x="74" y="33"/>
                    <a:pt x="68" y="33"/>
                  </a:cubicBezTo>
                  <a:lnTo>
                    <a:pt x="42" y="3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54">
              <a:extLst>
                <a:ext uri="{FF2B5EF4-FFF2-40B4-BE49-F238E27FC236}">
                  <a16:creationId xmlns:a16="http://schemas.microsoft.com/office/drawing/2014/main" id="{623117FD-6E58-4C30-B454-996699355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1713" y="5051426"/>
              <a:ext cx="63500" cy="87313"/>
            </a:xfrm>
            <a:custGeom>
              <a:avLst/>
              <a:gdLst>
                <a:gd name="T0" fmla="*/ 61 w 129"/>
                <a:gd name="T1" fmla="*/ 37 h 179"/>
                <a:gd name="T2" fmla="*/ 49 w 129"/>
                <a:gd name="T3" fmla="*/ 40 h 179"/>
                <a:gd name="T4" fmla="*/ 44 w 129"/>
                <a:gd name="T5" fmla="*/ 53 h 179"/>
                <a:gd name="T6" fmla="*/ 49 w 129"/>
                <a:gd name="T7" fmla="*/ 65 h 179"/>
                <a:gd name="T8" fmla="*/ 61 w 129"/>
                <a:gd name="T9" fmla="*/ 73 h 179"/>
                <a:gd name="T10" fmla="*/ 78 w 129"/>
                <a:gd name="T11" fmla="*/ 78 h 179"/>
                <a:gd name="T12" fmla="*/ 95 w 129"/>
                <a:gd name="T13" fmla="*/ 83 h 179"/>
                <a:gd name="T14" fmla="*/ 111 w 129"/>
                <a:gd name="T15" fmla="*/ 92 h 179"/>
                <a:gd name="T16" fmla="*/ 124 w 129"/>
                <a:gd name="T17" fmla="*/ 105 h 179"/>
                <a:gd name="T18" fmla="*/ 129 w 129"/>
                <a:gd name="T19" fmla="*/ 127 h 179"/>
                <a:gd name="T20" fmla="*/ 111 w 129"/>
                <a:gd name="T21" fmla="*/ 164 h 179"/>
                <a:gd name="T22" fmla="*/ 65 w 129"/>
                <a:gd name="T23" fmla="*/ 179 h 179"/>
                <a:gd name="T24" fmla="*/ 19 w 129"/>
                <a:gd name="T25" fmla="*/ 165 h 179"/>
                <a:gd name="T26" fmla="*/ 1 w 129"/>
                <a:gd name="T27" fmla="*/ 125 h 179"/>
                <a:gd name="T28" fmla="*/ 45 w 129"/>
                <a:gd name="T29" fmla="*/ 125 h 179"/>
                <a:gd name="T30" fmla="*/ 66 w 129"/>
                <a:gd name="T31" fmla="*/ 145 h 179"/>
                <a:gd name="T32" fmla="*/ 80 w 129"/>
                <a:gd name="T33" fmla="*/ 140 h 179"/>
                <a:gd name="T34" fmla="*/ 85 w 129"/>
                <a:gd name="T35" fmla="*/ 128 h 179"/>
                <a:gd name="T36" fmla="*/ 80 w 129"/>
                <a:gd name="T37" fmla="*/ 115 h 179"/>
                <a:gd name="T38" fmla="*/ 68 w 129"/>
                <a:gd name="T39" fmla="*/ 108 h 179"/>
                <a:gd name="T40" fmla="*/ 51 w 129"/>
                <a:gd name="T41" fmla="*/ 103 h 179"/>
                <a:gd name="T42" fmla="*/ 34 w 129"/>
                <a:gd name="T43" fmla="*/ 97 h 179"/>
                <a:gd name="T44" fmla="*/ 18 w 129"/>
                <a:gd name="T45" fmla="*/ 88 h 179"/>
                <a:gd name="T46" fmla="*/ 5 w 129"/>
                <a:gd name="T47" fmla="*/ 74 h 179"/>
                <a:gd name="T48" fmla="*/ 0 w 129"/>
                <a:gd name="T49" fmla="*/ 53 h 179"/>
                <a:gd name="T50" fmla="*/ 18 w 129"/>
                <a:gd name="T51" fmla="*/ 14 h 179"/>
                <a:gd name="T52" fmla="*/ 63 w 129"/>
                <a:gd name="T53" fmla="*/ 0 h 179"/>
                <a:gd name="T54" fmla="*/ 108 w 129"/>
                <a:gd name="T55" fmla="*/ 13 h 179"/>
                <a:gd name="T56" fmla="*/ 125 w 129"/>
                <a:gd name="T57" fmla="*/ 53 h 179"/>
                <a:gd name="T58" fmla="*/ 80 w 129"/>
                <a:gd name="T59" fmla="*/ 53 h 179"/>
                <a:gd name="T60" fmla="*/ 74 w 129"/>
                <a:gd name="T61" fmla="*/ 39 h 179"/>
                <a:gd name="T62" fmla="*/ 61 w 129"/>
                <a:gd name="T63" fmla="*/ 3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" h="179">
                  <a:moveTo>
                    <a:pt x="61" y="37"/>
                  </a:moveTo>
                  <a:cubicBezTo>
                    <a:pt x="56" y="37"/>
                    <a:pt x="51" y="38"/>
                    <a:pt x="49" y="40"/>
                  </a:cubicBezTo>
                  <a:cubicBezTo>
                    <a:pt x="45" y="43"/>
                    <a:pt x="44" y="47"/>
                    <a:pt x="44" y="53"/>
                  </a:cubicBezTo>
                  <a:cubicBezTo>
                    <a:pt x="44" y="59"/>
                    <a:pt x="45" y="62"/>
                    <a:pt x="49" y="65"/>
                  </a:cubicBezTo>
                  <a:cubicBezTo>
                    <a:pt x="51" y="69"/>
                    <a:pt x="56" y="70"/>
                    <a:pt x="61" y="73"/>
                  </a:cubicBezTo>
                  <a:cubicBezTo>
                    <a:pt x="66" y="74"/>
                    <a:pt x="71" y="77"/>
                    <a:pt x="78" y="78"/>
                  </a:cubicBezTo>
                  <a:cubicBezTo>
                    <a:pt x="84" y="79"/>
                    <a:pt x="90" y="82"/>
                    <a:pt x="95" y="83"/>
                  </a:cubicBezTo>
                  <a:cubicBezTo>
                    <a:pt x="101" y="85"/>
                    <a:pt x="106" y="88"/>
                    <a:pt x="111" y="92"/>
                  </a:cubicBezTo>
                  <a:cubicBezTo>
                    <a:pt x="116" y="95"/>
                    <a:pt x="120" y="99"/>
                    <a:pt x="124" y="105"/>
                  </a:cubicBezTo>
                  <a:cubicBezTo>
                    <a:pt x="126" y="112"/>
                    <a:pt x="129" y="118"/>
                    <a:pt x="129" y="127"/>
                  </a:cubicBezTo>
                  <a:cubicBezTo>
                    <a:pt x="129" y="142"/>
                    <a:pt x="123" y="153"/>
                    <a:pt x="111" y="164"/>
                  </a:cubicBezTo>
                  <a:cubicBezTo>
                    <a:pt x="100" y="175"/>
                    <a:pt x="84" y="179"/>
                    <a:pt x="65" y="179"/>
                  </a:cubicBezTo>
                  <a:cubicBezTo>
                    <a:pt x="46" y="179"/>
                    <a:pt x="30" y="174"/>
                    <a:pt x="19" y="165"/>
                  </a:cubicBezTo>
                  <a:cubicBezTo>
                    <a:pt x="8" y="157"/>
                    <a:pt x="1" y="143"/>
                    <a:pt x="1" y="125"/>
                  </a:cubicBezTo>
                  <a:lnTo>
                    <a:pt x="45" y="125"/>
                  </a:lnTo>
                  <a:cubicBezTo>
                    <a:pt x="46" y="139"/>
                    <a:pt x="53" y="145"/>
                    <a:pt x="66" y="145"/>
                  </a:cubicBezTo>
                  <a:cubicBezTo>
                    <a:pt x="73" y="145"/>
                    <a:pt x="78" y="144"/>
                    <a:pt x="80" y="140"/>
                  </a:cubicBezTo>
                  <a:cubicBezTo>
                    <a:pt x="84" y="137"/>
                    <a:pt x="85" y="133"/>
                    <a:pt x="85" y="128"/>
                  </a:cubicBezTo>
                  <a:cubicBezTo>
                    <a:pt x="85" y="123"/>
                    <a:pt x="84" y="119"/>
                    <a:pt x="80" y="115"/>
                  </a:cubicBezTo>
                  <a:cubicBezTo>
                    <a:pt x="78" y="113"/>
                    <a:pt x="73" y="110"/>
                    <a:pt x="68" y="108"/>
                  </a:cubicBezTo>
                  <a:cubicBezTo>
                    <a:pt x="63" y="107"/>
                    <a:pt x="58" y="104"/>
                    <a:pt x="51" y="103"/>
                  </a:cubicBezTo>
                  <a:cubicBezTo>
                    <a:pt x="45" y="102"/>
                    <a:pt x="39" y="99"/>
                    <a:pt x="34" y="97"/>
                  </a:cubicBezTo>
                  <a:cubicBezTo>
                    <a:pt x="28" y="94"/>
                    <a:pt x="23" y="92"/>
                    <a:pt x="18" y="88"/>
                  </a:cubicBezTo>
                  <a:cubicBezTo>
                    <a:pt x="13" y="84"/>
                    <a:pt x="9" y="80"/>
                    <a:pt x="5" y="74"/>
                  </a:cubicBezTo>
                  <a:cubicBezTo>
                    <a:pt x="3" y="68"/>
                    <a:pt x="0" y="62"/>
                    <a:pt x="0" y="53"/>
                  </a:cubicBezTo>
                  <a:cubicBezTo>
                    <a:pt x="0" y="37"/>
                    <a:pt x="6" y="24"/>
                    <a:pt x="18" y="14"/>
                  </a:cubicBezTo>
                  <a:cubicBezTo>
                    <a:pt x="29" y="4"/>
                    <a:pt x="45" y="0"/>
                    <a:pt x="63" y="0"/>
                  </a:cubicBezTo>
                  <a:cubicBezTo>
                    <a:pt x="81" y="0"/>
                    <a:pt x="96" y="4"/>
                    <a:pt x="108" y="13"/>
                  </a:cubicBezTo>
                  <a:cubicBezTo>
                    <a:pt x="119" y="22"/>
                    <a:pt x="125" y="34"/>
                    <a:pt x="125" y="53"/>
                  </a:cubicBezTo>
                  <a:lnTo>
                    <a:pt x="80" y="53"/>
                  </a:lnTo>
                  <a:cubicBezTo>
                    <a:pt x="79" y="47"/>
                    <a:pt x="78" y="42"/>
                    <a:pt x="74" y="39"/>
                  </a:cubicBezTo>
                  <a:cubicBezTo>
                    <a:pt x="71" y="38"/>
                    <a:pt x="66" y="37"/>
                    <a:pt x="61" y="3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Rectangle 55">
              <a:extLst>
                <a:ext uri="{FF2B5EF4-FFF2-40B4-BE49-F238E27FC236}">
                  <a16:creationId xmlns:a16="http://schemas.microsoft.com/office/drawing/2014/main" id="{254E80DD-FD4A-4424-904A-C78ABEC9E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1088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56">
              <a:extLst>
                <a:ext uri="{FF2B5EF4-FFF2-40B4-BE49-F238E27FC236}">
                  <a16:creationId xmlns:a16="http://schemas.microsoft.com/office/drawing/2014/main" id="{258DFEBA-2446-42BE-AA69-95F6EE978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4426" y="5054601"/>
              <a:ext cx="65088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8 w 135"/>
                <a:gd name="T9" fmla="*/ 31 h 170"/>
                <a:gd name="T10" fmla="*/ 88 w 135"/>
                <a:gd name="T11" fmla="*/ 170 h 170"/>
                <a:gd name="T12" fmla="*/ 47 w 135"/>
                <a:gd name="T13" fmla="*/ 170 h 170"/>
                <a:gd name="T14" fmla="*/ 47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8" y="31"/>
                  </a:lnTo>
                  <a:lnTo>
                    <a:pt x="88" y="170"/>
                  </a:lnTo>
                  <a:lnTo>
                    <a:pt x="47" y="170"/>
                  </a:lnTo>
                  <a:lnTo>
                    <a:pt x="47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57">
              <a:extLst>
                <a:ext uri="{FF2B5EF4-FFF2-40B4-BE49-F238E27FC236}">
                  <a16:creationId xmlns:a16="http://schemas.microsoft.com/office/drawing/2014/main" id="{AC080405-3CAA-41EB-BA2F-F7198F9320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32688" y="5053013"/>
              <a:ext cx="84138" cy="84138"/>
            </a:xfrm>
            <a:custGeom>
              <a:avLst/>
              <a:gdLst>
                <a:gd name="T0" fmla="*/ 125 w 169"/>
                <a:gd name="T1" fmla="*/ 172 h 172"/>
                <a:gd name="T2" fmla="*/ 115 w 169"/>
                <a:gd name="T3" fmla="*/ 143 h 172"/>
                <a:gd name="T4" fmla="*/ 54 w 169"/>
                <a:gd name="T5" fmla="*/ 143 h 172"/>
                <a:gd name="T6" fmla="*/ 44 w 169"/>
                <a:gd name="T7" fmla="*/ 172 h 172"/>
                <a:gd name="T8" fmla="*/ 0 w 169"/>
                <a:gd name="T9" fmla="*/ 172 h 172"/>
                <a:gd name="T10" fmla="*/ 60 w 169"/>
                <a:gd name="T11" fmla="*/ 0 h 172"/>
                <a:gd name="T12" fmla="*/ 110 w 169"/>
                <a:gd name="T13" fmla="*/ 0 h 172"/>
                <a:gd name="T14" fmla="*/ 169 w 169"/>
                <a:gd name="T15" fmla="*/ 172 h 172"/>
                <a:gd name="T16" fmla="*/ 125 w 169"/>
                <a:gd name="T17" fmla="*/ 172 h 172"/>
                <a:gd name="T18" fmla="*/ 65 w 169"/>
                <a:gd name="T19" fmla="*/ 112 h 172"/>
                <a:gd name="T20" fmla="*/ 105 w 169"/>
                <a:gd name="T21" fmla="*/ 112 h 172"/>
                <a:gd name="T22" fmla="*/ 85 w 169"/>
                <a:gd name="T23" fmla="*/ 50 h 172"/>
                <a:gd name="T24" fmla="*/ 65 w 169"/>
                <a:gd name="T25" fmla="*/ 11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9" h="172">
                  <a:moveTo>
                    <a:pt x="125" y="172"/>
                  </a:moveTo>
                  <a:lnTo>
                    <a:pt x="115" y="143"/>
                  </a:lnTo>
                  <a:lnTo>
                    <a:pt x="54" y="143"/>
                  </a:lnTo>
                  <a:lnTo>
                    <a:pt x="44" y="172"/>
                  </a:lnTo>
                  <a:lnTo>
                    <a:pt x="0" y="172"/>
                  </a:lnTo>
                  <a:lnTo>
                    <a:pt x="60" y="0"/>
                  </a:lnTo>
                  <a:lnTo>
                    <a:pt x="110" y="0"/>
                  </a:lnTo>
                  <a:lnTo>
                    <a:pt x="169" y="172"/>
                  </a:lnTo>
                  <a:lnTo>
                    <a:pt x="125" y="172"/>
                  </a:lnTo>
                  <a:close/>
                  <a:moveTo>
                    <a:pt x="65" y="112"/>
                  </a:moveTo>
                  <a:lnTo>
                    <a:pt x="105" y="112"/>
                  </a:lnTo>
                  <a:lnTo>
                    <a:pt x="85" y="50"/>
                  </a:lnTo>
                  <a:lnTo>
                    <a:pt x="65" y="11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Rectangle 58">
              <a:extLst>
                <a:ext uri="{FF2B5EF4-FFF2-40B4-BE49-F238E27FC236}">
                  <a16:creationId xmlns:a16="http://schemas.microsoft.com/office/drawing/2014/main" id="{FE6188AB-B4BF-4ABF-BFB2-C9263221C3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6351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Freeform 59">
              <a:extLst>
                <a:ext uri="{FF2B5EF4-FFF2-40B4-BE49-F238E27FC236}">
                  <a16:creationId xmlns:a16="http://schemas.microsoft.com/office/drawing/2014/main" id="{24A77161-1420-4DA5-AA3C-35C0B71ED4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64451" y="5053013"/>
              <a:ext cx="65088" cy="84138"/>
            </a:xfrm>
            <a:custGeom>
              <a:avLst/>
              <a:gdLst>
                <a:gd name="T0" fmla="*/ 41 w 132"/>
                <a:gd name="T1" fmla="*/ 105 h 172"/>
                <a:gd name="T2" fmla="*/ 41 w 132"/>
                <a:gd name="T3" fmla="*/ 172 h 172"/>
                <a:gd name="T4" fmla="*/ 0 w 132"/>
                <a:gd name="T5" fmla="*/ 172 h 172"/>
                <a:gd name="T6" fmla="*/ 0 w 132"/>
                <a:gd name="T7" fmla="*/ 0 h 172"/>
                <a:gd name="T8" fmla="*/ 67 w 132"/>
                <a:gd name="T9" fmla="*/ 0 h 172"/>
                <a:gd name="T10" fmla="*/ 114 w 132"/>
                <a:gd name="T11" fmla="*/ 15 h 172"/>
                <a:gd name="T12" fmla="*/ 130 w 132"/>
                <a:gd name="T13" fmla="*/ 53 h 172"/>
                <a:gd name="T14" fmla="*/ 121 w 132"/>
                <a:gd name="T15" fmla="*/ 82 h 172"/>
                <a:gd name="T16" fmla="*/ 91 w 132"/>
                <a:gd name="T17" fmla="*/ 102 h 172"/>
                <a:gd name="T18" fmla="*/ 132 w 132"/>
                <a:gd name="T19" fmla="*/ 172 h 172"/>
                <a:gd name="T20" fmla="*/ 84 w 132"/>
                <a:gd name="T21" fmla="*/ 172 h 172"/>
                <a:gd name="T22" fmla="*/ 45 w 132"/>
                <a:gd name="T23" fmla="*/ 105 h 172"/>
                <a:gd name="T24" fmla="*/ 41 w 132"/>
                <a:gd name="T25" fmla="*/ 105 h 172"/>
                <a:gd name="T26" fmla="*/ 41 w 132"/>
                <a:gd name="T27" fmla="*/ 33 h 172"/>
                <a:gd name="T28" fmla="*/ 41 w 132"/>
                <a:gd name="T29" fmla="*/ 74 h 172"/>
                <a:gd name="T30" fmla="*/ 67 w 132"/>
                <a:gd name="T31" fmla="*/ 74 h 172"/>
                <a:gd name="T32" fmla="*/ 82 w 132"/>
                <a:gd name="T33" fmla="*/ 69 h 172"/>
                <a:gd name="T34" fmla="*/ 87 w 132"/>
                <a:gd name="T35" fmla="*/ 54 h 172"/>
                <a:gd name="T36" fmla="*/ 82 w 132"/>
                <a:gd name="T37" fmla="*/ 39 h 172"/>
                <a:gd name="T38" fmla="*/ 67 w 132"/>
                <a:gd name="T39" fmla="*/ 33 h 172"/>
                <a:gd name="T40" fmla="*/ 41 w 132"/>
                <a:gd name="T41" fmla="*/ 33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2" h="172">
                  <a:moveTo>
                    <a:pt x="41" y="105"/>
                  </a:moveTo>
                  <a:lnTo>
                    <a:pt x="41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67" y="0"/>
                  </a:lnTo>
                  <a:cubicBezTo>
                    <a:pt x="87" y="0"/>
                    <a:pt x="102" y="5"/>
                    <a:pt x="114" y="15"/>
                  </a:cubicBezTo>
                  <a:cubicBezTo>
                    <a:pt x="125" y="25"/>
                    <a:pt x="130" y="38"/>
                    <a:pt x="130" y="53"/>
                  </a:cubicBezTo>
                  <a:cubicBezTo>
                    <a:pt x="130" y="63"/>
                    <a:pt x="127" y="73"/>
                    <a:pt x="121" y="82"/>
                  </a:cubicBezTo>
                  <a:cubicBezTo>
                    <a:pt x="115" y="92"/>
                    <a:pt x="105" y="98"/>
                    <a:pt x="91" y="102"/>
                  </a:cubicBezTo>
                  <a:lnTo>
                    <a:pt x="132" y="172"/>
                  </a:lnTo>
                  <a:lnTo>
                    <a:pt x="84" y="172"/>
                  </a:lnTo>
                  <a:lnTo>
                    <a:pt x="45" y="105"/>
                  </a:lnTo>
                  <a:lnTo>
                    <a:pt x="41" y="105"/>
                  </a:lnTo>
                  <a:close/>
                  <a:moveTo>
                    <a:pt x="41" y="33"/>
                  </a:moveTo>
                  <a:lnTo>
                    <a:pt x="41" y="74"/>
                  </a:lnTo>
                  <a:lnTo>
                    <a:pt x="67" y="74"/>
                  </a:lnTo>
                  <a:cubicBezTo>
                    <a:pt x="74" y="74"/>
                    <a:pt x="79" y="73"/>
                    <a:pt x="82" y="69"/>
                  </a:cubicBezTo>
                  <a:cubicBezTo>
                    <a:pt x="86" y="65"/>
                    <a:pt x="87" y="60"/>
                    <a:pt x="87" y="54"/>
                  </a:cubicBezTo>
                  <a:cubicBezTo>
                    <a:pt x="87" y="48"/>
                    <a:pt x="86" y="43"/>
                    <a:pt x="82" y="39"/>
                  </a:cubicBezTo>
                  <a:cubicBezTo>
                    <a:pt x="79" y="35"/>
                    <a:pt x="74" y="33"/>
                    <a:pt x="67" y="33"/>
                  </a:cubicBezTo>
                  <a:lnTo>
                    <a:pt x="41" y="3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" name="Freeform 60">
              <a:extLst>
                <a:ext uri="{FF2B5EF4-FFF2-40B4-BE49-F238E27FC236}">
                  <a16:creationId xmlns:a16="http://schemas.microsoft.com/office/drawing/2014/main" id="{56F05D1F-9AA3-426F-A03D-BD93703A2AF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3826" y="5053013"/>
              <a:ext cx="50800" cy="84138"/>
            </a:xfrm>
            <a:custGeom>
              <a:avLst/>
              <a:gdLst>
                <a:gd name="T0" fmla="*/ 104 w 104"/>
                <a:gd name="T1" fmla="*/ 0 h 172"/>
                <a:gd name="T2" fmla="*/ 104 w 104"/>
                <a:gd name="T3" fmla="*/ 32 h 172"/>
                <a:gd name="T4" fmla="*/ 43 w 104"/>
                <a:gd name="T5" fmla="*/ 32 h 172"/>
                <a:gd name="T6" fmla="*/ 43 w 104"/>
                <a:gd name="T7" fmla="*/ 68 h 172"/>
                <a:gd name="T8" fmla="*/ 98 w 104"/>
                <a:gd name="T9" fmla="*/ 68 h 172"/>
                <a:gd name="T10" fmla="*/ 98 w 104"/>
                <a:gd name="T11" fmla="*/ 99 h 172"/>
                <a:gd name="T12" fmla="*/ 43 w 104"/>
                <a:gd name="T13" fmla="*/ 99 h 172"/>
                <a:gd name="T14" fmla="*/ 43 w 104"/>
                <a:gd name="T15" fmla="*/ 139 h 172"/>
                <a:gd name="T16" fmla="*/ 104 w 104"/>
                <a:gd name="T17" fmla="*/ 139 h 172"/>
                <a:gd name="T18" fmla="*/ 104 w 104"/>
                <a:gd name="T19" fmla="*/ 172 h 172"/>
                <a:gd name="T20" fmla="*/ 0 w 104"/>
                <a:gd name="T21" fmla="*/ 172 h 172"/>
                <a:gd name="T22" fmla="*/ 0 w 104"/>
                <a:gd name="T23" fmla="*/ 0 h 172"/>
                <a:gd name="T24" fmla="*/ 104 w 104"/>
                <a:gd name="T2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2">
                  <a:moveTo>
                    <a:pt x="104" y="0"/>
                  </a:moveTo>
                  <a:lnTo>
                    <a:pt x="104" y="32"/>
                  </a:lnTo>
                  <a:lnTo>
                    <a:pt x="43" y="32"/>
                  </a:lnTo>
                  <a:lnTo>
                    <a:pt x="43" y="68"/>
                  </a:lnTo>
                  <a:lnTo>
                    <a:pt x="98" y="68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8" name="Freeform 61">
              <a:extLst>
                <a:ext uri="{FF2B5EF4-FFF2-40B4-BE49-F238E27FC236}">
                  <a16:creationId xmlns:a16="http://schemas.microsoft.com/office/drawing/2014/main" id="{83C8CD50-061A-4D91-B794-B93DE734A8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16663" y="5184776"/>
              <a:ext cx="74613" cy="82550"/>
            </a:xfrm>
            <a:custGeom>
              <a:avLst/>
              <a:gdLst>
                <a:gd name="T0" fmla="*/ 60 w 153"/>
                <a:gd name="T1" fmla="*/ 0 h 170"/>
                <a:gd name="T2" fmla="*/ 127 w 153"/>
                <a:gd name="T3" fmla="*/ 24 h 170"/>
                <a:gd name="T4" fmla="*/ 153 w 153"/>
                <a:gd name="T5" fmla="*/ 85 h 170"/>
                <a:gd name="T6" fmla="*/ 127 w 153"/>
                <a:gd name="T7" fmla="*/ 146 h 170"/>
                <a:gd name="T8" fmla="*/ 60 w 153"/>
                <a:gd name="T9" fmla="*/ 170 h 170"/>
                <a:gd name="T10" fmla="*/ 0 w 153"/>
                <a:gd name="T11" fmla="*/ 170 h 170"/>
                <a:gd name="T12" fmla="*/ 0 w 153"/>
                <a:gd name="T13" fmla="*/ 0 h 170"/>
                <a:gd name="T14" fmla="*/ 60 w 153"/>
                <a:gd name="T15" fmla="*/ 0 h 170"/>
                <a:gd name="T16" fmla="*/ 41 w 153"/>
                <a:gd name="T17" fmla="*/ 139 h 170"/>
                <a:gd name="T18" fmla="*/ 60 w 153"/>
                <a:gd name="T19" fmla="*/ 139 h 170"/>
                <a:gd name="T20" fmla="*/ 97 w 153"/>
                <a:gd name="T21" fmla="*/ 124 h 170"/>
                <a:gd name="T22" fmla="*/ 111 w 153"/>
                <a:gd name="T23" fmla="*/ 85 h 170"/>
                <a:gd name="T24" fmla="*/ 97 w 153"/>
                <a:gd name="T25" fmla="*/ 46 h 170"/>
                <a:gd name="T26" fmla="*/ 60 w 153"/>
                <a:gd name="T27" fmla="*/ 31 h 170"/>
                <a:gd name="T28" fmla="*/ 41 w 153"/>
                <a:gd name="T29" fmla="*/ 31 h 170"/>
                <a:gd name="T30" fmla="*/ 41 w 153"/>
                <a:gd name="T31" fmla="*/ 13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3" h="170">
                  <a:moveTo>
                    <a:pt x="60" y="0"/>
                  </a:moveTo>
                  <a:cubicBezTo>
                    <a:pt x="87" y="0"/>
                    <a:pt x="110" y="7"/>
                    <a:pt x="127" y="24"/>
                  </a:cubicBezTo>
                  <a:cubicBezTo>
                    <a:pt x="145" y="40"/>
                    <a:pt x="153" y="60"/>
                    <a:pt x="153" y="85"/>
                  </a:cubicBezTo>
                  <a:cubicBezTo>
                    <a:pt x="153" y="110"/>
                    <a:pt x="145" y="131"/>
                    <a:pt x="127" y="146"/>
                  </a:cubicBezTo>
                  <a:cubicBezTo>
                    <a:pt x="110" y="162"/>
                    <a:pt x="87" y="170"/>
                    <a:pt x="60" y="170"/>
                  </a:cubicBezTo>
                  <a:lnTo>
                    <a:pt x="0" y="170"/>
                  </a:lnTo>
                  <a:lnTo>
                    <a:pt x="0" y="0"/>
                  </a:lnTo>
                  <a:lnTo>
                    <a:pt x="60" y="0"/>
                  </a:lnTo>
                  <a:close/>
                  <a:moveTo>
                    <a:pt x="41" y="139"/>
                  </a:moveTo>
                  <a:lnTo>
                    <a:pt x="60" y="139"/>
                  </a:lnTo>
                  <a:cubicBezTo>
                    <a:pt x="76" y="139"/>
                    <a:pt x="88" y="134"/>
                    <a:pt x="97" y="124"/>
                  </a:cubicBezTo>
                  <a:cubicBezTo>
                    <a:pt x="106" y="114"/>
                    <a:pt x="111" y="101"/>
                    <a:pt x="111" y="85"/>
                  </a:cubicBezTo>
                  <a:cubicBezTo>
                    <a:pt x="111" y="69"/>
                    <a:pt x="106" y="55"/>
                    <a:pt x="97" y="46"/>
                  </a:cubicBezTo>
                  <a:cubicBezTo>
                    <a:pt x="88" y="36"/>
                    <a:pt x="76" y="31"/>
                    <a:pt x="60" y="31"/>
                  </a:cubicBezTo>
                  <a:lnTo>
                    <a:pt x="41" y="31"/>
                  </a:lnTo>
                  <a:lnTo>
                    <a:pt x="41" y="13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9" name="Freeform 62">
              <a:extLst>
                <a:ext uri="{FF2B5EF4-FFF2-40B4-BE49-F238E27FC236}">
                  <a16:creationId xmlns:a16="http://schemas.microsoft.com/office/drawing/2014/main" id="{D9D695B6-E339-4393-971F-3CE9BF063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3976" y="5184776"/>
              <a:ext cx="50800" cy="82550"/>
            </a:xfrm>
            <a:custGeom>
              <a:avLst/>
              <a:gdLst>
                <a:gd name="T0" fmla="*/ 104 w 104"/>
                <a:gd name="T1" fmla="*/ 0 h 170"/>
                <a:gd name="T2" fmla="*/ 104 w 104"/>
                <a:gd name="T3" fmla="*/ 31 h 170"/>
                <a:gd name="T4" fmla="*/ 43 w 104"/>
                <a:gd name="T5" fmla="*/ 31 h 170"/>
                <a:gd name="T6" fmla="*/ 43 w 104"/>
                <a:gd name="T7" fmla="*/ 67 h 170"/>
                <a:gd name="T8" fmla="*/ 98 w 104"/>
                <a:gd name="T9" fmla="*/ 67 h 170"/>
                <a:gd name="T10" fmla="*/ 98 w 104"/>
                <a:gd name="T11" fmla="*/ 99 h 170"/>
                <a:gd name="T12" fmla="*/ 43 w 104"/>
                <a:gd name="T13" fmla="*/ 99 h 170"/>
                <a:gd name="T14" fmla="*/ 43 w 104"/>
                <a:gd name="T15" fmla="*/ 139 h 170"/>
                <a:gd name="T16" fmla="*/ 104 w 104"/>
                <a:gd name="T17" fmla="*/ 139 h 170"/>
                <a:gd name="T18" fmla="*/ 104 w 104"/>
                <a:gd name="T19" fmla="*/ 170 h 170"/>
                <a:gd name="T20" fmla="*/ 0 w 104"/>
                <a:gd name="T21" fmla="*/ 170 h 170"/>
                <a:gd name="T22" fmla="*/ 0 w 104"/>
                <a:gd name="T23" fmla="*/ 0 h 170"/>
                <a:gd name="T24" fmla="*/ 104 w 104"/>
                <a:gd name="T2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0">
                  <a:moveTo>
                    <a:pt x="104" y="0"/>
                  </a:moveTo>
                  <a:lnTo>
                    <a:pt x="104" y="31"/>
                  </a:lnTo>
                  <a:lnTo>
                    <a:pt x="43" y="31"/>
                  </a:lnTo>
                  <a:lnTo>
                    <a:pt x="43" y="67"/>
                  </a:lnTo>
                  <a:lnTo>
                    <a:pt x="98" y="67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Freeform 63">
              <a:extLst>
                <a:ext uri="{FF2B5EF4-FFF2-40B4-BE49-F238E27FC236}">
                  <a16:creationId xmlns:a16="http://schemas.microsoft.com/office/drawing/2014/main" id="{AAF6DF2E-68F7-46C8-B30E-0CD9A8588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2401" y="5184776"/>
              <a:ext cx="66675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8 w 135"/>
                <a:gd name="T9" fmla="*/ 31 h 170"/>
                <a:gd name="T10" fmla="*/ 88 w 135"/>
                <a:gd name="T11" fmla="*/ 170 h 170"/>
                <a:gd name="T12" fmla="*/ 47 w 135"/>
                <a:gd name="T13" fmla="*/ 170 h 170"/>
                <a:gd name="T14" fmla="*/ 47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8" y="31"/>
                  </a:lnTo>
                  <a:lnTo>
                    <a:pt x="88" y="170"/>
                  </a:lnTo>
                  <a:lnTo>
                    <a:pt x="47" y="170"/>
                  </a:lnTo>
                  <a:lnTo>
                    <a:pt x="47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Freeform 64">
              <a:extLst>
                <a:ext uri="{FF2B5EF4-FFF2-40B4-BE49-F238E27FC236}">
                  <a16:creationId xmlns:a16="http://schemas.microsoft.com/office/drawing/2014/main" id="{BAE1B6FB-BDE0-4157-BE91-7C2885E6D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0188" y="5184776"/>
              <a:ext cx="50800" cy="82550"/>
            </a:xfrm>
            <a:custGeom>
              <a:avLst/>
              <a:gdLst>
                <a:gd name="T0" fmla="*/ 104 w 104"/>
                <a:gd name="T1" fmla="*/ 0 h 170"/>
                <a:gd name="T2" fmla="*/ 104 w 104"/>
                <a:gd name="T3" fmla="*/ 31 h 170"/>
                <a:gd name="T4" fmla="*/ 43 w 104"/>
                <a:gd name="T5" fmla="*/ 31 h 170"/>
                <a:gd name="T6" fmla="*/ 43 w 104"/>
                <a:gd name="T7" fmla="*/ 67 h 170"/>
                <a:gd name="T8" fmla="*/ 98 w 104"/>
                <a:gd name="T9" fmla="*/ 67 h 170"/>
                <a:gd name="T10" fmla="*/ 98 w 104"/>
                <a:gd name="T11" fmla="*/ 99 h 170"/>
                <a:gd name="T12" fmla="*/ 43 w 104"/>
                <a:gd name="T13" fmla="*/ 99 h 170"/>
                <a:gd name="T14" fmla="*/ 43 w 104"/>
                <a:gd name="T15" fmla="*/ 139 h 170"/>
                <a:gd name="T16" fmla="*/ 104 w 104"/>
                <a:gd name="T17" fmla="*/ 139 h 170"/>
                <a:gd name="T18" fmla="*/ 104 w 104"/>
                <a:gd name="T19" fmla="*/ 170 h 170"/>
                <a:gd name="T20" fmla="*/ 0 w 104"/>
                <a:gd name="T21" fmla="*/ 170 h 170"/>
                <a:gd name="T22" fmla="*/ 0 w 104"/>
                <a:gd name="T23" fmla="*/ 0 h 170"/>
                <a:gd name="T24" fmla="*/ 104 w 104"/>
                <a:gd name="T2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0">
                  <a:moveTo>
                    <a:pt x="104" y="0"/>
                  </a:moveTo>
                  <a:lnTo>
                    <a:pt x="104" y="31"/>
                  </a:lnTo>
                  <a:lnTo>
                    <a:pt x="43" y="31"/>
                  </a:lnTo>
                  <a:lnTo>
                    <a:pt x="43" y="67"/>
                  </a:lnTo>
                  <a:lnTo>
                    <a:pt x="98" y="67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65">
              <a:extLst>
                <a:ext uri="{FF2B5EF4-FFF2-40B4-BE49-F238E27FC236}">
                  <a16:creationId xmlns:a16="http://schemas.microsoft.com/office/drawing/2014/main" id="{4AB909DB-1C11-42D2-AF56-C1A009DD1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3688" y="5183188"/>
              <a:ext cx="82550" cy="85725"/>
            </a:xfrm>
            <a:custGeom>
              <a:avLst/>
              <a:gdLst>
                <a:gd name="T0" fmla="*/ 25 w 169"/>
                <a:gd name="T1" fmla="*/ 150 h 175"/>
                <a:gd name="T2" fmla="*/ 0 w 169"/>
                <a:gd name="T3" fmla="*/ 88 h 175"/>
                <a:gd name="T4" fmla="*/ 25 w 169"/>
                <a:gd name="T5" fmla="*/ 25 h 175"/>
                <a:gd name="T6" fmla="*/ 88 w 169"/>
                <a:gd name="T7" fmla="*/ 0 h 175"/>
                <a:gd name="T8" fmla="*/ 138 w 169"/>
                <a:gd name="T9" fmla="*/ 15 h 175"/>
                <a:gd name="T10" fmla="*/ 169 w 169"/>
                <a:gd name="T11" fmla="*/ 57 h 175"/>
                <a:gd name="T12" fmla="*/ 119 w 169"/>
                <a:gd name="T13" fmla="*/ 57 h 175"/>
                <a:gd name="T14" fmla="*/ 88 w 169"/>
                <a:gd name="T15" fmla="*/ 38 h 175"/>
                <a:gd name="T16" fmla="*/ 54 w 169"/>
                <a:gd name="T17" fmla="*/ 52 h 175"/>
                <a:gd name="T18" fmla="*/ 42 w 169"/>
                <a:gd name="T19" fmla="*/ 88 h 175"/>
                <a:gd name="T20" fmla="*/ 54 w 169"/>
                <a:gd name="T21" fmla="*/ 124 h 175"/>
                <a:gd name="T22" fmla="*/ 88 w 169"/>
                <a:gd name="T23" fmla="*/ 138 h 175"/>
                <a:gd name="T24" fmla="*/ 119 w 169"/>
                <a:gd name="T25" fmla="*/ 119 h 175"/>
                <a:gd name="T26" fmla="*/ 169 w 169"/>
                <a:gd name="T27" fmla="*/ 119 h 175"/>
                <a:gd name="T28" fmla="*/ 138 w 169"/>
                <a:gd name="T29" fmla="*/ 160 h 175"/>
                <a:gd name="T30" fmla="*/ 88 w 169"/>
                <a:gd name="T31" fmla="*/ 175 h 175"/>
                <a:gd name="T32" fmla="*/ 25 w 169"/>
                <a:gd name="T33" fmla="*/ 15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9" h="175">
                  <a:moveTo>
                    <a:pt x="25" y="150"/>
                  </a:moveTo>
                  <a:cubicBezTo>
                    <a:pt x="8" y="134"/>
                    <a:pt x="0" y="113"/>
                    <a:pt x="0" y="88"/>
                  </a:cubicBezTo>
                  <a:cubicBezTo>
                    <a:pt x="0" y="63"/>
                    <a:pt x="9" y="42"/>
                    <a:pt x="25" y="25"/>
                  </a:cubicBezTo>
                  <a:cubicBezTo>
                    <a:pt x="43" y="9"/>
                    <a:pt x="63" y="0"/>
                    <a:pt x="88" y="0"/>
                  </a:cubicBezTo>
                  <a:cubicBezTo>
                    <a:pt x="107" y="0"/>
                    <a:pt x="124" y="5"/>
                    <a:pt x="138" y="15"/>
                  </a:cubicBezTo>
                  <a:cubicBezTo>
                    <a:pt x="153" y="25"/>
                    <a:pt x="163" y="39"/>
                    <a:pt x="169" y="57"/>
                  </a:cubicBezTo>
                  <a:lnTo>
                    <a:pt x="119" y="57"/>
                  </a:lnTo>
                  <a:cubicBezTo>
                    <a:pt x="113" y="44"/>
                    <a:pt x="103" y="38"/>
                    <a:pt x="88" y="38"/>
                  </a:cubicBezTo>
                  <a:cubicBezTo>
                    <a:pt x="74" y="38"/>
                    <a:pt x="63" y="43"/>
                    <a:pt x="54" y="52"/>
                  </a:cubicBezTo>
                  <a:cubicBezTo>
                    <a:pt x="45" y="60"/>
                    <a:pt x="42" y="73"/>
                    <a:pt x="42" y="88"/>
                  </a:cubicBezTo>
                  <a:cubicBezTo>
                    <a:pt x="42" y="103"/>
                    <a:pt x="45" y="114"/>
                    <a:pt x="54" y="124"/>
                  </a:cubicBezTo>
                  <a:cubicBezTo>
                    <a:pt x="63" y="133"/>
                    <a:pt x="74" y="138"/>
                    <a:pt x="88" y="138"/>
                  </a:cubicBezTo>
                  <a:cubicBezTo>
                    <a:pt x="102" y="138"/>
                    <a:pt x="113" y="132"/>
                    <a:pt x="119" y="119"/>
                  </a:cubicBezTo>
                  <a:lnTo>
                    <a:pt x="169" y="119"/>
                  </a:lnTo>
                  <a:cubicBezTo>
                    <a:pt x="163" y="137"/>
                    <a:pt x="153" y="150"/>
                    <a:pt x="138" y="160"/>
                  </a:cubicBezTo>
                  <a:cubicBezTo>
                    <a:pt x="123" y="170"/>
                    <a:pt x="107" y="175"/>
                    <a:pt x="88" y="175"/>
                  </a:cubicBezTo>
                  <a:cubicBezTo>
                    <a:pt x="64" y="175"/>
                    <a:pt x="43" y="167"/>
                    <a:pt x="25" y="1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66">
              <a:extLst>
                <a:ext uri="{FF2B5EF4-FFF2-40B4-BE49-F238E27FC236}">
                  <a16:creationId xmlns:a16="http://schemas.microsoft.com/office/drawing/2014/main" id="{96E002BE-3019-4D49-81A7-FC3D5F5A3D2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8938" y="5184776"/>
              <a:ext cx="73025" cy="82550"/>
            </a:xfrm>
            <a:custGeom>
              <a:avLst/>
              <a:gdLst>
                <a:gd name="T0" fmla="*/ 107 w 148"/>
                <a:gd name="T1" fmla="*/ 0 h 171"/>
                <a:gd name="T2" fmla="*/ 148 w 148"/>
                <a:gd name="T3" fmla="*/ 0 h 171"/>
                <a:gd name="T4" fmla="*/ 148 w 148"/>
                <a:gd name="T5" fmla="*/ 171 h 171"/>
                <a:gd name="T6" fmla="*/ 107 w 148"/>
                <a:gd name="T7" fmla="*/ 171 h 171"/>
                <a:gd name="T8" fmla="*/ 107 w 148"/>
                <a:gd name="T9" fmla="*/ 100 h 171"/>
                <a:gd name="T10" fmla="*/ 41 w 148"/>
                <a:gd name="T11" fmla="*/ 100 h 171"/>
                <a:gd name="T12" fmla="*/ 41 w 148"/>
                <a:gd name="T13" fmla="*/ 171 h 171"/>
                <a:gd name="T14" fmla="*/ 0 w 148"/>
                <a:gd name="T15" fmla="*/ 171 h 171"/>
                <a:gd name="T16" fmla="*/ 0 w 148"/>
                <a:gd name="T17" fmla="*/ 0 h 171"/>
                <a:gd name="T18" fmla="*/ 41 w 148"/>
                <a:gd name="T19" fmla="*/ 0 h 171"/>
                <a:gd name="T20" fmla="*/ 41 w 148"/>
                <a:gd name="T21" fmla="*/ 69 h 171"/>
                <a:gd name="T22" fmla="*/ 107 w 148"/>
                <a:gd name="T23" fmla="*/ 69 h 171"/>
                <a:gd name="T24" fmla="*/ 107 w 148"/>
                <a:gd name="T25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171">
                  <a:moveTo>
                    <a:pt x="107" y="0"/>
                  </a:moveTo>
                  <a:lnTo>
                    <a:pt x="148" y="0"/>
                  </a:lnTo>
                  <a:lnTo>
                    <a:pt x="148" y="171"/>
                  </a:lnTo>
                  <a:lnTo>
                    <a:pt x="107" y="171"/>
                  </a:lnTo>
                  <a:lnTo>
                    <a:pt x="107" y="100"/>
                  </a:lnTo>
                  <a:lnTo>
                    <a:pt x="41" y="100"/>
                  </a:lnTo>
                  <a:lnTo>
                    <a:pt x="41" y="171"/>
                  </a:lnTo>
                  <a:lnTo>
                    <a:pt x="0" y="171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69"/>
                  </a:lnTo>
                  <a:lnTo>
                    <a:pt x="107" y="69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67">
              <a:extLst>
                <a:ext uri="{FF2B5EF4-FFF2-40B4-BE49-F238E27FC236}">
                  <a16:creationId xmlns:a16="http://schemas.microsoft.com/office/drawing/2014/main" id="{172C9069-C73B-45AD-90B6-F5969298B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9426" y="5184776"/>
              <a:ext cx="74613" cy="82550"/>
            </a:xfrm>
            <a:custGeom>
              <a:avLst/>
              <a:gdLst>
                <a:gd name="T0" fmla="*/ 111 w 152"/>
                <a:gd name="T1" fmla="*/ 0 h 171"/>
                <a:gd name="T2" fmla="*/ 152 w 152"/>
                <a:gd name="T3" fmla="*/ 0 h 171"/>
                <a:gd name="T4" fmla="*/ 152 w 152"/>
                <a:gd name="T5" fmla="*/ 171 h 171"/>
                <a:gd name="T6" fmla="*/ 111 w 152"/>
                <a:gd name="T7" fmla="*/ 171 h 171"/>
                <a:gd name="T8" fmla="*/ 41 w 152"/>
                <a:gd name="T9" fmla="*/ 64 h 171"/>
                <a:gd name="T10" fmla="*/ 41 w 152"/>
                <a:gd name="T11" fmla="*/ 171 h 171"/>
                <a:gd name="T12" fmla="*/ 0 w 152"/>
                <a:gd name="T13" fmla="*/ 171 h 171"/>
                <a:gd name="T14" fmla="*/ 0 w 152"/>
                <a:gd name="T15" fmla="*/ 0 h 171"/>
                <a:gd name="T16" fmla="*/ 41 w 152"/>
                <a:gd name="T17" fmla="*/ 0 h 171"/>
                <a:gd name="T18" fmla="*/ 111 w 152"/>
                <a:gd name="T19" fmla="*/ 107 h 171"/>
                <a:gd name="T20" fmla="*/ 111 w 152"/>
                <a:gd name="T21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2" h="171">
                  <a:moveTo>
                    <a:pt x="111" y="0"/>
                  </a:moveTo>
                  <a:lnTo>
                    <a:pt x="152" y="0"/>
                  </a:lnTo>
                  <a:lnTo>
                    <a:pt x="152" y="171"/>
                  </a:lnTo>
                  <a:lnTo>
                    <a:pt x="111" y="171"/>
                  </a:lnTo>
                  <a:lnTo>
                    <a:pt x="41" y="64"/>
                  </a:lnTo>
                  <a:lnTo>
                    <a:pt x="41" y="171"/>
                  </a:lnTo>
                  <a:lnTo>
                    <a:pt x="0" y="171"/>
                  </a:lnTo>
                  <a:lnTo>
                    <a:pt x="0" y="0"/>
                  </a:lnTo>
                  <a:lnTo>
                    <a:pt x="41" y="0"/>
                  </a:lnTo>
                  <a:lnTo>
                    <a:pt x="111" y="107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68">
              <a:extLst>
                <a:ext uri="{FF2B5EF4-FFF2-40B4-BE49-F238E27FC236}">
                  <a16:creationId xmlns:a16="http://schemas.microsoft.com/office/drawing/2014/main" id="{342EE2DD-AFF6-4130-B993-AD66E54115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18326" y="5183188"/>
              <a:ext cx="85725" cy="85725"/>
            </a:xfrm>
            <a:custGeom>
              <a:avLst/>
              <a:gdLst>
                <a:gd name="T0" fmla="*/ 25 w 175"/>
                <a:gd name="T1" fmla="*/ 150 h 175"/>
                <a:gd name="T2" fmla="*/ 0 w 175"/>
                <a:gd name="T3" fmla="*/ 88 h 175"/>
                <a:gd name="T4" fmla="*/ 25 w 175"/>
                <a:gd name="T5" fmla="*/ 25 h 175"/>
                <a:gd name="T6" fmla="*/ 87 w 175"/>
                <a:gd name="T7" fmla="*/ 0 h 175"/>
                <a:gd name="T8" fmla="*/ 150 w 175"/>
                <a:gd name="T9" fmla="*/ 25 h 175"/>
                <a:gd name="T10" fmla="*/ 175 w 175"/>
                <a:gd name="T11" fmla="*/ 88 h 175"/>
                <a:gd name="T12" fmla="*/ 150 w 175"/>
                <a:gd name="T13" fmla="*/ 150 h 175"/>
                <a:gd name="T14" fmla="*/ 87 w 175"/>
                <a:gd name="T15" fmla="*/ 175 h 175"/>
                <a:gd name="T16" fmla="*/ 25 w 175"/>
                <a:gd name="T17" fmla="*/ 150 h 175"/>
                <a:gd name="T18" fmla="*/ 120 w 175"/>
                <a:gd name="T19" fmla="*/ 124 h 175"/>
                <a:gd name="T20" fmla="*/ 132 w 175"/>
                <a:gd name="T21" fmla="*/ 88 h 175"/>
                <a:gd name="T22" fmla="*/ 120 w 175"/>
                <a:gd name="T23" fmla="*/ 52 h 175"/>
                <a:gd name="T24" fmla="*/ 87 w 175"/>
                <a:gd name="T25" fmla="*/ 38 h 175"/>
                <a:gd name="T26" fmla="*/ 55 w 175"/>
                <a:gd name="T27" fmla="*/ 52 h 175"/>
                <a:gd name="T28" fmla="*/ 42 w 175"/>
                <a:gd name="T29" fmla="*/ 88 h 175"/>
                <a:gd name="T30" fmla="*/ 55 w 175"/>
                <a:gd name="T31" fmla="*/ 124 h 175"/>
                <a:gd name="T32" fmla="*/ 87 w 175"/>
                <a:gd name="T33" fmla="*/ 138 h 175"/>
                <a:gd name="T34" fmla="*/ 120 w 175"/>
                <a:gd name="T35" fmla="*/ 12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175">
                  <a:moveTo>
                    <a:pt x="25" y="150"/>
                  </a:moveTo>
                  <a:cubicBezTo>
                    <a:pt x="7" y="134"/>
                    <a:pt x="0" y="113"/>
                    <a:pt x="0" y="88"/>
                  </a:cubicBezTo>
                  <a:cubicBezTo>
                    <a:pt x="0" y="63"/>
                    <a:pt x="8" y="42"/>
                    <a:pt x="25" y="25"/>
                  </a:cubicBezTo>
                  <a:cubicBezTo>
                    <a:pt x="42" y="9"/>
                    <a:pt x="62" y="0"/>
                    <a:pt x="87" y="0"/>
                  </a:cubicBezTo>
                  <a:cubicBezTo>
                    <a:pt x="112" y="0"/>
                    <a:pt x="132" y="9"/>
                    <a:pt x="150" y="25"/>
                  </a:cubicBezTo>
                  <a:cubicBezTo>
                    <a:pt x="166" y="42"/>
                    <a:pt x="175" y="63"/>
                    <a:pt x="175" y="88"/>
                  </a:cubicBezTo>
                  <a:cubicBezTo>
                    <a:pt x="175" y="113"/>
                    <a:pt x="166" y="134"/>
                    <a:pt x="150" y="150"/>
                  </a:cubicBezTo>
                  <a:cubicBezTo>
                    <a:pt x="133" y="167"/>
                    <a:pt x="112" y="175"/>
                    <a:pt x="87" y="175"/>
                  </a:cubicBezTo>
                  <a:cubicBezTo>
                    <a:pt x="62" y="175"/>
                    <a:pt x="42" y="168"/>
                    <a:pt x="25" y="150"/>
                  </a:cubicBezTo>
                  <a:close/>
                  <a:moveTo>
                    <a:pt x="120" y="124"/>
                  </a:moveTo>
                  <a:cubicBezTo>
                    <a:pt x="128" y="115"/>
                    <a:pt x="132" y="103"/>
                    <a:pt x="132" y="88"/>
                  </a:cubicBezTo>
                  <a:cubicBezTo>
                    <a:pt x="132" y="73"/>
                    <a:pt x="128" y="62"/>
                    <a:pt x="120" y="52"/>
                  </a:cubicBezTo>
                  <a:cubicBezTo>
                    <a:pt x="111" y="43"/>
                    <a:pt x="101" y="38"/>
                    <a:pt x="87" y="38"/>
                  </a:cubicBezTo>
                  <a:cubicBezTo>
                    <a:pt x="73" y="38"/>
                    <a:pt x="62" y="43"/>
                    <a:pt x="55" y="52"/>
                  </a:cubicBezTo>
                  <a:cubicBezTo>
                    <a:pt x="46" y="60"/>
                    <a:pt x="42" y="73"/>
                    <a:pt x="42" y="88"/>
                  </a:cubicBezTo>
                  <a:cubicBezTo>
                    <a:pt x="42" y="103"/>
                    <a:pt x="46" y="114"/>
                    <a:pt x="55" y="124"/>
                  </a:cubicBezTo>
                  <a:cubicBezTo>
                    <a:pt x="63" y="133"/>
                    <a:pt x="73" y="138"/>
                    <a:pt x="87" y="138"/>
                  </a:cubicBezTo>
                  <a:cubicBezTo>
                    <a:pt x="101" y="137"/>
                    <a:pt x="111" y="133"/>
                    <a:pt x="120" y="124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69">
              <a:extLst>
                <a:ext uri="{FF2B5EF4-FFF2-40B4-BE49-F238E27FC236}">
                  <a16:creationId xmlns:a16="http://schemas.microsoft.com/office/drawing/2014/main" id="{84426F8B-3197-4133-8581-88584C68658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6751" y="5184776"/>
              <a:ext cx="44450" cy="82550"/>
            </a:xfrm>
            <a:custGeom>
              <a:avLst/>
              <a:gdLst>
                <a:gd name="T0" fmla="*/ 1 w 93"/>
                <a:gd name="T1" fmla="*/ 0 h 170"/>
                <a:gd name="T2" fmla="*/ 42 w 93"/>
                <a:gd name="T3" fmla="*/ 0 h 170"/>
                <a:gd name="T4" fmla="*/ 42 w 93"/>
                <a:gd name="T5" fmla="*/ 139 h 170"/>
                <a:gd name="T6" fmla="*/ 93 w 93"/>
                <a:gd name="T7" fmla="*/ 139 h 170"/>
                <a:gd name="T8" fmla="*/ 93 w 93"/>
                <a:gd name="T9" fmla="*/ 170 h 170"/>
                <a:gd name="T10" fmla="*/ 0 w 93"/>
                <a:gd name="T11" fmla="*/ 170 h 170"/>
                <a:gd name="T12" fmla="*/ 0 w 93"/>
                <a:gd name="T13" fmla="*/ 0 h 170"/>
                <a:gd name="T14" fmla="*/ 1 w 93"/>
                <a:gd name="T1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" h="170">
                  <a:moveTo>
                    <a:pt x="1" y="0"/>
                  </a:moveTo>
                  <a:lnTo>
                    <a:pt x="42" y="0"/>
                  </a:lnTo>
                  <a:lnTo>
                    <a:pt x="42" y="139"/>
                  </a:lnTo>
                  <a:lnTo>
                    <a:pt x="93" y="139"/>
                  </a:lnTo>
                  <a:lnTo>
                    <a:pt x="93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70">
              <a:extLst>
                <a:ext uri="{FF2B5EF4-FFF2-40B4-BE49-F238E27FC236}">
                  <a16:creationId xmlns:a16="http://schemas.microsoft.com/office/drawing/2014/main" id="{75312587-4AE2-45EA-BA67-C98D8A682F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69138" y="5183188"/>
              <a:ext cx="85725" cy="85725"/>
            </a:xfrm>
            <a:custGeom>
              <a:avLst/>
              <a:gdLst>
                <a:gd name="T0" fmla="*/ 25 w 175"/>
                <a:gd name="T1" fmla="*/ 150 h 175"/>
                <a:gd name="T2" fmla="*/ 0 w 175"/>
                <a:gd name="T3" fmla="*/ 88 h 175"/>
                <a:gd name="T4" fmla="*/ 25 w 175"/>
                <a:gd name="T5" fmla="*/ 25 h 175"/>
                <a:gd name="T6" fmla="*/ 88 w 175"/>
                <a:gd name="T7" fmla="*/ 0 h 175"/>
                <a:gd name="T8" fmla="*/ 150 w 175"/>
                <a:gd name="T9" fmla="*/ 25 h 175"/>
                <a:gd name="T10" fmla="*/ 175 w 175"/>
                <a:gd name="T11" fmla="*/ 88 h 175"/>
                <a:gd name="T12" fmla="*/ 150 w 175"/>
                <a:gd name="T13" fmla="*/ 150 h 175"/>
                <a:gd name="T14" fmla="*/ 88 w 175"/>
                <a:gd name="T15" fmla="*/ 175 h 175"/>
                <a:gd name="T16" fmla="*/ 25 w 175"/>
                <a:gd name="T17" fmla="*/ 150 h 175"/>
                <a:gd name="T18" fmla="*/ 120 w 175"/>
                <a:gd name="T19" fmla="*/ 124 h 175"/>
                <a:gd name="T20" fmla="*/ 133 w 175"/>
                <a:gd name="T21" fmla="*/ 88 h 175"/>
                <a:gd name="T22" fmla="*/ 120 w 175"/>
                <a:gd name="T23" fmla="*/ 52 h 175"/>
                <a:gd name="T24" fmla="*/ 88 w 175"/>
                <a:gd name="T25" fmla="*/ 38 h 175"/>
                <a:gd name="T26" fmla="*/ 55 w 175"/>
                <a:gd name="T27" fmla="*/ 52 h 175"/>
                <a:gd name="T28" fmla="*/ 43 w 175"/>
                <a:gd name="T29" fmla="*/ 88 h 175"/>
                <a:gd name="T30" fmla="*/ 55 w 175"/>
                <a:gd name="T31" fmla="*/ 124 h 175"/>
                <a:gd name="T32" fmla="*/ 88 w 175"/>
                <a:gd name="T33" fmla="*/ 138 h 175"/>
                <a:gd name="T34" fmla="*/ 120 w 175"/>
                <a:gd name="T35" fmla="*/ 12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175">
                  <a:moveTo>
                    <a:pt x="25" y="150"/>
                  </a:moveTo>
                  <a:cubicBezTo>
                    <a:pt x="8" y="134"/>
                    <a:pt x="0" y="113"/>
                    <a:pt x="0" y="88"/>
                  </a:cubicBezTo>
                  <a:cubicBezTo>
                    <a:pt x="0" y="63"/>
                    <a:pt x="9" y="42"/>
                    <a:pt x="25" y="25"/>
                  </a:cubicBezTo>
                  <a:cubicBezTo>
                    <a:pt x="43" y="9"/>
                    <a:pt x="63" y="0"/>
                    <a:pt x="88" y="0"/>
                  </a:cubicBezTo>
                  <a:cubicBezTo>
                    <a:pt x="113" y="0"/>
                    <a:pt x="133" y="9"/>
                    <a:pt x="150" y="25"/>
                  </a:cubicBezTo>
                  <a:cubicBezTo>
                    <a:pt x="167" y="42"/>
                    <a:pt x="175" y="63"/>
                    <a:pt x="175" y="88"/>
                  </a:cubicBezTo>
                  <a:cubicBezTo>
                    <a:pt x="175" y="113"/>
                    <a:pt x="167" y="134"/>
                    <a:pt x="150" y="150"/>
                  </a:cubicBezTo>
                  <a:cubicBezTo>
                    <a:pt x="134" y="167"/>
                    <a:pt x="113" y="175"/>
                    <a:pt x="88" y="175"/>
                  </a:cubicBezTo>
                  <a:cubicBezTo>
                    <a:pt x="63" y="175"/>
                    <a:pt x="42" y="168"/>
                    <a:pt x="25" y="150"/>
                  </a:cubicBezTo>
                  <a:close/>
                  <a:moveTo>
                    <a:pt x="120" y="124"/>
                  </a:moveTo>
                  <a:cubicBezTo>
                    <a:pt x="129" y="115"/>
                    <a:pt x="133" y="103"/>
                    <a:pt x="133" y="88"/>
                  </a:cubicBezTo>
                  <a:cubicBezTo>
                    <a:pt x="133" y="73"/>
                    <a:pt x="129" y="62"/>
                    <a:pt x="120" y="52"/>
                  </a:cubicBezTo>
                  <a:cubicBezTo>
                    <a:pt x="112" y="43"/>
                    <a:pt x="102" y="38"/>
                    <a:pt x="88" y="38"/>
                  </a:cubicBezTo>
                  <a:cubicBezTo>
                    <a:pt x="74" y="38"/>
                    <a:pt x="63" y="43"/>
                    <a:pt x="55" y="52"/>
                  </a:cubicBezTo>
                  <a:cubicBezTo>
                    <a:pt x="47" y="60"/>
                    <a:pt x="43" y="73"/>
                    <a:pt x="43" y="88"/>
                  </a:cubicBezTo>
                  <a:cubicBezTo>
                    <a:pt x="43" y="103"/>
                    <a:pt x="47" y="114"/>
                    <a:pt x="55" y="124"/>
                  </a:cubicBezTo>
                  <a:cubicBezTo>
                    <a:pt x="64" y="133"/>
                    <a:pt x="74" y="138"/>
                    <a:pt x="88" y="138"/>
                  </a:cubicBezTo>
                  <a:cubicBezTo>
                    <a:pt x="100" y="137"/>
                    <a:pt x="112" y="133"/>
                    <a:pt x="120" y="124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71">
              <a:extLst>
                <a:ext uri="{FF2B5EF4-FFF2-40B4-BE49-F238E27FC236}">
                  <a16:creationId xmlns:a16="http://schemas.microsoft.com/office/drawing/2014/main" id="{2F34B0B4-5A86-422D-95C2-367DC0CC89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2801" y="5183188"/>
              <a:ext cx="82550" cy="85725"/>
            </a:xfrm>
            <a:custGeom>
              <a:avLst/>
              <a:gdLst>
                <a:gd name="T0" fmla="*/ 25 w 168"/>
                <a:gd name="T1" fmla="*/ 150 h 177"/>
                <a:gd name="T2" fmla="*/ 0 w 168"/>
                <a:gd name="T3" fmla="*/ 88 h 177"/>
                <a:gd name="T4" fmla="*/ 25 w 168"/>
                <a:gd name="T5" fmla="*/ 25 h 177"/>
                <a:gd name="T6" fmla="*/ 87 w 168"/>
                <a:gd name="T7" fmla="*/ 0 h 177"/>
                <a:gd name="T8" fmla="*/ 137 w 168"/>
                <a:gd name="T9" fmla="*/ 15 h 177"/>
                <a:gd name="T10" fmla="*/ 168 w 168"/>
                <a:gd name="T11" fmla="*/ 57 h 177"/>
                <a:gd name="T12" fmla="*/ 118 w 168"/>
                <a:gd name="T13" fmla="*/ 57 h 177"/>
                <a:gd name="T14" fmla="*/ 87 w 168"/>
                <a:gd name="T15" fmla="*/ 38 h 177"/>
                <a:gd name="T16" fmla="*/ 53 w 168"/>
                <a:gd name="T17" fmla="*/ 52 h 177"/>
                <a:gd name="T18" fmla="*/ 41 w 168"/>
                <a:gd name="T19" fmla="*/ 88 h 177"/>
                <a:gd name="T20" fmla="*/ 53 w 168"/>
                <a:gd name="T21" fmla="*/ 124 h 177"/>
                <a:gd name="T22" fmla="*/ 86 w 168"/>
                <a:gd name="T23" fmla="*/ 138 h 177"/>
                <a:gd name="T24" fmla="*/ 110 w 168"/>
                <a:gd name="T25" fmla="*/ 130 h 177"/>
                <a:gd name="T26" fmla="*/ 122 w 168"/>
                <a:gd name="T27" fmla="*/ 110 h 177"/>
                <a:gd name="T28" fmla="*/ 73 w 168"/>
                <a:gd name="T29" fmla="*/ 110 h 177"/>
                <a:gd name="T30" fmla="*/ 73 w 168"/>
                <a:gd name="T31" fmla="*/ 79 h 177"/>
                <a:gd name="T32" fmla="*/ 166 w 168"/>
                <a:gd name="T33" fmla="*/ 79 h 177"/>
                <a:gd name="T34" fmla="*/ 166 w 168"/>
                <a:gd name="T35" fmla="*/ 110 h 177"/>
                <a:gd name="T36" fmla="*/ 141 w 168"/>
                <a:gd name="T37" fmla="*/ 154 h 177"/>
                <a:gd name="T38" fmla="*/ 116 w 168"/>
                <a:gd name="T39" fmla="*/ 170 h 177"/>
                <a:gd name="T40" fmla="*/ 85 w 168"/>
                <a:gd name="T41" fmla="*/ 177 h 177"/>
                <a:gd name="T42" fmla="*/ 25 w 168"/>
                <a:gd name="T43" fmla="*/ 15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8" h="177">
                  <a:moveTo>
                    <a:pt x="25" y="150"/>
                  </a:moveTo>
                  <a:cubicBezTo>
                    <a:pt x="7" y="134"/>
                    <a:pt x="0" y="113"/>
                    <a:pt x="0" y="88"/>
                  </a:cubicBezTo>
                  <a:cubicBezTo>
                    <a:pt x="0" y="63"/>
                    <a:pt x="8" y="42"/>
                    <a:pt x="25" y="25"/>
                  </a:cubicBezTo>
                  <a:cubicBezTo>
                    <a:pt x="42" y="9"/>
                    <a:pt x="62" y="0"/>
                    <a:pt x="87" y="0"/>
                  </a:cubicBezTo>
                  <a:cubicBezTo>
                    <a:pt x="106" y="0"/>
                    <a:pt x="123" y="5"/>
                    <a:pt x="137" y="15"/>
                  </a:cubicBezTo>
                  <a:cubicBezTo>
                    <a:pt x="152" y="25"/>
                    <a:pt x="162" y="39"/>
                    <a:pt x="168" y="57"/>
                  </a:cubicBezTo>
                  <a:lnTo>
                    <a:pt x="118" y="57"/>
                  </a:lnTo>
                  <a:cubicBezTo>
                    <a:pt x="112" y="44"/>
                    <a:pt x="102" y="38"/>
                    <a:pt x="87" y="38"/>
                  </a:cubicBezTo>
                  <a:cubicBezTo>
                    <a:pt x="73" y="38"/>
                    <a:pt x="62" y="43"/>
                    <a:pt x="53" y="52"/>
                  </a:cubicBezTo>
                  <a:cubicBezTo>
                    <a:pt x="45" y="60"/>
                    <a:pt x="41" y="73"/>
                    <a:pt x="41" y="88"/>
                  </a:cubicBezTo>
                  <a:cubicBezTo>
                    <a:pt x="41" y="103"/>
                    <a:pt x="45" y="114"/>
                    <a:pt x="53" y="124"/>
                  </a:cubicBezTo>
                  <a:cubicBezTo>
                    <a:pt x="62" y="133"/>
                    <a:pt x="72" y="138"/>
                    <a:pt x="86" y="138"/>
                  </a:cubicBezTo>
                  <a:cubicBezTo>
                    <a:pt x="96" y="138"/>
                    <a:pt x="103" y="135"/>
                    <a:pt x="110" y="130"/>
                  </a:cubicBezTo>
                  <a:cubicBezTo>
                    <a:pt x="116" y="125"/>
                    <a:pt x="120" y="119"/>
                    <a:pt x="122" y="110"/>
                  </a:cubicBezTo>
                  <a:lnTo>
                    <a:pt x="73" y="110"/>
                  </a:lnTo>
                  <a:lnTo>
                    <a:pt x="73" y="79"/>
                  </a:lnTo>
                  <a:lnTo>
                    <a:pt x="166" y="79"/>
                  </a:lnTo>
                  <a:lnTo>
                    <a:pt x="166" y="110"/>
                  </a:lnTo>
                  <a:cubicBezTo>
                    <a:pt x="163" y="125"/>
                    <a:pt x="155" y="140"/>
                    <a:pt x="141" y="154"/>
                  </a:cubicBezTo>
                  <a:cubicBezTo>
                    <a:pt x="135" y="160"/>
                    <a:pt x="126" y="165"/>
                    <a:pt x="116" y="170"/>
                  </a:cubicBezTo>
                  <a:cubicBezTo>
                    <a:pt x="106" y="174"/>
                    <a:pt x="96" y="177"/>
                    <a:pt x="85" y="177"/>
                  </a:cubicBezTo>
                  <a:cubicBezTo>
                    <a:pt x="62" y="175"/>
                    <a:pt x="42" y="167"/>
                    <a:pt x="25" y="1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Rectangle 72">
              <a:extLst>
                <a:ext uri="{FF2B5EF4-FFF2-40B4-BE49-F238E27FC236}">
                  <a16:creationId xmlns:a16="http://schemas.microsoft.com/office/drawing/2014/main" id="{3B31CB69-4A88-410B-9E05-15A341938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8051" y="5184776"/>
              <a:ext cx="20638" cy="82550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73">
              <a:extLst>
                <a:ext uri="{FF2B5EF4-FFF2-40B4-BE49-F238E27FC236}">
                  <a16:creationId xmlns:a16="http://schemas.microsoft.com/office/drawing/2014/main" id="{15428234-A223-4ACD-933F-79ABE6E91AC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6151" y="5184776"/>
              <a:ext cx="50800" cy="82550"/>
            </a:xfrm>
            <a:custGeom>
              <a:avLst/>
              <a:gdLst>
                <a:gd name="T0" fmla="*/ 104 w 104"/>
                <a:gd name="T1" fmla="*/ 0 h 170"/>
                <a:gd name="T2" fmla="*/ 104 w 104"/>
                <a:gd name="T3" fmla="*/ 31 h 170"/>
                <a:gd name="T4" fmla="*/ 43 w 104"/>
                <a:gd name="T5" fmla="*/ 31 h 170"/>
                <a:gd name="T6" fmla="*/ 43 w 104"/>
                <a:gd name="T7" fmla="*/ 67 h 170"/>
                <a:gd name="T8" fmla="*/ 98 w 104"/>
                <a:gd name="T9" fmla="*/ 67 h 170"/>
                <a:gd name="T10" fmla="*/ 98 w 104"/>
                <a:gd name="T11" fmla="*/ 99 h 170"/>
                <a:gd name="T12" fmla="*/ 43 w 104"/>
                <a:gd name="T13" fmla="*/ 99 h 170"/>
                <a:gd name="T14" fmla="*/ 43 w 104"/>
                <a:gd name="T15" fmla="*/ 139 h 170"/>
                <a:gd name="T16" fmla="*/ 104 w 104"/>
                <a:gd name="T17" fmla="*/ 139 h 170"/>
                <a:gd name="T18" fmla="*/ 104 w 104"/>
                <a:gd name="T19" fmla="*/ 170 h 170"/>
                <a:gd name="T20" fmla="*/ 0 w 104"/>
                <a:gd name="T21" fmla="*/ 170 h 170"/>
                <a:gd name="T22" fmla="*/ 0 w 104"/>
                <a:gd name="T23" fmla="*/ 0 h 170"/>
                <a:gd name="T24" fmla="*/ 104 w 104"/>
                <a:gd name="T2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0">
                  <a:moveTo>
                    <a:pt x="104" y="0"/>
                  </a:moveTo>
                  <a:lnTo>
                    <a:pt x="104" y="31"/>
                  </a:lnTo>
                  <a:lnTo>
                    <a:pt x="43" y="31"/>
                  </a:lnTo>
                  <a:lnTo>
                    <a:pt x="43" y="67"/>
                  </a:lnTo>
                  <a:lnTo>
                    <a:pt x="98" y="67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50732168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7DFEB0D-8C6F-4239-A2C8-0E1BBD8132D1}"/>
              </a:ext>
            </a:extLst>
          </p:cNvPr>
          <p:cNvSpPr/>
          <p:nvPr userDrawn="1"/>
        </p:nvSpPr>
        <p:spPr>
          <a:xfrm>
            <a:off x="518198" y="466725"/>
            <a:ext cx="11445201" cy="12710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9E5EC5-C364-4CAC-876F-BCFEB9E8C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4732"/>
            <a:ext cx="11506200" cy="1260218"/>
          </a:xfrm>
          <a:solidFill>
            <a:srgbClr val="A7358B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304604-87A8-4B52-A5CE-B9A72243F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2471"/>
            <a:ext cx="10515600" cy="3564729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13185606-3890-4B8E-9299-0433A4EE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1694" y="6315868"/>
            <a:ext cx="6082506" cy="365125"/>
          </a:xfrm>
          <a:prstGeom prst="rect">
            <a:avLst/>
          </a:prstGeom>
        </p:spPr>
        <p:txBody>
          <a:bodyPr anchor="ctr" anchorCtr="0"/>
          <a:lstStyle>
            <a:lvl1pPr algn="l">
              <a:defRPr sz="1200">
                <a:solidFill>
                  <a:srgbClr val="C6C6C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Université d’Angers</a:t>
            </a:r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13B83DA9-F49E-4952-BC77-34F711FE9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638" y="6315868"/>
            <a:ext cx="563562" cy="365125"/>
          </a:xfrm>
          <a:prstGeom prst="rect">
            <a:avLst/>
          </a:prstGeom>
        </p:spPr>
        <p:txBody>
          <a:bodyPr anchor="ctr" anchorCtr="0"/>
          <a:lstStyle>
            <a:lvl1pPr algn="l">
              <a:defRPr sz="1200">
                <a:solidFill>
                  <a:srgbClr val="C6C6C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99402C8-AAF6-430C-9C4F-B768B719CBA8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495F0598-B9FB-4793-B58D-A6CDFDD2493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390053" y="5782233"/>
            <a:ext cx="3547947" cy="727085"/>
            <a:chOff x="5734051" y="4964113"/>
            <a:chExt cx="2060575" cy="422276"/>
          </a:xfrm>
        </p:grpSpPr>
        <p:sp>
          <p:nvSpPr>
            <p:cNvPr id="83" name="Freeform 5">
              <a:extLst>
                <a:ext uri="{FF2B5EF4-FFF2-40B4-BE49-F238E27FC236}">
                  <a16:creationId xmlns:a16="http://schemas.microsoft.com/office/drawing/2014/main" id="{57989197-301C-48D7-985A-8A1486E97B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34051" y="4964113"/>
              <a:ext cx="357188" cy="346075"/>
            </a:xfrm>
            <a:custGeom>
              <a:avLst/>
              <a:gdLst>
                <a:gd name="T0" fmla="*/ 246 w 730"/>
                <a:gd name="T1" fmla="*/ 20 h 708"/>
                <a:gd name="T2" fmla="*/ 29 w 730"/>
                <a:gd name="T3" fmla="*/ 247 h 708"/>
                <a:gd name="T4" fmla="*/ 197 w 730"/>
                <a:gd name="T5" fmla="*/ 91 h 708"/>
                <a:gd name="T6" fmla="*/ 562 w 730"/>
                <a:gd name="T7" fmla="*/ 298 h 708"/>
                <a:gd name="T8" fmla="*/ 140 w 730"/>
                <a:gd name="T9" fmla="*/ 423 h 708"/>
                <a:gd name="T10" fmla="*/ 105 w 730"/>
                <a:gd name="T11" fmla="*/ 387 h 708"/>
                <a:gd name="T12" fmla="*/ 169 w 730"/>
                <a:gd name="T13" fmla="*/ 456 h 708"/>
                <a:gd name="T14" fmla="*/ 722 w 730"/>
                <a:gd name="T15" fmla="*/ 293 h 708"/>
                <a:gd name="T16" fmla="*/ 246 w 730"/>
                <a:gd name="T17" fmla="*/ 20 h 708"/>
                <a:gd name="T18" fmla="*/ 659 w 730"/>
                <a:gd name="T19" fmla="*/ 262 h 708"/>
                <a:gd name="T20" fmla="*/ 619 w 730"/>
                <a:gd name="T21" fmla="*/ 262 h 708"/>
                <a:gd name="T22" fmla="*/ 619 w 730"/>
                <a:gd name="T23" fmla="*/ 382 h 708"/>
                <a:gd name="T24" fmla="*/ 659 w 730"/>
                <a:gd name="T25" fmla="*/ 382 h 708"/>
                <a:gd name="T26" fmla="*/ 659 w 730"/>
                <a:gd name="T27" fmla="*/ 422 h 708"/>
                <a:gd name="T28" fmla="*/ 619 w 730"/>
                <a:gd name="T29" fmla="*/ 422 h 708"/>
                <a:gd name="T30" fmla="*/ 602 w 730"/>
                <a:gd name="T31" fmla="*/ 420 h 708"/>
                <a:gd name="T32" fmla="*/ 590 w 730"/>
                <a:gd name="T33" fmla="*/ 411 h 708"/>
                <a:gd name="T34" fmla="*/ 581 w 730"/>
                <a:gd name="T35" fmla="*/ 398 h 708"/>
                <a:gd name="T36" fmla="*/ 579 w 730"/>
                <a:gd name="T37" fmla="*/ 382 h 708"/>
                <a:gd name="T38" fmla="*/ 579 w 730"/>
                <a:gd name="T39" fmla="*/ 165 h 708"/>
                <a:gd name="T40" fmla="*/ 619 w 730"/>
                <a:gd name="T41" fmla="*/ 165 h 708"/>
                <a:gd name="T42" fmla="*/ 619 w 730"/>
                <a:gd name="T43" fmla="*/ 222 h 708"/>
                <a:gd name="T44" fmla="*/ 659 w 730"/>
                <a:gd name="T45" fmla="*/ 222 h 708"/>
                <a:gd name="T46" fmla="*/ 659 w 730"/>
                <a:gd name="T47" fmla="*/ 262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30" h="708">
                  <a:moveTo>
                    <a:pt x="246" y="20"/>
                  </a:moveTo>
                  <a:cubicBezTo>
                    <a:pt x="65" y="32"/>
                    <a:pt x="0" y="128"/>
                    <a:pt x="29" y="247"/>
                  </a:cubicBezTo>
                  <a:cubicBezTo>
                    <a:pt x="16" y="165"/>
                    <a:pt x="67" y="100"/>
                    <a:pt x="197" y="91"/>
                  </a:cubicBezTo>
                  <a:cubicBezTo>
                    <a:pt x="417" y="75"/>
                    <a:pt x="567" y="155"/>
                    <a:pt x="562" y="298"/>
                  </a:cubicBezTo>
                  <a:cubicBezTo>
                    <a:pt x="556" y="448"/>
                    <a:pt x="346" y="616"/>
                    <a:pt x="140" y="423"/>
                  </a:cubicBezTo>
                  <a:cubicBezTo>
                    <a:pt x="127" y="412"/>
                    <a:pt x="116" y="400"/>
                    <a:pt x="105" y="387"/>
                  </a:cubicBezTo>
                  <a:cubicBezTo>
                    <a:pt x="124" y="411"/>
                    <a:pt x="145" y="433"/>
                    <a:pt x="169" y="456"/>
                  </a:cubicBezTo>
                  <a:cubicBezTo>
                    <a:pt x="439" y="708"/>
                    <a:pt x="715" y="488"/>
                    <a:pt x="722" y="293"/>
                  </a:cubicBezTo>
                  <a:cubicBezTo>
                    <a:pt x="730" y="105"/>
                    <a:pt x="534" y="0"/>
                    <a:pt x="246" y="20"/>
                  </a:cubicBezTo>
                  <a:close/>
                  <a:moveTo>
                    <a:pt x="659" y="262"/>
                  </a:moveTo>
                  <a:lnTo>
                    <a:pt x="619" y="262"/>
                  </a:lnTo>
                  <a:lnTo>
                    <a:pt x="619" y="382"/>
                  </a:lnTo>
                  <a:lnTo>
                    <a:pt x="659" y="382"/>
                  </a:lnTo>
                  <a:lnTo>
                    <a:pt x="659" y="422"/>
                  </a:lnTo>
                  <a:lnTo>
                    <a:pt x="619" y="422"/>
                  </a:lnTo>
                  <a:cubicBezTo>
                    <a:pt x="612" y="422"/>
                    <a:pt x="607" y="421"/>
                    <a:pt x="602" y="420"/>
                  </a:cubicBezTo>
                  <a:cubicBezTo>
                    <a:pt x="597" y="417"/>
                    <a:pt x="594" y="415"/>
                    <a:pt x="590" y="411"/>
                  </a:cubicBezTo>
                  <a:cubicBezTo>
                    <a:pt x="586" y="407"/>
                    <a:pt x="584" y="403"/>
                    <a:pt x="581" y="398"/>
                  </a:cubicBezTo>
                  <a:cubicBezTo>
                    <a:pt x="579" y="393"/>
                    <a:pt x="579" y="388"/>
                    <a:pt x="579" y="382"/>
                  </a:cubicBezTo>
                  <a:lnTo>
                    <a:pt x="579" y="165"/>
                  </a:lnTo>
                  <a:lnTo>
                    <a:pt x="619" y="165"/>
                  </a:lnTo>
                  <a:lnTo>
                    <a:pt x="619" y="222"/>
                  </a:lnTo>
                  <a:lnTo>
                    <a:pt x="659" y="222"/>
                  </a:lnTo>
                  <a:lnTo>
                    <a:pt x="659" y="262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id="{BAA82CBD-B56B-4FCF-9E51-3EB8EF8E4C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22951" y="5259388"/>
              <a:ext cx="46038" cy="52388"/>
            </a:xfrm>
            <a:custGeom>
              <a:avLst/>
              <a:gdLst>
                <a:gd name="T0" fmla="*/ 76 w 95"/>
                <a:gd name="T1" fmla="*/ 16 h 105"/>
                <a:gd name="T2" fmla="*/ 19 w 95"/>
                <a:gd name="T3" fmla="*/ 16 h 105"/>
                <a:gd name="T4" fmla="*/ 19 w 95"/>
                <a:gd name="T5" fmla="*/ 41 h 105"/>
                <a:gd name="T6" fmla="*/ 76 w 95"/>
                <a:gd name="T7" fmla="*/ 41 h 105"/>
                <a:gd name="T8" fmla="*/ 76 w 95"/>
                <a:gd name="T9" fmla="*/ 16 h 105"/>
                <a:gd name="T10" fmla="*/ 95 w 95"/>
                <a:gd name="T11" fmla="*/ 105 h 105"/>
                <a:gd name="T12" fmla="*/ 76 w 95"/>
                <a:gd name="T13" fmla="*/ 105 h 105"/>
                <a:gd name="T14" fmla="*/ 76 w 95"/>
                <a:gd name="T15" fmla="*/ 57 h 105"/>
                <a:gd name="T16" fmla="*/ 19 w 95"/>
                <a:gd name="T17" fmla="*/ 57 h 105"/>
                <a:gd name="T18" fmla="*/ 19 w 95"/>
                <a:gd name="T19" fmla="*/ 105 h 105"/>
                <a:gd name="T20" fmla="*/ 0 w 95"/>
                <a:gd name="T21" fmla="*/ 105 h 105"/>
                <a:gd name="T22" fmla="*/ 0 w 95"/>
                <a:gd name="T23" fmla="*/ 16 h 105"/>
                <a:gd name="T24" fmla="*/ 5 w 95"/>
                <a:gd name="T25" fmla="*/ 5 h 105"/>
                <a:gd name="T26" fmla="*/ 19 w 95"/>
                <a:gd name="T27" fmla="*/ 0 h 105"/>
                <a:gd name="T28" fmla="*/ 76 w 95"/>
                <a:gd name="T29" fmla="*/ 0 h 105"/>
                <a:gd name="T30" fmla="*/ 89 w 95"/>
                <a:gd name="T31" fmla="*/ 5 h 105"/>
                <a:gd name="T32" fmla="*/ 95 w 95"/>
                <a:gd name="T33" fmla="*/ 16 h 105"/>
                <a:gd name="T34" fmla="*/ 95 w 95"/>
                <a:gd name="T3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5" h="105">
                  <a:moveTo>
                    <a:pt x="76" y="16"/>
                  </a:moveTo>
                  <a:lnTo>
                    <a:pt x="19" y="16"/>
                  </a:lnTo>
                  <a:lnTo>
                    <a:pt x="19" y="41"/>
                  </a:lnTo>
                  <a:lnTo>
                    <a:pt x="76" y="41"/>
                  </a:lnTo>
                  <a:lnTo>
                    <a:pt x="76" y="16"/>
                  </a:lnTo>
                  <a:close/>
                  <a:moveTo>
                    <a:pt x="95" y="105"/>
                  </a:moveTo>
                  <a:lnTo>
                    <a:pt x="76" y="105"/>
                  </a:lnTo>
                  <a:lnTo>
                    <a:pt x="76" y="57"/>
                  </a:lnTo>
                  <a:lnTo>
                    <a:pt x="19" y="57"/>
                  </a:lnTo>
                  <a:lnTo>
                    <a:pt x="19" y="105"/>
                  </a:lnTo>
                  <a:lnTo>
                    <a:pt x="0" y="105"/>
                  </a:lnTo>
                  <a:lnTo>
                    <a:pt x="0" y="16"/>
                  </a:lnTo>
                  <a:cubicBezTo>
                    <a:pt x="0" y="11"/>
                    <a:pt x="1" y="7"/>
                    <a:pt x="5" y="5"/>
                  </a:cubicBezTo>
                  <a:cubicBezTo>
                    <a:pt x="9" y="1"/>
                    <a:pt x="12" y="0"/>
                    <a:pt x="19" y="0"/>
                  </a:cubicBezTo>
                  <a:lnTo>
                    <a:pt x="76" y="0"/>
                  </a:lnTo>
                  <a:cubicBezTo>
                    <a:pt x="81" y="0"/>
                    <a:pt x="85" y="1"/>
                    <a:pt x="89" y="5"/>
                  </a:cubicBezTo>
                  <a:cubicBezTo>
                    <a:pt x="92" y="8"/>
                    <a:pt x="95" y="12"/>
                    <a:pt x="95" y="16"/>
                  </a:cubicBezTo>
                  <a:lnTo>
                    <a:pt x="95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7">
              <a:extLst>
                <a:ext uri="{FF2B5EF4-FFF2-40B4-BE49-F238E27FC236}">
                  <a16:creationId xmlns:a16="http://schemas.microsoft.com/office/drawing/2014/main" id="{70504C23-2607-4C3E-BB8F-68CB9EB16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6926" y="5270501"/>
              <a:ext cx="44450" cy="41275"/>
            </a:xfrm>
            <a:custGeom>
              <a:avLst/>
              <a:gdLst>
                <a:gd name="T0" fmla="*/ 90 w 90"/>
                <a:gd name="T1" fmla="*/ 82 h 82"/>
                <a:gd name="T2" fmla="*/ 71 w 90"/>
                <a:gd name="T3" fmla="*/ 82 h 82"/>
                <a:gd name="T4" fmla="*/ 71 w 90"/>
                <a:gd name="T5" fmla="*/ 17 h 82"/>
                <a:gd name="T6" fmla="*/ 19 w 90"/>
                <a:gd name="T7" fmla="*/ 17 h 82"/>
                <a:gd name="T8" fmla="*/ 19 w 90"/>
                <a:gd name="T9" fmla="*/ 82 h 82"/>
                <a:gd name="T10" fmla="*/ 0 w 90"/>
                <a:gd name="T11" fmla="*/ 82 h 82"/>
                <a:gd name="T12" fmla="*/ 0 w 90"/>
                <a:gd name="T13" fmla="*/ 0 h 82"/>
                <a:gd name="T14" fmla="*/ 71 w 90"/>
                <a:gd name="T15" fmla="*/ 0 h 82"/>
                <a:gd name="T16" fmla="*/ 90 w 90"/>
                <a:gd name="T17" fmla="*/ 12 h 82"/>
                <a:gd name="T18" fmla="*/ 90 w 90"/>
                <a:gd name="T19" fmla="*/ 17 h 82"/>
                <a:gd name="T20" fmla="*/ 90 w 90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" h="82">
                  <a:moveTo>
                    <a:pt x="90" y="82"/>
                  </a:moveTo>
                  <a:lnTo>
                    <a:pt x="71" y="82"/>
                  </a:lnTo>
                  <a:lnTo>
                    <a:pt x="71" y="17"/>
                  </a:lnTo>
                  <a:lnTo>
                    <a:pt x="19" y="17"/>
                  </a:lnTo>
                  <a:lnTo>
                    <a:pt x="19" y="82"/>
                  </a:lnTo>
                  <a:lnTo>
                    <a:pt x="0" y="82"/>
                  </a:lnTo>
                  <a:lnTo>
                    <a:pt x="0" y="0"/>
                  </a:lnTo>
                  <a:lnTo>
                    <a:pt x="71" y="0"/>
                  </a:lnTo>
                  <a:cubicBezTo>
                    <a:pt x="81" y="0"/>
                    <a:pt x="88" y="4"/>
                    <a:pt x="90" y="12"/>
                  </a:cubicBezTo>
                  <a:lnTo>
                    <a:pt x="90" y="17"/>
                  </a:lnTo>
                  <a:lnTo>
                    <a:pt x="90" y="82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8">
              <a:extLst>
                <a:ext uri="{FF2B5EF4-FFF2-40B4-BE49-F238E27FC236}">
                  <a16:creationId xmlns:a16="http://schemas.microsoft.com/office/drawing/2014/main" id="{0EA13394-1F61-4A13-A1F6-279B59AEDD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7726" y="5270501"/>
              <a:ext cx="47625" cy="53975"/>
            </a:xfrm>
            <a:custGeom>
              <a:avLst/>
              <a:gdLst>
                <a:gd name="T0" fmla="*/ 78 w 96"/>
                <a:gd name="T1" fmla="*/ 17 h 109"/>
                <a:gd name="T2" fmla="*/ 20 w 96"/>
                <a:gd name="T3" fmla="*/ 17 h 109"/>
                <a:gd name="T4" fmla="*/ 20 w 96"/>
                <a:gd name="T5" fmla="*/ 65 h 109"/>
                <a:gd name="T6" fmla="*/ 78 w 96"/>
                <a:gd name="T7" fmla="*/ 65 h 109"/>
                <a:gd name="T8" fmla="*/ 78 w 96"/>
                <a:gd name="T9" fmla="*/ 17 h 109"/>
                <a:gd name="T10" fmla="*/ 96 w 96"/>
                <a:gd name="T11" fmla="*/ 93 h 109"/>
                <a:gd name="T12" fmla="*/ 78 w 96"/>
                <a:gd name="T13" fmla="*/ 109 h 109"/>
                <a:gd name="T14" fmla="*/ 34 w 96"/>
                <a:gd name="T15" fmla="*/ 109 h 109"/>
                <a:gd name="T16" fmla="*/ 34 w 96"/>
                <a:gd name="T17" fmla="*/ 93 h 109"/>
                <a:gd name="T18" fmla="*/ 78 w 96"/>
                <a:gd name="T19" fmla="*/ 93 h 109"/>
                <a:gd name="T20" fmla="*/ 78 w 96"/>
                <a:gd name="T21" fmla="*/ 82 h 109"/>
                <a:gd name="T22" fmla="*/ 20 w 96"/>
                <a:gd name="T23" fmla="*/ 82 h 109"/>
                <a:gd name="T24" fmla="*/ 6 w 96"/>
                <a:gd name="T25" fmla="*/ 77 h 109"/>
                <a:gd name="T26" fmla="*/ 0 w 96"/>
                <a:gd name="T27" fmla="*/ 65 h 109"/>
                <a:gd name="T28" fmla="*/ 0 w 96"/>
                <a:gd name="T29" fmla="*/ 17 h 109"/>
                <a:gd name="T30" fmla="*/ 5 w 96"/>
                <a:gd name="T31" fmla="*/ 5 h 109"/>
                <a:gd name="T32" fmla="*/ 19 w 96"/>
                <a:gd name="T33" fmla="*/ 0 h 109"/>
                <a:gd name="T34" fmla="*/ 95 w 96"/>
                <a:gd name="T35" fmla="*/ 0 h 109"/>
                <a:gd name="T36" fmla="*/ 95 w 96"/>
                <a:gd name="T37" fmla="*/ 93 h 109"/>
                <a:gd name="T38" fmla="*/ 96 w 96"/>
                <a:gd name="T39" fmla="*/ 93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6" h="109">
                  <a:moveTo>
                    <a:pt x="78" y="17"/>
                  </a:moveTo>
                  <a:lnTo>
                    <a:pt x="20" y="17"/>
                  </a:lnTo>
                  <a:lnTo>
                    <a:pt x="20" y="65"/>
                  </a:lnTo>
                  <a:lnTo>
                    <a:pt x="78" y="65"/>
                  </a:lnTo>
                  <a:lnTo>
                    <a:pt x="78" y="17"/>
                  </a:lnTo>
                  <a:close/>
                  <a:moveTo>
                    <a:pt x="96" y="93"/>
                  </a:moveTo>
                  <a:cubicBezTo>
                    <a:pt x="96" y="104"/>
                    <a:pt x="90" y="109"/>
                    <a:pt x="78" y="109"/>
                  </a:cubicBezTo>
                  <a:lnTo>
                    <a:pt x="34" y="109"/>
                  </a:lnTo>
                  <a:lnTo>
                    <a:pt x="34" y="93"/>
                  </a:lnTo>
                  <a:lnTo>
                    <a:pt x="78" y="93"/>
                  </a:lnTo>
                  <a:lnTo>
                    <a:pt x="78" y="82"/>
                  </a:lnTo>
                  <a:lnTo>
                    <a:pt x="20" y="82"/>
                  </a:lnTo>
                  <a:cubicBezTo>
                    <a:pt x="15" y="82"/>
                    <a:pt x="10" y="80"/>
                    <a:pt x="6" y="77"/>
                  </a:cubicBezTo>
                  <a:cubicBezTo>
                    <a:pt x="3" y="74"/>
                    <a:pt x="0" y="70"/>
                    <a:pt x="0" y="65"/>
                  </a:cubicBezTo>
                  <a:lnTo>
                    <a:pt x="0" y="17"/>
                  </a:lnTo>
                  <a:cubicBezTo>
                    <a:pt x="0" y="12"/>
                    <a:pt x="1" y="8"/>
                    <a:pt x="5" y="5"/>
                  </a:cubicBezTo>
                  <a:cubicBezTo>
                    <a:pt x="9" y="2"/>
                    <a:pt x="13" y="0"/>
                    <a:pt x="19" y="0"/>
                  </a:cubicBezTo>
                  <a:lnTo>
                    <a:pt x="95" y="0"/>
                  </a:lnTo>
                  <a:lnTo>
                    <a:pt x="95" y="93"/>
                  </a:lnTo>
                  <a:lnTo>
                    <a:pt x="96" y="93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9">
              <a:extLst>
                <a:ext uri="{FF2B5EF4-FFF2-40B4-BE49-F238E27FC236}">
                  <a16:creationId xmlns:a16="http://schemas.microsoft.com/office/drawing/2014/main" id="{014ABEBD-B8B3-4D9E-993E-964D5F0103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84876" y="5270501"/>
              <a:ext cx="46038" cy="41275"/>
            </a:xfrm>
            <a:custGeom>
              <a:avLst/>
              <a:gdLst>
                <a:gd name="T0" fmla="*/ 76 w 95"/>
                <a:gd name="T1" fmla="*/ 17 h 82"/>
                <a:gd name="T2" fmla="*/ 19 w 95"/>
                <a:gd name="T3" fmla="*/ 17 h 82"/>
                <a:gd name="T4" fmla="*/ 19 w 95"/>
                <a:gd name="T5" fmla="*/ 33 h 82"/>
                <a:gd name="T6" fmla="*/ 76 w 95"/>
                <a:gd name="T7" fmla="*/ 33 h 82"/>
                <a:gd name="T8" fmla="*/ 76 w 95"/>
                <a:gd name="T9" fmla="*/ 17 h 82"/>
                <a:gd name="T10" fmla="*/ 95 w 95"/>
                <a:gd name="T11" fmla="*/ 33 h 82"/>
                <a:gd name="T12" fmla="*/ 90 w 95"/>
                <a:gd name="T13" fmla="*/ 44 h 82"/>
                <a:gd name="T14" fmla="*/ 76 w 95"/>
                <a:gd name="T15" fmla="*/ 49 h 82"/>
                <a:gd name="T16" fmla="*/ 19 w 95"/>
                <a:gd name="T17" fmla="*/ 49 h 82"/>
                <a:gd name="T18" fmla="*/ 19 w 95"/>
                <a:gd name="T19" fmla="*/ 65 h 82"/>
                <a:gd name="T20" fmla="*/ 90 w 95"/>
                <a:gd name="T21" fmla="*/ 65 h 82"/>
                <a:gd name="T22" fmla="*/ 90 w 95"/>
                <a:gd name="T23" fmla="*/ 82 h 82"/>
                <a:gd name="T24" fmla="*/ 19 w 95"/>
                <a:gd name="T25" fmla="*/ 82 h 82"/>
                <a:gd name="T26" fmla="*/ 5 w 95"/>
                <a:gd name="T27" fmla="*/ 77 h 82"/>
                <a:gd name="T28" fmla="*/ 0 w 95"/>
                <a:gd name="T29" fmla="*/ 65 h 82"/>
                <a:gd name="T30" fmla="*/ 0 w 95"/>
                <a:gd name="T31" fmla="*/ 17 h 82"/>
                <a:gd name="T32" fmla="*/ 5 w 95"/>
                <a:gd name="T33" fmla="*/ 5 h 82"/>
                <a:gd name="T34" fmla="*/ 19 w 95"/>
                <a:gd name="T35" fmla="*/ 0 h 82"/>
                <a:gd name="T36" fmla="*/ 76 w 95"/>
                <a:gd name="T37" fmla="*/ 0 h 82"/>
                <a:gd name="T38" fmla="*/ 90 w 95"/>
                <a:gd name="T39" fmla="*/ 5 h 82"/>
                <a:gd name="T40" fmla="*/ 95 w 95"/>
                <a:gd name="T41" fmla="*/ 17 h 82"/>
                <a:gd name="T42" fmla="*/ 95 w 95"/>
                <a:gd name="T43" fmla="*/ 3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5" h="82">
                  <a:moveTo>
                    <a:pt x="76" y="17"/>
                  </a:moveTo>
                  <a:lnTo>
                    <a:pt x="19" y="17"/>
                  </a:lnTo>
                  <a:lnTo>
                    <a:pt x="19" y="33"/>
                  </a:lnTo>
                  <a:lnTo>
                    <a:pt x="76" y="33"/>
                  </a:lnTo>
                  <a:lnTo>
                    <a:pt x="76" y="17"/>
                  </a:lnTo>
                  <a:close/>
                  <a:moveTo>
                    <a:pt x="95" y="33"/>
                  </a:moveTo>
                  <a:cubicBezTo>
                    <a:pt x="95" y="38"/>
                    <a:pt x="94" y="42"/>
                    <a:pt x="90" y="44"/>
                  </a:cubicBezTo>
                  <a:cubicBezTo>
                    <a:pt x="86" y="48"/>
                    <a:pt x="81" y="49"/>
                    <a:pt x="76" y="49"/>
                  </a:cubicBezTo>
                  <a:lnTo>
                    <a:pt x="19" y="49"/>
                  </a:lnTo>
                  <a:lnTo>
                    <a:pt x="19" y="65"/>
                  </a:lnTo>
                  <a:lnTo>
                    <a:pt x="90" y="65"/>
                  </a:lnTo>
                  <a:lnTo>
                    <a:pt x="90" y="82"/>
                  </a:lnTo>
                  <a:lnTo>
                    <a:pt x="19" y="82"/>
                  </a:lnTo>
                  <a:cubicBezTo>
                    <a:pt x="14" y="82"/>
                    <a:pt x="9" y="80"/>
                    <a:pt x="5" y="77"/>
                  </a:cubicBezTo>
                  <a:cubicBezTo>
                    <a:pt x="1" y="74"/>
                    <a:pt x="0" y="69"/>
                    <a:pt x="0" y="65"/>
                  </a:cubicBezTo>
                  <a:lnTo>
                    <a:pt x="0" y="17"/>
                  </a:lnTo>
                  <a:cubicBezTo>
                    <a:pt x="0" y="12"/>
                    <a:pt x="1" y="8"/>
                    <a:pt x="5" y="5"/>
                  </a:cubicBezTo>
                  <a:cubicBezTo>
                    <a:pt x="9" y="3"/>
                    <a:pt x="12" y="0"/>
                    <a:pt x="19" y="0"/>
                  </a:cubicBezTo>
                  <a:lnTo>
                    <a:pt x="76" y="0"/>
                  </a:lnTo>
                  <a:cubicBezTo>
                    <a:pt x="81" y="0"/>
                    <a:pt x="86" y="2"/>
                    <a:pt x="90" y="5"/>
                  </a:cubicBezTo>
                  <a:cubicBezTo>
                    <a:pt x="94" y="8"/>
                    <a:pt x="95" y="13"/>
                    <a:pt x="95" y="17"/>
                  </a:cubicBezTo>
                  <a:lnTo>
                    <a:pt x="95" y="33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Freeform 10">
              <a:extLst>
                <a:ext uri="{FF2B5EF4-FFF2-40B4-BE49-F238E27FC236}">
                  <a16:creationId xmlns:a16="http://schemas.microsoft.com/office/drawing/2014/main" id="{4542AD84-2729-4BED-B782-0B985CC5D0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8851" y="5270501"/>
              <a:ext cx="42863" cy="41275"/>
            </a:xfrm>
            <a:custGeom>
              <a:avLst/>
              <a:gdLst>
                <a:gd name="T0" fmla="*/ 88 w 88"/>
                <a:gd name="T1" fmla="*/ 33 h 82"/>
                <a:gd name="T2" fmla="*/ 69 w 88"/>
                <a:gd name="T3" fmla="*/ 33 h 82"/>
                <a:gd name="T4" fmla="*/ 69 w 88"/>
                <a:gd name="T5" fmla="*/ 17 h 82"/>
                <a:gd name="T6" fmla="*/ 20 w 88"/>
                <a:gd name="T7" fmla="*/ 17 h 82"/>
                <a:gd name="T8" fmla="*/ 20 w 88"/>
                <a:gd name="T9" fmla="*/ 82 h 82"/>
                <a:gd name="T10" fmla="*/ 0 w 88"/>
                <a:gd name="T11" fmla="*/ 82 h 82"/>
                <a:gd name="T12" fmla="*/ 0 w 88"/>
                <a:gd name="T13" fmla="*/ 0 h 82"/>
                <a:gd name="T14" fmla="*/ 68 w 88"/>
                <a:gd name="T15" fmla="*/ 0 h 82"/>
                <a:gd name="T16" fmla="*/ 87 w 88"/>
                <a:gd name="T17" fmla="*/ 12 h 82"/>
                <a:gd name="T18" fmla="*/ 88 w 88"/>
                <a:gd name="T19" fmla="*/ 17 h 82"/>
                <a:gd name="T20" fmla="*/ 88 w 88"/>
                <a:gd name="T21" fmla="*/ 3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82">
                  <a:moveTo>
                    <a:pt x="88" y="33"/>
                  </a:moveTo>
                  <a:lnTo>
                    <a:pt x="69" y="33"/>
                  </a:lnTo>
                  <a:lnTo>
                    <a:pt x="69" y="17"/>
                  </a:lnTo>
                  <a:lnTo>
                    <a:pt x="20" y="17"/>
                  </a:lnTo>
                  <a:lnTo>
                    <a:pt x="20" y="82"/>
                  </a:lnTo>
                  <a:lnTo>
                    <a:pt x="0" y="82"/>
                  </a:lnTo>
                  <a:lnTo>
                    <a:pt x="0" y="0"/>
                  </a:lnTo>
                  <a:lnTo>
                    <a:pt x="68" y="0"/>
                  </a:lnTo>
                  <a:cubicBezTo>
                    <a:pt x="78" y="0"/>
                    <a:pt x="84" y="4"/>
                    <a:pt x="87" y="12"/>
                  </a:cubicBezTo>
                  <a:cubicBezTo>
                    <a:pt x="87" y="13"/>
                    <a:pt x="88" y="15"/>
                    <a:pt x="88" y="17"/>
                  </a:cubicBezTo>
                  <a:lnTo>
                    <a:pt x="88" y="33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Freeform 11">
              <a:extLst>
                <a:ext uri="{FF2B5EF4-FFF2-40B4-BE49-F238E27FC236}">
                  <a16:creationId xmlns:a16="http://schemas.microsoft.com/office/drawing/2014/main" id="{41B74BEF-70EB-4627-A56D-19CE311696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1" y="5270501"/>
              <a:ext cx="42863" cy="41275"/>
            </a:xfrm>
            <a:custGeom>
              <a:avLst/>
              <a:gdLst>
                <a:gd name="T0" fmla="*/ 88 w 88"/>
                <a:gd name="T1" fmla="*/ 66 h 83"/>
                <a:gd name="T2" fmla="*/ 83 w 88"/>
                <a:gd name="T3" fmla="*/ 78 h 83"/>
                <a:gd name="T4" fmla="*/ 70 w 88"/>
                <a:gd name="T5" fmla="*/ 83 h 83"/>
                <a:gd name="T6" fmla="*/ 2 w 88"/>
                <a:gd name="T7" fmla="*/ 83 h 83"/>
                <a:gd name="T8" fmla="*/ 2 w 88"/>
                <a:gd name="T9" fmla="*/ 66 h 83"/>
                <a:gd name="T10" fmla="*/ 70 w 88"/>
                <a:gd name="T11" fmla="*/ 66 h 83"/>
                <a:gd name="T12" fmla="*/ 70 w 88"/>
                <a:gd name="T13" fmla="*/ 50 h 83"/>
                <a:gd name="T14" fmla="*/ 20 w 88"/>
                <a:gd name="T15" fmla="*/ 50 h 83"/>
                <a:gd name="T16" fmla="*/ 7 w 88"/>
                <a:gd name="T17" fmla="*/ 46 h 83"/>
                <a:gd name="T18" fmla="*/ 1 w 88"/>
                <a:gd name="T19" fmla="*/ 38 h 83"/>
                <a:gd name="T20" fmla="*/ 0 w 88"/>
                <a:gd name="T21" fmla="*/ 33 h 83"/>
                <a:gd name="T22" fmla="*/ 0 w 88"/>
                <a:gd name="T23" fmla="*/ 16 h 83"/>
                <a:gd name="T24" fmla="*/ 5 w 88"/>
                <a:gd name="T25" fmla="*/ 5 h 83"/>
                <a:gd name="T26" fmla="*/ 18 w 88"/>
                <a:gd name="T27" fmla="*/ 0 h 83"/>
                <a:gd name="T28" fmla="*/ 81 w 88"/>
                <a:gd name="T29" fmla="*/ 0 h 83"/>
                <a:gd name="T30" fmla="*/ 81 w 88"/>
                <a:gd name="T31" fmla="*/ 16 h 83"/>
                <a:gd name="T32" fmla="*/ 18 w 88"/>
                <a:gd name="T33" fmla="*/ 16 h 83"/>
                <a:gd name="T34" fmla="*/ 18 w 88"/>
                <a:gd name="T35" fmla="*/ 33 h 83"/>
                <a:gd name="T36" fmla="*/ 68 w 88"/>
                <a:gd name="T37" fmla="*/ 33 h 83"/>
                <a:gd name="T38" fmla="*/ 82 w 88"/>
                <a:gd name="T39" fmla="*/ 38 h 83"/>
                <a:gd name="T40" fmla="*/ 87 w 88"/>
                <a:gd name="T41" fmla="*/ 49 h 83"/>
                <a:gd name="T42" fmla="*/ 87 w 88"/>
                <a:gd name="T43" fmla="*/ 66 h 83"/>
                <a:gd name="T44" fmla="*/ 88 w 88"/>
                <a:gd name="T45" fmla="*/ 6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8" h="83">
                  <a:moveTo>
                    <a:pt x="88" y="66"/>
                  </a:moveTo>
                  <a:cubicBezTo>
                    <a:pt x="88" y="71"/>
                    <a:pt x="87" y="75"/>
                    <a:pt x="83" y="78"/>
                  </a:cubicBezTo>
                  <a:cubicBezTo>
                    <a:pt x="80" y="81"/>
                    <a:pt x="75" y="83"/>
                    <a:pt x="70" y="83"/>
                  </a:cubicBezTo>
                  <a:lnTo>
                    <a:pt x="2" y="83"/>
                  </a:lnTo>
                  <a:lnTo>
                    <a:pt x="2" y="66"/>
                  </a:lnTo>
                  <a:lnTo>
                    <a:pt x="70" y="66"/>
                  </a:lnTo>
                  <a:lnTo>
                    <a:pt x="70" y="50"/>
                  </a:lnTo>
                  <a:lnTo>
                    <a:pt x="20" y="50"/>
                  </a:lnTo>
                  <a:cubicBezTo>
                    <a:pt x="15" y="50"/>
                    <a:pt x="11" y="49"/>
                    <a:pt x="7" y="46"/>
                  </a:cubicBezTo>
                  <a:cubicBezTo>
                    <a:pt x="3" y="44"/>
                    <a:pt x="2" y="41"/>
                    <a:pt x="1" y="38"/>
                  </a:cubicBezTo>
                  <a:cubicBezTo>
                    <a:pt x="1" y="36"/>
                    <a:pt x="0" y="35"/>
                    <a:pt x="0" y="33"/>
                  </a:cubicBezTo>
                  <a:lnTo>
                    <a:pt x="0" y="16"/>
                  </a:lnTo>
                  <a:cubicBezTo>
                    <a:pt x="0" y="13"/>
                    <a:pt x="1" y="9"/>
                    <a:pt x="5" y="5"/>
                  </a:cubicBezTo>
                  <a:cubicBezTo>
                    <a:pt x="8" y="1"/>
                    <a:pt x="13" y="0"/>
                    <a:pt x="18" y="0"/>
                  </a:cubicBezTo>
                  <a:lnTo>
                    <a:pt x="81" y="0"/>
                  </a:lnTo>
                  <a:lnTo>
                    <a:pt x="81" y="16"/>
                  </a:lnTo>
                  <a:lnTo>
                    <a:pt x="18" y="16"/>
                  </a:lnTo>
                  <a:lnTo>
                    <a:pt x="18" y="33"/>
                  </a:lnTo>
                  <a:lnTo>
                    <a:pt x="68" y="33"/>
                  </a:lnTo>
                  <a:cubicBezTo>
                    <a:pt x="73" y="33"/>
                    <a:pt x="78" y="34"/>
                    <a:pt x="82" y="38"/>
                  </a:cubicBezTo>
                  <a:cubicBezTo>
                    <a:pt x="86" y="41"/>
                    <a:pt x="87" y="45"/>
                    <a:pt x="87" y="49"/>
                  </a:cubicBezTo>
                  <a:lnTo>
                    <a:pt x="87" y="66"/>
                  </a:lnTo>
                  <a:lnTo>
                    <a:pt x="88" y="66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12">
              <a:extLst>
                <a:ext uri="{FF2B5EF4-FFF2-40B4-BE49-F238E27FC236}">
                  <a16:creationId xmlns:a16="http://schemas.microsoft.com/office/drawing/2014/main" id="{6D1C0528-6B5A-4F7F-80C6-FCFE92064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951" y="5334001"/>
              <a:ext cx="44450" cy="50800"/>
            </a:xfrm>
            <a:custGeom>
              <a:avLst/>
              <a:gdLst>
                <a:gd name="T0" fmla="*/ 92 w 92"/>
                <a:gd name="T1" fmla="*/ 105 h 105"/>
                <a:gd name="T2" fmla="*/ 20 w 92"/>
                <a:gd name="T3" fmla="*/ 105 h 105"/>
                <a:gd name="T4" fmla="*/ 1 w 92"/>
                <a:gd name="T5" fmla="*/ 94 h 105"/>
                <a:gd name="T6" fmla="*/ 0 w 92"/>
                <a:gd name="T7" fmla="*/ 89 h 105"/>
                <a:gd name="T8" fmla="*/ 0 w 92"/>
                <a:gd name="T9" fmla="*/ 16 h 105"/>
                <a:gd name="T10" fmla="*/ 5 w 92"/>
                <a:gd name="T11" fmla="*/ 5 h 105"/>
                <a:gd name="T12" fmla="*/ 19 w 92"/>
                <a:gd name="T13" fmla="*/ 0 h 105"/>
                <a:gd name="T14" fmla="*/ 92 w 92"/>
                <a:gd name="T15" fmla="*/ 0 h 105"/>
                <a:gd name="T16" fmla="*/ 92 w 92"/>
                <a:gd name="T17" fmla="*/ 16 h 105"/>
                <a:gd name="T18" fmla="*/ 20 w 92"/>
                <a:gd name="T19" fmla="*/ 16 h 105"/>
                <a:gd name="T20" fmla="*/ 20 w 92"/>
                <a:gd name="T21" fmla="*/ 89 h 105"/>
                <a:gd name="T22" fmla="*/ 92 w 92"/>
                <a:gd name="T23" fmla="*/ 89 h 105"/>
                <a:gd name="T24" fmla="*/ 92 w 92"/>
                <a:gd name="T2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" h="105">
                  <a:moveTo>
                    <a:pt x="92" y="105"/>
                  </a:moveTo>
                  <a:lnTo>
                    <a:pt x="20" y="105"/>
                  </a:lnTo>
                  <a:cubicBezTo>
                    <a:pt x="10" y="105"/>
                    <a:pt x="4" y="101"/>
                    <a:pt x="1" y="94"/>
                  </a:cubicBezTo>
                  <a:cubicBezTo>
                    <a:pt x="1" y="93"/>
                    <a:pt x="0" y="90"/>
                    <a:pt x="0" y="89"/>
                  </a:cubicBezTo>
                  <a:lnTo>
                    <a:pt x="0" y="16"/>
                  </a:lnTo>
                  <a:cubicBezTo>
                    <a:pt x="0" y="13"/>
                    <a:pt x="1" y="9"/>
                    <a:pt x="5" y="5"/>
                  </a:cubicBezTo>
                  <a:cubicBezTo>
                    <a:pt x="9" y="1"/>
                    <a:pt x="12" y="0"/>
                    <a:pt x="19" y="0"/>
                  </a:cubicBezTo>
                  <a:lnTo>
                    <a:pt x="92" y="0"/>
                  </a:lnTo>
                  <a:lnTo>
                    <a:pt x="92" y="16"/>
                  </a:lnTo>
                  <a:lnTo>
                    <a:pt x="20" y="16"/>
                  </a:lnTo>
                  <a:lnTo>
                    <a:pt x="20" y="89"/>
                  </a:lnTo>
                  <a:lnTo>
                    <a:pt x="92" y="89"/>
                  </a:lnTo>
                  <a:lnTo>
                    <a:pt x="92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13">
              <a:extLst>
                <a:ext uri="{FF2B5EF4-FFF2-40B4-BE49-F238E27FC236}">
                  <a16:creationId xmlns:a16="http://schemas.microsoft.com/office/drawing/2014/main" id="{472B3ED8-7EFB-4DCC-AF31-FD1BB6B1E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5338" y="5334001"/>
              <a:ext cx="47625" cy="50800"/>
            </a:xfrm>
            <a:custGeom>
              <a:avLst/>
              <a:gdLst>
                <a:gd name="T0" fmla="*/ 95 w 96"/>
                <a:gd name="T1" fmla="*/ 105 h 105"/>
                <a:gd name="T2" fmla="*/ 76 w 96"/>
                <a:gd name="T3" fmla="*/ 105 h 105"/>
                <a:gd name="T4" fmla="*/ 76 w 96"/>
                <a:gd name="T5" fmla="*/ 40 h 105"/>
                <a:gd name="T6" fmla="*/ 18 w 96"/>
                <a:gd name="T7" fmla="*/ 40 h 105"/>
                <a:gd name="T8" fmla="*/ 18 w 96"/>
                <a:gd name="T9" fmla="*/ 105 h 105"/>
                <a:gd name="T10" fmla="*/ 0 w 96"/>
                <a:gd name="T11" fmla="*/ 105 h 105"/>
                <a:gd name="T12" fmla="*/ 0 w 96"/>
                <a:gd name="T13" fmla="*/ 0 h 105"/>
                <a:gd name="T14" fmla="*/ 18 w 96"/>
                <a:gd name="T15" fmla="*/ 0 h 105"/>
                <a:gd name="T16" fmla="*/ 18 w 96"/>
                <a:gd name="T17" fmla="*/ 24 h 105"/>
                <a:gd name="T18" fmla="*/ 76 w 96"/>
                <a:gd name="T19" fmla="*/ 24 h 105"/>
                <a:gd name="T20" fmla="*/ 95 w 96"/>
                <a:gd name="T21" fmla="*/ 35 h 105"/>
                <a:gd name="T22" fmla="*/ 96 w 96"/>
                <a:gd name="T23" fmla="*/ 40 h 105"/>
                <a:gd name="T24" fmla="*/ 96 w 96"/>
                <a:gd name="T25" fmla="*/ 105 h 105"/>
                <a:gd name="T26" fmla="*/ 95 w 96"/>
                <a:gd name="T27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" h="105">
                  <a:moveTo>
                    <a:pt x="95" y="105"/>
                  </a:moveTo>
                  <a:lnTo>
                    <a:pt x="76" y="105"/>
                  </a:lnTo>
                  <a:lnTo>
                    <a:pt x="76" y="40"/>
                  </a:lnTo>
                  <a:lnTo>
                    <a:pt x="18" y="4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24"/>
                  </a:lnTo>
                  <a:lnTo>
                    <a:pt x="76" y="24"/>
                  </a:lnTo>
                  <a:cubicBezTo>
                    <a:pt x="86" y="24"/>
                    <a:pt x="92" y="28"/>
                    <a:pt x="95" y="35"/>
                  </a:cubicBezTo>
                  <a:cubicBezTo>
                    <a:pt x="95" y="36"/>
                    <a:pt x="96" y="39"/>
                    <a:pt x="96" y="40"/>
                  </a:cubicBezTo>
                  <a:lnTo>
                    <a:pt x="96" y="105"/>
                  </a:lnTo>
                  <a:lnTo>
                    <a:pt x="95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14">
              <a:extLst>
                <a:ext uri="{FF2B5EF4-FFF2-40B4-BE49-F238E27FC236}">
                  <a16:creationId xmlns:a16="http://schemas.microsoft.com/office/drawing/2014/main" id="{39A720BA-8DA7-4E4E-8B76-0DFB49E9CE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9313" y="5345113"/>
              <a:ext cx="47625" cy="39688"/>
            </a:xfrm>
            <a:custGeom>
              <a:avLst/>
              <a:gdLst>
                <a:gd name="T0" fmla="*/ 77 w 96"/>
                <a:gd name="T1" fmla="*/ 16 h 81"/>
                <a:gd name="T2" fmla="*/ 20 w 96"/>
                <a:gd name="T3" fmla="*/ 16 h 81"/>
                <a:gd name="T4" fmla="*/ 20 w 96"/>
                <a:gd name="T5" fmla="*/ 65 h 81"/>
                <a:gd name="T6" fmla="*/ 77 w 96"/>
                <a:gd name="T7" fmla="*/ 65 h 81"/>
                <a:gd name="T8" fmla="*/ 77 w 96"/>
                <a:gd name="T9" fmla="*/ 16 h 81"/>
                <a:gd name="T10" fmla="*/ 96 w 96"/>
                <a:gd name="T11" fmla="*/ 65 h 81"/>
                <a:gd name="T12" fmla="*/ 77 w 96"/>
                <a:gd name="T13" fmla="*/ 81 h 81"/>
                <a:gd name="T14" fmla="*/ 20 w 96"/>
                <a:gd name="T15" fmla="*/ 81 h 81"/>
                <a:gd name="T16" fmla="*/ 1 w 96"/>
                <a:gd name="T17" fmla="*/ 70 h 81"/>
                <a:gd name="T18" fmla="*/ 0 w 96"/>
                <a:gd name="T19" fmla="*/ 65 h 81"/>
                <a:gd name="T20" fmla="*/ 0 w 96"/>
                <a:gd name="T21" fmla="*/ 16 h 81"/>
                <a:gd name="T22" fmla="*/ 5 w 96"/>
                <a:gd name="T23" fmla="*/ 5 h 81"/>
                <a:gd name="T24" fmla="*/ 18 w 96"/>
                <a:gd name="T25" fmla="*/ 0 h 81"/>
                <a:gd name="T26" fmla="*/ 76 w 96"/>
                <a:gd name="T27" fmla="*/ 0 h 81"/>
                <a:gd name="T28" fmla="*/ 90 w 96"/>
                <a:gd name="T29" fmla="*/ 5 h 81"/>
                <a:gd name="T30" fmla="*/ 95 w 96"/>
                <a:gd name="T31" fmla="*/ 16 h 81"/>
                <a:gd name="T32" fmla="*/ 95 w 96"/>
                <a:gd name="T33" fmla="*/ 65 h 81"/>
                <a:gd name="T34" fmla="*/ 96 w 96"/>
                <a:gd name="T35" fmla="*/ 6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81">
                  <a:moveTo>
                    <a:pt x="77" y="16"/>
                  </a:moveTo>
                  <a:lnTo>
                    <a:pt x="20" y="16"/>
                  </a:lnTo>
                  <a:lnTo>
                    <a:pt x="20" y="65"/>
                  </a:lnTo>
                  <a:lnTo>
                    <a:pt x="77" y="65"/>
                  </a:lnTo>
                  <a:lnTo>
                    <a:pt x="77" y="16"/>
                  </a:lnTo>
                  <a:close/>
                  <a:moveTo>
                    <a:pt x="96" y="65"/>
                  </a:moveTo>
                  <a:cubicBezTo>
                    <a:pt x="96" y="76"/>
                    <a:pt x="90" y="81"/>
                    <a:pt x="77" y="81"/>
                  </a:cubicBezTo>
                  <a:lnTo>
                    <a:pt x="20" y="81"/>
                  </a:lnTo>
                  <a:cubicBezTo>
                    <a:pt x="10" y="81"/>
                    <a:pt x="3" y="77"/>
                    <a:pt x="1" y="70"/>
                  </a:cubicBezTo>
                  <a:cubicBezTo>
                    <a:pt x="1" y="69"/>
                    <a:pt x="0" y="66"/>
                    <a:pt x="0" y="65"/>
                  </a:cubicBezTo>
                  <a:lnTo>
                    <a:pt x="0" y="16"/>
                  </a:lnTo>
                  <a:cubicBezTo>
                    <a:pt x="0" y="12"/>
                    <a:pt x="1" y="9"/>
                    <a:pt x="5" y="5"/>
                  </a:cubicBezTo>
                  <a:cubicBezTo>
                    <a:pt x="8" y="1"/>
                    <a:pt x="12" y="0"/>
                    <a:pt x="18" y="0"/>
                  </a:cubicBezTo>
                  <a:lnTo>
                    <a:pt x="76" y="0"/>
                  </a:lnTo>
                  <a:cubicBezTo>
                    <a:pt x="81" y="0"/>
                    <a:pt x="86" y="1"/>
                    <a:pt x="90" y="5"/>
                  </a:cubicBezTo>
                  <a:cubicBezTo>
                    <a:pt x="93" y="9"/>
                    <a:pt x="95" y="12"/>
                    <a:pt x="95" y="16"/>
                  </a:cubicBezTo>
                  <a:lnTo>
                    <a:pt x="95" y="65"/>
                  </a:lnTo>
                  <a:lnTo>
                    <a:pt x="96" y="6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Rectangle 15">
              <a:extLst>
                <a:ext uri="{FF2B5EF4-FFF2-40B4-BE49-F238E27FC236}">
                  <a16:creationId xmlns:a16="http://schemas.microsoft.com/office/drawing/2014/main" id="{1EB865DF-8372-4D1D-92CC-6F4ED5111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4876" y="5334001"/>
              <a:ext cx="7938" cy="52388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Freeform 16">
              <a:extLst>
                <a:ext uri="{FF2B5EF4-FFF2-40B4-BE49-F238E27FC236}">
                  <a16:creationId xmlns:a16="http://schemas.microsoft.com/office/drawing/2014/main" id="{E7A128E9-F6EF-464C-83F5-664576A872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02338" y="5345113"/>
              <a:ext cx="46038" cy="39688"/>
            </a:xfrm>
            <a:custGeom>
              <a:avLst/>
              <a:gdLst>
                <a:gd name="T0" fmla="*/ 77 w 95"/>
                <a:gd name="T1" fmla="*/ 16 h 81"/>
                <a:gd name="T2" fmla="*/ 19 w 95"/>
                <a:gd name="T3" fmla="*/ 16 h 81"/>
                <a:gd name="T4" fmla="*/ 19 w 95"/>
                <a:gd name="T5" fmla="*/ 32 h 81"/>
                <a:gd name="T6" fmla="*/ 77 w 95"/>
                <a:gd name="T7" fmla="*/ 32 h 81"/>
                <a:gd name="T8" fmla="*/ 77 w 95"/>
                <a:gd name="T9" fmla="*/ 16 h 81"/>
                <a:gd name="T10" fmla="*/ 95 w 95"/>
                <a:gd name="T11" fmla="*/ 32 h 81"/>
                <a:gd name="T12" fmla="*/ 90 w 95"/>
                <a:gd name="T13" fmla="*/ 44 h 81"/>
                <a:gd name="T14" fmla="*/ 77 w 95"/>
                <a:gd name="T15" fmla="*/ 49 h 81"/>
                <a:gd name="T16" fmla="*/ 19 w 95"/>
                <a:gd name="T17" fmla="*/ 49 h 81"/>
                <a:gd name="T18" fmla="*/ 19 w 95"/>
                <a:gd name="T19" fmla="*/ 65 h 81"/>
                <a:gd name="T20" fmla="*/ 90 w 95"/>
                <a:gd name="T21" fmla="*/ 65 h 81"/>
                <a:gd name="T22" fmla="*/ 90 w 95"/>
                <a:gd name="T23" fmla="*/ 81 h 81"/>
                <a:gd name="T24" fmla="*/ 19 w 95"/>
                <a:gd name="T25" fmla="*/ 81 h 81"/>
                <a:gd name="T26" fmla="*/ 5 w 95"/>
                <a:gd name="T27" fmla="*/ 76 h 81"/>
                <a:gd name="T28" fmla="*/ 0 w 95"/>
                <a:gd name="T29" fmla="*/ 65 h 81"/>
                <a:gd name="T30" fmla="*/ 0 w 95"/>
                <a:gd name="T31" fmla="*/ 16 h 81"/>
                <a:gd name="T32" fmla="*/ 5 w 95"/>
                <a:gd name="T33" fmla="*/ 5 h 81"/>
                <a:gd name="T34" fmla="*/ 19 w 95"/>
                <a:gd name="T35" fmla="*/ 0 h 81"/>
                <a:gd name="T36" fmla="*/ 77 w 95"/>
                <a:gd name="T37" fmla="*/ 0 h 81"/>
                <a:gd name="T38" fmla="*/ 90 w 95"/>
                <a:gd name="T39" fmla="*/ 5 h 81"/>
                <a:gd name="T40" fmla="*/ 95 w 95"/>
                <a:gd name="T41" fmla="*/ 16 h 81"/>
                <a:gd name="T42" fmla="*/ 95 w 95"/>
                <a:gd name="T43" fmla="*/ 3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5" h="81">
                  <a:moveTo>
                    <a:pt x="77" y="16"/>
                  </a:moveTo>
                  <a:lnTo>
                    <a:pt x="19" y="16"/>
                  </a:lnTo>
                  <a:lnTo>
                    <a:pt x="19" y="32"/>
                  </a:lnTo>
                  <a:lnTo>
                    <a:pt x="77" y="32"/>
                  </a:lnTo>
                  <a:lnTo>
                    <a:pt x="77" y="16"/>
                  </a:lnTo>
                  <a:close/>
                  <a:moveTo>
                    <a:pt x="95" y="32"/>
                  </a:moveTo>
                  <a:cubicBezTo>
                    <a:pt x="95" y="37"/>
                    <a:pt x="94" y="41"/>
                    <a:pt x="90" y="44"/>
                  </a:cubicBezTo>
                  <a:cubicBezTo>
                    <a:pt x="87" y="47"/>
                    <a:pt x="82" y="49"/>
                    <a:pt x="77" y="49"/>
                  </a:cubicBezTo>
                  <a:lnTo>
                    <a:pt x="19" y="49"/>
                  </a:lnTo>
                  <a:lnTo>
                    <a:pt x="19" y="65"/>
                  </a:lnTo>
                  <a:lnTo>
                    <a:pt x="90" y="65"/>
                  </a:lnTo>
                  <a:lnTo>
                    <a:pt x="90" y="81"/>
                  </a:lnTo>
                  <a:lnTo>
                    <a:pt x="19" y="81"/>
                  </a:lnTo>
                  <a:cubicBezTo>
                    <a:pt x="14" y="81"/>
                    <a:pt x="9" y="80"/>
                    <a:pt x="5" y="76"/>
                  </a:cubicBezTo>
                  <a:cubicBezTo>
                    <a:pt x="2" y="74"/>
                    <a:pt x="0" y="70"/>
                    <a:pt x="0" y="65"/>
                  </a:cubicBezTo>
                  <a:lnTo>
                    <a:pt x="0" y="16"/>
                  </a:lnTo>
                  <a:cubicBezTo>
                    <a:pt x="0" y="11"/>
                    <a:pt x="2" y="7"/>
                    <a:pt x="5" y="5"/>
                  </a:cubicBezTo>
                  <a:cubicBezTo>
                    <a:pt x="9" y="2"/>
                    <a:pt x="13" y="0"/>
                    <a:pt x="19" y="0"/>
                  </a:cubicBezTo>
                  <a:lnTo>
                    <a:pt x="77" y="0"/>
                  </a:lnTo>
                  <a:cubicBezTo>
                    <a:pt x="82" y="0"/>
                    <a:pt x="87" y="1"/>
                    <a:pt x="90" y="5"/>
                  </a:cubicBezTo>
                  <a:cubicBezTo>
                    <a:pt x="94" y="7"/>
                    <a:pt x="95" y="12"/>
                    <a:pt x="95" y="16"/>
                  </a:cubicBezTo>
                  <a:lnTo>
                    <a:pt x="95" y="32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Freeform 17">
              <a:extLst>
                <a:ext uri="{FF2B5EF4-FFF2-40B4-BE49-F238E27FC236}">
                  <a16:creationId xmlns:a16="http://schemas.microsoft.com/office/drawing/2014/main" id="{78386DD7-CB7E-4EDB-8977-F3A012C94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6313" y="5334001"/>
              <a:ext cx="19050" cy="50800"/>
            </a:xfrm>
            <a:custGeom>
              <a:avLst/>
              <a:gdLst>
                <a:gd name="T0" fmla="*/ 38 w 38"/>
                <a:gd name="T1" fmla="*/ 105 h 105"/>
                <a:gd name="T2" fmla="*/ 19 w 38"/>
                <a:gd name="T3" fmla="*/ 105 h 105"/>
                <a:gd name="T4" fmla="*/ 5 w 38"/>
                <a:gd name="T5" fmla="*/ 100 h 105"/>
                <a:gd name="T6" fmla="*/ 0 w 38"/>
                <a:gd name="T7" fmla="*/ 89 h 105"/>
                <a:gd name="T8" fmla="*/ 0 w 38"/>
                <a:gd name="T9" fmla="*/ 0 h 105"/>
                <a:gd name="T10" fmla="*/ 19 w 38"/>
                <a:gd name="T11" fmla="*/ 0 h 105"/>
                <a:gd name="T12" fmla="*/ 19 w 38"/>
                <a:gd name="T13" fmla="*/ 24 h 105"/>
                <a:gd name="T14" fmla="*/ 38 w 38"/>
                <a:gd name="T15" fmla="*/ 24 h 105"/>
                <a:gd name="T16" fmla="*/ 38 w 38"/>
                <a:gd name="T17" fmla="*/ 40 h 105"/>
                <a:gd name="T18" fmla="*/ 19 w 38"/>
                <a:gd name="T19" fmla="*/ 40 h 105"/>
                <a:gd name="T20" fmla="*/ 19 w 38"/>
                <a:gd name="T21" fmla="*/ 89 h 105"/>
                <a:gd name="T22" fmla="*/ 38 w 38"/>
                <a:gd name="T23" fmla="*/ 89 h 105"/>
                <a:gd name="T24" fmla="*/ 38 w 38"/>
                <a:gd name="T2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" h="105">
                  <a:moveTo>
                    <a:pt x="38" y="105"/>
                  </a:moveTo>
                  <a:lnTo>
                    <a:pt x="19" y="105"/>
                  </a:lnTo>
                  <a:cubicBezTo>
                    <a:pt x="14" y="105"/>
                    <a:pt x="9" y="104"/>
                    <a:pt x="5" y="100"/>
                  </a:cubicBezTo>
                  <a:cubicBezTo>
                    <a:pt x="2" y="98"/>
                    <a:pt x="0" y="93"/>
                    <a:pt x="0" y="89"/>
                  </a:cubicBezTo>
                  <a:lnTo>
                    <a:pt x="0" y="0"/>
                  </a:lnTo>
                  <a:lnTo>
                    <a:pt x="19" y="0"/>
                  </a:lnTo>
                  <a:lnTo>
                    <a:pt x="19" y="24"/>
                  </a:lnTo>
                  <a:lnTo>
                    <a:pt x="38" y="24"/>
                  </a:lnTo>
                  <a:lnTo>
                    <a:pt x="38" y="40"/>
                  </a:lnTo>
                  <a:lnTo>
                    <a:pt x="19" y="40"/>
                  </a:lnTo>
                  <a:lnTo>
                    <a:pt x="19" y="89"/>
                  </a:lnTo>
                  <a:lnTo>
                    <a:pt x="38" y="89"/>
                  </a:lnTo>
                  <a:lnTo>
                    <a:pt x="38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Rectangle 18">
              <a:extLst>
                <a:ext uri="{FF2B5EF4-FFF2-40B4-BE49-F238E27FC236}">
                  <a16:creationId xmlns:a16="http://schemas.microsoft.com/office/drawing/2014/main" id="{11D9E811-878B-4D35-85B4-4F62A0FA2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8276" y="5072063"/>
              <a:ext cx="19050" cy="98425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Rectangle 19">
              <a:extLst>
                <a:ext uri="{FF2B5EF4-FFF2-40B4-BE49-F238E27FC236}">
                  <a16:creationId xmlns:a16="http://schemas.microsoft.com/office/drawing/2014/main" id="{682B4654-D12D-446D-BB97-CE9B92E05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8276" y="5030788"/>
              <a:ext cx="19050" cy="28575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20">
              <a:extLst>
                <a:ext uri="{FF2B5EF4-FFF2-40B4-BE49-F238E27FC236}">
                  <a16:creationId xmlns:a16="http://schemas.microsoft.com/office/drawing/2014/main" id="{0E5B69B9-AA0B-42EB-A2FA-839D8E2F5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7013" y="5072063"/>
              <a:ext cx="96838" cy="98425"/>
            </a:xfrm>
            <a:custGeom>
              <a:avLst/>
              <a:gdLst>
                <a:gd name="T0" fmla="*/ 198 w 198"/>
                <a:gd name="T1" fmla="*/ 160 h 200"/>
                <a:gd name="T2" fmla="*/ 188 w 198"/>
                <a:gd name="T3" fmla="*/ 189 h 200"/>
                <a:gd name="T4" fmla="*/ 159 w 198"/>
                <a:gd name="T5" fmla="*/ 200 h 200"/>
                <a:gd name="T6" fmla="*/ 40 w 198"/>
                <a:gd name="T7" fmla="*/ 200 h 200"/>
                <a:gd name="T8" fmla="*/ 12 w 198"/>
                <a:gd name="T9" fmla="*/ 189 h 200"/>
                <a:gd name="T10" fmla="*/ 0 w 198"/>
                <a:gd name="T11" fmla="*/ 160 h 200"/>
                <a:gd name="T12" fmla="*/ 0 w 198"/>
                <a:gd name="T13" fmla="*/ 0 h 200"/>
                <a:gd name="T14" fmla="*/ 40 w 198"/>
                <a:gd name="T15" fmla="*/ 0 h 200"/>
                <a:gd name="T16" fmla="*/ 40 w 198"/>
                <a:gd name="T17" fmla="*/ 160 h 200"/>
                <a:gd name="T18" fmla="*/ 158 w 198"/>
                <a:gd name="T19" fmla="*/ 160 h 200"/>
                <a:gd name="T20" fmla="*/ 158 w 198"/>
                <a:gd name="T21" fmla="*/ 0 h 200"/>
                <a:gd name="T22" fmla="*/ 198 w 198"/>
                <a:gd name="T23" fmla="*/ 0 h 200"/>
                <a:gd name="T24" fmla="*/ 198 w 198"/>
                <a:gd name="T25" fmla="*/ 16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8" h="200">
                  <a:moveTo>
                    <a:pt x="198" y="160"/>
                  </a:moveTo>
                  <a:cubicBezTo>
                    <a:pt x="198" y="171"/>
                    <a:pt x="194" y="180"/>
                    <a:pt x="188" y="189"/>
                  </a:cubicBezTo>
                  <a:cubicBezTo>
                    <a:pt x="180" y="196"/>
                    <a:pt x="172" y="200"/>
                    <a:pt x="159" y="200"/>
                  </a:cubicBezTo>
                  <a:lnTo>
                    <a:pt x="40" y="200"/>
                  </a:lnTo>
                  <a:cubicBezTo>
                    <a:pt x="29" y="200"/>
                    <a:pt x="19" y="196"/>
                    <a:pt x="12" y="189"/>
                  </a:cubicBezTo>
                  <a:cubicBezTo>
                    <a:pt x="4" y="181"/>
                    <a:pt x="0" y="171"/>
                    <a:pt x="0" y="160"/>
                  </a:cubicBezTo>
                  <a:lnTo>
                    <a:pt x="0" y="0"/>
                  </a:lnTo>
                  <a:lnTo>
                    <a:pt x="40" y="0"/>
                  </a:lnTo>
                  <a:lnTo>
                    <a:pt x="40" y="160"/>
                  </a:lnTo>
                  <a:lnTo>
                    <a:pt x="158" y="160"/>
                  </a:lnTo>
                  <a:lnTo>
                    <a:pt x="158" y="0"/>
                  </a:lnTo>
                  <a:lnTo>
                    <a:pt x="198" y="0"/>
                  </a:lnTo>
                  <a:lnTo>
                    <a:pt x="198" y="160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21">
              <a:extLst>
                <a:ext uri="{FF2B5EF4-FFF2-40B4-BE49-F238E27FC236}">
                  <a16:creationId xmlns:a16="http://schemas.microsoft.com/office/drawing/2014/main" id="{59E29C57-7B28-4054-AD4E-FC4E0EB98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5076" y="5334001"/>
              <a:ext cx="39688" cy="52388"/>
            </a:xfrm>
            <a:custGeom>
              <a:avLst/>
              <a:gdLst>
                <a:gd name="T0" fmla="*/ 0 w 80"/>
                <a:gd name="T1" fmla="*/ 68 h 107"/>
                <a:gd name="T2" fmla="*/ 0 w 80"/>
                <a:gd name="T3" fmla="*/ 0 h 107"/>
                <a:gd name="T4" fmla="*/ 14 w 80"/>
                <a:gd name="T5" fmla="*/ 0 h 107"/>
                <a:gd name="T6" fmla="*/ 14 w 80"/>
                <a:gd name="T7" fmla="*/ 68 h 107"/>
                <a:gd name="T8" fmla="*/ 21 w 80"/>
                <a:gd name="T9" fmla="*/ 88 h 107"/>
                <a:gd name="T10" fmla="*/ 40 w 80"/>
                <a:gd name="T11" fmla="*/ 94 h 107"/>
                <a:gd name="T12" fmla="*/ 59 w 80"/>
                <a:gd name="T13" fmla="*/ 88 h 107"/>
                <a:gd name="T14" fmla="*/ 66 w 80"/>
                <a:gd name="T15" fmla="*/ 68 h 107"/>
                <a:gd name="T16" fmla="*/ 66 w 80"/>
                <a:gd name="T17" fmla="*/ 0 h 107"/>
                <a:gd name="T18" fmla="*/ 80 w 80"/>
                <a:gd name="T19" fmla="*/ 0 h 107"/>
                <a:gd name="T20" fmla="*/ 80 w 80"/>
                <a:gd name="T21" fmla="*/ 68 h 107"/>
                <a:gd name="T22" fmla="*/ 69 w 80"/>
                <a:gd name="T23" fmla="*/ 97 h 107"/>
                <a:gd name="T24" fmla="*/ 40 w 80"/>
                <a:gd name="T25" fmla="*/ 107 h 107"/>
                <a:gd name="T26" fmla="*/ 11 w 80"/>
                <a:gd name="T27" fmla="*/ 97 h 107"/>
                <a:gd name="T28" fmla="*/ 0 w 80"/>
                <a:gd name="T29" fmla="*/ 6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0" h="107">
                  <a:moveTo>
                    <a:pt x="0" y="68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68"/>
                  </a:lnTo>
                  <a:cubicBezTo>
                    <a:pt x="14" y="77"/>
                    <a:pt x="16" y="83"/>
                    <a:pt x="21" y="88"/>
                  </a:cubicBezTo>
                  <a:cubicBezTo>
                    <a:pt x="26" y="92"/>
                    <a:pt x="33" y="94"/>
                    <a:pt x="40" y="94"/>
                  </a:cubicBezTo>
                  <a:cubicBezTo>
                    <a:pt x="48" y="94"/>
                    <a:pt x="55" y="92"/>
                    <a:pt x="59" y="88"/>
                  </a:cubicBezTo>
                  <a:cubicBezTo>
                    <a:pt x="64" y="84"/>
                    <a:pt x="66" y="77"/>
                    <a:pt x="66" y="68"/>
                  </a:cubicBezTo>
                  <a:lnTo>
                    <a:pt x="66" y="0"/>
                  </a:lnTo>
                  <a:lnTo>
                    <a:pt x="80" y="0"/>
                  </a:lnTo>
                  <a:lnTo>
                    <a:pt x="80" y="68"/>
                  </a:lnTo>
                  <a:cubicBezTo>
                    <a:pt x="80" y="80"/>
                    <a:pt x="76" y="89"/>
                    <a:pt x="69" y="97"/>
                  </a:cubicBezTo>
                  <a:cubicBezTo>
                    <a:pt x="61" y="103"/>
                    <a:pt x="51" y="107"/>
                    <a:pt x="40" y="107"/>
                  </a:cubicBezTo>
                  <a:cubicBezTo>
                    <a:pt x="29" y="107"/>
                    <a:pt x="19" y="103"/>
                    <a:pt x="11" y="97"/>
                  </a:cubicBezTo>
                  <a:cubicBezTo>
                    <a:pt x="4" y="89"/>
                    <a:pt x="0" y="80"/>
                    <a:pt x="0" y="68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22">
              <a:extLst>
                <a:ext uri="{FF2B5EF4-FFF2-40B4-BE49-F238E27FC236}">
                  <a16:creationId xmlns:a16="http://schemas.microsoft.com/office/drawing/2014/main" id="{2A8AD09D-856F-488F-A44A-716672375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7463" y="5334001"/>
              <a:ext cx="39688" cy="52388"/>
            </a:xfrm>
            <a:custGeom>
              <a:avLst/>
              <a:gdLst>
                <a:gd name="T0" fmla="*/ 69 w 83"/>
                <a:gd name="T1" fmla="*/ 0 h 105"/>
                <a:gd name="T2" fmla="*/ 83 w 83"/>
                <a:gd name="T3" fmla="*/ 0 h 105"/>
                <a:gd name="T4" fmla="*/ 83 w 83"/>
                <a:gd name="T5" fmla="*/ 105 h 105"/>
                <a:gd name="T6" fmla="*/ 69 w 83"/>
                <a:gd name="T7" fmla="*/ 105 h 105"/>
                <a:gd name="T8" fmla="*/ 14 w 83"/>
                <a:gd name="T9" fmla="*/ 22 h 105"/>
                <a:gd name="T10" fmla="*/ 14 w 83"/>
                <a:gd name="T11" fmla="*/ 105 h 105"/>
                <a:gd name="T12" fmla="*/ 0 w 83"/>
                <a:gd name="T13" fmla="*/ 105 h 105"/>
                <a:gd name="T14" fmla="*/ 0 w 83"/>
                <a:gd name="T15" fmla="*/ 0 h 105"/>
                <a:gd name="T16" fmla="*/ 14 w 83"/>
                <a:gd name="T17" fmla="*/ 0 h 105"/>
                <a:gd name="T18" fmla="*/ 69 w 83"/>
                <a:gd name="T19" fmla="*/ 84 h 105"/>
                <a:gd name="T20" fmla="*/ 69 w 83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" h="105">
                  <a:moveTo>
                    <a:pt x="69" y="0"/>
                  </a:moveTo>
                  <a:lnTo>
                    <a:pt x="83" y="0"/>
                  </a:lnTo>
                  <a:lnTo>
                    <a:pt x="83" y="105"/>
                  </a:lnTo>
                  <a:lnTo>
                    <a:pt x="69" y="105"/>
                  </a:lnTo>
                  <a:lnTo>
                    <a:pt x="14" y="22"/>
                  </a:lnTo>
                  <a:lnTo>
                    <a:pt x="14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69" y="8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Rectangle 23">
              <a:extLst>
                <a:ext uri="{FF2B5EF4-FFF2-40B4-BE49-F238E27FC236}">
                  <a16:creationId xmlns:a16="http://schemas.microsoft.com/office/drawing/2014/main" id="{EB56F78F-5734-4A46-A211-803A2410B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1438" y="5334001"/>
              <a:ext cx="6350" cy="50800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24">
              <a:extLst>
                <a:ext uri="{FF2B5EF4-FFF2-40B4-BE49-F238E27FC236}">
                  <a16:creationId xmlns:a16="http://schemas.microsoft.com/office/drawing/2014/main" id="{808C92F7-5FCA-4097-8E1C-7717E7FC5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5726" y="5334001"/>
              <a:ext cx="47625" cy="50800"/>
            </a:xfrm>
            <a:custGeom>
              <a:avLst/>
              <a:gdLst>
                <a:gd name="T0" fmla="*/ 40 w 96"/>
                <a:gd name="T1" fmla="*/ 105 h 105"/>
                <a:gd name="T2" fmla="*/ 0 w 96"/>
                <a:gd name="T3" fmla="*/ 0 h 105"/>
                <a:gd name="T4" fmla="*/ 15 w 96"/>
                <a:gd name="T5" fmla="*/ 0 h 105"/>
                <a:gd name="T6" fmla="*/ 47 w 96"/>
                <a:gd name="T7" fmla="*/ 90 h 105"/>
                <a:gd name="T8" fmla="*/ 81 w 96"/>
                <a:gd name="T9" fmla="*/ 0 h 105"/>
                <a:gd name="T10" fmla="*/ 96 w 96"/>
                <a:gd name="T11" fmla="*/ 0 h 105"/>
                <a:gd name="T12" fmla="*/ 56 w 96"/>
                <a:gd name="T13" fmla="*/ 105 h 105"/>
                <a:gd name="T14" fmla="*/ 40 w 96"/>
                <a:gd name="T1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105">
                  <a:moveTo>
                    <a:pt x="40" y="105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47" y="9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56" y="105"/>
                  </a:lnTo>
                  <a:lnTo>
                    <a:pt x="40" y="10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" name="Freeform 25">
              <a:extLst>
                <a:ext uri="{FF2B5EF4-FFF2-40B4-BE49-F238E27FC236}">
                  <a16:creationId xmlns:a16="http://schemas.microsoft.com/office/drawing/2014/main" id="{9F12D36C-59EB-47EF-8810-D3051646A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1288" y="5334001"/>
              <a:ext cx="26988" cy="52388"/>
            </a:xfrm>
            <a:custGeom>
              <a:avLst/>
              <a:gdLst>
                <a:gd name="T0" fmla="*/ 56 w 56"/>
                <a:gd name="T1" fmla="*/ 0 h 105"/>
                <a:gd name="T2" fmla="*/ 56 w 56"/>
                <a:gd name="T3" fmla="*/ 12 h 105"/>
                <a:gd name="T4" fmla="*/ 14 w 56"/>
                <a:gd name="T5" fmla="*/ 12 h 105"/>
                <a:gd name="T6" fmla="*/ 14 w 56"/>
                <a:gd name="T7" fmla="*/ 47 h 105"/>
                <a:gd name="T8" fmla="*/ 51 w 56"/>
                <a:gd name="T9" fmla="*/ 47 h 105"/>
                <a:gd name="T10" fmla="*/ 51 w 56"/>
                <a:gd name="T11" fmla="*/ 58 h 105"/>
                <a:gd name="T12" fmla="*/ 14 w 56"/>
                <a:gd name="T13" fmla="*/ 58 h 105"/>
                <a:gd name="T14" fmla="*/ 14 w 56"/>
                <a:gd name="T15" fmla="*/ 94 h 105"/>
                <a:gd name="T16" fmla="*/ 55 w 56"/>
                <a:gd name="T17" fmla="*/ 94 h 105"/>
                <a:gd name="T18" fmla="*/ 55 w 56"/>
                <a:gd name="T19" fmla="*/ 105 h 105"/>
                <a:gd name="T20" fmla="*/ 0 w 56"/>
                <a:gd name="T21" fmla="*/ 105 h 105"/>
                <a:gd name="T22" fmla="*/ 0 w 56"/>
                <a:gd name="T23" fmla="*/ 0 h 105"/>
                <a:gd name="T24" fmla="*/ 56 w 56"/>
                <a:gd name="T2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105">
                  <a:moveTo>
                    <a:pt x="56" y="0"/>
                  </a:moveTo>
                  <a:lnTo>
                    <a:pt x="56" y="12"/>
                  </a:lnTo>
                  <a:lnTo>
                    <a:pt x="14" y="12"/>
                  </a:lnTo>
                  <a:lnTo>
                    <a:pt x="14" y="47"/>
                  </a:lnTo>
                  <a:lnTo>
                    <a:pt x="51" y="47"/>
                  </a:lnTo>
                  <a:lnTo>
                    <a:pt x="51" y="58"/>
                  </a:lnTo>
                  <a:lnTo>
                    <a:pt x="14" y="58"/>
                  </a:lnTo>
                  <a:lnTo>
                    <a:pt x="14" y="94"/>
                  </a:lnTo>
                  <a:lnTo>
                    <a:pt x="55" y="94"/>
                  </a:lnTo>
                  <a:lnTo>
                    <a:pt x="55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Freeform 26">
              <a:extLst>
                <a:ext uri="{FF2B5EF4-FFF2-40B4-BE49-F238E27FC236}">
                  <a16:creationId xmlns:a16="http://schemas.microsoft.com/office/drawing/2014/main" id="{374C204F-D29F-42B0-8493-41922A117D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29388" y="5334001"/>
              <a:ext cx="34925" cy="52388"/>
            </a:xfrm>
            <a:custGeom>
              <a:avLst/>
              <a:gdLst>
                <a:gd name="T0" fmla="*/ 13 w 72"/>
                <a:gd name="T1" fmla="*/ 62 h 105"/>
                <a:gd name="T2" fmla="*/ 13 w 72"/>
                <a:gd name="T3" fmla="*/ 105 h 105"/>
                <a:gd name="T4" fmla="*/ 0 w 72"/>
                <a:gd name="T5" fmla="*/ 105 h 105"/>
                <a:gd name="T6" fmla="*/ 0 w 72"/>
                <a:gd name="T7" fmla="*/ 0 h 105"/>
                <a:gd name="T8" fmla="*/ 33 w 72"/>
                <a:gd name="T9" fmla="*/ 0 h 105"/>
                <a:gd name="T10" fmla="*/ 61 w 72"/>
                <a:gd name="T11" fmla="*/ 9 h 105"/>
                <a:gd name="T12" fmla="*/ 70 w 72"/>
                <a:gd name="T13" fmla="*/ 30 h 105"/>
                <a:gd name="T14" fmla="*/ 63 w 72"/>
                <a:gd name="T15" fmla="*/ 52 h 105"/>
                <a:gd name="T16" fmla="*/ 43 w 72"/>
                <a:gd name="T17" fmla="*/ 62 h 105"/>
                <a:gd name="T18" fmla="*/ 72 w 72"/>
                <a:gd name="T19" fmla="*/ 105 h 105"/>
                <a:gd name="T20" fmla="*/ 55 w 72"/>
                <a:gd name="T21" fmla="*/ 105 h 105"/>
                <a:gd name="T22" fmla="*/ 27 w 72"/>
                <a:gd name="T23" fmla="*/ 62 h 105"/>
                <a:gd name="T24" fmla="*/ 13 w 72"/>
                <a:gd name="T25" fmla="*/ 62 h 105"/>
                <a:gd name="T26" fmla="*/ 13 w 72"/>
                <a:gd name="T27" fmla="*/ 10 h 105"/>
                <a:gd name="T28" fmla="*/ 13 w 72"/>
                <a:gd name="T29" fmla="*/ 50 h 105"/>
                <a:gd name="T30" fmla="*/ 33 w 72"/>
                <a:gd name="T31" fmla="*/ 50 h 105"/>
                <a:gd name="T32" fmla="*/ 50 w 72"/>
                <a:gd name="T33" fmla="*/ 45 h 105"/>
                <a:gd name="T34" fmla="*/ 55 w 72"/>
                <a:gd name="T35" fmla="*/ 30 h 105"/>
                <a:gd name="T36" fmla="*/ 32 w 72"/>
                <a:gd name="T37" fmla="*/ 10 h 105"/>
                <a:gd name="T38" fmla="*/ 13 w 72"/>
                <a:gd name="T39" fmla="*/ 1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105">
                  <a:moveTo>
                    <a:pt x="13" y="62"/>
                  </a:moveTo>
                  <a:lnTo>
                    <a:pt x="13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33" y="0"/>
                  </a:lnTo>
                  <a:cubicBezTo>
                    <a:pt x="45" y="0"/>
                    <a:pt x="55" y="3"/>
                    <a:pt x="61" y="9"/>
                  </a:cubicBezTo>
                  <a:cubicBezTo>
                    <a:pt x="67" y="15"/>
                    <a:pt x="70" y="22"/>
                    <a:pt x="70" y="30"/>
                  </a:cubicBezTo>
                  <a:cubicBezTo>
                    <a:pt x="70" y="39"/>
                    <a:pt x="67" y="45"/>
                    <a:pt x="63" y="52"/>
                  </a:cubicBezTo>
                  <a:cubicBezTo>
                    <a:pt x="60" y="58"/>
                    <a:pt x="52" y="60"/>
                    <a:pt x="43" y="62"/>
                  </a:cubicBezTo>
                  <a:lnTo>
                    <a:pt x="72" y="105"/>
                  </a:lnTo>
                  <a:lnTo>
                    <a:pt x="55" y="105"/>
                  </a:lnTo>
                  <a:lnTo>
                    <a:pt x="27" y="62"/>
                  </a:lnTo>
                  <a:lnTo>
                    <a:pt x="13" y="62"/>
                  </a:lnTo>
                  <a:close/>
                  <a:moveTo>
                    <a:pt x="13" y="10"/>
                  </a:moveTo>
                  <a:lnTo>
                    <a:pt x="13" y="50"/>
                  </a:lnTo>
                  <a:lnTo>
                    <a:pt x="33" y="50"/>
                  </a:lnTo>
                  <a:cubicBezTo>
                    <a:pt x="41" y="50"/>
                    <a:pt x="47" y="49"/>
                    <a:pt x="50" y="45"/>
                  </a:cubicBezTo>
                  <a:cubicBezTo>
                    <a:pt x="53" y="42"/>
                    <a:pt x="55" y="37"/>
                    <a:pt x="55" y="30"/>
                  </a:cubicBezTo>
                  <a:cubicBezTo>
                    <a:pt x="55" y="17"/>
                    <a:pt x="47" y="10"/>
                    <a:pt x="32" y="10"/>
                  </a:cubicBezTo>
                  <a:lnTo>
                    <a:pt x="13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27">
              <a:extLst>
                <a:ext uri="{FF2B5EF4-FFF2-40B4-BE49-F238E27FC236}">
                  <a16:creationId xmlns:a16="http://schemas.microsoft.com/office/drawing/2014/main" id="{59D2CAC5-FC28-4A45-B1A8-DB9E3086A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3838" y="5335588"/>
              <a:ext cx="36513" cy="50800"/>
            </a:xfrm>
            <a:custGeom>
              <a:avLst/>
              <a:gdLst>
                <a:gd name="T0" fmla="*/ 13 w 73"/>
                <a:gd name="T1" fmla="*/ 26 h 105"/>
                <a:gd name="T2" fmla="*/ 16 w 73"/>
                <a:gd name="T3" fmla="*/ 36 h 105"/>
                <a:gd name="T4" fmla="*/ 25 w 73"/>
                <a:gd name="T5" fmla="*/ 41 h 105"/>
                <a:gd name="T6" fmla="*/ 36 w 73"/>
                <a:gd name="T7" fmla="*/ 45 h 105"/>
                <a:gd name="T8" fmla="*/ 49 w 73"/>
                <a:gd name="T9" fmla="*/ 47 h 105"/>
                <a:gd name="T10" fmla="*/ 60 w 73"/>
                <a:gd name="T11" fmla="*/ 52 h 105"/>
                <a:gd name="T12" fmla="*/ 69 w 73"/>
                <a:gd name="T13" fmla="*/ 61 h 105"/>
                <a:gd name="T14" fmla="*/ 73 w 73"/>
                <a:gd name="T15" fmla="*/ 75 h 105"/>
                <a:gd name="T16" fmla="*/ 63 w 73"/>
                <a:gd name="T17" fmla="*/ 96 h 105"/>
                <a:gd name="T18" fmla="*/ 38 w 73"/>
                <a:gd name="T19" fmla="*/ 105 h 105"/>
                <a:gd name="T20" fmla="*/ 11 w 73"/>
                <a:gd name="T21" fmla="*/ 97 h 105"/>
                <a:gd name="T22" fmla="*/ 1 w 73"/>
                <a:gd name="T23" fmla="*/ 77 h 105"/>
                <a:gd name="T24" fmla="*/ 16 w 73"/>
                <a:gd name="T25" fmla="*/ 77 h 105"/>
                <a:gd name="T26" fmla="*/ 23 w 73"/>
                <a:gd name="T27" fmla="*/ 88 h 105"/>
                <a:gd name="T28" fmla="*/ 38 w 73"/>
                <a:gd name="T29" fmla="*/ 93 h 105"/>
                <a:gd name="T30" fmla="*/ 54 w 73"/>
                <a:gd name="T31" fmla="*/ 88 h 105"/>
                <a:gd name="T32" fmla="*/ 60 w 73"/>
                <a:gd name="T33" fmla="*/ 76 h 105"/>
                <a:gd name="T34" fmla="*/ 56 w 73"/>
                <a:gd name="T35" fmla="*/ 66 h 105"/>
                <a:gd name="T36" fmla="*/ 48 w 73"/>
                <a:gd name="T37" fmla="*/ 61 h 105"/>
                <a:gd name="T38" fmla="*/ 36 w 73"/>
                <a:gd name="T39" fmla="*/ 58 h 105"/>
                <a:gd name="T40" fmla="*/ 24 w 73"/>
                <a:gd name="T41" fmla="*/ 56 h 105"/>
                <a:gd name="T42" fmla="*/ 13 w 73"/>
                <a:gd name="T43" fmla="*/ 51 h 105"/>
                <a:gd name="T44" fmla="*/ 4 w 73"/>
                <a:gd name="T45" fmla="*/ 42 h 105"/>
                <a:gd name="T46" fmla="*/ 0 w 73"/>
                <a:gd name="T47" fmla="*/ 28 h 105"/>
                <a:gd name="T48" fmla="*/ 10 w 73"/>
                <a:gd name="T49" fmla="*/ 7 h 105"/>
                <a:gd name="T50" fmla="*/ 35 w 73"/>
                <a:gd name="T51" fmla="*/ 0 h 105"/>
                <a:gd name="T52" fmla="*/ 59 w 73"/>
                <a:gd name="T53" fmla="*/ 7 h 105"/>
                <a:gd name="T54" fmla="*/ 69 w 73"/>
                <a:gd name="T55" fmla="*/ 27 h 105"/>
                <a:gd name="T56" fmla="*/ 54 w 73"/>
                <a:gd name="T57" fmla="*/ 27 h 105"/>
                <a:gd name="T58" fmla="*/ 48 w 73"/>
                <a:gd name="T59" fmla="*/ 17 h 105"/>
                <a:gd name="T60" fmla="*/ 34 w 73"/>
                <a:gd name="T61" fmla="*/ 12 h 105"/>
                <a:gd name="T62" fmla="*/ 19 w 73"/>
                <a:gd name="T63" fmla="*/ 17 h 105"/>
                <a:gd name="T64" fmla="*/ 13 w 73"/>
                <a:gd name="T65" fmla="*/ 26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105">
                  <a:moveTo>
                    <a:pt x="13" y="26"/>
                  </a:moveTo>
                  <a:cubicBezTo>
                    <a:pt x="13" y="30"/>
                    <a:pt x="14" y="33"/>
                    <a:pt x="16" y="36"/>
                  </a:cubicBezTo>
                  <a:cubicBezTo>
                    <a:pt x="19" y="38"/>
                    <a:pt x="21" y="41"/>
                    <a:pt x="25" y="41"/>
                  </a:cubicBezTo>
                  <a:lnTo>
                    <a:pt x="36" y="45"/>
                  </a:lnTo>
                  <a:cubicBezTo>
                    <a:pt x="40" y="46"/>
                    <a:pt x="45" y="47"/>
                    <a:pt x="49" y="47"/>
                  </a:cubicBezTo>
                  <a:cubicBezTo>
                    <a:pt x="53" y="48"/>
                    <a:pt x="56" y="50"/>
                    <a:pt x="60" y="52"/>
                  </a:cubicBezTo>
                  <a:cubicBezTo>
                    <a:pt x="64" y="53"/>
                    <a:pt x="66" y="57"/>
                    <a:pt x="69" y="61"/>
                  </a:cubicBezTo>
                  <a:cubicBezTo>
                    <a:pt x="71" y="65"/>
                    <a:pt x="73" y="68"/>
                    <a:pt x="73" y="75"/>
                  </a:cubicBezTo>
                  <a:cubicBezTo>
                    <a:pt x="73" y="83"/>
                    <a:pt x="69" y="90"/>
                    <a:pt x="63" y="96"/>
                  </a:cubicBezTo>
                  <a:cubicBezTo>
                    <a:pt x="56" y="102"/>
                    <a:pt x="48" y="105"/>
                    <a:pt x="38" y="105"/>
                  </a:cubicBezTo>
                  <a:cubicBezTo>
                    <a:pt x="26" y="105"/>
                    <a:pt x="19" y="102"/>
                    <a:pt x="11" y="97"/>
                  </a:cubicBezTo>
                  <a:cubicBezTo>
                    <a:pt x="4" y="92"/>
                    <a:pt x="1" y="86"/>
                    <a:pt x="1" y="77"/>
                  </a:cubicBezTo>
                  <a:lnTo>
                    <a:pt x="16" y="77"/>
                  </a:lnTo>
                  <a:cubicBezTo>
                    <a:pt x="16" y="82"/>
                    <a:pt x="19" y="86"/>
                    <a:pt x="23" y="88"/>
                  </a:cubicBezTo>
                  <a:cubicBezTo>
                    <a:pt x="26" y="91"/>
                    <a:pt x="31" y="93"/>
                    <a:pt x="38" y="93"/>
                  </a:cubicBezTo>
                  <a:cubicBezTo>
                    <a:pt x="44" y="93"/>
                    <a:pt x="50" y="92"/>
                    <a:pt x="54" y="88"/>
                  </a:cubicBezTo>
                  <a:cubicBezTo>
                    <a:pt x="58" y="85"/>
                    <a:pt x="60" y="81"/>
                    <a:pt x="60" y="76"/>
                  </a:cubicBezTo>
                  <a:cubicBezTo>
                    <a:pt x="60" y="71"/>
                    <a:pt x="59" y="68"/>
                    <a:pt x="56" y="66"/>
                  </a:cubicBezTo>
                  <a:cubicBezTo>
                    <a:pt x="54" y="63"/>
                    <a:pt x="51" y="62"/>
                    <a:pt x="48" y="61"/>
                  </a:cubicBezTo>
                  <a:cubicBezTo>
                    <a:pt x="44" y="60"/>
                    <a:pt x="40" y="58"/>
                    <a:pt x="36" y="58"/>
                  </a:cubicBezTo>
                  <a:cubicBezTo>
                    <a:pt x="33" y="57"/>
                    <a:pt x="28" y="56"/>
                    <a:pt x="24" y="56"/>
                  </a:cubicBezTo>
                  <a:cubicBezTo>
                    <a:pt x="20" y="55"/>
                    <a:pt x="16" y="53"/>
                    <a:pt x="13" y="51"/>
                  </a:cubicBezTo>
                  <a:cubicBezTo>
                    <a:pt x="9" y="50"/>
                    <a:pt x="6" y="46"/>
                    <a:pt x="4" y="42"/>
                  </a:cubicBezTo>
                  <a:cubicBezTo>
                    <a:pt x="1" y="38"/>
                    <a:pt x="0" y="33"/>
                    <a:pt x="0" y="28"/>
                  </a:cubicBezTo>
                  <a:cubicBezTo>
                    <a:pt x="0" y="20"/>
                    <a:pt x="4" y="12"/>
                    <a:pt x="10" y="7"/>
                  </a:cubicBezTo>
                  <a:cubicBezTo>
                    <a:pt x="16" y="2"/>
                    <a:pt x="25" y="0"/>
                    <a:pt x="35" y="0"/>
                  </a:cubicBezTo>
                  <a:cubicBezTo>
                    <a:pt x="45" y="0"/>
                    <a:pt x="54" y="2"/>
                    <a:pt x="59" y="7"/>
                  </a:cubicBezTo>
                  <a:cubicBezTo>
                    <a:pt x="65" y="12"/>
                    <a:pt x="69" y="18"/>
                    <a:pt x="69" y="27"/>
                  </a:cubicBezTo>
                  <a:lnTo>
                    <a:pt x="54" y="27"/>
                  </a:lnTo>
                  <a:cubicBezTo>
                    <a:pt x="54" y="23"/>
                    <a:pt x="51" y="20"/>
                    <a:pt x="48" y="17"/>
                  </a:cubicBezTo>
                  <a:cubicBezTo>
                    <a:pt x="44" y="15"/>
                    <a:pt x="39" y="12"/>
                    <a:pt x="34" y="12"/>
                  </a:cubicBezTo>
                  <a:cubicBezTo>
                    <a:pt x="28" y="12"/>
                    <a:pt x="23" y="13"/>
                    <a:pt x="19" y="17"/>
                  </a:cubicBezTo>
                  <a:cubicBezTo>
                    <a:pt x="14" y="16"/>
                    <a:pt x="13" y="20"/>
                    <a:pt x="13" y="2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Rectangle 28">
              <a:extLst>
                <a:ext uri="{FF2B5EF4-FFF2-40B4-BE49-F238E27FC236}">
                  <a16:creationId xmlns:a16="http://schemas.microsoft.com/office/drawing/2014/main" id="{60A4078A-6802-4D7C-8AAD-D20C41A6D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9876" y="5334001"/>
              <a:ext cx="6350" cy="50800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29">
              <a:extLst>
                <a:ext uri="{FF2B5EF4-FFF2-40B4-BE49-F238E27FC236}">
                  <a16:creationId xmlns:a16="http://schemas.microsoft.com/office/drawing/2014/main" id="{A68F6743-1A2B-481A-B970-E5B5319D8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5751" y="5334001"/>
              <a:ext cx="33338" cy="50800"/>
            </a:xfrm>
            <a:custGeom>
              <a:avLst/>
              <a:gdLst>
                <a:gd name="T0" fmla="*/ 0 w 69"/>
                <a:gd name="T1" fmla="*/ 11 h 105"/>
                <a:gd name="T2" fmla="*/ 0 w 69"/>
                <a:gd name="T3" fmla="*/ 0 h 105"/>
                <a:gd name="T4" fmla="*/ 69 w 69"/>
                <a:gd name="T5" fmla="*/ 0 h 105"/>
                <a:gd name="T6" fmla="*/ 69 w 69"/>
                <a:gd name="T7" fmla="*/ 11 h 105"/>
                <a:gd name="T8" fmla="*/ 42 w 69"/>
                <a:gd name="T9" fmla="*/ 11 h 105"/>
                <a:gd name="T10" fmla="*/ 42 w 69"/>
                <a:gd name="T11" fmla="*/ 105 h 105"/>
                <a:gd name="T12" fmla="*/ 28 w 69"/>
                <a:gd name="T13" fmla="*/ 105 h 105"/>
                <a:gd name="T14" fmla="*/ 28 w 69"/>
                <a:gd name="T15" fmla="*/ 11 h 105"/>
                <a:gd name="T16" fmla="*/ 0 w 69"/>
                <a:gd name="T17" fmla="*/ 1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105">
                  <a:moveTo>
                    <a:pt x="0" y="11"/>
                  </a:moveTo>
                  <a:lnTo>
                    <a:pt x="0" y="0"/>
                  </a:lnTo>
                  <a:lnTo>
                    <a:pt x="69" y="0"/>
                  </a:lnTo>
                  <a:lnTo>
                    <a:pt x="69" y="11"/>
                  </a:lnTo>
                  <a:lnTo>
                    <a:pt x="42" y="11"/>
                  </a:lnTo>
                  <a:lnTo>
                    <a:pt x="42" y="105"/>
                  </a:lnTo>
                  <a:lnTo>
                    <a:pt x="28" y="105"/>
                  </a:lnTo>
                  <a:lnTo>
                    <a:pt x="28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0">
              <a:extLst>
                <a:ext uri="{FF2B5EF4-FFF2-40B4-BE49-F238E27FC236}">
                  <a16:creationId xmlns:a16="http://schemas.microsoft.com/office/drawing/2014/main" id="{3358CF17-3A77-4307-882F-0DA21620C2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0201" y="5318126"/>
              <a:ext cx="26988" cy="68263"/>
            </a:xfrm>
            <a:custGeom>
              <a:avLst/>
              <a:gdLst>
                <a:gd name="T0" fmla="*/ 55 w 55"/>
                <a:gd name="T1" fmla="*/ 35 h 140"/>
                <a:gd name="T2" fmla="*/ 55 w 55"/>
                <a:gd name="T3" fmla="*/ 47 h 140"/>
                <a:gd name="T4" fmla="*/ 14 w 55"/>
                <a:gd name="T5" fmla="*/ 47 h 140"/>
                <a:gd name="T6" fmla="*/ 14 w 55"/>
                <a:gd name="T7" fmla="*/ 82 h 140"/>
                <a:gd name="T8" fmla="*/ 51 w 55"/>
                <a:gd name="T9" fmla="*/ 82 h 140"/>
                <a:gd name="T10" fmla="*/ 51 w 55"/>
                <a:gd name="T11" fmla="*/ 93 h 140"/>
                <a:gd name="T12" fmla="*/ 14 w 55"/>
                <a:gd name="T13" fmla="*/ 93 h 140"/>
                <a:gd name="T14" fmla="*/ 14 w 55"/>
                <a:gd name="T15" fmla="*/ 129 h 140"/>
                <a:gd name="T16" fmla="*/ 55 w 55"/>
                <a:gd name="T17" fmla="*/ 129 h 140"/>
                <a:gd name="T18" fmla="*/ 55 w 55"/>
                <a:gd name="T19" fmla="*/ 140 h 140"/>
                <a:gd name="T20" fmla="*/ 0 w 55"/>
                <a:gd name="T21" fmla="*/ 140 h 140"/>
                <a:gd name="T22" fmla="*/ 0 w 55"/>
                <a:gd name="T23" fmla="*/ 35 h 140"/>
                <a:gd name="T24" fmla="*/ 55 w 55"/>
                <a:gd name="T25" fmla="*/ 35 h 140"/>
                <a:gd name="T26" fmla="*/ 9 w 55"/>
                <a:gd name="T27" fmla="*/ 19 h 140"/>
                <a:gd name="T28" fmla="*/ 41 w 55"/>
                <a:gd name="T29" fmla="*/ 0 h 140"/>
                <a:gd name="T30" fmla="*/ 41 w 55"/>
                <a:gd name="T31" fmla="*/ 13 h 140"/>
                <a:gd name="T32" fmla="*/ 9 w 55"/>
                <a:gd name="T33" fmla="*/ 30 h 140"/>
                <a:gd name="T34" fmla="*/ 9 w 55"/>
                <a:gd name="T35" fmla="*/ 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" h="140">
                  <a:moveTo>
                    <a:pt x="55" y="35"/>
                  </a:moveTo>
                  <a:lnTo>
                    <a:pt x="55" y="47"/>
                  </a:lnTo>
                  <a:lnTo>
                    <a:pt x="14" y="47"/>
                  </a:lnTo>
                  <a:lnTo>
                    <a:pt x="14" y="82"/>
                  </a:lnTo>
                  <a:lnTo>
                    <a:pt x="51" y="82"/>
                  </a:lnTo>
                  <a:lnTo>
                    <a:pt x="51" y="93"/>
                  </a:lnTo>
                  <a:lnTo>
                    <a:pt x="14" y="93"/>
                  </a:lnTo>
                  <a:lnTo>
                    <a:pt x="14" y="129"/>
                  </a:lnTo>
                  <a:lnTo>
                    <a:pt x="55" y="129"/>
                  </a:lnTo>
                  <a:lnTo>
                    <a:pt x="55" y="140"/>
                  </a:lnTo>
                  <a:lnTo>
                    <a:pt x="0" y="140"/>
                  </a:lnTo>
                  <a:lnTo>
                    <a:pt x="0" y="35"/>
                  </a:lnTo>
                  <a:lnTo>
                    <a:pt x="55" y="35"/>
                  </a:lnTo>
                  <a:close/>
                  <a:moveTo>
                    <a:pt x="9" y="19"/>
                  </a:moveTo>
                  <a:lnTo>
                    <a:pt x="41" y="0"/>
                  </a:lnTo>
                  <a:lnTo>
                    <a:pt x="41" y="13"/>
                  </a:lnTo>
                  <a:lnTo>
                    <a:pt x="9" y="30"/>
                  </a:lnTo>
                  <a:lnTo>
                    <a:pt x="9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31">
              <a:extLst>
                <a:ext uri="{FF2B5EF4-FFF2-40B4-BE49-F238E27FC236}">
                  <a16:creationId xmlns:a16="http://schemas.microsoft.com/office/drawing/2014/main" id="{F63F58DE-1E73-4CA5-B687-1F71842C7F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38938" y="5334001"/>
              <a:ext cx="42863" cy="52388"/>
            </a:xfrm>
            <a:custGeom>
              <a:avLst/>
              <a:gdLst>
                <a:gd name="T0" fmla="*/ 34 w 89"/>
                <a:gd name="T1" fmla="*/ 0 h 105"/>
                <a:gd name="T2" fmla="*/ 74 w 89"/>
                <a:gd name="T3" fmla="*/ 14 h 105"/>
                <a:gd name="T4" fmla="*/ 89 w 89"/>
                <a:gd name="T5" fmla="*/ 53 h 105"/>
                <a:gd name="T6" fmla="*/ 74 w 89"/>
                <a:gd name="T7" fmla="*/ 92 h 105"/>
                <a:gd name="T8" fmla="*/ 34 w 89"/>
                <a:gd name="T9" fmla="*/ 105 h 105"/>
                <a:gd name="T10" fmla="*/ 0 w 89"/>
                <a:gd name="T11" fmla="*/ 105 h 105"/>
                <a:gd name="T12" fmla="*/ 0 w 89"/>
                <a:gd name="T13" fmla="*/ 0 h 105"/>
                <a:gd name="T14" fmla="*/ 34 w 89"/>
                <a:gd name="T15" fmla="*/ 0 h 105"/>
                <a:gd name="T16" fmla="*/ 15 w 89"/>
                <a:gd name="T17" fmla="*/ 94 h 105"/>
                <a:gd name="T18" fmla="*/ 34 w 89"/>
                <a:gd name="T19" fmla="*/ 94 h 105"/>
                <a:gd name="T20" fmla="*/ 64 w 89"/>
                <a:gd name="T21" fmla="*/ 83 h 105"/>
                <a:gd name="T22" fmla="*/ 74 w 89"/>
                <a:gd name="T23" fmla="*/ 53 h 105"/>
                <a:gd name="T24" fmla="*/ 64 w 89"/>
                <a:gd name="T25" fmla="*/ 23 h 105"/>
                <a:gd name="T26" fmla="*/ 34 w 89"/>
                <a:gd name="T27" fmla="*/ 12 h 105"/>
                <a:gd name="T28" fmla="*/ 15 w 89"/>
                <a:gd name="T29" fmla="*/ 12 h 105"/>
                <a:gd name="T30" fmla="*/ 15 w 89"/>
                <a:gd name="T31" fmla="*/ 9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9" h="105">
                  <a:moveTo>
                    <a:pt x="34" y="0"/>
                  </a:moveTo>
                  <a:cubicBezTo>
                    <a:pt x="51" y="0"/>
                    <a:pt x="64" y="5"/>
                    <a:pt x="74" y="14"/>
                  </a:cubicBezTo>
                  <a:cubicBezTo>
                    <a:pt x="84" y="24"/>
                    <a:pt x="89" y="37"/>
                    <a:pt x="89" y="53"/>
                  </a:cubicBezTo>
                  <a:cubicBezTo>
                    <a:pt x="89" y="69"/>
                    <a:pt x="84" y="82"/>
                    <a:pt x="74" y="92"/>
                  </a:cubicBezTo>
                  <a:cubicBezTo>
                    <a:pt x="64" y="100"/>
                    <a:pt x="50" y="105"/>
                    <a:pt x="34" y="105"/>
                  </a:cubicBezTo>
                  <a:lnTo>
                    <a:pt x="0" y="105"/>
                  </a:lnTo>
                  <a:lnTo>
                    <a:pt x="0" y="0"/>
                  </a:lnTo>
                  <a:lnTo>
                    <a:pt x="34" y="0"/>
                  </a:lnTo>
                  <a:close/>
                  <a:moveTo>
                    <a:pt x="15" y="94"/>
                  </a:moveTo>
                  <a:lnTo>
                    <a:pt x="34" y="94"/>
                  </a:lnTo>
                  <a:cubicBezTo>
                    <a:pt x="48" y="94"/>
                    <a:pt x="58" y="90"/>
                    <a:pt x="64" y="83"/>
                  </a:cubicBezTo>
                  <a:cubicBezTo>
                    <a:pt x="71" y="75"/>
                    <a:pt x="74" y="65"/>
                    <a:pt x="74" y="53"/>
                  </a:cubicBezTo>
                  <a:cubicBezTo>
                    <a:pt x="74" y="40"/>
                    <a:pt x="70" y="29"/>
                    <a:pt x="64" y="23"/>
                  </a:cubicBezTo>
                  <a:cubicBezTo>
                    <a:pt x="56" y="15"/>
                    <a:pt x="46" y="12"/>
                    <a:pt x="34" y="12"/>
                  </a:cubicBezTo>
                  <a:lnTo>
                    <a:pt x="15" y="12"/>
                  </a:lnTo>
                  <a:lnTo>
                    <a:pt x="15" y="94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32">
              <a:extLst>
                <a:ext uri="{FF2B5EF4-FFF2-40B4-BE49-F238E27FC236}">
                  <a16:creationId xmlns:a16="http://schemas.microsoft.com/office/drawing/2014/main" id="{9261658F-0D30-455C-97F4-9FA4EEA891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6563" y="5327651"/>
              <a:ext cx="7938" cy="15875"/>
            </a:xfrm>
            <a:custGeom>
              <a:avLst/>
              <a:gdLst>
                <a:gd name="T0" fmla="*/ 0 w 15"/>
                <a:gd name="T1" fmla="*/ 0 h 31"/>
                <a:gd name="T2" fmla="*/ 14 w 15"/>
                <a:gd name="T3" fmla="*/ 0 h 31"/>
                <a:gd name="T4" fmla="*/ 15 w 15"/>
                <a:gd name="T5" fmla="*/ 13 h 31"/>
                <a:gd name="T6" fmla="*/ 0 w 15"/>
                <a:gd name="T7" fmla="*/ 31 h 31"/>
                <a:gd name="T8" fmla="*/ 0 w 15"/>
                <a:gd name="T9" fmla="*/ 25 h 31"/>
                <a:gd name="T10" fmla="*/ 7 w 15"/>
                <a:gd name="T11" fmla="*/ 17 h 31"/>
                <a:gd name="T12" fmla="*/ 7 w 15"/>
                <a:gd name="T13" fmla="*/ 13 h 31"/>
                <a:gd name="T14" fmla="*/ 0 w 15"/>
                <a:gd name="T15" fmla="*/ 13 h 31"/>
                <a:gd name="T16" fmla="*/ 0 w 15"/>
                <a:gd name="T1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31">
                  <a:moveTo>
                    <a:pt x="0" y="0"/>
                  </a:moveTo>
                  <a:lnTo>
                    <a:pt x="14" y="0"/>
                  </a:lnTo>
                  <a:cubicBezTo>
                    <a:pt x="15" y="5"/>
                    <a:pt x="15" y="10"/>
                    <a:pt x="15" y="13"/>
                  </a:cubicBezTo>
                  <a:cubicBezTo>
                    <a:pt x="15" y="25"/>
                    <a:pt x="10" y="31"/>
                    <a:pt x="0" y="31"/>
                  </a:cubicBezTo>
                  <a:lnTo>
                    <a:pt x="0" y="25"/>
                  </a:lnTo>
                  <a:cubicBezTo>
                    <a:pt x="5" y="25"/>
                    <a:pt x="7" y="22"/>
                    <a:pt x="7" y="17"/>
                  </a:cubicBezTo>
                  <a:lnTo>
                    <a:pt x="7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33">
              <a:extLst>
                <a:ext uri="{FF2B5EF4-FFF2-40B4-BE49-F238E27FC236}">
                  <a16:creationId xmlns:a16="http://schemas.microsoft.com/office/drawing/2014/main" id="{D6B0C169-C045-4701-81FC-97B7C23D4B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9263" y="5334001"/>
              <a:ext cx="44450" cy="50800"/>
            </a:xfrm>
            <a:custGeom>
              <a:avLst/>
              <a:gdLst>
                <a:gd name="T0" fmla="*/ 77 w 90"/>
                <a:gd name="T1" fmla="*/ 105 h 105"/>
                <a:gd name="T2" fmla="*/ 69 w 90"/>
                <a:gd name="T3" fmla="*/ 83 h 105"/>
                <a:gd name="T4" fmla="*/ 22 w 90"/>
                <a:gd name="T5" fmla="*/ 83 h 105"/>
                <a:gd name="T6" fmla="*/ 14 w 90"/>
                <a:gd name="T7" fmla="*/ 105 h 105"/>
                <a:gd name="T8" fmla="*/ 0 w 90"/>
                <a:gd name="T9" fmla="*/ 105 h 105"/>
                <a:gd name="T10" fmla="*/ 37 w 90"/>
                <a:gd name="T11" fmla="*/ 0 h 105"/>
                <a:gd name="T12" fmla="*/ 52 w 90"/>
                <a:gd name="T13" fmla="*/ 0 h 105"/>
                <a:gd name="T14" fmla="*/ 90 w 90"/>
                <a:gd name="T15" fmla="*/ 105 h 105"/>
                <a:gd name="T16" fmla="*/ 77 w 90"/>
                <a:gd name="T17" fmla="*/ 105 h 105"/>
                <a:gd name="T18" fmla="*/ 27 w 90"/>
                <a:gd name="T19" fmla="*/ 71 h 105"/>
                <a:gd name="T20" fmla="*/ 66 w 90"/>
                <a:gd name="T21" fmla="*/ 71 h 105"/>
                <a:gd name="T22" fmla="*/ 47 w 90"/>
                <a:gd name="T23" fmla="*/ 18 h 105"/>
                <a:gd name="T24" fmla="*/ 27 w 90"/>
                <a:gd name="T25" fmla="*/ 7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" h="105">
                  <a:moveTo>
                    <a:pt x="77" y="105"/>
                  </a:moveTo>
                  <a:lnTo>
                    <a:pt x="69" y="83"/>
                  </a:lnTo>
                  <a:lnTo>
                    <a:pt x="22" y="83"/>
                  </a:lnTo>
                  <a:lnTo>
                    <a:pt x="14" y="105"/>
                  </a:lnTo>
                  <a:lnTo>
                    <a:pt x="0" y="105"/>
                  </a:lnTo>
                  <a:lnTo>
                    <a:pt x="37" y="0"/>
                  </a:lnTo>
                  <a:lnTo>
                    <a:pt x="52" y="0"/>
                  </a:lnTo>
                  <a:lnTo>
                    <a:pt x="90" y="105"/>
                  </a:lnTo>
                  <a:lnTo>
                    <a:pt x="77" y="105"/>
                  </a:lnTo>
                  <a:close/>
                  <a:moveTo>
                    <a:pt x="27" y="71"/>
                  </a:moveTo>
                  <a:lnTo>
                    <a:pt x="66" y="71"/>
                  </a:lnTo>
                  <a:lnTo>
                    <a:pt x="47" y="18"/>
                  </a:lnTo>
                  <a:lnTo>
                    <a:pt x="27" y="7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34">
              <a:extLst>
                <a:ext uri="{FF2B5EF4-FFF2-40B4-BE49-F238E27FC236}">
                  <a16:creationId xmlns:a16="http://schemas.microsoft.com/office/drawing/2014/main" id="{9B784C24-FD5E-4E06-82B6-925444719D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3238" y="5334001"/>
              <a:ext cx="41275" cy="52388"/>
            </a:xfrm>
            <a:custGeom>
              <a:avLst/>
              <a:gdLst>
                <a:gd name="T0" fmla="*/ 69 w 83"/>
                <a:gd name="T1" fmla="*/ 0 h 105"/>
                <a:gd name="T2" fmla="*/ 83 w 83"/>
                <a:gd name="T3" fmla="*/ 0 h 105"/>
                <a:gd name="T4" fmla="*/ 83 w 83"/>
                <a:gd name="T5" fmla="*/ 105 h 105"/>
                <a:gd name="T6" fmla="*/ 69 w 83"/>
                <a:gd name="T7" fmla="*/ 105 h 105"/>
                <a:gd name="T8" fmla="*/ 14 w 83"/>
                <a:gd name="T9" fmla="*/ 22 h 105"/>
                <a:gd name="T10" fmla="*/ 14 w 83"/>
                <a:gd name="T11" fmla="*/ 105 h 105"/>
                <a:gd name="T12" fmla="*/ 0 w 83"/>
                <a:gd name="T13" fmla="*/ 105 h 105"/>
                <a:gd name="T14" fmla="*/ 0 w 83"/>
                <a:gd name="T15" fmla="*/ 0 h 105"/>
                <a:gd name="T16" fmla="*/ 14 w 83"/>
                <a:gd name="T17" fmla="*/ 0 h 105"/>
                <a:gd name="T18" fmla="*/ 69 w 83"/>
                <a:gd name="T19" fmla="*/ 84 h 105"/>
                <a:gd name="T20" fmla="*/ 69 w 83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" h="105">
                  <a:moveTo>
                    <a:pt x="69" y="0"/>
                  </a:moveTo>
                  <a:lnTo>
                    <a:pt x="83" y="0"/>
                  </a:lnTo>
                  <a:lnTo>
                    <a:pt x="83" y="105"/>
                  </a:lnTo>
                  <a:lnTo>
                    <a:pt x="69" y="105"/>
                  </a:lnTo>
                  <a:lnTo>
                    <a:pt x="14" y="22"/>
                  </a:lnTo>
                  <a:lnTo>
                    <a:pt x="14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69" y="8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35">
              <a:extLst>
                <a:ext uri="{FF2B5EF4-FFF2-40B4-BE49-F238E27FC236}">
                  <a16:creationId xmlns:a16="http://schemas.microsoft.com/office/drawing/2014/main" id="{699F70C7-2B8B-443D-B47E-2DA8D5669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4038" y="5334001"/>
              <a:ext cx="49213" cy="52388"/>
            </a:xfrm>
            <a:custGeom>
              <a:avLst/>
              <a:gdLst>
                <a:gd name="T0" fmla="*/ 52 w 102"/>
                <a:gd name="T1" fmla="*/ 107 h 107"/>
                <a:gd name="T2" fmla="*/ 15 w 102"/>
                <a:gd name="T3" fmla="*/ 92 h 107"/>
                <a:gd name="T4" fmla="*/ 0 w 102"/>
                <a:gd name="T5" fmla="*/ 54 h 107"/>
                <a:gd name="T6" fmla="*/ 15 w 102"/>
                <a:gd name="T7" fmla="*/ 15 h 107"/>
                <a:gd name="T8" fmla="*/ 52 w 102"/>
                <a:gd name="T9" fmla="*/ 0 h 107"/>
                <a:gd name="T10" fmla="*/ 81 w 102"/>
                <a:gd name="T11" fmla="*/ 7 h 107"/>
                <a:gd name="T12" fmla="*/ 100 w 102"/>
                <a:gd name="T13" fmla="*/ 30 h 107"/>
                <a:gd name="T14" fmla="*/ 84 w 102"/>
                <a:gd name="T15" fmla="*/ 30 h 107"/>
                <a:gd name="T16" fmla="*/ 52 w 102"/>
                <a:gd name="T17" fmla="*/ 12 h 107"/>
                <a:gd name="T18" fmla="*/ 24 w 102"/>
                <a:gd name="T19" fmla="*/ 24 h 107"/>
                <a:gd name="T20" fmla="*/ 12 w 102"/>
                <a:gd name="T21" fmla="*/ 54 h 107"/>
                <a:gd name="T22" fmla="*/ 24 w 102"/>
                <a:gd name="T23" fmla="*/ 84 h 107"/>
                <a:gd name="T24" fmla="*/ 51 w 102"/>
                <a:gd name="T25" fmla="*/ 95 h 107"/>
                <a:gd name="T26" fmla="*/ 77 w 102"/>
                <a:gd name="T27" fmla="*/ 85 h 107"/>
                <a:gd name="T28" fmla="*/ 89 w 102"/>
                <a:gd name="T29" fmla="*/ 60 h 107"/>
                <a:gd name="T30" fmla="*/ 45 w 102"/>
                <a:gd name="T31" fmla="*/ 60 h 107"/>
                <a:gd name="T32" fmla="*/ 45 w 102"/>
                <a:gd name="T33" fmla="*/ 49 h 107"/>
                <a:gd name="T34" fmla="*/ 102 w 102"/>
                <a:gd name="T35" fmla="*/ 49 h 107"/>
                <a:gd name="T36" fmla="*/ 102 w 102"/>
                <a:gd name="T37" fmla="*/ 61 h 107"/>
                <a:gd name="T38" fmla="*/ 86 w 102"/>
                <a:gd name="T39" fmla="*/ 95 h 107"/>
                <a:gd name="T40" fmla="*/ 52 w 102"/>
                <a:gd name="T41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2" h="107">
                  <a:moveTo>
                    <a:pt x="52" y="107"/>
                  </a:moveTo>
                  <a:cubicBezTo>
                    <a:pt x="37" y="107"/>
                    <a:pt x="26" y="102"/>
                    <a:pt x="15" y="92"/>
                  </a:cubicBezTo>
                  <a:cubicBezTo>
                    <a:pt x="5" y="82"/>
                    <a:pt x="0" y="70"/>
                    <a:pt x="0" y="54"/>
                  </a:cubicBezTo>
                  <a:cubicBezTo>
                    <a:pt x="0" y="39"/>
                    <a:pt x="5" y="25"/>
                    <a:pt x="15" y="15"/>
                  </a:cubicBezTo>
                  <a:cubicBezTo>
                    <a:pt x="25" y="5"/>
                    <a:pt x="37" y="0"/>
                    <a:pt x="52" y="0"/>
                  </a:cubicBezTo>
                  <a:cubicBezTo>
                    <a:pt x="64" y="0"/>
                    <a:pt x="72" y="2"/>
                    <a:pt x="81" y="7"/>
                  </a:cubicBezTo>
                  <a:cubicBezTo>
                    <a:pt x="90" y="12"/>
                    <a:pt x="96" y="20"/>
                    <a:pt x="100" y="30"/>
                  </a:cubicBezTo>
                  <a:lnTo>
                    <a:pt x="84" y="30"/>
                  </a:lnTo>
                  <a:cubicBezTo>
                    <a:pt x="77" y="19"/>
                    <a:pt x="67" y="12"/>
                    <a:pt x="52" y="12"/>
                  </a:cubicBezTo>
                  <a:cubicBezTo>
                    <a:pt x="41" y="12"/>
                    <a:pt x="31" y="16"/>
                    <a:pt x="24" y="24"/>
                  </a:cubicBezTo>
                  <a:cubicBezTo>
                    <a:pt x="16" y="31"/>
                    <a:pt x="12" y="41"/>
                    <a:pt x="12" y="54"/>
                  </a:cubicBezTo>
                  <a:cubicBezTo>
                    <a:pt x="12" y="66"/>
                    <a:pt x="16" y="76"/>
                    <a:pt x="24" y="84"/>
                  </a:cubicBezTo>
                  <a:cubicBezTo>
                    <a:pt x="31" y="91"/>
                    <a:pt x="40" y="95"/>
                    <a:pt x="51" y="95"/>
                  </a:cubicBezTo>
                  <a:cubicBezTo>
                    <a:pt x="62" y="95"/>
                    <a:pt x="71" y="91"/>
                    <a:pt x="77" y="85"/>
                  </a:cubicBezTo>
                  <a:cubicBezTo>
                    <a:pt x="84" y="79"/>
                    <a:pt x="87" y="70"/>
                    <a:pt x="89" y="60"/>
                  </a:cubicBezTo>
                  <a:lnTo>
                    <a:pt x="45" y="60"/>
                  </a:lnTo>
                  <a:lnTo>
                    <a:pt x="45" y="49"/>
                  </a:lnTo>
                  <a:lnTo>
                    <a:pt x="102" y="49"/>
                  </a:lnTo>
                  <a:lnTo>
                    <a:pt x="102" y="61"/>
                  </a:lnTo>
                  <a:cubicBezTo>
                    <a:pt x="101" y="75"/>
                    <a:pt x="95" y="86"/>
                    <a:pt x="86" y="95"/>
                  </a:cubicBezTo>
                  <a:cubicBezTo>
                    <a:pt x="79" y="104"/>
                    <a:pt x="67" y="107"/>
                    <a:pt x="52" y="10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36">
              <a:extLst>
                <a:ext uri="{FF2B5EF4-FFF2-40B4-BE49-F238E27FC236}">
                  <a16:creationId xmlns:a16="http://schemas.microsoft.com/office/drawing/2014/main" id="{0BE6B882-781B-4E8F-BC09-F89391B1F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5951" y="5334001"/>
              <a:ext cx="26988" cy="52388"/>
            </a:xfrm>
            <a:custGeom>
              <a:avLst/>
              <a:gdLst>
                <a:gd name="T0" fmla="*/ 55 w 55"/>
                <a:gd name="T1" fmla="*/ 0 h 105"/>
                <a:gd name="T2" fmla="*/ 55 w 55"/>
                <a:gd name="T3" fmla="*/ 12 h 105"/>
                <a:gd name="T4" fmla="*/ 14 w 55"/>
                <a:gd name="T5" fmla="*/ 12 h 105"/>
                <a:gd name="T6" fmla="*/ 14 w 55"/>
                <a:gd name="T7" fmla="*/ 47 h 105"/>
                <a:gd name="T8" fmla="*/ 52 w 55"/>
                <a:gd name="T9" fmla="*/ 47 h 105"/>
                <a:gd name="T10" fmla="*/ 52 w 55"/>
                <a:gd name="T11" fmla="*/ 58 h 105"/>
                <a:gd name="T12" fmla="*/ 14 w 55"/>
                <a:gd name="T13" fmla="*/ 58 h 105"/>
                <a:gd name="T14" fmla="*/ 14 w 55"/>
                <a:gd name="T15" fmla="*/ 94 h 105"/>
                <a:gd name="T16" fmla="*/ 55 w 55"/>
                <a:gd name="T17" fmla="*/ 94 h 105"/>
                <a:gd name="T18" fmla="*/ 55 w 55"/>
                <a:gd name="T19" fmla="*/ 105 h 105"/>
                <a:gd name="T20" fmla="*/ 0 w 55"/>
                <a:gd name="T21" fmla="*/ 105 h 105"/>
                <a:gd name="T22" fmla="*/ 0 w 55"/>
                <a:gd name="T23" fmla="*/ 0 h 105"/>
                <a:gd name="T24" fmla="*/ 55 w 55"/>
                <a:gd name="T2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105">
                  <a:moveTo>
                    <a:pt x="55" y="0"/>
                  </a:moveTo>
                  <a:lnTo>
                    <a:pt x="55" y="12"/>
                  </a:lnTo>
                  <a:lnTo>
                    <a:pt x="14" y="12"/>
                  </a:lnTo>
                  <a:lnTo>
                    <a:pt x="14" y="47"/>
                  </a:lnTo>
                  <a:lnTo>
                    <a:pt x="52" y="47"/>
                  </a:lnTo>
                  <a:lnTo>
                    <a:pt x="52" y="58"/>
                  </a:lnTo>
                  <a:lnTo>
                    <a:pt x="14" y="58"/>
                  </a:lnTo>
                  <a:lnTo>
                    <a:pt x="14" y="94"/>
                  </a:lnTo>
                  <a:lnTo>
                    <a:pt x="55" y="94"/>
                  </a:lnTo>
                  <a:lnTo>
                    <a:pt x="55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37">
              <a:extLst>
                <a:ext uri="{FF2B5EF4-FFF2-40B4-BE49-F238E27FC236}">
                  <a16:creationId xmlns:a16="http://schemas.microsoft.com/office/drawing/2014/main" id="{89DC7112-0FF6-474E-A7A1-4BB01AF132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04051" y="5334001"/>
              <a:ext cx="34925" cy="52388"/>
            </a:xfrm>
            <a:custGeom>
              <a:avLst/>
              <a:gdLst>
                <a:gd name="T0" fmla="*/ 13 w 72"/>
                <a:gd name="T1" fmla="*/ 62 h 105"/>
                <a:gd name="T2" fmla="*/ 13 w 72"/>
                <a:gd name="T3" fmla="*/ 105 h 105"/>
                <a:gd name="T4" fmla="*/ 0 w 72"/>
                <a:gd name="T5" fmla="*/ 105 h 105"/>
                <a:gd name="T6" fmla="*/ 0 w 72"/>
                <a:gd name="T7" fmla="*/ 0 h 105"/>
                <a:gd name="T8" fmla="*/ 33 w 72"/>
                <a:gd name="T9" fmla="*/ 0 h 105"/>
                <a:gd name="T10" fmla="*/ 61 w 72"/>
                <a:gd name="T11" fmla="*/ 9 h 105"/>
                <a:gd name="T12" fmla="*/ 70 w 72"/>
                <a:gd name="T13" fmla="*/ 30 h 105"/>
                <a:gd name="T14" fmla="*/ 63 w 72"/>
                <a:gd name="T15" fmla="*/ 52 h 105"/>
                <a:gd name="T16" fmla="*/ 43 w 72"/>
                <a:gd name="T17" fmla="*/ 62 h 105"/>
                <a:gd name="T18" fmla="*/ 72 w 72"/>
                <a:gd name="T19" fmla="*/ 105 h 105"/>
                <a:gd name="T20" fmla="*/ 55 w 72"/>
                <a:gd name="T21" fmla="*/ 105 h 105"/>
                <a:gd name="T22" fmla="*/ 27 w 72"/>
                <a:gd name="T23" fmla="*/ 62 h 105"/>
                <a:gd name="T24" fmla="*/ 13 w 72"/>
                <a:gd name="T25" fmla="*/ 62 h 105"/>
                <a:gd name="T26" fmla="*/ 13 w 72"/>
                <a:gd name="T27" fmla="*/ 10 h 105"/>
                <a:gd name="T28" fmla="*/ 13 w 72"/>
                <a:gd name="T29" fmla="*/ 50 h 105"/>
                <a:gd name="T30" fmla="*/ 33 w 72"/>
                <a:gd name="T31" fmla="*/ 50 h 105"/>
                <a:gd name="T32" fmla="*/ 50 w 72"/>
                <a:gd name="T33" fmla="*/ 45 h 105"/>
                <a:gd name="T34" fmla="*/ 55 w 72"/>
                <a:gd name="T35" fmla="*/ 30 h 105"/>
                <a:gd name="T36" fmla="*/ 32 w 72"/>
                <a:gd name="T37" fmla="*/ 10 h 105"/>
                <a:gd name="T38" fmla="*/ 13 w 72"/>
                <a:gd name="T39" fmla="*/ 1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105">
                  <a:moveTo>
                    <a:pt x="13" y="62"/>
                  </a:moveTo>
                  <a:lnTo>
                    <a:pt x="13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33" y="0"/>
                  </a:lnTo>
                  <a:cubicBezTo>
                    <a:pt x="45" y="0"/>
                    <a:pt x="55" y="3"/>
                    <a:pt x="61" y="9"/>
                  </a:cubicBezTo>
                  <a:cubicBezTo>
                    <a:pt x="67" y="15"/>
                    <a:pt x="70" y="22"/>
                    <a:pt x="70" y="30"/>
                  </a:cubicBezTo>
                  <a:cubicBezTo>
                    <a:pt x="70" y="39"/>
                    <a:pt x="67" y="45"/>
                    <a:pt x="63" y="52"/>
                  </a:cubicBezTo>
                  <a:cubicBezTo>
                    <a:pt x="60" y="58"/>
                    <a:pt x="52" y="60"/>
                    <a:pt x="43" y="62"/>
                  </a:cubicBezTo>
                  <a:lnTo>
                    <a:pt x="72" y="105"/>
                  </a:lnTo>
                  <a:lnTo>
                    <a:pt x="55" y="105"/>
                  </a:lnTo>
                  <a:lnTo>
                    <a:pt x="27" y="62"/>
                  </a:lnTo>
                  <a:lnTo>
                    <a:pt x="13" y="62"/>
                  </a:lnTo>
                  <a:close/>
                  <a:moveTo>
                    <a:pt x="13" y="10"/>
                  </a:moveTo>
                  <a:lnTo>
                    <a:pt x="13" y="50"/>
                  </a:lnTo>
                  <a:lnTo>
                    <a:pt x="33" y="50"/>
                  </a:lnTo>
                  <a:cubicBezTo>
                    <a:pt x="41" y="50"/>
                    <a:pt x="47" y="49"/>
                    <a:pt x="50" y="45"/>
                  </a:cubicBezTo>
                  <a:cubicBezTo>
                    <a:pt x="53" y="42"/>
                    <a:pt x="55" y="37"/>
                    <a:pt x="55" y="30"/>
                  </a:cubicBezTo>
                  <a:cubicBezTo>
                    <a:pt x="55" y="17"/>
                    <a:pt x="47" y="10"/>
                    <a:pt x="32" y="10"/>
                  </a:cubicBezTo>
                  <a:lnTo>
                    <a:pt x="13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38">
              <a:extLst>
                <a:ext uri="{FF2B5EF4-FFF2-40B4-BE49-F238E27FC236}">
                  <a16:creationId xmlns:a16="http://schemas.microsoft.com/office/drawing/2014/main" id="{9EF9A657-C240-4A69-8C0B-DCC982972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8501" y="5335588"/>
              <a:ext cx="36513" cy="50800"/>
            </a:xfrm>
            <a:custGeom>
              <a:avLst/>
              <a:gdLst>
                <a:gd name="T0" fmla="*/ 13 w 73"/>
                <a:gd name="T1" fmla="*/ 26 h 105"/>
                <a:gd name="T2" fmla="*/ 16 w 73"/>
                <a:gd name="T3" fmla="*/ 36 h 105"/>
                <a:gd name="T4" fmla="*/ 25 w 73"/>
                <a:gd name="T5" fmla="*/ 41 h 105"/>
                <a:gd name="T6" fmla="*/ 36 w 73"/>
                <a:gd name="T7" fmla="*/ 45 h 105"/>
                <a:gd name="T8" fmla="*/ 49 w 73"/>
                <a:gd name="T9" fmla="*/ 47 h 105"/>
                <a:gd name="T10" fmla="*/ 60 w 73"/>
                <a:gd name="T11" fmla="*/ 52 h 105"/>
                <a:gd name="T12" fmla="*/ 69 w 73"/>
                <a:gd name="T13" fmla="*/ 61 h 105"/>
                <a:gd name="T14" fmla="*/ 73 w 73"/>
                <a:gd name="T15" fmla="*/ 75 h 105"/>
                <a:gd name="T16" fmla="*/ 63 w 73"/>
                <a:gd name="T17" fmla="*/ 96 h 105"/>
                <a:gd name="T18" fmla="*/ 38 w 73"/>
                <a:gd name="T19" fmla="*/ 105 h 105"/>
                <a:gd name="T20" fmla="*/ 11 w 73"/>
                <a:gd name="T21" fmla="*/ 97 h 105"/>
                <a:gd name="T22" fmla="*/ 1 w 73"/>
                <a:gd name="T23" fmla="*/ 77 h 105"/>
                <a:gd name="T24" fmla="*/ 16 w 73"/>
                <a:gd name="T25" fmla="*/ 77 h 105"/>
                <a:gd name="T26" fmla="*/ 23 w 73"/>
                <a:gd name="T27" fmla="*/ 88 h 105"/>
                <a:gd name="T28" fmla="*/ 38 w 73"/>
                <a:gd name="T29" fmla="*/ 93 h 105"/>
                <a:gd name="T30" fmla="*/ 54 w 73"/>
                <a:gd name="T31" fmla="*/ 88 h 105"/>
                <a:gd name="T32" fmla="*/ 60 w 73"/>
                <a:gd name="T33" fmla="*/ 76 h 105"/>
                <a:gd name="T34" fmla="*/ 56 w 73"/>
                <a:gd name="T35" fmla="*/ 66 h 105"/>
                <a:gd name="T36" fmla="*/ 48 w 73"/>
                <a:gd name="T37" fmla="*/ 61 h 105"/>
                <a:gd name="T38" fmla="*/ 36 w 73"/>
                <a:gd name="T39" fmla="*/ 58 h 105"/>
                <a:gd name="T40" fmla="*/ 24 w 73"/>
                <a:gd name="T41" fmla="*/ 56 h 105"/>
                <a:gd name="T42" fmla="*/ 13 w 73"/>
                <a:gd name="T43" fmla="*/ 51 h 105"/>
                <a:gd name="T44" fmla="*/ 4 w 73"/>
                <a:gd name="T45" fmla="*/ 42 h 105"/>
                <a:gd name="T46" fmla="*/ 0 w 73"/>
                <a:gd name="T47" fmla="*/ 28 h 105"/>
                <a:gd name="T48" fmla="*/ 10 w 73"/>
                <a:gd name="T49" fmla="*/ 7 h 105"/>
                <a:gd name="T50" fmla="*/ 35 w 73"/>
                <a:gd name="T51" fmla="*/ 0 h 105"/>
                <a:gd name="T52" fmla="*/ 59 w 73"/>
                <a:gd name="T53" fmla="*/ 7 h 105"/>
                <a:gd name="T54" fmla="*/ 69 w 73"/>
                <a:gd name="T55" fmla="*/ 27 h 105"/>
                <a:gd name="T56" fmla="*/ 54 w 73"/>
                <a:gd name="T57" fmla="*/ 27 h 105"/>
                <a:gd name="T58" fmla="*/ 48 w 73"/>
                <a:gd name="T59" fmla="*/ 17 h 105"/>
                <a:gd name="T60" fmla="*/ 34 w 73"/>
                <a:gd name="T61" fmla="*/ 12 h 105"/>
                <a:gd name="T62" fmla="*/ 19 w 73"/>
                <a:gd name="T63" fmla="*/ 17 h 105"/>
                <a:gd name="T64" fmla="*/ 13 w 73"/>
                <a:gd name="T65" fmla="*/ 26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105">
                  <a:moveTo>
                    <a:pt x="13" y="26"/>
                  </a:moveTo>
                  <a:cubicBezTo>
                    <a:pt x="13" y="30"/>
                    <a:pt x="14" y="33"/>
                    <a:pt x="16" y="36"/>
                  </a:cubicBezTo>
                  <a:cubicBezTo>
                    <a:pt x="19" y="38"/>
                    <a:pt x="21" y="41"/>
                    <a:pt x="25" y="41"/>
                  </a:cubicBezTo>
                  <a:lnTo>
                    <a:pt x="36" y="45"/>
                  </a:lnTo>
                  <a:cubicBezTo>
                    <a:pt x="40" y="46"/>
                    <a:pt x="45" y="47"/>
                    <a:pt x="49" y="47"/>
                  </a:cubicBezTo>
                  <a:cubicBezTo>
                    <a:pt x="53" y="48"/>
                    <a:pt x="56" y="50"/>
                    <a:pt x="60" y="52"/>
                  </a:cubicBezTo>
                  <a:cubicBezTo>
                    <a:pt x="64" y="53"/>
                    <a:pt x="66" y="57"/>
                    <a:pt x="69" y="61"/>
                  </a:cubicBezTo>
                  <a:cubicBezTo>
                    <a:pt x="71" y="65"/>
                    <a:pt x="73" y="68"/>
                    <a:pt x="73" y="75"/>
                  </a:cubicBezTo>
                  <a:cubicBezTo>
                    <a:pt x="73" y="83"/>
                    <a:pt x="69" y="90"/>
                    <a:pt x="63" y="96"/>
                  </a:cubicBezTo>
                  <a:cubicBezTo>
                    <a:pt x="56" y="102"/>
                    <a:pt x="48" y="105"/>
                    <a:pt x="38" y="105"/>
                  </a:cubicBezTo>
                  <a:cubicBezTo>
                    <a:pt x="26" y="105"/>
                    <a:pt x="19" y="102"/>
                    <a:pt x="11" y="97"/>
                  </a:cubicBezTo>
                  <a:cubicBezTo>
                    <a:pt x="5" y="92"/>
                    <a:pt x="1" y="86"/>
                    <a:pt x="1" y="77"/>
                  </a:cubicBezTo>
                  <a:lnTo>
                    <a:pt x="16" y="77"/>
                  </a:lnTo>
                  <a:cubicBezTo>
                    <a:pt x="16" y="82"/>
                    <a:pt x="19" y="86"/>
                    <a:pt x="23" y="88"/>
                  </a:cubicBezTo>
                  <a:cubicBezTo>
                    <a:pt x="26" y="91"/>
                    <a:pt x="31" y="93"/>
                    <a:pt x="38" y="93"/>
                  </a:cubicBezTo>
                  <a:cubicBezTo>
                    <a:pt x="44" y="93"/>
                    <a:pt x="50" y="92"/>
                    <a:pt x="54" y="88"/>
                  </a:cubicBezTo>
                  <a:cubicBezTo>
                    <a:pt x="58" y="85"/>
                    <a:pt x="60" y="81"/>
                    <a:pt x="60" y="76"/>
                  </a:cubicBezTo>
                  <a:cubicBezTo>
                    <a:pt x="60" y="71"/>
                    <a:pt x="59" y="68"/>
                    <a:pt x="56" y="66"/>
                  </a:cubicBezTo>
                  <a:cubicBezTo>
                    <a:pt x="54" y="63"/>
                    <a:pt x="51" y="62"/>
                    <a:pt x="48" y="61"/>
                  </a:cubicBezTo>
                  <a:cubicBezTo>
                    <a:pt x="44" y="60"/>
                    <a:pt x="40" y="58"/>
                    <a:pt x="36" y="58"/>
                  </a:cubicBezTo>
                  <a:cubicBezTo>
                    <a:pt x="33" y="57"/>
                    <a:pt x="28" y="56"/>
                    <a:pt x="24" y="56"/>
                  </a:cubicBezTo>
                  <a:cubicBezTo>
                    <a:pt x="20" y="55"/>
                    <a:pt x="16" y="53"/>
                    <a:pt x="13" y="51"/>
                  </a:cubicBezTo>
                  <a:cubicBezTo>
                    <a:pt x="9" y="50"/>
                    <a:pt x="6" y="46"/>
                    <a:pt x="4" y="42"/>
                  </a:cubicBezTo>
                  <a:cubicBezTo>
                    <a:pt x="1" y="38"/>
                    <a:pt x="0" y="33"/>
                    <a:pt x="0" y="28"/>
                  </a:cubicBezTo>
                  <a:cubicBezTo>
                    <a:pt x="0" y="20"/>
                    <a:pt x="4" y="12"/>
                    <a:pt x="10" y="7"/>
                  </a:cubicBezTo>
                  <a:cubicBezTo>
                    <a:pt x="16" y="2"/>
                    <a:pt x="25" y="0"/>
                    <a:pt x="35" y="0"/>
                  </a:cubicBezTo>
                  <a:cubicBezTo>
                    <a:pt x="45" y="0"/>
                    <a:pt x="54" y="2"/>
                    <a:pt x="59" y="7"/>
                  </a:cubicBezTo>
                  <a:cubicBezTo>
                    <a:pt x="65" y="12"/>
                    <a:pt x="69" y="18"/>
                    <a:pt x="69" y="27"/>
                  </a:cubicBezTo>
                  <a:lnTo>
                    <a:pt x="54" y="27"/>
                  </a:lnTo>
                  <a:cubicBezTo>
                    <a:pt x="54" y="23"/>
                    <a:pt x="51" y="20"/>
                    <a:pt x="48" y="17"/>
                  </a:cubicBezTo>
                  <a:cubicBezTo>
                    <a:pt x="44" y="15"/>
                    <a:pt x="39" y="12"/>
                    <a:pt x="34" y="12"/>
                  </a:cubicBezTo>
                  <a:cubicBezTo>
                    <a:pt x="28" y="12"/>
                    <a:pt x="23" y="13"/>
                    <a:pt x="19" y="17"/>
                  </a:cubicBezTo>
                  <a:cubicBezTo>
                    <a:pt x="15" y="16"/>
                    <a:pt x="13" y="20"/>
                    <a:pt x="13" y="2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Rectangle 39">
              <a:extLst>
                <a:ext uri="{FF2B5EF4-FFF2-40B4-BE49-F238E27FC236}">
                  <a16:creationId xmlns:a16="http://schemas.microsoft.com/office/drawing/2014/main" id="{12AF9345-20D7-405E-900E-974EEF689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3951" y="5006976"/>
              <a:ext cx="36513" cy="92075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Rectangle 40">
              <a:extLst>
                <a:ext uri="{FF2B5EF4-FFF2-40B4-BE49-F238E27FC236}">
                  <a16:creationId xmlns:a16="http://schemas.microsoft.com/office/drawing/2014/main" id="{4208ED05-6BDF-454C-83A8-0313F1F0D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6663" y="5053013"/>
              <a:ext cx="19050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41">
              <a:extLst>
                <a:ext uri="{FF2B5EF4-FFF2-40B4-BE49-F238E27FC236}">
                  <a16:creationId xmlns:a16="http://schemas.microsoft.com/office/drawing/2014/main" id="{1132FCCF-36A2-4FD4-8141-1A6B049D6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4763" y="5053013"/>
              <a:ext cx="74613" cy="84138"/>
            </a:xfrm>
            <a:custGeom>
              <a:avLst/>
              <a:gdLst>
                <a:gd name="T0" fmla="*/ 111 w 153"/>
                <a:gd name="T1" fmla="*/ 0 h 172"/>
                <a:gd name="T2" fmla="*/ 153 w 153"/>
                <a:gd name="T3" fmla="*/ 0 h 172"/>
                <a:gd name="T4" fmla="*/ 153 w 153"/>
                <a:gd name="T5" fmla="*/ 172 h 172"/>
                <a:gd name="T6" fmla="*/ 111 w 153"/>
                <a:gd name="T7" fmla="*/ 172 h 172"/>
                <a:gd name="T8" fmla="*/ 41 w 153"/>
                <a:gd name="T9" fmla="*/ 64 h 172"/>
                <a:gd name="T10" fmla="*/ 41 w 153"/>
                <a:gd name="T11" fmla="*/ 172 h 172"/>
                <a:gd name="T12" fmla="*/ 0 w 153"/>
                <a:gd name="T13" fmla="*/ 172 h 172"/>
                <a:gd name="T14" fmla="*/ 0 w 153"/>
                <a:gd name="T15" fmla="*/ 0 h 172"/>
                <a:gd name="T16" fmla="*/ 41 w 153"/>
                <a:gd name="T17" fmla="*/ 0 h 172"/>
                <a:gd name="T18" fmla="*/ 111 w 153"/>
                <a:gd name="T19" fmla="*/ 108 h 172"/>
                <a:gd name="T20" fmla="*/ 111 w 153"/>
                <a:gd name="T2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3" h="172">
                  <a:moveTo>
                    <a:pt x="111" y="0"/>
                  </a:moveTo>
                  <a:lnTo>
                    <a:pt x="153" y="0"/>
                  </a:lnTo>
                  <a:lnTo>
                    <a:pt x="153" y="172"/>
                  </a:lnTo>
                  <a:lnTo>
                    <a:pt x="111" y="172"/>
                  </a:lnTo>
                  <a:lnTo>
                    <a:pt x="41" y="64"/>
                  </a:lnTo>
                  <a:lnTo>
                    <a:pt x="41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41" y="0"/>
                  </a:lnTo>
                  <a:lnTo>
                    <a:pt x="111" y="108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42">
              <a:extLst>
                <a:ext uri="{FF2B5EF4-FFF2-40B4-BE49-F238E27FC236}">
                  <a16:creationId xmlns:a16="http://schemas.microsoft.com/office/drawing/2014/main" id="{2180451D-FE29-4D86-8204-DE9ABD656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5251" y="5051426"/>
              <a:ext cx="63500" cy="87313"/>
            </a:xfrm>
            <a:custGeom>
              <a:avLst/>
              <a:gdLst>
                <a:gd name="T0" fmla="*/ 62 w 130"/>
                <a:gd name="T1" fmla="*/ 37 h 179"/>
                <a:gd name="T2" fmla="*/ 49 w 130"/>
                <a:gd name="T3" fmla="*/ 40 h 179"/>
                <a:gd name="T4" fmla="*/ 44 w 130"/>
                <a:gd name="T5" fmla="*/ 53 h 179"/>
                <a:gd name="T6" fmla="*/ 49 w 130"/>
                <a:gd name="T7" fmla="*/ 65 h 179"/>
                <a:gd name="T8" fmla="*/ 62 w 130"/>
                <a:gd name="T9" fmla="*/ 73 h 179"/>
                <a:gd name="T10" fmla="*/ 78 w 130"/>
                <a:gd name="T11" fmla="*/ 78 h 179"/>
                <a:gd name="T12" fmla="*/ 97 w 130"/>
                <a:gd name="T13" fmla="*/ 83 h 179"/>
                <a:gd name="T14" fmla="*/ 113 w 130"/>
                <a:gd name="T15" fmla="*/ 92 h 179"/>
                <a:gd name="T16" fmla="*/ 125 w 130"/>
                <a:gd name="T17" fmla="*/ 105 h 179"/>
                <a:gd name="T18" fmla="*/ 130 w 130"/>
                <a:gd name="T19" fmla="*/ 127 h 179"/>
                <a:gd name="T20" fmla="*/ 113 w 130"/>
                <a:gd name="T21" fmla="*/ 164 h 179"/>
                <a:gd name="T22" fmla="*/ 67 w 130"/>
                <a:gd name="T23" fmla="*/ 179 h 179"/>
                <a:gd name="T24" fmla="*/ 20 w 130"/>
                <a:gd name="T25" fmla="*/ 165 h 179"/>
                <a:gd name="T26" fmla="*/ 3 w 130"/>
                <a:gd name="T27" fmla="*/ 125 h 179"/>
                <a:gd name="T28" fmla="*/ 47 w 130"/>
                <a:gd name="T29" fmla="*/ 125 h 179"/>
                <a:gd name="T30" fmla="*/ 68 w 130"/>
                <a:gd name="T31" fmla="*/ 145 h 179"/>
                <a:gd name="T32" fmla="*/ 82 w 130"/>
                <a:gd name="T33" fmla="*/ 140 h 179"/>
                <a:gd name="T34" fmla="*/ 87 w 130"/>
                <a:gd name="T35" fmla="*/ 128 h 179"/>
                <a:gd name="T36" fmla="*/ 82 w 130"/>
                <a:gd name="T37" fmla="*/ 115 h 179"/>
                <a:gd name="T38" fmla="*/ 69 w 130"/>
                <a:gd name="T39" fmla="*/ 108 h 179"/>
                <a:gd name="T40" fmla="*/ 53 w 130"/>
                <a:gd name="T41" fmla="*/ 103 h 179"/>
                <a:gd name="T42" fmla="*/ 34 w 130"/>
                <a:gd name="T43" fmla="*/ 97 h 179"/>
                <a:gd name="T44" fmla="*/ 18 w 130"/>
                <a:gd name="T45" fmla="*/ 88 h 179"/>
                <a:gd name="T46" fmla="*/ 5 w 130"/>
                <a:gd name="T47" fmla="*/ 74 h 179"/>
                <a:gd name="T48" fmla="*/ 0 w 130"/>
                <a:gd name="T49" fmla="*/ 53 h 179"/>
                <a:gd name="T50" fmla="*/ 18 w 130"/>
                <a:gd name="T51" fmla="*/ 14 h 179"/>
                <a:gd name="T52" fmla="*/ 63 w 130"/>
                <a:gd name="T53" fmla="*/ 0 h 179"/>
                <a:gd name="T54" fmla="*/ 108 w 130"/>
                <a:gd name="T55" fmla="*/ 13 h 179"/>
                <a:gd name="T56" fmla="*/ 125 w 130"/>
                <a:gd name="T57" fmla="*/ 53 h 179"/>
                <a:gd name="T58" fmla="*/ 80 w 130"/>
                <a:gd name="T59" fmla="*/ 53 h 179"/>
                <a:gd name="T60" fmla="*/ 74 w 130"/>
                <a:gd name="T61" fmla="*/ 39 h 179"/>
                <a:gd name="T62" fmla="*/ 62 w 130"/>
                <a:gd name="T63" fmla="*/ 3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0" h="179">
                  <a:moveTo>
                    <a:pt x="62" y="37"/>
                  </a:moveTo>
                  <a:cubicBezTo>
                    <a:pt x="57" y="37"/>
                    <a:pt x="52" y="38"/>
                    <a:pt x="49" y="40"/>
                  </a:cubicBezTo>
                  <a:cubicBezTo>
                    <a:pt x="45" y="43"/>
                    <a:pt x="44" y="47"/>
                    <a:pt x="44" y="53"/>
                  </a:cubicBezTo>
                  <a:cubicBezTo>
                    <a:pt x="44" y="59"/>
                    <a:pt x="45" y="62"/>
                    <a:pt x="49" y="65"/>
                  </a:cubicBezTo>
                  <a:cubicBezTo>
                    <a:pt x="52" y="69"/>
                    <a:pt x="57" y="70"/>
                    <a:pt x="62" y="73"/>
                  </a:cubicBezTo>
                  <a:cubicBezTo>
                    <a:pt x="67" y="74"/>
                    <a:pt x="72" y="77"/>
                    <a:pt x="78" y="78"/>
                  </a:cubicBezTo>
                  <a:cubicBezTo>
                    <a:pt x="84" y="79"/>
                    <a:pt x="90" y="82"/>
                    <a:pt x="97" y="83"/>
                  </a:cubicBezTo>
                  <a:cubicBezTo>
                    <a:pt x="103" y="85"/>
                    <a:pt x="108" y="88"/>
                    <a:pt x="113" y="92"/>
                  </a:cubicBezTo>
                  <a:cubicBezTo>
                    <a:pt x="118" y="95"/>
                    <a:pt x="122" y="99"/>
                    <a:pt x="125" y="105"/>
                  </a:cubicBezTo>
                  <a:cubicBezTo>
                    <a:pt x="128" y="112"/>
                    <a:pt x="130" y="118"/>
                    <a:pt x="130" y="127"/>
                  </a:cubicBezTo>
                  <a:cubicBezTo>
                    <a:pt x="130" y="142"/>
                    <a:pt x="124" y="153"/>
                    <a:pt x="113" y="164"/>
                  </a:cubicBezTo>
                  <a:cubicBezTo>
                    <a:pt x="102" y="174"/>
                    <a:pt x="85" y="179"/>
                    <a:pt x="67" y="179"/>
                  </a:cubicBezTo>
                  <a:cubicBezTo>
                    <a:pt x="48" y="179"/>
                    <a:pt x="32" y="174"/>
                    <a:pt x="20" y="165"/>
                  </a:cubicBezTo>
                  <a:cubicBezTo>
                    <a:pt x="9" y="157"/>
                    <a:pt x="3" y="143"/>
                    <a:pt x="3" y="125"/>
                  </a:cubicBezTo>
                  <a:lnTo>
                    <a:pt x="47" y="125"/>
                  </a:lnTo>
                  <a:cubicBezTo>
                    <a:pt x="48" y="139"/>
                    <a:pt x="54" y="145"/>
                    <a:pt x="68" y="145"/>
                  </a:cubicBezTo>
                  <a:cubicBezTo>
                    <a:pt x="74" y="145"/>
                    <a:pt x="79" y="144"/>
                    <a:pt x="82" y="140"/>
                  </a:cubicBezTo>
                  <a:cubicBezTo>
                    <a:pt x="85" y="137"/>
                    <a:pt x="87" y="133"/>
                    <a:pt x="87" y="128"/>
                  </a:cubicBezTo>
                  <a:cubicBezTo>
                    <a:pt x="87" y="123"/>
                    <a:pt x="85" y="119"/>
                    <a:pt x="82" y="115"/>
                  </a:cubicBezTo>
                  <a:cubicBezTo>
                    <a:pt x="79" y="113"/>
                    <a:pt x="74" y="110"/>
                    <a:pt x="69" y="108"/>
                  </a:cubicBezTo>
                  <a:cubicBezTo>
                    <a:pt x="64" y="107"/>
                    <a:pt x="59" y="104"/>
                    <a:pt x="53" y="103"/>
                  </a:cubicBezTo>
                  <a:cubicBezTo>
                    <a:pt x="47" y="102"/>
                    <a:pt x="40" y="99"/>
                    <a:pt x="34" y="97"/>
                  </a:cubicBezTo>
                  <a:cubicBezTo>
                    <a:pt x="28" y="94"/>
                    <a:pt x="23" y="92"/>
                    <a:pt x="18" y="88"/>
                  </a:cubicBezTo>
                  <a:cubicBezTo>
                    <a:pt x="13" y="84"/>
                    <a:pt x="9" y="80"/>
                    <a:pt x="5" y="74"/>
                  </a:cubicBezTo>
                  <a:cubicBezTo>
                    <a:pt x="3" y="68"/>
                    <a:pt x="0" y="62"/>
                    <a:pt x="0" y="53"/>
                  </a:cubicBezTo>
                  <a:cubicBezTo>
                    <a:pt x="0" y="37"/>
                    <a:pt x="7" y="24"/>
                    <a:pt x="18" y="14"/>
                  </a:cubicBezTo>
                  <a:cubicBezTo>
                    <a:pt x="29" y="4"/>
                    <a:pt x="45" y="0"/>
                    <a:pt x="63" y="0"/>
                  </a:cubicBezTo>
                  <a:cubicBezTo>
                    <a:pt x="82" y="0"/>
                    <a:pt x="97" y="4"/>
                    <a:pt x="108" y="13"/>
                  </a:cubicBezTo>
                  <a:cubicBezTo>
                    <a:pt x="119" y="22"/>
                    <a:pt x="125" y="34"/>
                    <a:pt x="125" y="53"/>
                  </a:cubicBezTo>
                  <a:lnTo>
                    <a:pt x="80" y="53"/>
                  </a:lnTo>
                  <a:cubicBezTo>
                    <a:pt x="79" y="47"/>
                    <a:pt x="78" y="42"/>
                    <a:pt x="74" y="39"/>
                  </a:cubicBezTo>
                  <a:cubicBezTo>
                    <a:pt x="72" y="38"/>
                    <a:pt x="67" y="37"/>
                    <a:pt x="62" y="3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43">
              <a:extLst>
                <a:ext uri="{FF2B5EF4-FFF2-40B4-BE49-F238E27FC236}">
                  <a16:creationId xmlns:a16="http://schemas.microsoft.com/office/drawing/2014/main" id="{13B3099E-48C2-4448-83E4-DB997CBE9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8276" y="5054601"/>
              <a:ext cx="65088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9 w 135"/>
                <a:gd name="T9" fmla="*/ 31 h 170"/>
                <a:gd name="T10" fmla="*/ 89 w 135"/>
                <a:gd name="T11" fmla="*/ 170 h 170"/>
                <a:gd name="T12" fmla="*/ 46 w 135"/>
                <a:gd name="T13" fmla="*/ 170 h 170"/>
                <a:gd name="T14" fmla="*/ 46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9" y="31"/>
                  </a:lnTo>
                  <a:lnTo>
                    <a:pt x="89" y="170"/>
                  </a:lnTo>
                  <a:lnTo>
                    <a:pt x="46" y="170"/>
                  </a:lnTo>
                  <a:lnTo>
                    <a:pt x="46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Rectangle 44">
              <a:extLst>
                <a:ext uri="{FF2B5EF4-FFF2-40B4-BE49-F238E27FC236}">
                  <a16:creationId xmlns:a16="http://schemas.microsoft.com/office/drawing/2014/main" id="{F04D9927-864C-4C09-A7D8-3C7DDDA48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6063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45">
              <a:extLst>
                <a:ext uri="{FF2B5EF4-FFF2-40B4-BE49-F238E27FC236}">
                  <a16:creationId xmlns:a16="http://schemas.microsoft.com/office/drawing/2014/main" id="{076FFA12-0BDF-41E5-B25C-6C6F4C505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9401" y="5054601"/>
              <a:ext cx="65088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9 w 135"/>
                <a:gd name="T9" fmla="*/ 31 h 170"/>
                <a:gd name="T10" fmla="*/ 89 w 135"/>
                <a:gd name="T11" fmla="*/ 170 h 170"/>
                <a:gd name="T12" fmla="*/ 48 w 135"/>
                <a:gd name="T13" fmla="*/ 170 h 170"/>
                <a:gd name="T14" fmla="*/ 48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9" y="31"/>
                  </a:lnTo>
                  <a:lnTo>
                    <a:pt x="89" y="170"/>
                  </a:lnTo>
                  <a:lnTo>
                    <a:pt x="48" y="170"/>
                  </a:lnTo>
                  <a:lnTo>
                    <a:pt x="48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Freeform 46">
              <a:extLst>
                <a:ext uri="{FF2B5EF4-FFF2-40B4-BE49-F238E27FC236}">
                  <a16:creationId xmlns:a16="http://schemas.microsoft.com/office/drawing/2014/main" id="{D11EC90D-F32B-4405-9ED4-B6B27CE47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7188" y="5053013"/>
              <a:ext cx="69850" cy="85725"/>
            </a:xfrm>
            <a:custGeom>
              <a:avLst/>
              <a:gdLst>
                <a:gd name="T0" fmla="*/ 0 w 143"/>
                <a:gd name="T1" fmla="*/ 103 h 173"/>
                <a:gd name="T2" fmla="*/ 0 w 143"/>
                <a:gd name="T3" fmla="*/ 0 h 173"/>
                <a:gd name="T4" fmla="*/ 41 w 143"/>
                <a:gd name="T5" fmla="*/ 0 h 173"/>
                <a:gd name="T6" fmla="*/ 41 w 143"/>
                <a:gd name="T7" fmla="*/ 103 h 173"/>
                <a:gd name="T8" fmla="*/ 49 w 143"/>
                <a:gd name="T9" fmla="*/ 127 h 173"/>
                <a:gd name="T10" fmla="*/ 71 w 143"/>
                <a:gd name="T11" fmla="*/ 135 h 173"/>
                <a:gd name="T12" fmla="*/ 94 w 143"/>
                <a:gd name="T13" fmla="*/ 127 h 173"/>
                <a:gd name="T14" fmla="*/ 101 w 143"/>
                <a:gd name="T15" fmla="*/ 103 h 173"/>
                <a:gd name="T16" fmla="*/ 101 w 143"/>
                <a:gd name="T17" fmla="*/ 0 h 173"/>
                <a:gd name="T18" fmla="*/ 143 w 143"/>
                <a:gd name="T19" fmla="*/ 0 h 173"/>
                <a:gd name="T20" fmla="*/ 143 w 143"/>
                <a:gd name="T21" fmla="*/ 103 h 173"/>
                <a:gd name="T22" fmla="*/ 133 w 143"/>
                <a:gd name="T23" fmla="*/ 142 h 173"/>
                <a:gd name="T24" fmla="*/ 106 w 143"/>
                <a:gd name="T25" fmla="*/ 165 h 173"/>
                <a:gd name="T26" fmla="*/ 71 w 143"/>
                <a:gd name="T27" fmla="*/ 173 h 173"/>
                <a:gd name="T28" fmla="*/ 21 w 143"/>
                <a:gd name="T29" fmla="*/ 154 h 173"/>
                <a:gd name="T30" fmla="*/ 0 w 143"/>
                <a:gd name="T31" fmla="*/ 10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3">
                  <a:moveTo>
                    <a:pt x="0" y="103"/>
                  </a:moveTo>
                  <a:lnTo>
                    <a:pt x="0" y="0"/>
                  </a:lnTo>
                  <a:lnTo>
                    <a:pt x="41" y="0"/>
                  </a:lnTo>
                  <a:lnTo>
                    <a:pt x="41" y="103"/>
                  </a:lnTo>
                  <a:cubicBezTo>
                    <a:pt x="41" y="113"/>
                    <a:pt x="44" y="120"/>
                    <a:pt x="49" y="127"/>
                  </a:cubicBezTo>
                  <a:cubicBezTo>
                    <a:pt x="54" y="132"/>
                    <a:pt x="61" y="135"/>
                    <a:pt x="71" y="135"/>
                  </a:cubicBezTo>
                  <a:cubicBezTo>
                    <a:pt x="81" y="135"/>
                    <a:pt x="89" y="133"/>
                    <a:pt x="94" y="127"/>
                  </a:cubicBezTo>
                  <a:cubicBezTo>
                    <a:pt x="99" y="122"/>
                    <a:pt x="101" y="113"/>
                    <a:pt x="101" y="103"/>
                  </a:cubicBezTo>
                  <a:lnTo>
                    <a:pt x="101" y="0"/>
                  </a:lnTo>
                  <a:lnTo>
                    <a:pt x="143" y="0"/>
                  </a:lnTo>
                  <a:lnTo>
                    <a:pt x="143" y="103"/>
                  </a:lnTo>
                  <a:cubicBezTo>
                    <a:pt x="143" y="118"/>
                    <a:pt x="139" y="130"/>
                    <a:pt x="133" y="142"/>
                  </a:cubicBezTo>
                  <a:cubicBezTo>
                    <a:pt x="125" y="153"/>
                    <a:pt x="116" y="160"/>
                    <a:pt x="106" y="165"/>
                  </a:cubicBezTo>
                  <a:cubicBezTo>
                    <a:pt x="95" y="170"/>
                    <a:pt x="84" y="173"/>
                    <a:pt x="71" y="173"/>
                  </a:cubicBezTo>
                  <a:cubicBezTo>
                    <a:pt x="51" y="173"/>
                    <a:pt x="35" y="167"/>
                    <a:pt x="21" y="154"/>
                  </a:cubicBezTo>
                  <a:cubicBezTo>
                    <a:pt x="8" y="143"/>
                    <a:pt x="0" y="125"/>
                    <a:pt x="0" y="10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Freeform 47">
              <a:extLst>
                <a:ext uri="{FF2B5EF4-FFF2-40B4-BE49-F238E27FC236}">
                  <a16:creationId xmlns:a16="http://schemas.microsoft.com/office/drawing/2014/main" id="{CE005161-7BA8-4F4D-9BFF-5F71AE163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8151" y="5054601"/>
              <a:ext cx="66675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8 w 135"/>
                <a:gd name="T9" fmla="*/ 31 h 170"/>
                <a:gd name="T10" fmla="*/ 88 w 135"/>
                <a:gd name="T11" fmla="*/ 170 h 170"/>
                <a:gd name="T12" fmla="*/ 47 w 135"/>
                <a:gd name="T13" fmla="*/ 170 h 170"/>
                <a:gd name="T14" fmla="*/ 47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8" y="31"/>
                  </a:lnTo>
                  <a:lnTo>
                    <a:pt x="88" y="170"/>
                  </a:lnTo>
                  <a:lnTo>
                    <a:pt x="47" y="170"/>
                  </a:lnTo>
                  <a:lnTo>
                    <a:pt x="47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Freeform 48">
              <a:extLst>
                <a:ext uri="{FF2B5EF4-FFF2-40B4-BE49-F238E27FC236}">
                  <a16:creationId xmlns:a16="http://schemas.microsoft.com/office/drawing/2014/main" id="{BD83DD20-3163-4307-BB7D-66C9064E2F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0863" y="5053013"/>
              <a:ext cx="69850" cy="85725"/>
            </a:xfrm>
            <a:custGeom>
              <a:avLst/>
              <a:gdLst>
                <a:gd name="T0" fmla="*/ 0 w 142"/>
                <a:gd name="T1" fmla="*/ 103 h 173"/>
                <a:gd name="T2" fmla="*/ 0 w 142"/>
                <a:gd name="T3" fmla="*/ 0 h 173"/>
                <a:gd name="T4" fmla="*/ 41 w 142"/>
                <a:gd name="T5" fmla="*/ 0 h 173"/>
                <a:gd name="T6" fmla="*/ 41 w 142"/>
                <a:gd name="T7" fmla="*/ 103 h 173"/>
                <a:gd name="T8" fmla="*/ 49 w 142"/>
                <a:gd name="T9" fmla="*/ 127 h 173"/>
                <a:gd name="T10" fmla="*/ 71 w 142"/>
                <a:gd name="T11" fmla="*/ 135 h 173"/>
                <a:gd name="T12" fmla="*/ 94 w 142"/>
                <a:gd name="T13" fmla="*/ 127 h 173"/>
                <a:gd name="T14" fmla="*/ 101 w 142"/>
                <a:gd name="T15" fmla="*/ 103 h 173"/>
                <a:gd name="T16" fmla="*/ 101 w 142"/>
                <a:gd name="T17" fmla="*/ 0 h 173"/>
                <a:gd name="T18" fmla="*/ 142 w 142"/>
                <a:gd name="T19" fmla="*/ 0 h 173"/>
                <a:gd name="T20" fmla="*/ 142 w 142"/>
                <a:gd name="T21" fmla="*/ 103 h 173"/>
                <a:gd name="T22" fmla="*/ 132 w 142"/>
                <a:gd name="T23" fmla="*/ 142 h 173"/>
                <a:gd name="T24" fmla="*/ 106 w 142"/>
                <a:gd name="T25" fmla="*/ 165 h 173"/>
                <a:gd name="T26" fmla="*/ 71 w 142"/>
                <a:gd name="T27" fmla="*/ 173 h 173"/>
                <a:gd name="T28" fmla="*/ 21 w 142"/>
                <a:gd name="T29" fmla="*/ 154 h 173"/>
                <a:gd name="T30" fmla="*/ 0 w 142"/>
                <a:gd name="T31" fmla="*/ 10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2" h="173">
                  <a:moveTo>
                    <a:pt x="0" y="103"/>
                  </a:moveTo>
                  <a:lnTo>
                    <a:pt x="0" y="0"/>
                  </a:lnTo>
                  <a:lnTo>
                    <a:pt x="41" y="0"/>
                  </a:lnTo>
                  <a:lnTo>
                    <a:pt x="41" y="103"/>
                  </a:lnTo>
                  <a:cubicBezTo>
                    <a:pt x="41" y="113"/>
                    <a:pt x="44" y="120"/>
                    <a:pt x="49" y="127"/>
                  </a:cubicBezTo>
                  <a:cubicBezTo>
                    <a:pt x="54" y="132"/>
                    <a:pt x="61" y="135"/>
                    <a:pt x="71" y="135"/>
                  </a:cubicBezTo>
                  <a:cubicBezTo>
                    <a:pt x="81" y="135"/>
                    <a:pt x="89" y="133"/>
                    <a:pt x="94" y="127"/>
                  </a:cubicBezTo>
                  <a:cubicBezTo>
                    <a:pt x="99" y="122"/>
                    <a:pt x="101" y="113"/>
                    <a:pt x="101" y="103"/>
                  </a:cubicBezTo>
                  <a:lnTo>
                    <a:pt x="101" y="0"/>
                  </a:lnTo>
                  <a:lnTo>
                    <a:pt x="142" y="0"/>
                  </a:lnTo>
                  <a:lnTo>
                    <a:pt x="142" y="103"/>
                  </a:lnTo>
                  <a:cubicBezTo>
                    <a:pt x="142" y="118"/>
                    <a:pt x="139" y="130"/>
                    <a:pt x="132" y="142"/>
                  </a:cubicBezTo>
                  <a:cubicBezTo>
                    <a:pt x="126" y="153"/>
                    <a:pt x="116" y="160"/>
                    <a:pt x="106" y="165"/>
                  </a:cubicBezTo>
                  <a:cubicBezTo>
                    <a:pt x="95" y="170"/>
                    <a:pt x="84" y="173"/>
                    <a:pt x="71" y="173"/>
                  </a:cubicBezTo>
                  <a:cubicBezTo>
                    <a:pt x="51" y="173"/>
                    <a:pt x="35" y="167"/>
                    <a:pt x="21" y="154"/>
                  </a:cubicBezTo>
                  <a:cubicBezTo>
                    <a:pt x="7" y="143"/>
                    <a:pt x="0" y="125"/>
                    <a:pt x="0" y="10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Freeform 49">
              <a:extLst>
                <a:ext uri="{FF2B5EF4-FFF2-40B4-BE49-F238E27FC236}">
                  <a16:creationId xmlns:a16="http://schemas.microsoft.com/office/drawing/2014/main" id="{A9D7697E-3E62-4483-ADDB-1E4E4C5BC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9763" y="5053013"/>
              <a:ext cx="74613" cy="84138"/>
            </a:xfrm>
            <a:custGeom>
              <a:avLst/>
              <a:gdLst>
                <a:gd name="T0" fmla="*/ 111 w 152"/>
                <a:gd name="T1" fmla="*/ 0 h 172"/>
                <a:gd name="T2" fmla="*/ 152 w 152"/>
                <a:gd name="T3" fmla="*/ 0 h 172"/>
                <a:gd name="T4" fmla="*/ 152 w 152"/>
                <a:gd name="T5" fmla="*/ 172 h 172"/>
                <a:gd name="T6" fmla="*/ 111 w 152"/>
                <a:gd name="T7" fmla="*/ 172 h 172"/>
                <a:gd name="T8" fmla="*/ 41 w 152"/>
                <a:gd name="T9" fmla="*/ 64 h 172"/>
                <a:gd name="T10" fmla="*/ 41 w 152"/>
                <a:gd name="T11" fmla="*/ 172 h 172"/>
                <a:gd name="T12" fmla="*/ 0 w 152"/>
                <a:gd name="T13" fmla="*/ 172 h 172"/>
                <a:gd name="T14" fmla="*/ 0 w 152"/>
                <a:gd name="T15" fmla="*/ 0 h 172"/>
                <a:gd name="T16" fmla="*/ 41 w 152"/>
                <a:gd name="T17" fmla="*/ 0 h 172"/>
                <a:gd name="T18" fmla="*/ 111 w 152"/>
                <a:gd name="T19" fmla="*/ 108 h 172"/>
                <a:gd name="T20" fmla="*/ 111 w 152"/>
                <a:gd name="T2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2" h="172">
                  <a:moveTo>
                    <a:pt x="111" y="0"/>
                  </a:moveTo>
                  <a:lnTo>
                    <a:pt x="152" y="0"/>
                  </a:lnTo>
                  <a:lnTo>
                    <a:pt x="152" y="172"/>
                  </a:lnTo>
                  <a:lnTo>
                    <a:pt x="111" y="172"/>
                  </a:lnTo>
                  <a:lnTo>
                    <a:pt x="41" y="64"/>
                  </a:lnTo>
                  <a:lnTo>
                    <a:pt x="41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41" y="0"/>
                  </a:lnTo>
                  <a:lnTo>
                    <a:pt x="111" y="108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Rectangle 50">
              <a:extLst>
                <a:ext uri="{FF2B5EF4-FFF2-40B4-BE49-F238E27FC236}">
                  <a16:creationId xmlns:a16="http://schemas.microsoft.com/office/drawing/2014/main" id="{B9EE41AD-0FE6-4EA2-9D74-44CD2CD42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1838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Freeform 51">
              <a:extLst>
                <a:ext uri="{FF2B5EF4-FFF2-40B4-BE49-F238E27FC236}">
                  <a16:creationId xmlns:a16="http://schemas.microsoft.com/office/drawing/2014/main" id="{89E6DAE1-8717-4FDA-90F7-EAC7901EC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2001" y="5053013"/>
              <a:ext cx="84138" cy="84138"/>
            </a:xfrm>
            <a:custGeom>
              <a:avLst/>
              <a:gdLst>
                <a:gd name="T0" fmla="*/ 60 w 172"/>
                <a:gd name="T1" fmla="*/ 172 h 172"/>
                <a:gd name="T2" fmla="*/ 0 w 172"/>
                <a:gd name="T3" fmla="*/ 0 h 172"/>
                <a:gd name="T4" fmla="*/ 44 w 172"/>
                <a:gd name="T5" fmla="*/ 0 h 172"/>
                <a:gd name="T6" fmla="*/ 86 w 172"/>
                <a:gd name="T7" fmla="*/ 130 h 172"/>
                <a:gd name="T8" fmla="*/ 129 w 172"/>
                <a:gd name="T9" fmla="*/ 0 h 172"/>
                <a:gd name="T10" fmla="*/ 172 w 172"/>
                <a:gd name="T11" fmla="*/ 0 h 172"/>
                <a:gd name="T12" fmla="*/ 112 w 172"/>
                <a:gd name="T13" fmla="*/ 172 h 172"/>
                <a:gd name="T14" fmla="*/ 60 w 172"/>
                <a:gd name="T15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172">
                  <a:moveTo>
                    <a:pt x="60" y="172"/>
                  </a:moveTo>
                  <a:lnTo>
                    <a:pt x="0" y="0"/>
                  </a:lnTo>
                  <a:lnTo>
                    <a:pt x="44" y="0"/>
                  </a:lnTo>
                  <a:lnTo>
                    <a:pt x="86" y="130"/>
                  </a:lnTo>
                  <a:lnTo>
                    <a:pt x="129" y="0"/>
                  </a:lnTo>
                  <a:lnTo>
                    <a:pt x="172" y="0"/>
                  </a:lnTo>
                  <a:lnTo>
                    <a:pt x="112" y="172"/>
                  </a:lnTo>
                  <a:lnTo>
                    <a:pt x="60" y="17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Freeform 52">
              <a:extLst>
                <a:ext uri="{FF2B5EF4-FFF2-40B4-BE49-F238E27FC236}">
                  <a16:creationId xmlns:a16="http://schemas.microsoft.com/office/drawing/2014/main" id="{82E1BBF9-4D01-4D96-9238-52F9E39EB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5663" y="5053013"/>
              <a:ext cx="50800" cy="84138"/>
            </a:xfrm>
            <a:custGeom>
              <a:avLst/>
              <a:gdLst>
                <a:gd name="T0" fmla="*/ 104 w 104"/>
                <a:gd name="T1" fmla="*/ 0 h 172"/>
                <a:gd name="T2" fmla="*/ 104 w 104"/>
                <a:gd name="T3" fmla="*/ 32 h 172"/>
                <a:gd name="T4" fmla="*/ 43 w 104"/>
                <a:gd name="T5" fmla="*/ 32 h 172"/>
                <a:gd name="T6" fmla="*/ 43 w 104"/>
                <a:gd name="T7" fmla="*/ 68 h 172"/>
                <a:gd name="T8" fmla="*/ 98 w 104"/>
                <a:gd name="T9" fmla="*/ 68 h 172"/>
                <a:gd name="T10" fmla="*/ 98 w 104"/>
                <a:gd name="T11" fmla="*/ 99 h 172"/>
                <a:gd name="T12" fmla="*/ 43 w 104"/>
                <a:gd name="T13" fmla="*/ 99 h 172"/>
                <a:gd name="T14" fmla="*/ 43 w 104"/>
                <a:gd name="T15" fmla="*/ 139 h 172"/>
                <a:gd name="T16" fmla="*/ 104 w 104"/>
                <a:gd name="T17" fmla="*/ 139 h 172"/>
                <a:gd name="T18" fmla="*/ 104 w 104"/>
                <a:gd name="T19" fmla="*/ 172 h 172"/>
                <a:gd name="T20" fmla="*/ 0 w 104"/>
                <a:gd name="T21" fmla="*/ 172 h 172"/>
                <a:gd name="T22" fmla="*/ 0 w 104"/>
                <a:gd name="T23" fmla="*/ 0 h 172"/>
                <a:gd name="T24" fmla="*/ 104 w 104"/>
                <a:gd name="T2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2">
                  <a:moveTo>
                    <a:pt x="104" y="0"/>
                  </a:moveTo>
                  <a:lnTo>
                    <a:pt x="104" y="32"/>
                  </a:lnTo>
                  <a:lnTo>
                    <a:pt x="43" y="32"/>
                  </a:lnTo>
                  <a:lnTo>
                    <a:pt x="43" y="68"/>
                  </a:lnTo>
                  <a:lnTo>
                    <a:pt x="98" y="68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Freeform 53">
              <a:extLst>
                <a:ext uri="{FF2B5EF4-FFF2-40B4-BE49-F238E27FC236}">
                  <a16:creationId xmlns:a16="http://schemas.microsoft.com/office/drawing/2014/main" id="{13F1F7ED-934C-4C01-A28E-73CCA787EF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73926" y="5053013"/>
              <a:ext cx="65088" cy="84138"/>
            </a:xfrm>
            <a:custGeom>
              <a:avLst/>
              <a:gdLst>
                <a:gd name="T0" fmla="*/ 42 w 133"/>
                <a:gd name="T1" fmla="*/ 105 h 172"/>
                <a:gd name="T2" fmla="*/ 42 w 133"/>
                <a:gd name="T3" fmla="*/ 172 h 172"/>
                <a:gd name="T4" fmla="*/ 0 w 133"/>
                <a:gd name="T5" fmla="*/ 172 h 172"/>
                <a:gd name="T6" fmla="*/ 0 w 133"/>
                <a:gd name="T7" fmla="*/ 0 h 172"/>
                <a:gd name="T8" fmla="*/ 68 w 133"/>
                <a:gd name="T9" fmla="*/ 0 h 172"/>
                <a:gd name="T10" fmla="*/ 114 w 133"/>
                <a:gd name="T11" fmla="*/ 15 h 172"/>
                <a:gd name="T12" fmla="*/ 130 w 133"/>
                <a:gd name="T13" fmla="*/ 53 h 172"/>
                <a:gd name="T14" fmla="*/ 122 w 133"/>
                <a:gd name="T15" fmla="*/ 82 h 172"/>
                <a:gd name="T16" fmla="*/ 92 w 133"/>
                <a:gd name="T17" fmla="*/ 102 h 172"/>
                <a:gd name="T18" fmla="*/ 133 w 133"/>
                <a:gd name="T19" fmla="*/ 172 h 172"/>
                <a:gd name="T20" fmla="*/ 84 w 133"/>
                <a:gd name="T21" fmla="*/ 172 h 172"/>
                <a:gd name="T22" fmla="*/ 45 w 133"/>
                <a:gd name="T23" fmla="*/ 105 h 172"/>
                <a:gd name="T24" fmla="*/ 42 w 133"/>
                <a:gd name="T25" fmla="*/ 105 h 172"/>
                <a:gd name="T26" fmla="*/ 42 w 133"/>
                <a:gd name="T27" fmla="*/ 33 h 172"/>
                <a:gd name="T28" fmla="*/ 42 w 133"/>
                <a:gd name="T29" fmla="*/ 74 h 172"/>
                <a:gd name="T30" fmla="*/ 68 w 133"/>
                <a:gd name="T31" fmla="*/ 74 h 172"/>
                <a:gd name="T32" fmla="*/ 83 w 133"/>
                <a:gd name="T33" fmla="*/ 69 h 172"/>
                <a:gd name="T34" fmla="*/ 88 w 133"/>
                <a:gd name="T35" fmla="*/ 54 h 172"/>
                <a:gd name="T36" fmla="*/ 83 w 133"/>
                <a:gd name="T37" fmla="*/ 39 h 172"/>
                <a:gd name="T38" fmla="*/ 68 w 133"/>
                <a:gd name="T39" fmla="*/ 33 h 172"/>
                <a:gd name="T40" fmla="*/ 42 w 133"/>
                <a:gd name="T41" fmla="*/ 33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172">
                  <a:moveTo>
                    <a:pt x="42" y="105"/>
                  </a:moveTo>
                  <a:lnTo>
                    <a:pt x="42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68" y="0"/>
                  </a:lnTo>
                  <a:cubicBezTo>
                    <a:pt x="88" y="0"/>
                    <a:pt x="103" y="5"/>
                    <a:pt x="114" y="15"/>
                  </a:cubicBezTo>
                  <a:cubicBezTo>
                    <a:pt x="125" y="25"/>
                    <a:pt x="130" y="38"/>
                    <a:pt x="130" y="53"/>
                  </a:cubicBezTo>
                  <a:cubicBezTo>
                    <a:pt x="130" y="63"/>
                    <a:pt x="128" y="73"/>
                    <a:pt x="122" y="82"/>
                  </a:cubicBezTo>
                  <a:cubicBezTo>
                    <a:pt x="115" y="92"/>
                    <a:pt x="105" y="98"/>
                    <a:pt x="92" y="102"/>
                  </a:cubicBezTo>
                  <a:lnTo>
                    <a:pt x="133" y="172"/>
                  </a:lnTo>
                  <a:lnTo>
                    <a:pt x="84" y="172"/>
                  </a:lnTo>
                  <a:lnTo>
                    <a:pt x="45" y="105"/>
                  </a:lnTo>
                  <a:lnTo>
                    <a:pt x="42" y="105"/>
                  </a:lnTo>
                  <a:close/>
                  <a:moveTo>
                    <a:pt x="42" y="33"/>
                  </a:moveTo>
                  <a:lnTo>
                    <a:pt x="42" y="74"/>
                  </a:lnTo>
                  <a:lnTo>
                    <a:pt x="68" y="74"/>
                  </a:lnTo>
                  <a:cubicBezTo>
                    <a:pt x="74" y="74"/>
                    <a:pt x="79" y="73"/>
                    <a:pt x="83" y="69"/>
                  </a:cubicBezTo>
                  <a:cubicBezTo>
                    <a:pt x="87" y="65"/>
                    <a:pt x="88" y="60"/>
                    <a:pt x="88" y="54"/>
                  </a:cubicBezTo>
                  <a:cubicBezTo>
                    <a:pt x="88" y="48"/>
                    <a:pt x="87" y="43"/>
                    <a:pt x="83" y="39"/>
                  </a:cubicBezTo>
                  <a:cubicBezTo>
                    <a:pt x="79" y="35"/>
                    <a:pt x="74" y="33"/>
                    <a:pt x="68" y="33"/>
                  </a:cubicBezTo>
                  <a:lnTo>
                    <a:pt x="42" y="3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Freeform 54">
              <a:extLst>
                <a:ext uri="{FF2B5EF4-FFF2-40B4-BE49-F238E27FC236}">
                  <a16:creationId xmlns:a16="http://schemas.microsoft.com/office/drawing/2014/main" id="{A7A9459C-9FE9-41EE-BE7C-18FF77520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1713" y="5051426"/>
              <a:ext cx="63500" cy="87313"/>
            </a:xfrm>
            <a:custGeom>
              <a:avLst/>
              <a:gdLst>
                <a:gd name="T0" fmla="*/ 61 w 129"/>
                <a:gd name="T1" fmla="*/ 37 h 179"/>
                <a:gd name="T2" fmla="*/ 49 w 129"/>
                <a:gd name="T3" fmla="*/ 40 h 179"/>
                <a:gd name="T4" fmla="*/ 44 w 129"/>
                <a:gd name="T5" fmla="*/ 53 h 179"/>
                <a:gd name="T6" fmla="*/ 49 w 129"/>
                <a:gd name="T7" fmla="*/ 65 h 179"/>
                <a:gd name="T8" fmla="*/ 61 w 129"/>
                <a:gd name="T9" fmla="*/ 73 h 179"/>
                <a:gd name="T10" fmla="*/ 78 w 129"/>
                <a:gd name="T11" fmla="*/ 78 h 179"/>
                <a:gd name="T12" fmla="*/ 95 w 129"/>
                <a:gd name="T13" fmla="*/ 83 h 179"/>
                <a:gd name="T14" fmla="*/ 111 w 129"/>
                <a:gd name="T15" fmla="*/ 92 h 179"/>
                <a:gd name="T16" fmla="*/ 124 w 129"/>
                <a:gd name="T17" fmla="*/ 105 h 179"/>
                <a:gd name="T18" fmla="*/ 129 w 129"/>
                <a:gd name="T19" fmla="*/ 127 h 179"/>
                <a:gd name="T20" fmla="*/ 111 w 129"/>
                <a:gd name="T21" fmla="*/ 164 h 179"/>
                <a:gd name="T22" fmla="*/ 65 w 129"/>
                <a:gd name="T23" fmla="*/ 179 h 179"/>
                <a:gd name="T24" fmla="*/ 19 w 129"/>
                <a:gd name="T25" fmla="*/ 165 h 179"/>
                <a:gd name="T26" fmla="*/ 1 w 129"/>
                <a:gd name="T27" fmla="*/ 125 h 179"/>
                <a:gd name="T28" fmla="*/ 45 w 129"/>
                <a:gd name="T29" fmla="*/ 125 h 179"/>
                <a:gd name="T30" fmla="*/ 66 w 129"/>
                <a:gd name="T31" fmla="*/ 145 h 179"/>
                <a:gd name="T32" fmla="*/ 80 w 129"/>
                <a:gd name="T33" fmla="*/ 140 h 179"/>
                <a:gd name="T34" fmla="*/ 85 w 129"/>
                <a:gd name="T35" fmla="*/ 128 h 179"/>
                <a:gd name="T36" fmla="*/ 80 w 129"/>
                <a:gd name="T37" fmla="*/ 115 h 179"/>
                <a:gd name="T38" fmla="*/ 68 w 129"/>
                <a:gd name="T39" fmla="*/ 108 h 179"/>
                <a:gd name="T40" fmla="*/ 51 w 129"/>
                <a:gd name="T41" fmla="*/ 103 h 179"/>
                <a:gd name="T42" fmla="*/ 34 w 129"/>
                <a:gd name="T43" fmla="*/ 97 h 179"/>
                <a:gd name="T44" fmla="*/ 18 w 129"/>
                <a:gd name="T45" fmla="*/ 88 h 179"/>
                <a:gd name="T46" fmla="*/ 5 w 129"/>
                <a:gd name="T47" fmla="*/ 74 h 179"/>
                <a:gd name="T48" fmla="*/ 0 w 129"/>
                <a:gd name="T49" fmla="*/ 53 h 179"/>
                <a:gd name="T50" fmla="*/ 18 w 129"/>
                <a:gd name="T51" fmla="*/ 14 h 179"/>
                <a:gd name="T52" fmla="*/ 63 w 129"/>
                <a:gd name="T53" fmla="*/ 0 h 179"/>
                <a:gd name="T54" fmla="*/ 108 w 129"/>
                <a:gd name="T55" fmla="*/ 13 h 179"/>
                <a:gd name="T56" fmla="*/ 125 w 129"/>
                <a:gd name="T57" fmla="*/ 53 h 179"/>
                <a:gd name="T58" fmla="*/ 80 w 129"/>
                <a:gd name="T59" fmla="*/ 53 h 179"/>
                <a:gd name="T60" fmla="*/ 74 w 129"/>
                <a:gd name="T61" fmla="*/ 39 h 179"/>
                <a:gd name="T62" fmla="*/ 61 w 129"/>
                <a:gd name="T63" fmla="*/ 3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" h="179">
                  <a:moveTo>
                    <a:pt x="61" y="37"/>
                  </a:moveTo>
                  <a:cubicBezTo>
                    <a:pt x="56" y="37"/>
                    <a:pt x="51" y="38"/>
                    <a:pt x="49" y="40"/>
                  </a:cubicBezTo>
                  <a:cubicBezTo>
                    <a:pt x="45" y="43"/>
                    <a:pt x="44" y="47"/>
                    <a:pt x="44" y="53"/>
                  </a:cubicBezTo>
                  <a:cubicBezTo>
                    <a:pt x="44" y="59"/>
                    <a:pt x="45" y="62"/>
                    <a:pt x="49" y="65"/>
                  </a:cubicBezTo>
                  <a:cubicBezTo>
                    <a:pt x="51" y="69"/>
                    <a:pt x="56" y="70"/>
                    <a:pt x="61" y="73"/>
                  </a:cubicBezTo>
                  <a:cubicBezTo>
                    <a:pt x="66" y="74"/>
                    <a:pt x="71" y="77"/>
                    <a:pt x="78" y="78"/>
                  </a:cubicBezTo>
                  <a:cubicBezTo>
                    <a:pt x="84" y="79"/>
                    <a:pt x="90" y="82"/>
                    <a:pt x="95" y="83"/>
                  </a:cubicBezTo>
                  <a:cubicBezTo>
                    <a:pt x="101" y="85"/>
                    <a:pt x="106" y="88"/>
                    <a:pt x="111" y="92"/>
                  </a:cubicBezTo>
                  <a:cubicBezTo>
                    <a:pt x="116" y="95"/>
                    <a:pt x="120" y="99"/>
                    <a:pt x="124" y="105"/>
                  </a:cubicBezTo>
                  <a:cubicBezTo>
                    <a:pt x="126" y="112"/>
                    <a:pt x="129" y="118"/>
                    <a:pt x="129" y="127"/>
                  </a:cubicBezTo>
                  <a:cubicBezTo>
                    <a:pt x="129" y="142"/>
                    <a:pt x="123" y="153"/>
                    <a:pt x="111" y="164"/>
                  </a:cubicBezTo>
                  <a:cubicBezTo>
                    <a:pt x="100" y="175"/>
                    <a:pt x="84" y="179"/>
                    <a:pt x="65" y="179"/>
                  </a:cubicBezTo>
                  <a:cubicBezTo>
                    <a:pt x="46" y="179"/>
                    <a:pt x="30" y="174"/>
                    <a:pt x="19" y="165"/>
                  </a:cubicBezTo>
                  <a:cubicBezTo>
                    <a:pt x="8" y="157"/>
                    <a:pt x="1" y="143"/>
                    <a:pt x="1" y="125"/>
                  </a:cubicBezTo>
                  <a:lnTo>
                    <a:pt x="45" y="125"/>
                  </a:lnTo>
                  <a:cubicBezTo>
                    <a:pt x="46" y="139"/>
                    <a:pt x="53" y="145"/>
                    <a:pt x="66" y="145"/>
                  </a:cubicBezTo>
                  <a:cubicBezTo>
                    <a:pt x="73" y="145"/>
                    <a:pt x="78" y="144"/>
                    <a:pt x="80" y="140"/>
                  </a:cubicBezTo>
                  <a:cubicBezTo>
                    <a:pt x="84" y="137"/>
                    <a:pt x="85" y="133"/>
                    <a:pt x="85" y="128"/>
                  </a:cubicBezTo>
                  <a:cubicBezTo>
                    <a:pt x="85" y="123"/>
                    <a:pt x="84" y="119"/>
                    <a:pt x="80" y="115"/>
                  </a:cubicBezTo>
                  <a:cubicBezTo>
                    <a:pt x="78" y="113"/>
                    <a:pt x="73" y="110"/>
                    <a:pt x="68" y="108"/>
                  </a:cubicBezTo>
                  <a:cubicBezTo>
                    <a:pt x="63" y="107"/>
                    <a:pt x="58" y="104"/>
                    <a:pt x="51" y="103"/>
                  </a:cubicBezTo>
                  <a:cubicBezTo>
                    <a:pt x="45" y="102"/>
                    <a:pt x="39" y="99"/>
                    <a:pt x="34" y="97"/>
                  </a:cubicBezTo>
                  <a:cubicBezTo>
                    <a:pt x="28" y="94"/>
                    <a:pt x="23" y="92"/>
                    <a:pt x="18" y="88"/>
                  </a:cubicBezTo>
                  <a:cubicBezTo>
                    <a:pt x="13" y="84"/>
                    <a:pt x="9" y="80"/>
                    <a:pt x="5" y="74"/>
                  </a:cubicBezTo>
                  <a:cubicBezTo>
                    <a:pt x="3" y="68"/>
                    <a:pt x="0" y="62"/>
                    <a:pt x="0" y="53"/>
                  </a:cubicBezTo>
                  <a:cubicBezTo>
                    <a:pt x="0" y="37"/>
                    <a:pt x="6" y="24"/>
                    <a:pt x="18" y="14"/>
                  </a:cubicBezTo>
                  <a:cubicBezTo>
                    <a:pt x="29" y="4"/>
                    <a:pt x="45" y="0"/>
                    <a:pt x="63" y="0"/>
                  </a:cubicBezTo>
                  <a:cubicBezTo>
                    <a:pt x="81" y="0"/>
                    <a:pt x="96" y="4"/>
                    <a:pt x="108" y="13"/>
                  </a:cubicBezTo>
                  <a:cubicBezTo>
                    <a:pt x="119" y="22"/>
                    <a:pt x="125" y="34"/>
                    <a:pt x="125" y="53"/>
                  </a:cubicBezTo>
                  <a:lnTo>
                    <a:pt x="80" y="53"/>
                  </a:lnTo>
                  <a:cubicBezTo>
                    <a:pt x="79" y="47"/>
                    <a:pt x="78" y="42"/>
                    <a:pt x="74" y="39"/>
                  </a:cubicBezTo>
                  <a:cubicBezTo>
                    <a:pt x="71" y="38"/>
                    <a:pt x="66" y="37"/>
                    <a:pt x="61" y="3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Rectangle 55">
              <a:extLst>
                <a:ext uri="{FF2B5EF4-FFF2-40B4-BE49-F238E27FC236}">
                  <a16:creationId xmlns:a16="http://schemas.microsoft.com/office/drawing/2014/main" id="{3E620C6A-1399-4914-9045-CD28B0961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1088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Freeform 56">
              <a:extLst>
                <a:ext uri="{FF2B5EF4-FFF2-40B4-BE49-F238E27FC236}">
                  <a16:creationId xmlns:a16="http://schemas.microsoft.com/office/drawing/2014/main" id="{D7F7874C-249F-460A-93AB-8AC7FE6CB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4426" y="5054601"/>
              <a:ext cx="65088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8 w 135"/>
                <a:gd name="T9" fmla="*/ 31 h 170"/>
                <a:gd name="T10" fmla="*/ 88 w 135"/>
                <a:gd name="T11" fmla="*/ 170 h 170"/>
                <a:gd name="T12" fmla="*/ 47 w 135"/>
                <a:gd name="T13" fmla="*/ 170 h 170"/>
                <a:gd name="T14" fmla="*/ 47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8" y="31"/>
                  </a:lnTo>
                  <a:lnTo>
                    <a:pt x="88" y="170"/>
                  </a:lnTo>
                  <a:lnTo>
                    <a:pt x="47" y="170"/>
                  </a:lnTo>
                  <a:lnTo>
                    <a:pt x="47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Freeform 57">
              <a:extLst>
                <a:ext uri="{FF2B5EF4-FFF2-40B4-BE49-F238E27FC236}">
                  <a16:creationId xmlns:a16="http://schemas.microsoft.com/office/drawing/2014/main" id="{4980AC8B-06A9-4C36-B911-42258E1647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32688" y="5053013"/>
              <a:ext cx="84138" cy="84138"/>
            </a:xfrm>
            <a:custGeom>
              <a:avLst/>
              <a:gdLst>
                <a:gd name="T0" fmla="*/ 125 w 169"/>
                <a:gd name="T1" fmla="*/ 172 h 172"/>
                <a:gd name="T2" fmla="*/ 115 w 169"/>
                <a:gd name="T3" fmla="*/ 143 h 172"/>
                <a:gd name="T4" fmla="*/ 54 w 169"/>
                <a:gd name="T5" fmla="*/ 143 h 172"/>
                <a:gd name="T6" fmla="*/ 44 w 169"/>
                <a:gd name="T7" fmla="*/ 172 h 172"/>
                <a:gd name="T8" fmla="*/ 0 w 169"/>
                <a:gd name="T9" fmla="*/ 172 h 172"/>
                <a:gd name="T10" fmla="*/ 60 w 169"/>
                <a:gd name="T11" fmla="*/ 0 h 172"/>
                <a:gd name="T12" fmla="*/ 110 w 169"/>
                <a:gd name="T13" fmla="*/ 0 h 172"/>
                <a:gd name="T14" fmla="*/ 169 w 169"/>
                <a:gd name="T15" fmla="*/ 172 h 172"/>
                <a:gd name="T16" fmla="*/ 125 w 169"/>
                <a:gd name="T17" fmla="*/ 172 h 172"/>
                <a:gd name="T18" fmla="*/ 65 w 169"/>
                <a:gd name="T19" fmla="*/ 112 h 172"/>
                <a:gd name="T20" fmla="*/ 105 w 169"/>
                <a:gd name="T21" fmla="*/ 112 h 172"/>
                <a:gd name="T22" fmla="*/ 85 w 169"/>
                <a:gd name="T23" fmla="*/ 50 h 172"/>
                <a:gd name="T24" fmla="*/ 65 w 169"/>
                <a:gd name="T25" fmla="*/ 11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9" h="172">
                  <a:moveTo>
                    <a:pt x="125" y="172"/>
                  </a:moveTo>
                  <a:lnTo>
                    <a:pt x="115" y="143"/>
                  </a:lnTo>
                  <a:lnTo>
                    <a:pt x="54" y="143"/>
                  </a:lnTo>
                  <a:lnTo>
                    <a:pt x="44" y="172"/>
                  </a:lnTo>
                  <a:lnTo>
                    <a:pt x="0" y="172"/>
                  </a:lnTo>
                  <a:lnTo>
                    <a:pt x="60" y="0"/>
                  </a:lnTo>
                  <a:lnTo>
                    <a:pt x="110" y="0"/>
                  </a:lnTo>
                  <a:lnTo>
                    <a:pt x="169" y="172"/>
                  </a:lnTo>
                  <a:lnTo>
                    <a:pt x="125" y="172"/>
                  </a:lnTo>
                  <a:close/>
                  <a:moveTo>
                    <a:pt x="65" y="112"/>
                  </a:moveTo>
                  <a:lnTo>
                    <a:pt x="105" y="112"/>
                  </a:lnTo>
                  <a:lnTo>
                    <a:pt x="85" y="50"/>
                  </a:lnTo>
                  <a:lnTo>
                    <a:pt x="65" y="11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Rectangle 58">
              <a:extLst>
                <a:ext uri="{FF2B5EF4-FFF2-40B4-BE49-F238E27FC236}">
                  <a16:creationId xmlns:a16="http://schemas.microsoft.com/office/drawing/2014/main" id="{ECA53F13-A23F-4B1F-A403-66BC5CB06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6351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Freeform 59">
              <a:extLst>
                <a:ext uri="{FF2B5EF4-FFF2-40B4-BE49-F238E27FC236}">
                  <a16:creationId xmlns:a16="http://schemas.microsoft.com/office/drawing/2014/main" id="{1D93788B-C407-4B2E-B1FF-A1CE01AB59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64451" y="5053013"/>
              <a:ext cx="65088" cy="84138"/>
            </a:xfrm>
            <a:custGeom>
              <a:avLst/>
              <a:gdLst>
                <a:gd name="T0" fmla="*/ 41 w 132"/>
                <a:gd name="T1" fmla="*/ 105 h 172"/>
                <a:gd name="T2" fmla="*/ 41 w 132"/>
                <a:gd name="T3" fmla="*/ 172 h 172"/>
                <a:gd name="T4" fmla="*/ 0 w 132"/>
                <a:gd name="T5" fmla="*/ 172 h 172"/>
                <a:gd name="T6" fmla="*/ 0 w 132"/>
                <a:gd name="T7" fmla="*/ 0 h 172"/>
                <a:gd name="T8" fmla="*/ 67 w 132"/>
                <a:gd name="T9" fmla="*/ 0 h 172"/>
                <a:gd name="T10" fmla="*/ 114 w 132"/>
                <a:gd name="T11" fmla="*/ 15 h 172"/>
                <a:gd name="T12" fmla="*/ 130 w 132"/>
                <a:gd name="T13" fmla="*/ 53 h 172"/>
                <a:gd name="T14" fmla="*/ 121 w 132"/>
                <a:gd name="T15" fmla="*/ 82 h 172"/>
                <a:gd name="T16" fmla="*/ 91 w 132"/>
                <a:gd name="T17" fmla="*/ 102 h 172"/>
                <a:gd name="T18" fmla="*/ 132 w 132"/>
                <a:gd name="T19" fmla="*/ 172 h 172"/>
                <a:gd name="T20" fmla="*/ 84 w 132"/>
                <a:gd name="T21" fmla="*/ 172 h 172"/>
                <a:gd name="T22" fmla="*/ 45 w 132"/>
                <a:gd name="T23" fmla="*/ 105 h 172"/>
                <a:gd name="T24" fmla="*/ 41 w 132"/>
                <a:gd name="T25" fmla="*/ 105 h 172"/>
                <a:gd name="T26" fmla="*/ 41 w 132"/>
                <a:gd name="T27" fmla="*/ 33 h 172"/>
                <a:gd name="T28" fmla="*/ 41 w 132"/>
                <a:gd name="T29" fmla="*/ 74 h 172"/>
                <a:gd name="T30" fmla="*/ 67 w 132"/>
                <a:gd name="T31" fmla="*/ 74 h 172"/>
                <a:gd name="T32" fmla="*/ 82 w 132"/>
                <a:gd name="T33" fmla="*/ 69 h 172"/>
                <a:gd name="T34" fmla="*/ 87 w 132"/>
                <a:gd name="T35" fmla="*/ 54 h 172"/>
                <a:gd name="T36" fmla="*/ 82 w 132"/>
                <a:gd name="T37" fmla="*/ 39 h 172"/>
                <a:gd name="T38" fmla="*/ 67 w 132"/>
                <a:gd name="T39" fmla="*/ 33 h 172"/>
                <a:gd name="T40" fmla="*/ 41 w 132"/>
                <a:gd name="T41" fmla="*/ 33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2" h="172">
                  <a:moveTo>
                    <a:pt x="41" y="105"/>
                  </a:moveTo>
                  <a:lnTo>
                    <a:pt x="41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67" y="0"/>
                  </a:lnTo>
                  <a:cubicBezTo>
                    <a:pt x="87" y="0"/>
                    <a:pt x="102" y="5"/>
                    <a:pt x="114" y="15"/>
                  </a:cubicBezTo>
                  <a:cubicBezTo>
                    <a:pt x="125" y="25"/>
                    <a:pt x="130" y="38"/>
                    <a:pt x="130" y="53"/>
                  </a:cubicBezTo>
                  <a:cubicBezTo>
                    <a:pt x="130" y="63"/>
                    <a:pt x="127" y="73"/>
                    <a:pt x="121" y="82"/>
                  </a:cubicBezTo>
                  <a:cubicBezTo>
                    <a:pt x="115" y="92"/>
                    <a:pt x="105" y="98"/>
                    <a:pt x="91" y="102"/>
                  </a:cubicBezTo>
                  <a:lnTo>
                    <a:pt x="132" y="172"/>
                  </a:lnTo>
                  <a:lnTo>
                    <a:pt x="84" y="172"/>
                  </a:lnTo>
                  <a:lnTo>
                    <a:pt x="45" y="105"/>
                  </a:lnTo>
                  <a:lnTo>
                    <a:pt x="41" y="105"/>
                  </a:lnTo>
                  <a:close/>
                  <a:moveTo>
                    <a:pt x="41" y="33"/>
                  </a:moveTo>
                  <a:lnTo>
                    <a:pt x="41" y="74"/>
                  </a:lnTo>
                  <a:lnTo>
                    <a:pt x="67" y="74"/>
                  </a:lnTo>
                  <a:cubicBezTo>
                    <a:pt x="74" y="74"/>
                    <a:pt x="79" y="73"/>
                    <a:pt x="82" y="69"/>
                  </a:cubicBezTo>
                  <a:cubicBezTo>
                    <a:pt x="86" y="65"/>
                    <a:pt x="87" y="60"/>
                    <a:pt x="87" y="54"/>
                  </a:cubicBezTo>
                  <a:cubicBezTo>
                    <a:pt x="87" y="48"/>
                    <a:pt x="86" y="43"/>
                    <a:pt x="82" y="39"/>
                  </a:cubicBezTo>
                  <a:cubicBezTo>
                    <a:pt x="79" y="35"/>
                    <a:pt x="74" y="33"/>
                    <a:pt x="67" y="33"/>
                  </a:cubicBezTo>
                  <a:lnTo>
                    <a:pt x="41" y="3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Freeform 60">
              <a:extLst>
                <a:ext uri="{FF2B5EF4-FFF2-40B4-BE49-F238E27FC236}">
                  <a16:creationId xmlns:a16="http://schemas.microsoft.com/office/drawing/2014/main" id="{448B9833-D31B-43E3-B320-492C0DC61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3826" y="5053013"/>
              <a:ext cx="50800" cy="84138"/>
            </a:xfrm>
            <a:custGeom>
              <a:avLst/>
              <a:gdLst>
                <a:gd name="T0" fmla="*/ 104 w 104"/>
                <a:gd name="T1" fmla="*/ 0 h 172"/>
                <a:gd name="T2" fmla="*/ 104 w 104"/>
                <a:gd name="T3" fmla="*/ 32 h 172"/>
                <a:gd name="T4" fmla="*/ 43 w 104"/>
                <a:gd name="T5" fmla="*/ 32 h 172"/>
                <a:gd name="T6" fmla="*/ 43 w 104"/>
                <a:gd name="T7" fmla="*/ 68 h 172"/>
                <a:gd name="T8" fmla="*/ 98 w 104"/>
                <a:gd name="T9" fmla="*/ 68 h 172"/>
                <a:gd name="T10" fmla="*/ 98 w 104"/>
                <a:gd name="T11" fmla="*/ 99 h 172"/>
                <a:gd name="T12" fmla="*/ 43 w 104"/>
                <a:gd name="T13" fmla="*/ 99 h 172"/>
                <a:gd name="T14" fmla="*/ 43 w 104"/>
                <a:gd name="T15" fmla="*/ 139 h 172"/>
                <a:gd name="T16" fmla="*/ 104 w 104"/>
                <a:gd name="T17" fmla="*/ 139 h 172"/>
                <a:gd name="T18" fmla="*/ 104 w 104"/>
                <a:gd name="T19" fmla="*/ 172 h 172"/>
                <a:gd name="T20" fmla="*/ 0 w 104"/>
                <a:gd name="T21" fmla="*/ 172 h 172"/>
                <a:gd name="T22" fmla="*/ 0 w 104"/>
                <a:gd name="T23" fmla="*/ 0 h 172"/>
                <a:gd name="T24" fmla="*/ 104 w 104"/>
                <a:gd name="T2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2">
                  <a:moveTo>
                    <a:pt x="104" y="0"/>
                  </a:moveTo>
                  <a:lnTo>
                    <a:pt x="104" y="32"/>
                  </a:lnTo>
                  <a:lnTo>
                    <a:pt x="43" y="32"/>
                  </a:lnTo>
                  <a:lnTo>
                    <a:pt x="43" y="68"/>
                  </a:lnTo>
                  <a:lnTo>
                    <a:pt x="98" y="68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Freeform 61">
              <a:extLst>
                <a:ext uri="{FF2B5EF4-FFF2-40B4-BE49-F238E27FC236}">
                  <a16:creationId xmlns:a16="http://schemas.microsoft.com/office/drawing/2014/main" id="{59248BF2-D940-43F5-BDEC-D17F46E39B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16663" y="5184776"/>
              <a:ext cx="74613" cy="82550"/>
            </a:xfrm>
            <a:custGeom>
              <a:avLst/>
              <a:gdLst>
                <a:gd name="T0" fmla="*/ 60 w 153"/>
                <a:gd name="T1" fmla="*/ 0 h 170"/>
                <a:gd name="T2" fmla="*/ 127 w 153"/>
                <a:gd name="T3" fmla="*/ 24 h 170"/>
                <a:gd name="T4" fmla="*/ 153 w 153"/>
                <a:gd name="T5" fmla="*/ 85 h 170"/>
                <a:gd name="T6" fmla="*/ 127 w 153"/>
                <a:gd name="T7" fmla="*/ 146 h 170"/>
                <a:gd name="T8" fmla="*/ 60 w 153"/>
                <a:gd name="T9" fmla="*/ 170 h 170"/>
                <a:gd name="T10" fmla="*/ 0 w 153"/>
                <a:gd name="T11" fmla="*/ 170 h 170"/>
                <a:gd name="T12" fmla="*/ 0 w 153"/>
                <a:gd name="T13" fmla="*/ 0 h 170"/>
                <a:gd name="T14" fmla="*/ 60 w 153"/>
                <a:gd name="T15" fmla="*/ 0 h 170"/>
                <a:gd name="T16" fmla="*/ 41 w 153"/>
                <a:gd name="T17" fmla="*/ 139 h 170"/>
                <a:gd name="T18" fmla="*/ 60 w 153"/>
                <a:gd name="T19" fmla="*/ 139 h 170"/>
                <a:gd name="T20" fmla="*/ 97 w 153"/>
                <a:gd name="T21" fmla="*/ 124 h 170"/>
                <a:gd name="T22" fmla="*/ 111 w 153"/>
                <a:gd name="T23" fmla="*/ 85 h 170"/>
                <a:gd name="T24" fmla="*/ 97 w 153"/>
                <a:gd name="T25" fmla="*/ 46 h 170"/>
                <a:gd name="T26" fmla="*/ 60 w 153"/>
                <a:gd name="T27" fmla="*/ 31 h 170"/>
                <a:gd name="T28" fmla="*/ 41 w 153"/>
                <a:gd name="T29" fmla="*/ 31 h 170"/>
                <a:gd name="T30" fmla="*/ 41 w 153"/>
                <a:gd name="T31" fmla="*/ 13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3" h="170">
                  <a:moveTo>
                    <a:pt x="60" y="0"/>
                  </a:moveTo>
                  <a:cubicBezTo>
                    <a:pt x="87" y="0"/>
                    <a:pt x="110" y="7"/>
                    <a:pt x="127" y="24"/>
                  </a:cubicBezTo>
                  <a:cubicBezTo>
                    <a:pt x="145" y="40"/>
                    <a:pt x="153" y="60"/>
                    <a:pt x="153" y="85"/>
                  </a:cubicBezTo>
                  <a:cubicBezTo>
                    <a:pt x="153" y="110"/>
                    <a:pt x="145" y="131"/>
                    <a:pt x="127" y="146"/>
                  </a:cubicBezTo>
                  <a:cubicBezTo>
                    <a:pt x="110" y="162"/>
                    <a:pt x="87" y="170"/>
                    <a:pt x="60" y="170"/>
                  </a:cubicBezTo>
                  <a:lnTo>
                    <a:pt x="0" y="170"/>
                  </a:lnTo>
                  <a:lnTo>
                    <a:pt x="0" y="0"/>
                  </a:lnTo>
                  <a:lnTo>
                    <a:pt x="60" y="0"/>
                  </a:lnTo>
                  <a:close/>
                  <a:moveTo>
                    <a:pt x="41" y="139"/>
                  </a:moveTo>
                  <a:lnTo>
                    <a:pt x="60" y="139"/>
                  </a:lnTo>
                  <a:cubicBezTo>
                    <a:pt x="76" y="139"/>
                    <a:pt x="88" y="134"/>
                    <a:pt x="97" y="124"/>
                  </a:cubicBezTo>
                  <a:cubicBezTo>
                    <a:pt x="106" y="114"/>
                    <a:pt x="111" y="101"/>
                    <a:pt x="111" y="85"/>
                  </a:cubicBezTo>
                  <a:cubicBezTo>
                    <a:pt x="111" y="69"/>
                    <a:pt x="106" y="55"/>
                    <a:pt x="97" y="46"/>
                  </a:cubicBezTo>
                  <a:cubicBezTo>
                    <a:pt x="88" y="36"/>
                    <a:pt x="76" y="31"/>
                    <a:pt x="60" y="31"/>
                  </a:cubicBezTo>
                  <a:lnTo>
                    <a:pt x="41" y="31"/>
                  </a:lnTo>
                  <a:lnTo>
                    <a:pt x="41" y="13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62">
              <a:extLst>
                <a:ext uri="{FF2B5EF4-FFF2-40B4-BE49-F238E27FC236}">
                  <a16:creationId xmlns:a16="http://schemas.microsoft.com/office/drawing/2014/main" id="{37032D4F-C894-4A19-B4ED-88ACB3574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3976" y="5184776"/>
              <a:ext cx="50800" cy="82550"/>
            </a:xfrm>
            <a:custGeom>
              <a:avLst/>
              <a:gdLst>
                <a:gd name="T0" fmla="*/ 104 w 104"/>
                <a:gd name="T1" fmla="*/ 0 h 170"/>
                <a:gd name="T2" fmla="*/ 104 w 104"/>
                <a:gd name="T3" fmla="*/ 31 h 170"/>
                <a:gd name="T4" fmla="*/ 43 w 104"/>
                <a:gd name="T5" fmla="*/ 31 h 170"/>
                <a:gd name="T6" fmla="*/ 43 w 104"/>
                <a:gd name="T7" fmla="*/ 67 h 170"/>
                <a:gd name="T8" fmla="*/ 98 w 104"/>
                <a:gd name="T9" fmla="*/ 67 h 170"/>
                <a:gd name="T10" fmla="*/ 98 w 104"/>
                <a:gd name="T11" fmla="*/ 99 h 170"/>
                <a:gd name="T12" fmla="*/ 43 w 104"/>
                <a:gd name="T13" fmla="*/ 99 h 170"/>
                <a:gd name="T14" fmla="*/ 43 w 104"/>
                <a:gd name="T15" fmla="*/ 139 h 170"/>
                <a:gd name="T16" fmla="*/ 104 w 104"/>
                <a:gd name="T17" fmla="*/ 139 h 170"/>
                <a:gd name="T18" fmla="*/ 104 w 104"/>
                <a:gd name="T19" fmla="*/ 170 h 170"/>
                <a:gd name="T20" fmla="*/ 0 w 104"/>
                <a:gd name="T21" fmla="*/ 170 h 170"/>
                <a:gd name="T22" fmla="*/ 0 w 104"/>
                <a:gd name="T23" fmla="*/ 0 h 170"/>
                <a:gd name="T24" fmla="*/ 104 w 104"/>
                <a:gd name="T2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0">
                  <a:moveTo>
                    <a:pt x="104" y="0"/>
                  </a:moveTo>
                  <a:lnTo>
                    <a:pt x="104" y="31"/>
                  </a:lnTo>
                  <a:lnTo>
                    <a:pt x="43" y="31"/>
                  </a:lnTo>
                  <a:lnTo>
                    <a:pt x="43" y="67"/>
                  </a:lnTo>
                  <a:lnTo>
                    <a:pt x="98" y="67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63">
              <a:extLst>
                <a:ext uri="{FF2B5EF4-FFF2-40B4-BE49-F238E27FC236}">
                  <a16:creationId xmlns:a16="http://schemas.microsoft.com/office/drawing/2014/main" id="{8225A85F-84DF-4311-8416-ED786C111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2401" y="5184776"/>
              <a:ext cx="66675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8 w 135"/>
                <a:gd name="T9" fmla="*/ 31 h 170"/>
                <a:gd name="T10" fmla="*/ 88 w 135"/>
                <a:gd name="T11" fmla="*/ 170 h 170"/>
                <a:gd name="T12" fmla="*/ 47 w 135"/>
                <a:gd name="T13" fmla="*/ 170 h 170"/>
                <a:gd name="T14" fmla="*/ 47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8" y="31"/>
                  </a:lnTo>
                  <a:lnTo>
                    <a:pt x="88" y="170"/>
                  </a:lnTo>
                  <a:lnTo>
                    <a:pt x="47" y="170"/>
                  </a:lnTo>
                  <a:lnTo>
                    <a:pt x="47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64">
              <a:extLst>
                <a:ext uri="{FF2B5EF4-FFF2-40B4-BE49-F238E27FC236}">
                  <a16:creationId xmlns:a16="http://schemas.microsoft.com/office/drawing/2014/main" id="{4873BD52-3400-4DC8-A92E-314922537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0188" y="5184776"/>
              <a:ext cx="50800" cy="82550"/>
            </a:xfrm>
            <a:custGeom>
              <a:avLst/>
              <a:gdLst>
                <a:gd name="T0" fmla="*/ 104 w 104"/>
                <a:gd name="T1" fmla="*/ 0 h 170"/>
                <a:gd name="T2" fmla="*/ 104 w 104"/>
                <a:gd name="T3" fmla="*/ 31 h 170"/>
                <a:gd name="T4" fmla="*/ 43 w 104"/>
                <a:gd name="T5" fmla="*/ 31 h 170"/>
                <a:gd name="T6" fmla="*/ 43 w 104"/>
                <a:gd name="T7" fmla="*/ 67 h 170"/>
                <a:gd name="T8" fmla="*/ 98 w 104"/>
                <a:gd name="T9" fmla="*/ 67 h 170"/>
                <a:gd name="T10" fmla="*/ 98 w 104"/>
                <a:gd name="T11" fmla="*/ 99 h 170"/>
                <a:gd name="T12" fmla="*/ 43 w 104"/>
                <a:gd name="T13" fmla="*/ 99 h 170"/>
                <a:gd name="T14" fmla="*/ 43 w 104"/>
                <a:gd name="T15" fmla="*/ 139 h 170"/>
                <a:gd name="T16" fmla="*/ 104 w 104"/>
                <a:gd name="T17" fmla="*/ 139 h 170"/>
                <a:gd name="T18" fmla="*/ 104 w 104"/>
                <a:gd name="T19" fmla="*/ 170 h 170"/>
                <a:gd name="T20" fmla="*/ 0 w 104"/>
                <a:gd name="T21" fmla="*/ 170 h 170"/>
                <a:gd name="T22" fmla="*/ 0 w 104"/>
                <a:gd name="T23" fmla="*/ 0 h 170"/>
                <a:gd name="T24" fmla="*/ 104 w 104"/>
                <a:gd name="T2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0">
                  <a:moveTo>
                    <a:pt x="104" y="0"/>
                  </a:moveTo>
                  <a:lnTo>
                    <a:pt x="104" y="31"/>
                  </a:lnTo>
                  <a:lnTo>
                    <a:pt x="43" y="31"/>
                  </a:lnTo>
                  <a:lnTo>
                    <a:pt x="43" y="67"/>
                  </a:lnTo>
                  <a:lnTo>
                    <a:pt x="98" y="67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Freeform 65">
              <a:extLst>
                <a:ext uri="{FF2B5EF4-FFF2-40B4-BE49-F238E27FC236}">
                  <a16:creationId xmlns:a16="http://schemas.microsoft.com/office/drawing/2014/main" id="{FB8BFB85-34C2-45C7-8AF5-20890CE02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3688" y="5183188"/>
              <a:ext cx="82550" cy="85725"/>
            </a:xfrm>
            <a:custGeom>
              <a:avLst/>
              <a:gdLst>
                <a:gd name="T0" fmla="*/ 25 w 169"/>
                <a:gd name="T1" fmla="*/ 150 h 175"/>
                <a:gd name="T2" fmla="*/ 0 w 169"/>
                <a:gd name="T3" fmla="*/ 88 h 175"/>
                <a:gd name="T4" fmla="*/ 25 w 169"/>
                <a:gd name="T5" fmla="*/ 25 h 175"/>
                <a:gd name="T6" fmla="*/ 88 w 169"/>
                <a:gd name="T7" fmla="*/ 0 h 175"/>
                <a:gd name="T8" fmla="*/ 138 w 169"/>
                <a:gd name="T9" fmla="*/ 15 h 175"/>
                <a:gd name="T10" fmla="*/ 169 w 169"/>
                <a:gd name="T11" fmla="*/ 57 h 175"/>
                <a:gd name="T12" fmla="*/ 119 w 169"/>
                <a:gd name="T13" fmla="*/ 57 h 175"/>
                <a:gd name="T14" fmla="*/ 88 w 169"/>
                <a:gd name="T15" fmla="*/ 38 h 175"/>
                <a:gd name="T16" fmla="*/ 54 w 169"/>
                <a:gd name="T17" fmla="*/ 52 h 175"/>
                <a:gd name="T18" fmla="*/ 42 w 169"/>
                <a:gd name="T19" fmla="*/ 88 h 175"/>
                <a:gd name="T20" fmla="*/ 54 w 169"/>
                <a:gd name="T21" fmla="*/ 124 h 175"/>
                <a:gd name="T22" fmla="*/ 88 w 169"/>
                <a:gd name="T23" fmla="*/ 138 h 175"/>
                <a:gd name="T24" fmla="*/ 119 w 169"/>
                <a:gd name="T25" fmla="*/ 119 h 175"/>
                <a:gd name="T26" fmla="*/ 169 w 169"/>
                <a:gd name="T27" fmla="*/ 119 h 175"/>
                <a:gd name="T28" fmla="*/ 138 w 169"/>
                <a:gd name="T29" fmla="*/ 160 h 175"/>
                <a:gd name="T30" fmla="*/ 88 w 169"/>
                <a:gd name="T31" fmla="*/ 175 h 175"/>
                <a:gd name="T32" fmla="*/ 25 w 169"/>
                <a:gd name="T33" fmla="*/ 15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9" h="175">
                  <a:moveTo>
                    <a:pt x="25" y="150"/>
                  </a:moveTo>
                  <a:cubicBezTo>
                    <a:pt x="8" y="134"/>
                    <a:pt x="0" y="113"/>
                    <a:pt x="0" y="88"/>
                  </a:cubicBezTo>
                  <a:cubicBezTo>
                    <a:pt x="0" y="63"/>
                    <a:pt x="9" y="42"/>
                    <a:pt x="25" y="25"/>
                  </a:cubicBezTo>
                  <a:cubicBezTo>
                    <a:pt x="43" y="9"/>
                    <a:pt x="63" y="0"/>
                    <a:pt x="88" y="0"/>
                  </a:cubicBezTo>
                  <a:cubicBezTo>
                    <a:pt x="107" y="0"/>
                    <a:pt x="124" y="5"/>
                    <a:pt x="138" y="15"/>
                  </a:cubicBezTo>
                  <a:cubicBezTo>
                    <a:pt x="153" y="25"/>
                    <a:pt x="163" y="39"/>
                    <a:pt x="169" y="57"/>
                  </a:cubicBezTo>
                  <a:lnTo>
                    <a:pt x="119" y="57"/>
                  </a:lnTo>
                  <a:cubicBezTo>
                    <a:pt x="113" y="44"/>
                    <a:pt x="103" y="38"/>
                    <a:pt x="88" y="38"/>
                  </a:cubicBezTo>
                  <a:cubicBezTo>
                    <a:pt x="74" y="38"/>
                    <a:pt x="63" y="43"/>
                    <a:pt x="54" y="52"/>
                  </a:cubicBezTo>
                  <a:cubicBezTo>
                    <a:pt x="45" y="60"/>
                    <a:pt x="42" y="73"/>
                    <a:pt x="42" y="88"/>
                  </a:cubicBezTo>
                  <a:cubicBezTo>
                    <a:pt x="42" y="103"/>
                    <a:pt x="45" y="114"/>
                    <a:pt x="54" y="124"/>
                  </a:cubicBezTo>
                  <a:cubicBezTo>
                    <a:pt x="63" y="133"/>
                    <a:pt x="74" y="138"/>
                    <a:pt x="88" y="138"/>
                  </a:cubicBezTo>
                  <a:cubicBezTo>
                    <a:pt x="102" y="138"/>
                    <a:pt x="113" y="132"/>
                    <a:pt x="119" y="119"/>
                  </a:cubicBezTo>
                  <a:lnTo>
                    <a:pt x="169" y="119"/>
                  </a:lnTo>
                  <a:cubicBezTo>
                    <a:pt x="163" y="137"/>
                    <a:pt x="153" y="150"/>
                    <a:pt x="138" y="160"/>
                  </a:cubicBezTo>
                  <a:cubicBezTo>
                    <a:pt x="123" y="170"/>
                    <a:pt x="107" y="175"/>
                    <a:pt x="88" y="175"/>
                  </a:cubicBezTo>
                  <a:cubicBezTo>
                    <a:pt x="64" y="175"/>
                    <a:pt x="43" y="167"/>
                    <a:pt x="25" y="1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Freeform 66">
              <a:extLst>
                <a:ext uri="{FF2B5EF4-FFF2-40B4-BE49-F238E27FC236}">
                  <a16:creationId xmlns:a16="http://schemas.microsoft.com/office/drawing/2014/main" id="{94BFC3B1-D15C-4DA0-B2EE-AC85477047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8938" y="5184776"/>
              <a:ext cx="73025" cy="82550"/>
            </a:xfrm>
            <a:custGeom>
              <a:avLst/>
              <a:gdLst>
                <a:gd name="T0" fmla="*/ 107 w 148"/>
                <a:gd name="T1" fmla="*/ 0 h 171"/>
                <a:gd name="T2" fmla="*/ 148 w 148"/>
                <a:gd name="T3" fmla="*/ 0 h 171"/>
                <a:gd name="T4" fmla="*/ 148 w 148"/>
                <a:gd name="T5" fmla="*/ 171 h 171"/>
                <a:gd name="T6" fmla="*/ 107 w 148"/>
                <a:gd name="T7" fmla="*/ 171 h 171"/>
                <a:gd name="T8" fmla="*/ 107 w 148"/>
                <a:gd name="T9" fmla="*/ 100 h 171"/>
                <a:gd name="T10" fmla="*/ 41 w 148"/>
                <a:gd name="T11" fmla="*/ 100 h 171"/>
                <a:gd name="T12" fmla="*/ 41 w 148"/>
                <a:gd name="T13" fmla="*/ 171 h 171"/>
                <a:gd name="T14" fmla="*/ 0 w 148"/>
                <a:gd name="T15" fmla="*/ 171 h 171"/>
                <a:gd name="T16" fmla="*/ 0 w 148"/>
                <a:gd name="T17" fmla="*/ 0 h 171"/>
                <a:gd name="T18" fmla="*/ 41 w 148"/>
                <a:gd name="T19" fmla="*/ 0 h 171"/>
                <a:gd name="T20" fmla="*/ 41 w 148"/>
                <a:gd name="T21" fmla="*/ 69 h 171"/>
                <a:gd name="T22" fmla="*/ 107 w 148"/>
                <a:gd name="T23" fmla="*/ 69 h 171"/>
                <a:gd name="T24" fmla="*/ 107 w 148"/>
                <a:gd name="T25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171">
                  <a:moveTo>
                    <a:pt x="107" y="0"/>
                  </a:moveTo>
                  <a:lnTo>
                    <a:pt x="148" y="0"/>
                  </a:lnTo>
                  <a:lnTo>
                    <a:pt x="148" y="171"/>
                  </a:lnTo>
                  <a:lnTo>
                    <a:pt x="107" y="171"/>
                  </a:lnTo>
                  <a:lnTo>
                    <a:pt x="107" y="100"/>
                  </a:lnTo>
                  <a:lnTo>
                    <a:pt x="41" y="100"/>
                  </a:lnTo>
                  <a:lnTo>
                    <a:pt x="41" y="171"/>
                  </a:lnTo>
                  <a:lnTo>
                    <a:pt x="0" y="171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69"/>
                  </a:lnTo>
                  <a:lnTo>
                    <a:pt x="107" y="69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67">
              <a:extLst>
                <a:ext uri="{FF2B5EF4-FFF2-40B4-BE49-F238E27FC236}">
                  <a16:creationId xmlns:a16="http://schemas.microsoft.com/office/drawing/2014/main" id="{40829A87-5375-495E-8D1B-8AB8F5E83A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9426" y="5184776"/>
              <a:ext cx="74613" cy="82550"/>
            </a:xfrm>
            <a:custGeom>
              <a:avLst/>
              <a:gdLst>
                <a:gd name="T0" fmla="*/ 111 w 152"/>
                <a:gd name="T1" fmla="*/ 0 h 171"/>
                <a:gd name="T2" fmla="*/ 152 w 152"/>
                <a:gd name="T3" fmla="*/ 0 h 171"/>
                <a:gd name="T4" fmla="*/ 152 w 152"/>
                <a:gd name="T5" fmla="*/ 171 h 171"/>
                <a:gd name="T6" fmla="*/ 111 w 152"/>
                <a:gd name="T7" fmla="*/ 171 h 171"/>
                <a:gd name="T8" fmla="*/ 41 w 152"/>
                <a:gd name="T9" fmla="*/ 64 h 171"/>
                <a:gd name="T10" fmla="*/ 41 w 152"/>
                <a:gd name="T11" fmla="*/ 171 h 171"/>
                <a:gd name="T12" fmla="*/ 0 w 152"/>
                <a:gd name="T13" fmla="*/ 171 h 171"/>
                <a:gd name="T14" fmla="*/ 0 w 152"/>
                <a:gd name="T15" fmla="*/ 0 h 171"/>
                <a:gd name="T16" fmla="*/ 41 w 152"/>
                <a:gd name="T17" fmla="*/ 0 h 171"/>
                <a:gd name="T18" fmla="*/ 111 w 152"/>
                <a:gd name="T19" fmla="*/ 107 h 171"/>
                <a:gd name="T20" fmla="*/ 111 w 152"/>
                <a:gd name="T21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2" h="171">
                  <a:moveTo>
                    <a:pt x="111" y="0"/>
                  </a:moveTo>
                  <a:lnTo>
                    <a:pt x="152" y="0"/>
                  </a:lnTo>
                  <a:lnTo>
                    <a:pt x="152" y="171"/>
                  </a:lnTo>
                  <a:lnTo>
                    <a:pt x="111" y="171"/>
                  </a:lnTo>
                  <a:lnTo>
                    <a:pt x="41" y="64"/>
                  </a:lnTo>
                  <a:lnTo>
                    <a:pt x="41" y="171"/>
                  </a:lnTo>
                  <a:lnTo>
                    <a:pt x="0" y="171"/>
                  </a:lnTo>
                  <a:lnTo>
                    <a:pt x="0" y="0"/>
                  </a:lnTo>
                  <a:lnTo>
                    <a:pt x="41" y="0"/>
                  </a:lnTo>
                  <a:lnTo>
                    <a:pt x="111" y="107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Freeform 68">
              <a:extLst>
                <a:ext uri="{FF2B5EF4-FFF2-40B4-BE49-F238E27FC236}">
                  <a16:creationId xmlns:a16="http://schemas.microsoft.com/office/drawing/2014/main" id="{C7CE9AA5-F78C-4C25-8A49-382AB94511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18326" y="5183188"/>
              <a:ext cx="85725" cy="85725"/>
            </a:xfrm>
            <a:custGeom>
              <a:avLst/>
              <a:gdLst>
                <a:gd name="T0" fmla="*/ 25 w 175"/>
                <a:gd name="T1" fmla="*/ 150 h 175"/>
                <a:gd name="T2" fmla="*/ 0 w 175"/>
                <a:gd name="T3" fmla="*/ 88 h 175"/>
                <a:gd name="T4" fmla="*/ 25 w 175"/>
                <a:gd name="T5" fmla="*/ 25 h 175"/>
                <a:gd name="T6" fmla="*/ 87 w 175"/>
                <a:gd name="T7" fmla="*/ 0 h 175"/>
                <a:gd name="T8" fmla="*/ 150 w 175"/>
                <a:gd name="T9" fmla="*/ 25 h 175"/>
                <a:gd name="T10" fmla="*/ 175 w 175"/>
                <a:gd name="T11" fmla="*/ 88 h 175"/>
                <a:gd name="T12" fmla="*/ 150 w 175"/>
                <a:gd name="T13" fmla="*/ 150 h 175"/>
                <a:gd name="T14" fmla="*/ 87 w 175"/>
                <a:gd name="T15" fmla="*/ 175 h 175"/>
                <a:gd name="T16" fmla="*/ 25 w 175"/>
                <a:gd name="T17" fmla="*/ 150 h 175"/>
                <a:gd name="T18" fmla="*/ 120 w 175"/>
                <a:gd name="T19" fmla="*/ 124 h 175"/>
                <a:gd name="T20" fmla="*/ 132 w 175"/>
                <a:gd name="T21" fmla="*/ 88 h 175"/>
                <a:gd name="T22" fmla="*/ 120 w 175"/>
                <a:gd name="T23" fmla="*/ 52 h 175"/>
                <a:gd name="T24" fmla="*/ 87 w 175"/>
                <a:gd name="T25" fmla="*/ 38 h 175"/>
                <a:gd name="T26" fmla="*/ 55 w 175"/>
                <a:gd name="T27" fmla="*/ 52 h 175"/>
                <a:gd name="T28" fmla="*/ 42 w 175"/>
                <a:gd name="T29" fmla="*/ 88 h 175"/>
                <a:gd name="T30" fmla="*/ 55 w 175"/>
                <a:gd name="T31" fmla="*/ 124 h 175"/>
                <a:gd name="T32" fmla="*/ 87 w 175"/>
                <a:gd name="T33" fmla="*/ 138 h 175"/>
                <a:gd name="T34" fmla="*/ 120 w 175"/>
                <a:gd name="T35" fmla="*/ 12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175">
                  <a:moveTo>
                    <a:pt x="25" y="150"/>
                  </a:moveTo>
                  <a:cubicBezTo>
                    <a:pt x="7" y="134"/>
                    <a:pt x="0" y="113"/>
                    <a:pt x="0" y="88"/>
                  </a:cubicBezTo>
                  <a:cubicBezTo>
                    <a:pt x="0" y="63"/>
                    <a:pt x="8" y="42"/>
                    <a:pt x="25" y="25"/>
                  </a:cubicBezTo>
                  <a:cubicBezTo>
                    <a:pt x="42" y="9"/>
                    <a:pt x="62" y="0"/>
                    <a:pt x="87" y="0"/>
                  </a:cubicBezTo>
                  <a:cubicBezTo>
                    <a:pt x="112" y="0"/>
                    <a:pt x="132" y="9"/>
                    <a:pt x="150" y="25"/>
                  </a:cubicBezTo>
                  <a:cubicBezTo>
                    <a:pt x="166" y="42"/>
                    <a:pt x="175" y="63"/>
                    <a:pt x="175" y="88"/>
                  </a:cubicBezTo>
                  <a:cubicBezTo>
                    <a:pt x="175" y="113"/>
                    <a:pt x="166" y="134"/>
                    <a:pt x="150" y="150"/>
                  </a:cubicBezTo>
                  <a:cubicBezTo>
                    <a:pt x="133" y="167"/>
                    <a:pt x="112" y="175"/>
                    <a:pt x="87" y="175"/>
                  </a:cubicBezTo>
                  <a:cubicBezTo>
                    <a:pt x="62" y="175"/>
                    <a:pt x="42" y="168"/>
                    <a:pt x="25" y="150"/>
                  </a:cubicBezTo>
                  <a:close/>
                  <a:moveTo>
                    <a:pt x="120" y="124"/>
                  </a:moveTo>
                  <a:cubicBezTo>
                    <a:pt x="128" y="115"/>
                    <a:pt x="132" y="103"/>
                    <a:pt x="132" y="88"/>
                  </a:cubicBezTo>
                  <a:cubicBezTo>
                    <a:pt x="132" y="73"/>
                    <a:pt x="128" y="62"/>
                    <a:pt x="120" y="52"/>
                  </a:cubicBezTo>
                  <a:cubicBezTo>
                    <a:pt x="111" y="43"/>
                    <a:pt x="101" y="38"/>
                    <a:pt x="87" y="38"/>
                  </a:cubicBezTo>
                  <a:cubicBezTo>
                    <a:pt x="73" y="38"/>
                    <a:pt x="62" y="43"/>
                    <a:pt x="55" y="52"/>
                  </a:cubicBezTo>
                  <a:cubicBezTo>
                    <a:pt x="46" y="60"/>
                    <a:pt x="42" y="73"/>
                    <a:pt x="42" y="88"/>
                  </a:cubicBezTo>
                  <a:cubicBezTo>
                    <a:pt x="42" y="103"/>
                    <a:pt x="46" y="114"/>
                    <a:pt x="55" y="124"/>
                  </a:cubicBezTo>
                  <a:cubicBezTo>
                    <a:pt x="63" y="133"/>
                    <a:pt x="73" y="138"/>
                    <a:pt x="87" y="138"/>
                  </a:cubicBezTo>
                  <a:cubicBezTo>
                    <a:pt x="101" y="137"/>
                    <a:pt x="111" y="133"/>
                    <a:pt x="120" y="124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Freeform 69">
              <a:extLst>
                <a:ext uri="{FF2B5EF4-FFF2-40B4-BE49-F238E27FC236}">
                  <a16:creationId xmlns:a16="http://schemas.microsoft.com/office/drawing/2014/main" id="{639AC00A-FDB3-4DB8-A7E1-BE7FD2683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6751" y="5184776"/>
              <a:ext cx="44450" cy="82550"/>
            </a:xfrm>
            <a:custGeom>
              <a:avLst/>
              <a:gdLst>
                <a:gd name="T0" fmla="*/ 1 w 93"/>
                <a:gd name="T1" fmla="*/ 0 h 170"/>
                <a:gd name="T2" fmla="*/ 42 w 93"/>
                <a:gd name="T3" fmla="*/ 0 h 170"/>
                <a:gd name="T4" fmla="*/ 42 w 93"/>
                <a:gd name="T5" fmla="*/ 139 h 170"/>
                <a:gd name="T6" fmla="*/ 93 w 93"/>
                <a:gd name="T7" fmla="*/ 139 h 170"/>
                <a:gd name="T8" fmla="*/ 93 w 93"/>
                <a:gd name="T9" fmla="*/ 170 h 170"/>
                <a:gd name="T10" fmla="*/ 0 w 93"/>
                <a:gd name="T11" fmla="*/ 170 h 170"/>
                <a:gd name="T12" fmla="*/ 0 w 93"/>
                <a:gd name="T13" fmla="*/ 0 h 170"/>
                <a:gd name="T14" fmla="*/ 1 w 93"/>
                <a:gd name="T1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" h="170">
                  <a:moveTo>
                    <a:pt x="1" y="0"/>
                  </a:moveTo>
                  <a:lnTo>
                    <a:pt x="42" y="0"/>
                  </a:lnTo>
                  <a:lnTo>
                    <a:pt x="42" y="139"/>
                  </a:lnTo>
                  <a:lnTo>
                    <a:pt x="93" y="139"/>
                  </a:lnTo>
                  <a:lnTo>
                    <a:pt x="93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Freeform 70">
              <a:extLst>
                <a:ext uri="{FF2B5EF4-FFF2-40B4-BE49-F238E27FC236}">
                  <a16:creationId xmlns:a16="http://schemas.microsoft.com/office/drawing/2014/main" id="{D79C6A9B-64BD-44B1-BF3A-D2AE61403D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69138" y="5183188"/>
              <a:ext cx="85725" cy="85725"/>
            </a:xfrm>
            <a:custGeom>
              <a:avLst/>
              <a:gdLst>
                <a:gd name="T0" fmla="*/ 25 w 175"/>
                <a:gd name="T1" fmla="*/ 150 h 175"/>
                <a:gd name="T2" fmla="*/ 0 w 175"/>
                <a:gd name="T3" fmla="*/ 88 h 175"/>
                <a:gd name="T4" fmla="*/ 25 w 175"/>
                <a:gd name="T5" fmla="*/ 25 h 175"/>
                <a:gd name="T6" fmla="*/ 88 w 175"/>
                <a:gd name="T7" fmla="*/ 0 h 175"/>
                <a:gd name="T8" fmla="*/ 150 w 175"/>
                <a:gd name="T9" fmla="*/ 25 h 175"/>
                <a:gd name="T10" fmla="*/ 175 w 175"/>
                <a:gd name="T11" fmla="*/ 88 h 175"/>
                <a:gd name="T12" fmla="*/ 150 w 175"/>
                <a:gd name="T13" fmla="*/ 150 h 175"/>
                <a:gd name="T14" fmla="*/ 88 w 175"/>
                <a:gd name="T15" fmla="*/ 175 h 175"/>
                <a:gd name="T16" fmla="*/ 25 w 175"/>
                <a:gd name="T17" fmla="*/ 150 h 175"/>
                <a:gd name="T18" fmla="*/ 120 w 175"/>
                <a:gd name="T19" fmla="*/ 124 h 175"/>
                <a:gd name="T20" fmla="*/ 133 w 175"/>
                <a:gd name="T21" fmla="*/ 88 h 175"/>
                <a:gd name="T22" fmla="*/ 120 w 175"/>
                <a:gd name="T23" fmla="*/ 52 h 175"/>
                <a:gd name="T24" fmla="*/ 88 w 175"/>
                <a:gd name="T25" fmla="*/ 38 h 175"/>
                <a:gd name="T26" fmla="*/ 55 w 175"/>
                <a:gd name="T27" fmla="*/ 52 h 175"/>
                <a:gd name="T28" fmla="*/ 43 w 175"/>
                <a:gd name="T29" fmla="*/ 88 h 175"/>
                <a:gd name="T30" fmla="*/ 55 w 175"/>
                <a:gd name="T31" fmla="*/ 124 h 175"/>
                <a:gd name="T32" fmla="*/ 88 w 175"/>
                <a:gd name="T33" fmla="*/ 138 h 175"/>
                <a:gd name="T34" fmla="*/ 120 w 175"/>
                <a:gd name="T35" fmla="*/ 12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175">
                  <a:moveTo>
                    <a:pt x="25" y="150"/>
                  </a:moveTo>
                  <a:cubicBezTo>
                    <a:pt x="8" y="134"/>
                    <a:pt x="0" y="113"/>
                    <a:pt x="0" y="88"/>
                  </a:cubicBezTo>
                  <a:cubicBezTo>
                    <a:pt x="0" y="63"/>
                    <a:pt x="9" y="42"/>
                    <a:pt x="25" y="25"/>
                  </a:cubicBezTo>
                  <a:cubicBezTo>
                    <a:pt x="43" y="9"/>
                    <a:pt x="63" y="0"/>
                    <a:pt x="88" y="0"/>
                  </a:cubicBezTo>
                  <a:cubicBezTo>
                    <a:pt x="113" y="0"/>
                    <a:pt x="133" y="9"/>
                    <a:pt x="150" y="25"/>
                  </a:cubicBezTo>
                  <a:cubicBezTo>
                    <a:pt x="167" y="42"/>
                    <a:pt x="175" y="63"/>
                    <a:pt x="175" y="88"/>
                  </a:cubicBezTo>
                  <a:cubicBezTo>
                    <a:pt x="175" y="113"/>
                    <a:pt x="167" y="134"/>
                    <a:pt x="150" y="150"/>
                  </a:cubicBezTo>
                  <a:cubicBezTo>
                    <a:pt x="134" y="167"/>
                    <a:pt x="113" y="175"/>
                    <a:pt x="88" y="175"/>
                  </a:cubicBezTo>
                  <a:cubicBezTo>
                    <a:pt x="63" y="175"/>
                    <a:pt x="42" y="168"/>
                    <a:pt x="25" y="150"/>
                  </a:cubicBezTo>
                  <a:close/>
                  <a:moveTo>
                    <a:pt x="120" y="124"/>
                  </a:moveTo>
                  <a:cubicBezTo>
                    <a:pt x="129" y="115"/>
                    <a:pt x="133" y="103"/>
                    <a:pt x="133" y="88"/>
                  </a:cubicBezTo>
                  <a:cubicBezTo>
                    <a:pt x="133" y="73"/>
                    <a:pt x="129" y="62"/>
                    <a:pt x="120" y="52"/>
                  </a:cubicBezTo>
                  <a:cubicBezTo>
                    <a:pt x="112" y="43"/>
                    <a:pt x="102" y="38"/>
                    <a:pt x="88" y="38"/>
                  </a:cubicBezTo>
                  <a:cubicBezTo>
                    <a:pt x="74" y="38"/>
                    <a:pt x="63" y="43"/>
                    <a:pt x="55" y="52"/>
                  </a:cubicBezTo>
                  <a:cubicBezTo>
                    <a:pt x="47" y="60"/>
                    <a:pt x="43" y="73"/>
                    <a:pt x="43" y="88"/>
                  </a:cubicBezTo>
                  <a:cubicBezTo>
                    <a:pt x="43" y="103"/>
                    <a:pt x="47" y="114"/>
                    <a:pt x="55" y="124"/>
                  </a:cubicBezTo>
                  <a:cubicBezTo>
                    <a:pt x="64" y="133"/>
                    <a:pt x="74" y="138"/>
                    <a:pt x="88" y="138"/>
                  </a:cubicBezTo>
                  <a:cubicBezTo>
                    <a:pt x="100" y="137"/>
                    <a:pt x="112" y="133"/>
                    <a:pt x="120" y="124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Freeform 71">
              <a:extLst>
                <a:ext uri="{FF2B5EF4-FFF2-40B4-BE49-F238E27FC236}">
                  <a16:creationId xmlns:a16="http://schemas.microsoft.com/office/drawing/2014/main" id="{B7920343-AE9E-4CF9-9AC9-AE44C1BF2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2801" y="5183188"/>
              <a:ext cx="82550" cy="85725"/>
            </a:xfrm>
            <a:custGeom>
              <a:avLst/>
              <a:gdLst>
                <a:gd name="T0" fmla="*/ 25 w 168"/>
                <a:gd name="T1" fmla="*/ 150 h 177"/>
                <a:gd name="T2" fmla="*/ 0 w 168"/>
                <a:gd name="T3" fmla="*/ 88 h 177"/>
                <a:gd name="T4" fmla="*/ 25 w 168"/>
                <a:gd name="T5" fmla="*/ 25 h 177"/>
                <a:gd name="T6" fmla="*/ 87 w 168"/>
                <a:gd name="T7" fmla="*/ 0 h 177"/>
                <a:gd name="T8" fmla="*/ 137 w 168"/>
                <a:gd name="T9" fmla="*/ 15 h 177"/>
                <a:gd name="T10" fmla="*/ 168 w 168"/>
                <a:gd name="T11" fmla="*/ 57 h 177"/>
                <a:gd name="T12" fmla="*/ 118 w 168"/>
                <a:gd name="T13" fmla="*/ 57 h 177"/>
                <a:gd name="T14" fmla="*/ 87 w 168"/>
                <a:gd name="T15" fmla="*/ 38 h 177"/>
                <a:gd name="T16" fmla="*/ 53 w 168"/>
                <a:gd name="T17" fmla="*/ 52 h 177"/>
                <a:gd name="T18" fmla="*/ 41 w 168"/>
                <a:gd name="T19" fmla="*/ 88 h 177"/>
                <a:gd name="T20" fmla="*/ 53 w 168"/>
                <a:gd name="T21" fmla="*/ 124 h 177"/>
                <a:gd name="T22" fmla="*/ 86 w 168"/>
                <a:gd name="T23" fmla="*/ 138 h 177"/>
                <a:gd name="T24" fmla="*/ 110 w 168"/>
                <a:gd name="T25" fmla="*/ 130 h 177"/>
                <a:gd name="T26" fmla="*/ 122 w 168"/>
                <a:gd name="T27" fmla="*/ 110 h 177"/>
                <a:gd name="T28" fmla="*/ 73 w 168"/>
                <a:gd name="T29" fmla="*/ 110 h 177"/>
                <a:gd name="T30" fmla="*/ 73 w 168"/>
                <a:gd name="T31" fmla="*/ 79 h 177"/>
                <a:gd name="T32" fmla="*/ 166 w 168"/>
                <a:gd name="T33" fmla="*/ 79 h 177"/>
                <a:gd name="T34" fmla="*/ 166 w 168"/>
                <a:gd name="T35" fmla="*/ 110 h 177"/>
                <a:gd name="T36" fmla="*/ 141 w 168"/>
                <a:gd name="T37" fmla="*/ 154 h 177"/>
                <a:gd name="T38" fmla="*/ 116 w 168"/>
                <a:gd name="T39" fmla="*/ 170 h 177"/>
                <a:gd name="T40" fmla="*/ 85 w 168"/>
                <a:gd name="T41" fmla="*/ 177 h 177"/>
                <a:gd name="T42" fmla="*/ 25 w 168"/>
                <a:gd name="T43" fmla="*/ 15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8" h="177">
                  <a:moveTo>
                    <a:pt x="25" y="150"/>
                  </a:moveTo>
                  <a:cubicBezTo>
                    <a:pt x="7" y="134"/>
                    <a:pt x="0" y="113"/>
                    <a:pt x="0" y="88"/>
                  </a:cubicBezTo>
                  <a:cubicBezTo>
                    <a:pt x="0" y="63"/>
                    <a:pt x="8" y="42"/>
                    <a:pt x="25" y="25"/>
                  </a:cubicBezTo>
                  <a:cubicBezTo>
                    <a:pt x="42" y="9"/>
                    <a:pt x="62" y="0"/>
                    <a:pt x="87" y="0"/>
                  </a:cubicBezTo>
                  <a:cubicBezTo>
                    <a:pt x="106" y="0"/>
                    <a:pt x="123" y="5"/>
                    <a:pt x="137" y="15"/>
                  </a:cubicBezTo>
                  <a:cubicBezTo>
                    <a:pt x="152" y="25"/>
                    <a:pt x="162" y="39"/>
                    <a:pt x="168" y="57"/>
                  </a:cubicBezTo>
                  <a:lnTo>
                    <a:pt x="118" y="57"/>
                  </a:lnTo>
                  <a:cubicBezTo>
                    <a:pt x="112" y="44"/>
                    <a:pt x="102" y="38"/>
                    <a:pt x="87" y="38"/>
                  </a:cubicBezTo>
                  <a:cubicBezTo>
                    <a:pt x="73" y="38"/>
                    <a:pt x="62" y="43"/>
                    <a:pt x="53" y="52"/>
                  </a:cubicBezTo>
                  <a:cubicBezTo>
                    <a:pt x="45" y="60"/>
                    <a:pt x="41" y="73"/>
                    <a:pt x="41" y="88"/>
                  </a:cubicBezTo>
                  <a:cubicBezTo>
                    <a:pt x="41" y="103"/>
                    <a:pt x="45" y="114"/>
                    <a:pt x="53" y="124"/>
                  </a:cubicBezTo>
                  <a:cubicBezTo>
                    <a:pt x="62" y="133"/>
                    <a:pt x="72" y="138"/>
                    <a:pt x="86" y="138"/>
                  </a:cubicBezTo>
                  <a:cubicBezTo>
                    <a:pt x="96" y="138"/>
                    <a:pt x="103" y="135"/>
                    <a:pt x="110" y="130"/>
                  </a:cubicBezTo>
                  <a:cubicBezTo>
                    <a:pt x="116" y="125"/>
                    <a:pt x="120" y="119"/>
                    <a:pt x="122" y="110"/>
                  </a:cubicBezTo>
                  <a:lnTo>
                    <a:pt x="73" y="110"/>
                  </a:lnTo>
                  <a:lnTo>
                    <a:pt x="73" y="79"/>
                  </a:lnTo>
                  <a:lnTo>
                    <a:pt x="166" y="79"/>
                  </a:lnTo>
                  <a:lnTo>
                    <a:pt x="166" y="110"/>
                  </a:lnTo>
                  <a:cubicBezTo>
                    <a:pt x="163" y="125"/>
                    <a:pt x="155" y="140"/>
                    <a:pt x="141" y="154"/>
                  </a:cubicBezTo>
                  <a:cubicBezTo>
                    <a:pt x="135" y="160"/>
                    <a:pt x="126" y="165"/>
                    <a:pt x="116" y="170"/>
                  </a:cubicBezTo>
                  <a:cubicBezTo>
                    <a:pt x="106" y="174"/>
                    <a:pt x="96" y="177"/>
                    <a:pt x="85" y="177"/>
                  </a:cubicBezTo>
                  <a:cubicBezTo>
                    <a:pt x="62" y="175"/>
                    <a:pt x="42" y="167"/>
                    <a:pt x="25" y="1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Rectangle 72">
              <a:extLst>
                <a:ext uri="{FF2B5EF4-FFF2-40B4-BE49-F238E27FC236}">
                  <a16:creationId xmlns:a16="http://schemas.microsoft.com/office/drawing/2014/main" id="{CC609E52-D8D3-459C-A18A-31274A16B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8051" y="5184776"/>
              <a:ext cx="20638" cy="82550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Freeform 73">
              <a:extLst>
                <a:ext uri="{FF2B5EF4-FFF2-40B4-BE49-F238E27FC236}">
                  <a16:creationId xmlns:a16="http://schemas.microsoft.com/office/drawing/2014/main" id="{447D71A2-214C-45AF-B2DD-D91BFA1A2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6151" y="5184776"/>
              <a:ext cx="50800" cy="82550"/>
            </a:xfrm>
            <a:custGeom>
              <a:avLst/>
              <a:gdLst>
                <a:gd name="T0" fmla="*/ 104 w 104"/>
                <a:gd name="T1" fmla="*/ 0 h 170"/>
                <a:gd name="T2" fmla="*/ 104 w 104"/>
                <a:gd name="T3" fmla="*/ 31 h 170"/>
                <a:gd name="T4" fmla="*/ 43 w 104"/>
                <a:gd name="T5" fmla="*/ 31 h 170"/>
                <a:gd name="T6" fmla="*/ 43 w 104"/>
                <a:gd name="T7" fmla="*/ 67 h 170"/>
                <a:gd name="T8" fmla="*/ 98 w 104"/>
                <a:gd name="T9" fmla="*/ 67 h 170"/>
                <a:gd name="T10" fmla="*/ 98 w 104"/>
                <a:gd name="T11" fmla="*/ 99 h 170"/>
                <a:gd name="T12" fmla="*/ 43 w 104"/>
                <a:gd name="T13" fmla="*/ 99 h 170"/>
                <a:gd name="T14" fmla="*/ 43 w 104"/>
                <a:gd name="T15" fmla="*/ 139 h 170"/>
                <a:gd name="T16" fmla="*/ 104 w 104"/>
                <a:gd name="T17" fmla="*/ 139 h 170"/>
                <a:gd name="T18" fmla="*/ 104 w 104"/>
                <a:gd name="T19" fmla="*/ 170 h 170"/>
                <a:gd name="T20" fmla="*/ 0 w 104"/>
                <a:gd name="T21" fmla="*/ 170 h 170"/>
                <a:gd name="T22" fmla="*/ 0 w 104"/>
                <a:gd name="T23" fmla="*/ 0 h 170"/>
                <a:gd name="T24" fmla="*/ 104 w 104"/>
                <a:gd name="T2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0">
                  <a:moveTo>
                    <a:pt x="104" y="0"/>
                  </a:moveTo>
                  <a:lnTo>
                    <a:pt x="104" y="31"/>
                  </a:lnTo>
                  <a:lnTo>
                    <a:pt x="43" y="31"/>
                  </a:lnTo>
                  <a:lnTo>
                    <a:pt x="43" y="67"/>
                  </a:lnTo>
                  <a:lnTo>
                    <a:pt x="98" y="67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29393977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8538667-5CEF-40D4-BB4B-73F5027F8451}"/>
              </a:ext>
            </a:extLst>
          </p:cNvPr>
          <p:cNvSpPr/>
          <p:nvPr userDrawn="1"/>
        </p:nvSpPr>
        <p:spPr>
          <a:xfrm>
            <a:off x="518198" y="466725"/>
            <a:ext cx="11445201" cy="12710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47283E42-833D-4ED4-B08D-E59D79C3C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4732"/>
            <a:ext cx="11506200" cy="1260218"/>
          </a:xfrm>
          <a:solidFill>
            <a:srgbClr val="A7358B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13185606-3890-4B8E-9299-0433A4EE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1694" y="6315868"/>
            <a:ext cx="6082506" cy="365125"/>
          </a:xfrm>
          <a:prstGeom prst="rect">
            <a:avLst/>
          </a:prstGeom>
        </p:spPr>
        <p:txBody>
          <a:bodyPr anchor="ctr" anchorCtr="0"/>
          <a:lstStyle>
            <a:lvl1pPr algn="l">
              <a:defRPr sz="1200">
                <a:solidFill>
                  <a:srgbClr val="C6C6C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Université d’Angers</a:t>
            </a:r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13B83DA9-F49E-4952-BC77-34F711FE9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638" y="6315868"/>
            <a:ext cx="563562" cy="365125"/>
          </a:xfrm>
          <a:prstGeom prst="rect">
            <a:avLst/>
          </a:prstGeom>
        </p:spPr>
        <p:txBody>
          <a:bodyPr anchor="ctr" anchorCtr="0"/>
          <a:lstStyle>
            <a:lvl1pPr algn="l">
              <a:defRPr sz="1200">
                <a:solidFill>
                  <a:srgbClr val="C6C6C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99402C8-AAF6-430C-9C4F-B768B719CBA8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F465C9FD-6AE8-4CBA-895C-42B8AB1C47D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390053" y="5782233"/>
            <a:ext cx="3547947" cy="727085"/>
            <a:chOff x="5734051" y="4964113"/>
            <a:chExt cx="2060575" cy="422276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96FAD90C-3B6C-47E0-83E8-F50A337A64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34051" y="4964113"/>
              <a:ext cx="357188" cy="346075"/>
            </a:xfrm>
            <a:custGeom>
              <a:avLst/>
              <a:gdLst>
                <a:gd name="T0" fmla="*/ 246 w 730"/>
                <a:gd name="T1" fmla="*/ 20 h 708"/>
                <a:gd name="T2" fmla="*/ 29 w 730"/>
                <a:gd name="T3" fmla="*/ 247 h 708"/>
                <a:gd name="T4" fmla="*/ 197 w 730"/>
                <a:gd name="T5" fmla="*/ 91 h 708"/>
                <a:gd name="T6" fmla="*/ 562 w 730"/>
                <a:gd name="T7" fmla="*/ 298 h 708"/>
                <a:gd name="T8" fmla="*/ 140 w 730"/>
                <a:gd name="T9" fmla="*/ 423 h 708"/>
                <a:gd name="T10" fmla="*/ 105 w 730"/>
                <a:gd name="T11" fmla="*/ 387 h 708"/>
                <a:gd name="T12" fmla="*/ 169 w 730"/>
                <a:gd name="T13" fmla="*/ 456 h 708"/>
                <a:gd name="T14" fmla="*/ 722 w 730"/>
                <a:gd name="T15" fmla="*/ 293 h 708"/>
                <a:gd name="T16" fmla="*/ 246 w 730"/>
                <a:gd name="T17" fmla="*/ 20 h 708"/>
                <a:gd name="T18" fmla="*/ 659 w 730"/>
                <a:gd name="T19" fmla="*/ 262 h 708"/>
                <a:gd name="T20" fmla="*/ 619 w 730"/>
                <a:gd name="T21" fmla="*/ 262 h 708"/>
                <a:gd name="T22" fmla="*/ 619 w 730"/>
                <a:gd name="T23" fmla="*/ 382 h 708"/>
                <a:gd name="T24" fmla="*/ 659 w 730"/>
                <a:gd name="T25" fmla="*/ 382 h 708"/>
                <a:gd name="T26" fmla="*/ 659 w 730"/>
                <a:gd name="T27" fmla="*/ 422 h 708"/>
                <a:gd name="T28" fmla="*/ 619 w 730"/>
                <a:gd name="T29" fmla="*/ 422 h 708"/>
                <a:gd name="T30" fmla="*/ 602 w 730"/>
                <a:gd name="T31" fmla="*/ 420 h 708"/>
                <a:gd name="T32" fmla="*/ 590 w 730"/>
                <a:gd name="T33" fmla="*/ 411 h 708"/>
                <a:gd name="T34" fmla="*/ 581 w 730"/>
                <a:gd name="T35" fmla="*/ 398 h 708"/>
                <a:gd name="T36" fmla="*/ 579 w 730"/>
                <a:gd name="T37" fmla="*/ 382 h 708"/>
                <a:gd name="T38" fmla="*/ 579 w 730"/>
                <a:gd name="T39" fmla="*/ 165 h 708"/>
                <a:gd name="T40" fmla="*/ 619 w 730"/>
                <a:gd name="T41" fmla="*/ 165 h 708"/>
                <a:gd name="T42" fmla="*/ 619 w 730"/>
                <a:gd name="T43" fmla="*/ 222 h 708"/>
                <a:gd name="T44" fmla="*/ 659 w 730"/>
                <a:gd name="T45" fmla="*/ 222 h 708"/>
                <a:gd name="T46" fmla="*/ 659 w 730"/>
                <a:gd name="T47" fmla="*/ 262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30" h="708">
                  <a:moveTo>
                    <a:pt x="246" y="20"/>
                  </a:moveTo>
                  <a:cubicBezTo>
                    <a:pt x="65" y="32"/>
                    <a:pt x="0" y="128"/>
                    <a:pt x="29" y="247"/>
                  </a:cubicBezTo>
                  <a:cubicBezTo>
                    <a:pt x="16" y="165"/>
                    <a:pt x="67" y="100"/>
                    <a:pt x="197" y="91"/>
                  </a:cubicBezTo>
                  <a:cubicBezTo>
                    <a:pt x="417" y="75"/>
                    <a:pt x="567" y="155"/>
                    <a:pt x="562" y="298"/>
                  </a:cubicBezTo>
                  <a:cubicBezTo>
                    <a:pt x="556" y="448"/>
                    <a:pt x="346" y="616"/>
                    <a:pt x="140" y="423"/>
                  </a:cubicBezTo>
                  <a:cubicBezTo>
                    <a:pt x="127" y="412"/>
                    <a:pt x="116" y="400"/>
                    <a:pt x="105" y="387"/>
                  </a:cubicBezTo>
                  <a:cubicBezTo>
                    <a:pt x="124" y="411"/>
                    <a:pt x="145" y="433"/>
                    <a:pt x="169" y="456"/>
                  </a:cubicBezTo>
                  <a:cubicBezTo>
                    <a:pt x="439" y="708"/>
                    <a:pt x="715" y="488"/>
                    <a:pt x="722" y="293"/>
                  </a:cubicBezTo>
                  <a:cubicBezTo>
                    <a:pt x="730" y="105"/>
                    <a:pt x="534" y="0"/>
                    <a:pt x="246" y="20"/>
                  </a:cubicBezTo>
                  <a:close/>
                  <a:moveTo>
                    <a:pt x="659" y="262"/>
                  </a:moveTo>
                  <a:lnTo>
                    <a:pt x="619" y="262"/>
                  </a:lnTo>
                  <a:lnTo>
                    <a:pt x="619" y="382"/>
                  </a:lnTo>
                  <a:lnTo>
                    <a:pt x="659" y="382"/>
                  </a:lnTo>
                  <a:lnTo>
                    <a:pt x="659" y="422"/>
                  </a:lnTo>
                  <a:lnTo>
                    <a:pt x="619" y="422"/>
                  </a:lnTo>
                  <a:cubicBezTo>
                    <a:pt x="612" y="422"/>
                    <a:pt x="607" y="421"/>
                    <a:pt x="602" y="420"/>
                  </a:cubicBezTo>
                  <a:cubicBezTo>
                    <a:pt x="597" y="417"/>
                    <a:pt x="594" y="415"/>
                    <a:pt x="590" y="411"/>
                  </a:cubicBezTo>
                  <a:cubicBezTo>
                    <a:pt x="586" y="407"/>
                    <a:pt x="584" y="403"/>
                    <a:pt x="581" y="398"/>
                  </a:cubicBezTo>
                  <a:cubicBezTo>
                    <a:pt x="579" y="393"/>
                    <a:pt x="579" y="388"/>
                    <a:pt x="579" y="382"/>
                  </a:cubicBezTo>
                  <a:lnTo>
                    <a:pt x="579" y="165"/>
                  </a:lnTo>
                  <a:lnTo>
                    <a:pt x="619" y="165"/>
                  </a:lnTo>
                  <a:lnTo>
                    <a:pt x="619" y="222"/>
                  </a:lnTo>
                  <a:lnTo>
                    <a:pt x="659" y="222"/>
                  </a:lnTo>
                  <a:lnTo>
                    <a:pt x="659" y="262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AC0FF229-2AF9-4702-A498-988A6D1D7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22951" y="5259388"/>
              <a:ext cx="46038" cy="52388"/>
            </a:xfrm>
            <a:custGeom>
              <a:avLst/>
              <a:gdLst>
                <a:gd name="T0" fmla="*/ 76 w 95"/>
                <a:gd name="T1" fmla="*/ 16 h 105"/>
                <a:gd name="T2" fmla="*/ 19 w 95"/>
                <a:gd name="T3" fmla="*/ 16 h 105"/>
                <a:gd name="T4" fmla="*/ 19 w 95"/>
                <a:gd name="T5" fmla="*/ 41 h 105"/>
                <a:gd name="T6" fmla="*/ 76 w 95"/>
                <a:gd name="T7" fmla="*/ 41 h 105"/>
                <a:gd name="T8" fmla="*/ 76 w 95"/>
                <a:gd name="T9" fmla="*/ 16 h 105"/>
                <a:gd name="T10" fmla="*/ 95 w 95"/>
                <a:gd name="T11" fmla="*/ 105 h 105"/>
                <a:gd name="T12" fmla="*/ 76 w 95"/>
                <a:gd name="T13" fmla="*/ 105 h 105"/>
                <a:gd name="T14" fmla="*/ 76 w 95"/>
                <a:gd name="T15" fmla="*/ 57 h 105"/>
                <a:gd name="T16" fmla="*/ 19 w 95"/>
                <a:gd name="T17" fmla="*/ 57 h 105"/>
                <a:gd name="T18" fmla="*/ 19 w 95"/>
                <a:gd name="T19" fmla="*/ 105 h 105"/>
                <a:gd name="T20" fmla="*/ 0 w 95"/>
                <a:gd name="T21" fmla="*/ 105 h 105"/>
                <a:gd name="T22" fmla="*/ 0 w 95"/>
                <a:gd name="T23" fmla="*/ 16 h 105"/>
                <a:gd name="T24" fmla="*/ 5 w 95"/>
                <a:gd name="T25" fmla="*/ 5 h 105"/>
                <a:gd name="T26" fmla="*/ 19 w 95"/>
                <a:gd name="T27" fmla="*/ 0 h 105"/>
                <a:gd name="T28" fmla="*/ 76 w 95"/>
                <a:gd name="T29" fmla="*/ 0 h 105"/>
                <a:gd name="T30" fmla="*/ 89 w 95"/>
                <a:gd name="T31" fmla="*/ 5 h 105"/>
                <a:gd name="T32" fmla="*/ 95 w 95"/>
                <a:gd name="T33" fmla="*/ 16 h 105"/>
                <a:gd name="T34" fmla="*/ 95 w 95"/>
                <a:gd name="T3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5" h="105">
                  <a:moveTo>
                    <a:pt x="76" y="16"/>
                  </a:moveTo>
                  <a:lnTo>
                    <a:pt x="19" y="16"/>
                  </a:lnTo>
                  <a:lnTo>
                    <a:pt x="19" y="41"/>
                  </a:lnTo>
                  <a:lnTo>
                    <a:pt x="76" y="41"/>
                  </a:lnTo>
                  <a:lnTo>
                    <a:pt x="76" y="16"/>
                  </a:lnTo>
                  <a:close/>
                  <a:moveTo>
                    <a:pt x="95" y="105"/>
                  </a:moveTo>
                  <a:lnTo>
                    <a:pt x="76" y="105"/>
                  </a:lnTo>
                  <a:lnTo>
                    <a:pt x="76" y="57"/>
                  </a:lnTo>
                  <a:lnTo>
                    <a:pt x="19" y="57"/>
                  </a:lnTo>
                  <a:lnTo>
                    <a:pt x="19" y="105"/>
                  </a:lnTo>
                  <a:lnTo>
                    <a:pt x="0" y="105"/>
                  </a:lnTo>
                  <a:lnTo>
                    <a:pt x="0" y="16"/>
                  </a:lnTo>
                  <a:cubicBezTo>
                    <a:pt x="0" y="11"/>
                    <a:pt x="1" y="7"/>
                    <a:pt x="5" y="5"/>
                  </a:cubicBezTo>
                  <a:cubicBezTo>
                    <a:pt x="9" y="1"/>
                    <a:pt x="12" y="0"/>
                    <a:pt x="19" y="0"/>
                  </a:cubicBezTo>
                  <a:lnTo>
                    <a:pt x="76" y="0"/>
                  </a:lnTo>
                  <a:cubicBezTo>
                    <a:pt x="81" y="0"/>
                    <a:pt x="85" y="1"/>
                    <a:pt x="89" y="5"/>
                  </a:cubicBezTo>
                  <a:cubicBezTo>
                    <a:pt x="92" y="8"/>
                    <a:pt x="95" y="12"/>
                    <a:pt x="95" y="16"/>
                  </a:cubicBezTo>
                  <a:lnTo>
                    <a:pt x="95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E6F5CEE-D5B4-4E8D-A79D-E5C9DA569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6926" y="5270501"/>
              <a:ext cx="44450" cy="41275"/>
            </a:xfrm>
            <a:custGeom>
              <a:avLst/>
              <a:gdLst>
                <a:gd name="T0" fmla="*/ 90 w 90"/>
                <a:gd name="T1" fmla="*/ 82 h 82"/>
                <a:gd name="T2" fmla="*/ 71 w 90"/>
                <a:gd name="T3" fmla="*/ 82 h 82"/>
                <a:gd name="T4" fmla="*/ 71 w 90"/>
                <a:gd name="T5" fmla="*/ 17 h 82"/>
                <a:gd name="T6" fmla="*/ 19 w 90"/>
                <a:gd name="T7" fmla="*/ 17 h 82"/>
                <a:gd name="T8" fmla="*/ 19 w 90"/>
                <a:gd name="T9" fmla="*/ 82 h 82"/>
                <a:gd name="T10" fmla="*/ 0 w 90"/>
                <a:gd name="T11" fmla="*/ 82 h 82"/>
                <a:gd name="T12" fmla="*/ 0 w 90"/>
                <a:gd name="T13" fmla="*/ 0 h 82"/>
                <a:gd name="T14" fmla="*/ 71 w 90"/>
                <a:gd name="T15" fmla="*/ 0 h 82"/>
                <a:gd name="T16" fmla="*/ 90 w 90"/>
                <a:gd name="T17" fmla="*/ 12 h 82"/>
                <a:gd name="T18" fmla="*/ 90 w 90"/>
                <a:gd name="T19" fmla="*/ 17 h 82"/>
                <a:gd name="T20" fmla="*/ 90 w 90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" h="82">
                  <a:moveTo>
                    <a:pt x="90" y="82"/>
                  </a:moveTo>
                  <a:lnTo>
                    <a:pt x="71" y="82"/>
                  </a:lnTo>
                  <a:lnTo>
                    <a:pt x="71" y="17"/>
                  </a:lnTo>
                  <a:lnTo>
                    <a:pt x="19" y="17"/>
                  </a:lnTo>
                  <a:lnTo>
                    <a:pt x="19" y="82"/>
                  </a:lnTo>
                  <a:lnTo>
                    <a:pt x="0" y="82"/>
                  </a:lnTo>
                  <a:lnTo>
                    <a:pt x="0" y="0"/>
                  </a:lnTo>
                  <a:lnTo>
                    <a:pt x="71" y="0"/>
                  </a:lnTo>
                  <a:cubicBezTo>
                    <a:pt x="81" y="0"/>
                    <a:pt x="88" y="4"/>
                    <a:pt x="90" y="12"/>
                  </a:cubicBezTo>
                  <a:lnTo>
                    <a:pt x="90" y="17"/>
                  </a:lnTo>
                  <a:lnTo>
                    <a:pt x="90" y="82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5FE95639-BF18-4FE9-9575-02BB378B1E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7726" y="5270501"/>
              <a:ext cx="47625" cy="53975"/>
            </a:xfrm>
            <a:custGeom>
              <a:avLst/>
              <a:gdLst>
                <a:gd name="T0" fmla="*/ 78 w 96"/>
                <a:gd name="T1" fmla="*/ 17 h 109"/>
                <a:gd name="T2" fmla="*/ 20 w 96"/>
                <a:gd name="T3" fmla="*/ 17 h 109"/>
                <a:gd name="T4" fmla="*/ 20 w 96"/>
                <a:gd name="T5" fmla="*/ 65 h 109"/>
                <a:gd name="T6" fmla="*/ 78 w 96"/>
                <a:gd name="T7" fmla="*/ 65 h 109"/>
                <a:gd name="T8" fmla="*/ 78 w 96"/>
                <a:gd name="T9" fmla="*/ 17 h 109"/>
                <a:gd name="T10" fmla="*/ 96 w 96"/>
                <a:gd name="T11" fmla="*/ 93 h 109"/>
                <a:gd name="T12" fmla="*/ 78 w 96"/>
                <a:gd name="T13" fmla="*/ 109 h 109"/>
                <a:gd name="T14" fmla="*/ 34 w 96"/>
                <a:gd name="T15" fmla="*/ 109 h 109"/>
                <a:gd name="T16" fmla="*/ 34 w 96"/>
                <a:gd name="T17" fmla="*/ 93 h 109"/>
                <a:gd name="T18" fmla="*/ 78 w 96"/>
                <a:gd name="T19" fmla="*/ 93 h 109"/>
                <a:gd name="T20" fmla="*/ 78 w 96"/>
                <a:gd name="T21" fmla="*/ 82 h 109"/>
                <a:gd name="T22" fmla="*/ 20 w 96"/>
                <a:gd name="T23" fmla="*/ 82 h 109"/>
                <a:gd name="T24" fmla="*/ 6 w 96"/>
                <a:gd name="T25" fmla="*/ 77 h 109"/>
                <a:gd name="T26" fmla="*/ 0 w 96"/>
                <a:gd name="T27" fmla="*/ 65 h 109"/>
                <a:gd name="T28" fmla="*/ 0 w 96"/>
                <a:gd name="T29" fmla="*/ 17 h 109"/>
                <a:gd name="T30" fmla="*/ 5 w 96"/>
                <a:gd name="T31" fmla="*/ 5 h 109"/>
                <a:gd name="T32" fmla="*/ 19 w 96"/>
                <a:gd name="T33" fmla="*/ 0 h 109"/>
                <a:gd name="T34" fmla="*/ 95 w 96"/>
                <a:gd name="T35" fmla="*/ 0 h 109"/>
                <a:gd name="T36" fmla="*/ 95 w 96"/>
                <a:gd name="T37" fmla="*/ 93 h 109"/>
                <a:gd name="T38" fmla="*/ 96 w 96"/>
                <a:gd name="T39" fmla="*/ 93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6" h="109">
                  <a:moveTo>
                    <a:pt x="78" y="17"/>
                  </a:moveTo>
                  <a:lnTo>
                    <a:pt x="20" y="17"/>
                  </a:lnTo>
                  <a:lnTo>
                    <a:pt x="20" y="65"/>
                  </a:lnTo>
                  <a:lnTo>
                    <a:pt x="78" y="65"/>
                  </a:lnTo>
                  <a:lnTo>
                    <a:pt x="78" y="17"/>
                  </a:lnTo>
                  <a:close/>
                  <a:moveTo>
                    <a:pt x="96" y="93"/>
                  </a:moveTo>
                  <a:cubicBezTo>
                    <a:pt x="96" y="104"/>
                    <a:pt x="90" y="109"/>
                    <a:pt x="78" y="109"/>
                  </a:cubicBezTo>
                  <a:lnTo>
                    <a:pt x="34" y="109"/>
                  </a:lnTo>
                  <a:lnTo>
                    <a:pt x="34" y="93"/>
                  </a:lnTo>
                  <a:lnTo>
                    <a:pt x="78" y="93"/>
                  </a:lnTo>
                  <a:lnTo>
                    <a:pt x="78" y="82"/>
                  </a:lnTo>
                  <a:lnTo>
                    <a:pt x="20" y="82"/>
                  </a:lnTo>
                  <a:cubicBezTo>
                    <a:pt x="15" y="82"/>
                    <a:pt x="10" y="80"/>
                    <a:pt x="6" y="77"/>
                  </a:cubicBezTo>
                  <a:cubicBezTo>
                    <a:pt x="3" y="74"/>
                    <a:pt x="0" y="70"/>
                    <a:pt x="0" y="65"/>
                  </a:cubicBezTo>
                  <a:lnTo>
                    <a:pt x="0" y="17"/>
                  </a:lnTo>
                  <a:cubicBezTo>
                    <a:pt x="0" y="12"/>
                    <a:pt x="1" y="8"/>
                    <a:pt x="5" y="5"/>
                  </a:cubicBezTo>
                  <a:cubicBezTo>
                    <a:pt x="9" y="2"/>
                    <a:pt x="13" y="0"/>
                    <a:pt x="19" y="0"/>
                  </a:cubicBezTo>
                  <a:lnTo>
                    <a:pt x="95" y="0"/>
                  </a:lnTo>
                  <a:lnTo>
                    <a:pt x="95" y="93"/>
                  </a:lnTo>
                  <a:lnTo>
                    <a:pt x="96" y="93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FDFFEE20-D7F5-4D40-B233-2605FB3C53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84876" y="5270501"/>
              <a:ext cx="46038" cy="41275"/>
            </a:xfrm>
            <a:custGeom>
              <a:avLst/>
              <a:gdLst>
                <a:gd name="T0" fmla="*/ 76 w 95"/>
                <a:gd name="T1" fmla="*/ 17 h 82"/>
                <a:gd name="T2" fmla="*/ 19 w 95"/>
                <a:gd name="T3" fmla="*/ 17 h 82"/>
                <a:gd name="T4" fmla="*/ 19 w 95"/>
                <a:gd name="T5" fmla="*/ 33 h 82"/>
                <a:gd name="T6" fmla="*/ 76 w 95"/>
                <a:gd name="T7" fmla="*/ 33 h 82"/>
                <a:gd name="T8" fmla="*/ 76 w 95"/>
                <a:gd name="T9" fmla="*/ 17 h 82"/>
                <a:gd name="T10" fmla="*/ 95 w 95"/>
                <a:gd name="T11" fmla="*/ 33 h 82"/>
                <a:gd name="T12" fmla="*/ 90 w 95"/>
                <a:gd name="T13" fmla="*/ 44 h 82"/>
                <a:gd name="T14" fmla="*/ 76 w 95"/>
                <a:gd name="T15" fmla="*/ 49 h 82"/>
                <a:gd name="T16" fmla="*/ 19 w 95"/>
                <a:gd name="T17" fmla="*/ 49 h 82"/>
                <a:gd name="T18" fmla="*/ 19 w 95"/>
                <a:gd name="T19" fmla="*/ 65 h 82"/>
                <a:gd name="T20" fmla="*/ 90 w 95"/>
                <a:gd name="T21" fmla="*/ 65 h 82"/>
                <a:gd name="T22" fmla="*/ 90 w 95"/>
                <a:gd name="T23" fmla="*/ 82 h 82"/>
                <a:gd name="T24" fmla="*/ 19 w 95"/>
                <a:gd name="T25" fmla="*/ 82 h 82"/>
                <a:gd name="T26" fmla="*/ 5 w 95"/>
                <a:gd name="T27" fmla="*/ 77 h 82"/>
                <a:gd name="T28" fmla="*/ 0 w 95"/>
                <a:gd name="T29" fmla="*/ 65 h 82"/>
                <a:gd name="T30" fmla="*/ 0 w 95"/>
                <a:gd name="T31" fmla="*/ 17 h 82"/>
                <a:gd name="T32" fmla="*/ 5 w 95"/>
                <a:gd name="T33" fmla="*/ 5 h 82"/>
                <a:gd name="T34" fmla="*/ 19 w 95"/>
                <a:gd name="T35" fmla="*/ 0 h 82"/>
                <a:gd name="T36" fmla="*/ 76 w 95"/>
                <a:gd name="T37" fmla="*/ 0 h 82"/>
                <a:gd name="T38" fmla="*/ 90 w 95"/>
                <a:gd name="T39" fmla="*/ 5 h 82"/>
                <a:gd name="T40" fmla="*/ 95 w 95"/>
                <a:gd name="T41" fmla="*/ 17 h 82"/>
                <a:gd name="T42" fmla="*/ 95 w 95"/>
                <a:gd name="T43" fmla="*/ 3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5" h="82">
                  <a:moveTo>
                    <a:pt x="76" y="17"/>
                  </a:moveTo>
                  <a:lnTo>
                    <a:pt x="19" y="17"/>
                  </a:lnTo>
                  <a:lnTo>
                    <a:pt x="19" y="33"/>
                  </a:lnTo>
                  <a:lnTo>
                    <a:pt x="76" y="33"/>
                  </a:lnTo>
                  <a:lnTo>
                    <a:pt x="76" y="17"/>
                  </a:lnTo>
                  <a:close/>
                  <a:moveTo>
                    <a:pt x="95" y="33"/>
                  </a:moveTo>
                  <a:cubicBezTo>
                    <a:pt x="95" y="38"/>
                    <a:pt x="94" y="42"/>
                    <a:pt x="90" y="44"/>
                  </a:cubicBezTo>
                  <a:cubicBezTo>
                    <a:pt x="86" y="48"/>
                    <a:pt x="81" y="49"/>
                    <a:pt x="76" y="49"/>
                  </a:cubicBezTo>
                  <a:lnTo>
                    <a:pt x="19" y="49"/>
                  </a:lnTo>
                  <a:lnTo>
                    <a:pt x="19" y="65"/>
                  </a:lnTo>
                  <a:lnTo>
                    <a:pt x="90" y="65"/>
                  </a:lnTo>
                  <a:lnTo>
                    <a:pt x="90" y="82"/>
                  </a:lnTo>
                  <a:lnTo>
                    <a:pt x="19" y="82"/>
                  </a:lnTo>
                  <a:cubicBezTo>
                    <a:pt x="14" y="82"/>
                    <a:pt x="9" y="80"/>
                    <a:pt x="5" y="77"/>
                  </a:cubicBezTo>
                  <a:cubicBezTo>
                    <a:pt x="1" y="74"/>
                    <a:pt x="0" y="69"/>
                    <a:pt x="0" y="65"/>
                  </a:cubicBezTo>
                  <a:lnTo>
                    <a:pt x="0" y="17"/>
                  </a:lnTo>
                  <a:cubicBezTo>
                    <a:pt x="0" y="12"/>
                    <a:pt x="1" y="8"/>
                    <a:pt x="5" y="5"/>
                  </a:cubicBezTo>
                  <a:cubicBezTo>
                    <a:pt x="9" y="3"/>
                    <a:pt x="12" y="0"/>
                    <a:pt x="19" y="0"/>
                  </a:cubicBezTo>
                  <a:lnTo>
                    <a:pt x="76" y="0"/>
                  </a:lnTo>
                  <a:cubicBezTo>
                    <a:pt x="81" y="0"/>
                    <a:pt x="86" y="2"/>
                    <a:pt x="90" y="5"/>
                  </a:cubicBezTo>
                  <a:cubicBezTo>
                    <a:pt x="94" y="8"/>
                    <a:pt x="95" y="13"/>
                    <a:pt x="95" y="17"/>
                  </a:cubicBezTo>
                  <a:lnTo>
                    <a:pt x="95" y="33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B70FDC0A-19A7-4B7F-861C-FBB5F3EF8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8851" y="5270501"/>
              <a:ext cx="42863" cy="41275"/>
            </a:xfrm>
            <a:custGeom>
              <a:avLst/>
              <a:gdLst>
                <a:gd name="T0" fmla="*/ 88 w 88"/>
                <a:gd name="T1" fmla="*/ 33 h 82"/>
                <a:gd name="T2" fmla="*/ 69 w 88"/>
                <a:gd name="T3" fmla="*/ 33 h 82"/>
                <a:gd name="T4" fmla="*/ 69 w 88"/>
                <a:gd name="T5" fmla="*/ 17 h 82"/>
                <a:gd name="T6" fmla="*/ 20 w 88"/>
                <a:gd name="T7" fmla="*/ 17 h 82"/>
                <a:gd name="T8" fmla="*/ 20 w 88"/>
                <a:gd name="T9" fmla="*/ 82 h 82"/>
                <a:gd name="T10" fmla="*/ 0 w 88"/>
                <a:gd name="T11" fmla="*/ 82 h 82"/>
                <a:gd name="T12" fmla="*/ 0 w 88"/>
                <a:gd name="T13" fmla="*/ 0 h 82"/>
                <a:gd name="T14" fmla="*/ 68 w 88"/>
                <a:gd name="T15" fmla="*/ 0 h 82"/>
                <a:gd name="T16" fmla="*/ 87 w 88"/>
                <a:gd name="T17" fmla="*/ 12 h 82"/>
                <a:gd name="T18" fmla="*/ 88 w 88"/>
                <a:gd name="T19" fmla="*/ 17 h 82"/>
                <a:gd name="T20" fmla="*/ 88 w 88"/>
                <a:gd name="T21" fmla="*/ 3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82">
                  <a:moveTo>
                    <a:pt x="88" y="33"/>
                  </a:moveTo>
                  <a:lnTo>
                    <a:pt x="69" y="33"/>
                  </a:lnTo>
                  <a:lnTo>
                    <a:pt x="69" y="17"/>
                  </a:lnTo>
                  <a:lnTo>
                    <a:pt x="20" y="17"/>
                  </a:lnTo>
                  <a:lnTo>
                    <a:pt x="20" y="82"/>
                  </a:lnTo>
                  <a:lnTo>
                    <a:pt x="0" y="82"/>
                  </a:lnTo>
                  <a:lnTo>
                    <a:pt x="0" y="0"/>
                  </a:lnTo>
                  <a:lnTo>
                    <a:pt x="68" y="0"/>
                  </a:lnTo>
                  <a:cubicBezTo>
                    <a:pt x="78" y="0"/>
                    <a:pt x="84" y="4"/>
                    <a:pt x="87" y="12"/>
                  </a:cubicBezTo>
                  <a:cubicBezTo>
                    <a:pt x="87" y="13"/>
                    <a:pt x="88" y="15"/>
                    <a:pt x="88" y="17"/>
                  </a:cubicBezTo>
                  <a:lnTo>
                    <a:pt x="88" y="33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51F54E6-D7EC-4683-9A0D-E35994F03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9651" y="5270501"/>
              <a:ext cx="42863" cy="41275"/>
            </a:xfrm>
            <a:custGeom>
              <a:avLst/>
              <a:gdLst>
                <a:gd name="T0" fmla="*/ 88 w 88"/>
                <a:gd name="T1" fmla="*/ 66 h 83"/>
                <a:gd name="T2" fmla="*/ 83 w 88"/>
                <a:gd name="T3" fmla="*/ 78 h 83"/>
                <a:gd name="T4" fmla="*/ 70 w 88"/>
                <a:gd name="T5" fmla="*/ 83 h 83"/>
                <a:gd name="T6" fmla="*/ 2 w 88"/>
                <a:gd name="T7" fmla="*/ 83 h 83"/>
                <a:gd name="T8" fmla="*/ 2 w 88"/>
                <a:gd name="T9" fmla="*/ 66 h 83"/>
                <a:gd name="T10" fmla="*/ 70 w 88"/>
                <a:gd name="T11" fmla="*/ 66 h 83"/>
                <a:gd name="T12" fmla="*/ 70 w 88"/>
                <a:gd name="T13" fmla="*/ 50 h 83"/>
                <a:gd name="T14" fmla="*/ 20 w 88"/>
                <a:gd name="T15" fmla="*/ 50 h 83"/>
                <a:gd name="T16" fmla="*/ 7 w 88"/>
                <a:gd name="T17" fmla="*/ 46 h 83"/>
                <a:gd name="T18" fmla="*/ 1 w 88"/>
                <a:gd name="T19" fmla="*/ 38 h 83"/>
                <a:gd name="T20" fmla="*/ 0 w 88"/>
                <a:gd name="T21" fmla="*/ 33 h 83"/>
                <a:gd name="T22" fmla="*/ 0 w 88"/>
                <a:gd name="T23" fmla="*/ 16 h 83"/>
                <a:gd name="T24" fmla="*/ 5 w 88"/>
                <a:gd name="T25" fmla="*/ 5 h 83"/>
                <a:gd name="T26" fmla="*/ 18 w 88"/>
                <a:gd name="T27" fmla="*/ 0 h 83"/>
                <a:gd name="T28" fmla="*/ 81 w 88"/>
                <a:gd name="T29" fmla="*/ 0 h 83"/>
                <a:gd name="T30" fmla="*/ 81 w 88"/>
                <a:gd name="T31" fmla="*/ 16 h 83"/>
                <a:gd name="T32" fmla="*/ 18 w 88"/>
                <a:gd name="T33" fmla="*/ 16 h 83"/>
                <a:gd name="T34" fmla="*/ 18 w 88"/>
                <a:gd name="T35" fmla="*/ 33 h 83"/>
                <a:gd name="T36" fmla="*/ 68 w 88"/>
                <a:gd name="T37" fmla="*/ 33 h 83"/>
                <a:gd name="T38" fmla="*/ 82 w 88"/>
                <a:gd name="T39" fmla="*/ 38 h 83"/>
                <a:gd name="T40" fmla="*/ 87 w 88"/>
                <a:gd name="T41" fmla="*/ 49 h 83"/>
                <a:gd name="T42" fmla="*/ 87 w 88"/>
                <a:gd name="T43" fmla="*/ 66 h 83"/>
                <a:gd name="T44" fmla="*/ 88 w 88"/>
                <a:gd name="T45" fmla="*/ 6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8" h="83">
                  <a:moveTo>
                    <a:pt x="88" y="66"/>
                  </a:moveTo>
                  <a:cubicBezTo>
                    <a:pt x="88" y="71"/>
                    <a:pt x="87" y="75"/>
                    <a:pt x="83" y="78"/>
                  </a:cubicBezTo>
                  <a:cubicBezTo>
                    <a:pt x="80" y="81"/>
                    <a:pt x="75" y="83"/>
                    <a:pt x="70" y="83"/>
                  </a:cubicBezTo>
                  <a:lnTo>
                    <a:pt x="2" y="83"/>
                  </a:lnTo>
                  <a:lnTo>
                    <a:pt x="2" y="66"/>
                  </a:lnTo>
                  <a:lnTo>
                    <a:pt x="70" y="66"/>
                  </a:lnTo>
                  <a:lnTo>
                    <a:pt x="70" y="50"/>
                  </a:lnTo>
                  <a:lnTo>
                    <a:pt x="20" y="50"/>
                  </a:lnTo>
                  <a:cubicBezTo>
                    <a:pt x="15" y="50"/>
                    <a:pt x="11" y="49"/>
                    <a:pt x="7" y="46"/>
                  </a:cubicBezTo>
                  <a:cubicBezTo>
                    <a:pt x="3" y="44"/>
                    <a:pt x="2" y="41"/>
                    <a:pt x="1" y="38"/>
                  </a:cubicBezTo>
                  <a:cubicBezTo>
                    <a:pt x="1" y="36"/>
                    <a:pt x="0" y="35"/>
                    <a:pt x="0" y="33"/>
                  </a:cubicBezTo>
                  <a:lnTo>
                    <a:pt x="0" y="16"/>
                  </a:lnTo>
                  <a:cubicBezTo>
                    <a:pt x="0" y="13"/>
                    <a:pt x="1" y="9"/>
                    <a:pt x="5" y="5"/>
                  </a:cubicBezTo>
                  <a:cubicBezTo>
                    <a:pt x="8" y="1"/>
                    <a:pt x="13" y="0"/>
                    <a:pt x="18" y="0"/>
                  </a:cubicBezTo>
                  <a:lnTo>
                    <a:pt x="81" y="0"/>
                  </a:lnTo>
                  <a:lnTo>
                    <a:pt x="81" y="16"/>
                  </a:lnTo>
                  <a:lnTo>
                    <a:pt x="18" y="16"/>
                  </a:lnTo>
                  <a:lnTo>
                    <a:pt x="18" y="33"/>
                  </a:lnTo>
                  <a:lnTo>
                    <a:pt x="68" y="33"/>
                  </a:lnTo>
                  <a:cubicBezTo>
                    <a:pt x="73" y="33"/>
                    <a:pt x="78" y="34"/>
                    <a:pt x="82" y="38"/>
                  </a:cubicBezTo>
                  <a:cubicBezTo>
                    <a:pt x="86" y="41"/>
                    <a:pt x="87" y="45"/>
                    <a:pt x="87" y="49"/>
                  </a:cubicBezTo>
                  <a:lnTo>
                    <a:pt x="87" y="66"/>
                  </a:lnTo>
                  <a:lnTo>
                    <a:pt x="88" y="66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B951B41F-E449-4F8C-8213-45D2B840E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951" y="5334001"/>
              <a:ext cx="44450" cy="50800"/>
            </a:xfrm>
            <a:custGeom>
              <a:avLst/>
              <a:gdLst>
                <a:gd name="T0" fmla="*/ 92 w 92"/>
                <a:gd name="T1" fmla="*/ 105 h 105"/>
                <a:gd name="T2" fmla="*/ 20 w 92"/>
                <a:gd name="T3" fmla="*/ 105 h 105"/>
                <a:gd name="T4" fmla="*/ 1 w 92"/>
                <a:gd name="T5" fmla="*/ 94 h 105"/>
                <a:gd name="T6" fmla="*/ 0 w 92"/>
                <a:gd name="T7" fmla="*/ 89 h 105"/>
                <a:gd name="T8" fmla="*/ 0 w 92"/>
                <a:gd name="T9" fmla="*/ 16 h 105"/>
                <a:gd name="T10" fmla="*/ 5 w 92"/>
                <a:gd name="T11" fmla="*/ 5 h 105"/>
                <a:gd name="T12" fmla="*/ 19 w 92"/>
                <a:gd name="T13" fmla="*/ 0 h 105"/>
                <a:gd name="T14" fmla="*/ 92 w 92"/>
                <a:gd name="T15" fmla="*/ 0 h 105"/>
                <a:gd name="T16" fmla="*/ 92 w 92"/>
                <a:gd name="T17" fmla="*/ 16 h 105"/>
                <a:gd name="T18" fmla="*/ 20 w 92"/>
                <a:gd name="T19" fmla="*/ 16 h 105"/>
                <a:gd name="T20" fmla="*/ 20 w 92"/>
                <a:gd name="T21" fmla="*/ 89 h 105"/>
                <a:gd name="T22" fmla="*/ 92 w 92"/>
                <a:gd name="T23" fmla="*/ 89 h 105"/>
                <a:gd name="T24" fmla="*/ 92 w 92"/>
                <a:gd name="T2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" h="105">
                  <a:moveTo>
                    <a:pt x="92" y="105"/>
                  </a:moveTo>
                  <a:lnTo>
                    <a:pt x="20" y="105"/>
                  </a:lnTo>
                  <a:cubicBezTo>
                    <a:pt x="10" y="105"/>
                    <a:pt x="4" y="101"/>
                    <a:pt x="1" y="94"/>
                  </a:cubicBezTo>
                  <a:cubicBezTo>
                    <a:pt x="1" y="93"/>
                    <a:pt x="0" y="90"/>
                    <a:pt x="0" y="89"/>
                  </a:cubicBezTo>
                  <a:lnTo>
                    <a:pt x="0" y="16"/>
                  </a:lnTo>
                  <a:cubicBezTo>
                    <a:pt x="0" y="13"/>
                    <a:pt x="1" y="9"/>
                    <a:pt x="5" y="5"/>
                  </a:cubicBezTo>
                  <a:cubicBezTo>
                    <a:pt x="9" y="1"/>
                    <a:pt x="12" y="0"/>
                    <a:pt x="19" y="0"/>
                  </a:cubicBezTo>
                  <a:lnTo>
                    <a:pt x="92" y="0"/>
                  </a:lnTo>
                  <a:lnTo>
                    <a:pt x="92" y="16"/>
                  </a:lnTo>
                  <a:lnTo>
                    <a:pt x="20" y="16"/>
                  </a:lnTo>
                  <a:lnTo>
                    <a:pt x="20" y="89"/>
                  </a:lnTo>
                  <a:lnTo>
                    <a:pt x="92" y="89"/>
                  </a:lnTo>
                  <a:lnTo>
                    <a:pt x="92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837257FB-2FD4-4BFB-804F-A3D662475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5338" y="5334001"/>
              <a:ext cx="47625" cy="50800"/>
            </a:xfrm>
            <a:custGeom>
              <a:avLst/>
              <a:gdLst>
                <a:gd name="T0" fmla="*/ 95 w 96"/>
                <a:gd name="T1" fmla="*/ 105 h 105"/>
                <a:gd name="T2" fmla="*/ 76 w 96"/>
                <a:gd name="T3" fmla="*/ 105 h 105"/>
                <a:gd name="T4" fmla="*/ 76 w 96"/>
                <a:gd name="T5" fmla="*/ 40 h 105"/>
                <a:gd name="T6" fmla="*/ 18 w 96"/>
                <a:gd name="T7" fmla="*/ 40 h 105"/>
                <a:gd name="T8" fmla="*/ 18 w 96"/>
                <a:gd name="T9" fmla="*/ 105 h 105"/>
                <a:gd name="T10" fmla="*/ 0 w 96"/>
                <a:gd name="T11" fmla="*/ 105 h 105"/>
                <a:gd name="T12" fmla="*/ 0 w 96"/>
                <a:gd name="T13" fmla="*/ 0 h 105"/>
                <a:gd name="T14" fmla="*/ 18 w 96"/>
                <a:gd name="T15" fmla="*/ 0 h 105"/>
                <a:gd name="T16" fmla="*/ 18 w 96"/>
                <a:gd name="T17" fmla="*/ 24 h 105"/>
                <a:gd name="T18" fmla="*/ 76 w 96"/>
                <a:gd name="T19" fmla="*/ 24 h 105"/>
                <a:gd name="T20" fmla="*/ 95 w 96"/>
                <a:gd name="T21" fmla="*/ 35 h 105"/>
                <a:gd name="T22" fmla="*/ 96 w 96"/>
                <a:gd name="T23" fmla="*/ 40 h 105"/>
                <a:gd name="T24" fmla="*/ 96 w 96"/>
                <a:gd name="T25" fmla="*/ 105 h 105"/>
                <a:gd name="T26" fmla="*/ 95 w 96"/>
                <a:gd name="T27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" h="105">
                  <a:moveTo>
                    <a:pt x="95" y="105"/>
                  </a:moveTo>
                  <a:lnTo>
                    <a:pt x="76" y="105"/>
                  </a:lnTo>
                  <a:lnTo>
                    <a:pt x="76" y="40"/>
                  </a:lnTo>
                  <a:lnTo>
                    <a:pt x="18" y="40"/>
                  </a:lnTo>
                  <a:lnTo>
                    <a:pt x="18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24"/>
                  </a:lnTo>
                  <a:lnTo>
                    <a:pt x="76" y="24"/>
                  </a:lnTo>
                  <a:cubicBezTo>
                    <a:pt x="86" y="24"/>
                    <a:pt x="92" y="28"/>
                    <a:pt x="95" y="35"/>
                  </a:cubicBezTo>
                  <a:cubicBezTo>
                    <a:pt x="95" y="36"/>
                    <a:pt x="96" y="39"/>
                    <a:pt x="96" y="40"/>
                  </a:cubicBezTo>
                  <a:lnTo>
                    <a:pt x="96" y="105"/>
                  </a:lnTo>
                  <a:lnTo>
                    <a:pt x="95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90E5309E-1156-4A4D-A27F-77B34FD4D4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9313" y="5345113"/>
              <a:ext cx="47625" cy="39688"/>
            </a:xfrm>
            <a:custGeom>
              <a:avLst/>
              <a:gdLst>
                <a:gd name="T0" fmla="*/ 77 w 96"/>
                <a:gd name="T1" fmla="*/ 16 h 81"/>
                <a:gd name="T2" fmla="*/ 20 w 96"/>
                <a:gd name="T3" fmla="*/ 16 h 81"/>
                <a:gd name="T4" fmla="*/ 20 w 96"/>
                <a:gd name="T5" fmla="*/ 65 h 81"/>
                <a:gd name="T6" fmla="*/ 77 w 96"/>
                <a:gd name="T7" fmla="*/ 65 h 81"/>
                <a:gd name="T8" fmla="*/ 77 w 96"/>
                <a:gd name="T9" fmla="*/ 16 h 81"/>
                <a:gd name="T10" fmla="*/ 96 w 96"/>
                <a:gd name="T11" fmla="*/ 65 h 81"/>
                <a:gd name="T12" fmla="*/ 77 w 96"/>
                <a:gd name="T13" fmla="*/ 81 h 81"/>
                <a:gd name="T14" fmla="*/ 20 w 96"/>
                <a:gd name="T15" fmla="*/ 81 h 81"/>
                <a:gd name="T16" fmla="*/ 1 w 96"/>
                <a:gd name="T17" fmla="*/ 70 h 81"/>
                <a:gd name="T18" fmla="*/ 0 w 96"/>
                <a:gd name="T19" fmla="*/ 65 h 81"/>
                <a:gd name="T20" fmla="*/ 0 w 96"/>
                <a:gd name="T21" fmla="*/ 16 h 81"/>
                <a:gd name="T22" fmla="*/ 5 w 96"/>
                <a:gd name="T23" fmla="*/ 5 h 81"/>
                <a:gd name="T24" fmla="*/ 18 w 96"/>
                <a:gd name="T25" fmla="*/ 0 h 81"/>
                <a:gd name="T26" fmla="*/ 76 w 96"/>
                <a:gd name="T27" fmla="*/ 0 h 81"/>
                <a:gd name="T28" fmla="*/ 90 w 96"/>
                <a:gd name="T29" fmla="*/ 5 h 81"/>
                <a:gd name="T30" fmla="*/ 95 w 96"/>
                <a:gd name="T31" fmla="*/ 16 h 81"/>
                <a:gd name="T32" fmla="*/ 95 w 96"/>
                <a:gd name="T33" fmla="*/ 65 h 81"/>
                <a:gd name="T34" fmla="*/ 96 w 96"/>
                <a:gd name="T35" fmla="*/ 6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81">
                  <a:moveTo>
                    <a:pt x="77" y="16"/>
                  </a:moveTo>
                  <a:lnTo>
                    <a:pt x="20" y="16"/>
                  </a:lnTo>
                  <a:lnTo>
                    <a:pt x="20" y="65"/>
                  </a:lnTo>
                  <a:lnTo>
                    <a:pt x="77" y="65"/>
                  </a:lnTo>
                  <a:lnTo>
                    <a:pt x="77" y="16"/>
                  </a:lnTo>
                  <a:close/>
                  <a:moveTo>
                    <a:pt x="96" y="65"/>
                  </a:moveTo>
                  <a:cubicBezTo>
                    <a:pt x="96" y="76"/>
                    <a:pt x="90" y="81"/>
                    <a:pt x="77" y="81"/>
                  </a:cubicBezTo>
                  <a:lnTo>
                    <a:pt x="20" y="81"/>
                  </a:lnTo>
                  <a:cubicBezTo>
                    <a:pt x="10" y="81"/>
                    <a:pt x="3" y="77"/>
                    <a:pt x="1" y="70"/>
                  </a:cubicBezTo>
                  <a:cubicBezTo>
                    <a:pt x="1" y="69"/>
                    <a:pt x="0" y="66"/>
                    <a:pt x="0" y="65"/>
                  </a:cubicBezTo>
                  <a:lnTo>
                    <a:pt x="0" y="16"/>
                  </a:lnTo>
                  <a:cubicBezTo>
                    <a:pt x="0" y="12"/>
                    <a:pt x="1" y="9"/>
                    <a:pt x="5" y="5"/>
                  </a:cubicBezTo>
                  <a:cubicBezTo>
                    <a:pt x="8" y="1"/>
                    <a:pt x="12" y="0"/>
                    <a:pt x="18" y="0"/>
                  </a:cubicBezTo>
                  <a:lnTo>
                    <a:pt x="76" y="0"/>
                  </a:lnTo>
                  <a:cubicBezTo>
                    <a:pt x="81" y="0"/>
                    <a:pt x="86" y="1"/>
                    <a:pt x="90" y="5"/>
                  </a:cubicBezTo>
                  <a:cubicBezTo>
                    <a:pt x="93" y="9"/>
                    <a:pt x="95" y="12"/>
                    <a:pt x="95" y="16"/>
                  </a:cubicBezTo>
                  <a:lnTo>
                    <a:pt x="95" y="65"/>
                  </a:lnTo>
                  <a:lnTo>
                    <a:pt x="96" y="6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849770DE-688C-40AD-8720-1A8454E0F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4876" y="5334001"/>
              <a:ext cx="7938" cy="52388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374747FA-25F0-451A-9116-037BC9DED3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02338" y="5345113"/>
              <a:ext cx="46038" cy="39688"/>
            </a:xfrm>
            <a:custGeom>
              <a:avLst/>
              <a:gdLst>
                <a:gd name="T0" fmla="*/ 77 w 95"/>
                <a:gd name="T1" fmla="*/ 16 h 81"/>
                <a:gd name="T2" fmla="*/ 19 w 95"/>
                <a:gd name="T3" fmla="*/ 16 h 81"/>
                <a:gd name="T4" fmla="*/ 19 w 95"/>
                <a:gd name="T5" fmla="*/ 32 h 81"/>
                <a:gd name="T6" fmla="*/ 77 w 95"/>
                <a:gd name="T7" fmla="*/ 32 h 81"/>
                <a:gd name="T8" fmla="*/ 77 w 95"/>
                <a:gd name="T9" fmla="*/ 16 h 81"/>
                <a:gd name="T10" fmla="*/ 95 w 95"/>
                <a:gd name="T11" fmla="*/ 32 h 81"/>
                <a:gd name="T12" fmla="*/ 90 w 95"/>
                <a:gd name="T13" fmla="*/ 44 h 81"/>
                <a:gd name="T14" fmla="*/ 77 w 95"/>
                <a:gd name="T15" fmla="*/ 49 h 81"/>
                <a:gd name="T16" fmla="*/ 19 w 95"/>
                <a:gd name="T17" fmla="*/ 49 h 81"/>
                <a:gd name="T18" fmla="*/ 19 w 95"/>
                <a:gd name="T19" fmla="*/ 65 h 81"/>
                <a:gd name="T20" fmla="*/ 90 w 95"/>
                <a:gd name="T21" fmla="*/ 65 h 81"/>
                <a:gd name="T22" fmla="*/ 90 w 95"/>
                <a:gd name="T23" fmla="*/ 81 h 81"/>
                <a:gd name="T24" fmla="*/ 19 w 95"/>
                <a:gd name="T25" fmla="*/ 81 h 81"/>
                <a:gd name="T26" fmla="*/ 5 w 95"/>
                <a:gd name="T27" fmla="*/ 76 h 81"/>
                <a:gd name="T28" fmla="*/ 0 w 95"/>
                <a:gd name="T29" fmla="*/ 65 h 81"/>
                <a:gd name="T30" fmla="*/ 0 w 95"/>
                <a:gd name="T31" fmla="*/ 16 h 81"/>
                <a:gd name="T32" fmla="*/ 5 w 95"/>
                <a:gd name="T33" fmla="*/ 5 h 81"/>
                <a:gd name="T34" fmla="*/ 19 w 95"/>
                <a:gd name="T35" fmla="*/ 0 h 81"/>
                <a:gd name="T36" fmla="*/ 77 w 95"/>
                <a:gd name="T37" fmla="*/ 0 h 81"/>
                <a:gd name="T38" fmla="*/ 90 w 95"/>
                <a:gd name="T39" fmla="*/ 5 h 81"/>
                <a:gd name="T40" fmla="*/ 95 w 95"/>
                <a:gd name="T41" fmla="*/ 16 h 81"/>
                <a:gd name="T42" fmla="*/ 95 w 95"/>
                <a:gd name="T43" fmla="*/ 3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5" h="81">
                  <a:moveTo>
                    <a:pt x="77" y="16"/>
                  </a:moveTo>
                  <a:lnTo>
                    <a:pt x="19" y="16"/>
                  </a:lnTo>
                  <a:lnTo>
                    <a:pt x="19" y="32"/>
                  </a:lnTo>
                  <a:lnTo>
                    <a:pt x="77" y="32"/>
                  </a:lnTo>
                  <a:lnTo>
                    <a:pt x="77" y="16"/>
                  </a:lnTo>
                  <a:close/>
                  <a:moveTo>
                    <a:pt x="95" y="32"/>
                  </a:moveTo>
                  <a:cubicBezTo>
                    <a:pt x="95" y="37"/>
                    <a:pt x="94" y="41"/>
                    <a:pt x="90" y="44"/>
                  </a:cubicBezTo>
                  <a:cubicBezTo>
                    <a:pt x="87" y="47"/>
                    <a:pt x="82" y="49"/>
                    <a:pt x="77" y="49"/>
                  </a:cubicBezTo>
                  <a:lnTo>
                    <a:pt x="19" y="49"/>
                  </a:lnTo>
                  <a:lnTo>
                    <a:pt x="19" y="65"/>
                  </a:lnTo>
                  <a:lnTo>
                    <a:pt x="90" y="65"/>
                  </a:lnTo>
                  <a:lnTo>
                    <a:pt x="90" y="81"/>
                  </a:lnTo>
                  <a:lnTo>
                    <a:pt x="19" y="81"/>
                  </a:lnTo>
                  <a:cubicBezTo>
                    <a:pt x="14" y="81"/>
                    <a:pt x="9" y="80"/>
                    <a:pt x="5" y="76"/>
                  </a:cubicBezTo>
                  <a:cubicBezTo>
                    <a:pt x="2" y="74"/>
                    <a:pt x="0" y="70"/>
                    <a:pt x="0" y="65"/>
                  </a:cubicBezTo>
                  <a:lnTo>
                    <a:pt x="0" y="16"/>
                  </a:lnTo>
                  <a:cubicBezTo>
                    <a:pt x="0" y="11"/>
                    <a:pt x="2" y="7"/>
                    <a:pt x="5" y="5"/>
                  </a:cubicBezTo>
                  <a:cubicBezTo>
                    <a:pt x="9" y="2"/>
                    <a:pt x="13" y="0"/>
                    <a:pt x="19" y="0"/>
                  </a:cubicBezTo>
                  <a:lnTo>
                    <a:pt x="77" y="0"/>
                  </a:lnTo>
                  <a:cubicBezTo>
                    <a:pt x="82" y="0"/>
                    <a:pt x="87" y="1"/>
                    <a:pt x="90" y="5"/>
                  </a:cubicBezTo>
                  <a:cubicBezTo>
                    <a:pt x="94" y="7"/>
                    <a:pt x="95" y="12"/>
                    <a:pt x="95" y="16"/>
                  </a:cubicBezTo>
                  <a:lnTo>
                    <a:pt x="95" y="32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A2D8A524-DF2F-406E-BA9A-463000B12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6313" y="5334001"/>
              <a:ext cx="19050" cy="50800"/>
            </a:xfrm>
            <a:custGeom>
              <a:avLst/>
              <a:gdLst>
                <a:gd name="T0" fmla="*/ 38 w 38"/>
                <a:gd name="T1" fmla="*/ 105 h 105"/>
                <a:gd name="T2" fmla="*/ 19 w 38"/>
                <a:gd name="T3" fmla="*/ 105 h 105"/>
                <a:gd name="T4" fmla="*/ 5 w 38"/>
                <a:gd name="T5" fmla="*/ 100 h 105"/>
                <a:gd name="T6" fmla="*/ 0 w 38"/>
                <a:gd name="T7" fmla="*/ 89 h 105"/>
                <a:gd name="T8" fmla="*/ 0 w 38"/>
                <a:gd name="T9" fmla="*/ 0 h 105"/>
                <a:gd name="T10" fmla="*/ 19 w 38"/>
                <a:gd name="T11" fmla="*/ 0 h 105"/>
                <a:gd name="T12" fmla="*/ 19 w 38"/>
                <a:gd name="T13" fmla="*/ 24 h 105"/>
                <a:gd name="T14" fmla="*/ 38 w 38"/>
                <a:gd name="T15" fmla="*/ 24 h 105"/>
                <a:gd name="T16" fmla="*/ 38 w 38"/>
                <a:gd name="T17" fmla="*/ 40 h 105"/>
                <a:gd name="T18" fmla="*/ 19 w 38"/>
                <a:gd name="T19" fmla="*/ 40 h 105"/>
                <a:gd name="T20" fmla="*/ 19 w 38"/>
                <a:gd name="T21" fmla="*/ 89 h 105"/>
                <a:gd name="T22" fmla="*/ 38 w 38"/>
                <a:gd name="T23" fmla="*/ 89 h 105"/>
                <a:gd name="T24" fmla="*/ 38 w 38"/>
                <a:gd name="T2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" h="105">
                  <a:moveTo>
                    <a:pt x="38" y="105"/>
                  </a:moveTo>
                  <a:lnTo>
                    <a:pt x="19" y="105"/>
                  </a:lnTo>
                  <a:cubicBezTo>
                    <a:pt x="14" y="105"/>
                    <a:pt x="9" y="104"/>
                    <a:pt x="5" y="100"/>
                  </a:cubicBezTo>
                  <a:cubicBezTo>
                    <a:pt x="2" y="98"/>
                    <a:pt x="0" y="93"/>
                    <a:pt x="0" y="89"/>
                  </a:cubicBezTo>
                  <a:lnTo>
                    <a:pt x="0" y="0"/>
                  </a:lnTo>
                  <a:lnTo>
                    <a:pt x="19" y="0"/>
                  </a:lnTo>
                  <a:lnTo>
                    <a:pt x="19" y="24"/>
                  </a:lnTo>
                  <a:lnTo>
                    <a:pt x="38" y="24"/>
                  </a:lnTo>
                  <a:lnTo>
                    <a:pt x="38" y="40"/>
                  </a:lnTo>
                  <a:lnTo>
                    <a:pt x="19" y="40"/>
                  </a:lnTo>
                  <a:lnTo>
                    <a:pt x="19" y="89"/>
                  </a:lnTo>
                  <a:lnTo>
                    <a:pt x="38" y="89"/>
                  </a:lnTo>
                  <a:lnTo>
                    <a:pt x="38" y="105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Rectangle 18">
              <a:extLst>
                <a:ext uri="{FF2B5EF4-FFF2-40B4-BE49-F238E27FC236}">
                  <a16:creationId xmlns:a16="http://schemas.microsoft.com/office/drawing/2014/main" id="{D6E6446D-7BEC-4109-BFA4-4972062D7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8276" y="5072063"/>
              <a:ext cx="19050" cy="98425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Rectangle 19">
              <a:extLst>
                <a:ext uri="{FF2B5EF4-FFF2-40B4-BE49-F238E27FC236}">
                  <a16:creationId xmlns:a16="http://schemas.microsoft.com/office/drawing/2014/main" id="{0722FC47-31B0-4F90-B1D8-CE2B68C54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8276" y="5030788"/>
              <a:ext cx="19050" cy="28575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05133203-78B1-477D-B0FE-00E7E17EA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7013" y="5072063"/>
              <a:ext cx="96838" cy="98425"/>
            </a:xfrm>
            <a:custGeom>
              <a:avLst/>
              <a:gdLst>
                <a:gd name="T0" fmla="*/ 198 w 198"/>
                <a:gd name="T1" fmla="*/ 160 h 200"/>
                <a:gd name="T2" fmla="*/ 188 w 198"/>
                <a:gd name="T3" fmla="*/ 189 h 200"/>
                <a:gd name="T4" fmla="*/ 159 w 198"/>
                <a:gd name="T5" fmla="*/ 200 h 200"/>
                <a:gd name="T6" fmla="*/ 40 w 198"/>
                <a:gd name="T7" fmla="*/ 200 h 200"/>
                <a:gd name="T8" fmla="*/ 12 w 198"/>
                <a:gd name="T9" fmla="*/ 189 h 200"/>
                <a:gd name="T10" fmla="*/ 0 w 198"/>
                <a:gd name="T11" fmla="*/ 160 h 200"/>
                <a:gd name="T12" fmla="*/ 0 w 198"/>
                <a:gd name="T13" fmla="*/ 0 h 200"/>
                <a:gd name="T14" fmla="*/ 40 w 198"/>
                <a:gd name="T15" fmla="*/ 0 h 200"/>
                <a:gd name="T16" fmla="*/ 40 w 198"/>
                <a:gd name="T17" fmla="*/ 160 h 200"/>
                <a:gd name="T18" fmla="*/ 158 w 198"/>
                <a:gd name="T19" fmla="*/ 160 h 200"/>
                <a:gd name="T20" fmla="*/ 158 w 198"/>
                <a:gd name="T21" fmla="*/ 0 h 200"/>
                <a:gd name="T22" fmla="*/ 198 w 198"/>
                <a:gd name="T23" fmla="*/ 0 h 200"/>
                <a:gd name="T24" fmla="*/ 198 w 198"/>
                <a:gd name="T25" fmla="*/ 16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8" h="200">
                  <a:moveTo>
                    <a:pt x="198" y="160"/>
                  </a:moveTo>
                  <a:cubicBezTo>
                    <a:pt x="198" y="171"/>
                    <a:pt x="194" y="180"/>
                    <a:pt x="188" y="189"/>
                  </a:cubicBezTo>
                  <a:cubicBezTo>
                    <a:pt x="180" y="196"/>
                    <a:pt x="172" y="200"/>
                    <a:pt x="159" y="200"/>
                  </a:cubicBezTo>
                  <a:lnTo>
                    <a:pt x="40" y="200"/>
                  </a:lnTo>
                  <a:cubicBezTo>
                    <a:pt x="29" y="200"/>
                    <a:pt x="19" y="196"/>
                    <a:pt x="12" y="189"/>
                  </a:cubicBezTo>
                  <a:cubicBezTo>
                    <a:pt x="4" y="181"/>
                    <a:pt x="0" y="171"/>
                    <a:pt x="0" y="160"/>
                  </a:cubicBezTo>
                  <a:lnTo>
                    <a:pt x="0" y="0"/>
                  </a:lnTo>
                  <a:lnTo>
                    <a:pt x="40" y="0"/>
                  </a:lnTo>
                  <a:lnTo>
                    <a:pt x="40" y="160"/>
                  </a:lnTo>
                  <a:lnTo>
                    <a:pt x="158" y="160"/>
                  </a:lnTo>
                  <a:lnTo>
                    <a:pt x="158" y="0"/>
                  </a:lnTo>
                  <a:lnTo>
                    <a:pt x="198" y="0"/>
                  </a:lnTo>
                  <a:lnTo>
                    <a:pt x="198" y="160"/>
                  </a:lnTo>
                  <a:close/>
                </a:path>
              </a:pathLst>
            </a:custGeom>
            <a:solidFill>
              <a:srgbClr val="A7168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B9BA379B-86BB-43AC-B259-B103E7F3B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5076" y="5334001"/>
              <a:ext cx="39688" cy="52388"/>
            </a:xfrm>
            <a:custGeom>
              <a:avLst/>
              <a:gdLst>
                <a:gd name="T0" fmla="*/ 0 w 80"/>
                <a:gd name="T1" fmla="*/ 68 h 107"/>
                <a:gd name="T2" fmla="*/ 0 w 80"/>
                <a:gd name="T3" fmla="*/ 0 h 107"/>
                <a:gd name="T4" fmla="*/ 14 w 80"/>
                <a:gd name="T5" fmla="*/ 0 h 107"/>
                <a:gd name="T6" fmla="*/ 14 w 80"/>
                <a:gd name="T7" fmla="*/ 68 h 107"/>
                <a:gd name="T8" fmla="*/ 21 w 80"/>
                <a:gd name="T9" fmla="*/ 88 h 107"/>
                <a:gd name="T10" fmla="*/ 40 w 80"/>
                <a:gd name="T11" fmla="*/ 94 h 107"/>
                <a:gd name="T12" fmla="*/ 59 w 80"/>
                <a:gd name="T13" fmla="*/ 88 h 107"/>
                <a:gd name="T14" fmla="*/ 66 w 80"/>
                <a:gd name="T15" fmla="*/ 68 h 107"/>
                <a:gd name="T16" fmla="*/ 66 w 80"/>
                <a:gd name="T17" fmla="*/ 0 h 107"/>
                <a:gd name="T18" fmla="*/ 80 w 80"/>
                <a:gd name="T19" fmla="*/ 0 h 107"/>
                <a:gd name="T20" fmla="*/ 80 w 80"/>
                <a:gd name="T21" fmla="*/ 68 h 107"/>
                <a:gd name="T22" fmla="*/ 69 w 80"/>
                <a:gd name="T23" fmla="*/ 97 h 107"/>
                <a:gd name="T24" fmla="*/ 40 w 80"/>
                <a:gd name="T25" fmla="*/ 107 h 107"/>
                <a:gd name="T26" fmla="*/ 11 w 80"/>
                <a:gd name="T27" fmla="*/ 97 h 107"/>
                <a:gd name="T28" fmla="*/ 0 w 80"/>
                <a:gd name="T29" fmla="*/ 6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0" h="107">
                  <a:moveTo>
                    <a:pt x="0" y="68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68"/>
                  </a:lnTo>
                  <a:cubicBezTo>
                    <a:pt x="14" y="77"/>
                    <a:pt x="16" y="83"/>
                    <a:pt x="21" y="88"/>
                  </a:cubicBezTo>
                  <a:cubicBezTo>
                    <a:pt x="26" y="92"/>
                    <a:pt x="33" y="94"/>
                    <a:pt x="40" y="94"/>
                  </a:cubicBezTo>
                  <a:cubicBezTo>
                    <a:pt x="48" y="94"/>
                    <a:pt x="55" y="92"/>
                    <a:pt x="59" y="88"/>
                  </a:cubicBezTo>
                  <a:cubicBezTo>
                    <a:pt x="64" y="84"/>
                    <a:pt x="66" y="77"/>
                    <a:pt x="66" y="68"/>
                  </a:cubicBezTo>
                  <a:lnTo>
                    <a:pt x="66" y="0"/>
                  </a:lnTo>
                  <a:lnTo>
                    <a:pt x="80" y="0"/>
                  </a:lnTo>
                  <a:lnTo>
                    <a:pt x="80" y="68"/>
                  </a:lnTo>
                  <a:cubicBezTo>
                    <a:pt x="80" y="80"/>
                    <a:pt x="76" y="89"/>
                    <a:pt x="69" y="97"/>
                  </a:cubicBezTo>
                  <a:cubicBezTo>
                    <a:pt x="61" y="103"/>
                    <a:pt x="51" y="107"/>
                    <a:pt x="40" y="107"/>
                  </a:cubicBezTo>
                  <a:cubicBezTo>
                    <a:pt x="29" y="107"/>
                    <a:pt x="19" y="103"/>
                    <a:pt x="11" y="97"/>
                  </a:cubicBezTo>
                  <a:cubicBezTo>
                    <a:pt x="4" y="89"/>
                    <a:pt x="0" y="80"/>
                    <a:pt x="0" y="68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F58BD401-F791-4E58-A230-F25AD58A3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7463" y="5334001"/>
              <a:ext cx="39688" cy="52388"/>
            </a:xfrm>
            <a:custGeom>
              <a:avLst/>
              <a:gdLst>
                <a:gd name="T0" fmla="*/ 69 w 83"/>
                <a:gd name="T1" fmla="*/ 0 h 105"/>
                <a:gd name="T2" fmla="*/ 83 w 83"/>
                <a:gd name="T3" fmla="*/ 0 h 105"/>
                <a:gd name="T4" fmla="*/ 83 w 83"/>
                <a:gd name="T5" fmla="*/ 105 h 105"/>
                <a:gd name="T6" fmla="*/ 69 w 83"/>
                <a:gd name="T7" fmla="*/ 105 h 105"/>
                <a:gd name="T8" fmla="*/ 14 w 83"/>
                <a:gd name="T9" fmla="*/ 22 h 105"/>
                <a:gd name="T10" fmla="*/ 14 w 83"/>
                <a:gd name="T11" fmla="*/ 105 h 105"/>
                <a:gd name="T12" fmla="*/ 0 w 83"/>
                <a:gd name="T13" fmla="*/ 105 h 105"/>
                <a:gd name="T14" fmla="*/ 0 w 83"/>
                <a:gd name="T15" fmla="*/ 0 h 105"/>
                <a:gd name="T16" fmla="*/ 14 w 83"/>
                <a:gd name="T17" fmla="*/ 0 h 105"/>
                <a:gd name="T18" fmla="*/ 69 w 83"/>
                <a:gd name="T19" fmla="*/ 84 h 105"/>
                <a:gd name="T20" fmla="*/ 69 w 83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" h="105">
                  <a:moveTo>
                    <a:pt x="69" y="0"/>
                  </a:moveTo>
                  <a:lnTo>
                    <a:pt x="83" y="0"/>
                  </a:lnTo>
                  <a:lnTo>
                    <a:pt x="83" y="105"/>
                  </a:lnTo>
                  <a:lnTo>
                    <a:pt x="69" y="105"/>
                  </a:lnTo>
                  <a:lnTo>
                    <a:pt x="14" y="22"/>
                  </a:lnTo>
                  <a:lnTo>
                    <a:pt x="14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69" y="8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CA3B3E83-AEF5-4774-A3DE-9228E4C54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1438" y="5334001"/>
              <a:ext cx="6350" cy="50800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5A76DBE5-DF73-4740-9075-B69E73E877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5726" y="5334001"/>
              <a:ext cx="47625" cy="50800"/>
            </a:xfrm>
            <a:custGeom>
              <a:avLst/>
              <a:gdLst>
                <a:gd name="T0" fmla="*/ 40 w 96"/>
                <a:gd name="T1" fmla="*/ 105 h 105"/>
                <a:gd name="T2" fmla="*/ 0 w 96"/>
                <a:gd name="T3" fmla="*/ 0 h 105"/>
                <a:gd name="T4" fmla="*/ 15 w 96"/>
                <a:gd name="T5" fmla="*/ 0 h 105"/>
                <a:gd name="T6" fmla="*/ 47 w 96"/>
                <a:gd name="T7" fmla="*/ 90 h 105"/>
                <a:gd name="T8" fmla="*/ 81 w 96"/>
                <a:gd name="T9" fmla="*/ 0 h 105"/>
                <a:gd name="T10" fmla="*/ 96 w 96"/>
                <a:gd name="T11" fmla="*/ 0 h 105"/>
                <a:gd name="T12" fmla="*/ 56 w 96"/>
                <a:gd name="T13" fmla="*/ 105 h 105"/>
                <a:gd name="T14" fmla="*/ 40 w 96"/>
                <a:gd name="T1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105">
                  <a:moveTo>
                    <a:pt x="40" y="105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47" y="9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56" y="105"/>
                  </a:lnTo>
                  <a:lnTo>
                    <a:pt x="40" y="10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080D4FE-B4F4-4625-BC18-FD349A5D6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1288" y="5334001"/>
              <a:ext cx="26988" cy="52388"/>
            </a:xfrm>
            <a:custGeom>
              <a:avLst/>
              <a:gdLst>
                <a:gd name="T0" fmla="*/ 56 w 56"/>
                <a:gd name="T1" fmla="*/ 0 h 105"/>
                <a:gd name="T2" fmla="*/ 56 w 56"/>
                <a:gd name="T3" fmla="*/ 12 h 105"/>
                <a:gd name="T4" fmla="*/ 14 w 56"/>
                <a:gd name="T5" fmla="*/ 12 h 105"/>
                <a:gd name="T6" fmla="*/ 14 w 56"/>
                <a:gd name="T7" fmla="*/ 47 h 105"/>
                <a:gd name="T8" fmla="*/ 51 w 56"/>
                <a:gd name="T9" fmla="*/ 47 h 105"/>
                <a:gd name="T10" fmla="*/ 51 w 56"/>
                <a:gd name="T11" fmla="*/ 58 h 105"/>
                <a:gd name="T12" fmla="*/ 14 w 56"/>
                <a:gd name="T13" fmla="*/ 58 h 105"/>
                <a:gd name="T14" fmla="*/ 14 w 56"/>
                <a:gd name="T15" fmla="*/ 94 h 105"/>
                <a:gd name="T16" fmla="*/ 55 w 56"/>
                <a:gd name="T17" fmla="*/ 94 h 105"/>
                <a:gd name="T18" fmla="*/ 55 w 56"/>
                <a:gd name="T19" fmla="*/ 105 h 105"/>
                <a:gd name="T20" fmla="*/ 0 w 56"/>
                <a:gd name="T21" fmla="*/ 105 h 105"/>
                <a:gd name="T22" fmla="*/ 0 w 56"/>
                <a:gd name="T23" fmla="*/ 0 h 105"/>
                <a:gd name="T24" fmla="*/ 56 w 56"/>
                <a:gd name="T2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105">
                  <a:moveTo>
                    <a:pt x="56" y="0"/>
                  </a:moveTo>
                  <a:lnTo>
                    <a:pt x="56" y="12"/>
                  </a:lnTo>
                  <a:lnTo>
                    <a:pt x="14" y="12"/>
                  </a:lnTo>
                  <a:lnTo>
                    <a:pt x="14" y="47"/>
                  </a:lnTo>
                  <a:lnTo>
                    <a:pt x="51" y="47"/>
                  </a:lnTo>
                  <a:lnTo>
                    <a:pt x="51" y="58"/>
                  </a:lnTo>
                  <a:lnTo>
                    <a:pt x="14" y="58"/>
                  </a:lnTo>
                  <a:lnTo>
                    <a:pt x="14" y="94"/>
                  </a:lnTo>
                  <a:lnTo>
                    <a:pt x="55" y="94"/>
                  </a:lnTo>
                  <a:lnTo>
                    <a:pt x="55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Freeform 26">
              <a:extLst>
                <a:ext uri="{FF2B5EF4-FFF2-40B4-BE49-F238E27FC236}">
                  <a16:creationId xmlns:a16="http://schemas.microsoft.com/office/drawing/2014/main" id="{EAFFDE77-4860-44B6-97A5-78D86E8793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29388" y="5334001"/>
              <a:ext cx="34925" cy="52388"/>
            </a:xfrm>
            <a:custGeom>
              <a:avLst/>
              <a:gdLst>
                <a:gd name="T0" fmla="*/ 13 w 72"/>
                <a:gd name="T1" fmla="*/ 62 h 105"/>
                <a:gd name="T2" fmla="*/ 13 w 72"/>
                <a:gd name="T3" fmla="*/ 105 h 105"/>
                <a:gd name="T4" fmla="*/ 0 w 72"/>
                <a:gd name="T5" fmla="*/ 105 h 105"/>
                <a:gd name="T6" fmla="*/ 0 w 72"/>
                <a:gd name="T7" fmla="*/ 0 h 105"/>
                <a:gd name="T8" fmla="*/ 33 w 72"/>
                <a:gd name="T9" fmla="*/ 0 h 105"/>
                <a:gd name="T10" fmla="*/ 61 w 72"/>
                <a:gd name="T11" fmla="*/ 9 h 105"/>
                <a:gd name="T12" fmla="*/ 70 w 72"/>
                <a:gd name="T13" fmla="*/ 30 h 105"/>
                <a:gd name="T14" fmla="*/ 63 w 72"/>
                <a:gd name="T15" fmla="*/ 52 h 105"/>
                <a:gd name="T16" fmla="*/ 43 w 72"/>
                <a:gd name="T17" fmla="*/ 62 h 105"/>
                <a:gd name="T18" fmla="*/ 72 w 72"/>
                <a:gd name="T19" fmla="*/ 105 h 105"/>
                <a:gd name="T20" fmla="*/ 55 w 72"/>
                <a:gd name="T21" fmla="*/ 105 h 105"/>
                <a:gd name="T22" fmla="*/ 27 w 72"/>
                <a:gd name="T23" fmla="*/ 62 h 105"/>
                <a:gd name="T24" fmla="*/ 13 w 72"/>
                <a:gd name="T25" fmla="*/ 62 h 105"/>
                <a:gd name="T26" fmla="*/ 13 w 72"/>
                <a:gd name="T27" fmla="*/ 10 h 105"/>
                <a:gd name="T28" fmla="*/ 13 w 72"/>
                <a:gd name="T29" fmla="*/ 50 h 105"/>
                <a:gd name="T30" fmla="*/ 33 w 72"/>
                <a:gd name="T31" fmla="*/ 50 h 105"/>
                <a:gd name="T32" fmla="*/ 50 w 72"/>
                <a:gd name="T33" fmla="*/ 45 h 105"/>
                <a:gd name="T34" fmla="*/ 55 w 72"/>
                <a:gd name="T35" fmla="*/ 30 h 105"/>
                <a:gd name="T36" fmla="*/ 32 w 72"/>
                <a:gd name="T37" fmla="*/ 10 h 105"/>
                <a:gd name="T38" fmla="*/ 13 w 72"/>
                <a:gd name="T39" fmla="*/ 1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105">
                  <a:moveTo>
                    <a:pt x="13" y="62"/>
                  </a:moveTo>
                  <a:lnTo>
                    <a:pt x="13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33" y="0"/>
                  </a:lnTo>
                  <a:cubicBezTo>
                    <a:pt x="45" y="0"/>
                    <a:pt x="55" y="3"/>
                    <a:pt x="61" y="9"/>
                  </a:cubicBezTo>
                  <a:cubicBezTo>
                    <a:pt x="67" y="15"/>
                    <a:pt x="70" y="22"/>
                    <a:pt x="70" y="30"/>
                  </a:cubicBezTo>
                  <a:cubicBezTo>
                    <a:pt x="70" y="39"/>
                    <a:pt x="67" y="45"/>
                    <a:pt x="63" y="52"/>
                  </a:cubicBezTo>
                  <a:cubicBezTo>
                    <a:pt x="60" y="58"/>
                    <a:pt x="52" y="60"/>
                    <a:pt x="43" y="62"/>
                  </a:cubicBezTo>
                  <a:lnTo>
                    <a:pt x="72" y="105"/>
                  </a:lnTo>
                  <a:lnTo>
                    <a:pt x="55" y="105"/>
                  </a:lnTo>
                  <a:lnTo>
                    <a:pt x="27" y="62"/>
                  </a:lnTo>
                  <a:lnTo>
                    <a:pt x="13" y="62"/>
                  </a:lnTo>
                  <a:close/>
                  <a:moveTo>
                    <a:pt x="13" y="10"/>
                  </a:moveTo>
                  <a:lnTo>
                    <a:pt x="13" y="50"/>
                  </a:lnTo>
                  <a:lnTo>
                    <a:pt x="33" y="50"/>
                  </a:lnTo>
                  <a:cubicBezTo>
                    <a:pt x="41" y="50"/>
                    <a:pt x="47" y="49"/>
                    <a:pt x="50" y="45"/>
                  </a:cubicBezTo>
                  <a:cubicBezTo>
                    <a:pt x="53" y="42"/>
                    <a:pt x="55" y="37"/>
                    <a:pt x="55" y="30"/>
                  </a:cubicBezTo>
                  <a:cubicBezTo>
                    <a:pt x="55" y="17"/>
                    <a:pt x="47" y="10"/>
                    <a:pt x="32" y="10"/>
                  </a:cubicBezTo>
                  <a:lnTo>
                    <a:pt x="13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A704E82C-F137-45D1-99FE-5D28F1D87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3838" y="5335588"/>
              <a:ext cx="36513" cy="50800"/>
            </a:xfrm>
            <a:custGeom>
              <a:avLst/>
              <a:gdLst>
                <a:gd name="T0" fmla="*/ 13 w 73"/>
                <a:gd name="T1" fmla="*/ 26 h 105"/>
                <a:gd name="T2" fmla="*/ 16 w 73"/>
                <a:gd name="T3" fmla="*/ 36 h 105"/>
                <a:gd name="T4" fmla="*/ 25 w 73"/>
                <a:gd name="T5" fmla="*/ 41 h 105"/>
                <a:gd name="T6" fmla="*/ 36 w 73"/>
                <a:gd name="T7" fmla="*/ 45 h 105"/>
                <a:gd name="T8" fmla="*/ 49 w 73"/>
                <a:gd name="T9" fmla="*/ 47 h 105"/>
                <a:gd name="T10" fmla="*/ 60 w 73"/>
                <a:gd name="T11" fmla="*/ 52 h 105"/>
                <a:gd name="T12" fmla="*/ 69 w 73"/>
                <a:gd name="T13" fmla="*/ 61 h 105"/>
                <a:gd name="T14" fmla="*/ 73 w 73"/>
                <a:gd name="T15" fmla="*/ 75 h 105"/>
                <a:gd name="T16" fmla="*/ 63 w 73"/>
                <a:gd name="T17" fmla="*/ 96 h 105"/>
                <a:gd name="T18" fmla="*/ 38 w 73"/>
                <a:gd name="T19" fmla="*/ 105 h 105"/>
                <a:gd name="T20" fmla="*/ 11 w 73"/>
                <a:gd name="T21" fmla="*/ 97 h 105"/>
                <a:gd name="T22" fmla="*/ 1 w 73"/>
                <a:gd name="T23" fmla="*/ 77 h 105"/>
                <a:gd name="T24" fmla="*/ 16 w 73"/>
                <a:gd name="T25" fmla="*/ 77 h 105"/>
                <a:gd name="T26" fmla="*/ 23 w 73"/>
                <a:gd name="T27" fmla="*/ 88 h 105"/>
                <a:gd name="T28" fmla="*/ 38 w 73"/>
                <a:gd name="T29" fmla="*/ 93 h 105"/>
                <a:gd name="T30" fmla="*/ 54 w 73"/>
                <a:gd name="T31" fmla="*/ 88 h 105"/>
                <a:gd name="T32" fmla="*/ 60 w 73"/>
                <a:gd name="T33" fmla="*/ 76 h 105"/>
                <a:gd name="T34" fmla="*/ 56 w 73"/>
                <a:gd name="T35" fmla="*/ 66 h 105"/>
                <a:gd name="T36" fmla="*/ 48 w 73"/>
                <a:gd name="T37" fmla="*/ 61 h 105"/>
                <a:gd name="T38" fmla="*/ 36 w 73"/>
                <a:gd name="T39" fmla="*/ 58 h 105"/>
                <a:gd name="T40" fmla="*/ 24 w 73"/>
                <a:gd name="T41" fmla="*/ 56 h 105"/>
                <a:gd name="T42" fmla="*/ 13 w 73"/>
                <a:gd name="T43" fmla="*/ 51 h 105"/>
                <a:gd name="T44" fmla="*/ 4 w 73"/>
                <a:gd name="T45" fmla="*/ 42 h 105"/>
                <a:gd name="T46" fmla="*/ 0 w 73"/>
                <a:gd name="T47" fmla="*/ 28 h 105"/>
                <a:gd name="T48" fmla="*/ 10 w 73"/>
                <a:gd name="T49" fmla="*/ 7 h 105"/>
                <a:gd name="T50" fmla="*/ 35 w 73"/>
                <a:gd name="T51" fmla="*/ 0 h 105"/>
                <a:gd name="T52" fmla="*/ 59 w 73"/>
                <a:gd name="T53" fmla="*/ 7 h 105"/>
                <a:gd name="T54" fmla="*/ 69 w 73"/>
                <a:gd name="T55" fmla="*/ 27 h 105"/>
                <a:gd name="T56" fmla="*/ 54 w 73"/>
                <a:gd name="T57" fmla="*/ 27 h 105"/>
                <a:gd name="T58" fmla="*/ 48 w 73"/>
                <a:gd name="T59" fmla="*/ 17 h 105"/>
                <a:gd name="T60" fmla="*/ 34 w 73"/>
                <a:gd name="T61" fmla="*/ 12 h 105"/>
                <a:gd name="T62" fmla="*/ 19 w 73"/>
                <a:gd name="T63" fmla="*/ 17 h 105"/>
                <a:gd name="T64" fmla="*/ 13 w 73"/>
                <a:gd name="T65" fmla="*/ 26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105">
                  <a:moveTo>
                    <a:pt x="13" y="26"/>
                  </a:moveTo>
                  <a:cubicBezTo>
                    <a:pt x="13" y="30"/>
                    <a:pt x="14" y="33"/>
                    <a:pt x="16" y="36"/>
                  </a:cubicBezTo>
                  <a:cubicBezTo>
                    <a:pt x="19" y="38"/>
                    <a:pt x="21" y="41"/>
                    <a:pt x="25" y="41"/>
                  </a:cubicBezTo>
                  <a:lnTo>
                    <a:pt x="36" y="45"/>
                  </a:lnTo>
                  <a:cubicBezTo>
                    <a:pt x="40" y="46"/>
                    <a:pt x="45" y="47"/>
                    <a:pt x="49" y="47"/>
                  </a:cubicBezTo>
                  <a:cubicBezTo>
                    <a:pt x="53" y="48"/>
                    <a:pt x="56" y="50"/>
                    <a:pt x="60" y="52"/>
                  </a:cubicBezTo>
                  <a:cubicBezTo>
                    <a:pt x="64" y="53"/>
                    <a:pt x="66" y="57"/>
                    <a:pt x="69" y="61"/>
                  </a:cubicBezTo>
                  <a:cubicBezTo>
                    <a:pt x="71" y="65"/>
                    <a:pt x="73" y="68"/>
                    <a:pt x="73" y="75"/>
                  </a:cubicBezTo>
                  <a:cubicBezTo>
                    <a:pt x="73" y="83"/>
                    <a:pt x="69" y="90"/>
                    <a:pt x="63" y="96"/>
                  </a:cubicBezTo>
                  <a:cubicBezTo>
                    <a:pt x="56" y="102"/>
                    <a:pt x="48" y="105"/>
                    <a:pt x="38" y="105"/>
                  </a:cubicBezTo>
                  <a:cubicBezTo>
                    <a:pt x="26" y="105"/>
                    <a:pt x="19" y="102"/>
                    <a:pt x="11" y="97"/>
                  </a:cubicBezTo>
                  <a:cubicBezTo>
                    <a:pt x="4" y="92"/>
                    <a:pt x="1" y="86"/>
                    <a:pt x="1" y="77"/>
                  </a:cubicBezTo>
                  <a:lnTo>
                    <a:pt x="16" y="77"/>
                  </a:lnTo>
                  <a:cubicBezTo>
                    <a:pt x="16" y="82"/>
                    <a:pt x="19" y="86"/>
                    <a:pt x="23" y="88"/>
                  </a:cubicBezTo>
                  <a:cubicBezTo>
                    <a:pt x="26" y="91"/>
                    <a:pt x="31" y="93"/>
                    <a:pt x="38" y="93"/>
                  </a:cubicBezTo>
                  <a:cubicBezTo>
                    <a:pt x="44" y="93"/>
                    <a:pt x="50" y="92"/>
                    <a:pt x="54" y="88"/>
                  </a:cubicBezTo>
                  <a:cubicBezTo>
                    <a:pt x="58" y="85"/>
                    <a:pt x="60" y="81"/>
                    <a:pt x="60" y="76"/>
                  </a:cubicBezTo>
                  <a:cubicBezTo>
                    <a:pt x="60" y="71"/>
                    <a:pt x="59" y="68"/>
                    <a:pt x="56" y="66"/>
                  </a:cubicBezTo>
                  <a:cubicBezTo>
                    <a:pt x="54" y="63"/>
                    <a:pt x="51" y="62"/>
                    <a:pt x="48" y="61"/>
                  </a:cubicBezTo>
                  <a:cubicBezTo>
                    <a:pt x="44" y="60"/>
                    <a:pt x="40" y="58"/>
                    <a:pt x="36" y="58"/>
                  </a:cubicBezTo>
                  <a:cubicBezTo>
                    <a:pt x="33" y="57"/>
                    <a:pt x="28" y="56"/>
                    <a:pt x="24" y="56"/>
                  </a:cubicBezTo>
                  <a:cubicBezTo>
                    <a:pt x="20" y="55"/>
                    <a:pt x="16" y="53"/>
                    <a:pt x="13" y="51"/>
                  </a:cubicBezTo>
                  <a:cubicBezTo>
                    <a:pt x="9" y="50"/>
                    <a:pt x="6" y="46"/>
                    <a:pt x="4" y="42"/>
                  </a:cubicBezTo>
                  <a:cubicBezTo>
                    <a:pt x="1" y="38"/>
                    <a:pt x="0" y="33"/>
                    <a:pt x="0" y="28"/>
                  </a:cubicBezTo>
                  <a:cubicBezTo>
                    <a:pt x="0" y="20"/>
                    <a:pt x="4" y="12"/>
                    <a:pt x="10" y="7"/>
                  </a:cubicBezTo>
                  <a:cubicBezTo>
                    <a:pt x="16" y="2"/>
                    <a:pt x="25" y="0"/>
                    <a:pt x="35" y="0"/>
                  </a:cubicBezTo>
                  <a:cubicBezTo>
                    <a:pt x="45" y="0"/>
                    <a:pt x="54" y="2"/>
                    <a:pt x="59" y="7"/>
                  </a:cubicBezTo>
                  <a:cubicBezTo>
                    <a:pt x="65" y="12"/>
                    <a:pt x="69" y="18"/>
                    <a:pt x="69" y="27"/>
                  </a:cubicBezTo>
                  <a:lnTo>
                    <a:pt x="54" y="27"/>
                  </a:lnTo>
                  <a:cubicBezTo>
                    <a:pt x="54" y="23"/>
                    <a:pt x="51" y="20"/>
                    <a:pt x="48" y="17"/>
                  </a:cubicBezTo>
                  <a:cubicBezTo>
                    <a:pt x="44" y="15"/>
                    <a:pt x="39" y="12"/>
                    <a:pt x="34" y="12"/>
                  </a:cubicBezTo>
                  <a:cubicBezTo>
                    <a:pt x="28" y="12"/>
                    <a:pt x="23" y="13"/>
                    <a:pt x="19" y="17"/>
                  </a:cubicBezTo>
                  <a:cubicBezTo>
                    <a:pt x="14" y="16"/>
                    <a:pt x="13" y="20"/>
                    <a:pt x="13" y="2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Rectangle 28">
              <a:extLst>
                <a:ext uri="{FF2B5EF4-FFF2-40B4-BE49-F238E27FC236}">
                  <a16:creationId xmlns:a16="http://schemas.microsoft.com/office/drawing/2014/main" id="{C204BF1C-04F7-4C0F-9A07-012DD418D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9876" y="5334001"/>
              <a:ext cx="6350" cy="50800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2521CF6A-2890-47E7-A044-3C51710BF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5751" y="5334001"/>
              <a:ext cx="33338" cy="50800"/>
            </a:xfrm>
            <a:custGeom>
              <a:avLst/>
              <a:gdLst>
                <a:gd name="T0" fmla="*/ 0 w 69"/>
                <a:gd name="T1" fmla="*/ 11 h 105"/>
                <a:gd name="T2" fmla="*/ 0 w 69"/>
                <a:gd name="T3" fmla="*/ 0 h 105"/>
                <a:gd name="T4" fmla="*/ 69 w 69"/>
                <a:gd name="T5" fmla="*/ 0 h 105"/>
                <a:gd name="T6" fmla="*/ 69 w 69"/>
                <a:gd name="T7" fmla="*/ 11 h 105"/>
                <a:gd name="T8" fmla="*/ 42 w 69"/>
                <a:gd name="T9" fmla="*/ 11 h 105"/>
                <a:gd name="T10" fmla="*/ 42 w 69"/>
                <a:gd name="T11" fmla="*/ 105 h 105"/>
                <a:gd name="T12" fmla="*/ 28 w 69"/>
                <a:gd name="T13" fmla="*/ 105 h 105"/>
                <a:gd name="T14" fmla="*/ 28 w 69"/>
                <a:gd name="T15" fmla="*/ 11 h 105"/>
                <a:gd name="T16" fmla="*/ 0 w 69"/>
                <a:gd name="T17" fmla="*/ 1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105">
                  <a:moveTo>
                    <a:pt x="0" y="11"/>
                  </a:moveTo>
                  <a:lnTo>
                    <a:pt x="0" y="0"/>
                  </a:lnTo>
                  <a:lnTo>
                    <a:pt x="69" y="0"/>
                  </a:lnTo>
                  <a:lnTo>
                    <a:pt x="69" y="11"/>
                  </a:lnTo>
                  <a:lnTo>
                    <a:pt x="42" y="11"/>
                  </a:lnTo>
                  <a:lnTo>
                    <a:pt x="42" y="105"/>
                  </a:lnTo>
                  <a:lnTo>
                    <a:pt x="28" y="105"/>
                  </a:lnTo>
                  <a:lnTo>
                    <a:pt x="28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4DA7CD6D-8397-4867-AFDA-4B318BB145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80201" y="5318126"/>
              <a:ext cx="26988" cy="68263"/>
            </a:xfrm>
            <a:custGeom>
              <a:avLst/>
              <a:gdLst>
                <a:gd name="T0" fmla="*/ 55 w 55"/>
                <a:gd name="T1" fmla="*/ 35 h 140"/>
                <a:gd name="T2" fmla="*/ 55 w 55"/>
                <a:gd name="T3" fmla="*/ 47 h 140"/>
                <a:gd name="T4" fmla="*/ 14 w 55"/>
                <a:gd name="T5" fmla="*/ 47 h 140"/>
                <a:gd name="T6" fmla="*/ 14 w 55"/>
                <a:gd name="T7" fmla="*/ 82 h 140"/>
                <a:gd name="T8" fmla="*/ 51 w 55"/>
                <a:gd name="T9" fmla="*/ 82 h 140"/>
                <a:gd name="T10" fmla="*/ 51 w 55"/>
                <a:gd name="T11" fmla="*/ 93 h 140"/>
                <a:gd name="T12" fmla="*/ 14 w 55"/>
                <a:gd name="T13" fmla="*/ 93 h 140"/>
                <a:gd name="T14" fmla="*/ 14 w 55"/>
                <a:gd name="T15" fmla="*/ 129 h 140"/>
                <a:gd name="T16" fmla="*/ 55 w 55"/>
                <a:gd name="T17" fmla="*/ 129 h 140"/>
                <a:gd name="T18" fmla="*/ 55 w 55"/>
                <a:gd name="T19" fmla="*/ 140 h 140"/>
                <a:gd name="T20" fmla="*/ 0 w 55"/>
                <a:gd name="T21" fmla="*/ 140 h 140"/>
                <a:gd name="T22" fmla="*/ 0 w 55"/>
                <a:gd name="T23" fmla="*/ 35 h 140"/>
                <a:gd name="T24" fmla="*/ 55 w 55"/>
                <a:gd name="T25" fmla="*/ 35 h 140"/>
                <a:gd name="T26" fmla="*/ 9 w 55"/>
                <a:gd name="T27" fmla="*/ 19 h 140"/>
                <a:gd name="T28" fmla="*/ 41 w 55"/>
                <a:gd name="T29" fmla="*/ 0 h 140"/>
                <a:gd name="T30" fmla="*/ 41 w 55"/>
                <a:gd name="T31" fmla="*/ 13 h 140"/>
                <a:gd name="T32" fmla="*/ 9 w 55"/>
                <a:gd name="T33" fmla="*/ 30 h 140"/>
                <a:gd name="T34" fmla="*/ 9 w 55"/>
                <a:gd name="T35" fmla="*/ 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" h="140">
                  <a:moveTo>
                    <a:pt x="55" y="35"/>
                  </a:moveTo>
                  <a:lnTo>
                    <a:pt x="55" y="47"/>
                  </a:lnTo>
                  <a:lnTo>
                    <a:pt x="14" y="47"/>
                  </a:lnTo>
                  <a:lnTo>
                    <a:pt x="14" y="82"/>
                  </a:lnTo>
                  <a:lnTo>
                    <a:pt x="51" y="82"/>
                  </a:lnTo>
                  <a:lnTo>
                    <a:pt x="51" y="93"/>
                  </a:lnTo>
                  <a:lnTo>
                    <a:pt x="14" y="93"/>
                  </a:lnTo>
                  <a:lnTo>
                    <a:pt x="14" y="129"/>
                  </a:lnTo>
                  <a:lnTo>
                    <a:pt x="55" y="129"/>
                  </a:lnTo>
                  <a:lnTo>
                    <a:pt x="55" y="140"/>
                  </a:lnTo>
                  <a:lnTo>
                    <a:pt x="0" y="140"/>
                  </a:lnTo>
                  <a:lnTo>
                    <a:pt x="0" y="35"/>
                  </a:lnTo>
                  <a:lnTo>
                    <a:pt x="55" y="35"/>
                  </a:lnTo>
                  <a:close/>
                  <a:moveTo>
                    <a:pt x="9" y="19"/>
                  </a:moveTo>
                  <a:lnTo>
                    <a:pt x="41" y="0"/>
                  </a:lnTo>
                  <a:lnTo>
                    <a:pt x="41" y="13"/>
                  </a:lnTo>
                  <a:lnTo>
                    <a:pt x="9" y="30"/>
                  </a:lnTo>
                  <a:lnTo>
                    <a:pt x="9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4C26ACEA-AB77-4D34-B422-B5BD0F41A4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38938" y="5334001"/>
              <a:ext cx="42863" cy="52388"/>
            </a:xfrm>
            <a:custGeom>
              <a:avLst/>
              <a:gdLst>
                <a:gd name="T0" fmla="*/ 34 w 89"/>
                <a:gd name="T1" fmla="*/ 0 h 105"/>
                <a:gd name="T2" fmla="*/ 74 w 89"/>
                <a:gd name="T3" fmla="*/ 14 h 105"/>
                <a:gd name="T4" fmla="*/ 89 w 89"/>
                <a:gd name="T5" fmla="*/ 53 h 105"/>
                <a:gd name="T6" fmla="*/ 74 w 89"/>
                <a:gd name="T7" fmla="*/ 92 h 105"/>
                <a:gd name="T8" fmla="*/ 34 w 89"/>
                <a:gd name="T9" fmla="*/ 105 h 105"/>
                <a:gd name="T10" fmla="*/ 0 w 89"/>
                <a:gd name="T11" fmla="*/ 105 h 105"/>
                <a:gd name="T12" fmla="*/ 0 w 89"/>
                <a:gd name="T13" fmla="*/ 0 h 105"/>
                <a:gd name="T14" fmla="*/ 34 w 89"/>
                <a:gd name="T15" fmla="*/ 0 h 105"/>
                <a:gd name="T16" fmla="*/ 15 w 89"/>
                <a:gd name="T17" fmla="*/ 94 h 105"/>
                <a:gd name="T18" fmla="*/ 34 w 89"/>
                <a:gd name="T19" fmla="*/ 94 h 105"/>
                <a:gd name="T20" fmla="*/ 64 w 89"/>
                <a:gd name="T21" fmla="*/ 83 h 105"/>
                <a:gd name="T22" fmla="*/ 74 w 89"/>
                <a:gd name="T23" fmla="*/ 53 h 105"/>
                <a:gd name="T24" fmla="*/ 64 w 89"/>
                <a:gd name="T25" fmla="*/ 23 h 105"/>
                <a:gd name="T26" fmla="*/ 34 w 89"/>
                <a:gd name="T27" fmla="*/ 12 h 105"/>
                <a:gd name="T28" fmla="*/ 15 w 89"/>
                <a:gd name="T29" fmla="*/ 12 h 105"/>
                <a:gd name="T30" fmla="*/ 15 w 89"/>
                <a:gd name="T31" fmla="*/ 9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9" h="105">
                  <a:moveTo>
                    <a:pt x="34" y="0"/>
                  </a:moveTo>
                  <a:cubicBezTo>
                    <a:pt x="51" y="0"/>
                    <a:pt x="64" y="5"/>
                    <a:pt x="74" y="14"/>
                  </a:cubicBezTo>
                  <a:cubicBezTo>
                    <a:pt x="84" y="24"/>
                    <a:pt x="89" y="37"/>
                    <a:pt x="89" y="53"/>
                  </a:cubicBezTo>
                  <a:cubicBezTo>
                    <a:pt x="89" y="69"/>
                    <a:pt x="84" y="82"/>
                    <a:pt x="74" y="92"/>
                  </a:cubicBezTo>
                  <a:cubicBezTo>
                    <a:pt x="64" y="100"/>
                    <a:pt x="50" y="105"/>
                    <a:pt x="34" y="105"/>
                  </a:cubicBezTo>
                  <a:lnTo>
                    <a:pt x="0" y="105"/>
                  </a:lnTo>
                  <a:lnTo>
                    <a:pt x="0" y="0"/>
                  </a:lnTo>
                  <a:lnTo>
                    <a:pt x="34" y="0"/>
                  </a:lnTo>
                  <a:close/>
                  <a:moveTo>
                    <a:pt x="15" y="94"/>
                  </a:moveTo>
                  <a:lnTo>
                    <a:pt x="34" y="94"/>
                  </a:lnTo>
                  <a:cubicBezTo>
                    <a:pt x="48" y="94"/>
                    <a:pt x="58" y="90"/>
                    <a:pt x="64" y="83"/>
                  </a:cubicBezTo>
                  <a:cubicBezTo>
                    <a:pt x="71" y="75"/>
                    <a:pt x="74" y="65"/>
                    <a:pt x="74" y="53"/>
                  </a:cubicBezTo>
                  <a:cubicBezTo>
                    <a:pt x="74" y="40"/>
                    <a:pt x="70" y="29"/>
                    <a:pt x="64" y="23"/>
                  </a:cubicBezTo>
                  <a:cubicBezTo>
                    <a:pt x="56" y="15"/>
                    <a:pt x="46" y="12"/>
                    <a:pt x="34" y="12"/>
                  </a:cubicBezTo>
                  <a:lnTo>
                    <a:pt x="15" y="12"/>
                  </a:lnTo>
                  <a:lnTo>
                    <a:pt x="15" y="94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A2FFC8DA-B269-4BAA-BB5A-E33C252A6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6563" y="5327651"/>
              <a:ext cx="7938" cy="15875"/>
            </a:xfrm>
            <a:custGeom>
              <a:avLst/>
              <a:gdLst>
                <a:gd name="T0" fmla="*/ 0 w 15"/>
                <a:gd name="T1" fmla="*/ 0 h 31"/>
                <a:gd name="T2" fmla="*/ 14 w 15"/>
                <a:gd name="T3" fmla="*/ 0 h 31"/>
                <a:gd name="T4" fmla="*/ 15 w 15"/>
                <a:gd name="T5" fmla="*/ 13 h 31"/>
                <a:gd name="T6" fmla="*/ 0 w 15"/>
                <a:gd name="T7" fmla="*/ 31 h 31"/>
                <a:gd name="T8" fmla="*/ 0 w 15"/>
                <a:gd name="T9" fmla="*/ 25 h 31"/>
                <a:gd name="T10" fmla="*/ 7 w 15"/>
                <a:gd name="T11" fmla="*/ 17 h 31"/>
                <a:gd name="T12" fmla="*/ 7 w 15"/>
                <a:gd name="T13" fmla="*/ 13 h 31"/>
                <a:gd name="T14" fmla="*/ 0 w 15"/>
                <a:gd name="T15" fmla="*/ 13 h 31"/>
                <a:gd name="T16" fmla="*/ 0 w 15"/>
                <a:gd name="T1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31">
                  <a:moveTo>
                    <a:pt x="0" y="0"/>
                  </a:moveTo>
                  <a:lnTo>
                    <a:pt x="14" y="0"/>
                  </a:lnTo>
                  <a:cubicBezTo>
                    <a:pt x="15" y="5"/>
                    <a:pt x="15" y="10"/>
                    <a:pt x="15" y="13"/>
                  </a:cubicBezTo>
                  <a:cubicBezTo>
                    <a:pt x="15" y="25"/>
                    <a:pt x="10" y="31"/>
                    <a:pt x="0" y="31"/>
                  </a:cubicBezTo>
                  <a:lnTo>
                    <a:pt x="0" y="25"/>
                  </a:lnTo>
                  <a:cubicBezTo>
                    <a:pt x="5" y="25"/>
                    <a:pt x="7" y="22"/>
                    <a:pt x="7" y="17"/>
                  </a:cubicBezTo>
                  <a:lnTo>
                    <a:pt x="7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FE19CDBA-D116-412C-B18F-0FF7A4BED7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99263" y="5334001"/>
              <a:ext cx="44450" cy="50800"/>
            </a:xfrm>
            <a:custGeom>
              <a:avLst/>
              <a:gdLst>
                <a:gd name="T0" fmla="*/ 77 w 90"/>
                <a:gd name="T1" fmla="*/ 105 h 105"/>
                <a:gd name="T2" fmla="*/ 69 w 90"/>
                <a:gd name="T3" fmla="*/ 83 h 105"/>
                <a:gd name="T4" fmla="*/ 22 w 90"/>
                <a:gd name="T5" fmla="*/ 83 h 105"/>
                <a:gd name="T6" fmla="*/ 14 w 90"/>
                <a:gd name="T7" fmla="*/ 105 h 105"/>
                <a:gd name="T8" fmla="*/ 0 w 90"/>
                <a:gd name="T9" fmla="*/ 105 h 105"/>
                <a:gd name="T10" fmla="*/ 37 w 90"/>
                <a:gd name="T11" fmla="*/ 0 h 105"/>
                <a:gd name="T12" fmla="*/ 52 w 90"/>
                <a:gd name="T13" fmla="*/ 0 h 105"/>
                <a:gd name="T14" fmla="*/ 90 w 90"/>
                <a:gd name="T15" fmla="*/ 105 h 105"/>
                <a:gd name="T16" fmla="*/ 77 w 90"/>
                <a:gd name="T17" fmla="*/ 105 h 105"/>
                <a:gd name="T18" fmla="*/ 27 w 90"/>
                <a:gd name="T19" fmla="*/ 71 h 105"/>
                <a:gd name="T20" fmla="*/ 66 w 90"/>
                <a:gd name="T21" fmla="*/ 71 h 105"/>
                <a:gd name="T22" fmla="*/ 47 w 90"/>
                <a:gd name="T23" fmla="*/ 18 h 105"/>
                <a:gd name="T24" fmla="*/ 27 w 90"/>
                <a:gd name="T25" fmla="*/ 7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" h="105">
                  <a:moveTo>
                    <a:pt x="77" y="105"/>
                  </a:moveTo>
                  <a:lnTo>
                    <a:pt x="69" y="83"/>
                  </a:lnTo>
                  <a:lnTo>
                    <a:pt x="22" y="83"/>
                  </a:lnTo>
                  <a:lnTo>
                    <a:pt x="14" y="105"/>
                  </a:lnTo>
                  <a:lnTo>
                    <a:pt x="0" y="105"/>
                  </a:lnTo>
                  <a:lnTo>
                    <a:pt x="37" y="0"/>
                  </a:lnTo>
                  <a:lnTo>
                    <a:pt x="52" y="0"/>
                  </a:lnTo>
                  <a:lnTo>
                    <a:pt x="90" y="105"/>
                  </a:lnTo>
                  <a:lnTo>
                    <a:pt x="77" y="105"/>
                  </a:lnTo>
                  <a:close/>
                  <a:moveTo>
                    <a:pt x="27" y="71"/>
                  </a:moveTo>
                  <a:lnTo>
                    <a:pt x="66" y="71"/>
                  </a:lnTo>
                  <a:lnTo>
                    <a:pt x="47" y="18"/>
                  </a:lnTo>
                  <a:lnTo>
                    <a:pt x="27" y="7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7FC7B907-0EF6-4270-9893-2CF5A3F8B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3238" y="5334001"/>
              <a:ext cx="41275" cy="52388"/>
            </a:xfrm>
            <a:custGeom>
              <a:avLst/>
              <a:gdLst>
                <a:gd name="T0" fmla="*/ 69 w 83"/>
                <a:gd name="T1" fmla="*/ 0 h 105"/>
                <a:gd name="T2" fmla="*/ 83 w 83"/>
                <a:gd name="T3" fmla="*/ 0 h 105"/>
                <a:gd name="T4" fmla="*/ 83 w 83"/>
                <a:gd name="T5" fmla="*/ 105 h 105"/>
                <a:gd name="T6" fmla="*/ 69 w 83"/>
                <a:gd name="T7" fmla="*/ 105 h 105"/>
                <a:gd name="T8" fmla="*/ 14 w 83"/>
                <a:gd name="T9" fmla="*/ 22 h 105"/>
                <a:gd name="T10" fmla="*/ 14 w 83"/>
                <a:gd name="T11" fmla="*/ 105 h 105"/>
                <a:gd name="T12" fmla="*/ 0 w 83"/>
                <a:gd name="T13" fmla="*/ 105 h 105"/>
                <a:gd name="T14" fmla="*/ 0 w 83"/>
                <a:gd name="T15" fmla="*/ 0 h 105"/>
                <a:gd name="T16" fmla="*/ 14 w 83"/>
                <a:gd name="T17" fmla="*/ 0 h 105"/>
                <a:gd name="T18" fmla="*/ 69 w 83"/>
                <a:gd name="T19" fmla="*/ 84 h 105"/>
                <a:gd name="T20" fmla="*/ 69 w 83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" h="105">
                  <a:moveTo>
                    <a:pt x="69" y="0"/>
                  </a:moveTo>
                  <a:lnTo>
                    <a:pt x="83" y="0"/>
                  </a:lnTo>
                  <a:lnTo>
                    <a:pt x="83" y="105"/>
                  </a:lnTo>
                  <a:lnTo>
                    <a:pt x="69" y="105"/>
                  </a:lnTo>
                  <a:lnTo>
                    <a:pt x="14" y="22"/>
                  </a:lnTo>
                  <a:lnTo>
                    <a:pt x="14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69" y="8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0468C6B7-2B41-40F2-BBDB-FEFFCB20065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4038" y="5334001"/>
              <a:ext cx="49213" cy="52388"/>
            </a:xfrm>
            <a:custGeom>
              <a:avLst/>
              <a:gdLst>
                <a:gd name="T0" fmla="*/ 52 w 102"/>
                <a:gd name="T1" fmla="*/ 107 h 107"/>
                <a:gd name="T2" fmla="*/ 15 w 102"/>
                <a:gd name="T3" fmla="*/ 92 h 107"/>
                <a:gd name="T4" fmla="*/ 0 w 102"/>
                <a:gd name="T5" fmla="*/ 54 h 107"/>
                <a:gd name="T6" fmla="*/ 15 w 102"/>
                <a:gd name="T7" fmla="*/ 15 h 107"/>
                <a:gd name="T8" fmla="*/ 52 w 102"/>
                <a:gd name="T9" fmla="*/ 0 h 107"/>
                <a:gd name="T10" fmla="*/ 81 w 102"/>
                <a:gd name="T11" fmla="*/ 7 h 107"/>
                <a:gd name="T12" fmla="*/ 100 w 102"/>
                <a:gd name="T13" fmla="*/ 30 h 107"/>
                <a:gd name="T14" fmla="*/ 84 w 102"/>
                <a:gd name="T15" fmla="*/ 30 h 107"/>
                <a:gd name="T16" fmla="*/ 52 w 102"/>
                <a:gd name="T17" fmla="*/ 12 h 107"/>
                <a:gd name="T18" fmla="*/ 24 w 102"/>
                <a:gd name="T19" fmla="*/ 24 h 107"/>
                <a:gd name="T20" fmla="*/ 12 w 102"/>
                <a:gd name="T21" fmla="*/ 54 h 107"/>
                <a:gd name="T22" fmla="*/ 24 w 102"/>
                <a:gd name="T23" fmla="*/ 84 h 107"/>
                <a:gd name="T24" fmla="*/ 51 w 102"/>
                <a:gd name="T25" fmla="*/ 95 h 107"/>
                <a:gd name="T26" fmla="*/ 77 w 102"/>
                <a:gd name="T27" fmla="*/ 85 h 107"/>
                <a:gd name="T28" fmla="*/ 89 w 102"/>
                <a:gd name="T29" fmla="*/ 60 h 107"/>
                <a:gd name="T30" fmla="*/ 45 w 102"/>
                <a:gd name="T31" fmla="*/ 60 h 107"/>
                <a:gd name="T32" fmla="*/ 45 w 102"/>
                <a:gd name="T33" fmla="*/ 49 h 107"/>
                <a:gd name="T34" fmla="*/ 102 w 102"/>
                <a:gd name="T35" fmla="*/ 49 h 107"/>
                <a:gd name="T36" fmla="*/ 102 w 102"/>
                <a:gd name="T37" fmla="*/ 61 h 107"/>
                <a:gd name="T38" fmla="*/ 86 w 102"/>
                <a:gd name="T39" fmla="*/ 95 h 107"/>
                <a:gd name="T40" fmla="*/ 52 w 102"/>
                <a:gd name="T41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2" h="107">
                  <a:moveTo>
                    <a:pt x="52" y="107"/>
                  </a:moveTo>
                  <a:cubicBezTo>
                    <a:pt x="37" y="107"/>
                    <a:pt x="26" y="102"/>
                    <a:pt x="15" y="92"/>
                  </a:cubicBezTo>
                  <a:cubicBezTo>
                    <a:pt x="5" y="82"/>
                    <a:pt x="0" y="70"/>
                    <a:pt x="0" y="54"/>
                  </a:cubicBezTo>
                  <a:cubicBezTo>
                    <a:pt x="0" y="39"/>
                    <a:pt x="5" y="25"/>
                    <a:pt x="15" y="15"/>
                  </a:cubicBezTo>
                  <a:cubicBezTo>
                    <a:pt x="25" y="5"/>
                    <a:pt x="37" y="0"/>
                    <a:pt x="52" y="0"/>
                  </a:cubicBezTo>
                  <a:cubicBezTo>
                    <a:pt x="64" y="0"/>
                    <a:pt x="72" y="2"/>
                    <a:pt x="81" y="7"/>
                  </a:cubicBezTo>
                  <a:cubicBezTo>
                    <a:pt x="90" y="12"/>
                    <a:pt x="96" y="20"/>
                    <a:pt x="100" y="30"/>
                  </a:cubicBezTo>
                  <a:lnTo>
                    <a:pt x="84" y="30"/>
                  </a:lnTo>
                  <a:cubicBezTo>
                    <a:pt x="77" y="19"/>
                    <a:pt x="67" y="12"/>
                    <a:pt x="52" y="12"/>
                  </a:cubicBezTo>
                  <a:cubicBezTo>
                    <a:pt x="41" y="12"/>
                    <a:pt x="31" y="16"/>
                    <a:pt x="24" y="24"/>
                  </a:cubicBezTo>
                  <a:cubicBezTo>
                    <a:pt x="16" y="31"/>
                    <a:pt x="12" y="41"/>
                    <a:pt x="12" y="54"/>
                  </a:cubicBezTo>
                  <a:cubicBezTo>
                    <a:pt x="12" y="66"/>
                    <a:pt x="16" y="76"/>
                    <a:pt x="24" y="84"/>
                  </a:cubicBezTo>
                  <a:cubicBezTo>
                    <a:pt x="31" y="91"/>
                    <a:pt x="40" y="95"/>
                    <a:pt x="51" y="95"/>
                  </a:cubicBezTo>
                  <a:cubicBezTo>
                    <a:pt x="62" y="95"/>
                    <a:pt x="71" y="91"/>
                    <a:pt x="77" y="85"/>
                  </a:cubicBezTo>
                  <a:cubicBezTo>
                    <a:pt x="84" y="79"/>
                    <a:pt x="87" y="70"/>
                    <a:pt x="89" y="60"/>
                  </a:cubicBezTo>
                  <a:lnTo>
                    <a:pt x="45" y="60"/>
                  </a:lnTo>
                  <a:lnTo>
                    <a:pt x="45" y="49"/>
                  </a:lnTo>
                  <a:lnTo>
                    <a:pt x="102" y="49"/>
                  </a:lnTo>
                  <a:lnTo>
                    <a:pt x="102" y="61"/>
                  </a:lnTo>
                  <a:cubicBezTo>
                    <a:pt x="101" y="75"/>
                    <a:pt x="95" y="86"/>
                    <a:pt x="86" y="95"/>
                  </a:cubicBezTo>
                  <a:cubicBezTo>
                    <a:pt x="79" y="104"/>
                    <a:pt x="67" y="107"/>
                    <a:pt x="52" y="10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8F07DBE8-7528-4349-A5D6-9B1A468A5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5951" y="5334001"/>
              <a:ext cx="26988" cy="52388"/>
            </a:xfrm>
            <a:custGeom>
              <a:avLst/>
              <a:gdLst>
                <a:gd name="T0" fmla="*/ 55 w 55"/>
                <a:gd name="T1" fmla="*/ 0 h 105"/>
                <a:gd name="T2" fmla="*/ 55 w 55"/>
                <a:gd name="T3" fmla="*/ 12 h 105"/>
                <a:gd name="T4" fmla="*/ 14 w 55"/>
                <a:gd name="T5" fmla="*/ 12 h 105"/>
                <a:gd name="T6" fmla="*/ 14 w 55"/>
                <a:gd name="T7" fmla="*/ 47 h 105"/>
                <a:gd name="T8" fmla="*/ 52 w 55"/>
                <a:gd name="T9" fmla="*/ 47 h 105"/>
                <a:gd name="T10" fmla="*/ 52 w 55"/>
                <a:gd name="T11" fmla="*/ 58 h 105"/>
                <a:gd name="T12" fmla="*/ 14 w 55"/>
                <a:gd name="T13" fmla="*/ 58 h 105"/>
                <a:gd name="T14" fmla="*/ 14 w 55"/>
                <a:gd name="T15" fmla="*/ 94 h 105"/>
                <a:gd name="T16" fmla="*/ 55 w 55"/>
                <a:gd name="T17" fmla="*/ 94 h 105"/>
                <a:gd name="T18" fmla="*/ 55 w 55"/>
                <a:gd name="T19" fmla="*/ 105 h 105"/>
                <a:gd name="T20" fmla="*/ 0 w 55"/>
                <a:gd name="T21" fmla="*/ 105 h 105"/>
                <a:gd name="T22" fmla="*/ 0 w 55"/>
                <a:gd name="T23" fmla="*/ 0 h 105"/>
                <a:gd name="T24" fmla="*/ 55 w 55"/>
                <a:gd name="T2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105">
                  <a:moveTo>
                    <a:pt x="55" y="0"/>
                  </a:moveTo>
                  <a:lnTo>
                    <a:pt x="55" y="12"/>
                  </a:lnTo>
                  <a:lnTo>
                    <a:pt x="14" y="12"/>
                  </a:lnTo>
                  <a:lnTo>
                    <a:pt x="14" y="47"/>
                  </a:lnTo>
                  <a:lnTo>
                    <a:pt x="52" y="47"/>
                  </a:lnTo>
                  <a:lnTo>
                    <a:pt x="52" y="58"/>
                  </a:lnTo>
                  <a:lnTo>
                    <a:pt x="14" y="58"/>
                  </a:lnTo>
                  <a:lnTo>
                    <a:pt x="14" y="94"/>
                  </a:lnTo>
                  <a:lnTo>
                    <a:pt x="55" y="94"/>
                  </a:lnTo>
                  <a:lnTo>
                    <a:pt x="55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B58B148F-79E6-4388-8544-759625A2C4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04051" y="5334001"/>
              <a:ext cx="34925" cy="52388"/>
            </a:xfrm>
            <a:custGeom>
              <a:avLst/>
              <a:gdLst>
                <a:gd name="T0" fmla="*/ 13 w 72"/>
                <a:gd name="T1" fmla="*/ 62 h 105"/>
                <a:gd name="T2" fmla="*/ 13 w 72"/>
                <a:gd name="T3" fmla="*/ 105 h 105"/>
                <a:gd name="T4" fmla="*/ 0 w 72"/>
                <a:gd name="T5" fmla="*/ 105 h 105"/>
                <a:gd name="T6" fmla="*/ 0 w 72"/>
                <a:gd name="T7" fmla="*/ 0 h 105"/>
                <a:gd name="T8" fmla="*/ 33 w 72"/>
                <a:gd name="T9" fmla="*/ 0 h 105"/>
                <a:gd name="T10" fmla="*/ 61 w 72"/>
                <a:gd name="T11" fmla="*/ 9 h 105"/>
                <a:gd name="T12" fmla="*/ 70 w 72"/>
                <a:gd name="T13" fmla="*/ 30 h 105"/>
                <a:gd name="T14" fmla="*/ 63 w 72"/>
                <a:gd name="T15" fmla="*/ 52 h 105"/>
                <a:gd name="T16" fmla="*/ 43 w 72"/>
                <a:gd name="T17" fmla="*/ 62 h 105"/>
                <a:gd name="T18" fmla="*/ 72 w 72"/>
                <a:gd name="T19" fmla="*/ 105 h 105"/>
                <a:gd name="T20" fmla="*/ 55 w 72"/>
                <a:gd name="T21" fmla="*/ 105 h 105"/>
                <a:gd name="T22" fmla="*/ 27 w 72"/>
                <a:gd name="T23" fmla="*/ 62 h 105"/>
                <a:gd name="T24" fmla="*/ 13 w 72"/>
                <a:gd name="T25" fmla="*/ 62 h 105"/>
                <a:gd name="T26" fmla="*/ 13 w 72"/>
                <a:gd name="T27" fmla="*/ 10 h 105"/>
                <a:gd name="T28" fmla="*/ 13 w 72"/>
                <a:gd name="T29" fmla="*/ 50 h 105"/>
                <a:gd name="T30" fmla="*/ 33 w 72"/>
                <a:gd name="T31" fmla="*/ 50 h 105"/>
                <a:gd name="T32" fmla="*/ 50 w 72"/>
                <a:gd name="T33" fmla="*/ 45 h 105"/>
                <a:gd name="T34" fmla="*/ 55 w 72"/>
                <a:gd name="T35" fmla="*/ 30 h 105"/>
                <a:gd name="T36" fmla="*/ 32 w 72"/>
                <a:gd name="T37" fmla="*/ 10 h 105"/>
                <a:gd name="T38" fmla="*/ 13 w 72"/>
                <a:gd name="T39" fmla="*/ 1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105">
                  <a:moveTo>
                    <a:pt x="13" y="62"/>
                  </a:moveTo>
                  <a:lnTo>
                    <a:pt x="13" y="105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33" y="0"/>
                  </a:lnTo>
                  <a:cubicBezTo>
                    <a:pt x="45" y="0"/>
                    <a:pt x="55" y="3"/>
                    <a:pt x="61" y="9"/>
                  </a:cubicBezTo>
                  <a:cubicBezTo>
                    <a:pt x="67" y="15"/>
                    <a:pt x="70" y="22"/>
                    <a:pt x="70" y="30"/>
                  </a:cubicBezTo>
                  <a:cubicBezTo>
                    <a:pt x="70" y="39"/>
                    <a:pt x="67" y="45"/>
                    <a:pt x="63" y="52"/>
                  </a:cubicBezTo>
                  <a:cubicBezTo>
                    <a:pt x="60" y="58"/>
                    <a:pt x="52" y="60"/>
                    <a:pt x="43" y="62"/>
                  </a:cubicBezTo>
                  <a:lnTo>
                    <a:pt x="72" y="105"/>
                  </a:lnTo>
                  <a:lnTo>
                    <a:pt x="55" y="105"/>
                  </a:lnTo>
                  <a:lnTo>
                    <a:pt x="27" y="62"/>
                  </a:lnTo>
                  <a:lnTo>
                    <a:pt x="13" y="62"/>
                  </a:lnTo>
                  <a:close/>
                  <a:moveTo>
                    <a:pt x="13" y="10"/>
                  </a:moveTo>
                  <a:lnTo>
                    <a:pt x="13" y="50"/>
                  </a:lnTo>
                  <a:lnTo>
                    <a:pt x="33" y="50"/>
                  </a:lnTo>
                  <a:cubicBezTo>
                    <a:pt x="41" y="50"/>
                    <a:pt x="47" y="49"/>
                    <a:pt x="50" y="45"/>
                  </a:cubicBezTo>
                  <a:cubicBezTo>
                    <a:pt x="53" y="42"/>
                    <a:pt x="55" y="37"/>
                    <a:pt x="55" y="30"/>
                  </a:cubicBezTo>
                  <a:cubicBezTo>
                    <a:pt x="55" y="17"/>
                    <a:pt x="47" y="10"/>
                    <a:pt x="32" y="10"/>
                  </a:cubicBezTo>
                  <a:lnTo>
                    <a:pt x="13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07B9C0B0-4AF8-4EB5-85D6-BBFA03A2D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8501" y="5335588"/>
              <a:ext cx="36513" cy="50800"/>
            </a:xfrm>
            <a:custGeom>
              <a:avLst/>
              <a:gdLst>
                <a:gd name="T0" fmla="*/ 13 w 73"/>
                <a:gd name="T1" fmla="*/ 26 h 105"/>
                <a:gd name="T2" fmla="*/ 16 w 73"/>
                <a:gd name="T3" fmla="*/ 36 h 105"/>
                <a:gd name="T4" fmla="*/ 25 w 73"/>
                <a:gd name="T5" fmla="*/ 41 h 105"/>
                <a:gd name="T6" fmla="*/ 36 w 73"/>
                <a:gd name="T7" fmla="*/ 45 h 105"/>
                <a:gd name="T8" fmla="*/ 49 w 73"/>
                <a:gd name="T9" fmla="*/ 47 h 105"/>
                <a:gd name="T10" fmla="*/ 60 w 73"/>
                <a:gd name="T11" fmla="*/ 52 h 105"/>
                <a:gd name="T12" fmla="*/ 69 w 73"/>
                <a:gd name="T13" fmla="*/ 61 h 105"/>
                <a:gd name="T14" fmla="*/ 73 w 73"/>
                <a:gd name="T15" fmla="*/ 75 h 105"/>
                <a:gd name="T16" fmla="*/ 63 w 73"/>
                <a:gd name="T17" fmla="*/ 96 h 105"/>
                <a:gd name="T18" fmla="*/ 38 w 73"/>
                <a:gd name="T19" fmla="*/ 105 h 105"/>
                <a:gd name="T20" fmla="*/ 11 w 73"/>
                <a:gd name="T21" fmla="*/ 97 h 105"/>
                <a:gd name="T22" fmla="*/ 1 w 73"/>
                <a:gd name="T23" fmla="*/ 77 h 105"/>
                <a:gd name="T24" fmla="*/ 16 w 73"/>
                <a:gd name="T25" fmla="*/ 77 h 105"/>
                <a:gd name="T26" fmla="*/ 23 w 73"/>
                <a:gd name="T27" fmla="*/ 88 h 105"/>
                <a:gd name="T28" fmla="*/ 38 w 73"/>
                <a:gd name="T29" fmla="*/ 93 h 105"/>
                <a:gd name="T30" fmla="*/ 54 w 73"/>
                <a:gd name="T31" fmla="*/ 88 h 105"/>
                <a:gd name="T32" fmla="*/ 60 w 73"/>
                <a:gd name="T33" fmla="*/ 76 h 105"/>
                <a:gd name="T34" fmla="*/ 56 w 73"/>
                <a:gd name="T35" fmla="*/ 66 h 105"/>
                <a:gd name="T36" fmla="*/ 48 w 73"/>
                <a:gd name="T37" fmla="*/ 61 h 105"/>
                <a:gd name="T38" fmla="*/ 36 w 73"/>
                <a:gd name="T39" fmla="*/ 58 h 105"/>
                <a:gd name="T40" fmla="*/ 24 w 73"/>
                <a:gd name="T41" fmla="*/ 56 h 105"/>
                <a:gd name="T42" fmla="*/ 13 w 73"/>
                <a:gd name="T43" fmla="*/ 51 h 105"/>
                <a:gd name="T44" fmla="*/ 4 w 73"/>
                <a:gd name="T45" fmla="*/ 42 h 105"/>
                <a:gd name="T46" fmla="*/ 0 w 73"/>
                <a:gd name="T47" fmla="*/ 28 h 105"/>
                <a:gd name="T48" fmla="*/ 10 w 73"/>
                <a:gd name="T49" fmla="*/ 7 h 105"/>
                <a:gd name="T50" fmla="*/ 35 w 73"/>
                <a:gd name="T51" fmla="*/ 0 h 105"/>
                <a:gd name="T52" fmla="*/ 59 w 73"/>
                <a:gd name="T53" fmla="*/ 7 h 105"/>
                <a:gd name="T54" fmla="*/ 69 w 73"/>
                <a:gd name="T55" fmla="*/ 27 h 105"/>
                <a:gd name="T56" fmla="*/ 54 w 73"/>
                <a:gd name="T57" fmla="*/ 27 h 105"/>
                <a:gd name="T58" fmla="*/ 48 w 73"/>
                <a:gd name="T59" fmla="*/ 17 h 105"/>
                <a:gd name="T60" fmla="*/ 34 w 73"/>
                <a:gd name="T61" fmla="*/ 12 h 105"/>
                <a:gd name="T62" fmla="*/ 19 w 73"/>
                <a:gd name="T63" fmla="*/ 17 h 105"/>
                <a:gd name="T64" fmla="*/ 13 w 73"/>
                <a:gd name="T65" fmla="*/ 26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105">
                  <a:moveTo>
                    <a:pt x="13" y="26"/>
                  </a:moveTo>
                  <a:cubicBezTo>
                    <a:pt x="13" y="30"/>
                    <a:pt x="14" y="33"/>
                    <a:pt x="16" y="36"/>
                  </a:cubicBezTo>
                  <a:cubicBezTo>
                    <a:pt x="19" y="38"/>
                    <a:pt x="21" y="41"/>
                    <a:pt x="25" y="41"/>
                  </a:cubicBezTo>
                  <a:lnTo>
                    <a:pt x="36" y="45"/>
                  </a:lnTo>
                  <a:cubicBezTo>
                    <a:pt x="40" y="46"/>
                    <a:pt x="45" y="47"/>
                    <a:pt x="49" y="47"/>
                  </a:cubicBezTo>
                  <a:cubicBezTo>
                    <a:pt x="53" y="48"/>
                    <a:pt x="56" y="50"/>
                    <a:pt x="60" y="52"/>
                  </a:cubicBezTo>
                  <a:cubicBezTo>
                    <a:pt x="64" y="53"/>
                    <a:pt x="66" y="57"/>
                    <a:pt x="69" y="61"/>
                  </a:cubicBezTo>
                  <a:cubicBezTo>
                    <a:pt x="71" y="65"/>
                    <a:pt x="73" y="68"/>
                    <a:pt x="73" y="75"/>
                  </a:cubicBezTo>
                  <a:cubicBezTo>
                    <a:pt x="73" y="83"/>
                    <a:pt x="69" y="90"/>
                    <a:pt x="63" y="96"/>
                  </a:cubicBezTo>
                  <a:cubicBezTo>
                    <a:pt x="56" y="102"/>
                    <a:pt x="48" y="105"/>
                    <a:pt x="38" y="105"/>
                  </a:cubicBezTo>
                  <a:cubicBezTo>
                    <a:pt x="26" y="105"/>
                    <a:pt x="19" y="102"/>
                    <a:pt x="11" y="97"/>
                  </a:cubicBezTo>
                  <a:cubicBezTo>
                    <a:pt x="5" y="92"/>
                    <a:pt x="1" y="86"/>
                    <a:pt x="1" y="77"/>
                  </a:cubicBezTo>
                  <a:lnTo>
                    <a:pt x="16" y="77"/>
                  </a:lnTo>
                  <a:cubicBezTo>
                    <a:pt x="16" y="82"/>
                    <a:pt x="19" y="86"/>
                    <a:pt x="23" y="88"/>
                  </a:cubicBezTo>
                  <a:cubicBezTo>
                    <a:pt x="26" y="91"/>
                    <a:pt x="31" y="93"/>
                    <a:pt x="38" y="93"/>
                  </a:cubicBezTo>
                  <a:cubicBezTo>
                    <a:pt x="44" y="93"/>
                    <a:pt x="50" y="92"/>
                    <a:pt x="54" y="88"/>
                  </a:cubicBezTo>
                  <a:cubicBezTo>
                    <a:pt x="58" y="85"/>
                    <a:pt x="60" y="81"/>
                    <a:pt x="60" y="76"/>
                  </a:cubicBezTo>
                  <a:cubicBezTo>
                    <a:pt x="60" y="71"/>
                    <a:pt x="59" y="68"/>
                    <a:pt x="56" y="66"/>
                  </a:cubicBezTo>
                  <a:cubicBezTo>
                    <a:pt x="54" y="63"/>
                    <a:pt x="51" y="62"/>
                    <a:pt x="48" y="61"/>
                  </a:cubicBezTo>
                  <a:cubicBezTo>
                    <a:pt x="44" y="60"/>
                    <a:pt x="40" y="58"/>
                    <a:pt x="36" y="58"/>
                  </a:cubicBezTo>
                  <a:cubicBezTo>
                    <a:pt x="33" y="57"/>
                    <a:pt x="28" y="56"/>
                    <a:pt x="24" y="56"/>
                  </a:cubicBezTo>
                  <a:cubicBezTo>
                    <a:pt x="20" y="55"/>
                    <a:pt x="16" y="53"/>
                    <a:pt x="13" y="51"/>
                  </a:cubicBezTo>
                  <a:cubicBezTo>
                    <a:pt x="9" y="50"/>
                    <a:pt x="6" y="46"/>
                    <a:pt x="4" y="42"/>
                  </a:cubicBezTo>
                  <a:cubicBezTo>
                    <a:pt x="1" y="38"/>
                    <a:pt x="0" y="33"/>
                    <a:pt x="0" y="28"/>
                  </a:cubicBezTo>
                  <a:cubicBezTo>
                    <a:pt x="0" y="20"/>
                    <a:pt x="4" y="12"/>
                    <a:pt x="10" y="7"/>
                  </a:cubicBezTo>
                  <a:cubicBezTo>
                    <a:pt x="16" y="2"/>
                    <a:pt x="25" y="0"/>
                    <a:pt x="35" y="0"/>
                  </a:cubicBezTo>
                  <a:cubicBezTo>
                    <a:pt x="45" y="0"/>
                    <a:pt x="54" y="2"/>
                    <a:pt x="59" y="7"/>
                  </a:cubicBezTo>
                  <a:cubicBezTo>
                    <a:pt x="65" y="12"/>
                    <a:pt x="69" y="18"/>
                    <a:pt x="69" y="27"/>
                  </a:cubicBezTo>
                  <a:lnTo>
                    <a:pt x="54" y="27"/>
                  </a:lnTo>
                  <a:cubicBezTo>
                    <a:pt x="54" y="23"/>
                    <a:pt x="51" y="20"/>
                    <a:pt x="48" y="17"/>
                  </a:cubicBezTo>
                  <a:cubicBezTo>
                    <a:pt x="44" y="15"/>
                    <a:pt x="39" y="12"/>
                    <a:pt x="34" y="12"/>
                  </a:cubicBezTo>
                  <a:cubicBezTo>
                    <a:pt x="28" y="12"/>
                    <a:pt x="23" y="13"/>
                    <a:pt x="19" y="17"/>
                  </a:cubicBezTo>
                  <a:cubicBezTo>
                    <a:pt x="15" y="16"/>
                    <a:pt x="13" y="20"/>
                    <a:pt x="13" y="2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Rectangle 39">
              <a:extLst>
                <a:ext uri="{FF2B5EF4-FFF2-40B4-BE49-F238E27FC236}">
                  <a16:creationId xmlns:a16="http://schemas.microsoft.com/office/drawing/2014/main" id="{F858FF05-EFAA-4540-96D7-31CD002F3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3951" y="5006976"/>
              <a:ext cx="36513" cy="92075"/>
            </a:xfrm>
            <a:prstGeom prst="rect">
              <a:avLst/>
            </a:prstGeom>
            <a:solidFill>
              <a:srgbClr val="A7168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Rectangle 40">
              <a:extLst>
                <a:ext uri="{FF2B5EF4-FFF2-40B4-BE49-F238E27FC236}">
                  <a16:creationId xmlns:a16="http://schemas.microsoft.com/office/drawing/2014/main" id="{534267E0-8068-4BD0-B9CF-20E6F044B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6663" y="5053013"/>
              <a:ext cx="19050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41">
              <a:extLst>
                <a:ext uri="{FF2B5EF4-FFF2-40B4-BE49-F238E27FC236}">
                  <a16:creationId xmlns:a16="http://schemas.microsoft.com/office/drawing/2014/main" id="{4B835468-3BC3-4BC6-9C88-0390D24614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4763" y="5053013"/>
              <a:ext cx="74613" cy="84138"/>
            </a:xfrm>
            <a:custGeom>
              <a:avLst/>
              <a:gdLst>
                <a:gd name="T0" fmla="*/ 111 w 153"/>
                <a:gd name="T1" fmla="*/ 0 h 172"/>
                <a:gd name="T2" fmla="*/ 153 w 153"/>
                <a:gd name="T3" fmla="*/ 0 h 172"/>
                <a:gd name="T4" fmla="*/ 153 w 153"/>
                <a:gd name="T5" fmla="*/ 172 h 172"/>
                <a:gd name="T6" fmla="*/ 111 w 153"/>
                <a:gd name="T7" fmla="*/ 172 h 172"/>
                <a:gd name="T8" fmla="*/ 41 w 153"/>
                <a:gd name="T9" fmla="*/ 64 h 172"/>
                <a:gd name="T10" fmla="*/ 41 w 153"/>
                <a:gd name="T11" fmla="*/ 172 h 172"/>
                <a:gd name="T12" fmla="*/ 0 w 153"/>
                <a:gd name="T13" fmla="*/ 172 h 172"/>
                <a:gd name="T14" fmla="*/ 0 w 153"/>
                <a:gd name="T15" fmla="*/ 0 h 172"/>
                <a:gd name="T16" fmla="*/ 41 w 153"/>
                <a:gd name="T17" fmla="*/ 0 h 172"/>
                <a:gd name="T18" fmla="*/ 111 w 153"/>
                <a:gd name="T19" fmla="*/ 108 h 172"/>
                <a:gd name="T20" fmla="*/ 111 w 153"/>
                <a:gd name="T2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3" h="172">
                  <a:moveTo>
                    <a:pt x="111" y="0"/>
                  </a:moveTo>
                  <a:lnTo>
                    <a:pt x="153" y="0"/>
                  </a:lnTo>
                  <a:lnTo>
                    <a:pt x="153" y="172"/>
                  </a:lnTo>
                  <a:lnTo>
                    <a:pt x="111" y="172"/>
                  </a:lnTo>
                  <a:lnTo>
                    <a:pt x="41" y="64"/>
                  </a:lnTo>
                  <a:lnTo>
                    <a:pt x="41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41" y="0"/>
                  </a:lnTo>
                  <a:lnTo>
                    <a:pt x="111" y="108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42">
              <a:extLst>
                <a:ext uri="{FF2B5EF4-FFF2-40B4-BE49-F238E27FC236}">
                  <a16:creationId xmlns:a16="http://schemas.microsoft.com/office/drawing/2014/main" id="{683C460F-84A7-432D-8170-93BF33687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5251" y="5051426"/>
              <a:ext cx="63500" cy="87313"/>
            </a:xfrm>
            <a:custGeom>
              <a:avLst/>
              <a:gdLst>
                <a:gd name="T0" fmla="*/ 62 w 130"/>
                <a:gd name="T1" fmla="*/ 37 h 179"/>
                <a:gd name="T2" fmla="*/ 49 w 130"/>
                <a:gd name="T3" fmla="*/ 40 h 179"/>
                <a:gd name="T4" fmla="*/ 44 w 130"/>
                <a:gd name="T5" fmla="*/ 53 h 179"/>
                <a:gd name="T6" fmla="*/ 49 w 130"/>
                <a:gd name="T7" fmla="*/ 65 h 179"/>
                <a:gd name="T8" fmla="*/ 62 w 130"/>
                <a:gd name="T9" fmla="*/ 73 h 179"/>
                <a:gd name="T10" fmla="*/ 78 w 130"/>
                <a:gd name="T11" fmla="*/ 78 h 179"/>
                <a:gd name="T12" fmla="*/ 97 w 130"/>
                <a:gd name="T13" fmla="*/ 83 h 179"/>
                <a:gd name="T14" fmla="*/ 113 w 130"/>
                <a:gd name="T15" fmla="*/ 92 h 179"/>
                <a:gd name="T16" fmla="*/ 125 w 130"/>
                <a:gd name="T17" fmla="*/ 105 h 179"/>
                <a:gd name="T18" fmla="*/ 130 w 130"/>
                <a:gd name="T19" fmla="*/ 127 h 179"/>
                <a:gd name="T20" fmla="*/ 113 w 130"/>
                <a:gd name="T21" fmla="*/ 164 h 179"/>
                <a:gd name="T22" fmla="*/ 67 w 130"/>
                <a:gd name="T23" fmla="*/ 179 h 179"/>
                <a:gd name="T24" fmla="*/ 20 w 130"/>
                <a:gd name="T25" fmla="*/ 165 h 179"/>
                <a:gd name="T26" fmla="*/ 3 w 130"/>
                <a:gd name="T27" fmla="*/ 125 h 179"/>
                <a:gd name="T28" fmla="*/ 47 w 130"/>
                <a:gd name="T29" fmla="*/ 125 h 179"/>
                <a:gd name="T30" fmla="*/ 68 w 130"/>
                <a:gd name="T31" fmla="*/ 145 h 179"/>
                <a:gd name="T32" fmla="*/ 82 w 130"/>
                <a:gd name="T33" fmla="*/ 140 h 179"/>
                <a:gd name="T34" fmla="*/ 87 w 130"/>
                <a:gd name="T35" fmla="*/ 128 h 179"/>
                <a:gd name="T36" fmla="*/ 82 w 130"/>
                <a:gd name="T37" fmla="*/ 115 h 179"/>
                <a:gd name="T38" fmla="*/ 69 w 130"/>
                <a:gd name="T39" fmla="*/ 108 h 179"/>
                <a:gd name="T40" fmla="*/ 53 w 130"/>
                <a:gd name="T41" fmla="*/ 103 h 179"/>
                <a:gd name="T42" fmla="*/ 34 w 130"/>
                <a:gd name="T43" fmla="*/ 97 h 179"/>
                <a:gd name="T44" fmla="*/ 18 w 130"/>
                <a:gd name="T45" fmla="*/ 88 h 179"/>
                <a:gd name="T46" fmla="*/ 5 w 130"/>
                <a:gd name="T47" fmla="*/ 74 h 179"/>
                <a:gd name="T48" fmla="*/ 0 w 130"/>
                <a:gd name="T49" fmla="*/ 53 h 179"/>
                <a:gd name="T50" fmla="*/ 18 w 130"/>
                <a:gd name="T51" fmla="*/ 14 h 179"/>
                <a:gd name="T52" fmla="*/ 63 w 130"/>
                <a:gd name="T53" fmla="*/ 0 h 179"/>
                <a:gd name="T54" fmla="*/ 108 w 130"/>
                <a:gd name="T55" fmla="*/ 13 h 179"/>
                <a:gd name="T56" fmla="*/ 125 w 130"/>
                <a:gd name="T57" fmla="*/ 53 h 179"/>
                <a:gd name="T58" fmla="*/ 80 w 130"/>
                <a:gd name="T59" fmla="*/ 53 h 179"/>
                <a:gd name="T60" fmla="*/ 74 w 130"/>
                <a:gd name="T61" fmla="*/ 39 h 179"/>
                <a:gd name="T62" fmla="*/ 62 w 130"/>
                <a:gd name="T63" fmla="*/ 3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0" h="179">
                  <a:moveTo>
                    <a:pt x="62" y="37"/>
                  </a:moveTo>
                  <a:cubicBezTo>
                    <a:pt x="57" y="37"/>
                    <a:pt x="52" y="38"/>
                    <a:pt x="49" y="40"/>
                  </a:cubicBezTo>
                  <a:cubicBezTo>
                    <a:pt x="45" y="43"/>
                    <a:pt x="44" y="47"/>
                    <a:pt x="44" y="53"/>
                  </a:cubicBezTo>
                  <a:cubicBezTo>
                    <a:pt x="44" y="59"/>
                    <a:pt x="45" y="62"/>
                    <a:pt x="49" y="65"/>
                  </a:cubicBezTo>
                  <a:cubicBezTo>
                    <a:pt x="52" y="69"/>
                    <a:pt x="57" y="70"/>
                    <a:pt x="62" y="73"/>
                  </a:cubicBezTo>
                  <a:cubicBezTo>
                    <a:pt x="67" y="74"/>
                    <a:pt x="72" y="77"/>
                    <a:pt x="78" y="78"/>
                  </a:cubicBezTo>
                  <a:cubicBezTo>
                    <a:pt x="84" y="79"/>
                    <a:pt x="90" y="82"/>
                    <a:pt x="97" y="83"/>
                  </a:cubicBezTo>
                  <a:cubicBezTo>
                    <a:pt x="103" y="85"/>
                    <a:pt x="108" y="88"/>
                    <a:pt x="113" y="92"/>
                  </a:cubicBezTo>
                  <a:cubicBezTo>
                    <a:pt x="118" y="95"/>
                    <a:pt x="122" y="99"/>
                    <a:pt x="125" y="105"/>
                  </a:cubicBezTo>
                  <a:cubicBezTo>
                    <a:pt x="128" y="112"/>
                    <a:pt x="130" y="118"/>
                    <a:pt x="130" y="127"/>
                  </a:cubicBezTo>
                  <a:cubicBezTo>
                    <a:pt x="130" y="142"/>
                    <a:pt x="124" y="153"/>
                    <a:pt x="113" y="164"/>
                  </a:cubicBezTo>
                  <a:cubicBezTo>
                    <a:pt x="102" y="174"/>
                    <a:pt x="85" y="179"/>
                    <a:pt x="67" y="179"/>
                  </a:cubicBezTo>
                  <a:cubicBezTo>
                    <a:pt x="48" y="179"/>
                    <a:pt x="32" y="174"/>
                    <a:pt x="20" y="165"/>
                  </a:cubicBezTo>
                  <a:cubicBezTo>
                    <a:pt x="9" y="157"/>
                    <a:pt x="3" y="143"/>
                    <a:pt x="3" y="125"/>
                  </a:cubicBezTo>
                  <a:lnTo>
                    <a:pt x="47" y="125"/>
                  </a:lnTo>
                  <a:cubicBezTo>
                    <a:pt x="48" y="139"/>
                    <a:pt x="54" y="145"/>
                    <a:pt x="68" y="145"/>
                  </a:cubicBezTo>
                  <a:cubicBezTo>
                    <a:pt x="74" y="145"/>
                    <a:pt x="79" y="144"/>
                    <a:pt x="82" y="140"/>
                  </a:cubicBezTo>
                  <a:cubicBezTo>
                    <a:pt x="85" y="137"/>
                    <a:pt x="87" y="133"/>
                    <a:pt x="87" y="128"/>
                  </a:cubicBezTo>
                  <a:cubicBezTo>
                    <a:pt x="87" y="123"/>
                    <a:pt x="85" y="119"/>
                    <a:pt x="82" y="115"/>
                  </a:cubicBezTo>
                  <a:cubicBezTo>
                    <a:pt x="79" y="113"/>
                    <a:pt x="74" y="110"/>
                    <a:pt x="69" y="108"/>
                  </a:cubicBezTo>
                  <a:cubicBezTo>
                    <a:pt x="64" y="107"/>
                    <a:pt x="59" y="104"/>
                    <a:pt x="53" y="103"/>
                  </a:cubicBezTo>
                  <a:cubicBezTo>
                    <a:pt x="47" y="102"/>
                    <a:pt x="40" y="99"/>
                    <a:pt x="34" y="97"/>
                  </a:cubicBezTo>
                  <a:cubicBezTo>
                    <a:pt x="28" y="94"/>
                    <a:pt x="23" y="92"/>
                    <a:pt x="18" y="88"/>
                  </a:cubicBezTo>
                  <a:cubicBezTo>
                    <a:pt x="13" y="84"/>
                    <a:pt x="9" y="80"/>
                    <a:pt x="5" y="74"/>
                  </a:cubicBezTo>
                  <a:cubicBezTo>
                    <a:pt x="3" y="68"/>
                    <a:pt x="0" y="62"/>
                    <a:pt x="0" y="53"/>
                  </a:cubicBezTo>
                  <a:cubicBezTo>
                    <a:pt x="0" y="37"/>
                    <a:pt x="7" y="24"/>
                    <a:pt x="18" y="14"/>
                  </a:cubicBezTo>
                  <a:cubicBezTo>
                    <a:pt x="29" y="4"/>
                    <a:pt x="45" y="0"/>
                    <a:pt x="63" y="0"/>
                  </a:cubicBezTo>
                  <a:cubicBezTo>
                    <a:pt x="82" y="0"/>
                    <a:pt x="97" y="4"/>
                    <a:pt x="108" y="13"/>
                  </a:cubicBezTo>
                  <a:cubicBezTo>
                    <a:pt x="119" y="22"/>
                    <a:pt x="125" y="34"/>
                    <a:pt x="125" y="53"/>
                  </a:cubicBezTo>
                  <a:lnTo>
                    <a:pt x="80" y="53"/>
                  </a:lnTo>
                  <a:cubicBezTo>
                    <a:pt x="79" y="47"/>
                    <a:pt x="78" y="42"/>
                    <a:pt x="74" y="39"/>
                  </a:cubicBezTo>
                  <a:cubicBezTo>
                    <a:pt x="72" y="38"/>
                    <a:pt x="67" y="37"/>
                    <a:pt x="62" y="3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43">
              <a:extLst>
                <a:ext uri="{FF2B5EF4-FFF2-40B4-BE49-F238E27FC236}">
                  <a16:creationId xmlns:a16="http://schemas.microsoft.com/office/drawing/2014/main" id="{5C45EFEE-DEC0-4F55-8954-9F7B05FD00D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8276" y="5054601"/>
              <a:ext cx="65088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9 w 135"/>
                <a:gd name="T9" fmla="*/ 31 h 170"/>
                <a:gd name="T10" fmla="*/ 89 w 135"/>
                <a:gd name="T11" fmla="*/ 170 h 170"/>
                <a:gd name="T12" fmla="*/ 46 w 135"/>
                <a:gd name="T13" fmla="*/ 170 h 170"/>
                <a:gd name="T14" fmla="*/ 46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9" y="31"/>
                  </a:lnTo>
                  <a:lnTo>
                    <a:pt x="89" y="170"/>
                  </a:lnTo>
                  <a:lnTo>
                    <a:pt x="46" y="170"/>
                  </a:lnTo>
                  <a:lnTo>
                    <a:pt x="46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Rectangle 44">
              <a:extLst>
                <a:ext uri="{FF2B5EF4-FFF2-40B4-BE49-F238E27FC236}">
                  <a16:creationId xmlns:a16="http://schemas.microsoft.com/office/drawing/2014/main" id="{94C058F2-B927-46BB-87F8-9BBE29583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6063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45">
              <a:extLst>
                <a:ext uri="{FF2B5EF4-FFF2-40B4-BE49-F238E27FC236}">
                  <a16:creationId xmlns:a16="http://schemas.microsoft.com/office/drawing/2014/main" id="{DEF42476-5389-4FCD-8B37-7C596B6D6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9401" y="5054601"/>
              <a:ext cx="65088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9 w 135"/>
                <a:gd name="T9" fmla="*/ 31 h 170"/>
                <a:gd name="T10" fmla="*/ 89 w 135"/>
                <a:gd name="T11" fmla="*/ 170 h 170"/>
                <a:gd name="T12" fmla="*/ 48 w 135"/>
                <a:gd name="T13" fmla="*/ 170 h 170"/>
                <a:gd name="T14" fmla="*/ 48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9" y="31"/>
                  </a:lnTo>
                  <a:lnTo>
                    <a:pt x="89" y="170"/>
                  </a:lnTo>
                  <a:lnTo>
                    <a:pt x="48" y="170"/>
                  </a:lnTo>
                  <a:lnTo>
                    <a:pt x="48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46">
              <a:extLst>
                <a:ext uri="{FF2B5EF4-FFF2-40B4-BE49-F238E27FC236}">
                  <a16:creationId xmlns:a16="http://schemas.microsoft.com/office/drawing/2014/main" id="{3480C291-DF15-45D4-AB68-F14480047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7188" y="5053013"/>
              <a:ext cx="69850" cy="85725"/>
            </a:xfrm>
            <a:custGeom>
              <a:avLst/>
              <a:gdLst>
                <a:gd name="T0" fmla="*/ 0 w 143"/>
                <a:gd name="T1" fmla="*/ 103 h 173"/>
                <a:gd name="T2" fmla="*/ 0 w 143"/>
                <a:gd name="T3" fmla="*/ 0 h 173"/>
                <a:gd name="T4" fmla="*/ 41 w 143"/>
                <a:gd name="T5" fmla="*/ 0 h 173"/>
                <a:gd name="T6" fmla="*/ 41 w 143"/>
                <a:gd name="T7" fmla="*/ 103 h 173"/>
                <a:gd name="T8" fmla="*/ 49 w 143"/>
                <a:gd name="T9" fmla="*/ 127 h 173"/>
                <a:gd name="T10" fmla="*/ 71 w 143"/>
                <a:gd name="T11" fmla="*/ 135 h 173"/>
                <a:gd name="T12" fmla="*/ 94 w 143"/>
                <a:gd name="T13" fmla="*/ 127 h 173"/>
                <a:gd name="T14" fmla="*/ 101 w 143"/>
                <a:gd name="T15" fmla="*/ 103 h 173"/>
                <a:gd name="T16" fmla="*/ 101 w 143"/>
                <a:gd name="T17" fmla="*/ 0 h 173"/>
                <a:gd name="T18" fmla="*/ 143 w 143"/>
                <a:gd name="T19" fmla="*/ 0 h 173"/>
                <a:gd name="T20" fmla="*/ 143 w 143"/>
                <a:gd name="T21" fmla="*/ 103 h 173"/>
                <a:gd name="T22" fmla="*/ 133 w 143"/>
                <a:gd name="T23" fmla="*/ 142 h 173"/>
                <a:gd name="T24" fmla="*/ 106 w 143"/>
                <a:gd name="T25" fmla="*/ 165 h 173"/>
                <a:gd name="T26" fmla="*/ 71 w 143"/>
                <a:gd name="T27" fmla="*/ 173 h 173"/>
                <a:gd name="T28" fmla="*/ 21 w 143"/>
                <a:gd name="T29" fmla="*/ 154 h 173"/>
                <a:gd name="T30" fmla="*/ 0 w 143"/>
                <a:gd name="T31" fmla="*/ 10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3">
                  <a:moveTo>
                    <a:pt x="0" y="103"/>
                  </a:moveTo>
                  <a:lnTo>
                    <a:pt x="0" y="0"/>
                  </a:lnTo>
                  <a:lnTo>
                    <a:pt x="41" y="0"/>
                  </a:lnTo>
                  <a:lnTo>
                    <a:pt x="41" y="103"/>
                  </a:lnTo>
                  <a:cubicBezTo>
                    <a:pt x="41" y="113"/>
                    <a:pt x="44" y="120"/>
                    <a:pt x="49" y="127"/>
                  </a:cubicBezTo>
                  <a:cubicBezTo>
                    <a:pt x="54" y="132"/>
                    <a:pt x="61" y="135"/>
                    <a:pt x="71" y="135"/>
                  </a:cubicBezTo>
                  <a:cubicBezTo>
                    <a:pt x="81" y="135"/>
                    <a:pt x="89" y="133"/>
                    <a:pt x="94" y="127"/>
                  </a:cubicBezTo>
                  <a:cubicBezTo>
                    <a:pt x="99" y="122"/>
                    <a:pt x="101" y="113"/>
                    <a:pt x="101" y="103"/>
                  </a:cubicBezTo>
                  <a:lnTo>
                    <a:pt x="101" y="0"/>
                  </a:lnTo>
                  <a:lnTo>
                    <a:pt x="143" y="0"/>
                  </a:lnTo>
                  <a:lnTo>
                    <a:pt x="143" y="103"/>
                  </a:lnTo>
                  <a:cubicBezTo>
                    <a:pt x="143" y="118"/>
                    <a:pt x="139" y="130"/>
                    <a:pt x="133" y="142"/>
                  </a:cubicBezTo>
                  <a:cubicBezTo>
                    <a:pt x="125" y="153"/>
                    <a:pt x="116" y="160"/>
                    <a:pt x="106" y="165"/>
                  </a:cubicBezTo>
                  <a:cubicBezTo>
                    <a:pt x="95" y="170"/>
                    <a:pt x="84" y="173"/>
                    <a:pt x="71" y="173"/>
                  </a:cubicBezTo>
                  <a:cubicBezTo>
                    <a:pt x="51" y="173"/>
                    <a:pt x="35" y="167"/>
                    <a:pt x="21" y="154"/>
                  </a:cubicBezTo>
                  <a:cubicBezTo>
                    <a:pt x="8" y="143"/>
                    <a:pt x="0" y="125"/>
                    <a:pt x="0" y="10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47">
              <a:extLst>
                <a:ext uri="{FF2B5EF4-FFF2-40B4-BE49-F238E27FC236}">
                  <a16:creationId xmlns:a16="http://schemas.microsoft.com/office/drawing/2014/main" id="{808383DA-0E7D-4893-A14B-0E36D468C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8151" y="5054601"/>
              <a:ext cx="66675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8 w 135"/>
                <a:gd name="T9" fmla="*/ 31 h 170"/>
                <a:gd name="T10" fmla="*/ 88 w 135"/>
                <a:gd name="T11" fmla="*/ 170 h 170"/>
                <a:gd name="T12" fmla="*/ 47 w 135"/>
                <a:gd name="T13" fmla="*/ 170 h 170"/>
                <a:gd name="T14" fmla="*/ 47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8" y="31"/>
                  </a:lnTo>
                  <a:lnTo>
                    <a:pt x="88" y="170"/>
                  </a:lnTo>
                  <a:lnTo>
                    <a:pt x="47" y="170"/>
                  </a:lnTo>
                  <a:lnTo>
                    <a:pt x="47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48">
              <a:extLst>
                <a:ext uri="{FF2B5EF4-FFF2-40B4-BE49-F238E27FC236}">
                  <a16:creationId xmlns:a16="http://schemas.microsoft.com/office/drawing/2014/main" id="{FE6D9104-9BF1-46F5-B5C5-B895E6538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0863" y="5053013"/>
              <a:ext cx="69850" cy="85725"/>
            </a:xfrm>
            <a:custGeom>
              <a:avLst/>
              <a:gdLst>
                <a:gd name="T0" fmla="*/ 0 w 142"/>
                <a:gd name="T1" fmla="*/ 103 h 173"/>
                <a:gd name="T2" fmla="*/ 0 w 142"/>
                <a:gd name="T3" fmla="*/ 0 h 173"/>
                <a:gd name="T4" fmla="*/ 41 w 142"/>
                <a:gd name="T5" fmla="*/ 0 h 173"/>
                <a:gd name="T6" fmla="*/ 41 w 142"/>
                <a:gd name="T7" fmla="*/ 103 h 173"/>
                <a:gd name="T8" fmla="*/ 49 w 142"/>
                <a:gd name="T9" fmla="*/ 127 h 173"/>
                <a:gd name="T10" fmla="*/ 71 w 142"/>
                <a:gd name="T11" fmla="*/ 135 h 173"/>
                <a:gd name="T12" fmla="*/ 94 w 142"/>
                <a:gd name="T13" fmla="*/ 127 h 173"/>
                <a:gd name="T14" fmla="*/ 101 w 142"/>
                <a:gd name="T15" fmla="*/ 103 h 173"/>
                <a:gd name="T16" fmla="*/ 101 w 142"/>
                <a:gd name="T17" fmla="*/ 0 h 173"/>
                <a:gd name="T18" fmla="*/ 142 w 142"/>
                <a:gd name="T19" fmla="*/ 0 h 173"/>
                <a:gd name="T20" fmla="*/ 142 w 142"/>
                <a:gd name="T21" fmla="*/ 103 h 173"/>
                <a:gd name="T22" fmla="*/ 132 w 142"/>
                <a:gd name="T23" fmla="*/ 142 h 173"/>
                <a:gd name="T24" fmla="*/ 106 w 142"/>
                <a:gd name="T25" fmla="*/ 165 h 173"/>
                <a:gd name="T26" fmla="*/ 71 w 142"/>
                <a:gd name="T27" fmla="*/ 173 h 173"/>
                <a:gd name="T28" fmla="*/ 21 w 142"/>
                <a:gd name="T29" fmla="*/ 154 h 173"/>
                <a:gd name="T30" fmla="*/ 0 w 142"/>
                <a:gd name="T31" fmla="*/ 10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2" h="173">
                  <a:moveTo>
                    <a:pt x="0" y="103"/>
                  </a:moveTo>
                  <a:lnTo>
                    <a:pt x="0" y="0"/>
                  </a:lnTo>
                  <a:lnTo>
                    <a:pt x="41" y="0"/>
                  </a:lnTo>
                  <a:lnTo>
                    <a:pt x="41" y="103"/>
                  </a:lnTo>
                  <a:cubicBezTo>
                    <a:pt x="41" y="113"/>
                    <a:pt x="44" y="120"/>
                    <a:pt x="49" y="127"/>
                  </a:cubicBezTo>
                  <a:cubicBezTo>
                    <a:pt x="54" y="132"/>
                    <a:pt x="61" y="135"/>
                    <a:pt x="71" y="135"/>
                  </a:cubicBezTo>
                  <a:cubicBezTo>
                    <a:pt x="81" y="135"/>
                    <a:pt x="89" y="133"/>
                    <a:pt x="94" y="127"/>
                  </a:cubicBezTo>
                  <a:cubicBezTo>
                    <a:pt x="99" y="122"/>
                    <a:pt x="101" y="113"/>
                    <a:pt x="101" y="103"/>
                  </a:cubicBezTo>
                  <a:lnTo>
                    <a:pt x="101" y="0"/>
                  </a:lnTo>
                  <a:lnTo>
                    <a:pt x="142" y="0"/>
                  </a:lnTo>
                  <a:lnTo>
                    <a:pt x="142" y="103"/>
                  </a:lnTo>
                  <a:cubicBezTo>
                    <a:pt x="142" y="118"/>
                    <a:pt x="139" y="130"/>
                    <a:pt x="132" y="142"/>
                  </a:cubicBezTo>
                  <a:cubicBezTo>
                    <a:pt x="126" y="153"/>
                    <a:pt x="116" y="160"/>
                    <a:pt x="106" y="165"/>
                  </a:cubicBezTo>
                  <a:cubicBezTo>
                    <a:pt x="95" y="170"/>
                    <a:pt x="84" y="173"/>
                    <a:pt x="71" y="173"/>
                  </a:cubicBezTo>
                  <a:cubicBezTo>
                    <a:pt x="51" y="173"/>
                    <a:pt x="35" y="167"/>
                    <a:pt x="21" y="154"/>
                  </a:cubicBezTo>
                  <a:cubicBezTo>
                    <a:pt x="7" y="143"/>
                    <a:pt x="0" y="125"/>
                    <a:pt x="0" y="10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49">
              <a:extLst>
                <a:ext uri="{FF2B5EF4-FFF2-40B4-BE49-F238E27FC236}">
                  <a16:creationId xmlns:a16="http://schemas.microsoft.com/office/drawing/2014/main" id="{C6254D99-AE98-403D-9B26-0E79F8F98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9763" y="5053013"/>
              <a:ext cx="74613" cy="84138"/>
            </a:xfrm>
            <a:custGeom>
              <a:avLst/>
              <a:gdLst>
                <a:gd name="T0" fmla="*/ 111 w 152"/>
                <a:gd name="T1" fmla="*/ 0 h 172"/>
                <a:gd name="T2" fmla="*/ 152 w 152"/>
                <a:gd name="T3" fmla="*/ 0 h 172"/>
                <a:gd name="T4" fmla="*/ 152 w 152"/>
                <a:gd name="T5" fmla="*/ 172 h 172"/>
                <a:gd name="T6" fmla="*/ 111 w 152"/>
                <a:gd name="T7" fmla="*/ 172 h 172"/>
                <a:gd name="T8" fmla="*/ 41 w 152"/>
                <a:gd name="T9" fmla="*/ 64 h 172"/>
                <a:gd name="T10" fmla="*/ 41 w 152"/>
                <a:gd name="T11" fmla="*/ 172 h 172"/>
                <a:gd name="T12" fmla="*/ 0 w 152"/>
                <a:gd name="T13" fmla="*/ 172 h 172"/>
                <a:gd name="T14" fmla="*/ 0 w 152"/>
                <a:gd name="T15" fmla="*/ 0 h 172"/>
                <a:gd name="T16" fmla="*/ 41 w 152"/>
                <a:gd name="T17" fmla="*/ 0 h 172"/>
                <a:gd name="T18" fmla="*/ 111 w 152"/>
                <a:gd name="T19" fmla="*/ 108 h 172"/>
                <a:gd name="T20" fmla="*/ 111 w 152"/>
                <a:gd name="T2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2" h="172">
                  <a:moveTo>
                    <a:pt x="111" y="0"/>
                  </a:moveTo>
                  <a:lnTo>
                    <a:pt x="152" y="0"/>
                  </a:lnTo>
                  <a:lnTo>
                    <a:pt x="152" y="172"/>
                  </a:lnTo>
                  <a:lnTo>
                    <a:pt x="111" y="172"/>
                  </a:lnTo>
                  <a:lnTo>
                    <a:pt x="41" y="64"/>
                  </a:lnTo>
                  <a:lnTo>
                    <a:pt x="41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41" y="0"/>
                  </a:lnTo>
                  <a:lnTo>
                    <a:pt x="111" y="108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Rectangle 50">
              <a:extLst>
                <a:ext uri="{FF2B5EF4-FFF2-40B4-BE49-F238E27FC236}">
                  <a16:creationId xmlns:a16="http://schemas.microsoft.com/office/drawing/2014/main" id="{570423C1-CFBC-4D45-9BD2-9028FE0D8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1838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51">
              <a:extLst>
                <a:ext uri="{FF2B5EF4-FFF2-40B4-BE49-F238E27FC236}">
                  <a16:creationId xmlns:a16="http://schemas.microsoft.com/office/drawing/2014/main" id="{3E7F9F98-4F2C-40CE-876E-07BB1C7AF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2001" y="5053013"/>
              <a:ext cx="84138" cy="84138"/>
            </a:xfrm>
            <a:custGeom>
              <a:avLst/>
              <a:gdLst>
                <a:gd name="T0" fmla="*/ 60 w 172"/>
                <a:gd name="T1" fmla="*/ 172 h 172"/>
                <a:gd name="T2" fmla="*/ 0 w 172"/>
                <a:gd name="T3" fmla="*/ 0 h 172"/>
                <a:gd name="T4" fmla="*/ 44 w 172"/>
                <a:gd name="T5" fmla="*/ 0 h 172"/>
                <a:gd name="T6" fmla="*/ 86 w 172"/>
                <a:gd name="T7" fmla="*/ 130 h 172"/>
                <a:gd name="T8" fmla="*/ 129 w 172"/>
                <a:gd name="T9" fmla="*/ 0 h 172"/>
                <a:gd name="T10" fmla="*/ 172 w 172"/>
                <a:gd name="T11" fmla="*/ 0 h 172"/>
                <a:gd name="T12" fmla="*/ 112 w 172"/>
                <a:gd name="T13" fmla="*/ 172 h 172"/>
                <a:gd name="T14" fmla="*/ 60 w 172"/>
                <a:gd name="T15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2" h="172">
                  <a:moveTo>
                    <a:pt x="60" y="172"/>
                  </a:moveTo>
                  <a:lnTo>
                    <a:pt x="0" y="0"/>
                  </a:lnTo>
                  <a:lnTo>
                    <a:pt x="44" y="0"/>
                  </a:lnTo>
                  <a:lnTo>
                    <a:pt x="86" y="130"/>
                  </a:lnTo>
                  <a:lnTo>
                    <a:pt x="129" y="0"/>
                  </a:lnTo>
                  <a:lnTo>
                    <a:pt x="172" y="0"/>
                  </a:lnTo>
                  <a:lnTo>
                    <a:pt x="112" y="172"/>
                  </a:lnTo>
                  <a:lnTo>
                    <a:pt x="60" y="17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52">
              <a:extLst>
                <a:ext uri="{FF2B5EF4-FFF2-40B4-BE49-F238E27FC236}">
                  <a16:creationId xmlns:a16="http://schemas.microsoft.com/office/drawing/2014/main" id="{CCE5CDF5-5E97-4D08-AF78-78AB6646A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5663" y="5053013"/>
              <a:ext cx="50800" cy="84138"/>
            </a:xfrm>
            <a:custGeom>
              <a:avLst/>
              <a:gdLst>
                <a:gd name="T0" fmla="*/ 104 w 104"/>
                <a:gd name="T1" fmla="*/ 0 h 172"/>
                <a:gd name="T2" fmla="*/ 104 w 104"/>
                <a:gd name="T3" fmla="*/ 32 h 172"/>
                <a:gd name="T4" fmla="*/ 43 w 104"/>
                <a:gd name="T5" fmla="*/ 32 h 172"/>
                <a:gd name="T6" fmla="*/ 43 w 104"/>
                <a:gd name="T7" fmla="*/ 68 h 172"/>
                <a:gd name="T8" fmla="*/ 98 w 104"/>
                <a:gd name="T9" fmla="*/ 68 h 172"/>
                <a:gd name="T10" fmla="*/ 98 w 104"/>
                <a:gd name="T11" fmla="*/ 99 h 172"/>
                <a:gd name="T12" fmla="*/ 43 w 104"/>
                <a:gd name="T13" fmla="*/ 99 h 172"/>
                <a:gd name="T14" fmla="*/ 43 w 104"/>
                <a:gd name="T15" fmla="*/ 139 h 172"/>
                <a:gd name="T16" fmla="*/ 104 w 104"/>
                <a:gd name="T17" fmla="*/ 139 h 172"/>
                <a:gd name="T18" fmla="*/ 104 w 104"/>
                <a:gd name="T19" fmla="*/ 172 h 172"/>
                <a:gd name="T20" fmla="*/ 0 w 104"/>
                <a:gd name="T21" fmla="*/ 172 h 172"/>
                <a:gd name="T22" fmla="*/ 0 w 104"/>
                <a:gd name="T23" fmla="*/ 0 h 172"/>
                <a:gd name="T24" fmla="*/ 104 w 104"/>
                <a:gd name="T2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2">
                  <a:moveTo>
                    <a:pt x="104" y="0"/>
                  </a:moveTo>
                  <a:lnTo>
                    <a:pt x="104" y="32"/>
                  </a:lnTo>
                  <a:lnTo>
                    <a:pt x="43" y="32"/>
                  </a:lnTo>
                  <a:lnTo>
                    <a:pt x="43" y="68"/>
                  </a:lnTo>
                  <a:lnTo>
                    <a:pt x="98" y="68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53">
              <a:extLst>
                <a:ext uri="{FF2B5EF4-FFF2-40B4-BE49-F238E27FC236}">
                  <a16:creationId xmlns:a16="http://schemas.microsoft.com/office/drawing/2014/main" id="{962E3779-9F87-4C0D-BF61-2C9FA66FD9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73926" y="5053013"/>
              <a:ext cx="65088" cy="84138"/>
            </a:xfrm>
            <a:custGeom>
              <a:avLst/>
              <a:gdLst>
                <a:gd name="T0" fmla="*/ 42 w 133"/>
                <a:gd name="T1" fmla="*/ 105 h 172"/>
                <a:gd name="T2" fmla="*/ 42 w 133"/>
                <a:gd name="T3" fmla="*/ 172 h 172"/>
                <a:gd name="T4" fmla="*/ 0 w 133"/>
                <a:gd name="T5" fmla="*/ 172 h 172"/>
                <a:gd name="T6" fmla="*/ 0 w 133"/>
                <a:gd name="T7" fmla="*/ 0 h 172"/>
                <a:gd name="T8" fmla="*/ 68 w 133"/>
                <a:gd name="T9" fmla="*/ 0 h 172"/>
                <a:gd name="T10" fmla="*/ 114 w 133"/>
                <a:gd name="T11" fmla="*/ 15 h 172"/>
                <a:gd name="T12" fmla="*/ 130 w 133"/>
                <a:gd name="T13" fmla="*/ 53 h 172"/>
                <a:gd name="T14" fmla="*/ 122 w 133"/>
                <a:gd name="T15" fmla="*/ 82 h 172"/>
                <a:gd name="T16" fmla="*/ 92 w 133"/>
                <a:gd name="T17" fmla="*/ 102 h 172"/>
                <a:gd name="T18" fmla="*/ 133 w 133"/>
                <a:gd name="T19" fmla="*/ 172 h 172"/>
                <a:gd name="T20" fmla="*/ 84 w 133"/>
                <a:gd name="T21" fmla="*/ 172 h 172"/>
                <a:gd name="T22" fmla="*/ 45 w 133"/>
                <a:gd name="T23" fmla="*/ 105 h 172"/>
                <a:gd name="T24" fmla="*/ 42 w 133"/>
                <a:gd name="T25" fmla="*/ 105 h 172"/>
                <a:gd name="T26" fmla="*/ 42 w 133"/>
                <a:gd name="T27" fmla="*/ 33 h 172"/>
                <a:gd name="T28" fmla="*/ 42 w 133"/>
                <a:gd name="T29" fmla="*/ 74 h 172"/>
                <a:gd name="T30" fmla="*/ 68 w 133"/>
                <a:gd name="T31" fmla="*/ 74 h 172"/>
                <a:gd name="T32" fmla="*/ 83 w 133"/>
                <a:gd name="T33" fmla="*/ 69 h 172"/>
                <a:gd name="T34" fmla="*/ 88 w 133"/>
                <a:gd name="T35" fmla="*/ 54 h 172"/>
                <a:gd name="T36" fmla="*/ 83 w 133"/>
                <a:gd name="T37" fmla="*/ 39 h 172"/>
                <a:gd name="T38" fmla="*/ 68 w 133"/>
                <a:gd name="T39" fmla="*/ 33 h 172"/>
                <a:gd name="T40" fmla="*/ 42 w 133"/>
                <a:gd name="T41" fmla="*/ 33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172">
                  <a:moveTo>
                    <a:pt x="42" y="105"/>
                  </a:moveTo>
                  <a:lnTo>
                    <a:pt x="42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68" y="0"/>
                  </a:lnTo>
                  <a:cubicBezTo>
                    <a:pt x="88" y="0"/>
                    <a:pt x="103" y="5"/>
                    <a:pt x="114" y="15"/>
                  </a:cubicBezTo>
                  <a:cubicBezTo>
                    <a:pt x="125" y="25"/>
                    <a:pt x="130" y="38"/>
                    <a:pt x="130" y="53"/>
                  </a:cubicBezTo>
                  <a:cubicBezTo>
                    <a:pt x="130" y="63"/>
                    <a:pt x="128" y="73"/>
                    <a:pt x="122" y="82"/>
                  </a:cubicBezTo>
                  <a:cubicBezTo>
                    <a:pt x="115" y="92"/>
                    <a:pt x="105" y="98"/>
                    <a:pt x="92" y="102"/>
                  </a:cubicBezTo>
                  <a:lnTo>
                    <a:pt x="133" y="172"/>
                  </a:lnTo>
                  <a:lnTo>
                    <a:pt x="84" y="172"/>
                  </a:lnTo>
                  <a:lnTo>
                    <a:pt x="45" y="105"/>
                  </a:lnTo>
                  <a:lnTo>
                    <a:pt x="42" y="105"/>
                  </a:lnTo>
                  <a:close/>
                  <a:moveTo>
                    <a:pt x="42" y="33"/>
                  </a:moveTo>
                  <a:lnTo>
                    <a:pt x="42" y="74"/>
                  </a:lnTo>
                  <a:lnTo>
                    <a:pt x="68" y="74"/>
                  </a:lnTo>
                  <a:cubicBezTo>
                    <a:pt x="74" y="74"/>
                    <a:pt x="79" y="73"/>
                    <a:pt x="83" y="69"/>
                  </a:cubicBezTo>
                  <a:cubicBezTo>
                    <a:pt x="87" y="65"/>
                    <a:pt x="88" y="60"/>
                    <a:pt x="88" y="54"/>
                  </a:cubicBezTo>
                  <a:cubicBezTo>
                    <a:pt x="88" y="48"/>
                    <a:pt x="87" y="43"/>
                    <a:pt x="83" y="39"/>
                  </a:cubicBezTo>
                  <a:cubicBezTo>
                    <a:pt x="79" y="35"/>
                    <a:pt x="74" y="33"/>
                    <a:pt x="68" y="33"/>
                  </a:cubicBezTo>
                  <a:lnTo>
                    <a:pt x="42" y="3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54">
              <a:extLst>
                <a:ext uri="{FF2B5EF4-FFF2-40B4-BE49-F238E27FC236}">
                  <a16:creationId xmlns:a16="http://schemas.microsoft.com/office/drawing/2014/main" id="{1C2721DD-77AC-46C2-B861-701093F56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1713" y="5051426"/>
              <a:ext cx="63500" cy="87313"/>
            </a:xfrm>
            <a:custGeom>
              <a:avLst/>
              <a:gdLst>
                <a:gd name="T0" fmla="*/ 61 w 129"/>
                <a:gd name="T1" fmla="*/ 37 h 179"/>
                <a:gd name="T2" fmla="*/ 49 w 129"/>
                <a:gd name="T3" fmla="*/ 40 h 179"/>
                <a:gd name="T4" fmla="*/ 44 w 129"/>
                <a:gd name="T5" fmla="*/ 53 h 179"/>
                <a:gd name="T6" fmla="*/ 49 w 129"/>
                <a:gd name="T7" fmla="*/ 65 h 179"/>
                <a:gd name="T8" fmla="*/ 61 w 129"/>
                <a:gd name="T9" fmla="*/ 73 h 179"/>
                <a:gd name="T10" fmla="*/ 78 w 129"/>
                <a:gd name="T11" fmla="*/ 78 h 179"/>
                <a:gd name="T12" fmla="*/ 95 w 129"/>
                <a:gd name="T13" fmla="*/ 83 h 179"/>
                <a:gd name="T14" fmla="*/ 111 w 129"/>
                <a:gd name="T15" fmla="*/ 92 h 179"/>
                <a:gd name="T16" fmla="*/ 124 w 129"/>
                <a:gd name="T17" fmla="*/ 105 h 179"/>
                <a:gd name="T18" fmla="*/ 129 w 129"/>
                <a:gd name="T19" fmla="*/ 127 h 179"/>
                <a:gd name="T20" fmla="*/ 111 w 129"/>
                <a:gd name="T21" fmla="*/ 164 h 179"/>
                <a:gd name="T22" fmla="*/ 65 w 129"/>
                <a:gd name="T23" fmla="*/ 179 h 179"/>
                <a:gd name="T24" fmla="*/ 19 w 129"/>
                <a:gd name="T25" fmla="*/ 165 h 179"/>
                <a:gd name="T26" fmla="*/ 1 w 129"/>
                <a:gd name="T27" fmla="*/ 125 h 179"/>
                <a:gd name="T28" fmla="*/ 45 w 129"/>
                <a:gd name="T29" fmla="*/ 125 h 179"/>
                <a:gd name="T30" fmla="*/ 66 w 129"/>
                <a:gd name="T31" fmla="*/ 145 h 179"/>
                <a:gd name="T32" fmla="*/ 80 w 129"/>
                <a:gd name="T33" fmla="*/ 140 h 179"/>
                <a:gd name="T34" fmla="*/ 85 w 129"/>
                <a:gd name="T35" fmla="*/ 128 h 179"/>
                <a:gd name="T36" fmla="*/ 80 w 129"/>
                <a:gd name="T37" fmla="*/ 115 h 179"/>
                <a:gd name="T38" fmla="*/ 68 w 129"/>
                <a:gd name="T39" fmla="*/ 108 h 179"/>
                <a:gd name="T40" fmla="*/ 51 w 129"/>
                <a:gd name="T41" fmla="*/ 103 h 179"/>
                <a:gd name="T42" fmla="*/ 34 w 129"/>
                <a:gd name="T43" fmla="*/ 97 h 179"/>
                <a:gd name="T44" fmla="*/ 18 w 129"/>
                <a:gd name="T45" fmla="*/ 88 h 179"/>
                <a:gd name="T46" fmla="*/ 5 w 129"/>
                <a:gd name="T47" fmla="*/ 74 h 179"/>
                <a:gd name="T48" fmla="*/ 0 w 129"/>
                <a:gd name="T49" fmla="*/ 53 h 179"/>
                <a:gd name="T50" fmla="*/ 18 w 129"/>
                <a:gd name="T51" fmla="*/ 14 h 179"/>
                <a:gd name="T52" fmla="*/ 63 w 129"/>
                <a:gd name="T53" fmla="*/ 0 h 179"/>
                <a:gd name="T54" fmla="*/ 108 w 129"/>
                <a:gd name="T55" fmla="*/ 13 h 179"/>
                <a:gd name="T56" fmla="*/ 125 w 129"/>
                <a:gd name="T57" fmla="*/ 53 h 179"/>
                <a:gd name="T58" fmla="*/ 80 w 129"/>
                <a:gd name="T59" fmla="*/ 53 h 179"/>
                <a:gd name="T60" fmla="*/ 74 w 129"/>
                <a:gd name="T61" fmla="*/ 39 h 179"/>
                <a:gd name="T62" fmla="*/ 61 w 129"/>
                <a:gd name="T63" fmla="*/ 3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9" h="179">
                  <a:moveTo>
                    <a:pt x="61" y="37"/>
                  </a:moveTo>
                  <a:cubicBezTo>
                    <a:pt x="56" y="37"/>
                    <a:pt x="51" y="38"/>
                    <a:pt x="49" y="40"/>
                  </a:cubicBezTo>
                  <a:cubicBezTo>
                    <a:pt x="45" y="43"/>
                    <a:pt x="44" y="47"/>
                    <a:pt x="44" y="53"/>
                  </a:cubicBezTo>
                  <a:cubicBezTo>
                    <a:pt x="44" y="59"/>
                    <a:pt x="45" y="62"/>
                    <a:pt x="49" y="65"/>
                  </a:cubicBezTo>
                  <a:cubicBezTo>
                    <a:pt x="51" y="69"/>
                    <a:pt x="56" y="70"/>
                    <a:pt x="61" y="73"/>
                  </a:cubicBezTo>
                  <a:cubicBezTo>
                    <a:pt x="66" y="74"/>
                    <a:pt x="71" y="77"/>
                    <a:pt x="78" y="78"/>
                  </a:cubicBezTo>
                  <a:cubicBezTo>
                    <a:pt x="84" y="79"/>
                    <a:pt x="90" y="82"/>
                    <a:pt x="95" y="83"/>
                  </a:cubicBezTo>
                  <a:cubicBezTo>
                    <a:pt x="101" y="85"/>
                    <a:pt x="106" y="88"/>
                    <a:pt x="111" y="92"/>
                  </a:cubicBezTo>
                  <a:cubicBezTo>
                    <a:pt x="116" y="95"/>
                    <a:pt x="120" y="99"/>
                    <a:pt x="124" y="105"/>
                  </a:cubicBezTo>
                  <a:cubicBezTo>
                    <a:pt x="126" y="112"/>
                    <a:pt x="129" y="118"/>
                    <a:pt x="129" y="127"/>
                  </a:cubicBezTo>
                  <a:cubicBezTo>
                    <a:pt x="129" y="142"/>
                    <a:pt x="123" y="153"/>
                    <a:pt x="111" y="164"/>
                  </a:cubicBezTo>
                  <a:cubicBezTo>
                    <a:pt x="100" y="175"/>
                    <a:pt x="84" y="179"/>
                    <a:pt x="65" y="179"/>
                  </a:cubicBezTo>
                  <a:cubicBezTo>
                    <a:pt x="46" y="179"/>
                    <a:pt x="30" y="174"/>
                    <a:pt x="19" y="165"/>
                  </a:cubicBezTo>
                  <a:cubicBezTo>
                    <a:pt x="8" y="157"/>
                    <a:pt x="1" y="143"/>
                    <a:pt x="1" y="125"/>
                  </a:cubicBezTo>
                  <a:lnTo>
                    <a:pt x="45" y="125"/>
                  </a:lnTo>
                  <a:cubicBezTo>
                    <a:pt x="46" y="139"/>
                    <a:pt x="53" y="145"/>
                    <a:pt x="66" y="145"/>
                  </a:cubicBezTo>
                  <a:cubicBezTo>
                    <a:pt x="73" y="145"/>
                    <a:pt x="78" y="144"/>
                    <a:pt x="80" y="140"/>
                  </a:cubicBezTo>
                  <a:cubicBezTo>
                    <a:pt x="84" y="137"/>
                    <a:pt x="85" y="133"/>
                    <a:pt x="85" y="128"/>
                  </a:cubicBezTo>
                  <a:cubicBezTo>
                    <a:pt x="85" y="123"/>
                    <a:pt x="84" y="119"/>
                    <a:pt x="80" y="115"/>
                  </a:cubicBezTo>
                  <a:cubicBezTo>
                    <a:pt x="78" y="113"/>
                    <a:pt x="73" y="110"/>
                    <a:pt x="68" y="108"/>
                  </a:cubicBezTo>
                  <a:cubicBezTo>
                    <a:pt x="63" y="107"/>
                    <a:pt x="58" y="104"/>
                    <a:pt x="51" y="103"/>
                  </a:cubicBezTo>
                  <a:cubicBezTo>
                    <a:pt x="45" y="102"/>
                    <a:pt x="39" y="99"/>
                    <a:pt x="34" y="97"/>
                  </a:cubicBezTo>
                  <a:cubicBezTo>
                    <a:pt x="28" y="94"/>
                    <a:pt x="23" y="92"/>
                    <a:pt x="18" y="88"/>
                  </a:cubicBezTo>
                  <a:cubicBezTo>
                    <a:pt x="13" y="84"/>
                    <a:pt x="9" y="80"/>
                    <a:pt x="5" y="74"/>
                  </a:cubicBezTo>
                  <a:cubicBezTo>
                    <a:pt x="3" y="68"/>
                    <a:pt x="0" y="62"/>
                    <a:pt x="0" y="53"/>
                  </a:cubicBezTo>
                  <a:cubicBezTo>
                    <a:pt x="0" y="37"/>
                    <a:pt x="6" y="24"/>
                    <a:pt x="18" y="14"/>
                  </a:cubicBezTo>
                  <a:cubicBezTo>
                    <a:pt x="29" y="4"/>
                    <a:pt x="45" y="0"/>
                    <a:pt x="63" y="0"/>
                  </a:cubicBezTo>
                  <a:cubicBezTo>
                    <a:pt x="81" y="0"/>
                    <a:pt x="96" y="4"/>
                    <a:pt x="108" y="13"/>
                  </a:cubicBezTo>
                  <a:cubicBezTo>
                    <a:pt x="119" y="22"/>
                    <a:pt x="125" y="34"/>
                    <a:pt x="125" y="53"/>
                  </a:cubicBezTo>
                  <a:lnTo>
                    <a:pt x="80" y="53"/>
                  </a:lnTo>
                  <a:cubicBezTo>
                    <a:pt x="79" y="47"/>
                    <a:pt x="78" y="42"/>
                    <a:pt x="74" y="39"/>
                  </a:cubicBezTo>
                  <a:cubicBezTo>
                    <a:pt x="71" y="38"/>
                    <a:pt x="66" y="37"/>
                    <a:pt x="61" y="3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Rectangle 55">
              <a:extLst>
                <a:ext uri="{FF2B5EF4-FFF2-40B4-BE49-F238E27FC236}">
                  <a16:creationId xmlns:a16="http://schemas.microsoft.com/office/drawing/2014/main" id="{D3430786-84CE-4E89-8CF9-753D42439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1088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56">
              <a:extLst>
                <a:ext uri="{FF2B5EF4-FFF2-40B4-BE49-F238E27FC236}">
                  <a16:creationId xmlns:a16="http://schemas.microsoft.com/office/drawing/2014/main" id="{A4DC35EF-7C00-4852-BBE0-780CCFD83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4426" y="5054601"/>
              <a:ext cx="65088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8 w 135"/>
                <a:gd name="T9" fmla="*/ 31 h 170"/>
                <a:gd name="T10" fmla="*/ 88 w 135"/>
                <a:gd name="T11" fmla="*/ 170 h 170"/>
                <a:gd name="T12" fmla="*/ 47 w 135"/>
                <a:gd name="T13" fmla="*/ 170 h 170"/>
                <a:gd name="T14" fmla="*/ 47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8" y="31"/>
                  </a:lnTo>
                  <a:lnTo>
                    <a:pt x="88" y="170"/>
                  </a:lnTo>
                  <a:lnTo>
                    <a:pt x="47" y="170"/>
                  </a:lnTo>
                  <a:lnTo>
                    <a:pt x="47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57">
              <a:extLst>
                <a:ext uri="{FF2B5EF4-FFF2-40B4-BE49-F238E27FC236}">
                  <a16:creationId xmlns:a16="http://schemas.microsoft.com/office/drawing/2014/main" id="{A8CF868D-7CDC-4A0A-919E-C09A4810F3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32688" y="5053013"/>
              <a:ext cx="84138" cy="84138"/>
            </a:xfrm>
            <a:custGeom>
              <a:avLst/>
              <a:gdLst>
                <a:gd name="T0" fmla="*/ 125 w 169"/>
                <a:gd name="T1" fmla="*/ 172 h 172"/>
                <a:gd name="T2" fmla="*/ 115 w 169"/>
                <a:gd name="T3" fmla="*/ 143 h 172"/>
                <a:gd name="T4" fmla="*/ 54 w 169"/>
                <a:gd name="T5" fmla="*/ 143 h 172"/>
                <a:gd name="T6" fmla="*/ 44 w 169"/>
                <a:gd name="T7" fmla="*/ 172 h 172"/>
                <a:gd name="T8" fmla="*/ 0 w 169"/>
                <a:gd name="T9" fmla="*/ 172 h 172"/>
                <a:gd name="T10" fmla="*/ 60 w 169"/>
                <a:gd name="T11" fmla="*/ 0 h 172"/>
                <a:gd name="T12" fmla="*/ 110 w 169"/>
                <a:gd name="T13" fmla="*/ 0 h 172"/>
                <a:gd name="T14" fmla="*/ 169 w 169"/>
                <a:gd name="T15" fmla="*/ 172 h 172"/>
                <a:gd name="T16" fmla="*/ 125 w 169"/>
                <a:gd name="T17" fmla="*/ 172 h 172"/>
                <a:gd name="T18" fmla="*/ 65 w 169"/>
                <a:gd name="T19" fmla="*/ 112 h 172"/>
                <a:gd name="T20" fmla="*/ 105 w 169"/>
                <a:gd name="T21" fmla="*/ 112 h 172"/>
                <a:gd name="T22" fmla="*/ 85 w 169"/>
                <a:gd name="T23" fmla="*/ 50 h 172"/>
                <a:gd name="T24" fmla="*/ 65 w 169"/>
                <a:gd name="T25" fmla="*/ 11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9" h="172">
                  <a:moveTo>
                    <a:pt x="125" y="172"/>
                  </a:moveTo>
                  <a:lnTo>
                    <a:pt x="115" y="143"/>
                  </a:lnTo>
                  <a:lnTo>
                    <a:pt x="54" y="143"/>
                  </a:lnTo>
                  <a:lnTo>
                    <a:pt x="44" y="172"/>
                  </a:lnTo>
                  <a:lnTo>
                    <a:pt x="0" y="172"/>
                  </a:lnTo>
                  <a:lnTo>
                    <a:pt x="60" y="0"/>
                  </a:lnTo>
                  <a:lnTo>
                    <a:pt x="110" y="0"/>
                  </a:lnTo>
                  <a:lnTo>
                    <a:pt x="169" y="172"/>
                  </a:lnTo>
                  <a:lnTo>
                    <a:pt x="125" y="172"/>
                  </a:lnTo>
                  <a:close/>
                  <a:moveTo>
                    <a:pt x="65" y="112"/>
                  </a:moveTo>
                  <a:lnTo>
                    <a:pt x="105" y="112"/>
                  </a:lnTo>
                  <a:lnTo>
                    <a:pt x="85" y="50"/>
                  </a:lnTo>
                  <a:lnTo>
                    <a:pt x="65" y="11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Rectangle 58">
              <a:extLst>
                <a:ext uri="{FF2B5EF4-FFF2-40B4-BE49-F238E27FC236}">
                  <a16:creationId xmlns:a16="http://schemas.microsoft.com/office/drawing/2014/main" id="{C8197246-BD97-4E8D-B4B3-F953521DD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6351" y="5053013"/>
              <a:ext cx="20638" cy="8413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Freeform 59">
              <a:extLst>
                <a:ext uri="{FF2B5EF4-FFF2-40B4-BE49-F238E27FC236}">
                  <a16:creationId xmlns:a16="http://schemas.microsoft.com/office/drawing/2014/main" id="{42793707-A311-4BE1-BB31-C3BDD1D11E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64451" y="5053013"/>
              <a:ext cx="65088" cy="84138"/>
            </a:xfrm>
            <a:custGeom>
              <a:avLst/>
              <a:gdLst>
                <a:gd name="T0" fmla="*/ 41 w 132"/>
                <a:gd name="T1" fmla="*/ 105 h 172"/>
                <a:gd name="T2" fmla="*/ 41 w 132"/>
                <a:gd name="T3" fmla="*/ 172 h 172"/>
                <a:gd name="T4" fmla="*/ 0 w 132"/>
                <a:gd name="T5" fmla="*/ 172 h 172"/>
                <a:gd name="T6" fmla="*/ 0 w 132"/>
                <a:gd name="T7" fmla="*/ 0 h 172"/>
                <a:gd name="T8" fmla="*/ 67 w 132"/>
                <a:gd name="T9" fmla="*/ 0 h 172"/>
                <a:gd name="T10" fmla="*/ 114 w 132"/>
                <a:gd name="T11" fmla="*/ 15 h 172"/>
                <a:gd name="T12" fmla="*/ 130 w 132"/>
                <a:gd name="T13" fmla="*/ 53 h 172"/>
                <a:gd name="T14" fmla="*/ 121 w 132"/>
                <a:gd name="T15" fmla="*/ 82 h 172"/>
                <a:gd name="T16" fmla="*/ 91 w 132"/>
                <a:gd name="T17" fmla="*/ 102 h 172"/>
                <a:gd name="T18" fmla="*/ 132 w 132"/>
                <a:gd name="T19" fmla="*/ 172 h 172"/>
                <a:gd name="T20" fmla="*/ 84 w 132"/>
                <a:gd name="T21" fmla="*/ 172 h 172"/>
                <a:gd name="T22" fmla="*/ 45 w 132"/>
                <a:gd name="T23" fmla="*/ 105 h 172"/>
                <a:gd name="T24" fmla="*/ 41 w 132"/>
                <a:gd name="T25" fmla="*/ 105 h 172"/>
                <a:gd name="T26" fmla="*/ 41 w 132"/>
                <a:gd name="T27" fmla="*/ 33 h 172"/>
                <a:gd name="T28" fmla="*/ 41 w 132"/>
                <a:gd name="T29" fmla="*/ 74 h 172"/>
                <a:gd name="T30" fmla="*/ 67 w 132"/>
                <a:gd name="T31" fmla="*/ 74 h 172"/>
                <a:gd name="T32" fmla="*/ 82 w 132"/>
                <a:gd name="T33" fmla="*/ 69 h 172"/>
                <a:gd name="T34" fmla="*/ 87 w 132"/>
                <a:gd name="T35" fmla="*/ 54 h 172"/>
                <a:gd name="T36" fmla="*/ 82 w 132"/>
                <a:gd name="T37" fmla="*/ 39 h 172"/>
                <a:gd name="T38" fmla="*/ 67 w 132"/>
                <a:gd name="T39" fmla="*/ 33 h 172"/>
                <a:gd name="T40" fmla="*/ 41 w 132"/>
                <a:gd name="T41" fmla="*/ 33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2" h="172">
                  <a:moveTo>
                    <a:pt x="41" y="105"/>
                  </a:moveTo>
                  <a:lnTo>
                    <a:pt x="41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67" y="0"/>
                  </a:lnTo>
                  <a:cubicBezTo>
                    <a:pt x="87" y="0"/>
                    <a:pt x="102" y="5"/>
                    <a:pt x="114" y="15"/>
                  </a:cubicBezTo>
                  <a:cubicBezTo>
                    <a:pt x="125" y="25"/>
                    <a:pt x="130" y="38"/>
                    <a:pt x="130" y="53"/>
                  </a:cubicBezTo>
                  <a:cubicBezTo>
                    <a:pt x="130" y="63"/>
                    <a:pt x="127" y="73"/>
                    <a:pt x="121" y="82"/>
                  </a:cubicBezTo>
                  <a:cubicBezTo>
                    <a:pt x="115" y="92"/>
                    <a:pt x="105" y="98"/>
                    <a:pt x="91" y="102"/>
                  </a:cubicBezTo>
                  <a:lnTo>
                    <a:pt x="132" y="172"/>
                  </a:lnTo>
                  <a:lnTo>
                    <a:pt x="84" y="172"/>
                  </a:lnTo>
                  <a:lnTo>
                    <a:pt x="45" y="105"/>
                  </a:lnTo>
                  <a:lnTo>
                    <a:pt x="41" y="105"/>
                  </a:lnTo>
                  <a:close/>
                  <a:moveTo>
                    <a:pt x="41" y="33"/>
                  </a:moveTo>
                  <a:lnTo>
                    <a:pt x="41" y="74"/>
                  </a:lnTo>
                  <a:lnTo>
                    <a:pt x="67" y="74"/>
                  </a:lnTo>
                  <a:cubicBezTo>
                    <a:pt x="74" y="74"/>
                    <a:pt x="79" y="73"/>
                    <a:pt x="82" y="69"/>
                  </a:cubicBezTo>
                  <a:cubicBezTo>
                    <a:pt x="86" y="65"/>
                    <a:pt x="87" y="60"/>
                    <a:pt x="87" y="54"/>
                  </a:cubicBezTo>
                  <a:cubicBezTo>
                    <a:pt x="87" y="48"/>
                    <a:pt x="86" y="43"/>
                    <a:pt x="82" y="39"/>
                  </a:cubicBezTo>
                  <a:cubicBezTo>
                    <a:pt x="79" y="35"/>
                    <a:pt x="74" y="33"/>
                    <a:pt x="67" y="33"/>
                  </a:cubicBezTo>
                  <a:lnTo>
                    <a:pt x="41" y="3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" name="Freeform 60">
              <a:extLst>
                <a:ext uri="{FF2B5EF4-FFF2-40B4-BE49-F238E27FC236}">
                  <a16:creationId xmlns:a16="http://schemas.microsoft.com/office/drawing/2014/main" id="{C7929B6F-C6A6-4080-9276-DCB4AFFCA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3826" y="5053013"/>
              <a:ext cx="50800" cy="84138"/>
            </a:xfrm>
            <a:custGeom>
              <a:avLst/>
              <a:gdLst>
                <a:gd name="T0" fmla="*/ 104 w 104"/>
                <a:gd name="T1" fmla="*/ 0 h 172"/>
                <a:gd name="T2" fmla="*/ 104 w 104"/>
                <a:gd name="T3" fmla="*/ 32 h 172"/>
                <a:gd name="T4" fmla="*/ 43 w 104"/>
                <a:gd name="T5" fmla="*/ 32 h 172"/>
                <a:gd name="T6" fmla="*/ 43 w 104"/>
                <a:gd name="T7" fmla="*/ 68 h 172"/>
                <a:gd name="T8" fmla="*/ 98 w 104"/>
                <a:gd name="T9" fmla="*/ 68 h 172"/>
                <a:gd name="T10" fmla="*/ 98 w 104"/>
                <a:gd name="T11" fmla="*/ 99 h 172"/>
                <a:gd name="T12" fmla="*/ 43 w 104"/>
                <a:gd name="T13" fmla="*/ 99 h 172"/>
                <a:gd name="T14" fmla="*/ 43 w 104"/>
                <a:gd name="T15" fmla="*/ 139 h 172"/>
                <a:gd name="T16" fmla="*/ 104 w 104"/>
                <a:gd name="T17" fmla="*/ 139 h 172"/>
                <a:gd name="T18" fmla="*/ 104 w 104"/>
                <a:gd name="T19" fmla="*/ 172 h 172"/>
                <a:gd name="T20" fmla="*/ 0 w 104"/>
                <a:gd name="T21" fmla="*/ 172 h 172"/>
                <a:gd name="T22" fmla="*/ 0 w 104"/>
                <a:gd name="T23" fmla="*/ 0 h 172"/>
                <a:gd name="T24" fmla="*/ 104 w 104"/>
                <a:gd name="T2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2">
                  <a:moveTo>
                    <a:pt x="104" y="0"/>
                  </a:moveTo>
                  <a:lnTo>
                    <a:pt x="104" y="32"/>
                  </a:lnTo>
                  <a:lnTo>
                    <a:pt x="43" y="32"/>
                  </a:lnTo>
                  <a:lnTo>
                    <a:pt x="43" y="68"/>
                  </a:lnTo>
                  <a:lnTo>
                    <a:pt x="98" y="68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2"/>
                  </a:lnTo>
                  <a:lnTo>
                    <a:pt x="0" y="172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8" name="Freeform 61">
              <a:extLst>
                <a:ext uri="{FF2B5EF4-FFF2-40B4-BE49-F238E27FC236}">
                  <a16:creationId xmlns:a16="http://schemas.microsoft.com/office/drawing/2014/main" id="{FCE17356-489F-4894-9305-E3619A9BA8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16663" y="5184776"/>
              <a:ext cx="74613" cy="82550"/>
            </a:xfrm>
            <a:custGeom>
              <a:avLst/>
              <a:gdLst>
                <a:gd name="T0" fmla="*/ 60 w 153"/>
                <a:gd name="T1" fmla="*/ 0 h 170"/>
                <a:gd name="T2" fmla="*/ 127 w 153"/>
                <a:gd name="T3" fmla="*/ 24 h 170"/>
                <a:gd name="T4" fmla="*/ 153 w 153"/>
                <a:gd name="T5" fmla="*/ 85 h 170"/>
                <a:gd name="T6" fmla="*/ 127 w 153"/>
                <a:gd name="T7" fmla="*/ 146 h 170"/>
                <a:gd name="T8" fmla="*/ 60 w 153"/>
                <a:gd name="T9" fmla="*/ 170 h 170"/>
                <a:gd name="T10" fmla="*/ 0 w 153"/>
                <a:gd name="T11" fmla="*/ 170 h 170"/>
                <a:gd name="T12" fmla="*/ 0 w 153"/>
                <a:gd name="T13" fmla="*/ 0 h 170"/>
                <a:gd name="T14" fmla="*/ 60 w 153"/>
                <a:gd name="T15" fmla="*/ 0 h 170"/>
                <a:gd name="T16" fmla="*/ 41 w 153"/>
                <a:gd name="T17" fmla="*/ 139 h 170"/>
                <a:gd name="T18" fmla="*/ 60 w 153"/>
                <a:gd name="T19" fmla="*/ 139 h 170"/>
                <a:gd name="T20" fmla="*/ 97 w 153"/>
                <a:gd name="T21" fmla="*/ 124 h 170"/>
                <a:gd name="T22" fmla="*/ 111 w 153"/>
                <a:gd name="T23" fmla="*/ 85 h 170"/>
                <a:gd name="T24" fmla="*/ 97 w 153"/>
                <a:gd name="T25" fmla="*/ 46 h 170"/>
                <a:gd name="T26" fmla="*/ 60 w 153"/>
                <a:gd name="T27" fmla="*/ 31 h 170"/>
                <a:gd name="T28" fmla="*/ 41 w 153"/>
                <a:gd name="T29" fmla="*/ 31 h 170"/>
                <a:gd name="T30" fmla="*/ 41 w 153"/>
                <a:gd name="T31" fmla="*/ 13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3" h="170">
                  <a:moveTo>
                    <a:pt x="60" y="0"/>
                  </a:moveTo>
                  <a:cubicBezTo>
                    <a:pt x="87" y="0"/>
                    <a:pt x="110" y="7"/>
                    <a:pt x="127" y="24"/>
                  </a:cubicBezTo>
                  <a:cubicBezTo>
                    <a:pt x="145" y="40"/>
                    <a:pt x="153" y="60"/>
                    <a:pt x="153" y="85"/>
                  </a:cubicBezTo>
                  <a:cubicBezTo>
                    <a:pt x="153" y="110"/>
                    <a:pt x="145" y="131"/>
                    <a:pt x="127" y="146"/>
                  </a:cubicBezTo>
                  <a:cubicBezTo>
                    <a:pt x="110" y="162"/>
                    <a:pt x="87" y="170"/>
                    <a:pt x="60" y="170"/>
                  </a:cubicBezTo>
                  <a:lnTo>
                    <a:pt x="0" y="170"/>
                  </a:lnTo>
                  <a:lnTo>
                    <a:pt x="0" y="0"/>
                  </a:lnTo>
                  <a:lnTo>
                    <a:pt x="60" y="0"/>
                  </a:lnTo>
                  <a:close/>
                  <a:moveTo>
                    <a:pt x="41" y="139"/>
                  </a:moveTo>
                  <a:lnTo>
                    <a:pt x="60" y="139"/>
                  </a:lnTo>
                  <a:cubicBezTo>
                    <a:pt x="76" y="139"/>
                    <a:pt x="88" y="134"/>
                    <a:pt x="97" y="124"/>
                  </a:cubicBezTo>
                  <a:cubicBezTo>
                    <a:pt x="106" y="114"/>
                    <a:pt x="111" y="101"/>
                    <a:pt x="111" y="85"/>
                  </a:cubicBezTo>
                  <a:cubicBezTo>
                    <a:pt x="111" y="69"/>
                    <a:pt x="106" y="55"/>
                    <a:pt x="97" y="46"/>
                  </a:cubicBezTo>
                  <a:cubicBezTo>
                    <a:pt x="88" y="36"/>
                    <a:pt x="76" y="31"/>
                    <a:pt x="60" y="31"/>
                  </a:cubicBezTo>
                  <a:lnTo>
                    <a:pt x="41" y="31"/>
                  </a:lnTo>
                  <a:lnTo>
                    <a:pt x="41" y="13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9" name="Freeform 62">
              <a:extLst>
                <a:ext uri="{FF2B5EF4-FFF2-40B4-BE49-F238E27FC236}">
                  <a16:creationId xmlns:a16="http://schemas.microsoft.com/office/drawing/2014/main" id="{100126C1-1FC3-4CB0-94A0-B114883D1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3976" y="5184776"/>
              <a:ext cx="50800" cy="82550"/>
            </a:xfrm>
            <a:custGeom>
              <a:avLst/>
              <a:gdLst>
                <a:gd name="T0" fmla="*/ 104 w 104"/>
                <a:gd name="T1" fmla="*/ 0 h 170"/>
                <a:gd name="T2" fmla="*/ 104 w 104"/>
                <a:gd name="T3" fmla="*/ 31 h 170"/>
                <a:gd name="T4" fmla="*/ 43 w 104"/>
                <a:gd name="T5" fmla="*/ 31 h 170"/>
                <a:gd name="T6" fmla="*/ 43 w 104"/>
                <a:gd name="T7" fmla="*/ 67 h 170"/>
                <a:gd name="T8" fmla="*/ 98 w 104"/>
                <a:gd name="T9" fmla="*/ 67 h 170"/>
                <a:gd name="T10" fmla="*/ 98 w 104"/>
                <a:gd name="T11" fmla="*/ 99 h 170"/>
                <a:gd name="T12" fmla="*/ 43 w 104"/>
                <a:gd name="T13" fmla="*/ 99 h 170"/>
                <a:gd name="T14" fmla="*/ 43 w 104"/>
                <a:gd name="T15" fmla="*/ 139 h 170"/>
                <a:gd name="T16" fmla="*/ 104 w 104"/>
                <a:gd name="T17" fmla="*/ 139 h 170"/>
                <a:gd name="T18" fmla="*/ 104 w 104"/>
                <a:gd name="T19" fmla="*/ 170 h 170"/>
                <a:gd name="T20" fmla="*/ 0 w 104"/>
                <a:gd name="T21" fmla="*/ 170 h 170"/>
                <a:gd name="T22" fmla="*/ 0 w 104"/>
                <a:gd name="T23" fmla="*/ 0 h 170"/>
                <a:gd name="T24" fmla="*/ 104 w 104"/>
                <a:gd name="T2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0">
                  <a:moveTo>
                    <a:pt x="104" y="0"/>
                  </a:moveTo>
                  <a:lnTo>
                    <a:pt x="104" y="31"/>
                  </a:lnTo>
                  <a:lnTo>
                    <a:pt x="43" y="31"/>
                  </a:lnTo>
                  <a:lnTo>
                    <a:pt x="43" y="67"/>
                  </a:lnTo>
                  <a:lnTo>
                    <a:pt x="98" y="67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Freeform 63">
              <a:extLst>
                <a:ext uri="{FF2B5EF4-FFF2-40B4-BE49-F238E27FC236}">
                  <a16:creationId xmlns:a16="http://schemas.microsoft.com/office/drawing/2014/main" id="{0841A08E-C4B2-4530-8E68-8B75ABDE8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2401" y="5184776"/>
              <a:ext cx="66675" cy="82550"/>
            </a:xfrm>
            <a:custGeom>
              <a:avLst/>
              <a:gdLst>
                <a:gd name="T0" fmla="*/ 0 w 135"/>
                <a:gd name="T1" fmla="*/ 31 h 170"/>
                <a:gd name="T2" fmla="*/ 0 w 135"/>
                <a:gd name="T3" fmla="*/ 0 h 170"/>
                <a:gd name="T4" fmla="*/ 135 w 135"/>
                <a:gd name="T5" fmla="*/ 0 h 170"/>
                <a:gd name="T6" fmla="*/ 135 w 135"/>
                <a:gd name="T7" fmla="*/ 31 h 170"/>
                <a:gd name="T8" fmla="*/ 88 w 135"/>
                <a:gd name="T9" fmla="*/ 31 h 170"/>
                <a:gd name="T10" fmla="*/ 88 w 135"/>
                <a:gd name="T11" fmla="*/ 170 h 170"/>
                <a:gd name="T12" fmla="*/ 47 w 135"/>
                <a:gd name="T13" fmla="*/ 170 h 170"/>
                <a:gd name="T14" fmla="*/ 47 w 135"/>
                <a:gd name="T15" fmla="*/ 31 h 170"/>
                <a:gd name="T16" fmla="*/ 0 w 135"/>
                <a:gd name="T17" fmla="*/ 3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70">
                  <a:moveTo>
                    <a:pt x="0" y="31"/>
                  </a:moveTo>
                  <a:lnTo>
                    <a:pt x="0" y="0"/>
                  </a:lnTo>
                  <a:lnTo>
                    <a:pt x="135" y="0"/>
                  </a:lnTo>
                  <a:lnTo>
                    <a:pt x="135" y="31"/>
                  </a:lnTo>
                  <a:lnTo>
                    <a:pt x="88" y="31"/>
                  </a:lnTo>
                  <a:lnTo>
                    <a:pt x="88" y="170"/>
                  </a:lnTo>
                  <a:lnTo>
                    <a:pt x="47" y="170"/>
                  </a:lnTo>
                  <a:lnTo>
                    <a:pt x="47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Freeform 64">
              <a:extLst>
                <a:ext uri="{FF2B5EF4-FFF2-40B4-BE49-F238E27FC236}">
                  <a16:creationId xmlns:a16="http://schemas.microsoft.com/office/drawing/2014/main" id="{04B04F7D-FBB8-4F0F-B4C9-7D527B745BD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0188" y="5184776"/>
              <a:ext cx="50800" cy="82550"/>
            </a:xfrm>
            <a:custGeom>
              <a:avLst/>
              <a:gdLst>
                <a:gd name="T0" fmla="*/ 104 w 104"/>
                <a:gd name="T1" fmla="*/ 0 h 170"/>
                <a:gd name="T2" fmla="*/ 104 w 104"/>
                <a:gd name="T3" fmla="*/ 31 h 170"/>
                <a:gd name="T4" fmla="*/ 43 w 104"/>
                <a:gd name="T5" fmla="*/ 31 h 170"/>
                <a:gd name="T6" fmla="*/ 43 w 104"/>
                <a:gd name="T7" fmla="*/ 67 h 170"/>
                <a:gd name="T8" fmla="*/ 98 w 104"/>
                <a:gd name="T9" fmla="*/ 67 h 170"/>
                <a:gd name="T10" fmla="*/ 98 w 104"/>
                <a:gd name="T11" fmla="*/ 99 h 170"/>
                <a:gd name="T12" fmla="*/ 43 w 104"/>
                <a:gd name="T13" fmla="*/ 99 h 170"/>
                <a:gd name="T14" fmla="*/ 43 w 104"/>
                <a:gd name="T15" fmla="*/ 139 h 170"/>
                <a:gd name="T16" fmla="*/ 104 w 104"/>
                <a:gd name="T17" fmla="*/ 139 h 170"/>
                <a:gd name="T18" fmla="*/ 104 w 104"/>
                <a:gd name="T19" fmla="*/ 170 h 170"/>
                <a:gd name="T20" fmla="*/ 0 w 104"/>
                <a:gd name="T21" fmla="*/ 170 h 170"/>
                <a:gd name="T22" fmla="*/ 0 w 104"/>
                <a:gd name="T23" fmla="*/ 0 h 170"/>
                <a:gd name="T24" fmla="*/ 104 w 104"/>
                <a:gd name="T2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0">
                  <a:moveTo>
                    <a:pt x="104" y="0"/>
                  </a:moveTo>
                  <a:lnTo>
                    <a:pt x="104" y="31"/>
                  </a:lnTo>
                  <a:lnTo>
                    <a:pt x="43" y="31"/>
                  </a:lnTo>
                  <a:lnTo>
                    <a:pt x="43" y="67"/>
                  </a:lnTo>
                  <a:lnTo>
                    <a:pt x="98" y="67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65">
              <a:extLst>
                <a:ext uri="{FF2B5EF4-FFF2-40B4-BE49-F238E27FC236}">
                  <a16:creationId xmlns:a16="http://schemas.microsoft.com/office/drawing/2014/main" id="{847915CF-9361-41C6-A3CF-CA8330EFD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3688" y="5183188"/>
              <a:ext cx="82550" cy="85725"/>
            </a:xfrm>
            <a:custGeom>
              <a:avLst/>
              <a:gdLst>
                <a:gd name="T0" fmla="*/ 25 w 169"/>
                <a:gd name="T1" fmla="*/ 150 h 175"/>
                <a:gd name="T2" fmla="*/ 0 w 169"/>
                <a:gd name="T3" fmla="*/ 88 h 175"/>
                <a:gd name="T4" fmla="*/ 25 w 169"/>
                <a:gd name="T5" fmla="*/ 25 h 175"/>
                <a:gd name="T6" fmla="*/ 88 w 169"/>
                <a:gd name="T7" fmla="*/ 0 h 175"/>
                <a:gd name="T8" fmla="*/ 138 w 169"/>
                <a:gd name="T9" fmla="*/ 15 h 175"/>
                <a:gd name="T10" fmla="*/ 169 w 169"/>
                <a:gd name="T11" fmla="*/ 57 h 175"/>
                <a:gd name="T12" fmla="*/ 119 w 169"/>
                <a:gd name="T13" fmla="*/ 57 h 175"/>
                <a:gd name="T14" fmla="*/ 88 w 169"/>
                <a:gd name="T15" fmla="*/ 38 h 175"/>
                <a:gd name="T16" fmla="*/ 54 w 169"/>
                <a:gd name="T17" fmla="*/ 52 h 175"/>
                <a:gd name="T18" fmla="*/ 42 w 169"/>
                <a:gd name="T19" fmla="*/ 88 h 175"/>
                <a:gd name="T20" fmla="*/ 54 w 169"/>
                <a:gd name="T21" fmla="*/ 124 h 175"/>
                <a:gd name="T22" fmla="*/ 88 w 169"/>
                <a:gd name="T23" fmla="*/ 138 h 175"/>
                <a:gd name="T24" fmla="*/ 119 w 169"/>
                <a:gd name="T25" fmla="*/ 119 h 175"/>
                <a:gd name="T26" fmla="*/ 169 w 169"/>
                <a:gd name="T27" fmla="*/ 119 h 175"/>
                <a:gd name="T28" fmla="*/ 138 w 169"/>
                <a:gd name="T29" fmla="*/ 160 h 175"/>
                <a:gd name="T30" fmla="*/ 88 w 169"/>
                <a:gd name="T31" fmla="*/ 175 h 175"/>
                <a:gd name="T32" fmla="*/ 25 w 169"/>
                <a:gd name="T33" fmla="*/ 15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9" h="175">
                  <a:moveTo>
                    <a:pt x="25" y="150"/>
                  </a:moveTo>
                  <a:cubicBezTo>
                    <a:pt x="8" y="134"/>
                    <a:pt x="0" y="113"/>
                    <a:pt x="0" y="88"/>
                  </a:cubicBezTo>
                  <a:cubicBezTo>
                    <a:pt x="0" y="63"/>
                    <a:pt x="9" y="42"/>
                    <a:pt x="25" y="25"/>
                  </a:cubicBezTo>
                  <a:cubicBezTo>
                    <a:pt x="43" y="9"/>
                    <a:pt x="63" y="0"/>
                    <a:pt x="88" y="0"/>
                  </a:cubicBezTo>
                  <a:cubicBezTo>
                    <a:pt x="107" y="0"/>
                    <a:pt x="124" y="5"/>
                    <a:pt x="138" y="15"/>
                  </a:cubicBezTo>
                  <a:cubicBezTo>
                    <a:pt x="153" y="25"/>
                    <a:pt x="163" y="39"/>
                    <a:pt x="169" y="57"/>
                  </a:cubicBezTo>
                  <a:lnTo>
                    <a:pt x="119" y="57"/>
                  </a:lnTo>
                  <a:cubicBezTo>
                    <a:pt x="113" y="44"/>
                    <a:pt x="103" y="38"/>
                    <a:pt x="88" y="38"/>
                  </a:cubicBezTo>
                  <a:cubicBezTo>
                    <a:pt x="74" y="38"/>
                    <a:pt x="63" y="43"/>
                    <a:pt x="54" y="52"/>
                  </a:cubicBezTo>
                  <a:cubicBezTo>
                    <a:pt x="45" y="60"/>
                    <a:pt x="42" y="73"/>
                    <a:pt x="42" y="88"/>
                  </a:cubicBezTo>
                  <a:cubicBezTo>
                    <a:pt x="42" y="103"/>
                    <a:pt x="45" y="114"/>
                    <a:pt x="54" y="124"/>
                  </a:cubicBezTo>
                  <a:cubicBezTo>
                    <a:pt x="63" y="133"/>
                    <a:pt x="74" y="138"/>
                    <a:pt x="88" y="138"/>
                  </a:cubicBezTo>
                  <a:cubicBezTo>
                    <a:pt x="102" y="138"/>
                    <a:pt x="113" y="132"/>
                    <a:pt x="119" y="119"/>
                  </a:cubicBezTo>
                  <a:lnTo>
                    <a:pt x="169" y="119"/>
                  </a:lnTo>
                  <a:cubicBezTo>
                    <a:pt x="163" y="137"/>
                    <a:pt x="153" y="150"/>
                    <a:pt x="138" y="160"/>
                  </a:cubicBezTo>
                  <a:cubicBezTo>
                    <a:pt x="123" y="170"/>
                    <a:pt x="107" y="175"/>
                    <a:pt x="88" y="175"/>
                  </a:cubicBezTo>
                  <a:cubicBezTo>
                    <a:pt x="64" y="175"/>
                    <a:pt x="43" y="167"/>
                    <a:pt x="25" y="1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66">
              <a:extLst>
                <a:ext uri="{FF2B5EF4-FFF2-40B4-BE49-F238E27FC236}">
                  <a16:creationId xmlns:a16="http://schemas.microsoft.com/office/drawing/2014/main" id="{64A0C018-C5BE-4EF4-80F7-4CF35F25EA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8938" y="5184776"/>
              <a:ext cx="73025" cy="82550"/>
            </a:xfrm>
            <a:custGeom>
              <a:avLst/>
              <a:gdLst>
                <a:gd name="T0" fmla="*/ 107 w 148"/>
                <a:gd name="T1" fmla="*/ 0 h 171"/>
                <a:gd name="T2" fmla="*/ 148 w 148"/>
                <a:gd name="T3" fmla="*/ 0 h 171"/>
                <a:gd name="T4" fmla="*/ 148 w 148"/>
                <a:gd name="T5" fmla="*/ 171 h 171"/>
                <a:gd name="T6" fmla="*/ 107 w 148"/>
                <a:gd name="T7" fmla="*/ 171 h 171"/>
                <a:gd name="T8" fmla="*/ 107 w 148"/>
                <a:gd name="T9" fmla="*/ 100 h 171"/>
                <a:gd name="T10" fmla="*/ 41 w 148"/>
                <a:gd name="T11" fmla="*/ 100 h 171"/>
                <a:gd name="T12" fmla="*/ 41 w 148"/>
                <a:gd name="T13" fmla="*/ 171 h 171"/>
                <a:gd name="T14" fmla="*/ 0 w 148"/>
                <a:gd name="T15" fmla="*/ 171 h 171"/>
                <a:gd name="T16" fmla="*/ 0 w 148"/>
                <a:gd name="T17" fmla="*/ 0 h 171"/>
                <a:gd name="T18" fmla="*/ 41 w 148"/>
                <a:gd name="T19" fmla="*/ 0 h 171"/>
                <a:gd name="T20" fmla="*/ 41 w 148"/>
                <a:gd name="T21" fmla="*/ 69 h 171"/>
                <a:gd name="T22" fmla="*/ 107 w 148"/>
                <a:gd name="T23" fmla="*/ 69 h 171"/>
                <a:gd name="T24" fmla="*/ 107 w 148"/>
                <a:gd name="T25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171">
                  <a:moveTo>
                    <a:pt x="107" y="0"/>
                  </a:moveTo>
                  <a:lnTo>
                    <a:pt x="148" y="0"/>
                  </a:lnTo>
                  <a:lnTo>
                    <a:pt x="148" y="171"/>
                  </a:lnTo>
                  <a:lnTo>
                    <a:pt x="107" y="171"/>
                  </a:lnTo>
                  <a:lnTo>
                    <a:pt x="107" y="100"/>
                  </a:lnTo>
                  <a:lnTo>
                    <a:pt x="41" y="100"/>
                  </a:lnTo>
                  <a:lnTo>
                    <a:pt x="41" y="171"/>
                  </a:lnTo>
                  <a:lnTo>
                    <a:pt x="0" y="171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69"/>
                  </a:lnTo>
                  <a:lnTo>
                    <a:pt x="107" y="69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67">
              <a:extLst>
                <a:ext uri="{FF2B5EF4-FFF2-40B4-BE49-F238E27FC236}">
                  <a16:creationId xmlns:a16="http://schemas.microsoft.com/office/drawing/2014/main" id="{52103693-F3DA-412E-A316-1E706C4E59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9426" y="5184776"/>
              <a:ext cx="74613" cy="82550"/>
            </a:xfrm>
            <a:custGeom>
              <a:avLst/>
              <a:gdLst>
                <a:gd name="T0" fmla="*/ 111 w 152"/>
                <a:gd name="T1" fmla="*/ 0 h 171"/>
                <a:gd name="T2" fmla="*/ 152 w 152"/>
                <a:gd name="T3" fmla="*/ 0 h 171"/>
                <a:gd name="T4" fmla="*/ 152 w 152"/>
                <a:gd name="T5" fmla="*/ 171 h 171"/>
                <a:gd name="T6" fmla="*/ 111 w 152"/>
                <a:gd name="T7" fmla="*/ 171 h 171"/>
                <a:gd name="T8" fmla="*/ 41 w 152"/>
                <a:gd name="T9" fmla="*/ 64 h 171"/>
                <a:gd name="T10" fmla="*/ 41 w 152"/>
                <a:gd name="T11" fmla="*/ 171 h 171"/>
                <a:gd name="T12" fmla="*/ 0 w 152"/>
                <a:gd name="T13" fmla="*/ 171 h 171"/>
                <a:gd name="T14" fmla="*/ 0 w 152"/>
                <a:gd name="T15" fmla="*/ 0 h 171"/>
                <a:gd name="T16" fmla="*/ 41 w 152"/>
                <a:gd name="T17" fmla="*/ 0 h 171"/>
                <a:gd name="T18" fmla="*/ 111 w 152"/>
                <a:gd name="T19" fmla="*/ 107 h 171"/>
                <a:gd name="T20" fmla="*/ 111 w 152"/>
                <a:gd name="T21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2" h="171">
                  <a:moveTo>
                    <a:pt x="111" y="0"/>
                  </a:moveTo>
                  <a:lnTo>
                    <a:pt x="152" y="0"/>
                  </a:lnTo>
                  <a:lnTo>
                    <a:pt x="152" y="171"/>
                  </a:lnTo>
                  <a:lnTo>
                    <a:pt x="111" y="171"/>
                  </a:lnTo>
                  <a:lnTo>
                    <a:pt x="41" y="64"/>
                  </a:lnTo>
                  <a:lnTo>
                    <a:pt x="41" y="171"/>
                  </a:lnTo>
                  <a:lnTo>
                    <a:pt x="0" y="171"/>
                  </a:lnTo>
                  <a:lnTo>
                    <a:pt x="0" y="0"/>
                  </a:lnTo>
                  <a:lnTo>
                    <a:pt x="41" y="0"/>
                  </a:lnTo>
                  <a:lnTo>
                    <a:pt x="111" y="107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68">
              <a:extLst>
                <a:ext uri="{FF2B5EF4-FFF2-40B4-BE49-F238E27FC236}">
                  <a16:creationId xmlns:a16="http://schemas.microsoft.com/office/drawing/2014/main" id="{1000D8A9-4811-4857-AA49-1E86451494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18326" y="5183188"/>
              <a:ext cx="85725" cy="85725"/>
            </a:xfrm>
            <a:custGeom>
              <a:avLst/>
              <a:gdLst>
                <a:gd name="T0" fmla="*/ 25 w 175"/>
                <a:gd name="T1" fmla="*/ 150 h 175"/>
                <a:gd name="T2" fmla="*/ 0 w 175"/>
                <a:gd name="T3" fmla="*/ 88 h 175"/>
                <a:gd name="T4" fmla="*/ 25 w 175"/>
                <a:gd name="T5" fmla="*/ 25 h 175"/>
                <a:gd name="T6" fmla="*/ 87 w 175"/>
                <a:gd name="T7" fmla="*/ 0 h 175"/>
                <a:gd name="T8" fmla="*/ 150 w 175"/>
                <a:gd name="T9" fmla="*/ 25 h 175"/>
                <a:gd name="T10" fmla="*/ 175 w 175"/>
                <a:gd name="T11" fmla="*/ 88 h 175"/>
                <a:gd name="T12" fmla="*/ 150 w 175"/>
                <a:gd name="T13" fmla="*/ 150 h 175"/>
                <a:gd name="T14" fmla="*/ 87 w 175"/>
                <a:gd name="T15" fmla="*/ 175 h 175"/>
                <a:gd name="T16" fmla="*/ 25 w 175"/>
                <a:gd name="T17" fmla="*/ 150 h 175"/>
                <a:gd name="T18" fmla="*/ 120 w 175"/>
                <a:gd name="T19" fmla="*/ 124 h 175"/>
                <a:gd name="T20" fmla="*/ 132 w 175"/>
                <a:gd name="T21" fmla="*/ 88 h 175"/>
                <a:gd name="T22" fmla="*/ 120 w 175"/>
                <a:gd name="T23" fmla="*/ 52 h 175"/>
                <a:gd name="T24" fmla="*/ 87 w 175"/>
                <a:gd name="T25" fmla="*/ 38 h 175"/>
                <a:gd name="T26" fmla="*/ 55 w 175"/>
                <a:gd name="T27" fmla="*/ 52 h 175"/>
                <a:gd name="T28" fmla="*/ 42 w 175"/>
                <a:gd name="T29" fmla="*/ 88 h 175"/>
                <a:gd name="T30" fmla="*/ 55 w 175"/>
                <a:gd name="T31" fmla="*/ 124 h 175"/>
                <a:gd name="T32" fmla="*/ 87 w 175"/>
                <a:gd name="T33" fmla="*/ 138 h 175"/>
                <a:gd name="T34" fmla="*/ 120 w 175"/>
                <a:gd name="T35" fmla="*/ 12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175">
                  <a:moveTo>
                    <a:pt x="25" y="150"/>
                  </a:moveTo>
                  <a:cubicBezTo>
                    <a:pt x="7" y="134"/>
                    <a:pt x="0" y="113"/>
                    <a:pt x="0" y="88"/>
                  </a:cubicBezTo>
                  <a:cubicBezTo>
                    <a:pt x="0" y="63"/>
                    <a:pt x="8" y="42"/>
                    <a:pt x="25" y="25"/>
                  </a:cubicBezTo>
                  <a:cubicBezTo>
                    <a:pt x="42" y="9"/>
                    <a:pt x="62" y="0"/>
                    <a:pt x="87" y="0"/>
                  </a:cubicBezTo>
                  <a:cubicBezTo>
                    <a:pt x="112" y="0"/>
                    <a:pt x="132" y="9"/>
                    <a:pt x="150" y="25"/>
                  </a:cubicBezTo>
                  <a:cubicBezTo>
                    <a:pt x="166" y="42"/>
                    <a:pt x="175" y="63"/>
                    <a:pt x="175" y="88"/>
                  </a:cubicBezTo>
                  <a:cubicBezTo>
                    <a:pt x="175" y="113"/>
                    <a:pt x="166" y="134"/>
                    <a:pt x="150" y="150"/>
                  </a:cubicBezTo>
                  <a:cubicBezTo>
                    <a:pt x="133" y="167"/>
                    <a:pt x="112" y="175"/>
                    <a:pt x="87" y="175"/>
                  </a:cubicBezTo>
                  <a:cubicBezTo>
                    <a:pt x="62" y="175"/>
                    <a:pt x="42" y="168"/>
                    <a:pt x="25" y="150"/>
                  </a:cubicBezTo>
                  <a:close/>
                  <a:moveTo>
                    <a:pt x="120" y="124"/>
                  </a:moveTo>
                  <a:cubicBezTo>
                    <a:pt x="128" y="115"/>
                    <a:pt x="132" y="103"/>
                    <a:pt x="132" y="88"/>
                  </a:cubicBezTo>
                  <a:cubicBezTo>
                    <a:pt x="132" y="73"/>
                    <a:pt x="128" y="62"/>
                    <a:pt x="120" y="52"/>
                  </a:cubicBezTo>
                  <a:cubicBezTo>
                    <a:pt x="111" y="43"/>
                    <a:pt x="101" y="38"/>
                    <a:pt x="87" y="38"/>
                  </a:cubicBezTo>
                  <a:cubicBezTo>
                    <a:pt x="73" y="38"/>
                    <a:pt x="62" y="43"/>
                    <a:pt x="55" y="52"/>
                  </a:cubicBezTo>
                  <a:cubicBezTo>
                    <a:pt x="46" y="60"/>
                    <a:pt x="42" y="73"/>
                    <a:pt x="42" y="88"/>
                  </a:cubicBezTo>
                  <a:cubicBezTo>
                    <a:pt x="42" y="103"/>
                    <a:pt x="46" y="114"/>
                    <a:pt x="55" y="124"/>
                  </a:cubicBezTo>
                  <a:cubicBezTo>
                    <a:pt x="63" y="133"/>
                    <a:pt x="73" y="138"/>
                    <a:pt x="87" y="138"/>
                  </a:cubicBezTo>
                  <a:cubicBezTo>
                    <a:pt x="101" y="137"/>
                    <a:pt x="111" y="133"/>
                    <a:pt x="120" y="124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69">
              <a:extLst>
                <a:ext uri="{FF2B5EF4-FFF2-40B4-BE49-F238E27FC236}">
                  <a16:creationId xmlns:a16="http://schemas.microsoft.com/office/drawing/2014/main" id="{F69BA952-7762-4D1E-937E-993C83A8973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6751" y="5184776"/>
              <a:ext cx="44450" cy="82550"/>
            </a:xfrm>
            <a:custGeom>
              <a:avLst/>
              <a:gdLst>
                <a:gd name="T0" fmla="*/ 1 w 93"/>
                <a:gd name="T1" fmla="*/ 0 h 170"/>
                <a:gd name="T2" fmla="*/ 42 w 93"/>
                <a:gd name="T3" fmla="*/ 0 h 170"/>
                <a:gd name="T4" fmla="*/ 42 w 93"/>
                <a:gd name="T5" fmla="*/ 139 h 170"/>
                <a:gd name="T6" fmla="*/ 93 w 93"/>
                <a:gd name="T7" fmla="*/ 139 h 170"/>
                <a:gd name="T8" fmla="*/ 93 w 93"/>
                <a:gd name="T9" fmla="*/ 170 h 170"/>
                <a:gd name="T10" fmla="*/ 0 w 93"/>
                <a:gd name="T11" fmla="*/ 170 h 170"/>
                <a:gd name="T12" fmla="*/ 0 w 93"/>
                <a:gd name="T13" fmla="*/ 0 h 170"/>
                <a:gd name="T14" fmla="*/ 1 w 93"/>
                <a:gd name="T1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" h="170">
                  <a:moveTo>
                    <a:pt x="1" y="0"/>
                  </a:moveTo>
                  <a:lnTo>
                    <a:pt x="42" y="0"/>
                  </a:lnTo>
                  <a:lnTo>
                    <a:pt x="42" y="139"/>
                  </a:lnTo>
                  <a:lnTo>
                    <a:pt x="93" y="139"/>
                  </a:lnTo>
                  <a:lnTo>
                    <a:pt x="93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70">
              <a:extLst>
                <a:ext uri="{FF2B5EF4-FFF2-40B4-BE49-F238E27FC236}">
                  <a16:creationId xmlns:a16="http://schemas.microsoft.com/office/drawing/2014/main" id="{DA1B311D-1E4C-451C-BA91-41B4AF59AF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69138" y="5183188"/>
              <a:ext cx="85725" cy="85725"/>
            </a:xfrm>
            <a:custGeom>
              <a:avLst/>
              <a:gdLst>
                <a:gd name="T0" fmla="*/ 25 w 175"/>
                <a:gd name="T1" fmla="*/ 150 h 175"/>
                <a:gd name="T2" fmla="*/ 0 w 175"/>
                <a:gd name="T3" fmla="*/ 88 h 175"/>
                <a:gd name="T4" fmla="*/ 25 w 175"/>
                <a:gd name="T5" fmla="*/ 25 h 175"/>
                <a:gd name="T6" fmla="*/ 88 w 175"/>
                <a:gd name="T7" fmla="*/ 0 h 175"/>
                <a:gd name="T8" fmla="*/ 150 w 175"/>
                <a:gd name="T9" fmla="*/ 25 h 175"/>
                <a:gd name="T10" fmla="*/ 175 w 175"/>
                <a:gd name="T11" fmla="*/ 88 h 175"/>
                <a:gd name="T12" fmla="*/ 150 w 175"/>
                <a:gd name="T13" fmla="*/ 150 h 175"/>
                <a:gd name="T14" fmla="*/ 88 w 175"/>
                <a:gd name="T15" fmla="*/ 175 h 175"/>
                <a:gd name="T16" fmla="*/ 25 w 175"/>
                <a:gd name="T17" fmla="*/ 150 h 175"/>
                <a:gd name="T18" fmla="*/ 120 w 175"/>
                <a:gd name="T19" fmla="*/ 124 h 175"/>
                <a:gd name="T20" fmla="*/ 133 w 175"/>
                <a:gd name="T21" fmla="*/ 88 h 175"/>
                <a:gd name="T22" fmla="*/ 120 w 175"/>
                <a:gd name="T23" fmla="*/ 52 h 175"/>
                <a:gd name="T24" fmla="*/ 88 w 175"/>
                <a:gd name="T25" fmla="*/ 38 h 175"/>
                <a:gd name="T26" fmla="*/ 55 w 175"/>
                <a:gd name="T27" fmla="*/ 52 h 175"/>
                <a:gd name="T28" fmla="*/ 43 w 175"/>
                <a:gd name="T29" fmla="*/ 88 h 175"/>
                <a:gd name="T30" fmla="*/ 55 w 175"/>
                <a:gd name="T31" fmla="*/ 124 h 175"/>
                <a:gd name="T32" fmla="*/ 88 w 175"/>
                <a:gd name="T33" fmla="*/ 138 h 175"/>
                <a:gd name="T34" fmla="*/ 120 w 175"/>
                <a:gd name="T35" fmla="*/ 12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5" h="175">
                  <a:moveTo>
                    <a:pt x="25" y="150"/>
                  </a:moveTo>
                  <a:cubicBezTo>
                    <a:pt x="8" y="134"/>
                    <a:pt x="0" y="113"/>
                    <a:pt x="0" y="88"/>
                  </a:cubicBezTo>
                  <a:cubicBezTo>
                    <a:pt x="0" y="63"/>
                    <a:pt x="9" y="42"/>
                    <a:pt x="25" y="25"/>
                  </a:cubicBezTo>
                  <a:cubicBezTo>
                    <a:pt x="43" y="9"/>
                    <a:pt x="63" y="0"/>
                    <a:pt x="88" y="0"/>
                  </a:cubicBezTo>
                  <a:cubicBezTo>
                    <a:pt x="113" y="0"/>
                    <a:pt x="133" y="9"/>
                    <a:pt x="150" y="25"/>
                  </a:cubicBezTo>
                  <a:cubicBezTo>
                    <a:pt x="167" y="42"/>
                    <a:pt x="175" y="63"/>
                    <a:pt x="175" y="88"/>
                  </a:cubicBezTo>
                  <a:cubicBezTo>
                    <a:pt x="175" y="113"/>
                    <a:pt x="167" y="134"/>
                    <a:pt x="150" y="150"/>
                  </a:cubicBezTo>
                  <a:cubicBezTo>
                    <a:pt x="134" y="167"/>
                    <a:pt x="113" y="175"/>
                    <a:pt x="88" y="175"/>
                  </a:cubicBezTo>
                  <a:cubicBezTo>
                    <a:pt x="63" y="175"/>
                    <a:pt x="42" y="168"/>
                    <a:pt x="25" y="150"/>
                  </a:cubicBezTo>
                  <a:close/>
                  <a:moveTo>
                    <a:pt x="120" y="124"/>
                  </a:moveTo>
                  <a:cubicBezTo>
                    <a:pt x="129" y="115"/>
                    <a:pt x="133" y="103"/>
                    <a:pt x="133" y="88"/>
                  </a:cubicBezTo>
                  <a:cubicBezTo>
                    <a:pt x="133" y="73"/>
                    <a:pt x="129" y="62"/>
                    <a:pt x="120" y="52"/>
                  </a:cubicBezTo>
                  <a:cubicBezTo>
                    <a:pt x="112" y="43"/>
                    <a:pt x="102" y="38"/>
                    <a:pt x="88" y="38"/>
                  </a:cubicBezTo>
                  <a:cubicBezTo>
                    <a:pt x="74" y="38"/>
                    <a:pt x="63" y="43"/>
                    <a:pt x="55" y="52"/>
                  </a:cubicBezTo>
                  <a:cubicBezTo>
                    <a:pt x="47" y="60"/>
                    <a:pt x="43" y="73"/>
                    <a:pt x="43" y="88"/>
                  </a:cubicBezTo>
                  <a:cubicBezTo>
                    <a:pt x="43" y="103"/>
                    <a:pt x="47" y="114"/>
                    <a:pt x="55" y="124"/>
                  </a:cubicBezTo>
                  <a:cubicBezTo>
                    <a:pt x="64" y="133"/>
                    <a:pt x="74" y="138"/>
                    <a:pt x="88" y="138"/>
                  </a:cubicBezTo>
                  <a:cubicBezTo>
                    <a:pt x="100" y="137"/>
                    <a:pt x="112" y="133"/>
                    <a:pt x="120" y="124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71">
              <a:extLst>
                <a:ext uri="{FF2B5EF4-FFF2-40B4-BE49-F238E27FC236}">
                  <a16:creationId xmlns:a16="http://schemas.microsoft.com/office/drawing/2014/main" id="{978D807D-81E9-4191-AD85-177619417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2801" y="5183188"/>
              <a:ext cx="82550" cy="85725"/>
            </a:xfrm>
            <a:custGeom>
              <a:avLst/>
              <a:gdLst>
                <a:gd name="T0" fmla="*/ 25 w 168"/>
                <a:gd name="T1" fmla="*/ 150 h 177"/>
                <a:gd name="T2" fmla="*/ 0 w 168"/>
                <a:gd name="T3" fmla="*/ 88 h 177"/>
                <a:gd name="T4" fmla="*/ 25 w 168"/>
                <a:gd name="T5" fmla="*/ 25 h 177"/>
                <a:gd name="T6" fmla="*/ 87 w 168"/>
                <a:gd name="T7" fmla="*/ 0 h 177"/>
                <a:gd name="T8" fmla="*/ 137 w 168"/>
                <a:gd name="T9" fmla="*/ 15 h 177"/>
                <a:gd name="T10" fmla="*/ 168 w 168"/>
                <a:gd name="T11" fmla="*/ 57 h 177"/>
                <a:gd name="T12" fmla="*/ 118 w 168"/>
                <a:gd name="T13" fmla="*/ 57 h 177"/>
                <a:gd name="T14" fmla="*/ 87 w 168"/>
                <a:gd name="T15" fmla="*/ 38 h 177"/>
                <a:gd name="T16" fmla="*/ 53 w 168"/>
                <a:gd name="T17" fmla="*/ 52 h 177"/>
                <a:gd name="T18" fmla="*/ 41 w 168"/>
                <a:gd name="T19" fmla="*/ 88 h 177"/>
                <a:gd name="T20" fmla="*/ 53 w 168"/>
                <a:gd name="T21" fmla="*/ 124 h 177"/>
                <a:gd name="T22" fmla="*/ 86 w 168"/>
                <a:gd name="T23" fmla="*/ 138 h 177"/>
                <a:gd name="T24" fmla="*/ 110 w 168"/>
                <a:gd name="T25" fmla="*/ 130 h 177"/>
                <a:gd name="T26" fmla="*/ 122 w 168"/>
                <a:gd name="T27" fmla="*/ 110 h 177"/>
                <a:gd name="T28" fmla="*/ 73 w 168"/>
                <a:gd name="T29" fmla="*/ 110 h 177"/>
                <a:gd name="T30" fmla="*/ 73 w 168"/>
                <a:gd name="T31" fmla="*/ 79 h 177"/>
                <a:gd name="T32" fmla="*/ 166 w 168"/>
                <a:gd name="T33" fmla="*/ 79 h 177"/>
                <a:gd name="T34" fmla="*/ 166 w 168"/>
                <a:gd name="T35" fmla="*/ 110 h 177"/>
                <a:gd name="T36" fmla="*/ 141 w 168"/>
                <a:gd name="T37" fmla="*/ 154 h 177"/>
                <a:gd name="T38" fmla="*/ 116 w 168"/>
                <a:gd name="T39" fmla="*/ 170 h 177"/>
                <a:gd name="T40" fmla="*/ 85 w 168"/>
                <a:gd name="T41" fmla="*/ 177 h 177"/>
                <a:gd name="T42" fmla="*/ 25 w 168"/>
                <a:gd name="T43" fmla="*/ 15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8" h="177">
                  <a:moveTo>
                    <a:pt x="25" y="150"/>
                  </a:moveTo>
                  <a:cubicBezTo>
                    <a:pt x="7" y="134"/>
                    <a:pt x="0" y="113"/>
                    <a:pt x="0" y="88"/>
                  </a:cubicBezTo>
                  <a:cubicBezTo>
                    <a:pt x="0" y="63"/>
                    <a:pt x="8" y="42"/>
                    <a:pt x="25" y="25"/>
                  </a:cubicBezTo>
                  <a:cubicBezTo>
                    <a:pt x="42" y="9"/>
                    <a:pt x="62" y="0"/>
                    <a:pt x="87" y="0"/>
                  </a:cubicBezTo>
                  <a:cubicBezTo>
                    <a:pt x="106" y="0"/>
                    <a:pt x="123" y="5"/>
                    <a:pt x="137" y="15"/>
                  </a:cubicBezTo>
                  <a:cubicBezTo>
                    <a:pt x="152" y="25"/>
                    <a:pt x="162" y="39"/>
                    <a:pt x="168" y="57"/>
                  </a:cubicBezTo>
                  <a:lnTo>
                    <a:pt x="118" y="57"/>
                  </a:lnTo>
                  <a:cubicBezTo>
                    <a:pt x="112" y="44"/>
                    <a:pt x="102" y="38"/>
                    <a:pt x="87" y="38"/>
                  </a:cubicBezTo>
                  <a:cubicBezTo>
                    <a:pt x="73" y="38"/>
                    <a:pt x="62" y="43"/>
                    <a:pt x="53" y="52"/>
                  </a:cubicBezTo>
                  <a:cubicBezTo>
                    <a:pt x="45" y="60"/>
                    <a:pt x="41" y="73"/>
                    <a:pt x="41" y="88"/>
                  </a:cubicBezTo>
                  <a:cubicBezTo>
                    <a:pt x="41" y="103"/>
                    <a:pt x="45" y="114"/>
                    <a:pt x="53" y="124"/>
                  </a:cubicBezTo>
                  <a:cubicBezTo>
                    <a:pt x="62" y="133"/>
                    <a:pt x="72" y="138"/>
                    <a:pt x="86" y="138"/>
                  </a:cubicBezTo>
                  <a:cubicBezTo>
                    <a:pt x="96" y="138"/>
                    <a:pt x="103" y="135"/>
                    <a:pt x="110" y="130"/>
                  </a:cubicBezTo>
                  <a:cubicBezTo>
                    <a:pt x="116" y="125"/>
                    <a:pt x="120" y="119"/>
                    <a:pt x="122" y="110"/>
                  </a:cubicBezTo>
                  <a:lnTo>
                    <a:pt x="73" y="110"/>
                  </a:lnTo>
                  <a:lnTo>
                    <a:pt x="73" y="79"/>
                  </a:lnTo>
                  <a:lnTo>
                    <a:pt x="166" y="79"/>
                  </a:lnTo>
                  <a:lnTo>
                    <a:pt x="166" y="110"/>
                  </a:lnTo>
                  <a:cubicBezTo>
                    <a:pt x="163" y="125"/>
                    <a:pt x="155" y="140"/>
                    <a:pt x="141" y="154"/>
                  </a:cubicBezTo>
                  <a:cubicBezTo>
                    <a:pt x="135" y="160"/>
                    <a:pt x="126" y="165"/>
                    <a:pt x="116" y="170"/>
                  </a:cubicBezTo>
                  <a:cubicBezTo>
                    <a:pt x="106" y="174"/>
                    <a:pt x="96" y="177"/>
                    <a:pt x="85" y="177"/>
                  </a:cubicBezTo>
                  <a:cubicBezTo>
                    <a:pt x="62" y="175"/>
                    <a:pt x="42" y="167"/>
                    <a:pt x="25" y="1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Rectangle 72">
              <a:extLst>
                <a:ext uri="{FF2B5EF4-FFF2-40B4-BE49-F238E27FC236}">
                  <a16:creationId xmlns:a16="http://schemas.microsoft.com/office/drawing/2014/main" id="{60368070-F50F-4502-BA44-1908962A3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8051" y="5184776"/>
              <a:ext cx="20638" cy="82550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73">
              <a:extLst>
                <a:ext uri="{FF2B5EF4-FFF2-40B4-BE49-F238E27FC236}">
                  <a16:creationId xmlns:a16="http://schemas.microsoft.com/office/drawing/2014/main" id="{9B2C20A4-8E28-489E-90F3-EDADB56D8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6151" y="5184776"/>
              <a:ext cx="50800" cy="82550"/>
            </a:xfrm>
            <a:custGeom>
              <a:avLst/>
              <a:gdLst>
                <a:gd name="T0" fmla="*/ 104 w 104"/>
                <a:gd name="T1" fmla="*/ 0 h 170"/>
                <a:gd name="T2" fmla="*/ 104 w 104"/>
                <a:gd name="T3" fmla="*/ 31 h 170"/>
                <a:gd name="T4" fmla="*/ 43 w 104"/>
                <a:gd name="T5" fmla="*/ 31 h 170"/>
                <a:gd name="T6" fmla="*/ 43 w 104"/>
                <a:gd name="T7" fmla="*/ 67 h 170"/>
                <a:gd name="T8" fmla="*/ 98 w 104"/>
                <a:gd name="T9" fmla="*/ 67 h 170"/>
                <a:gd name="T10" fmla="*/ 98 w 104"/>
                <a:gd name="T11" fmla="*/ 99 h 170"/>
                <a:gd name="T12" fmla="*/ 43 w 104"/>
                <a:gd name="T13" fmla="*/ 99 h 170"/>
                <a:gd name="T14" fmla="*/ 43 w 104"/>
                <a:gd name="T15" fmla="*/ 139 h 170"/>
                <a:gd name="T16" fmla="*/ 104 w 104"/>
                <a:gd name="T17" fmla="*/ 139 h 170"/>
                <a:gd name="T18" fmla="*/ 104 w 104"/>
                <a:gd name="T19" fmla="*/ 170 h 170"/>
                <a:gd name="T20" fmla="*/ 0 w 104"/>
                <a:gd name="T21" fmla="*/ 170 h 170"/>
                <a:gd name="T22" fmla="*/ 0 w 104"/>
                <a:gd name="T23" fmla="*/ 0 h 170"/>
                <a:gd name="T24" fmla="*/ 104 w 104"/>
                <a:gd name="T25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4" h="170">
                  <a:moveTo>
                    <a:pt x="104" y="0"/>
                  </a:moveTo>
                  <a:lnTo>
                    <a:pt x="104" y="31"/>
                  </a:lnTo>
                  <a:lnTo>
                    <a:pt x="43" y="31"/>
                  </a:lnTo>
                  <a:lnTo>
                    <a:pt x="43" y="67"/>
                  </a:lnTo>
                  <a:lnTo>
                    <a:pt x="98" y="67"/>
                  </a:lnTo>
                  <a:lnTo>
                    <a:pt x="98" y="99"/>
                  </a:lnTo>
                  <a:lnTo>
                    <a:pt x="43" y="99"/>
                  </a:lnTo>
                  <a:lnTo>
                    <a:pt x="43" y="139"/>
                  </a:lnTo>
                  <a:lnTo>
                    <a:pt x="104" y="139"/>
                  </a:lnTo>
                  <a:lnTo>
                    <a:pt x="104" y="170"/>
                  </a:lnTo>
                  <a:lnTo>
                    <a:pt x="0" y="170"/>
                  </a:lnTo>
                  <a:lnTo>
                    <a:pt x="0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679889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939091-94BF-4AB9-B41C-CB0F9276A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022723-B1E4-4D21-A029-81B1688B2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D07E78-F805-4EE4-B956-60038269E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EC910A2-5A78-4589-8976-64E9285329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62BD5B3-BF30-453F-8434-0ED6EB0C12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13185606-3890-4B8E-9299-0433A4EE33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51694" y="6315868"/>
            <a:ext cx="608250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Université d’Angers</a:t>
            </a:r>
          </a:p>
        </p:txBody>
      </p:sp>
    </p:spTree>
    <p:extLst>
      <p:ext uri="{BB962C8B-B14F-4D97-AF65-F5344CB8AC3E}">
        <p14:creationId xmlns:p14="http://schemas.microsoft.com/office/powerpoint/2010/main" val="3421181991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48365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 Noi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7633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35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0D9A05D-73BA-4C7C-9389-175D637D9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67315B-BDD9-4372-A1C4-29DD43D9F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13185606-3890-4B8E-9299-0433A4EE33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1694" y="6315868"/>
            <a:ext cx="6082506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Université d’Angers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13B83DA9-F49E-4952-BC77-34F711FE9BA5}"/>
              </a:ext>
            </a:extLst>
          </p:cNvPr>
          <p:cNvSpPr txBox="1">
            <a:spLocks/>
          </p:cNvSpPr>
          <p:nvPr userDrawn="1"/>
        </p:nvSpPr>
        <p:spPr>
          <a:xfrm>
            <a:off x="274638" y="6315868"/>
            <a:ext cx="563562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rgbClr val="C6C6C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9402C8-AAF6-430C-9C4F-B768B719CBA8}" type="slidenum">
              <a:rPr lang="fr-FR" smtClean="0">
                <a:solidFill>
                  <a:schemeClr val="bg1"/>
                </a:solidFill>
              </a:rPr>
              <a:pPr/>
              <a:t>‹N°›</a:t>
            </a:fld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73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  <p:sldLayoutId id="2147483653" r:id="rId5"/>
    <p:sldLayoutId id="2147483660" r:id="rId6"/>
    <p:sldLayoutId id="2147483655" r:id="rId7"/>
  </p:sldLayoutIdLst>
  <p:transition spd="slow">
    <p:push dir="u"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LucidaGrande" charset="0"/>
        <a:buChar char="-"/>
        <a:defRPr sz="28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4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0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BFBFE8-A088-4EA2-AAE0-E490BCE2016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651177" y="1440207"/>
            <a:ext cx="9533570" cy="1827213"/>
          </a:xfrm>
        </p:spPr>
        <p:txBody>
          <a:bodyPr>
            <a:noAutofit/>
          </a:bodyPr>
          <a:lstStyle/>
          <a:p>
            <a:pPr algn="l"/>
            <a:r>
              <a:rPr lang="fr-FR" sz="4800" b="1" dirty="0">
                <a:solidFill>
                  <a:srgbClr val="A7358B"/>
                </a:solidFill>
                <a:latin typeface="Verdana"/>
                <a:cs typeface="Verdana"/>
              </a:rPr>
              <a:t>Modèle de diaporama</a:t>
            </a:r>
            <a:endParaRPr lang="fr-FR" sz="4800" b="1" i="1" dirty="0">
              <a:solidFill>
                <a:srgbClr val="A7358B"/>
              </a:solidFill>
              <a:latin typeface="Verdana"/>
              <a:cs typeface="Verdan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8275" y="5998883"/>
            <a:ext cx="10081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>
                <a:latin typeface="Verdana"/>
                <a:cs typeface="Verdana"/>
              </a:rPr>
              <a:t>Télécharger la bibliothèque graphique : ENT personnels &gt; Communication &gt; Identité graphique &gt; Kit bureautique</a:t>
            </a:r>
          </a:p>
          <a:p>
            <a:r>
              <a:rPr lang="fr-FR" sz="1200" dirty="0">
                <a:latin typeface="Verdana"/>
                <a:cs typeface="Verdana"/>
              </a:rPr>
              <a:t>Une question : </a:t>
            </a:r>
            <a:r>
              <a:rPr lang="fr-FR" sz="1200" dirty="0" err="1">
                <a:latin typeface="Verdana"/>
                <a:cs typeface="Verdana"/>
              </a:rPr>
              <a:t>communication@univ-angers.fr</a:t>
            </a:r>
            <a:endParaRPr lang="fr-FR" sz="1200" dirty="0">
              <a:latin typeface="Verdana"/>
              <a:cs typeface="Verdana"/>
            </a:endParaRPr>
          </a:p>
        </p:txBody>
      </p:sp>
      <p:sp>
        <p:nvSpPr>
          <p:cNvPr id="32" name="Rectangle 158">
            <a:extLst>
              <a:ext uri="{FF2B5EF4-FFF2-40B4-BE49-F238E27FC236}">
                <a16:creationId xmlns:a16="http://schemas.microsoft.com/office/drawing/2014/main" id="{F528CB13-18E1-4F19-9AB1-75EDA39EF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749" y="6108071"/>
            <a:ext cx="70527" cy="177848"/>
          </a:xfrm>
          <a:prstGeom prst="rect">
            <a:avLst/>
          </a:prstGeom>
          <a:solidFill>
            <a:srgbClr val="A7358B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>
              <a:solidFill>
                <a:srgbClr val="A7358B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42016" y="3095196"/>
            <a:ext cx="929739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latin typeface="Verdana"/>
                <a:cs typeface="Verdana"/>
              </a:rPr>
              <a:t>Le diaporama UA, pensé avec souplesse et agilité, </a:t>
            </a:r>
          </a:p>
          <a:p>
            <a:r>
              <a:rPr lang="fr-FR" sz="1400" b="1" dirty="0">
                <a:latin typeface="Verdana"/>
                <a:cs typeface="Verdana"/>
              </a:rPr>
              <a:t>est l’outil dédié pour vos présentations digitales. </a:t>
            </a:r>
          </a:p>
          <a:p>
            <a:r>
              <a:rPr lang="fr-FR" sz="1400" dirty="0">
                <a:latin typeface="Verdana"/>
                <a:cs typeface="Verdana"/>
              </a:rPr>
              <a:t>Il contient notamment 5 modèles d’introduction </a:t>
            </a:r>
          </a:p>
          <a:p>
            <a:r>
              <a:rPr lang="fr-FR" sz="1400" dirty="0">
                <a:latin typeface="Verdana"/>
                <a:cs typeface="Verdana"/>
              </a:rPr>
              <a:t>et de conclusion à personnaliser (supprimer </a:t>
            </a:r>
          </a:p>
          <a:p>
            <a:r>
              <a:rPr lang="fr-FR" sz="1400" dirty="0">
                <a:latin typeface="Verdana"/>
                <a:cs typeface="Verdana"/>
              </a:rPr>
              <a:t>les modèles non souhaités).</a:t>
            </a:r>
          </a:p>
          <a:p>
            <a:r>
              <a:rPr lang="fr-FR" sz="1400" dirty="0">
                <a:latin typeface="Verdana"/>
                <a:cs typeface="Verdana"/>
              </a:rPr>
              <a:t>Pour plus de créativité, vous disposez également </a:t>
            </a:r>
          </a:p>
          <a:p>
            <a:r>
              <a:rPr lang="fr-FR" sz="1400" dirty="0">
                <a:latin typeface="Verdana"/>
                <a:cs typeface="Verdana"/>
              </a:rPr>
              <a:t>d’une bibliothèque graphique et d’une bibliothèque photos</a:t>
            </a:r>
          </a:p>
          <a:p>
            <a:r>
              <a:rPr lang="fr-FR" sz="1400" dirty="0">
                <a:latin typeface="Verdana"/>
                <a:cs typeface="Verdana"/>
              </a:rPr>
              <a:t>à télécharger au format Powerpoint vous permettant </a:t>
            </a:r>
          </a:p>
          <a:p>
            <a:r>
              <a:rPr lang="fr-FR" sz="1400" dirty="0">
                <a:latin typeface="Verdana"/>
                <a:cs typeface="Verdana"/>
              </a:rPr>
              <a:t>d’intégrer à vos présentations le vocabulaire graphique </a:t>
            </a:r>
          </a:p>
          <a:p>
            <a:r>
              <a:rPr lang="fr-FR" sz="1400" dirty="0">
                <a:latin typeface="Verdana"/>
                <a:cs typeface="Verdana"/>
              </a:rPr>
              <a:t>de l’Université d’Angers (logos, couleurs, </a:t>
            </a:r>
          </a:p>
          <a:p>
            <a:r>
              <a:rPr lang="fr-FR" sz="1400" dirty="0">
                <a:latin typeface="Verdana"/>
                <a:cs typeface="Verdana"/>
              </a:rPr>
              <a:t>formes, images, </a:t>
            </a:r>
            <a:r>
              <a:rPr lang="fr-FR" sz="1400" dirty="0" err="1">
                <a:latin typeface="Verdana"/>
                <a:cs typeface="Verdana"/>
              </a:rPr>
              <a:t>etc</a:t>
            </a:r>
            <a:r>
              <a:rPr lang="fr-FR" sz="1400" dirty="0">
                <a:latin typeface="Verdana"/>
                <a:cs typeface="Verdana"/>
              </a:rPr>
              <a:t>) par un simple copier/coller.</a:t>
            </a:r>
          </a:p>
        </p:txBody>
      </p:sp>
      <p:grpSp>
        <p:nvGrpSpPr>
          <p:cNvPr id="34" name="Groupe 441">
            <a:extLst>
              <a:ext uri="{FF2B5EF4-FFF2-40B4-BE49-F238E27FC236}">
                <a16:creationId xmlns:a16="http://schemas.microsoft.com/office/drawing/2014/main" id="{59973ED4-5C01-48F2-8512-19CBB5BA6917}"/>
              </a:ext>
            </a:extLst>
          </p:cNvPr>
          <p:cNvGrpSpPr/>
          <p:nvPr/>
        </p:nvGrpSpPr>
        <p:grpSpPr>
          <a:xfrm>
            <a:off x="965573" y="736387"/>
            <a:ext cx="2022116" cy="627950"/>
            <a:chOff x="9144000" y="-930275"/>
            <a:chExt cx="1114426" cy="346075"/>
          </a:xfrm>
        </p:grpSpPr>
        <p:sp>
          <p:nvSpPr>
            <p:cNvPr id="35" name="Freeform 335">
              <a:extLst>
                <a:ext uri="{FF2B5EF4-FFF2-40B4-BE49-F238E27FC236}">
                  <a16:creationId xmlns:a16="http://schemas.microsoft.com/office/drawing/2014/main" id="{C3B58F2D-B340-4206-A464-9972D997C8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93262" y="-728663"/>
              <a:ext cx="76200" cy="76200"/>
            </a:xfrm>
            <a:custGeom>
              <a:avLst/>
              <a:gdLst>
                <a:gd name="T0" fmla="*/ 156 w 158"/>
                <a:gd name="T1" fmla="*/ 150 h 156"/>
                <a:gd name="T2" fmla="*/ 120 w 158"/>
                <a:gd name="T3" fmla="*/ 156 h 156"/>
                <a:gd name="T4" fmla="*/ 93 w 158"/>
                <a:gd name="T5" fmla="*/ 134 h 156"/>
                <a:gd name="T6" fmla="*/ 45 w 158"/>
                <a:gd name="T7" fmla="*/ 156 h 156"/>
                <a:gd name="T8" fmla="*/ 0 w 158"/>
                <a:gd name="T9" fmla="*/ 119 h 156"/>
                <a:gd name="T10" fmla="*/ 93 w 158"/>
                <a:gd name="T11" fmla="*/ 69 h 156"/>
                <a:gd name="T12" fmla="*/ 93 w 158"/>
                <a:gd name="T13" fmla="*/ 53 h 156"/>
                <a:gd name="T14" fmla="*/ 69 w 158"/>
                <a:gd name="T15" fmla="*/ 10 h 156"/>
                <a:gd name="T16" fmla="*/ 26 w 158"/>
                <a:gd name="T17" fmla="*/ 50 h 156"/>
                <a:gd name="T18" fmla="*/ 6 w 158"/>
                <a:gd name="T19" fmla="*/ 34 h 156"/>
                <a:gd name="T20" fmla="*/ 70 w 158"/>
                <a:gd name="T21" fmla="*/ 0 h 156"/>
                <a:gd name="T22" fmla="*/ 128 w 158"/>
                <a:gd name="T23" fmla="*/ 54 h 156"/>
                <a:gd name="T24" fmla="*/ 128 w 158"/>
                <a:gd name="T25" fmla="*/ 119 h 156"/>
                <a:gd name="T26" fmla="*/ 144 w 158"/>
                <a:gd name="T27" fmla="*/ 146 h 156"/>
                <a:gd name="T28" fmla="*/ 158 w 158"/>
                <a:gd name="T29" fmla="*/ 144 h 156"/>
                <a:gd name="T30" fmla="*/ 158 w 158"/>
                <a:gd name="T31" fmla="*/ 150 h 156"/>
                <a:gd name="T32" fmla="*/ 156 w 158"/>
                <a:gd name="T33" fmla="*/ 150 h 156"/>
                <a:gd name="T34" fmla="*/ 91 w 158"/>
                <a:gd name="T35" fmla="*/ 81 h 156"/>
                <a:gd name="T36" fmla="*/ 36 w 158"/>
                <a:gd name="T37" fmla="*/ 115 h 156"/>
                <a:gd name="T38" fmla="*/ 59 w 158"/>
                <a:gd name="T39" fmla="*/ 139 h 156"/>
                <a:gd name="T40" fmla="*/ 91 w 158"/>
                <a:gd name="T41" fmla="*/ 101 h 156"/>
                <a:gd name="T42" fmla="*/ 91 w 158"/>
                <a:gd name="T43" fmla="*/ 8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8" h="156">
                  <a:moveTo>
                    <a:pt x="156" y="150"/>
                  </a:moveTo>
                  <a:cubicBezTo>
                    <a:pt x="145" y="154"/>
                    <a:pt x="134" y="156"/>
                    <a:pt x="120" y="156"/>
                  </a:cubicBezTo>
                  <a:cubicBezTo>
                    <a:pt x="99" y="156"/>
                    <a:pt x="95" y="145"/>
                    <a:pt x="93" y="134"/>
                  </a:cubicBezTo>
                  <a:cubicBezTo>
                    <a:pt x="85" y="141"/>
                    <a:pt x="70" y="156"/>
                    <a:pt x="45" y="156"/>
                  </a:cubicBezTo>
                  <a:cubicBezTo>
                    <a:pt x="21" y="156"/>
                    <a:pt x="0" y="140"/>
                    <a:pt x="0" y="119"/>
                  </a:cubicBezTo>
                  <a:cubicBezTo>
                    <a:pt x="0" y="73"/>
                    <a:pt x="71" y="70"/>
                    <a:pt x="93" y="69"/>
                  </a:cubicBezTo>
                  <a:lnTo>
                    <a:pt x="93" y="53"/>
                  </a:lnTo>
                  <a:cubicBezTo>
                    <a:pt x="93" y="35"/>
                    <a:pt x="93" y="10"/>
                    <a:pt x="69" y="10"/>
                  </a:cubicBezTo>
                  <a:cubicBezTo>
                    <a:pt x="34" y="10"/>
                    <a:pt x="58" y="50"/>
                    <a:pt x="26" y="50"/>
                  </a:cubicBezTo>
                  <a:cubicBezTo>
                    <a:pt x="16" y="50"/>
                    <a:pt x="6" y="45"/>
                    <a:pt x="6" y="34"/>
                  </a:cubicBezTo>
                  <a:cubicBezTo>
                    <a:pt x="6" y="10"/>
                    <a:pt x="41" y="0"/>
                    <a:pt x="70" y="0"/>
                  </a:cubicBezTo>
                  <a:cubicBezTo>
                    <a:pt x="114" y="0"/>
                    <a:pt x="128" y="16"/>
                    <a:pt x="128" y="54"/>
                  </a:cubicBezTo>
                  <a:lnTo>
                    <a:pt x="128" y="119"/>
                  </a:lnTo>
                  <a:cubicBezTo>
                    <a:pt x="128" y="139"/>
                    <a:pt x="131" y="146"/>
                    <a:pt x="144" y="146"/>
                  </a:cubicBezTo>
                  <a:cubicBezTo>
                    <a:pt x="149" y="146"/>
                    <a:pt x="153" y="145"/>
                    <a:pt x="158" y="144"/>
                  </a:cubicBezTo>
                  <a:lnTo>
                    <a:pt x="158" y="150"/>
                  </a:lnTo>
                  <a:lnTo>
                    <a:pt x="156" y="150"/>
                  </a:lnTo>
                  <a:close/>
                  <a:moveTo>
                    <a:pt x="91" y="81"/>
                  </a:moveTo>
                  <a:cubicBezTo>
                    <a:pt x="78" y="81"/>
                    <a:pt x="36" y="84"/>
                    <a:pt x="36" y="115"/>
                  </a:cubicBezTo>
                  <a:cubicBezTo>
                    <a:pt x="36" y="128"/>
                    <a:pt x="44" y="139"/>
                    <a:pt x="59" y="139"/>
                  </a:cubicBezTo>
                  <a:cubicBezTo>
                    <a:pt x="79" y="139"/>
                    <a:pt x="91" y="125"/>
                    <a:pt x="91" y="101"/>
                  </a:cubicBezTo>
                  <a:lnTo>
                    <a:pt x="91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336">
              <a:extLst>
                <a:ext uri="{FF2B5EF4-FFF2-40B4-BE49-F238E27FC236}">
                  <a16:creationId xmlns:a16="http://schemas.microsoft.com/office/drawing/2014/main" id="{9243AFC0-7861-4B02-A7FB-84D9ED2F2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6924" y="-728663"/>
              <a:ext cx="92075" cy="76200"/>
            </a:xfrm>
            <a:custGeom>
              <a:avLst/>
              <a:gdLst>
                <a:gd name="T0" fmla="*/ 0 w 188"/>
                <a:gd name="T1" fmla="*/ 147 h 155"/>
                <a:gd name="T2" fmla="*/ 26 w 188"/>
                <a:gd name="T3" fmla="*/ 119 h 155"/>
                <a:gd name="T4" fmla="*/ 26 w 188"/>
                <a:gd name="T5" fmla="*/ 41 h 155"/>
                <a:gd name="T6" fmla="*/ 0 w 188"/>
                <a:gd name="T7" fmla="*/ 15 h 155"/>
                <a:gd name="T8" fmla="*/ 0 w 188"/>
                <a:gd name="T9" fmla="*/ 7 h 155"/>
                <a:gd name="T10" fmla="*/ 61 w 188"/>
                <a:gd name="T11" fmla="*/ 0 h 155"/>
                <a:gd name="T12" fmla="*/ 61 w 188"/>
                <a:gd name="T13" fmla="*/ 39 h 155"/>
                <a:gd name="T14" fmla="*/ 62 w 188"/>
                <a:gd name="T15" fmla="*/ 39 h 155"/>
                <a:gd name="T16" fmla="*/ 120 w 188"/>
                <a:gd name="T17" fmla="*/ 0 h 155"/>
                <a:gd name="T18" fmla="*/ 162 w 188"/>
                <a:gd name="T19" fmla="*/ 44 h 155"/>
                <a:gd name="T20" fmla="*/ 162 w 188"/>
                <a:gd name="T21" fmla="*/ 119 h 155"/>
                <a:gd name="T22" fmla="*/ 188 w 188"/>
                <a:gd name="T23" fmla="*/ 147 h 155"/>
                <a:gd name="T24" fmla="*/ 188 w 188"/>
                <a:gd name="T25" fmla="*/ 155 h 155"/>
                <a:gd name="T26" fmla="*/ 101 w 188"/>
                <a:gd name="T27" fmla="*/ 155 h 155"/>
                <a:gd name="T28" fmla="*/ 101 w 188"/>
                <a:gd name="T29" fmla="*/ 147 h 155"/>
                <a:gd name="T30" fmla="*/ 127 w 188"/>
                <a:gd name="T31" fmla="*/ 119 h 155"/>
                <a:gd name="T32" fmla="*/ 127 w 188"/>
                <a:gd name="T33" fmla="*/ 70 h 155"/>
                <a:gd name="T34" fmla="*/ 105 w 188"/>
                <a:gd name="T35" fmla="*/ 20 h 155"/>
                <a:gd name="T36" fmla="*/ 62 w 188"/>
                <a:gd name="T37" fmla="*/ 75 h 155"/>
                <a:gd name="T38" fmla="*/ 62 w 188"/>
                <a:gd name="T39" fmla="*/ 119 h 155"/>
                <a:gd name="T40" fmla="*/ 88 w 188"/>
                <a:gd name="T41" fmla="*/ 147 h 155"/>
                <a:gd name="T42" fmla="*/ 88 w 188"/>
                <a:gd name="T43" fmla="*/ 155 h 155"/>
                <a:gd name="T44" fmla="*/ 1 w 188"/>
                <a:gd name="T45" fmla="*/ 155 h 155"/>
                <a:gd name="T46" fmla="*/ 1 w 188"/>
                <a:gd name="T47" fmla="*/ 147 h 155"/>
                <a:gd name="T48" fmla="*/ 0 w 188"/>
                <a:gd name="T49" fmla="*/ 147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8" h="155">
                  <a:moveTo>
                    <a:pt x="0" y="147"/>
                  </a:moveTo>
                  <a:cubicBezTo>
                    <a:pt x="20" y="147"/>
                    <a:pt x="26" y="141"/>
                    <a:pt x="26" y="119"/>
                  </a:cubicBezTo>
                  <a:lnTo>
                    <a:pt x="26" y="41"/>
                  </a:lnTo>
                  <a:cubicBezTo>
                    <a:pt x="26" y="17"/>
                    <a:pt x="13" y="15"/>
                    <a:pt x="0" y="15"/>
                  </a:cubicBezTo>
                  <a:lnTo>
                    <a:pt x="0" y="7"/>
                  </a:lnTo>
                  <a:lnTo>
                    <a:pt x="61" y="0"/>
                  </a:lnTo>
                  <a:lnTo>
                    <a:pt x="61" y="39"/>
                  </a:lnTo>
                  <a:lnTo>
                    <a:pt x="62" y="39"/>
                  </a:lnTo>
                  <a:cubicBezTo>
                    <a:pt x="70" y="25"/>
                    <a:pt x="86" y="0"/>
                    <a:pt x="120" y="0"/>
                  </a:cubicBezTo>
                  <a:cubicBezTo>
                    <a:pt x="155" y="0"/>
                    <a:pt x="162" y="19"/>
                    <a:pt x="162" y="44"/>
                  </a:cubicBezTo>
                  <a:lnTo>
                    <a:pt x="162" y="119"/>
                  </a:lnTo>
                  <a:cubicBezTo>
                    <a:pt x="162" y="141"/>
                    <a:pt x="168" y="147"/>
                    <a:pt x="188" y="147"/>
                  </a:cubicBezTo>
                  <a:lnTo>
                    <a:pt x="188" y="155"/>
                  </a:lnTo>
                  <a:lnTo>
                    <a:pt x="101" y="155"/>
                  </a:lnTo>
                  <a:lnTo>
                    <a:pt x="101" y="147"/>
                  </a:lnTo>
                  <a:cubicBezTo>
                    <a:pt x="121" y="147"/>
                    <a:pt x="127" y="141"/>
                    <a:pt x="127" y="119"/>
                  </a:cubicBezTo>
                  <a:lnTo>
                    <a:pt x="127" y="70"/>
                  </a:lnTo>
                  <a:cubicBezTo>
                    <a:pt x="127" y="30"/>
                    <a:pt x="122" y="20"/>
                    <a:pt x="105" y="20"/>
                  </a:cubicBezTo>
                  <a:cubicBezTo>
                    <a:pt x="85" y="20"/>
                    <a:pt x="62" y="54"/>
                    <a:pt x="62" y="75"/>
                  </a:cubicBezTo>
                  <a:lnTo>
                    <a:pt x="62" y="119"/>
                  </a:lnTo>
                  <a:cubicBezTo>
                    <a:pt x="62" y="141"/>
                    <a:pt x="68" y="147"/>
                    <a:pt x="88" y="147"/>
                  </a:cubicBezTo>
                  <a:lnTo>
                    <a:pt x="88" y="155"/>
                  </a:lnTo>
                  <a:lnTo>
                    <a:pt x="1" y="155"/>
                  </a:lnTo>
                  <a:lnTo>
                    <a:pt x="1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37">
              <a:extLst>
                <a:ext uri="{FF2B5EF4-FFF2-40B4-BE49-F238E27FC236}">
                  <a16:creationId xmlns:a16="http://schemas.microsoft.com/office/drawing/2014/main" id="{22F9A938-1E70-4064-81FE-4F65904EFE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99637" y="-742950"/>
              <a:ext cx="82550" cy="123825"/>
            </a:xfrm>
            <a:custGeom>
              <a:avLst/>
              <a:gdLst>
                <a:gd name="T0" fmla="*/ 109 w 169"/>
                <a:gd name="T1" fmla="*/ 155 h 252"/>
                <a:gd name="T2" fmla="*/ 162 w 169"/>
                <a:gd name="T3" fmla="*/ 194 h 252"/>
                <a:gd name="T4" fmla="*/ 73 w 169"/>
                <a:gd name="T5" fmla="*/ 252 h 252"/>
                <a:gd name="T6" fmla="*/ 0 w 169"/>
                <a:gd name="T7" fmla="*/ 213 h 252"/>
                <a:gd name="T8" fmla="*/ 23 w 169"/>
                <a:gd name="T9" fmla="*/ 182 h 252"/>
                <a:gd name="T10" fmla="*/ 12 w 169"/>
                <a:gd name="T11" fmla="*/ 162 h 252"/>
                <a:gd name="T12" fmla="*/ 33 w 169"/>
                <a:gd name="T13" fmla="*/ 124 h 252"/>
                <a:gd name="T14" fmla="*/ 9 w 169"/>
                <a:gd name="T15" fmla="*/ 82 h 252"/>
                <a:gd name="T16" fmla="*/ 74 w 169"/>
                <a:gd name="T17" fmla="*/ 28 h 252"/>
                <a:gd name="T18" fmla="*/ 112 w 169"/>
                <a:gd name="T19" fmla="*/ 37 h 252"/>
                <a:gd name="T20" fmla="*/ 150 w 169"/>
                <a:gd name="T21" fmla="*/ 0 h 252"/>
                <a:gd name="T22" fmla="*/ 169 w 169"/>
                <a:gd name="T23" fmla="*/ 19 h 252"/>
                <a:gd name="T24" fmla="*/ 150 w 169"/>
                <a:gd name="T25" fmla="*/ 38 h 252"/>
                <a:gd name="T26" fmla="*/ 139 w 169"/>
                <a:gd name="T27" fmla="*/ 34 h 252"/>
                <a:gd name="T28" fmla="*/ 133 w 169"/>
                <a:gd name="T29" fmla="*/ 30 h 252"/>
                <a:gd name="T30" fmla="*/ 120 w 169"/>
                <a:gd name="T31" fmla="*/ 43 h 252"/>
                <a:gd name="T32" fmla="*/ 139 w 169"/>
                <a:gd name="T33" fmla="*/ 82 h 252"/>
                <a:gd name="T34" fmla="*/ 75 w 169"/>
                <a:gd name="T35" fmla="*/ 134 h 252"/>
                <a:gd name="T36" fmla="*/ 45 w 169"/>
                <a:gd name="T37" fmla="*/ 129 h 252"/>
                <a:gd name="T38" fmla="*/ 38 w 169"/>
                <a:gd name="T39" fmla="*/ 144 h 252"/>
                <a:gd name="T40" fmla="*/ 57 w 169"/>
                <a:gd name="T41" fmla="*/ 157 h 252"/>
                <a:gd name="T42" fmla="*/ 109 w 169"/>
                <a:gd name="T43" fmla="*/ 157 h 252"/>
                <a:gd name="T44" fmla="*/ 109 w 169"/>
                <a:gd name="T45" fmla="*/ 155 h 252"/>
                <a:gd name="T46" fmla="*/ 33 w 169"/>
                <a:gd name="T47" fmla="*/ 187 h 252"/>
                <a:gd name="T48" fmla="*/ 27 w 169"/>
                <a:gd name="T49" fmla="*/ 205 h 252"/>
                <a:gd name="T50" fmla="*/ 74 w 169"/>
                <a:gd name="T51" fmla="*/ 239 h 252"/>
                <a:gd name="T52" fmla="*/ 132 w 169"/>
                <a:gd name="T53" fmla="*/ 205 h 252"/>
                <a:gd name="T54" fmla="*/ 100 w 169"/>
                <a:gd name="T55" fmla="*/ 187 h 252"/>
                <a:gd name="T56" fmla="*/ 33 w 169"/>
                <a:gd name="T57" fmla="*/ 187 h 252"/>
                <a:gd name="T58" fmla="*/ 73 w 169"/>
                <a:gd name="T59" fmla="*/ 123 h 252"/>
                <a:gd name="T60" fmla="*/ 102 w 169"/>
                <a:gd name="T61" fmla="*/ 82 h 252"/>
                <a:gd name="T62" fmla="*/ 73 w 169"/>
                <a:gd name="T63" fmla="*/ 39 h 252"/>
                <a:gd name="T64" fmla="*/ 44 w 169"/>
                <a:gd name="T65" fmla="*/ 82 h 252"/>
                <a:gd name="T66" fmla="*/ 73 w 169"/>
                <a:gd name="T67" fmla="*/ 12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9" h="252">
                  <a:moveTo>
                    <a:pt x="109" y="155"/>
                  </a:moveTo>
                  <a:cubicBezTo>
                    <a:pt x="134" y="155"/>
                    <a:pt x="162" y="164"/>
                    <a:pt x="162" y="194"/>
                  </a:cubicBezTo>
                  <a:cubicBezTo>
                    <a:pt x="162" y="220"/>
                    <a:pt x="129" y="252"/>
                    <a:pt x="73" y="252"/>
                  </a:cubicBezTo>
                  <a:cubicBezTo>
                    <a:pt x="22" y="252"/>
                    <a:pt x="0" y="228"/>
                    <a:pt x="0" y="213"/>
                  </a:cubicBezTo>
                  <a:cubicBezTo>
                    <a:pt x="0" y="198"/>
                    <a:pt x="14" y="188"/>
                    <a:pt x="23" y="182"/>
                  </a:cubicBezTo>
                  <a:cubicBezTo>
                    <a:pt x="19" y="178"/>
                    <a:pt x="12" y="173"/>
                    <a:pt x="12" y="162"/>
                  </a:cubicBezTo>
                  <a:cubicBezTo>
                    <a:pt x="12" y="145"/>
                    <a:pt x="28" y="129"/>
                    <a:pt x="33" y="124"/>
                  </a:cubicBezTo>
                  <a:cubicBezTo>
                    <a:pt x="23" y="118"/>
                    <a:pt x="9" y="108"/>
                    <a:pt x="9" y="82"/>
                  </a:cubicBezTo>
                  <a:cubicBezTo>
                    <a:pt x="9" y="48"/>
                    <a:pt x="34" y="28"/>
                    <a:pt x="74" y="28"/>
                  </a:cubicBezTo>
                  <a:cubicBezTo>
                    <a:pt x="90" y="28"/>
                    <a:pt x="103" y="33"/>
                    <a:pt x="112" y="37"/>
                  </a:cubicBezTo>
                  <a:cubicBezTo>
                    <a:pt x="118" y="24"/>
                    <a:pt x="129" y="0"/>
                    <a:pt x="150" y="0"/>
                  </a:cubicBezTo>
                  <a:cubicBezTo>
                    <a:pt x="160" y="0"/>
                    <a:pt x="169" y="8"/>
                    <a:pt x="169" y="19"/>
                  </a:cubicBezTo>
                  <a:cubicBezTo>
                    <a:pt x="169" y="29"/>
                    <a:pt x="162" y="38"/>
                    <a:pt x="150" y="38"/>
                  </a:cubicBezTo>
                  <a:cubicBezTo>
                    <a:pt x="145" y="38"/>
                    <a:pt x="142" y="37"/>
                    <a:pt x="139" y="34"/>
                  </a:cubicBezTo>
                  <a:cubicBezTo>
                    <a:pt x="137" y="33"/>
                    <a:pt x="135" y="30"/>
                    <a:pt x="133" y="30"/>
                  </a:cubicBezTo>
                  <a:cubicBezTo>
                    <a:pt x="127" y="30"/>
                    <a:pt x="123" y="38"/>
                    <a:pt x="120" y="43"/>
                  </a:cubicBezTo>
                  <a:cubicBezTo>
                    <a:pt x="130" y="50"/>
                    <a:pt x="139" y="60"/>
                    <a:pt x="139" y="82"/>
                  </a:cubicBezTo>
                  <a:cubicBezTo>
                    <a:pt x="139" y="114"/>
                    <a:pt x="113" y="134"/>
                    <a:pt x="75" y="134"/>
                  </a:cubicBezTo>
                  <a:cubicBezTo>
                    <a:pt x="60" y="134"/>
                    <a:pt x="53" y="132"/>
                    <a:pt x="45" y="129"/>
                  </a:cubicBezTo>
                  <a:cubicBezTo>
                    <a:pt x="42" y="133"/>
                    <a:pt x="38" y="139"/>
                    <a:pt x="38" y="144"/>
                  </a:cubicBezTo>
                  <a:cubicBezTo>
                    <a:pt x="38" y="153"/>
                    <a:pt x="45" y="157"/>
                    <a:pt x="57" y="157"/>
                  </a:cubicBezTo>
                  <a:lnTo>
                    <a:pt x="109" y="157"/>
                  </a:lnTo>
                  <a:lnTo>
                    <a:pt x="109" y="155"/>
                  </a:lnTo>
                  <a:close/>
                  <a:moveTo>
                    <a:pt x="33" y="187"/>
                  </a:moveTo>
                  <a:cubicBezTo>
                    <a:pt x="29" y="193"/>
                    <a:pt x="27" y="198"/>
                    <a:pt x="27" y="205"/>
                  </a:cubicBezTo>
                  <a:cubicBezTo>
                    <a:pt x="27" y="219"/>
                    <a:pt x="43" y="239"/>
                    <a:pt x="74" y="239"/>
                  </a:cubicBezTo>
                  <a:cubicBezTo>
                    <a:pt x="108" y="239"/>
                    <a:pt x="132" y="220"/>
                    <a:pt x="132" y="205"/>
                  </a:cubicBezTo>
                  <a:cubicBezTo>
                    <a:pt x="132" y="192"/>
                    <a:pt x="115" y="187"/>
                    <a:pt x="100" y="187"/>
                  </a:cubicBezTo>
                  <a:lnTo>
                    <a:pt x="33" y="187"/>
                  </a:lnTo>
                  <a:close/>
                  <a:moveTo>
                    <a:pt x="73" y="123"/>
                  </a:moveTo>
                  <a:cubicBezTo>
                    <a:pt x="94" y="123"/>
                    <a:pt x="102" y="104"/>
                    <a:pt x="102" y="82"/>
                  </a:cubicBezTo>
                  <a:cubicBezTo>
                    <a:pt x="102" y="59"/>
                    <a:pt x="94" y="39"/>
                    <a:pt x="73" y="39"/>
                  </a:cubicBezTo>
                  <a:cubicBezTo>
                    <a:pt x="48" y="39"/>
                    <a:pt x="44" y="65"/>
                    <a:pt x="44" y="82"/>
                  </a:cubicBezTo>
                  <a:cubicBezTo>
                    <a:pt x="44" y="107"/>
                    <a:pt x="50" y="123"/>
                    <a:pt x="73" y="12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38">
              <a:extLst>
                <a:ext uri="{FF2B5EF4-FFF2-40B4-BE49-F238E27FC236}">
                  <a16:creationId xmlns:a16="http://schemas.microsoft.com/office/drawing/2014/main" id="{662FF290-06D8-41F1-BA72-E17986B97A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01237" y="-728663"/>
              <a:ext cx="66675" cy="76200"/>
            </a:xfrm>
            <a:custGeom>
              <a:avLst/>
              <a:gdLst>
                <a:gd name="T0" fmla="*/ 133 w 137"/>
                <a:gd name="T1" fmla="*/ 150 h 158"/>
                <a:gd name="T2" fmla="*/ 85 w 137"/>
                <a:gd name="T3" fmla="*/ 158 h 158"/>
                <a:gd name="T4" fmla="*/ 0 w 137"/>
                <a:gd name="T5" fmla="*/ 73 h 158"/>
                <a:gd name="T6" fmla="*/ 73 w 137"/>
                <a:gd name="T7" fmla="*/ 0 h 158"/>
                <a:gd name="T8" fmla="*/ 137 w 137"/>
                <a:gd name="T9" fmla="*/ 62 h 158"/>
                <a:gd name="T10" fmla="*/ 38 w 137"/>
                <a:gd name="T11" fmla="*/ 62 h 158"/>
                <a:gd name="T12" fmla="*/ 102 w 137"/>
                <a:gd name="T13" fmla="*/ 143 h 158"/>
                <a:gd name="T14" fmla="*/ 134 w 137"/>
                <a:gd name="T15" fmla="*/ 138 h 158"/>
                <a:gd name="T16" fmla="*/ 134 w 137"/>
                <a:gd name="T17" fmla="*/ 150 h 158"/>
                <a:gd name="T18" fmla="*/ 133 w 137"/>
                <a:gd name="T19" fmla="*/ 150 h 158"/>
                <a:gd name="T20" fmla="*/ 102 w 137"/>
                <a:gd name="T21" fmla="*/ 50 h 158"/>
                <a:gd name="T22" fmla="*/ 72 w 137"/>
                <a:gd name="T23" fmla="*/ 12 h 158"/>
                <a:gd name="T24" fmla="*/ 38 w 137"/>
                <a:gd name="T25" fmla="*/ 50 h 158"/>
                <a:gd name="T26" fmla="*/ 102 w 137"/>
                <a:gd name="T27" fmla="*/ 5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7" h="158">
                  <a:moveTo>
                    <a:pt x="133" y="150"/>
                  </a:moveTo>
                  <a:cubicBezTo>
                    <a:pt x="127" y="152"/>
                    <a:pt x="108" y="158"/>
                    <a:pt x="85" y="158"/>
                  </a:cubicBezTo>
                  <a:cubicBezTo>
                    <a:pt x="32" y="158"/>
                    <a:pt x="0" y="128"/>
                    <a:pt x="0" y="73"/>
                  </a:cubicBezTo>
                  <a:cubicBezTo>
                    <a:pt x="0" y="23"/>
                    <a:pt x="27" y="0"/>
                    <a:pt x="73" y="0"/>
                  </a:cubicBezTo>
                  <a:cubicBezTo>
                    <a:pt x="128" y="0"/>
                    <a:pt x="137" y="35"/>
                    <a:pt x="137" y="62"/>
                  </a:cubicBezTo>
                  <a:lnTo>
                    <a:pt x="38" y="62"/>
                  </a:lnTo>
                  <a:cubicBezTo>
                    <a:pt x="38" y="97"/>
                    <a:pt x="52" y="143"/>
                    <a:pt x="102" y="143"/>
                  </a:cubicBezTo>
                  <a:cubicBezTo>
                    <a:pt x="115" y="143"/>
                    <a:pt x="127" y="140"/>
                    <a:pt x="134" y="138"/>
                  </a:cubicBezTo>
                  <a:lnTo>
                    <a:pt x="134" y="150"/>
                  </a:lnTo>
                  <a:lnTo>
                    <a:pt x="133" y="150"/>
                  </a:lnTo>
                  <a:close/>
                  <a:moveTo>
                    <a:pt x="102" y="50"/>
                  </a:moveTo>
                  <a:cubicBezTo>
                    <a:pt x="102" y="28"/>
                    <a:pt x="95" y="12"/>
                    <a:pt x="72" y="12"/>
                  </a:cubicBezTo>
                  <a:cubicBezTo>
                    <a:pt x="45" y="12"/>
                    <a:pt x="38" y="37"/>
                    <a:pt x="38" y="50"/>
                  </a:cubicBezTo>
                  <a:lnTo>
                    <a:pt x="102" y="5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39">
              <a:extLst>
                <a:ext uri="{FF2B5EF4-FFF2-40B4-BE49-F238E27FC236}">
                  <a16:creationId xmlns:a16="http://schemas.microsoft.com/office/drawing/2014/main" id="{90DFBBFE-8B53-4508-87EB-B1E668D857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0137" y="-728663"/>
              <a:ext cx="63500" cy="76200"/>
            </a:xfrm>
            <a:custGeom>
              <a:avLst/>
              <a:gdLst>
                <a:gd name="T0" fmla="*/ 0 w 129"/>
                <a:gd name="T1" fmla="*/ 148 h 156"/>
                <a:gd name="T2" fmla="*/ 27 w 129"/>
                <a:gd name="T3" fmla="*/ 120 h 156"/>
                <a:gd name="T4" fmla="*/ 27 w 129"/>
                <a:gd name="T5" fmla="*/ 42 h 156"/>
                <a:gd name="T6" fmla="*/ 0 w 129"/>
                <a:gd name="T7" fmla="*/ 16 h 156"/>
                <a:gd name="T8" fmla="*/ 0 w 129"/>
                <a:gd name="T9" fmla="*/ 8 h 156"/>
                <a:gd name="T10" fmla="*/ 62 w 129"/>
                <a:gd name="T11" fmla="*/ 1 h 156"/>
                <a:gd name="T12" fmla="*/ 62 w 129"/>
                <a:gd name="T13" fmla="*/ 38 h 156"/>
                <a:gd name="T14" fmla="*/ 63 w 129"/>
                <a:gd name="T15" fmla="*/ 38 h 156"/>
                <a:gd name="T16" fmla="*/ 110 w 129"/>
                <a:gd name="T17" fmla="*/ 0 h 156"/>
                <a:gd name="T18" fmla="*/ 129 w 129"/>
                <a:gd name="T19" fmla="*/ 17 h 156"/>
                <a:gd name="T20" fmla="*/ 110 w 129"/>
                <a:gd name="T21" fmla="*/ 36 h 156"/>
                <a:gd name="T22" fmla="*/ 89 w 129"/>
                <a:gd name="T23" fmla="*/ 28 h 156"/>
                <a:gd name="T24" fmla="*/ 63 w 129"/>
                <a:gd name="T25" fmla="*/ 82 h 156"/>
                <a:gd name="T26" fmla="*/ 63 w 129"/>
                <a:gd name="T27" fmla="*/ 120 h 156"/>
                <a:gd name="T28" fmla="*/ 89 w 129"/>
                <a:gd name="T29" fmla="*/ 148 h 156"/>
                <a:gd name="T30" fmla="*/ 89 w 129"/>
                <a:gd name="T31" fmla="*/ 156 h 156"/>
                <a:gd name="T32" fmla="*/ 2 w 129"/>
                <a:gd name="T33" fmla="*/ 156 h 156"/>
                <a:gd name="T34" fmla="*/ 2 w 129"/>
                <a:gd name="T35" fmla="*/ 148 h 156"/>
                <a:gd name="T36" fmla="*/ 0 w 129"/>
                <a:gd name="T37" fmla="*/ 14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56">
                  <a:moveTo>
                    <a:pt x="0" y="148"/>
                  </a:moveTo>
                  <a:cubicBezTo>
                    <a:pt x="20" y="148"/>
                    <a:pt x="27" y="142"/>
                    <a:pt x="27" y="120"/>
                  </a:cubicBezTo>
                  <a:lnTo>
                    <a:pt x="27" y="42"/>
                  </a:lnTo>
                  <a:cubicBezTo>
                    <a:pt x="27" y="18"/>
                    <a:pt x="14" y="16"/>
                    <a:pt x="0" y="16"/>
                  </a:cubicBezTo>
                  <a:lnTo>
                    <a:pt x="0" y="8"/>
                  </a:lnTo>
                  <a:lnTo>
                    <a:pt x="62" y="1"/>
                  </a:lnTo>
                  <a:lnTo>
                    <a:pt x="62" y="38"/>
                  </a:lnTo>
                  <a:lnTo>
                    <a:pt x="63" y="38"/>
                  </a:lnTo>
                  <a:cubicBezTo>
                    <a:pt x="69" y="23"/>
                    <a:pt x="82" y="0"/>
                    <a:pt x="110" y="0"/>
                  </a:cubicBezTo>
                  <a:cubicBezTo>
                    <a:pt x="118" y="0"/>
                    <a:pt x="129" y="6"/>
                    <a:pt x="129" y="17"/>
                  </a:cubicBezTo>
                  <a:cubicBezTo>
                    <a:pt x="129" y="28"/>
                    <a:pt x="120" y="36"/>
                    <a:pt x="110" y="36"/>
                  </a:cubicBezTo>
                  <a:cubicBezTo>
                    <a:pt x="98" y="36"/>
                    <a:pt x="100" y="28"/>
                    <a:pt x="89" y="28"/>
                  </a:cubicBezTo>
                  <a:cubicBezTo>
                    <a:pt x="78" y="28"/>
                    <a:pt x="63" y="48"/>
                    <a:pt x="63" y="82"/>
                  </a:cubicBezTo>
                  <a:lnTo>
                    <a:pt x="63" y="120"/>
                  </a:lnTo>
                  <a:cubicBezTo>
                    <a:pt x="63" y="142"/>
                    <a:pt x="69" y="148"/>
                    <a:pt x="89" y="148"/>
                  </a:cubicBezTo>
                  <a:lnTo>
                    <a:pt x="89" y="156"/>
                  </a:lnTo>
                  <a:lnTo>
                    <a:pt x="2" y="156"/>
                  </a:lnTo>
                  <a:lnTo>
                    <a:pt x="2" y="148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40">
              <a:extLst>
                <a:ext uri="{FF2B5EF4-FFF2-40B4-BE49-F238E27FC236}">
                  <a16:creationId xmlns:a16="http://schemas.microsoft.com/office/drawing/2014/main" id="{3F7429D0-348D-4DAC-A177-9518F4B81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72687" y="-730250"/>
              <a:ext cx="55563" cy="77788"/>
            </a:xfrm>
            <a:custGeom>
              <a:avLst/>
              <a:gdLst>
                <a:gd name="T0" fmla="*/ 95 w 114"/>
                <a:gd name="T1" fmla="*/ 47 h 159"/>
                <a:gd name="T2" fmla="*/ 60 w 114"/>
                <a:gd name="T3" fmla="*/ 13 h 159"/>
                <a:gd name="T4" fmla="*/ 34 w 114"/>
                <a:gd name="T5" fmla="*/ 34 h 159"/>
                <a:gd name="T6" fmla="*/ 95 w 114"/>
                <a:gd name="T7" fmla="*/ 79 h 159"/>
                <a:gd name="T8" fmla="*/ 114 w 114"/>
                <a:gd name="T9" fmla="*/ 114 h 159"/>
                <a:gd name="T10" fmla="*/ 51 w 114"/>
                <a:gd name="T11" fmla="*/ 159 h 159"/>
                <a:gd name="T12" fmla="*/ 2 w 114"/>
                <a:gd name="T13" fmla="*/ 153 h 159"/>
                <a:gd name="T14" fmla="*/ 0 w 114"/>
                <a:gd name="T15" fmla="*/ 109 h 159"/>
                <a:gd name="T16" fmla="*/ 10 w 114"/>
                <a:gd name="T17" fmla="*/ 109 h 159"/>
                <a:gd name="T18" fmla="*/ 49 w 114"/>
                <a:gd name="T19" fmla="*/ 148 h 159"/>
                <a:gd name="T20" fmla="*/ 80 w 114"/>
                <a:gd name="T21" fmla="*/ 123 h 159"/>
                <a:gd name="T22" fmla="*/ 25 w 114"/>
                <a:gd name="T23" fmla="*/ 82 h 159"/>
                <a:gd name="T24" fmla="*/ 0 w 114"/>
                <a:gd name="T25" fmla="*/ 43 h 159"/>
                <a:gd name="T26" fmla="*/ 60 w 114"/>
                <a:gd name="T27" fmla="*/ 0 h 159"/>
                <a:gd name="T28" fmla="*/ 100 w 114"/>
                <a:gd name="T29" fmla="*/ 5 h 159"/>
                <a:gd name="T30" fmla="*/ 102 w 114"/>
                <a:gd name="T31" fmla="*/ 44 h 159"/>
                <a:gd name="T32" fmla="*/ 95 w 114"/>
                <a:gd name="T33" fmla="*/ 44 h 159"/>
                <a:gd name="T34" fmla="*/ 95 w 114"/>
                <a:gd name="T35" fmla="*/ 47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4" h="159">
                  <a:moveTo>
                    <a:pt x="95" y="47"/>
                  </a:moveTo>
                  <a:cubicBezTo>
                    <a:pt x="94" y="35"/>
                    <a:pt x="86" y="13"/>
                    <a:pt x="60" y="13"/>
                  </a:cubicBezTo>
                  <a:cubicBezTo>
                    <a:pt x="45" y="13"/>
                    <a:pt x="34" y="23"/>
                    <a:pt x="34" y="34"/>
                  </a:cubicBezTo>
                  <a:cubicBezTo>
                    <a:pt x="34" y="55"/>
                    <a:pt x="74" y="64"/>
                    <a:pt x="95" y="79"/>
                  </a:cubicBezTo>
                  <a:cubicBezTo>
                    <a:pt x="105" y="87"/>
                    <a:pt x="114" y="98"/>
                    <a:pt x="114" y="114"/>
                  </a:cubicBezTo>
                  <a:cubicBezTo>
                    <a:pt x="114" y="142"/>
                    <a:pt x="91" y="159"/>
                    <a:pt x="51" y="159"/>
                  </a:cubicBezTo>
                  <a:cubicBezTo>
                    <a:pt x="30" y="159"/>
                    <a:pt x="11" y="155"/>
                    <a:pt x="2" y="153"/>
                  </a:cubicBezTo>
                  <a:lnTo>
                    <a:pt x="0" y="109"/>
                  </a:lnTo>
                  <a:lnTo>
                    <a:pt x="10" y="109"/>
                  </a:lnTo>
                  <a:cubicBezTo>
                    <a:pt x="10" y="128"/>
                    <a:pt x="24" y="148"/>
                    <a:pt x="49" y="148"/>
                  </a:cubicBezTo>
                  <a:cubicBezTo>
                    <a:pt x="64" y="148"/>
                    <a:pt x="80" y="139"/>
                    <a:pt x="80" y="123"/>
                  </a:cubicBezTo>
                  <a:cubicBezTo>
                    <a:pt x="80" y="102"/>
                    <a:pt x="46" y="95"/>
                    <a:pt x="25" y="82"/>
                  </a:cubicBezTo>
                  <a:cubicBezTo>
                    <a:pt x="7" y="70"/>
                    <a:pt x="0" y="62"/>
                    <a:pt x="0" y="43"/>
                  </a:cubicBezTo>
                  <a:cubicBezTo>
                    <a:pt x="0" y="13"/>
                    <a:pt x="27" y="0"/>
                    <a:pt x="60" y="0"/>
                  </a:cubicBezTo>
                  <a:cubicBezTo>
                    <a:pt x="76" y="0"/>
                    <a:pt x="89" y="3"/>
                    <a:pt x="100" y="5"/>
                  </a:cubicBezTo>
                  <a:lnTo>
                    <a:pt x="102" y="44"/>
                  </a:lnTo>
                  <a:lnTo>
                    <a:pt x="95" y="44"/>
                  </a:lnTo>
                  <a:lnTo>
                    <a:pt x="95" y="47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41">
              <a:extLst>
                <a:ext uri="{FF2B5EF4-FFF2-40B4-BE49-F238E27FC236}">
                  <a16:creationId xmlns:a16="http://schemas.microsoft.com/office/drawing/2014/main" id="{63461ABA-2021-477C-9563-684C8D890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199" y="-796925"/>
              <a:ext cx="38100" cy="36513"/>
            </a:xfrm>
            <a:custGeom>
              <a:avLst/>
              <a:gdLst>
                <a:gd name="T0" fmla="*/ 13 w 76"/>
                <a:gd name="T1" fmla="*/ 0 h 76"/>
                <a:gd name="T2" fmla="*/ 13 w 76"/>
                <a:gd name="T3" fmla="*/ 64 h 76"/>
                <a:gd name="T4" fmla="*/ 62 w 76"/>
                <a:gd name="T5" fmla="*/ 64 h 76"/>
                <a:gd name="T6" fmla="*/ 62 w 76"/>
                <a:gd name="T7" fmla="*/ 0 h 76"/>
                <a:gd name="T8" fmla="*/ 76 w 76"/>
                <a:gd name="T9" fmla="*/ 0 h 76"/>
                <a:gd name="T10" fmla="*/ 76 w 76"/>
                <a:gd name="T11" fmla="*/ 76 h 76"/>
                <a:gd name="T12" fmla="*/ 0 w 76"/>
                <a:gd name="T13" fmla="*/ 76 h 76"/>
                <a:gd name="T14" fmla="*/ 0 w 76"/>
                <a:gd name="T15" fmla="*/ 0 h 76"/>
                <a:gd name="T16" fmla="*/ 13 w 76"/>
                <a:gd name="T17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76">
                  <a:moveTo>
                    <a:pt x="13" y="0"/>
                  </a:moveTo>
                  <a:lnTo>
                    <a:pt x="13" y="64"/>
                  </a:lnTo>
                  <a:lnTo>
                    <a:pt x="62" y="64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76" y="76"/>
                  </a:lnTo>
                  <a:lnTo>
                    <a:pt x="0" y="76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342">
              <a:extLst>
                <a:ext uri="{FF2B5EF4-FFF2-40B4-BE49-F238E27FC236}">
                  <a16:creationId xmlns:a16="http://schemas.microsoft.com/office/drawing/2014/main" id="{26461115-874A-44D7-88D0-6A941FAF5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66287" y="-796925"/>
              <a:ext cx="38100" cy="36513"/>
            </a:xfrm>
            <a:custGeom>
              <a:avLst/>
              <a:gdLst>
                <a:gd name="T0" fmla="*/ 64 w 77"/>
                <a:gd name="T1" fmla="*/ 13 h 76"/>
                <a:gd name="T2" fmla="*/ 14 w 77"/>
                <a:gd name="T3" fmla="*/ 13 h 76"/>
                <a:gd name="T4" fmla="*/ 14 w 77"/>
                <a:gd name="T5" fmla="*/ 76 h 76"/>
                <a:gd name="T6" fmla="*/ 0 w 77"/>
                <a:gd name="T7" fmla="*/ 76 h 76"/>
                <a:gd name="T8" fmla="*/ 0 w 77"/>
                <a:gd name="T9" fmla="*/ 0 h 76"/>
                <a:gd name="T10" fmla="*/ 77 w 77"/>
                <a:gd name="T11" fmla="*/ 0 h 76"/>
                <a:gd name="T12" fmla="*/ 77 w 77"/>
                <a:gd name="T13" fmla="*/ 76 h 76"/>
                <a:gd name="T14" fmla="*/ 64 w 77"/>
                <a:gd name="T15" fmla="*/ 76 h 76"/>
                <a:gd name="T16" fmla="*/ 64 w 77"/>
                <a:gd name="T17" fmla="*/ 1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76">
                  <a:moveTo>
                    <a:pt x="64" y="13"/>
                  </a:moveTo>
                  <a:lnTo>
                    <a:pt x="14" y="13"/>
                  </a:lnTo>
                  <a:lnTo>
                    <a:pt x="14" y="76"/>
                  </a:lnTo>
                  <a:lnTo>
                    <a:pt x="0" y="76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7" y="76"/>
                  </a:lnTo>
                  <a:lnTo>
                    <a:pt x="64" y="76"/>
                  </a:lnTo>
                  <a:lnTo>
                    <a:pt x="64" y="13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343">
              <a:extLst>
                <a:ext uri="{FF2B5EF4-FFF2-40B4-BE49-F238E27FC236}">
                  <a16:creationId xmlns:a16="http://schemas.microsoft.com/office/drawing/2014/main" id="{BA9935C1-7F61-4B07-B6B5-04DACAF94D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32962" y="-808038"/>
              <a:ext cx="6350" cy="47625"/>
            </a:xfrm>
            <a:custGeom>
              <a:avLst/>
              <a:gdLst>
                <a:gd name="T0" fmla="*/ 14 w 14"/>
                <a:gd name="T1" fmla="*/ 11 h 98"/>
                <a:gd name="T2" fmla="*/ 0 w 14"/>
                <a:gd name="T3" fmla="*/ 11 h 98"/>
                <a:gd name="T4" fmla="*/ 0 w 14"/>
                <a:gd name="T5" fmla="*/ 0 h 98"/>
                <a:gd name="T6" fmla="*/ 14 w 14"/>
                <a:gd name="T7" fmla="*/ 0 h 98"/>
                <a:gd name="T8" fmla="*/ 14 w 14"/>
                <a:gd name="T9" fmla="*/ 11 h 98"/>
                <a:gd name="T10" fmla="*/ 14 w 14"/>
                <a:gd name="T11" fmla="*/ 98 h 98"/>
                <a:gd name="T12" fmla="*/ 0 w 14"/>
                <a:gd name="T13" fmla="*/ 98 h 98"/>
                <a:gd name="T14" fmla="*/ 0 w 14"/>
                <a:gd name="T15" fmla="*/ 22 h 98"/>
                <a:gd name="T16" fmla="*/ 14 w 14"/>
                <a:gd name="T17" fmla="*/ 22 h 98"/>
                <a:gd name="T18" fmla="*/ 14 w 14"/>
                <a:gd name="T1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98">
                  <a:moveTo>
                    <a:pt x="14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1"/>
                  </a:lnTo>
                  <a:close/>
                  <a:moveTo>
                    <a:pt x="14" y="98"/>
                  </a:moveTo>
                  <a:lnTo>
                    <a:pt x="0" y="98"/>
                  </a:lnTo>
                  <a:lnTo>
                    <a:pt x="0" y="22"/>
                  </a:lnTo>
                  <a:lnTo>
                    <a:pt x="14" y="22"/>
                  </a:lnTo>
                  <a:lnTo>
                    <a:pt x="14" y="98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344">
              <a:extLst>
                <a:ext uri="{FF2B5EF4-FFF2-40B4-BE49-F238E27FC236}">
                  <a16:creationId xmlns:a16="http://schemas.microsoft.com/office/drawing/2014/main" id="{F7D01E74-9F5E-41B1-9505-71AD771A8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3124" y="-796925"/>
              <a:ext cx="38100" cy="36513"/>
            </a:xfrm>
            <a:custGeom>
              <a:avLst/>
              <a:gdLst>
                <a:gd name="T0" fmla="*/ 55 w 76"/>
                <a:gd name="T1" fmla="*/ 76 h 76"/>
                <a:gd name="T2" fmla="*/ 20 w 76"/>
                <a:gd name="T3" fmla="*/ 76 h 76"/>
                <a:gd name="T4" fmla="*/ 0 w 76"/>
                <a:gd name="T5" fmla="*/ 0 h 76"/>
                <a:gd name="T6" fmla="*/ 14 w 76"/>
                <a:gd name="T7" fmla="*/ 0 h 76"/>
                <a:gd name="T8" fmla="*/ 32 w 76"/>
                <a:gd name="T9" fmla="*/ 64 h 76"/>
                <a:gd name="T10" fmla="*/ 45 w 76"/>
                <a:gd name="T11" fmla="*/ 64 h 76"/>
                <a:gd name="T12" fmla="*/ 62 w 76"/>
                <a:gd name="T13" fmla="*/ 0 h 76"/>
                <a:gd name="T14" fmla="*/ 76 w 76"/>
                <a:gd name="T15" fmla="*/ 0 h 76"/>
                <a:gd name="T16" fmla="*/ 55 w 76"/>
                <a:gd name="T1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76">
                  <a:moveTo>
                    <a:pt x="55" y="76"/>
                  </a:moveTo>
                  <a:lnTo>
                    <a:pt x="20" y="76"/>
                  </a:lnTo>
                  <a:lnTo>
                    <a:pt x="0" y="0"/>
                  </a:lnTo>
                  <a:lnTo>
                    <a:pt x="14" y="0"/>
                  </a:lnTo>
                  <a:lnTo>
                    <a:pt x="32" y="64"/>
                  </a:lnTo>
                  <a:lnTo>
                    <a:pt x="45" y="64"/>
                  </a:lnTo>
                  <a:cubicBezTo>
                    <a:pt x="45" y="60"/>
                    <a:pt x="62" y="0"/>
                    <a:pt x="62" y="0"/>
                  </a:cubicBezTo>
                  <a:lnTo>
                    <a:pt x="76" y="0"/>
                  </a:lnTo>
                  <a:lnTo>
                    <a:pt x="55" y="7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345">
              <a:extLst>
                <a:ext uri="{FF2B5EF4-FFF2-40B4-BE49-F238E27FC236}">
                  <a16:creationId xmlns:a16="http://schemas.microsoft.com/office/drawing/2014/main" id="{2A5CE9EF-7E27-4D70-82EE-F27F8FC4A6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25037" y="-796925"/>
              <a:ext cx="38100" cy="36513"/>
            </a:xfrm>
            <a:custGeom>
              <a:avLst/>
              <a:gdLst>
                <a:gd name="T0" fmla="*/ 0 w 76"/>
                <a:gd name="T1" fmla="*/ 76 h 76"/>
                <a:gd name="T2" fmla="*/ 0 w 76"/>
                <a:gd name="T3" fmla="*/ 0 h 76"/>
                <a:gd name="T4" fmla="*/ 76 w 76"/>
                <a:gd name="T5" fmla="*/ 0 h 76"/>
                <a:gd name="T6" fmla="*/ 76 w 76"/>
                <a:gd name="T7" fmla="*/ 45 h 76"/>
                <a:gd name="T8" fmla="*/ 14 w 76"/>
                <a:gd name="T9" fmla="*/ 45 h 76"/>
                <a:gd name="T10" fmla="*/ 14 w 76"/>
                <a:gd name="T11" fmla="*/ 64 h 76"/>
                <a:gd name="T12" fmla="*/ 63 w 76"/>
                <a:gd name="T13" fmla="*/ 64 h 76"/>
                <a:gd name="T14" fmla="*/ 63 w 76"/>
                <a:gd name="T15" fmla="*/ 76 h 76"/>
                <a:gd name="T16" fmla="*/ 0 w 76"/>
                <a:gd name="T17" fmla="*/ 76 h 76"/>
                <a:gd name="T18" fmla="*/ 14 w 76"/>
                <a:gd name="T19" fmla="*/ 33 h 76"/>
                <a:gd name="T20" fmla="*/ 63 w 76"/>
                <a:gd name="T21" fmla="*/ 33 h 76"/>
                <a:gd name="T22" fmla="*/ 63 w 76"/>
                <a:gd name="T23" fmla="*/ 14 h 76"/>
                <a:gd name="T24" fmla="*/ 14 w 76"/>
                <a:gd name="T25" fmla="*/ 14 h 76"/>
                <a:gd name="T26" fmla="*/ 14 w 76"/>
                <a:gd name="T27" fmla="*/ 3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" h="76">
                  <a:moveTo>
                    <a:pt x="0" y="76"/>
                  </a:moveTo>
                  <a:lnTo>
                    <a:pt x="0" y="0"/>
                  </a:lnTo>
                  <a:lnTo>
                    <a:pt x="76" y="0"/>
                  </a:lnTo>
                  <a:lnTo>
                    <a:pt x="76" y="45"/>
                  </a:lnTo>
                  <a:lnTo>
                    <a:pt x="14" y="45"/>
                  </a:lnTo>
                  <a:lnTo>
                    <a:pt x="14" y="64"/>
                  </a:lnTo>
                  <a:lnTo>
                    <a:pt x="63" y="64"/>
                  </a:lnTo>
                  <a:lnTo>
                    <a:pt x="63" y="76"/>
                  </a:lnTo>
                  <a:lnTo>
                    <a:pt x="0" y="76"/>
                  </a:lnTo>
                  <a:close/>
                  <a:moveTo>
                    <a:pt x="14" y="33"/>
                  </a:moveTo>
                  <a:lnTo>
                    <a:pt x="63" y="33"/>
                  </a:lnTo>
                  <a:lnTo>
                    <a:pt x="63" y="14"/>
                  </a:lnTo>
                  <a:lnTo>
                    <a:pt x="14" y="14"/>
                  </a:lnTo>
                  <a:lnTo>
                    <a:pt x="14" y="33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346">
              <a:extLst>
                <a:ext uri="{FF2B5EF4-FFF2-40B4-BE49-F238E27FC236}">
                  <a16:creationId xmlns:a16="http://schemas.microsoft.com/office/drawing/2014/main" id="{1AC37F7C-A174-4721-BE11-FBC8D90FF71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6949" y="-796925"/>
              <a:ext cx="23813" cy="36513"/>
            </a:xfrm>
            <a:custGeom>
              <a:avLst/>
              <a:gdLst>
                <a:gd name="T0" fmla="*/ 0 w 49"/>
                <a:gd name="T1" fmla="*/ 76 h 76"/>
                <a:gd name="T2" fmla="*/ 0 w 49"/>
                <a:gd name="T3" fmla="*/ 0 h 76"/>
                <a:gd name="T4" fmla="*/ 49 w 49"/>
                <a:gd name="T5" fmla="*/ 0 h 76"/>
                <a:gd name="T6" fmla="*/ 49 w 49"/>
                <a:gd name="T7" fmla="*/ 13 h 76"/>
                <a:gd name="T8" fmla="*/ 14 w 49"/>
                <a:gd name="T9" fmla="*/ 13 h 76"/>
                <a:gd name="T10" fmla="*/ 14 w 49"/>
                <a:gd name="T11" fmla="*/ 76 h 76"/>
                <a:gd name="T12" fmla="*/ 0 w 49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76">
                  <a:moveTo>
                    <a:pt x="0" y="76"/>
                  </a:moveTo>
                  <a:lnTo>
                    <a:pt x="0" y="0"/>
                  </a:lnTo>
                  <a:lnTo>
                    <a:pt x="49" y="0"/>
                  </a:lnTo>
                  <a:lnTo>
                    <a:pt x="49" y="13"/>
                  </a:lnTo>
                  <a:lnTo>
                    <a:pt x="14" y="13"/>
                  </a:lnTo>
                  <a:lnTo>
                    <a:pt x="14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347">
              <a:extLst>
                <a:ext uri="{FF2B5EF4-FFF2-40B4-BE49-F238E27FC236}">
                  <a16:creationId xmlns:a16="http://schemas.microsoft.com/office/drawing/2014/main" id="{EEC157B2-9730-4F0F-BC86-B0D33B2772C5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4574" y="-796925"/>
              <a:ext cx="38100" cy="36513"/>
            </a:xfrm>
            <a:custGeom>
              <a:avLst/>
              <a:gdLst>
                <a:gd name="T0" fmla="*/ 62 w 76"/>
                <a:gd name="T1" fmla="*/ 45 h 76"/>
                <a:gd name="T2" fmla="*/ 31 w 76"/>
                <a:gd name="T3" fmla="*/ 45 h 76"/>
                <a:gd name="T4" fmla="*/ 0 w 76"/>
                <a:gd name="T5" fmla="*/ 45 h 76"/>
                <a:gd name="T6" fmla="*/ 0 w 76"/>
                <a:gd name="T7" fmla="*/ 0 h 76"/>
                <a:gd name="T8" fmla="*/ 64 w 76"/>
                <a:gd name="T9" fmla="*/ 0 h 76"/>
                <a:gd name="T10" fmla="*/ 64 w 76"/>
                <a:gd name="T11" fmla="*/ 13 h 76"/>
                <a:gd name="T12" fmla="*/ 14 w 76"/>
                <a:gd name="T13" fmla="*/ 13 h 76"/>
                <a:gd name="T14" fmla="*/ 14 w 76"/>
                <a:gd name="T15" fmla="*/ 33 h 76"/>
                <a:gd name="T16" fmla="*/ 76 w 76"/>
                <a:gd name="T17" fmla="*/ 33 h 76"/>
                <a:gd name="T18" fmla="*/ 76 w 76"/>
                <a:gd name="T19" fmla="*/ 76 h 76"/>
                <a:gd name="T20" fmla="*/ 0 w 76"/>
                <a:gd name="T21" fmla="*/ 76 h 76"/>
                <a:gd name="T22" fmla="*/ 0 w 76"/>
                <a:gd name="T23" fmla="*/ 64 h 76"/>
                <a:gd name="T24" fmla="*/ 62 w 76"/>
                <a:gd name="T25" fmla="*/ 64 h 76"/>
                <a:gd name="T26" fmla="*/ 62 w 76"/>
                <a:gd name="T27" fmla="*/ 4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" h="76">
                  <a:moveTo>
                    <a:pt x="62" y="45"/>
                  </a:moveTo>
                  <a:lnTo>
                    <a:pt x="31" y="45"/>
                  </a:lnTo>
                  <a:lnTo>
                    <a:pt x="0" y="45"/>
                  </a:lnTo>
                  <a:lnTo>
                    <a:pt x="0" y="0"/>
                  </a:lnTo>
                  <a:lnTo>
                    <a:pt x="64" y="0"/>
                  </a:lnTo>
                  <a:lnTo>
                    <a:pt x="64" y="13"/>
                  </a:lnTo>
                  <a:lnTo>
                    <a:pt x="14" y="13"/>
                  </a:lnTo>
                  <a:lnTo>
                    <a:pt x="14" y="33"/>
                  </a:lnTo>
                  <a:lnTo>
                    <a:pt x="76" y="33"/>
                  </a:lnTo>
                  <a:lnTo>
                    <a:pt x="76" y="7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62" y="64"/>
                  </a:lnTo>
                  <a:lnTo>
                    <a:pt x="62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348">
              <a:extLst>
                <a:ext uri="{FF2B5EF4-FFF2-40B4-BE49-F238E27FC236}">
                  <a16:creationId xmlns:a16="http://schemas.microsoft.com/office/drawing/2014/main" id="{5AE83216-781E-484A-8BE2-5F1B0C433B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01249" y="-808038"/>
              <a:ext cx="6350" cy="47625"/>
            </a:xfrm>
            <a:custGeom>
              <a:avLst/>
              <a:gdLst>
                <a:gd name="T0" fmla="*/ 13 w 13"/>
                <a:gd name="T1" fmla="*/ 11 h 98"/>
                <a:gd name="T2" fmla="*/ 0 w 13"/>
                <a:gd name="T3" fmla="*/ 11 h 98"/>
                <a:gd name="T4" fmla="*/ 0 w 13"/>
                <a:gd name="T5" fmla="*/ 0 h 98"/>
                <a:gd name="T6" fmla="*/ 13 w 13"/>
                <a:gd name="T7" fmla="*/ 0 h 98"/>
                <a:gd name="T8" fmla="*/ 13 w 13"/>
                <a:gd name="T9" fmla="*/ 11 h 98"/>
                <a:gd name="T10" fmla="*/ 13 w 13"/>
                <a:gd name="T11" fmla="*/ 98 h 98"/>
                <a:gd name="T12" fmla="*/ 0 w 13"/>
                <a:gd name="T13" fmla="*/ 98 h 98"/>
                <a:gd name="T14" fmla="*/ 0 w 13"/>
                <a:gd name="T15" fmla="*/ 22 h 98"/>
                <a:gd name="T16" fmla="*/ 13 w 13"/>
                <a:gd name="T17" fmla="*/ 22 h 98"/>
                <a:gd name="T18" fmla="*/ 13 w 13"/>
                <a:gd name="T1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8">
                  <a:moveTo>
                    <a:pt x="13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11"/>
                  </a:lnTo>
                  <a:close/>
                  <a:moveTo>
                    <a:pt x="13" y="98"/>
                  </a:moveTo>
                  <a:lnTo>
                    <a:pt x="0" y="98"/>
                  </a:lnTo>
                  <a:lnTo>
                    <a:pt x="0" y="22"/>
                  </a:lnTo>
                  <a:lnTo>
                    <a:pt x="13" y="22"/>
                  </a:lnTo>
                  <a:lnTo>
                    <a:pt x="13" y="98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349">
              <a:extLst>
                <a:ext uri="{FF2B5EF4-FFF2-40B4-BE49-F238E27FC236}">
                  <a16:creationId xmlns:a16="http://schemas.microsoft.com/office/drawing/2014/main" id="{41FCBC8D-6636-4A3C-B958-9BCCEFAD8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36174" y="-806450"/>
              <a:ext cx="23813" cy="46038"/>
            </a:xfrm>
            <a:custGeom>
              <a:avLst/>
              <a:gdLst>
                <a:gd name="T0" fmla="*/ 50 w 50"/>
                <a:gd name="T1" fmla="*/ 85 h 97"/>
                <a:gd name="T2" fmla="*/ 50 w 50"/>
                <a:gd name="T3" fmla="*/ 97 h 97"/>
                <a:gd name="T4" fmla="*/ 0 w 50"/>
                <a:gd name="T5" fmla="*/ 97 h 97"/>
                <a:gd name="T6" fmla="*/ 0 w 50"/>
                <a:gd name="T7" fmla="*/ 49 h 97"/>
                <a:gd name="T8" fmla="*/ 0 w 50"/>
                <a:gd name="T9" fmla="*/ 0 h 97"/>
                <a:gd name="T10" fmla="*/ 14 w 50"/>
                <a:gd name="T11" fmla="*/ 0 h 97"/>
                <a:gd name="T12" fmla="*/ 14 w 50"/>
                <a:gd name="T13" fmla="*/ 21 h 97"/>
                <a:gd name="T14" fmla="*/ 39 w 50"/>
                <a:gd name="T15" fmla="*/ 21 h 97"/>
                <a:gd name="T16" fmla="*/ 39 w 50"/>
                <a:gd name="T17" fmla="*/ 34 h 97"/>
                <a:gd name="T18" fmla="*/ 14 w 50"/>
                <a:gd name="T19" fmla="*/ 34 h 97"/>
                <a:gd name="T20" fmla="*/ 14 w 50"/>
                <a:gd name="T21" fmla="*/ 85 h 97"/>
                <a:gd name="T22" fmla="*/ 50 w 50"/>
                <a:gd name="T23" fmla="*/ 8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97">
                  <a:moveTo>
                    <a:pt x="50" y="85"/>
                  </a:moveTo>
                  <a:lnTo>
                    <a:pt x="50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1"/>
                  </a:lnTo>
                  <a:lnTo>
                    <a:pt x="39" y="21"/>
                  </a:lnTo>
                  <a:lnTo>
                    <a:pt x="39" y="34"/>
                  </a:lnTo>
                  <a:lnTo>
                    <a:pt x="14" y="34"/>
                  </a:lnTo>
                  <a:lnTo>
                    <a:pt x="14" y="85"/>
                  </a:lnTo>
                  <a:lnTo>
                    <a:pt x="50" y="8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350">
              <a:extLst>
                <a:ext uri="{FF2B5EF4-FFF2-40B4-BE49-F238E27FC236}">
                  <a16:creationId xmlns:a16="http://schemas.microsoft.com/office/drawing/2014/main" id="{199027C0-09DD-4227-9160-CD2283B7B5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88562" y="-808038"/>
              <a:ext cx="38100" cy="47625"/>
            </a:xfrm>
            <a:custGeom>
              <a:avLst/>
              <a:gdLst>
                <a:gd name="T0" fmla="*/ 76 w 76"/>
                <a:gd name="T1" fmla="*/ 67 h 98"/>
                <a:gd name="T2" fmla="*/ 76 w 76"/>
                <a:gd name="T3" fmla="*/ 22 h 98"/>
                <a:gd name="T4" fmla="*/ 44 w 76"/>
                <a:gd name="T5" fmla="*/ 22 h 98"/>
                <a:gd name="T6" fmla="*/ 59 w 76"/>
                <a:gd name="T7" fmla="*/ 0 h 98"/>
                <a:gd name="T8" fmla="*/ 45 w 76"/>
                <a:gd name="T9" fmla="*/ 0 h 98"/>
                <a:gd name="T10" fmla="*/ 27 w 76"/>
                <a:gd name="T11" fmla="*/ 22 h 98"/>
                <a:gd name="T12" fmla="*/ 0 w 76"/>
                <a:gd name="T13" fmla="*/ 22 h 98"/>
                <a:gd name="T14" fmla="*/ 0 w 76"/>
                <a:gd name="T15" fmla="*/ 98 h 98"/>
                <a:gd name="T16" fmla="*/ 62 w 76"/>
                <a:gd name="T17" fmla="*/ 98 h 98"/>
                <a:gd name="T18" fmla="*/ 62 w 76"/>
                <a:gd name="T19" fmla="*/ 86 h 98"/>
                <a:gd name="T20" fmla="*/ 14 w 76"/>
                <a:gd name="T21" fmla="*/ 86 h 98"/>
                <a:gd name="T22" fmla="*/ 14 w 76"/>
                <a:gd name="T23" fmla="*/ 67 h 98"/>
                <a:gd name="T24" fmla="*/ 76 w 76"/>
                <a:gd name="T25" fmla="*/ 67 h 98"/>
                <a:gd name="T26" fmla="*/ 14 w 76"/>
                <a:gd name="T27" fmla="*/ 36 h 98"/>
                <a:gd name="T28" fmla="*/ 62 w 76"/>
                <a:gd name="T29" fmla="*/ 36 h 98"/>
                <a:gd name="T30" fmla="*/ 62 w 76"/>
                <a:gd name="T31" fmla="*/ 55 h 98"/>
                <a:gd name="T32" fmla="*/ 14 w 76"/>
                <a:gd name="T33" fmla="*/ 55 h 98"/>
                <a:gd name="T34" fmla="*/ 14 w 76"/>
                <a:gd name="T35" fmla="*/ 3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6" h="98">
                  <a:moveTo>
                    <a:pt x="76" y="67"/>
                  </a:moveTo>
                  <a:lnTo>
                    <a:pt x="76" y="22"/>
                  </a:lnTo>
                  <a:lnTo>
                    <a:pt x="44" y="22"/>
                  </a:lnTo>
                  <a:lnTo>
                    <a:pt x="59" y="0"/>
                  </a:lnTo>
                  <a:lnTo>
                    <a:pt x="45" y="0"/>
                  </a:lnTo>
                  <a:cubicBezTo>
                    <a:pt x="45" y="0"/>
                    <a:pt x="32" y="15"/>
                    <a:pt x="27" y="22"/>
                  </a:cubicBezTo>
                  <a:lnTo>
                    <a:pt x="0" y="22"/>
                  </a:lnTo>
                  <a:lnTo>
                    <a:pt x="0" y="98"/>
                  </a:lnTo>
                  <a:lnTo>
                    <a:pt x="62" y="98"/>
                  </a:lnTo>
                  <a:lnTo>
                    <a:pt x="62" y="86"/>
                  </a:lnTo>
                  <a:lnTo>
                    <a:pt x="14" y="86"/>
                  </a:lnTo>
                  <a:lnTo>
                    <a:pt x="14" y="67"/>
                  </a:lnTo>
                  <a:lnTo>
                    <a:pt x="76" y="67"/>
                  </a:lnTo>
                  <a:close/>
                  <a:moveTo>
                    <a:pt x="14" y="36"/>
                  </a:moveTo>
                  <a:lnTo>
                    <a:pt x="62" y="36"/>
                  </a:lnTo>
                  <a:lnTo>
                    <a:pt x="62" y="55"/>
                  </a:lnTo>
                  <a:lnTo>
                    <a:pt x="14" y="55"/>
                  </a:lnTo>
                  <a:lnTo>
                    <a:pt x="14" y="3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351">
              <a:extLst>
                <a:ext uri="{FF2B5EF4-FFF2-40B4-BE49-F238E27FC236}">
                  <a16:creationId xmlns:a16="http://schemas.microsoft.com/office/drawing/2014/main" id="{A5C0474E-79D4-491A-B0EF-02342377B4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90087" y="-906463"/>
              <a:ext cx="68263" cy="66675"/>
            </a:xfrm>
            <a:custGeom>
              <a:avLst/>
              <a:gdLst>
                <a:gd name="T0" fmla="*/ 139 w 139"/>
                <a:gd name="T1" fmla="*/ 135 h 135"/>
                <a:gd name="T2" fmla="*/ 113 w 139"/>
                <a:gd name="T3" fmla="*/ 135 h 135"/>
                <a:gd name="T4" fmla="*/ 113 w 139"/>
                <a:gd name="T5" fmla="*/ 108 h 135"/>
                <a:gd name="T6" fmla="*/ 28 w 139"/>
                <a:gd name="T7" fmla="*/ 108 h 135"/>
                <a:gd name="T8" fmla="*/ 28 w 139"/>
                <a:gd name="T9" fmla="*/ 135 h 135"/>
                <a:gd name="T10" fmla="*/ 0 w 139"/>
                <a:gd name="T11" fmla="*/ 135 h 135"/>
                <a:gd name="T12" fmla="*/ 0 w 139"/>
                <a:gd name="T13" fmla="*/ 108 h 135"/>
                <a:gd name="T14" fmla="*/ 11 w 139"/>
                <a:gd name="T15" fmla="*/ 108 h 135"/>
                <a:gd name="T16" fmla="*/ 11 w 139"/>
                <a:gd name="T17" fmla="*/ 80 h 135"/>
                <a:gd name="T18" fmla="*/ 23 w 139"/>
                <a:gd name="T19" fmla="*/ 80 h 135"/>
                <a:gd name="T20" fmla="*/ 23 w 139"/>
                <a:gd name="T21" fmla="*/ 54 h 135"/>
                <a:gd name="T22" fmla="*/ 34 w 139"/>
                <a:gd name="T23" fmla="*/ 54 h 135"/>
                <a:gd name="T24" fmla="*/ 34 w 139"/>
                <a:gd name="T25" fmla="*/ 28 h 135"/>
                <a:gd name="T26" fmla="*/ 41 w 139"/>
                <a:gd name="T27" fmla="*/ 28 h 135"/>
                <a:gd name="T28" fmla="*/ 41 w 139"/>
                <a:gd name="T29" fmla="*/ 0 h 135"/>
                <a:gd name="T30" fmla="*/ 95 w 139"/>
                <a:gd name="T31" fmla="*/ 0 h 135"/>
                <a:gd name="T32" fmla="*/ 95 w 139"/>
                <a:gd name="T33" fmla="*/ 28 h 135"/>
                <a:gd name="T34" fmla="*/ 103 w 139"/>
                <a:gd name="T35" fmla="*/ 28 h 135"/>
                <a:gd name="T36" fmla="*/ 103 w 139"/>
                <a:gd name="T37" fmla="*/ 55 h 135"/>
                <a:gd name="T38" fmla="*/ 114 w 139"/>
                <a:gd name="T39" fmla="*/ 55 h 135"/>
                <a:gd name="T40" fmla="*/ 114 w 139"/>
                <a:gd name="T41" fmla="*/ 83 h 135"/>
                <a:gd name="T42" fmla="*/ 125 w 139"/>
                <a:gd name="T43" fmla="*/ 83 h 135"/>
                <a:gd name="T44" fmla="*/ 125 w 139"/>
                <a:gd name="T45" fmla="*/ 110 h 135"/>
                <a:gd name="T46" fmla="*/ 136 w 139"/>
                <a:gd name="T47" fmla="*/ 110 h 135"/>
                <a:gd name="T48" fmla="*/ 136 w 139"/>
                <a:gd name="T49" fmla="*/ 135 h 135"/>
                <a:gd name="T50" fmla="*/ 139 w 139"/>
                <a:gd name="T51" fmla="*/ 135 h 135"/>
                <a:gd name="T52" fmla="*/ 89 w 139"/>
                <a:gd name="T53" fmla="*/ 54 h 135"/>
                <a:gd name="T54" fmla="*/ 78 w 139"/>
                <a:gd name="T55" fmla="*/ 54 h 135"/>
                <a:gd name="T56" fmla="*/ 78 w 139"/>
                <a:gd name="T57" fmla="*/ 28 h 135"/>
                <a:gd name="T58" fmla="*/ 61 w 139"/>
                <a:gd name="T59" fmla="*/ 28 h 135"/>
                <a:gd name="T60" fmla="*/ 61 w 139"/>
                <a:gd name="T61" fmla="*/ 55 h 135"/>
                <a:gd name="T62" fmla="*/ 50 w 139"/>
                <a:gd name="T63" fmla="*/ 55 h 135"/>
                <a:gd name="T64" fmla="*/ 50 w 139"/>
                <a:gd name="T65" fmla="*/ 83 h 135"/>
                <a:gd name="T66" fmla="*/ 89 w 139"/>
                <a:gd name="T67" fmla="*/ 83 h 135"/>
                <a:gd name="T68" fmla="*/ 89 w 139"/>
                <a:gd name="T69" fmla="*/ 54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9" h="135">
                  <a:moveTo>
                    <a:pt x="139" y="135"/>
                  </a:moveTo>
                  <a:lnTo>
                    <a:pt x="113" y="135"/>
                  </a:lnTo>
                  <a:lnTo>
                    <a:pt x="113" y="108"/>
                  </a:lnTo>
                  <a:lnTo>
                    <a:pt x="28" y="108"/>
                  </a:lnTo>
                  <a:lnTo>
                    <a:pt x="28" y="135"/>
                  </a:lnTo>
                  <a:lnTo>
                    <a:pt x="0" y="135"/>
                  </a:lnTo>
                  <a:lnTo>
                    <a:pt x="0" y="108"/>
                  </a:lnTo>
                  <a:lnTo>
                    <a:pt x="11" y="108"/>
                  </a:lnTo>
                  <a:lnTo>
                    <a:pt x="11" y="80"/>
                  </a:lnTo>
                  <a:lnTo>
                    <a:pt x="23" y="80"/>
                  </a:lnTo>
                  <a:lnTo>
                    <a:pt x="23" y="54"/>
                  </a:lnTo>
                  <a:lnTo>
                    <a:pt x="34" y="54"/>
                  </a:lnTo>
                  <a:lnTo>
                    <a:pt x="34" y="28"/>
                  </a:lnTo>
                  <a:lnTo>
                    <a:pt x="41" y="28"/>
                  </a:lnTo>
                  <a:lnTo>
                    <a:pt x="41" y="0"/>
                  </a:lnTo>
                  <a:lnTo>
                    <a:pt x="95" y="0"/>
                  </a:lnTo>
                  <a:lnTo>
                    <a:pt x="95" y="28"/>
                  </a:lnTo>
                  <a:lnTo>
                    <a:pt x="103" y="28"/>
                  </a:lnTo>
                  <a:lnTo>
                    <a:pt x="103" y="55"/>
                  </a:lnTo>
                  <a:lnTo>
                    <a:pt x="114" y="55"/>
                  </a:lnTo>
                  <a:lnTo>
                    <a:pt x="114" y="83"/>
                  </a:lnTo>
                  <a:lnTo>
                    <a:pt x="125" y="83"/>
                  </a:lnTo>
                  <a:lnTo>
                    <a:pt x="125" y="110"/>
                  </a:lnTo>
                  <a:lnTo>
                    <a:pt x="136" y="110"/>
                  </a:lnTo>
                  <a:lnTo>
                    <a:pt x="136" y="135"/>
                  </a:lnTo>
                  <a:lnTo>
                    <a:pt x="139" y="135"/>
                  </a:lnTo>
                  <a:close/>
                  <a:moveTo>
                    <a:pt x="89" y="54"/>
                  </a:moveTo>
                  <a:lnTo>
                    <a:pt x="78" y="54"/>
                  </a:lnTo>
                  <a:lnTo>
                    <a:pt x="78" y="28"/>
                  </a:lnTo>
                  <a:lnTo>
                    <a:pt x="61" y="28"/>
                  </a:lnTo>
                  <a:lnTo>
                    <a:pt x="61" y="55"/>
                  </a:lnTo>
                  <a:lnTo>
                    <a:pt x="50" y="55"/>
                  </a:lnTo>
                  <a:lnTo>
                    <a:pt x="50" y="83"/>
                  </a:lnTo>
                  <a:lnTo>
                    <a:pt x="89" y="83"/>
                  </a:lnTo>
                  <a:lnTo>
                    <a:pt x="89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352">
              <a:extLst>
                <a:ext uri="{FF2B5EF4-FFF2-40B4-BE49-F238E27FC236}">
                  <a16:creationId xmlns:a16="http://schemas.microsoft.com/office/drawing/2014/main" id="{FC17361C-BD89-4A97-AA92-2D63C0543A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63112" y="-906463"/>
              <a:ext cx="66675" cy="66675"/>
            </a:xfrm>
            <a:custGeom>
              <a:avLst/>
              <a:gdLst>
                <a:gd name="T0" fmla="*/ 69 w 134"/>
                <a:gd name="T1" fmla="*/ 0 h 137"/>
                <a:gd name="T2" fmla="*/ 131 w 134"/>
                <a:gd name="T3" fmla="*/ 43 h 137"/>
                <a:gd name="T4" fmla="*/ 100 w 134"/>
                <a:gd name="T5" fmla="*/ 43 h 137"/>
                <a:gd name="T6" fmla="*/ 69 w 134"/>
                <a:gd name="T7" fmla="*/ 25 h 137"/>
                <a:gd name="T8" fmla="*/ 28 w 134"/>
                <a:gd name="T9" fmla="*/ 69 h 137"/>
                <a:gd name="T10" fmla="*/ 69 w 134"/>
                <a:gd name="T11" fmla="*/ 113 h 137"/>
                <a:gd name="T12" fmla="*/ 105 w 134"/>
                <a:gd name="T13" fmla="*/ 83 h 137"/>
                <a:gd name="T14" fmla="*/ 60 w 134"/>
                <a:gd name="T15" fmla="*/ 83 h 137"/>
                <a:gd name="T16" fmla="*/ 60 w 134"/>
                <a:gd name="T17" fmla="*/ 62 h 137"/>
                <a:gd name="T18" fmla="*/ 134 w 134"/>
                <a:gd name="T19" fmla="*/ 62 h 137"/>
                <a:gd name="T20" fmla="*/ 134 w 134"/>
                <a:gd name="T21" fmla="*/ 82 h 137"/>
                <a:gd name="T22" fmla="*/ 69 w 134"/>
                <a:gd name="T23" fmla="*/ 137 h 137"/>
                <a:gd name="T24" fmla="*/ 0 w 134"/>
                <a:gd name="T25" fmla="*/ 68 h 137"/>
                <a:gd name="T26" fmla="*/ 69 w 134"/>
                <a:gd name="T2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4" h="137">
                  <a:moveTo>
                    <a:pt x="69" y="0"/>
                  </a:moveTo>
                  <a:cubicBezTo>
                    <a:pt x="98" y="0"/>
                    <a:pt x="121" y="15"/>
                    <a:pt x="131" y="43"/>
                  </a:cubicBezTo>
                  <a:lnTo>
                    <a:pt x="100" y="43"/>
                  </a:lnTo>
                  <a:cubicBezTo>
                    <a:pt x="94" y="30"/>
                    <a:pt x="84" y="25"/>
                    <a:pt x="69" y="25"/>
                  </a:cubicBezTo>
                  <a:cubicBezTo>
                    <a:pt x="45" y="25"/>
                    <a:pt x="28" y="43"/>
                    <a:pt x="28" y="69"/>
                  </a:cubicBezTo>
                  <a:cubicBezTo>
                    <a:pt x="28" y="95"/>
                    <a:pt x="44" y="113"/>
                    <a:pt x="69" y="113"/>
                  </a:cubicBezTo>
                  <a:cubicBezTo>
                    <a:pt x="89" y="113"/>
                    <a:pt x="101" y="100"/>
                    <a:pt x="105" y="83"/>
                  </a:cubicBezTo>
                  <a:lnTo>
                    <a:pt x="60" y="83"/>
                  </a:lnTo>
                  <a:lnTo>
                    <a:pt x="60" y="62"/>
                  </a:lnTo>
                  <a:lnTo>
                    <a:pt x="134" y="62"/>
                  </a:lnTo>
                  <a:lnTo>
                    <a:pt x="134" y="82"/>
                  </a:lnTo>
                  <a:cubicBezTo>
                    <a:pt x="130" y="109"/>
                    <a:pt x="105" y="137"/>
                    <a:pt x="69" y="137"/>
                  </a:cubicBezTo>
                  <a:cubicBezTo>
                    <a:pt x="31" y="137"/>
                    <a:pt x="0" y="108"/>
                    <a:pt x="0" y="68"/>
                  </a:cubicBezTo>
                  <a:cubicBezTo>
                    <a:pt x="1" y="28"/>
                    <a:pt x="31" y="0"/>
                    <a:pt x="69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353">
              <a:extLst>
                <a:ext uri="{FF2B5EF4-FFF2-40B4-BE49-F238E27FC236}">
                  <a16:creationId xmlns:a16="http://schemas.microsoft.com/office/drawing/2014/main" id="{104D589B-3A5F-4446-99F8-47B4804B1E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39312" y="-925513"/>
              <a:ext cx="14288" cy="85725"/>
            </a:xfrm>
            <a:custGeom>
              <a:avLst/>
              <a:gdLst>
                <a:gd name="T0" fmla="*/ 0 w 30"/>
                <a:gd name="T1" fmla="*/ 15 h 175"/>
                <a:gd name="T2" fmla="*/ 15 w 30"/>
                <a:gd name="T3" fmla="*/ 0 h 175"/>
                <a:gd name="T4" fmla="*/ 30 w 30"/>
                <a:gd name="T5" fmla="*/ 15 h 175"/>
                <a:gd name="T6" fmla="*/ 15 w 30"/>
                <a:gd name="T7" fmla="*/ 30 h 175"/>
                <a:gd name="T8" fmla="*/ 0 w 30"/>
                <a:gd name="T9" fmla="*/ 15 h 175"/>
                <a:gd name="T10" fmla="*/ 29 w 30"/>
                <a:gd name="T11" fmla="*/ 175 h 175"/>
                <a:gd name="T12" fmla="*/ 1 w 30"/>
                <a:gd name="T13" fmla="*/ 175 h 175"/>
                <a:gd name="T14" fmla="*/ 1 w 30"/>
                <a:gd name="T15" fmla="*/ 42 h 175"/>
                <a:gd name="T16" fmla="*/ 29 w 30"/>
                <a:gd name="T17" fmla="*/ 42 h 175"/>
                <a:gd name="T18" fmla="*/ 29 w 30"/>
                <a:gd name="T19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175">
                  <a:moveTo>
                    <a:pt x="0" y="15"/>
                  </a:moveTo>
                  <a:cubicBezTo>
                    <a:pt x="0" y="7"/>
                    <a:pt x="7" y="0"/>
                    <a:pt x="15" y="0"/>
                  </a:cubicBezTo>
                  <a:cubicBezTo>
                    <a:pt x="24" y="0"/>
                    <a:pt x="30" y="8"/>
                    <a:pt x="30" y="15"/>
                  </a:cubicBezTo>
                  <a:cubicBezTo>
                    <a:pt x="30" y="24"/>
                    <a:pt x="22" y="30"/>
                    <a:pt x="15" y="30"/>
                  </a:cubicBezTo>
                  <a:cubicBezTo>
                    <a:pt x="6" y="32"/>
                    <a:pt x="0" y="24"/>
                    <a:pt x="0" y="15"/>
                  </a:cubicBezTo>
                  <a:close/>
                  <a:moveTo>
                    <a:pt x="29" y="175"/>
                  </a:moveTo>
                  <a:lnTo>
                    <a:pt x="1" y="175"/>
                  </a:lnTo>
                  <a:lnTo>
                    <a:pt x="1" y="42"/>
                  </a:lnTo>
                  <a:lnTo>
                    <a:pt x="29" y="42"/>
                  </a:lnTo>
                  <a:lnTo>
                    <a:pt x="29" y="17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354">
              <a:extLst>
                <a:ext uri="{FF2B5EF4-FFF2-40B4-BE49-F238E27FC236}">
                  <a16:creationId xmlns:a16="http://schemas.microsoft.com/office/drawing/2014/main" id="{B449F6E0-BF0C-4363-95F8-CBCCFAF05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6299" y="-904875"/>
              <a:ext cx="34925" cy="65088"/>
            </a:xfrm>
            <a:custGeom>
              <a:avLst/>
              <a:gdLst>
                <a:gd name="T0" fmla="*/ 70 w 70"/>
                <a:gd name="T1" fmla="*/ 113 h 133"/>
                <a:gd name="T2" fmla="*/ 70 w 70"/>
                <a:gd name="T3" fmla="*/ 133 h 133"/>
                <a:gd name="T4" fmla="*/ 0 w 70"/>
                <a:gd name="T5" fmla="*/ 133 h 133"/>
                <a:gd name="T6" fmla="*/ 0 w 70"/>
                <a:gd name="T7" fmla="*/ 0 h 133"/>
                <a:gd name="T8" fmla="*/ 28 w 70"/>
                <a:gd name="T9" fmla="*/ 0 h 133"/>
                <a:gd name="T10" fmla="*/ 28 w 70"/>
                <a:gd name="T11" fmla="*/ 113 h 133"/>
                <a:gd name="T12" fmla="*/ 70 w 70"/>
                <a:gd name="T13" fmla="*/ 11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133">
                  <a:moveTo>
                    <a:pt x="70" y="113"/>
                  </a:moveTo>
                  <a:lnTo>
                    <a:pt x="70" y="133"/>
                  </a:lnTo>
                  <a:lnTo>
                    <a:pt x="0" y="133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113"/>
                  </a:lnTo>
                  <a:lnTo>
                    <a:pt x="70" y="113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355">
              <a:extLst>
                <a:ext uri="{FF2B5EF4-FFF2-40B4-BE49-F238E27FC236}">
                  <a16:creationId xmlns:a16="http://schemas.microsoft.com/office/drawing/2014/main" id="{E7EAAA5A-D1BA-426E-9639-37D6561725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09162" y="-925513"/>
              <a:ext cx="15875" cy="85725"/>
            </a:xfrm>
            <a:custGeom>
              <a:avLst/>
              <a:gdLst>
                <a:gd name="T0" fmla="*/ 0 w 30"/>
                <a:gd name="T1" fmla="*/ 15 h 175"/>
                <a:gd name="T2" fmla="*/ 15 w 30"/>
                <a:gd name="T3" fmla="*/ 0 h 175"/>
                <a:gd name="T4" fmla="*/ 30 w 30"/>
                <a:gd name="T5" fmla="*/ 15 h 175"/>
                <a:gd name="T6" fmla="*/ 15 w 30"/>
                <a:gd name="T7" fmla="*/ 30 h 175"/>
                <a:gd name="T8" fmla="*/ 0 w 30"/>
                <a:gd name="T9" fmla="*/ 15 h 175"/>
                <a:gd name="T10" fmla="*/ 28 w 30"/>
                <a:gd name="T11" fmla="*/ 175 h 175"/>
                <a:gd name="T12" fmla="*/ 1 w 30"/>
                <a:gd name="T13" fmla="*/ 175 h 175"/>
                <a:gd name="T14" fmla="*/ 1 w 30"/>
                <a:gd name="T15" fmla="*/ 42 h 175"/>
                <a:gd name="T16" fmla="*/ 28 w 30"/>
                <a:gd name="T17" fmla="*/ 42 h 175"/>
                <a:gd name="T18" fmla="*/ 28 w 30"/>
                <a:gd name="T19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175">
                  <a:moveTo>
                    <a:pt x="0" y="15"/>
                  </a:moveTo>
                  <a:cubicBezTo>
                    <a:pt x="0" y="7"/>
                    <a:pt x="7" y="0"/>
                    <a:pt x="15" y="0"/>
                  </a:cubicBezTo>
                  <a:cubicBezTo>
                    <a:pt x="23" y="0"/>
                    <a:pt x="30" y="8"/>
                    <a:pt x="30" y="15"/>
                  </a:cubicBezTo>
                  <a:cubicBezTo>
                    <a:pt x="30" y="24"/>
                    <a:pt x="22" y="30"/>
                    <a:pt x="15" y="30"/>
                  </a:cubicBezTo>
                  <a:cubicBezTo>
                    <a:pt x="6" y="32"/>
                    <a:pt x="0" y="24"/>
                    <a:pt x="0" y="15"/>
                  </a:cubicBezTo>
                  <a:close/>
                  <a:moveTo>
                    <a:pt x="28" y="175"/>
                  </a:moveTo>
                  <a:lnTo>
                    <a:pt x="1" y="175"/>
                  </a:lnTo>
                  <a:lnTo>
                    <a:pt x="1" y="42"/>
                  </a:lnTo>
                  <a:lnTo>
                    <a:pt x="28" y="42"/>
                  </a:lnTo>
                  <a:lnTo>
                    <a:pt x="28" y="17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356">
              <a:extLst>
                <a:ext uri="{FF2B5EF4-FFF2-40B4-BE49-F238E27FC236}">
                  <a16:creationId xmlns:a16="http://schemas.microsoft.com/office/drawing/2014/main" id="{44F5BBB3-B67A-4E2A-AEAF-B999F546855F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4562" y="-904875"/>
              <a:ext cx="47625" cy="65088"/>
            </a:xfrm>
            <a:custGeom>
              <a:avLst/>
              <a:gdLst>
                <a:gd name="T0" fmla="*/ 98 w 98"/>
                <a:gd name="T1" fmla="*/ 21 h 133"/>
                <a:gd name="T2" fmla="*/ 62 w 98"/>
                <a:gd name="T3" fmla="*/ 21 h 133"/>
                <a:gd name="T4" fmla="*/ 62 w 98"/>
                <a:gd name="T5" fmla="*/ 133 h 133"/>
                <a:gd name="T6" fmla="*/ 36 w 98"/>
                <a:gd name="T7" fmla="*/ 133 h 133"/>
                <a:gd name="T8" fmla="*/ 36 w 98"/>
                <a:gd name="T9" fmla="*/ 21 h 133"/>
                <a:gd name="T10" fmla="*/ 0 w 98"/>
                <a:gd name="T11" fmla="*/ 21 h 133"/>
                <a:gd name="T12" fmla="*/ 0 w 98"/>
                <a:gd name="T13" fmla="*/ 0 h 133"/>
                <a:gd name="T14" fmla="*/ 98 w 98"/>
                <a:gd name="T15" fmla="*/ 0 h 133"/>
                <a:gd name="T16" fmla="*/ 98 w 98"/>
                <a:gd name="T17" fmla="*/ 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133">
                  <a:moveTo>
                    <a:pt x="98" y="21"/>
                  </a:moveTo>
                  <a:lnTo>
                    <a:pt x="62" y="21"/>
                  </a:lnTo>
                  <a:lnTo>
                    <a:pt x="62" y="133"/>
                  </a:lnTo>
                  <a:lnTo>
                    <a:pt x="36" y="133"/>
                  </a:lnTo>
                  <a:lnTo>
                    <a:pt x="36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98" y="0"/>
                  </a:lnTo>
                  <a:lnTo>
                    <a:pt x="98" y="21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357">
              <a:extLst>
                <a:ext uri="{FF2B5EF4-FFF2-40B4-BE49-F238E27FC236}">
                  <a16:creationId xmlns:a16="http://schemas.microsoft.com/office/drawing/2014/main" id="{39D9AE25-3906-4769-992F-3362E14814AE}"/>
                </a:ext>
              </a:extLst>
            </p:cNvPr>
            <p:cNvSpPr>
              <a:spLocks/>
            </p:cNvSpPr>
            <p:nvPr/>
          </p:nvSpPr>
          <p:spPr bwMode="auto">
            <a:xfrm>
              <a:off x="9890124" y="-904875"/>
              <a:ext cx="74613" cy="66675"/>
            </a:xfrm>
            <a:custGeom>
              <a:avLst/>
              <a:gdLst>
                <a:gd name="T0" fmla="*/ 155 w 155"/>
                <a:gd name="T1" fmla="*/ 110 h 135"/>
                <a:gd name="T2" fmla="*/ 122 w 155"/>
                <a:gd name="T3" fmla="*/ 135 h 135"/>
                <a:gd name="T4" fmla="*/ 95 w 155"/>
                <a:gd name="T5" fmla="*/ 104 h 135"/>
                <a:gd name="T6" fmla="*/ 43 w 155"/>
                <a:gd name="T7" fmla="*/ 135 h 135"/>
                <a:gd name="T8" fmla="*/ 0 w 155"/>
                <a:gd name="T9" fmla="*/ 81 h 135"/>
                <a:gd name="T10" fmla="*/ 67 w 155"/>
                <a:gd name="T11" fmla="*/ 0 h 135"/>
                <a:gd name="T12" fmla="*/ 99 w 155"/>
                <a:gd name="T13" fmla="*/ 20 h 135"/>
                <a:gd name="T14" fmla="*/ 82 w 155"/>
                <a:gd name="T15" fmla="*/ 34 h 135"/>
                <a:gd name="T16" fmla="*/ 63 w 155"/>
                <a:gd name="T17" fmla="*/ 22 h 135"/>
                <a:gd name="T18" fmla="*/ 20 w 155"/>
                <a:gd name="T19" fmla="*/ 81 h 135"/>
                <a:gd name="T20" fmla="*/ 45 w 155"/>
                <a:gd name="T21" fmla="*/ 112 h 135"/>
                <a:gd name="T22" fmla="*/ 104 w 155"/>
                <a:gd name="T23" fmla="*/ 0 h 135"/>
                <a:gd name="T24" fmla="*/ 125 w 155"/>
                <a:gd name="T25" fmla="*/ 1 h 135"/>
                <a:gd name="T26" fmla="*/ 113 w 155"/>
                <a:gd name="T27" fmla="*/ 74 h 135"/>
                <a:gd name="T28" fmla="*/ 122 w 155"/>
                <a:gd name="T29" fmla="*/ 114 h 135"/>
                <a:gd name="T30" fmla="*/ 137 w 155"/>
                <a:gd name="T31" fmla="*/ 100 h 135"/>
                <a:gd name="T32" fmla="*/ 155 w 155"/>
                <a:gd name="T33" fmla="*/ 11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5" h="135">
                  <a:moveTo>
                    <a:pt x="155" y="110"/>
                  </a:moveTo>
                  <a:cubicBezTo>
                    <a:pt x="145" y="127"/>
                    <a:pt x="135" y="135"/>
                    <a:pt x="122" y="135"/>
                  </a:cubicBezTo>
                  <a:cubicBezTo>
                    <a:pt x="104" y="135"/>
                    <a:pt x="97" y="121"/>
                    <a:pt x="95" y="104"/>
                  </a:cubicBezTo>
                  <a:cubicBezTo>
                    <a:pt x="85" y="121"/>
                    <a:pt x="64" y="135"/>
                    <a:pt x="43" y="135"/>
                  </a:cubicBezTo>
                  <a:cubicBezTo>
                    <a:pt x="18" y="135"/>
                    <a:pt x="0" y="116"/>
                    <a:pt x="0" y="81"/>
                  </a:cubicBezTo>
                  <a:cubicBezTo>
                    <a:pt x="0" y="37"/>
                    <a:pt x="30" y="0"/>
                    <a:pt x="67" y="0"/>
                  </a:cubicBezTo>
                  <a:cubicBezTo>
                    <a:pt x="92" y="0"/>
                    <a:pt x="98" y="19"/>
                    <a:pt x="99" y="20"/>
                  </a:cubicBezTo>
                  <a:lnTo>
                    <a:pt x="82" y="34"/>
                  </a:lnTo>
                  <a:cubicBezTo>
                    <a:pt x="77" y="27"/>
                    <a:pt x="73" y="22"/>
                    <a:pt x="63" y="22"/>
                  </a:cubicBezTo>
                  <a:cubicBezTo>
                    <a:pt x="45" y="24"/>
                    <a:pt x="20" y="47"/>
                    <a:pt x="20" y="81"/>
                  </a:cubicBezTo>
                  <a:cubicBezTo>
                    <a:pt x="20" y="102"/>
                    <a:pt x="30" y="112"/>
                    <a:pt x="45" y="112"/>
                  </a:cubicBezTo>
                  <a:cubicBezTo>
                    <a:pt x="80" y="112"/>
                    <a:pt x="97" y="61"/>
                    <a:pt x="104" y="0"/>
                  </a:cubicBezTo>
                  <a:lnTo>
                    <a:pt x="125" y="1"/>
                  </a:lnTo>
                  <a:cubicBezTo>
                    <a:pt x="123" y="10"/>
                    <a:pt x="114" y="61"/>
                    <a:pt x="113" y="74"/>
                  </a:cubicBezTo>
                  <a:cubicBezTo>
                    <a:pt x="109" y="97"/>
                    <a:pt x="112" y="114"/>
                    <a:pt x="122" y="114"/>
                  </a:cubicBezTo>
                  <a:cubicBezTo>
                    <a:pt x="128" y="114"/>
                    <a:pt x="133" y="107"/>
                    <a:pt x="137" y="100"/>
                  </a:cubicBezTo>
                  <a:lnTo>
                    <a:pt x="155" y="11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358">
              <a:extLst>
                <a:ext uri="{FF2B5EF4-FFF2-40B4-BE49-F238E27FC236}">
                  <a16:creationId xmlns:a16="http://schemas.microsoft.com/office/drawing/2014/main" id="{4CA8BB0E-D6D9-407D-9557-BCB0C59C1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9499" y="-904875"/>
              <a:ext cx="49213" cy="65088"/>
            </a:xfrm>
            <a:custGeom>
              <a:avLst/>
              <a:gdLst>
                <a:gd name="T0" fmla="*/ 99 w 99"/>
                <a:gd name="T1" fmla="*/ 21 h 133"/>
                <a:gd name="T2" fmla="*/ 63 w 99"/>
                <a:gd name="T3" fmla="*/ 21 h 133"/>
                <a:gd name="T4" fmla="*/ 63 w 99"/>
                <a:gd name="T5" fmla="*/ 133 h 133"/>
                <a:gd name="T6" fmla="*/ 36 w 99"/>
                <a:gd name="T7" fmla="*/ 133 h 133"/>
                <a:gd name="T8" fmla="*/ 36 w 99"/>
                <a:gd name="T9" fmla="*/ 21 h 133"/>
                <a:gd name="T10" fmla="*/ 0 w 99"/>
                <a:gd name="T11" fmla="*/ 21 h 133"/>
                <a:gd name="T12" fmla="*/ 0 w 99"/>
                <a:gd name="T13" fmla="*/ 0 h 133"/>
                <a:gd name="T14" fmla="*/ 99 w 99"/>
                <a:gd name="T15" fmla="*/ 0 h 133"/>
                <a:gd name="T16" fmla="*/ 99 w 99"/>
                <a:gd name="T17" fmla="*/ 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" h="133">
                  <a:moveTo>
                    <a:pt x="99" y="21"/>
                  </a:moveTo>
                  <a:lnTo>
                    <a:pt x="63" y="21"/>
                  </a:lnTo>
                  <a:lnTo>
                    <a:pt x="63" y="133"/>
                  </a:lnTo>
                  <a:lnTo>
                    <a:pt x="36" y="133"/>
                  </a:lnTo>
                  <a:lnTo>
                    <a:pt x="36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99" y="0"/>
                  </a:lnTo>
                  <a:lnTo>
                    <a:pt x="99" y="21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359">
              <a:extLst>
                <a:ext uri="{FF2B5EF4-FFF2-40B4-BE49-F238E27FC236}">
                  <a16:creationId xmlns:a16="http://schemas.microsoft.com/office/drawing/2014/main" id="{4F6C6C4E-F391-4A5D-B6FF-C9031A1556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8237" y="-904875"/>
              <a:ext cx="38100" cy="65088"/>
            </a:xfrm>
            <a:custGeom>
              <a:avLst/>
              <a:gdLst>
                <a:gd name="T0" fmla="*/ 27 w 77"/>
                <a:gd name="T1" fmla="*/ 55 h 135"/>
                <a:gd name="T2" fmla="*/ 72 w 77"/>
                <a:gd name="T3" fmla="*/ 55 h 135"/>
                <a:gd name="T4" fmla="*/ 72 w 77"/>
                <a:gd name="T5" fmla="*/ 76 h 135"/>
                <a:gd name="T6" fmla="*/ 27 w 77"/>
                <a:gd name="T7" fmla="*/ 76 h 135"/>
                <a:gd name="T8" fmla="*/ 27 w 77"/>
                <a:gd name="T9" fmla="*/ 113 h 135"/>
                <a:gd name="T10" fmla="*/ 77 w 77"/>
                <a:gd name="T11" fmla="*/ 113 h 135"/>
                <a:gd name="T12" fmla="*/ 77 w 77"/>
                <a:gd name="T13" fmla="*/ 135 h 135"/>
                <a:gd name="T14" fmla="*/ 0 w 77"/>
                <a:gd name="T15" fmla="*/ 135 h 135"/>
                <a:gd name="T16" fmla="*/ 0 w 77"/>
                <a:gd name="T17" fmla="*/ 0 h 135"/>
                <a:gd name="T18" fmla="*/ 77 w 77"/>
                <a:gd name="T19" fmla="*/ 0 h 135"/>
                <a:gd name="T20" fmla="*/ 77 w 77"/>
                <a:gd name="T21" fmla="*/ 21 h 135"/>
                <a:gd name="T22" fmla="*/ 27 w 77"/>
                <a:gd name="T23" fmla="*/ 21 h 135"/>
                <a:gd name="T24" fmla="*/ 27 w 77"/>
                <a:gd name="T25" fmla="*/ 5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35">
                  <a:moveTo>
                    <a:pt x="27" y="55"/>
                  </a:moveTo>
                  <a:lnTo>
                    <a:pt x="72" y="55"/>
                  </a:lnTo>
                  <a:lnTo>
                    <a:pt x="72" y="76"/>
                  </a:lnTo>
                  <a:lnTo>
                    <a:pt x="27" y="76"/>
                  </a:lnTo>
                  <a:lnTo>
                    <a:pt x="27" y="113"/>
                  </a:lnTo>
                  <a:lnTo>
                    <a:pt x="77" y="113"/>
                  </a:lnTo>
                  <a:lnTo>
                    <a:pt x="77" y="135"/>
                  </a:lnTo>
                  <a:lnTo>
                    <a:pt x="0" y="135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7" y="21"/>
                  </a:lnTo>
                  <a:lnTo>
                    <a:pt x="27" y="21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360">
              <a:extLst>
                <a:ext uri="{FF2B5EF4-FFF2-40B4-BE49-F238E27FC236}">
                  <a16:creationId xmlns:a16="http://schemas.microsoft.com/office/drawing/2014/main" id="{DE7D48F8-AC6A-4C0E-A6D5-7421AC6A1F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79037" y="-904875"/>
              <a:ext cx="58738" cy="65088"/>
            </a:xfrm>
            <a:custGeom>
              <a:avLst/>
              <a:gdLst>
                <a:gd name="T0" fmla="*/ 0 w 120"/>
                <a:gd name="T1" fmla="*/ 85 h 133"/>
                <a:gd name="T2" fmla="*/ 0 w 120"/>
                <a:gd name="T3" fmla="*/ 0 h 133"/>
                <a:gd name="T4" fmla="*/ 19 w 120"/>
                <a:gd name="T5" fmla="*/ 0 h 133"/>
                <a:gd name="T6" fmla="*/ 19 w 120"/>
                <a:gd name="T7" fmla="*/ 86 h 133"/>
                <a:gd name="T8" fmla="*/ 0 w 120"/>
                <a:gd name="T9" fmla="*/ 86 h 133"/>
                <a:gd name="T10" fmla="*/ 0 w 120"/>
                <a:gd name="T11" fmla="*/ 85 h 133"/>
                <a:gd name="T12" fmla="*/ 5 w 120"/>
                <a:gd name="T13" fmla="*/ 97 h 133"/>
                <a:gd name="T14" fmla="*/ 20 w 120"/>
                <a:gd name="T15" fmla="*/ 85 h 133"/>
                <a:gd name="T16" fmla="*/ 45 w 120"/>
                <a:gd name="T17" fmla="*/ 113 h 133"/>
                <a:gd name="T18" fmla="*/ 30 w 120"/>
                <a:gd name="T19" fmla="*/ 126 h 133"/>
                <a:gd name="T20" fmla="*/ 5 w 120"/>
                <a:gd name="T21" fmla="*/ 97 h 133"/>
                <a:gd name="T22" fmla="*/ 44 w 120"/>
                <a:gd name="T23" fmla="*/ 133 h 133"/>
                <a:gd name="T24" fmla="*/ 44 w 120"/>
                <a:gd name="T25" fmla="*/ 115 h 133"/>
                <a:gd name="T26" fmla="*/ 76 w 120"/>
                <a:gd name="T27" fmla="*/ 115 h 133"/>
                <a:gd name="T28" fmla="*/ 76 w 120"/>
                <a:gd name="T29" fmla="*/ 133 h 133"/>
                <a:gd name="T30" fmla="*/ 44 w 120"/>
                <a:gd name="T31" fmla="*/ 133 h 133"/>
                <a:gd name="T32" fmla="*/ 115 w 120"/>
                <a:gd name="T33" fmla="*/ 97 h 133"/>
                <a:gd name="T34" fmla="*/ 90 w 120"/>
                <a:gd name="T35" fmla="*/ 126 h 133"/>
                <a:gd name="T36" fmla="*/ 75 w 120"/>
                <a:gd name="T37" fmla="*/ 113 h 133"/>
                <a:gd name="T38" fmla="*/ 100 w 120"/>
                <a:gd name="T39" fmla="*/ 85 h 133"/>
                <a:gd name="T40" fmla="*/ 115 w 120"/>
                <a:gd name="T41" fmla="*/ 97 h 133"/>
                <a:gd name="T42" fmla="*/ 120 w 120"/>
                <a:gd name="T43" fmla="*/ 85 h 133"/>
                <a:gd name="T44" fmla="*/ 101 w 120"/>
                <a:gd name="T45" fmla="*/ 85 h 133"/>
                <a:gd name="T46" fmla="*/ 101 w 120"/>
                <a:gd name="T47" fmla="*/ 0 h 133"/>
                <a:gd name="T48" fmla="*/ 120 w 120"/>
                <a:gd name="T49" fmla="*/ 0 h 133"/>
                <a:gd name="T50" fmla="*/ 120 w 120"/>
                <a:gd name="T51" fmla="*/ 8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0" h="133">
                  <a:moveTo>
                    <a:pt x="0" y="85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19" y="86"/>
                  </a:lnTo>
                  <a:lnTo>
                    <a:pt x="0" y="86"/>
                  </a:lnTo>
                  <a:lnTo>
                    <a:pt x="0" y="85"/>
                  </a:lnTo>
                  <a:close/>
                  <a:moveTo>
                    <a:pt x="5" y="97"/>
                  </a:moveTo>
                  <a:lnTo>
                    <a:pt x="20" y="85"/>
                  </a:lnTo>
                  <a:lnTo>
                    <a:pt x="45" y="113"/>
                  </a:lnTo>
                  <a:lnTo>
                    <a:pt x="30" y="126"/>
                  </a:lnTo>
                  <a:lnTo>
                    <a:pt x="5" y="97"/>
                  </a:lnTo>
                  <a:close/>
                  <a:moveTo>
                    <a:pt x="44" y="133"/>
                  </a:moveTo>
                  <a:lnTo>
                    <a:pt x="44" y="115"/>
                  </a:lnTo>
                  <a:lnTo>
                    <a:pt x="76" y="115"/>
                  </a:lnTo>
                  <a:lnTo>
                    <a:pt x="76" y="133"/>
                  </a:lnTo>
                  <a:lnTo>
                    <a:pt x="44" y="133"/>
                  </a:lnTo>
                  <a:close/>
                  <a:moveTo>
                    <a:pt x="115" y="97"/>
                  </a:moveTo>
                  <a:lnTo>
                    <a:pt x="90" y="126"/>
                  </a:lnTo>
                  <a:lnTo>
                    <a:pt x="75" y="113"/>
                  </a:lnTo>
                  <a:lnTo>
                    <a:pt x="100" y="85"/>
                  </a:lnTo>
                  <a:lnTo>
                    <a:pt x="115" y="97"/>
                  </a:lnTo>
                  <a:close/>
                  <a:moveTo>
                    <a:pt x="120" y="85"/>
                  </a:moveTo>
                  <a:lnTo>
                    <a:pt x="101" y="85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20" y="8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361">
              <a:extLst>
                <a:ext uri="{FF2B5EF4-FFF2-40B4-BE49-F238E27FC236}">
                  <a16:creationId xmlns:a16="http://schemas.microsoft.com/office/drawing/2014/main" id="{3CE37D0F-482C-47C8-A011-157F62DBE4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52062" y="-904875"/>
              <a:ext cx="49213" cy="65088"/>
            </a:xfrm>
            <a:custGeom>
              <a:avLst/>
              <a:gdLst>
                <a:gd name="T0" fmla="*/ 97 w 100"/>
                <a:gd name="T1" fmla="*/ 40 h 133"/>
                <a:gd name="T2" fmla="*/ 66 w 100"/>
                <a:gd name="T3" fmla="*/ 78 h 133"/>
                <a:gd name="T4" fmla="*/ 100 w 100"/>
                <a:gd name="T5" fmla="*/ 133 h 133"/>
                <a:gd name="T6" fmla="*/ 67 w 100"/>
                <a:gd name="T7" fmla="*/ 133 h 133"/>
                <a:gd name="T8" fmla="*/ 35 w 100"/>
                <a:gd name="T9" fmla="*/ 80 h 133"/>
                <a:gd name="T10" fmla="*/ 27 w 100"/>
                <a:gd name="T11" fmla="*/ 80 h 133"/>
                <a:gd name="T12" fmla="*/ 27 w 100"/>
                <a:gd name="T13" fmla="*/ 133 h 133"/>
                <a:gd name="T14" fmla="*/ 0 w 100"/>
                <a:gd name="T15" fmla="*/ 133 h 133"/>
                <a:gd name="T16" fmla="*/ 0 w 100"/>
                <a:gd name="T17" fmla="*/ 0 h 133"/>
                <a:gd name="T18" fmla="*/ 48 w 100"/>
                <a:gd name="T19" fmla="*/ 0 h 133"/>
                <a:gd name="T20" fmla="*/ 97 w 100"/>
                <a:gd name="T21" fmla="*/ 40 h 133"/>
                <a:gd name="T22" fmla="*/ 48 w 100"/>
                <a:gd name="T23" fmla="*/ 21 h 133"/>
                <a:gd name="T24" fmla="*/ 27 w 100"/>
                <a:gd name="T25" fmla="*/ 21 h 133"/>
                <a:gd name="T26" fmla="*/ 27 w 100"/>
                <a:gd name="T27" fmla="*/ 60 h 133"/>
                <a:gd name="T28" fmla="*/ 50 w 100"/>
                <a:gd name="T29" fmla="*/ 60 h 133"/>
                <a:gd name="T30" fmla="*/ 71 w 100"/>
                <a:gd name="T31" fmla="*/ 40 h 133"/>
                <a:gd name="T32" fmla="*/ 48 w 100"/>
                <a:gd name="T33" fmla="*/ 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" h="133">
                  <a:moveTo>
                    <a:pt x="97" y="40"/>
                  </a:moveTo>
                  <a:cubicBezTo>
                    <a:pt x="97" y="55"/>
                    <a:pt x="90" y="72"/>
                    <a:pt x="66" y="78"/>
                  </a:cubicBezTo>
                  <a:lnTo>
                    <a:pt x="100" y="133"/>
                  </a:lnTo>
                  <a:lnTo>
                    <a:pt x="67" y="133"/>
                  </a:lnTo>
                  <a:lnTo>
                    <a:pt x="35" y="80"/>
                  </a:lnTo>
                  <a:lnTo>
                    <a:pt x="27" y="80"/>
                  </a:lnTo>
                  <a:lnTo>
                    <a:pt x="27" y="133"/>
                  </a:lnTo>
                  <a:lnTo>
                    <a:pt x="0" y="133"/>
                  </a:lnTo>
                  <a:lnTo>
                    <a:pt x="0" y="0"/>
                  </a:lnTo>
                  <a:lnTo>
                    <a:pt x="48" y="0"/>
                  </a:lnTo>
                  <a:cubicBezTo>
                    <a:pt x="81" y="0"/>
                    <a:pt x="97" y="18"/>
                    <a:pt x="97" y="40"/>
                  </a:cubicBezTo>
                  <a:close/>
                  <a:moveTo>
                    <a:pt x="48" y="21"/>
                  </a:moveTo>
                  <a:lnTo>
                    <a:pt x="27" y="21"/>
                  </a:lnTo>
                  <a:lnTo>
                    <a:pt x="27" y="60"/>
                  </a:lnTo>
                  <a:lnTo>
                    <a:pt x="50" y="60"/>
                  </a:lnTo>
                  <a:cubicBezTo>
                    <a:pt x="63" y="60"/>
                    <a:pt x="71" y="52"/>
                    <a:pt x="71" y="40"/>
                  </a:cubicBezTo>
                  <a:cubicBezTo>
                    <a:pt x="70" y="28"/>
                    <a:pt x="62" y="21"/>
                    <a:pt x="48" y="2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362">
              <a:extLst>
                <a:ext uri="{FF2B5EF4-FFF2-40B4-BE49-F238E27FC236}">
                  <a16:creationId xmlns:a16="http://schemas.microsoft.com/office/drawing/2014/main" id="{2C778D0A-B9AA-4207-93A7-F452985BB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10801" y="-906463"/>
              <a:ext cx="47625" cy="66675"/>
            </a:xfrm>
            <a:custGeom>
              <a:avLst/>
              <a:gdLst>
                <a:gd name="T0" fmla="*/ 96 w 96"/>
                <a:gd name="T1" fmla="*/ 98 h 138"/>
                <a:gd name="T2" fmla="*/ 49 w 96"/>
                <a:gd name="T3" fmla="*/ 138 h 138"/>
                <a:gd name="T4" fmla="*/ 0 w 96"/>
                <a:gd name="T5" fmla="*/ 99 h 138"/>
                <a:gd name="T6" fmla="*/ 29 w 96"/>
                <a:gd name="T7" fmla="*/ 99 h 138"/>
                <a:gd name="T8" fmla="*/ 49 w 96"/>
                <a:gd name="T9" fmla="*/ 116 h 138"/>
                <a:gd name="T10" fmla="*/ 69 w 96"/>
                <a:gd name="T11" fmla="*/ 99 h 138"/>
                <a:gd name="T12" fmla="*/ 0 w 96"/>
                <a:gd name="T13" fmla="*/ 40 h 138"/>
                <a:gd name="T14" fmla="*/ 47 w 96"/>
                <a:gd name="T15" fmla="*/ 0 h 138"/>
                <a:gd name="T16" fmla="*/ 95 w 96"/>
                <a:gd name="T17" fmla="*/ 39 h 138"/>
                <a:gd name="T18" fmla="*/ 65 w 96"/>
                <a:gd name="T19" fmla="*/ 39 h 138"/>
                <a:gd name="T20" fmla="*/ 46 w 96"/>
                <a:gd name="T21" fmla="*/ 23 h 138"/>
                <a:gd name="T22" fmla="*/ 27 w 96"/>
                <a:gd name="T23" fmla="*/ 39 h 138"/>
                <a:gd name="T24" fmla="*/ 96 w 96"/>
                <a:gd name="T25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38">
                  <a:moveTo>
                    <a:pt x="96" y="98"/>
                  </a:moveTo>
                  <a:cubicBezTo>
                    <a:pt x="96" y="119"/>
                    <a:pt x="79" y="138"/>
                    <a:pt x="49" y="138"/>
                  </a:cubicBezTo>
                  <a:cubicBezTo>
                    <a:pt x="20" y="138"/>
                    <a:pt x="0" y="124"/>
                    <a:pt x="0" y="99"/>
                  </a:cubicBezTo>
                  <a:lnTo>
                    <a:pt x="29" y="99"/>
                  </a:lnTo>
                  <a:cubicBezTo>
                    <a:pt x="30" y="110"/>
                    <a:pt x="36" y="116"/>
                    <a:pt x="49" y="116"/>
                  </a:cubicBezTo>
                  <a:cubicBezTo>
                    <a:pt x="61" y="116"/>
                    <a:pt x="69" y="109"/>
                    <a:pt x="69" y="99"/>
                  </a:cubicBezTo>
                  <a:cubicBezTo>
                    <a:pt x="69" y="69"/>
                    <a:pt x="0" y="89"/>
                    <a:pt x="0" y="40"/>
                  </a:cubicBezTo>
                  <a:cubicBezTo>
                    <a:pt x="0" y="15"/>
                    <a:pt x="20" y="0"/>
                    <a:pt x="47" y="0"/>
                  </a:cubicBezTo>
                  <a:cubicBezTo>
                    <a:pt x="74" y="0"/>
                    <a:pt x="94" y="11"/>
                    <a:pt x="95" y="39"/>
                  </a:cubicBezTo>
                  <a:lnTo>
                    <a:pt x="65" y="39"/>
                  </a:lnTo>
                  <a:cubicBezTo>
                    <a:pt x="64" y="29"/>
                    <a:pt x="57" y="23"/>
                    <a:pt x="46" y="23"/>
                  </a:cubicBezTo>
                  <a:cubicBezTo>
                    <a:pt x="36" y="23"/>
                    <a:pt x="27" y="28"/>
                    <a:pt x="27" y="39"/>
                  </a:cubicBezTo>
                  <a:cubicBezTo>
                    <a:pt x="29" y="70"/>
                    <a:pt x="96" y="49"/>
                    <a:pt x="96" y="98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363">
              <a:extLst>
                <a:ext uri="{FF2B5EF4-FFF2-40B4-BE49-F238E27FC236}">
                  <a16:creationId xmlns:a16="http://schemas.microsoft.com/office/drawing/2014/main" id="{F7DBAF84-54FE-4060-9283-2E10C7EEAA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44000" y="-930275"/>
              <a:ext cx="387350" cy="346075"/>
            </a:xfrm>
            <a:custGeom>
              <a:avLst/>
              <a:gdLst>
                <a:gd name="T0" fmla="*/ 672 w 790"/>
                <a:gd name="T1" fmla="*/ 524 h 708"/>
                <a:gd name="T2" fmla="*/ 672 w 790"/>
                <a:gd name="T3" fmla="*/ 325 h 708"/>
                <a:gd name="T4" fmla="*/ 538 w 790"/>
                <a:gd name="T5" fmla="*/ 198 h 708"/>
                <a:gd name="T6" fmla="*/ 401 w 790"/>
                <a:gd name="T7" fmla="*/ 277 h 708"/>
                <a:gd name="T8" fmla="*/ 441 w 790"/>
                <a:gd name="T9" fmla="*/ 313 h 708"/>
                <a:gd name="T10" fmla="*/ 480 w 790"/>
                <a:gd name="T11" fmla="*/ 272 h 708"/>
                <a:gd name="T12" fmla="*/ 537 w 790"/>
                <a:gd name="T13" fmla="*/ 225 h 708"/>
                <a:gd name="T14" fmla="*/ 607 w 790"/>
                <a:gd name="T15" fmla="*/ 340 h 708"/>
                <a:gd name="T16" fmla="*/ 607 w 790"/>
                <a:gd name="T17" fmla="*/ 370 h 708"/>
                <a:gd name="T18" fmla="*/ 388 w 790"/>
                <a:gd name="T19" fmla="*/ 492 h 708"/>
                <a:gd name="T20" fmla="*/ 488 w 790"/>
                <a:gd name="T21" fmla="*/ 582 h 708"/>
                <a:gd name="T22" fmla="*/ 606 w 790"/>
                <a:gd name="T23" fmla="*/ 523 h 708"/>
                <a:gd name="T24" fmla="*/ 607 w 790"/>
                <a:gd name="T25" fmla="*/ 523 h 708"/>
                <a:gd name="T26" fmla="*/ 670 w 790"/>
                <a:gd name="T27" fmla="*/ 582 h 708"/>
                <a:gd name="T28" fmla="*/ 711 w 790"/>
                <a:gd name="T29" fmla="*/ 579 h 708"/>
                <a:gd name="T30" fmla="*/ 697 w 790"/>
                <a:gd name="T31" fmla="*/ 594 h 708"/>
                <a:gd name="T32" fmla="*/ 400 w 790"/>
                <a:gd name="T33" fmla="*/ 708 h 708"/>
                <a:gd name="T34" fmla="*/ 0 w 790"/>
                <a:gd name="T35" fmla="*/ 468 h 708"/>
                <a:gd name="T36" fmla="*/ 103 w 790"/>
                <a:gd name="T37" fmla="*/ 277 h 708"/>
                <a:gd name="T38" fmla="*/ 103 w 790"/>
                <a:gd name="T39" fmla="*/ 482 h 708"/>
                <a:gd name="T40" fmla="*/ 328 w 790"/>
                <a:gd name="T41" fmla="*/ 482 h 708"/>
                <a:gd name="T42" fmla="*/ 328 w 790"/>
                <a:gd name="T43" fmla="*/ 257 h 708"/>
                <a:gd name="T44" fmla="*/ 253 w 790"/>
                <a:gd name="T45" fmla="*/ 257 h 708"/>
                <a:gd name="T46" fmla="*/ 253 w 790"/>
                <a:gd name="T47" fmla="*/ 407 h 708"/>
                <a:gd name="T48" fmla="*/ 178 w 790"/>
                <a:gd name="T49" fmla="*/ 407 h 708"/>
                <a:gd name="T50" fmla="*/ 178 w 790"/>
                <a:gd name="T51" fmla="*/ 257 h 708"/>
                <a:gd name="T52" fmla="*/ 125 w 790"/>
                <a:gd name="T53" fmla="*/ 257 h 708"/>
                <a:gd name="T54" fmla="*/ 313 w 790"/>
                <a:gd name="T55" fmla="*/ 125 h 708"/>
                <a:gd name="T56" fmla="*/ 313 w 790"/>
                <a:gd name="T57" fmla="*/ 207 h 708"/>
                <a:gd name="T58" fmla="*/ 313 w 790"/>
                <a:gd name="T59" fmla="*/ 207 h 708"/>
                <a:gd name="T60" fmla="*/ 388 w 790"/>
                <a:gd name="T61" fmla="*/ 207 h 708"/>
                <a:gd name="T62" fmla="*/ 388 w 790"/>
                <a:gd name="T63" fmla="*/ 188 h 708"/>
                <a:gd name="T64" fmla="*/ 332 w 790"/>
                <a:gd name="T65" fmla="*/ 188 h 708"/>
                <a:gd name="T66" fmla="*/ 332 w 790"/>
                <a:gd name="T67" fmla="*/ 0 h 708"/>
                <a:gd name="T68" fmla="*/ 407 w 790"/>
                <a:gd name="T69" fmla="*/ 0 h 708"/>
                <a:gd name="T70" fmla="*/ 407 w 790"/>
                <a:gd name="T71" fmla="*/ 89 h 708"/>
                <a:gd name="T72" fmla="*/ 518 w 790"/>
                <a:gd name="T73" fmla="*/ 72 h 708"/>
                <a:gd name="T74" fmla="*/ 790 w 790"/>
                <a:gd name="T75" fmla="*/ 355 h 708"/>
                <a:gd name="T76" fmla="*/ 726 w 790"/>
                <a:gd name="T77" fmla="*/ 560 h 708"/>
                <a:gd name="T78" fmla="*/ 707 w 790"/>
                <a:gd name="T79" fmla="*/ 562 h 708"/>
                <a:gd name="T80" fmla="*/ 672 w 790"/>
                <a:gd name="T81" fmla="*/ 524 h 708"/>
                <a:gd name="T82" fmla="*/ 518 w 790"/>
                <a:gd name="T83" fmla="*/ 549 h 708"/>
                <a:gd name="T84" fmla="*/ 607 w 790"/>
                <a:gd name="T85" fmla="*/ 444 h 708"/>
                <a:gd name="T86" fmla="*/ 607 w 790"/>
                <a:gd name="T87" fmla="*/ 397 h 708"/>
                <a:gd name="T88" fmla="*/ 462 w 790"/>
                <a:gd name="T89" fmla="*/ 479 h 708"/>
                <a:gd name="T90" fmla="*/ 518 w 790"/>
                <a:gd name="T91" fmla="*/ 549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90" h="708">
                  <a:moveTo>
                    <a:pt x="672" y="524"/>
                  </a:moveTo>
                  <a:lnTo>
                    <a:pt x="672" y="325"/>
                  </a:lnTo>
                  <a:cubicBezTo>
                    <a:pt x="672" y="250"/>
                    <a:pt x="651" y="198"/>
                    <a:pt x="538" y="198"/>
                  </a:cubicBezTo>
                  <a:cubicBezTo>
                    <a:pt x="481" y="198"/>
                    <a:pt x="401" y="224"/>
                    <a:pt x="401" y="277"/>
                  </a:cubicBezTo>
                  <a:cubicBezTo>
                    <a:pt x="401" y="298"/>
                    <a:pt x="418" y="313"/>
                    <a:pt x="441" y="313"/>
                  </a:cubicBezTo>
                  <a:cubicBezTo>
                    <a:pt x="455" y="313"/>
                    <a:pt x="480" y="304"/>
                    <a:pt x="480" y="272"/>
                  </a:cubicBezTo>
                  <a:cubicBezTo>
                    <a:pt x="480" y="247"/>
                    <a:pt x="486" y="225"/>
                    <a:pt x="537" y="225"/>
                  </a:cubicBezTo>
                  <a:cubicBezTo>
                    <a:pt x="607" y="225"/>
                    <a:pt x="607" y="284"/>
                    <a:pt x="607" y="340"/>
                  </a:cubicBezTo>
                  <a:lnTo>
                    <a:pt x="607" y="370"/>
                  </a:lnTo>
                  <a:cubicBezTo>
                    <a:pt x="545" y="375"/>
                    <a:pt x="388" y="375"/>
                    <a:pt x="388" y="492"/>
                  </a:cubicBezTo>
                  <a:cubicBezTo>
                    <a:pt x="388" y="544"/>
                    <a:pt x="431" y="582"/>
                    <a:pt x="488" y="582"/>
                  </a:cubicBezTo>
                  <a:cubicBezTo>
                    <a:pt x="545" y="582"/>
                    <a:pt x="581" y="559"/>
                    <a:pt x="606" y="523"/>
                  </a:cubicBezTo>
                  <a:lnTo>
                    <a:pt x="607" y="523"/>
                  </a:lnTo>
                  <a:cubicBezTo>
                    <a:pt x="607" y="558"/>
                    <a:pt x="621" y="582"/>
                    <a:pt x="670" y="582"/>
                  </a:cubicBezTo>
                  <a:cubicBezTo>
                    <a:pt x="680" y="582"/>
                    <a:pt x="690" y="582"/>
                    <a:pt x="711" y="579"/>
                  </a:cubicBezTo>
                  <a:lnTo>
                    <a:pt x="697" y="594"/>
                  </a:lnTo>
                  <a:cubicBezTo>
                    <a:pt x="635" y="660"/>
                    <a:pt x="538" y="708"/>
                    <a:pt x="400" y="708"/>
                  </a:cubicBezTo>
                  <a:cubicBezTo>
                    <a:pt x="150" y="708"/>
                    <a:pt x="0" y="582"/>
                    <a:pt x="0" y="468"/>
                  </a:cubicBezTo>
                  <a:cubicBezTo>
                    <a:pt x="0" y="414"/>
                    <a:pt x="28" y="350"/>
                    <a:pt x="103" y="277"/>
                  </a:cubicBezTo>
                  <a:lnTo>
                    <a:pt x="103" y="482"/>
                  </a:lnTo>
                  <a:lnTo>
                    <a:pt x="328" y="482"/>
                  </a:lnTo>
                  <a:lnTo>
                    <a:pt x="328" y="257"/>
                  </a:lnTo>
                  <a:lnTo>
                    <a:pt x="253" y="257"/>
                  </a:lnTo>
                  <a:lnTo>
                    <a:pt x="253" y="407"/>
                  </a:lnTo>
                  <a:lnTo>
                    <a:pt x="178" y="407"/>
                  </a:lnTo>
                  <a:lnTo>
                    <a:pt x="178" y="257"/>
                  </a:lnTo>
                  <a:lnTo>
                    <a:pt x="125" y="257"/>
                  </a:lnTo>
                  <a:cubicBezTo>
                    <a:pt x="188" y="200"/>
                    <a:pt x="252" y="157"/>
                    <a:pt x="313" y="125"/>
                  </a:cubicBezTo>
                  <a:lnTo>
                    <a:pt x="313" y="207"/>
                  </a:lnTo>
                  <a:lnTo>
                    <a:pt x="313" y="207"/>
                  </a:lnTo>
                  <a:lnTo>
                    <a:pt x="388" y="207"/>
                  </a:lnTo>
                  <a:lnTo>
                    <a:pt x="388" y="188"/>
                  </a:lnTo>
                  <a:lnTo>
                    <a:pt x="332" y="188"/>
                  </a:lnTo>
                  <a:lnTo>
                    <a:pt x="332" y="0"/>
                  </a:lnTo>
                  <a:lnTo>
                    <a:pt x="407" y="0"/>
                  </a:lnTo>
                  <a:lnTo>
                    <a:pt x="407" y="89"/>
                  </a:lnTo>
                  <a:cubicBezTo>
                    <a:pt x="446" y="78"/>
                    <a:pt x="483" y="72"/>
                    <a:pt x="518" y="72"/>
                  </a:cubicBezTo>
                  <a:cubicBezTo>
                    <a:pt x="682" y="72"/>
                    <a:pt x="790" y="200"/>
                    <a:pt x="790" y="355"/>
                  </a:cubicBezTo>
                  <a:cubicBezTo>
                    <a:pt x="790" y="423"/>
                    <a:pt x="771" y="498"/>
                    <a:pt x="726" y="560"/>
                  </a:cubicBezTo>
                  <a:cubicBezTo>
                    <a:pt x="712" y="562"/>
                    <a:pt x="710" y="562"/>
                    <a:pt x="707" y="562"/>
                  </a:cubicBezTo>
                  <a:cubicBezTo>
                    <a:pt x="681" y="562"/>
                    <a:pt x="672" y="552"/>
                    <a:pt x="672" y="524"/>
                  </a:cubicBezTo>
                  <a:close/>
                  <a:moveTo>
                    <a:pt x="518" y="549"/>
                  </a:moveTo>
                  <a:cubicBezTo>
                    <a:pt x="572" y="549"/>
                    <a:pt x="607" y="499"/>
                    <a:pt x="607" y="444"/>
                  </a:cubicBezTo>
                  <a:lnTo>
                    <a:pt x="607" y="397"/>
                  </a:lnTo>
                  <a:cubicBezTo>
                    <a:pt x="568" y="398"/>
                    <a:pt x="462" y="404"/>
                    <a:pt x="462" y="479"/>
                  </a:cubicBezTo>
                  <a:cubicBezTo>
                    <a:pt x="462" y="520"/>
                    <a:pt x="490" y="549"/>
                    <a:pt x="518" y="549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962128112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24837B80-A5EC-490A-A572-063DBB796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4732"/>
            <a:ext cx="10626754" cy="65289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2DC3B7A9-6BDA-4886-B813-C99FDC876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97C2D5-C685-4D9C-B137-F4ADF1B25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1694" y="6315868"/>
            <a:ext cx="6082506" cy="365125"/>
          </a:xfrm>
        </p:spPr>
        <p:txBody>
          <a:bodyPr/>
          <a:lstStyle/>
          <a:p>
            <a:r>
              <a:rPr lang="fr-FR"/>
              <a:t>Université d’Angers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DB6CEE-93B6-4914-BD35-986838A25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638" y="6315868"/>
            <a:ext cx="563562" cy="365125"/>
          </a:xfrm>
          <a:prstGeom prst="rect">
            <a:avLst/>
          </a:prstGeom>
        </p:spPr>
        <p:txBody>
          <a:bodyPr/>
          <a:lstStyle/>
          <a:p>
            <a:fld id="{299402C8-AAF6-430C-9C4F-B768B719CBA8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110697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r 9"/>
          <p:cNvGrpSpPr/>
          <p:nvPr/>
        </p:nvGrpSpPr>
        <p:grpSpPr>
          <a:xfrm>
            <a:off x="4171418" y="2545647"/>
            <a:ext cx="3862186" cy="1779082"/>
            <a:chOff x="2282825" y="2911475"/>
            <a:chExt cx="3267076" cy="1504950"/>
          </a:xfrm>
        </p:grpSpPr>
        <p:grpSp>
          <p:nvGrpSpPr>
            <p:cNvPr id="11" name="Grouper 10"/>
            <p:cNvGrpSpPr/>
            <p:nvPr/>
          </p:nvGrpSpPr>
          <p:grpSpPr>
            <a:xfrm>
              <a:off x="3778250" y="2911475"/>
              <a:ext cx="1506538" cy="1504950"/>
              <a:chOff x="3778250" y="2911475"/>
              <a:chExt cx="1506538" cy="1504950"/>
            </a:xfrm>
          </p:grpSpPr>
          <p:sp>
            <p:nvSpPr>
              <p:cNvPr id="17" name="Freeform 67"/>
              <p:cNvSpPr>
                <a:spLocks/>
              </p:cNvSpPr>
              <p:nvPr/>
            </p:nvSpPr>
            <p:spPr bwMode="auto">
              <a:xfrm>
                <a:off x="4541838" y="3576638"/>
                <a:ext cx="80963" cy="76200"/>
              </a:xfrm>
              <a:custGeom>
                <a:avLst/>
                <a:gdLst>
                  <a:gd name="T0" fmla="*/ 41 w 41"/>
                  <a:gd name="T1" fmla="*/ 19 h 38"/>
                  <a:gd name="T2" fmla="*/ 20 w 41"/>
                  <a:gd name="T3" fmla="*/ 0 h 38"/>
                  <a:gd name="T4" fmla="*/ 0 w 41"/>
                  <a:gd name="T5" fmla="*/ 0 h 38"/>
                  <a:gd name="T6" fmla="*/ 0 w 41"/>
                  <a:gd name="T7" fmla="*/ 38 h 38"/>
                  <a:gd name="T8" fmla="*/ 20 w 41"/>
                  <a:gd name="T9" fmla="*/ 38 h 38"/>
                  <a:gd name="T10" fmla="*/ 41 w 41"/>
                  <a:gd name="T11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" h="38">
                    <a:moveTo>
                      <a:pt x="41" y="19"/>
                    </a:moveTo>
                    <a:cubicBezTo>
                      <a:pt x="41" y="8"/>
                      <a:pt x="34" y="0"/>
                      <a:pt x="2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20" y="38"/>
                      <a:pt x="20" y="38"/>
                      <a:pt x="20" y="38"/>
                    </a:cubicBezTo>
                    <a:cubicBezTo>
                      <a:pt x="34" y="38"/>
                      <a:pt x="41" y="31"/>
                      <a:pt x="41" y="1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Freeform 68"/>
              <p:cNvSpPr>
                <a:spLocks noEditPoints="1"/>
              </p:cNvSpPr>
              <p:nvPr/>
            </p:nvSpPr>
            <p:spPr bwMode="auto">
              <a:xfrm>
                <a:off x="3778250" y="2911475"/>
                <a:ext cx="1506538" cy="1504950"/>
              </a:xfrm>
              <a:custGeom>
                <a:avLst/>
                <a:gdLst>
                  <a:gd name="T0" fmla="*/ 56 w 754"/>
                  <a:gd name="T1" fmla="*/ 275 h 753"/>
                  <a:gd name="T2" fmla="*/ 698 w 754"/>
                  <a:gd name="T3" fmla="*/ 478 h 753"/>
                  <a:gd name="T4" fmla="*/ 255 w 754"/>
                  <a:gd name="T5" fmla="*/ 431 h 753"/>
                  <a:gd name="T6" fmla="*/ 236 w 754"/>
                  <a:gd name="T7" fmla="*/ 354 h 753"/>
                  <a:gd name="T8" fmla="*/ 189 w 754"/>
                  <a:gd name="T9" fmla="*/ 431 h 753"/>
                  <a:gd name="T10" fmla="*/ 155 w 754"/>
                  <a:gd name="T11" fmla="*/ 431 h 753"/>
                  <a:gd name="T12" fmla="*/ 136 w 754"/>
                  <a:gd name="T13" fmla="*/ 319 h 753"/>
                  <a:gd name="T14" fmla="*/ 196 w 754"/>
                  <a:gd name="T15" fmla="*/ 407 h 753"/>
                  <a:gd name="T16" fmla="*/ 255 w 754"/>
                  <a:gd name="T17" fmla="*/ 319 h 753"/>
                  <a:gd name="T18" fmla="*/ 341 w 754"/>
                  <a:gd name="T19" fmla="*/ 333 h 753"/>
                  <a:gd name="T20" fmla="*/ 297 w 754"/>
                  <a:gd name="T21" fmla="*/ 367 h 753"/>
                  <a:gd name="T22" fmla="*/ 336 w 754"/>
                  <a:gd name="T23" fmla="*/ 381 h 753"/>
                  <a:gd name="T24" fmla="*/ 297 w 754"/>
                  <a:gd name="T25" fmla="*/ 417 h 753"/>
                  <a:gd name="T26" fmla="*/ 341 w 754"/>
                  <a:gd name="T27" fmla="*/ 431 h 753"/>
                  <a:gd name="T28" fmla="*/ 279 w 754"/>
                  <a:gd name="T29" fmla="*/ 319 h 753"/>
                  <a:gd name="T30" fmla="*/ 341 w 754"/>
                  <a:gd name="T31" fmla="*/ 333 h 753"/>
                  <a:gd name="T32" fmla="*/ 393 w 754"/>
                  <a:gd name="T33" fmla="*/ 386 h 753"/>
                  <a:gd name="T34" fmla="*/ 382 w 754"/>
                  <a:gd name="T35" fmla="*/ 431 h 753"/>
                  <a:gd name="T36" fmla="*/ 363 w 754"/>
                  <a:gd name="T37" fmla="*/ 319 h 753"/>
                  <a:gd name="T38" fmla="*/ 442 w 754"/>
                  <a:gd name="T39" fmla="*/ 352 h 753"/>
                  <a:gd name="T40" fmla="*/ 443 w 754"/>
                  <a:gd name="T41" fmla="*/ 431 h 753"/>
                  <a:gd name="T42" fmla="*/ 516 w 754"/>
                  <a:gd name="T43" fmla="*/ 416 h 753"/>
                  <a:gd name="T44" fmla="*/ 568 w 754"/>
                  <a:gd name="T45" fmla="*/ 399 h 753"/>
                  <a:gd name="T46" fmla="*/ 459 w 754"/>
                  <a:gd name="T47" fmla="*/ 375 h 753"/>
                  <a:gd name="T48" fmla="*/ 568 w 754"/>
                  <a:gd name="T49" fmla="*/ 351 h 753"/>
                  <a:gd name="T50" fmla="*/ 516 w 754"/>
                  <a:gd name="T51" fmla="*/ 334 h 753"/>
                  <a:gd name="T52" fmla="*/ 516 w 754"/>
                  <a:gd name="T53" fmla="*/ 416 h 753"/>
                  <a:gd name="T54" fmla="*/ 590 w 754"/>
                  <a:gd name="T55" fmla="*/ 431 h 753"/>
                  <a:gd name="T56" fmla="*/ 608 w 754"/>
                  <a:gd name="T57" fmla="*/ 319 h 753"/>
                  <a:gd name="T58" fmla="*/ 599 w 754"/>
                  <a:gd name="T59" fmla="*/ 307 h 753"/>
                  <a:gd name="T60" fmla="*/ 599 w 754"/>
                  <a:gd name="T61" fmla="*/ 283 h 753"/>
                  <a:gd name="T62" fmla="*/ 599 w 754"/>
                  <a:gd name="T63" fmla="*/ 307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54" h="753">
                    <a:moveTo>
                      <a:pt x="479" y="56"/>
                    </a:moveTo>
                    <a:cubicBezTo>
                      <a:pt x="302" y="0"/>
                      <a:pt x="112" y="98"/>
                      <a:pt x="56" y="275"/>
                    </a:cubicBezTo>
                    <a:cubicBezTo>
                      <a:pt x="0" y="452"/>
                      <a:pt x="99" y="641"/>
                      <a:pt x="276" y="697"/>
                    </a:cubicBezTo>
                    <a:cubicBezTo>
                      <a:pt x="452" y="753"/>
                      <a:pt x="642" y="655"/>
                      <a:pt x="698" y="478"/>
                    </a:cubicBezTo>
                    <a:cubicBezTo>
                      <a:pt x="754" y="301"/>
                      <a:pt x="656" y="112"/>
                      <a:pt x="479" y="56"/>
                    </a:cubicBezTo>
                    <a:close/>
                    <a:moveTo>
                      <a:pt x="255" y="431"/>
                    </a:moveTo>
                    <a:cubicBezTo>
                      <a:pt x="236" y="431"/>
                      <a:pt x="236" y="431"/>
                      <a:pt x="236" y="431"/>
                    </a:cubicBezTo>
                    <a:cubicBezTo>
                      <a:pt x="236" y="354"/>
                      <a:pt x="236" y="354"/>
                      <a:pt x="236" y="354"/>
                    </a:cubicBezTo>
                    <a:cubicBezTo>
                      <a:pt x="202" y="431"/>
                      <a:pt x="202" y="431"/>
                      <a:pt x="202" y="431"/>
                    </a:cubicBezTo>
                    <a:cubicBezTo>
                      <a:pt x="189" y="431"/>
                      <a:pt x="189" y="431"/>
                      <a:pt x="189" y="431"/>
                    </a:cubicBezTo>
                    <a:cubicBezTo>
                      <a:pt x="155" y="354"/>
                      <a:pt x="155" y="354"/>
                      <a:pt x="155" y="354"/>
                    </a:cubicBezTo>
                    <a:cubicBezTo>
                      <a:pt x="155" y="431"/>
                      <a:pt x="155" y="431"/>
                      <a:pt x="155" y="431"/>
                    </a:cubicBezTo>
                    <a:cubicBezTo>
                      <a:pt x="136" y="431"/>
                      <a:pt x="136" y="431"/>
                      <a:pt x="136" y="431"/>
                    </a:cubicBezTo>
                    <a:cubicBezTo>
                      <a:pt x="136" y="319"/>
                      <a:pt x="136" y="319"/>
                      <a:pt x="136" y="319"/>
                    </a:cubicBezTo>
                    <a:cubicBezTo>
                      <a:pt x="156" y="319"/>
                      <a:pt x="156" y="319"/>
                      <a:pt x="156" y="319"/>
                    </a:cubicBezTo>
                    <a:cubicBezTo>
                      <a:pt x="196" y="407"/>
                      <a:pt x="196" y="407"/>
                      <a:pt x="196" y="407"/>
                    </a:cubicBezTo>
                    <a:cubicBezTo>
                      <a:pt x="235" y="319"/>
                      <a:pt x="235" y="319"/>
                      <a:pt x="235" y="319"/>
                    </a:cubicBezTo>
                    <a:cubicBezTo>
                      <a:pt x="255" y="319"/>
                      <a:pt x="255" y="319"/>
                      <a:pt x="255" y="319"/>
                    </a:cubicBezTo>
                    <a:lnTo>
                      <a:pt x="255" y="431"/>
                    </a:lnTo>
                    <a:close/>
                    <a:moveTo>
                      <a:pt x="341" y="333"/>
                    </a:moveTo>
                    <a:cubicBezTo>
                      <a:pt x="297" y="333"/>
                      <a:pt x="297" y="333"/>
                      <a:pt x="297" y="333"/>
                    </a:cubicBezTo>
                    <a:cubicBezTo>
                      <a:pt x="297" y="367"/>
                      <a:pt x="297" y="367"/>
                      <a:pt x="297" y="367"/>
                    </a:cubicBezTo>
                    <a:cubicBezTo>
                      <a:pt x="336" y="367"/>
                      <a:pt x="336" y="367"/>
                      <a:pt x="336" y="367"/>
                    </a:cubicBezTo>
                    <a:cubicBezTo>
                      <a:pt x="336" y="381"/>
                      <a:pt x="336" y="381"/>
                      <a:pt x="336" y="381"/>
                    </a:cubicBezTo>
                    <a:cubicBezTo>
                      <a:pt x="297" y="381"/>
                      <a:pt x="297" y="381"/>
                      <a:pt x="297" y="381"/>
                    </a:cubicBezTo>
                    <a:cubicBezTo>
                      <a:pt x="297" y="417"/>
                      <a:pt x="297" y="417"/>
                      <a:pt x="297" y="417"/>
                    </a:cubicBezTo>
                    <a:cubicBezTo>
                      <a:pt x="341" y="417"/>
                      <a:pt x="341" y="417"/>
                      <a:pt x="341" y="417"/>
                    </a:cubicBezTo>
                    <a:cubicBezTo>
                      <a:pt x="341" y="431"/>
                      <a:pt x="341" y="431"/>
                      <a:pt x="341" y="431"/>
                    </a:cubicBezTo>
                    <a:cubicBezTo>
                      <a:pt x="279" y="431"/>
                      <a:pt x="279" y="431"/>
                      <a:pt x="279" y="431"/>
                    </a:cubicBezTo>
                    <a:cubicBezTo>
                      <a:pt x="279" y="319"/>
                      <a:pt x="279" y="319"/>
                      <a:pt x="279" y="319"/>
                    </a:cubicBezTo>
                    <a:cubicBezTo>
                      <a:pt x="341" y="319"/>
                      <a:pt x="341" y="319"/>
                      <a:pt x="341" y="319"/>
                    </a:cubicBezTo>
                    <a:lnTo>
                      <a:pt x="341" y="333"/>
                    </a:lnTo>
                    <a:close/>
                    <a:moveTo>
                      <a:pt x="421" y="431"/>
                    </a:moveTo>
                    <a:cubicBezTo>
                      <a:pt x="393" y="386"/>
                      <a:pt x="393" y="386"/>
                      <a:pt x="393" y="386"/>
                    </a:cubicBezTo>
                    <a:cubicBezTo>
                      <a:pt x="382" y="386"/>
                      <a:pt x="382" y="386"/>
                      <a:pt x="382" y="386"/>
                    </a:cubicBezTo>
                    <a:cubicBezTo>
                      <a:pt x="382" y="431"/>
                      <a:pt x="382" y="431"/>
                      <a:pt x="382" y="431"/>
                    </a:cubicBezTo>
                    <a:cubicBezTo>
                      <a:pt x="363" y="431"/>
                      <a:pt x="363" y="431"/>
                      <a:pt x="363" y="431"/>
                    </a:cubicBezTo>
                    <a:cubicBezTo>
                      <a:pt x="363" y="319"/>
                      <a:pt x="363" y="319"/>
                      <a:pt x="363" y="319"/>
                    </a:cubicBezTo>
                    <a:cubicBezTo>
                      <a:pt x="402" y="319"/>
                      <a:pt x="402" y="319"/>
                      <a:pt x="402" y="319"/>
                    </a:cubicBezTo>
                    <a:cubicBezTo>
                      <a:pt x="428" y="319"/>
                      <a:pt x="442" y="334"/>
                      <a:pt x="442" y="352"/>
                    </a:cubicBezTo>
                    <a:cubicBezTo>
                      <a:pt x="442" y="366"/>
                      <a:pt x="434" y="381"/>
                      <a:pt x="414" y="385"/>
                    </a:cubicBezTo>
                    <a:cubicBezTo>
                      <a:pt x="443" y="431"/>
                      <a:pt x="443" y="431"/>
                      <a:pt x="443" y="431"/>
                    </a:cubicBezTo>
                    <a:lnTo>
                      <a:pt x="421" y="431"/>
                    </a:lnTo>
                    <a:close/>
                    <a:moveTo>
                      <a:pt x="516" y="416"/>
                    </a:moveTo>
                    <a:cubicBezTo>
                      <a:pt x="530" y="416"/>
                      <a:pt x="540" y="410"/>
                      <a:pt x="546" y="399"/>
                    </a:cubicBezTo>
                    <a:cubicBezTo>
                      <a:pt x="568" y="399"/>
                      <a:pt x="568" y="399"/>
                      <a:pt x="568" y="399"/>
                    </a:cubicBezTo>
                    <a:cubicBezTo>
                      <a:pt x="560" y="421"/>
                      <a:pt x="540" y="432"/>
                      <a:pt x="516" y="432"/>
                    </a:cubicBezTo>
                    <a:cubicBezTo>
                      <a:pt x="485" y="432"/>
                      <a:pt x="459" y="409"/>
                      <a:pt x="459" y="375"/>
                    </a:cubicBezTo>
                    <a:cubicBezTo>
                      <a:pt x="459" y="341"/>
                      <a:pt x="485" y="318"/>
                      <a:pt x="516" y="318"/>
                    </a:cubicBezTo>
                    <a:cubicBezTo>
                      <a:pt x="540" y="318"/>
                      <a:pt x="560" y="329"/>
                      <a:pt x="568" y="351"/>
                    </a:cubicBezTo>
                    <a:cubicBezTo>
                      <a:pt x="546" y="351"/>
                      <a:pt x="546" y="351"/>
                      <a:pt x="546" y="351"/>
                    </a:cubicBezTo>
                    <a:cubicBezTo>
                      <a:pt x="540" y="340"/>
                      <a:pt x="530" y="334"/>
                      <a:pt x="516" y="334"/>
                    </a:cubicBezTo>
                    <a:cubicBezTo>
                      <a:pt x="494" y="334"/>
                      <a:pt x="478" y="350"/>
                      <a:pt x="478" y="375"/>
                    </a:cubicBezTo>
                    <a:cubicBezTo>
                      <a:pt x="478" y="400"/>
                      <a:pt x="494" y="416"/>
                      <a:pt x="516" y="416"/>
                    </a:cubicBezTo>
                    <a:close/>
                    <a:moveTo>
                      <a:pt x="608" y="431"/>
                    </a:moveTo>
                    <a:cubicBezTo>
                      <a:pt x="590" y="431"/>
                      <a:pt x="590" y="431"/>
                      <a:pt x="590" y="431"/>
                    </a:cubicBezTo>
                    <a:cubicBezTo>
                      <a:pt x="590" y="319"/>
                      <a:pt x="590" y="319"/>
                      <a:pt x="590" y="319"/>
                    </a:cubicBezTo>
                    <a:cubicBezTo>
                      <a:pt x="608" y="319"/>
                      <a:pt x="608" y="319"/>
                      <a:pt x="608" y="319"/>
                    </a:cubicBezTo>
                    <a:lnTo>
                      <a:pt x="608" y="431"/>
                    </a:lnTo>
                    <a:close/>
                    <a:moveTo>
                      <a:pt x="599" y="307"/>
                    </a:moveTo>
                    <a:cubicBezTo>
                      <a:pt x="592" y="307"/>
                      <a:pt x="587" y="302"/>
                      <a:pt x="587" y="295"/>
                    </a:cubicBezTo>
                    <a:cubicBezTo>
                      <a:pt x="587" y="289"/>
                      <a:pt x="592" y="283"/>
                      <a:pt x="599" y="283"/>
                    </a:cubicBezTo>
                    <a:cubicBezTo>
                      <a:pt x="605" y="283"/>
                      <a:pt x="611" y="289"/>
                      <a:pt x="611" y="295"/>
                    </a:cubicBezTo>
                    <a:cubicBezTo>
                      <a:pt x="611" y="302"/>
                      <a:pt x="605" y="307"/>
                      <a:pt x="599" y="30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2" name="Freeform 69"/>
            <p:cNvSpPr>
              <a:spLocks noEditPoints="1"/>
            </p:cNvSpPr>
            <p:nvPr/>
          </p:nvSpPr>
          <p:spPr bwMode="auto">
            <a:xfrm>
              <a:off x="2282825" y="2911475"/>
              <a:ext cx="1506538" cy="1504950"/>
            </a:xfrm>
            <a:custGeom>
              <a:avLst/>
              <a:gdLst>
                <a:gd name="T0" fmla="*/ 276 w 754"/>
                <a:gd name="T1" fmla="*/ 697 h 753"/>
                <a:gd name="T2" fmla="*/ 56 w 754"/>
                <a:gd name="T3" fmla="*/ 275 h 753"/>
                <a:gd name="T4" fmla="*/ 479 w 754"/>
                <a:gd name="T5" fmla="*/ 56 h 753"/>
                <a:gd name="T6" fmla="*/ 698 w 754"/>
                <a:gd name="T7" fmla="*/ 478 h 753"/>
                <a:gd name="T8" fmla="*/ 276 w 754"/>
                <a:gd name="T9" fmla="*/ 697 h 753"/>
                <a:gd name="T10" fmla="*/ 472 w 754"/>
                <a:gd name="T11" fmla="*/ 75 h 753"/>
                <a:gd name="T12" fmla="*/ 76 w 754"/>
                <a:gd name="T13" fmla="*/ 281 h 753"/>
                <a:gd name="T14" fmla="*/ 282 w 754"/>
                <a:gd name="T15" fmla="*/ 678 h 753"/>
                <a:gd name="T16" fmla="*/ 678 w 754"/>
                <a:gd name="T17" fmla="*/ 472 h 753"/>
                <a:gd name="T18" fmla="*/ 472 w 754"/>
                <a:gd name="T19" fmla="*/ 75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4" h="753">
                  <a:moveTo>
                    <a:pt x="276" y="697"/>
                  </a:moveTo>
                  <a:cubicBezTo>
                    <a:pt x="99" y="641"/>
                    <a:pt x="0" y="452"/>
                    <a:pt x="56" y="275"/>
                  </a:cubicBezTo>
                  <a:cubicBezTo>
                    <a:pt x="112" y="98"/>
                    <a:pt x="302" y="0"/>
                    <a:pt x="479" y="56"/>
                  </a:cubicBezTo>
                  <a:cubicBezTo>
                    <a:pt x="655" y="112"/>
                    <a:pt x="754" y="301"/>
                    <a:pt x="698" y="478"/>
                  </a:cubicBezTo>
                  <a:cubicBezTo>
                    <a:pt x="642" y="655"/>
                    <a:pt x="452" y="753"/>
                    <a:pt x="276" y="697"/>
                  </a:cubicBezTo>
                  <a:close/>
                  <a:moveTo>
                    <a:pt x="472" y="75"/>
                  </a:moveTo>
                  <a:cubicBezTo>
                    <a:pt x="306" y="23"/>
                    <a:pt x="128" y="115"/>
                    <a:pt x="76" y="281"/>
                  </a:cubicBezTo>
                  <a:cubicBezTo>
                    <a:pt x="23" y="447"/>
                    <a:pt x="116" y="625"/>
                    <a:pt x="282" y="678"/>
                  </a:cubicBezTo>
                  <a:cubicBezTo>
                    <a:pt x="448" y="730"/>
                    <a:pt x="626" y="638"/>
                    <a:pt x="678" y="472"/>
                  </a:cubicBezTo>
                  <a:cubicBezTo>
                    <a:pt x="731" y="306"/>
                    <a:pt x="638" y="128"/>
                    <a:pt x="472" y="75"/>
                  </a:cubicBezTo>
                  <a:close/>
                </a:path>
              </a:pathLst>
            </a:custGeom>
            <a:solidFill>
              <a:srgbClr val="A7358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70"/>
            <p:cNvSpPr>
              <a:spLocks noEditPoints="1"/>
            </p:cNvSpPr>
            <p:nvPr/>
          </p:nvSpPr>
          <p:spPr bwMode="auto">
            <a:xfrm>
              <a:off x="2719388" y="3267075"/>
              <a:ext cx="808038" cy="633413"/>
            </a:xfrm>
            <a:custGeom>
              <a:avLst/>
              <a:gdLst>
                <a:gd name="T0" fmla="*/ 131 w 404"/>
                <a:gd name="T1" fmla="*/ 300 h 317"/>
                <a:gd name="T2" fmla="*/ 64 w 404"/>
                <a:gd name="T3" fmla="*/ 208 h 317"/>
                <a:gd name="T4" fmla="*/ 76 w 404"/>
                <a:gd name="T5" fmla="*/ 197 h 317"/>
                <a:gd name="T6" fmla="*/ 87 w 404"/>
                <a:gd name="T7" fmla="*/ 208 h 317"/>
                <a:gd name="T8" fmla="*/ 138 w 404"/>
                <a:gd name="T9" fmla="*/ 278 h 317"/>
                <a:gd name="T10" fmla="*/ 220 w 404"/>
                <a:gd name="T11" fmla="*/ 250 h 317"/>
                <a:gd name="T12" fmla="*/ 236 w 404"/>
                <a:gd name="T13" fmla="*/ 247 h 317"/>
                <a:gd name="T14" fmla="*/ 239 w 404"/>
                <a:gd name="T15" fmla="*/ 263 h 317"/>
                <a:gd name="T16" fmla="*/ 131 w 404"/>
                <a:gd name="T17" fmla="*/ 300 h 317"/>
                <a:gd name="T18" fmla="*/ 253 w 404"/>
                <a:gd name="T19" fmla="*/ 157 h 317"/>
                <a:gd name="T20" fmla="*/ 246 w 404"/>
                <a:gd name="T21" fmla="*/ 143 h 317"/>
                <a:gd name="T22" fmla="*/ 289 w 404"/>
                <a:gd name="T23" fmla="*/ 88 h 317"/>
                <a:gd name="T24" fmla="*/ 345 w 404"/>
                <a:gd name="T25" fmla="*/ 84 h 317"/>
                <a:gd name="T26" fmla="*/ 389 w 404"/>
                <a:gd name="T27" fmla="*/ 119 h 317"/>
                <a:gd name="T28" fmla="*/ 392 w 404"/>
                <a:gd name="T29" fmla="*/ 188 h 317"/>
                <a:gd name="T30" fmla="*/ 377 w 404"/>
                <a:gd name="T31" fmla="*/ 196 h 317"/>
                <a:gd name="T32" fmla="*/ 370 w 404"/>
                <a:gd name="T33" fmla="*/ 181 h 317"/>
                <a:gd name="T34" fmla="*/ 368 w 404"/>
                <a:gd name="T35" fmla="*/ 129 h 317"/>
                <a:gd name="T36" fmla="*/ 338 w 404"/>
                <a:gd name="T37" fmla="*/ 106 h 317"/>
                <a:gd name="T38" fmla="*/ 300 w 404"/>
                <a:gd name="T39" fmla="*/ 108 h 317"/>
                <a:gd name="T40" fmla="*/ 268 w 404"/>
                <a:gd name="T41" fmla="*/ 149 h 317"/>
                <a:gd name="T42" fmla="*/ 253 w 404"/>
                <a:gd name="T43" fmla="*/ 157 h 317"/>
                <a:gd name="T44" fmla="*/ 253 w 404"/>
                <a:gd name="T45" fmla="*/ 157 h 317"/>
                <a:gd name="T46" fmla="*/ 10 w 404"/>
                <a:gd name="T47" fmla="*/ 80 h 317"/>
                <a:gd name="T48" fmla="*/ 2 w 404"/>
                <a:gd name="T49" fmla="*/ 66 h 317"/>
                <a:gd name="T50" fmla="*/ 45 w 404"/>
                <a:gd name="T51" fmla="*/ 10 h 317"/>
                <a:gd name="T52" fmla="*/ 101 w 404"/>
                <a:gd name="T53" fmla="*/ 7 h 317"/>
                <a:gd name="T54" fmla="*/ 145 w 404"/>
                <a:gd name="T55" fmla="*/ 42 h 317"/>
                <a:gd name="T56" fmla="*/ 148 w 404"/>
                <a:gd name="T57" fmla="*/ 111 h 317"/>
                <a:gd name="T58" fmla="*/ 133 w 404"/>
                <a:gd name="T59" fmla="*/ 119 h 317"/>
                <a:gd name="T60" fmla="*/ 126 w 404"/>
                <a:gd name="T61" fmla="*/ 104 h 317"/>
                <a:gd name="T62" fmla="*/ 124 w 404"/>
                <a:gd name="T63" fmla="*/ 52 h 317"/>
                <a:gd name="T64" fmla="*/ 94 w 404"/>
                <a:gd name="T65" fmla="*/ 29 h 317"/>
                <a:gd name="T66" fmla="*/ 56 w 404"/>
                <a:gd name="T67" fmla="*/ 31 h 317"/>
                <a:gd name="T68" fmla="*/ 24 w 404"/>
                <a:gd name="T69" fmla="*/ 72 h 317"/>
                <a:gd name="T70" fmla="*/ 10 w 404"/>
                <a:gd name="T71" fmla="*/ 80 h 317"/>
                <a:gd name="T72" fmla="*/ 10 w 404"/>
                <a:gd name="T73" fmla="*/ 8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04" h="317">
                  <a:moveTo>
                    <a:pt x="131" y="300"/>
                  </a:moveTo>
                  <a:cubicBezTo>
                    <a:pt x="76" y="282"/>
                    <a:pt x="63" y="232"/>
                    <a:pt x="64" y="208"/>
                  </a:cubicBezTo>
                  <a:cubicBezTo>
                    <a:pt x="64" y="201"/>
                    <a:pt x="70" y="196"/>
                    <a:pt x="76" y="197"/>
                  </a:cubicBezTo>
                  <a:cubicBezTo>
                    <a:pt x="82" y="197"/>
                    <a:pt x="87" y="202"/>
                    <a:pt x="87" y="208"/>
                  </a:cubicBezTo>
                  <a:cubicBezTo>
                    <a:pt x="87" y="211"/>
                    <a:pt x="86" y="261"/>
                    <a:pt x="138" y="278"/>
                  </a:cubicBezTo>
                  <a:cubicBezTo>
                    <a:pt x="189" y="294"/>
                    <a:pt x="218" y="252"/>
                    <a:pt x="220" y="250"/>
                  </a:cubicBezTo>
                  <a:cubicBezTo>
                    <a:pt x="223" y="245"/>
                    <a:pt x="230" y="243"/>
                    <a:pt x="236" y="247"/>
                  </a:cubicBezTo>
                  <a:cubicBezTo>
                    <a:pt x="241" y="250"/>
                    <a:pt x="242" y="257"/>
                    <a:pt x="239" y="263"/>
                  </a:cubicBezTo>
                  <a:cubicBezTo>
                    <a:pt x="225" y="283"/>
                    <a:pt x="185" y="317"/>
                    <a:pt x="131" y="300"/>
                  </a:cubicBezTo>
                  <a:close/>
                  <a:moveTo>
                    <a:pt x="253" y="157"/>
                  </a:moveTo>
                  <a:cubicBezTo>
                    <a:pt x="247" y="155"/>
                    <a:pt x="244" y="149"/>
                    <a:pt x="246" y="143"/>
                  </a:cubicBezTo>
                  <a:cubicBezTo>
                    <a:pt x="246" y="141"/>
                    <a:pt x="258" y="104"/>
                    <a:pt x="289" y="88"/>
                  </a:cubicBezTo>
                  <a:cubicBezTo>
                    <a:pt x="306" y="79"/>
                    <a:pt x="325" y="78"/>
                    <a:pt x="345" y="84"/>
                  </a:cubicBezTo>
                  <a:cubicBezTo>
                    <a:pt x="365" y="90"/>
                    <a:pt x="380" y="102"/>
                    <a:pt x="389" y="119"/>
                  </a:cubicBezTo>
                  <a:cubicBezTo>
                    <a:pt x="404" y="150"/>
                    <a:pt x="392" y="187"/>
                    <a:pt x="392" y="188"/>
                  </a:cubicBezTo>
                  <a:cubicBezTo>
                    <a:pt x="390" y="194"/>
                    <a:pt x="383" y="198"/>
                    <a:pt x="377" y="196"/>
                  </a:cubicBezTo>
                  <a:cubicBezTo>
                    <a:pt x="371" y="194"/>
                    <a:pt x="368" y="187"/>
                    <a:pt x="370" y="181"/>
                  </a:cubicBezTo>
                  <a:cubicBezTo>
                    <a:pt x="370" y="181"/>
                    <a:pt x="379" y="152"/>
                    <a:pt x="368" y="129"/>
                  </a:cubicBezTo>
                  <a:cubicBezTo>
                    <a:pt x="362" y="118"/>
                    <a:pt x="352" y="111"/>
                    <a:pt x="338" y="106"/>
                  </a:cubicBezTo>
                  <a:cubicBezTo>
                    <a:pt x="323" y="101"/>
                    <a:pt x="311" y="102"/>
                    <a:pt x="300" y="108"/>
                  </a:cubicBezTo>
                  <a:cubicBezTo>
                    <a:pt x="277" y="120"/>
                    <a:pt x="268" y="149"/>
                    <a:pt x="268" y="149"/>
                  </a:cubicBezTo>
                  <a:cubicBezTo>
                    <a:pt x="266" y="156"/>
                    <a:pt x="260" y="159"/>
                    <a:pt x="253" y="157"/>
                  </a:cubicBezTo>
                  <a:cubicBezTo>
                    <a:pt x="253" y="157"/>
                    <a:pt x="253" y="157"/>
                    <a:pt x="253" y="157"/>
                  </a:cubicBezTo>
                  <a:close/>
                  <a:moveTo>
                    <a:pt x="10" y="80"/>
                  </a:moveTo>
                  <a:cubicBezTo>
                    <a:pt x="4" y="78"/>
                    <a:pt x="0" y="72"/>
                    <a:pt x="2" y="66"/>
                  </a:cubicBezTo>
                  <a:cubicBezTo>
                    <a:pt x="3" y="64"/>
                    <a:pt x="14" y="27"/>
                    <a:pt x="45" y="10"/>
                  </a:cubicBezTo>
                  <a:cubicBezTo>
                    <a:pt x="62" y="2"/>
                    <a:pt x="81" y="0"/>
                    <a:pt x="101" y="7"/>
                  </a:cubicBezTo>
                  <a:cubicBezTo>
                    <a:pt x="122" y="13"/>
                    <a:pt x="136" y="25"/>
                    <a:pt x="145" y="42"/>
                  </a:cubicBezTo>
                  <a:cubicBezTo>
                    <a:pt x="161" y="73"/>
                    <a:pt x="149" y="110"/>
                    <a:pt x="148" y="111"/>
                  </a:cubicBezTo>
                  <a:cubicBezTo>
                    <a:pt x="146" y="117"/>
                    <a:pt x="139" y="121"/>
                    <a:pt x="133" y="119"/>
                  </a:cubicBezTo>
                  <a:cubicBezTo>
                    <a:pt x="127" y="116"/>
                    <a:pt x="124" y="110"/>
                    <a:pt x="126" y="104"/>
                  </a:cubicBezTo>
                  <a:cubicBezTo>
                    <a:pt x="126" y="104"/>
                    <a:pt x="136" y="75"/>
                    <a:pt x="124" y="52"/>
                  </a:cubicBezTo>
                  <a:cubicBezTo>
                    <a:pt x="119" y="41"/>
                    <a:pt x="109" y="33"/>
                    <a:pt x="94" y="29"/>
                  </a:cubicBezTo>
                  <a:cubicBezTo>
                    <a:pt x="80" y="24"/>
                    <a:pt x="67" y="25"/>
                    <a:pt x="56" y="31"/>
                  </a:cubicBezTo>
                  <a:cubicBezTo>
                    <a:pt x="34" y="43"/>
                    <a:pt x="24" y="72"/>
                    <a:pt x="24" y="72"/>
                  </a:cubicBezTo>
                  <a:cubicBezTo>
                    <a:pt x="22" y="78"/>
                    <a:pt x="16" y="82"/>
                    <a:pt x="10" y="80"/>
                  </a:cubicBezTo>
                  <a:cubicBezTo>
                    <a:pt x="10" y="80"/>
                    <a:pt x="10" y="80"/>
                    <a:pt x="10" y="80"/>
                  </a:cubicBezTo>
                  <a:close/>
                </a:path>
              </a:pathLst>
            </a:custGeom>
            <a:solidFill>
              <a:srgbClr val="A7358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85"/>
            <p:cNvSpPr>
              <a:spLocks noEditPoints="1"/>
            </p:cNvSpPr>
            <p:nvPr/>
          </p:nvSpPr>
          <p:spPr bwMode="auto">
            <a:xfrm>
              <a:off x="5402263" y="3009900"/>
              <a:ext cx="147638" cy="1122363"/>
            </a:xfrm>
            <a:custGeom>
              <a:avLst/>
              <a:gdLst>
                <a:gd name="T0" fmla="*/ 0 w 74"/>
                <a:gd name="T1" fmla="*/ 525 h 562"/>
                <a:gd name="T2" fmla="*/ 37 w 74"/>
                <a:gd name="T3" fmla="*/ 489 h 562"/>
                <a:gd name="T4" fmla="*/ 74 w 74"/>
                <a:gd name="T5" fmla="*/ 525 h 562"/>
                <a:gd name="T6" fmla="*/ 37 w 74"/>
                <a:gd name="T7" fmla="*/ 562 h 562"/>
                <a:gd name="T8" fmla="*/ 0 w 74"/>
                <a:gd name="T9" fmla="*/ 525 h 562"/>
                <a:gd name="T10" fmla="*/ 62 w 74"/>
                <a:gd name="T11" fmla="*/ 0 h 562"/>
                <a:gd name="T12" fmla="*/ 56 w 74"/>
                <a:gd name="T13" fmla="*/ 415 h 562"/>
                <a:gd name="T14" fmla="*/ 15 w 74"/>
                <a:gd name="T15" fmla="*/ 415 h 562"/>
                <a:gd name="T16" fmla="*/ 9 w 74"/>
                <a:gd name="T17" fmla="*/ 0 h 562"/>
                <a:gd name="T18" fmla="*/ 62 w 74"/>
                <a:gd name="T19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562">
                  <a:moveTo>
                    <a:pt x="0" y="525"/>
                  </a:moveTo>
                  <a:cubicBezTo>
                    <a:pt x="0" y="505"/>
                    <a:pt x="17" y="489"/>
                    <a:pt x="37" y="489"/>
                  </a:cubicBezTo>
                  <a:cubicBezTo>
                    <a:pt x="58" y="489"/>
                    <a:pt x="74" y="505"/>
                    <a:pt x="74" y="525"/>
                  </a:cubicBezTo>
                  <a:cubicBezTo>
                    <a:pt x="74" y="546"/>
                    <a:pt x="58" y="562"/>
                    <a:pt x="37" y="562"/>
                  </a:cubicBezTo>
                  <a:cubicBezTo>
                    <a:pt x="17" y="562"/>
                    <a:pt x="0" y="546"/>
                    <a:pt x="0" y="525"/>
                  </a:cubicBezTo>
                  <a:close/>
                  <a:moveTo>
                    <a:pt x="62" y="0"/>
                  </a:moveTo>
                  <a:cubicBezTo>
                    <a:pt x="56" y="415"/>
                    <a:pt x="56" y="415"/>
                    <a:pt x="56" y="415"/>
                  </a:cubicBezTo>
                  <a:cubicBezTo>
                    <a:pt x="15" y="415"/>
                    <a:pt x="15" y="415"/>
                    <a:pt x="15" y="415"/>
                  </a:cubicBezTo>
                  <a:cubicBezTo>
                    <a:pt x="9" y="0"/>
                    <a:pt x="9" y="0"/>
                    <a:pt x="9" y="0"/>
                  </a:cubicBezTo>
                  <a:lnTo>
                    <a:pt x="62" y="0"/>
                  </a:lnTo>
                  <a:close/>
                </a:path>
              </a:pathLst>
            </a:custGeom>
            <a:solidFill>
              <a:srgbClr val="A7358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9" name="ZoneTexte 18"/>
          <p:cNvSpPr txBox="1"/>
          <p:nvPr/>
        </p:nvSpPr>
        <p:spPr>
          <a:xfrm>
            <a:off x="4278488" y="4356778"/>
            <a:ext cx="375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>
                <a:latin typeface="Verdana" charset="0"/>
                <a:ea typeface="Verdana" charset="0"/>
                <a:cs typeface="Verdana" charset="0"/>
              </a:rPr>
              <a:t>univ-angers.fr</a:t>
            </a:r>
            <a:endParaRPr lang="fr-FR" b="1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49092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r 9"/>
          <p:cNvGrpSpPr/>
          <p:nvPr/>
        </p:nvGrpSpPr>
        <p:grpSpPr>
          <a:xfrm>
            <a:off x="2769928" y="3099086"/>
            <a:ext cx="4434665" cy="662043"/>
            <a:chOff x="2623176" y="2773783"/>
            <a:chExt cx="4434665" cy="662043"/>
          </a:xfrm>
        </p:grpSpPr>
        <p:sp>
          <p:nvSpPr>
            <p:cNvPr id="12" name="Freeform 84"/>
            <p:cNvSpPr>
              <a:spLocks noChangeAspect="1"/>
            </p:cNvSpPr>
            <p:nvPr/>
          </p:nvSpPr>
          <p:spPr bwMode="auto">
            <a:xfrm>
              <a:off x="5248878" y="2837590"/>
              <a:ext cx="718848" cy="598236"/>
            </a:xfrm>
            <a:custGeom>
              <a:avLst/>
              <a:gdLst>
                <a:gd name="T0" fmla="*/ 53 w 53"/>
                <a:gd name="T1" fmla="*/ 6 h 44"/>
                <a:gd name="T2" fmla="*/ 47 w 53"/>
                <a:gd name="T3" fmla="*/ 7 h 44"/>
                <a:gd name="T4" fmla="*/ 51 w 53"/>
                <a:gd name="T5" fmla="*/ 1 h 44"/>
                <a:gd name="T6" fmla="*/ 45 w 53"/>
                <a:gd name="T7" fmla="*/ 4 h 44"/>
                <a:gd name="T8" fmla="*/ 37 w 53"/>
                <a:gd name="T9" fmla="*/ 0 h 44"/>
                <a:gd name="T10" fmla="*/ 26 w 53"/>
                <a:gd name="T11" fmla="*/ 11 h 44"/>
                <a:gd name="T12" fmla="*/ 26 w 53"/>
                <a:gd name="T13" fmla="*/ 14 h 44"/>
                <a:gd name="T14" fmla="*/ 4 w 53"/>
                <a:gd name="T15" fmla="*/ 2 h 44"/>
                <a:gd name="T16" fmla="*/ 2 w 53"/>
                <a:gd name="T17" fmla="*/ 8 h 44"/>
                <a:gd name="T18" fmla="*/ 7 w 53"/>
                <a:gd name="T19" fmla="*/ 17 h 44"/>
                <a:gd name="T20" fmla="*/ 2 w 53"/>
                <a:gd name="T21" fmla="*/ 16 h 44"/>
                <a:gd name="T22" fmla="*/ 2 w 53"/>
                <a:gd name="T23" fmla="*/ 16 h 44"/>
                <a:gd name="T24" fmla="*/ 11 w 53"/>
                <a:gd name="T25" fmla="*/ 26 h 44"/>
                <a:gd name="T26" fmla="*/ 8 w 53"/>
                <a:gd name="T27" fmla="*/ 27 h 44"/>
                <a:gd name="T28" fmla="*/ 6 w 53"/>
                <a:gd name="T29" fmla="*/ 27 h 44"/>
                <a:gd name="T30" fmla="*/ 16 w 53"/>
                <a:gd name="T31" fmla="*/ 34 h 44"/>
                <a:gd name="T32" fmla="*/ 3 w 53"/>
                <a:gd name="T33" fmla="*/ 39 h 44"/>
                <a:gd name="T34" fmla="*/ 0 w 53"/>
                <a:gd name="T35" fmla="*/ 39 h 44"/>
                <a:gd name="T36" fmla="*/ 17 w 53"/>
                <a:gd name="T37" fmla="*/ 44 h 44"/>
                <a:gd name="T38" fmla="*/ 48 w 53"/>
                <a:gd name="T39" fmla="*/ 13 h 44"/>
                <a:gd name="T40" fmla="*/ 47 w 53"/>
                <a:gd name="T41" fmla="*/ 11 h 44"/>
                <a:gd name="T42" fmla="*/ 53 w 53"/>
                <a:gd name="T43" fmla="*/ 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3" h="44">
                  <a:moveTo>
                    <a:pt x="53" y="6"/>
                  </a:moveTo>
                  <a:cubicBezTo>
                    <a:pt x="51" y="6"/>
                    <a:pt x="49" y="7"/>
                    <a:pt x="47" y="7"/>
                  </a:cubicBezTo>
                  <a:cubicBezTo>
                    <a:pt x="49" y="6"/>
                    <a:pt x="51" y="4"/>
                    <a:pt x="51" y="1"/>
                  </a:cubicBezTo>
                  <a:cubicBezTo>
                    <a:pt x="49" y="2"/>
                    <a:pt x="47" y="3"/>
                    <a:pt x="45" y="4"/>
                  </a:cubicBezTo>
                  <a:cubicBezTo>
                    <a:pt x="43" y="2"/>
                    <a:pt x="40" y="0"/>
                    <a:pt x="37" y="0"/>
                  </a:cubicBezTo>
                  <a:cubicBezTo>
                    <a:pt x="31" y="0"/>
                    <a:pt x="26" y="5"/>
                    <a:pt x="26" y="11"/>
                  </a:cubicBezTo>
                  <a:cubicBezTo>
                    <a:pt x="26" y="12"/>
                    <a:pt x="26" y="13"/>
                    <a:pt x="26" y="14"/>
                  </a:cubicBezTo>
                  <a:cubicBezTo>
                    <a:pt x="17" y="13"/>
                    <a:pt x="9" y="9"/>
                    <a:pt x="4" y="2"/>
                  </a:cubicBezTo>
                  <a:cubicBezTo>
                    <a:pt x="3" y="4"/>
                    <a:pt x="2" y="6"/>
                    <a:pt x="2" y="8"/>
                  </a:cubicBezTo>
                  <a:cubicBezTo>
                    <a:pt x="2" y="12"/>
                    <a:pt x="4" y="15"/>
                    <a:pt x="7" y="17"/>
                  </a:cubicBezTo>
                  <a:cubicBezTo>
                    <a:pt x="5" y="17"/>
                    <a:pt x="4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21"/>
                    <a:pt x="6" y="25"/>
                    <a:pt x="11" y="26"/>
                  </a:cubicBezTo>
                  <a:cubicBezTo>
                    <a:pt x="10" y="27"/>
                    <a:pt x="9" y="27"/>
                    <a:pt x="8" y="27"/>
                  </a:cubicBezTo>
                  <a:cubicBezTo>
                    <a:pt x="7" y="27"/>
                    <a:pt x="7" y="27"/>
                    <a:pt x="6" y="27"/>
                  </a:cubicBezTo>
                  <a:cubicBezTo>
                    <a:pt x="7" y="31"/>
                    <a:pt x="11" y="34"/>
                    <a:pt x="16" y="34"/>
                  </a:cubicBezTo>
                  <a:cubicBezTo>
                    <a:pt x="12" y="37"/>
                    <a:pt x="8" y="39"/>
                    <a:pt x="3" y="39"/>
                  </a:cubicBezTo>
                  <a:cubicBezTo>
                    <a:pt x="2" y="39"/>
                    <a:pt x="1" y="39"/>
                    <a:pt x="0" y="39"/>
                  </a:cubicBezTo>
                  <a:cubicBezTo>
                    <a:pt x="5" y="42"/>
                    <a:pt x="10" y="44"/>
                    <a:pt x="17" y="44"/>
                  </a:cubicBezTo>
                  <a:cubicBezTo>
                    <a:pt x="37" y="44"/>
                    <a:pt x="48" y="27"/>
                    <a:pt x="48" y="13"/>
                  </a:cubicBezTo>
                  <a:cubicBezTo>
                    <a:pt x="48" y="12"/>
                    <a:pt x="48" y="12"/>
                    <a:pt x="47" y="11"/>
                  </a:cubicBezTo>
                  <a:cubicBezTo>
                    <a:pt x="50" y="10"/>
                    <a:pt x="51" y="8"/>
                    <a:pt x="53" y="6"/>
                  </a:cubicBezTo>
                </a:path>
              </a:pathLst>
            </a:custGeom>
            <a:solidFill>
              <a:srgbClr val="A735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5" name="Freeform 82"/>
            <p:cNvSpPr>
              <a:spLocks noChangeAspect="1" noEditPoints="1"/>
            </p:cNvSpPr>
            <p:nvPr/>
          </p:nvSpPr>
          <p:spPr bwMode="auto">
            <a:xfrm>
              <a:off x="6365243" y="2773783"/>
              <a:ext cx="692598" cy="648000"/>
            </a:xfrm>
            <a:custGeom>
              <a:avLst/>
              <a:gdLst>
                <a:gd name="T0" fmla="*/ 1 w 47"/>
                <a:gd name="T1" fmla="*/ 44 h 44"/>
                <a:gd name="T2" fmla="*/ 11 w 47"/>
                <a:gd name="T3" fmla="*/ 44 h 44"/>
                <a:gd name="T4" fmla="*/ 11 w 47"/>
                <a:gd name="T5" fmla="*/ 14 h 44"/>
                <a:gd name="T6" fmla="*/ 1 w 47"/>
                <a:gd name="T7" fmla="*/ 14 h 44"/>
                <a:gd name="T8" fmla="*/ 1 w 47"/>
                <a:gd name="T9" fmla="*/ 44 h 44"/>
                <a:gd name="T10" fmla="*/ 6 w 47"/>
                <a:gd name="T11" fmla="*/ 0 h 44"/>
                <a:gd name="T12" fmla="*/ 0 w 47"/>
                <a:gd name="T13" fmla="*/ 5 h 44"/>
                <a:gd name="T14" fmla="*/ 6 w 47"/>
                <a:gd name="T15" fmla="*/ 10 h 44"/>
                <a:gd name="T16" fmla="*/ 6 w 47"/>
                <a:gd name="T17" fmla="*/ 10 h 44"/>
                <a:gd name="T18" fmla="*/ 12 w 47"/>
                <a:gd name="T19" fmla="*/ 5 h 44"/>
                <a:gd name="T20" fmla="*/ 6 w 47"/>
                <a:gd name="T21" fmla="*/ 0 h 44"/>
                <a:gd name="T22" fmla="*/ 47 w 47"/>
                <a:gd name="T23" fmla="*/ 27 h 44"/>
                <a:gd name="T24" fmla="*/ 47 w 47"/>
                <a:gd name="T25" fmla="*/ 44 h 44"/>
                <a:gd name="T26" fmla="*/ 37 w 47"/>
                <a:gd name="T27" fmla="*/ 44 h 44"/>
                <a:gd name="T28" fmla="*/ 37 w 47"/>
                <a:gd name="T29" fmla="*/ 28 h 44"/>
                <a:gd name="T30" fmla="*/ 32 w 47"/>
                <a:gd name="T31" fmla="*/ 21 h 44"/>
                <a:gd name="T32" fmla="*/ 27 w 47"/>
                <a:gd name="T33" fmla="*/ 25 h 44"/>
                <a:gd name="T34" fmla="*/ 26 w 47"/>
                <a:gd name="T35" fmla="*/ 27 h 44"/>
                <a:gd name="T36" fmla="*/ 26 w 47"/>
                <a:gd name="T37" fmla="*/ 44 h 44"/>
                <a:gd name="T38" fmla="*/ 16 w 47"/>
                <a:gd name="T39" fmla="*/ 44 h 44"/>
                <a:gd name="T40" fmla="*/ 16 w 47"/>
                <a:gd name="T41" fmla="*/ 14 h 44"/>
                <a:gd name="T42" fmla="*/ 26 w 47"/>
                <a:gd name="T43" fmla="*/ 14 h 44"/>
                <a:gd name="T44" fmla="*/ 26 w 47"/>
                <a:gd name="T45" fmla="*/ 19 h 44"/>
                <a:gd name="T46" fmla="*/ 26 w 47"/>
                <a:gd name="T47" fmla="*/ 19 h 44"/>
                <a:gd name="T48" fmla="*/ 26 w 47"/>
                <a:gd name="T49" fmla="*/ 19 h 44"/>
                <a:gd name="T50" fmla="*/ 26 w 47"/>
                <a:gd name="T51" fmla="*/ 19 h 44"/>
                <a:gd name="T52" fmla="*/ 35 w 47"/>
                <a:gd name="T53" fmla="*/ 14 h 44"/>
                <a:gd name="T54" fmla="*/ 47 w 47"/>
                <a:gd name="T55" fmla="*/ 27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7" h="44">
                  <a:moveTo>
                    <a:pt x="1" y="44"/>
                  </a:moveTo>
                  <a:cubicBezTo>
                    <a:pt x="11" y="44"/>
                    <a:pt x="11" y="44"/>
                    <a:pt x="11" y="44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" y="14"/>
                    <a:pt x="1" y="14"/>
                    <a:pt x="1" y="14"/>
                  </a:cubicBezTo>
                  <a:lnTo>
                    <a:pt x="1" y="44"/>
                  </a:lnTo>
                  <a:close/>
                  <a:moveTo>
                    <a:pt x="6" y="0"/>
                  </a:moveTo>
                  <a:cubicBezTo>
                    <a:pt x="3" y="0"/>
                    <a:pt x="0" y="2"/>
                    <a:pt x="0" y="5"/>
                  </a:cubicBezTo>
                  <a:cubicBezTo>
                    <a:pt x="0" y="8"/>
                    <a:pt x="3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9" y="10"/>
                    <a:pt x="12" y="8"/>
                    <a:pt x="12" y="5"/>
                  </a:cubicBezTo>
                  <a:cubicBezTo>
                    <a:pt x="12" y="2"/>
                    <a:pt x="9" y="0"/>
                    <a:pt x="6" y="0"/>
                  </a:cubicBezTo>
                  <a:moveTo>
                    <a:pt x="47" y="27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37" y="28"/>
                    <a:pt x="37" y="28"/>
                    <a:pt x="37" y="28"/>
                  </a:cubicBezTo>
                  <a:cubicBezTo>
                    <a:pt x="37" y="24"/>
                    <a:pt x="35" y="21"/>
                    <a:pt x="32" y="21"/>
                  </a:cubicBezTo>
                  <a:cubicBezTo>
                    <a:pt x="29" y="21"/>
                    <a:pt x="27" y="23"/>
                    <a:pt x="27" y="25"/>
                  </a:cubicBezTo>
                  <a:cubicBezTo>
                    <a:pt x="26" y="26"/>
                    <a:pt x="26" y="27"/>
                    <a:pt x="26" y="27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16" y="44"/>
                    <a:pt x="17" y="17"/>
                    <a:pt x="1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8" y="17"/>
                    <a:pt x="30" y="14"/>
                    <a:pt x="35" y="14"/>
                  </a:cubicBezTo>
                  <a:cubicBezTo>
                    <a:pt x="42" y="14"/>
                    <a:pt x="47" y="18"/>
                    <a:pt x="47" y="27"/>
                  </a:cubicBezTo>
                </a:path>
              </a:pathLst>
            </a:custGeom>
            <a:solidFill>
              <a:srgbClr val="A735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grpSp>
          <p:nvGrpSpPr>
            <p:cNvPr id="16" name="Grouper 15"/>
            <p:cNvGrpSpPr/>
            <p:nvPr/>
          </p:nvGrpSpPr>
          <p:grpSpPr>
            <a:xfrm>
              <a:off x="2623176" y="2818970"/>
              <a:ext cx="2052573" cy="231184"/>
              <a:chOff x="2443163" y="5091113"/>
              <a:chExt cx="3016250" cy="339725"/>
            </a:xfrm>
          </p:grpSpPr>
          <p:sp>
            <p:nvSpPr>
              <p:cNvPr id="17" name="Freeform 41"/>
              <p:cNvSpPr>
                <a:spLocks/>
              </p:cNvSpPr>
              <p:nvPr/>
            </p:nvSpPr>
            <p:spPr bwMode="auto">
              <a:xfrm>
                <a:off x="2443163" y="5124450"/>
                <a:ext cx="220663" cy="306388"/>
              </a:xfrm>
              <a:custGeom>
                <a:avLst/>
                <a:gdLst>
                  <a:gd name="T0" fmla="*/ 111 w 111"/>
                  <a:gd name="T1" fmla="*/ 107 h 153"/>
                  <a:gd name="T2" fmla="*/ 56 w 111"/>
                  <a:gd name="T3" fmla="*/ 153 h 153"/>
                  <a:gd name="T4" fmla="*/ 0 w 111"/>
                  <a:gd name="T5" fmla="*/ 106 h 153"/>
                  <a:gd name="T6" fmla="*/ 38 w 111"/>
                  <a:gd name="T7" fmla="*/ 106 h 153"/>
                  <a:gd name="T8" fmla="*/ 56 w 111"/>
                  <a:gd name="T9" fmla="*/ 124 h 153"/>
                  <a:gd name="T10" fmla="*/ 73 w 111"/>
                  <a:gd name="T11" fmla="*/ 109 h 153"/>
                  <a:gd name="T12" fmla="*/ 0 w 111"/>
                  <a:gd name="T13" fmla="*/ 46 h 153"/>
                  <a:gd name="T14" fmla="*/ 54 w 111"/>
                  <a:gd name="T15" fmla="*/ 0 h 153"/>
                  <a:gd name="T16" fmla="*/ 109 w 111"/>
                  <a:gd name="T17" fmla="*/ 46 h 153"/>
                  <a:gd name="T18" fmla="*/ 70 w 111"/>
                  <a:gd name="T19" fmla="*/ 46 h 153"/>
                  <a:gd name="T20" fmla="*/ 53 w 111"/>
                  <a:gd name="T21" fmla="*/ 29 h 153"/>
                  <a:gd name="T22" fmla="*/ 38 w 111"/>
                  <a:gd name="T23" fmla="*/ 43 h 153"/>
                  <a:gd name="T24" fmla="*/ 111 w 111"/>
                  <a:gd name="T25" fmla="*/ 107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1" h="153">
                    <a:moveTo>
                      <a:pt x="111" y="107"/>
                    </a:moveTo>
                    <a:cubicBezTo>
                      <a:pt x="111" y="131"/>
                      <a:pt x="89" y="153"/>
                      <a:pt x="56" y="153"/>
                    </a:cubicBezTo>
                    <a:cubicBezTo>
                      <a:pt x="23" y="153"/>
                      <a:pt x="0" y="137"/>
                      <a:pt x="0" y="106"/>
                    </a:cubicBezTo>
                    <a:cubicBezTo>
                      <a:pt x="38" y="106"/>
                      <a:pt x="38" y="106"/>
                      <a:pt x="38" y="106"/>
                    </a:cubicBezTo>
                    <a:cubicBezTo>
                      <a:pt x="39" y="119"/>
                      <a:pt x="46" y="124"/>
                      <a:pt x="56" y="124"/>
                    </a:cubicBezTo>
                    <a:cubicBezTo>
                      <a:pt x="67" y="124"/>
                      <a:pt x="73" y="118"/>
                      <a:pt x="73" y="109"/>
                    </a:cubicBezTo>
                    <a:cubicBezTo>
                      <a:pt x="73" y="80"/>
                      <a:pt x="0" y="98"/>
                      <a:pt x="0" y="46"/>
                    </a:cubicBezTo>
                    <a:cubicBezTo>
                      <a:pt x="0" y="18"/>
                      <a:pt x="24" y="0"/>
                      <a:pt x="54" y="0"/>
                    </a:cubicBezTo>
                    <a:cubicBezTo>
                      <a:pt x="85" y="0"/>
                      <a:pt x="108" y="12"/>
                      <a:pt x="109" y="46"/>
                    </a:cubicBezTo>
                    <a:cubicBezTo>
                      <a:pt x="70" y="46"/>
                      <a:pt x="70" y="46"/>
                      <a:pt x="70" y="46"/>
                    </a:cubicBezTo>
                    <a:cubicBezTo>
                      <a:pt x="69" y="35"/>
                      <a:pt x="62" y="29"/>
                      <a:pt x="53" y="29"/>
                    </a:cubicBezTo>
                    <a:cubicBezTo>
                      <a:pt x="45" y="29"/>
                      <a:pt x="38" y="33"/>
                      <a:pt x="38" y="43"/>
                    </a:cubicBezTo>
                    <a:cubicBezTo>
                      <a:pt x="38" y="74"/>
                      <a:pt x="111" y="54"/>
                      <a:pt x="111" y="10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Freeform 42"/>
              <p:cNvSpPr>
                <a:spLocks/>
              </p:cNvSpPr>
              <p:nvPr/>
            </p:nvSpPr>
            <p:spPr bwMode="auto">
              <a:xfrm>
                <a:off x="2719388" y="5191125"/>
                <a:ext cx="236538" cy="236538"/>
              </a:xfrm>
              <a:custGeom>
                <a:avLst/>
                <a:gdLst>
                  <a:gd name="T0" fmla="*/ 81 w 118"/>
                  <a:gd name="T1" fmla="*/ 118 h 119"/>
                  <a:gd name="T2" fmla="*/ 81 w 118"/>
                  <a:gd name="T3" fmla="*/ 101 h 119"/>
                  <a:gd name="T4" fmla="*/ 46 w 118"/>
                  <a:gd name="T5" fmla="*/ 119 h 119"/>
                  <a:gd name="T6" fmla="*/ 0 w 118"/>
                  <a:gd name="T7" fmla="*/ 69 h 119"/>
                  <a:gd name="T8" fmla="*/ 0 w 118"/>
                  <a:gd name="T9" fmla="*/ 0 h 119"/>
                  <a:gd name="T10" fmla="*/ 36 w 118"/>
                  <a:gd name="T11" fmla="*/ 0 h 119"/>
                  <a:gd name="T12" fmla="*/ 36 w 118"/>
                  <a:gd name="T13" fmla="*/ 64 h 119"/>
                  <a:gd name="T14" fmla="*/ 59 w 118"/>
                  <a:gd name="T15" fmla="*/ 88 h 119"/>
                  <a:gd name="T16" fmla="*/ 81 w 118"/>
                  <a:gd name="T17" fmla="*/ 64 h 119"/>
                  <a:gd name="T18" fmla="*/ 81 w 118"/>
                  <a:gd name="T19" fmla="*/ 0 h 119"/>
                  <a:gd name="T20" fmla="*/ 118 w 118"/>
                  <a:gd name="T21" fmla="*/ 0 h 119"/>
                  <a:gd name="T22" fmla="*/ 118 w 118"/>
                  <a:gd name="T23" fmla="*/ 118 h 119"/>
                  <a:gd name="T24" fmla="*/ 81 w 118"/>
                  <a:gd name="T25" fmla="*/ 118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8" h="119">
                    <a:moveTo>
                      <a:pt x="81" y="118"/>
                    </a:moveTo>
                    <a:cubicBezTo>
                      <a:pt x="81" y="101"/>
                      <a:pt x="81" y="101"/>
                      <a:pt x="81" y="101"/>
                    </a:cubicBezTo>
                    <a:cubicBezTo>
                      <a:pt x="75" y="112"/>
                      <a:pt x="62" y="119"/>
                      <a:pt x="46" y="119"/>
                    </a:cubicBezTo>
                    <a:cubicBezTo>
                      <a:pt x="19" y="119"/>
                      <a:pt x="0" y="101"/>
                      <a:pt x="0" y="6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64"/>
                      <a:pt x="36" y="64"/>
                      <a:pt x="36" y="64"/>
                    </a:cubicBezTo>
                    <a:cubicBezTo>
                      <a:pt x="36" y="80"/>
                      <a:pt x="45" y="88"/>
                      <a:pt x="59" y="88"/>
                    </a:cubicBezTo>
                    <a:cubicBezTo>
                      <a:pt x="73" y="88"/>
                      <a:pt x="81" y="80"/>
                      <a:pt x="81" y="64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18" y="118"/>
                      <a:pt x="118" y="118"/>
                      <a:pt x="118" y="118"/>
                    </a:cubicBezTo>
                    <a:lnTo>
                      <a:pt x="81" y="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Freeform 43"/>
              <p:cNvSpPr>
                <a:spLocks noEditPoints="1"/>
              </p:cNvSpPr>
              <p:nvPr/>
            </p:nvSpPr>
            <p:spPr bwMode="auto">
              <a:xfrm>
                <a:off x="3011488" y="5091113"/>
                <a:ext cx="85725" cy="334963"/>
              </a:xfrm>
              <a:custGeom>
                <a:avLst/>
                <a:gdLst>
                  <a:gd name="T0" fmla="*/ 0 w 43"/>
                  <a:gd name="T1" fmla="*/ 21 h 168"/>
                  <a:gd name="T2" fmla="*/ 22 w 43"/>
                  <a:gd name="T3" fmla="*/ 0 h 168"/>
                  <a:gd name="T4" fmla="*/ 43 w 43"/>
                  <a:gd name="T5" fmla="*/ 21 h 168"/>
                  <a:gd name="T6" fmla="*/ 22 w 43"/>
                  <a:gd name="T7" fmla="*/ 43 h 168"/>
                  <a:gd name="T8" fmla="*/ 0 w 43"/>
                  <a:gd name="T9" fmla="*/ 21 h 168"/>
                  <a:gd name="T10" fmla="*/ 40 w 43"/>
                  <a:gd name="T11" fmla="*/ 50 h 168"/>
                  <a:gd name="T12" fmla="*/ 40 w 43"/>
                  <a:gd name="T13" fmla="*/ 168 h 168"/>
                  <a:gd name="T14" fmla="*/ 4 w 43"/>
                  <a:gd name="T15" fmla="*/ 168 h 168"/>
                  <a:gd name="T16" fmla="*/ 4 w 43"/>
                  <a:gd name="T17" fmla="*/ 50 h 168"/>
                  <a:gd name="T18" fmla="*/ 40 w 43"/>
                  <a:gd name="T19" fmla="*/ 5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68">
                    <a:moveTo>
                      <a:pt x="0" y="21"/>
                    </a:moveTo>
                    <a:cubicBezTo>
                      <a:pt x="0" y="9"/>
                      <a:pt x="10" y="0"/>
                      <a:pt x="22" y="0"/>
                    </a:cubicBezTo>
                    <a:cubicBezTo>
                      <a:pt x="33" y="0"/>
                      <a:pt x="43" y="9"/>
                      <a:pt x="43" y="21"/>
                    </a:cubicBezTo>
                    <a:cubicBezTo>
                      <a:pt x="43" y="33"/>
                      <a:pt x="33" y="43"/>
                      <a:pt x="22" y="43"/>
                    </a:cubicBezTo>
                    <a:cubicBezTo>
                      <a:pt x="10" y="43"/>
                      <a:pt x="0" y="33"/>
                      <a:pt x="0" y="21"/>
                    </a:cubicBezTo>
                    <a:close/>
                    <a:moveTo>
                      <a:pt x="40" y="50"/>
                    </a:moveTo>
                    <a:cubicBezTo>
                      <a:pt x="40" y="168"/>
                      <a:pt x="40" y="168"/>
                      <a:pt x="40" y="168"/>
                    </a:cubicBezTo>
                    <a:cubicBezTo>
                      <a:pt x="4" y="168"/>
                      <a:pt x="4" y="168"/>
                      <a:pt x="4" y="168"/>
                    </a:cubicBezTo>
                    <a:cubicBezTo>
                      <a:pt x="4" y="50"/>
                      <a:pt x="4" y="50"/>
                      <a:pt x="4" y="50"/>
                    </a:cubicBezTo>
                    <a:lnTo>
                      <a:pt x="40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Freeform 44"/>
              <p:cNvSpPr>
                <a:spLocks/>
              </p:cNvSpPr>
              <p:nvPr/>
            </p:nvSpPr>
            <p:spPr bwMode="auto">
              <a:xfrm>
                <a:off x="3125788" y="5191125"/>
                <a:ext cx="261938" cy="234950"/>
              </a:xfrm>
              <a:custGeom>
                <a:avLst/>
                <a:gdLst>
                  <a:gd name="T0" fmla="*/ 82 w 165"/>
                  <a:gd name="T1" fmla="*/ 110 h 148"/>
                  <a:gd name="T2" fmla="*/ 116 w 165"/>
                  <a:gd name="T3" fmla="*/ 0 h 148"/>
                  <a:gd name="T4" fmla="*/ 165 w 165"/>
                  <a:gd name="T5" fmla="*/ 0 h 148"/>
                  <a:gd name="T6" fmla="*/ 112 w 165"/>
                  <a:gd name="T7" fmla="*/ 148 h 148"/>
                  <a:gd name="T8" fmla="*/ 53 w 165"/>
                  <a:gd name="T9" fmla="*/ 148 h 148"/>
                  <a:gd name="T10" fmla="*/ 0 w 165"/>
                  <a:gd name="T11" fmla="*/ 0 h 148"/>
                  <a:gd name="T12" fmla="*/ 48 w 165"/>
                  <a:gd name="T13" fmla="*/ 0 h 148"/>
                  <a:gd name="T14" fmla="*/ 82 w 165"/>
                  <a:gd name="T15" fmla="*/ 11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5" h="148">
                    <a:moveTo>
                      <a:pt x="82" y="110"/>
                    </a:moveTo>
                    <a:lnTo>
                      <a:pt x="116" y="0"/>
                    </a:lnTo>
                    <a:lnTo>
                      <a:pt x="165" y="0"/>
                    </a:lnTo>
                    <a:lnTo>
                      <a:pt x="112" y="148"/>
                    </a:lnTo>
                    <a:lnTo>
                      <a:pt x="53" y="148"/>
                    </a:lnTo>
                    <a:lnTo>
                      <a:pt x="0" y="0"/>
                    </a:lnTo>
                    <a:lnTo>
                      <a:pt x="48" y="0"/>
                    </a:lnTo>
                    <a:lnTo>
                      <a:pt x="82" y="1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Freeform 45"/>
              <p:cNvSpPr>
                <a:spLocks noEditPoints="1"/>
              </p:cNvSpPr>
              <p:nvPr/>
            </p:nvSpPr>
            <p:spPr bwMode="auto">
              <a:xfrm>
                <a:off x="3403600" y="5187950"/>
                <a:ext cx="236538" cy="242888"/>
              </a:xfrm>
              <a:custGeom>
                <a:avLst/>
                <a:gdLst>
                  <a:gd name="T0" fmla="*/ 59 w 119"/>
                  <a:gd name="T1" fmla="*/ 121 h 121"/>
                  <a:gd name="T2" fmla="*/ 0 w 119"/>
                  <a:gd name="T3" fmla="*/ 60 h 121"/>
                  <a:gd name="T4" fmla="*/ 59 w 119"/>
                  <a:gd name="T5" fmla="*/ 0 h 121"/>
                  <a:gd name="T6" fmla="*/ 119 w 119"/>
                  <a:gd name="T7" fmla="*/ 60 h 121"/>
                  <a:gd name="T8" fmla="*/ 118 w 119"/>
                  <a:gd name="T9" fmla="*/ 72 h 121"/>
                  <a:gd name="T10" fmla="*/ 37 w 119"/>
                  <a:gd name="T11" fmla="*/ 72 h 121"/>
                  <a:gd name="T12" fmla="*/ 59 w 119"/>
                  <a:gd name="T13" fmla="*/ 90 h 121"/>
                  <a:gd name="T14" fmla="*/ 76 w 119"/>
                  <a:gd name="T15" fmla="*/ 81 h 121"/>
                  <a:gd name="T16" fmla="*/ 115 w 119"/>
                  <a:gd name="T17" fmla="*/ 81 h 121"/>
                  <a:gd name="T18" fmla="*/ 59 w 119"/>
                  <a:gd name="T19" fmla="*/ 121 h 121"/>
                  <a:gd name="T20" fmla="*/ 37 w 119"/>
                  <a:gd name="T21" fmla="*/ 49 h 121"/>
                  <a:gd name="T22" fmla="*/ 81 w 119"/>
                  <a:gd name="T23" fmla="*/ 49 h 121"/>
                  <a:gd name="T24" fmla="*/ 59 w 119"/>
                  <a:gd name="T25" fmla="*/ 31 h 121"/>
                  <a:gd name="T26" fmla="*/ 37 w 119"/>
                  <a:gd name="T27" fmla="*/ 4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9" h="121">
                    <a:moveTo>
                      <a:pt x="59" y="121"/>
                    </a:moveTo>
                    <a:cubicBezTo>
                      <a:pt x="25" y="121"/>
                      <a:pt x="0" y="97"/>
                      <a:pt x="0" y="60"/>
                    </a:cubicBezTo>
                    <a:cubicBezTo>
                      <a:pt x="0" y="22"/>
                      <a:pt x="25" y="0"/>
                      <a:pt x="59" y="0"/>
                    </a:cubicBezTo>
                    <a:cubicBezTo>
                      <a:pt x="92" y="0"/>
                      <a:pt x="119" y="21"/>
                      <a:pt x="119" y="60"/>
                    </a:cubicBezTo>
                    <a:cubicBezTo>
                      <a:pt x="119" y="64"/>
                      <a:pt x="119" y="68"/>
                      <a:pt x="118" y="72"/>
                    </a:cubicBezTo>
                    <a:cubicBezTo>
                      <a:pt x="37" y="72"/>
                      <a:pt x="37" y="72"/>
                      <a:pt x="37" y="72"/>
                    </a:cubicBezTo>
                    <a:cubicBezTo>
                      <a:pt x="38" y="82"/>
                      <a:pt x="46" y="90"/>
                      <a:pt x="59" y="90"/>
                    </a:cubicBezTo>
                    <a:cubicBezTo>
                      <a:pt x="69" y="90"/>
                      <a:pt x="72" y="86"/>
                      <a:pt x="76" y="81"/>
                    </a:cubicBezTo>
                    <a:cubicBezTo>
                      <a:pt x="115" y="81"/>
                      <a:pt x="115" y="81"/>
                      <a:pt x="115" y="81"/>
                    </a:cubicBezTo>
                    <a:cubicBezTo>
                      <a:pt x="109" y="104"/>
                      <a:pt x="87" y="121"/>
                      <a:pt x="59" y="121"/>
                    </a:cubicBezTo>
                    <a:close/>
                    <a:moveTo>
                      <a:pt x="37" y="49"/>
                    </a:moveTo>
                    <a:cubicBezTo>
                      <a:pt x="81" y="49"/>
                      <a:pt x="81" y="49"/>
                      <a:pt x="81" y="49"/>
                    </a:cubicBezTo>
                    <a:cubicBezTo>
                      <a:pt x="80" y="38"/>
                      <a:pt x="71" y="31"/>
                      <a:pt x="59" y="31"/>
                    </a:cubicBezTo>
                    <a:cubicBezTo>
                      <a:pt x="48" y="31"/>
                      <a:pt x="39" y="38"/>
                      <a:pt x="37" y="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Freeform 46"/>
              <p:cNvSpPr>
                <a:spLocks/>
              </p:cNvSpPr>
              <p:nvPr/>
            </p:nvSpPr>
            <p:spPr bwMode="auto">
              <a:xfrm>
                <a:off x="3676650" y="5191125"/>
                <a:ext cx="176213" cy="234950"/>
              </a:xfrm>
              <a:custGeom>
                <a:avLst/>
                <a:gdLst>
                  <a:gd name="T0" fmla="*/ 54 w 111"/>
                  <a:gd name="T1" fmla="*/ 110 h 148"/>
                  <a:gd name="T2" fmla="*/ 111 w 111"/>
                  <a:gd name="T3" fmla="*/ 110 h 148"/>
                  <a:gd name="T4" fmla="*/ 111 w 111"/>
                  <a:gd name="T5" fmla="*/ 148 h 148"/>
                  <a:gd name="T6" fmla="*/ 0 w 111"/>
                  <a:gd name="T7" fmla="*/ 148 h 148"/>
                  <a:gd name="T8" fmla="*/ 0 w 111"/>
                  <a:gd name="T9" fmla="*/ 110 h 148"/>
                  <a:gd name="T10" fmla="*/ 58 w 111"/>
                  <a:gd name="T11" fmla="*/ 37 h 148"/>
                  <a:gd name="T12" fmla="*/ 0 w 111"/>
                  <a:gd name="T13" fmla="*/ 37 h 148"/>
                  <a:gd name="T14" fmla="*/ 0 w 111"/>
                  <a:gd name="T15" fmla="*/ 0 h 148"/>
                  <a:gd name="T16" fmla="*/ 111 w 111"/>
                  <a:gd name="T17" fmla="*/ 0 h 148"/>
                  <a:gd name="T18" fmla="*/ 111 w 111"/>
                  <a:gd name="T19" fmla="*/ 37 h 148"/>
                  <a:gd name="T20" fmla="*/ 54 w 111"/>
                  <a:gd name="T21" fmla="*/ 11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1" h="148">
                    <a:moveTo>
                      <a:pt x="54" y="110"/>
                    </a:moveTo>
                    <a:lnTo>
                      <a:pt x="111" y="110"/>
                    </a:lnTo>
                    <a:lnTo>
                      <a:pt x="111" y="148"/>
                    </a:lnTo>
                    <a:lnTo>
                      <a:pt x="0" y="148"/>
                    </a:lnTo>
                    <a:lnTo>
                      <a:pt x="0" y="110"/>
                    </a:lnTo>
                    <a:lnTo>
                      <a:pt x="58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111" y="0"/>
                    </a:lnTo>
                    <a:lnTo>
                      <a:pt x="111" y="37"/>
                    </a:lnTo>
                    <a:lnTo>
                      <a:pt x="54" y="1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Rectangle 47"/>
              <p:cNvSpPr>
                <a:spLocks noChangeArrowheads="1"/>
              </p:cNvSpPr>
              <p:nvPr/>
            </p:nvSpPr>
            <p:spPr bwMode="auto">
              <a:xfrm>
                <a:off x="3903663" y="5248275"/>
                <a:ext cx="185738" cy="603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Freeform 48"/>
              <p:cNvSpPr>
                <a:spLocks/>
              </p:cNvSpPr>
              <p:nvPr/>
            </p:nvSpPr>
            <p:spPr bwMode="auto">
              <a:xfrm>
                <a:off x="4151313" y="5187950"/>
                <a:ext cx="236538" cy="238125"/>
              </a:xfrm>
              <a:custGeom>
                <a:avLst/>
                <a:gdLst>
                  <a:gd name="T0" fmla="*/ 36 w 118"/>
                  <a:gd name="T1" fmla="*/ 1 h 119"/>
                  <a:gd name="T2" fmla="*/ 36 w 118"/>
                  <a:gd name="T3" fmla="*/ 18 h 119"/>
                  <a:gd name="T4" fmla="*/ 72 w 118"/>
                  <a:gd name="T5" fmla="*/ 0 h 119"/>
                  <a:gd name="T6" fmla="*/ 118 w 118"/>
                  <a:gd name="T7" fmla="*/ 50 h 119"/>
                  <a:gd name="T8" fmla="*/ 118 w 118"/>
                  <a:gd name="T9" fmla="*/ 119 h 119"/>
                  <a:gd name="T10" fmla="*/ 81 w 118"/>
                  <a:gd name="T11" fmla="*/ 119 h 119"/>
                  <a:gd name="T12" fmla="*/ 81 w 118"/>
                  <a:gd name="T13" fmla="*/ 55 h 119"/>
                  <a:gd name="T14" fmla="*/ 59 w 118"/>
                  <a:gd name="T15" fmla="*/ 31 h 119"/>
                  <a:gd name="T16" fmla="*/ 36 w 118"/>
                  <a:gd name="T17" fmla="*/ 55 h 119"/>
                  <a:gd name="T18" fmla="*/ 36 w 118"/>
                  <a:gd name="T19" fmla="*/ 119 h 119"/>
                  <a:gd name="T20" fmla="*/ 0 w 118"/>
                  <a:gd name="T21" fmla="*/ 119 h 119"/>
                  <a:gd name="T22" fmla="*/ 0 w 118"/>
                  <a:gd name="T23" fmla="*/ 1 h 119"/>
                  <a:gd name="T24" fmla="*/ 36 w 118"/>
                  <a:gd name="T25" fmla="*/ 1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8" h="119">
                    <a:moveTo>
                      <a:pt x="36" y="1"/>
                    </a:moveTo>
                    <a:cubicBezTo>
                      <a:pt x="36" y="18"/>
                      <a:pt x="36" y="18"/>
                      <a:pt x="36" y="18"/>
                    </a:cubicBezTo>
                    <a:cubicBezTo>
                      <a:pt x="43" y="7"/>
                      <a:pt x="55" y="0"/>
                      <a:pt x="72" y="0"/>
                    </a:cubicBezTo>
                    <a:cubicBezTo>
                      <a:pt x="98" y="0"/>
                      <a:pt x="118" y="18"/>
                      <a:pt x="118" y="50"/>
                    </a:cubicBezTo>
                    <a:cubicBezTo>
                      <a:pt x="118" y="119"/>
                      <a:pt x="118" y="119"/>
                      <a:pt x="118" y="119"/>
                    </a:cubicBezTo>
                    <a:cubicBezTo>
                      <a:pt x="81" y="119"/>
                      <a:pt x="81" y="119"/>
                      <a:pt x="81" y="119"/>
                    </a:cubicBezTo>
                    <a:cubicBezTo>
                      <a:pt x="81" y="55"/>
                      <a:pt x="81" y="55"/>
                      <a:pt x="81" y="55"/>
                    </a:cubicBezTo>
                    <a:cubicBezTo>
                      <a:pt x="81" y="39"/>
                      <a:pt x="73" y="31"/>
                      <a:pt x="59" y="31"/>
                    </a:cubicBezTo>
                    <a:cubicBezTo>
                      <a:pt x="45" y="31"/>
                      <a:pt x="36" y="39"/>
                      <a:pt x="36" y="55"/>
                    </a:cubicBezTo>
                    <a:cubicBezTo>
                      <a:pt x="36" y="119"/>
                      <a:pt x="36" y="119"/>
                      <a:pt x="36" y="119"/>
                    </a:cubicBezTo>
                    <a:cubicBezTo>
                      <a:pt x="0" y="119"/>
                      <a:pt x="0" y="119"/>
                      <a:pt x="0" y="119"/>
                    </a:cubicBezTo>
                    <a:cubicBezTo>
                      <a:pt x="0" y="1"/>
                      <a:pt x="0" y="1"/>
                      <a:pt x="0" y="1"/>
                    </a:cubicBez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Freeform 49"/>
              <p:cNvSpPr>
                <a:spLocks noEditPoints="1"/>
              </p:cNvSpPr>
              <p:nvPr/>
            </p:nvSpPr>
            <p:spPr bwMode="auto">
              <a:xfrm>
                <a:off x="4432300" y="5187950"/>
                <a:ext cx="244475" cy="242888"/>
              </a:xfrm>
              <a:custGeom>
                <a:avLst/>
                <a:gdLst>
                  <a:gd name="T0" fmla="*/ 62 w 123"/>
                  <a:gd name="T1" fmla="*/ 0 h 121"/>
                  <a:gd name="T2" fmla="*/ 123 w 123"/>
                  <a:gd name="T3" fmla="*/ 60 h 121"/>
                  <a:gd name="T4" fmla="*/ 62 w 123"/>
                  <a:gd name="T5" fmla="*/ 121 h 121"/>
                  <a:gd name="T6" fmla="*/ 0 w 123"/>
                  <a:gd name="T7" fmla="*/ 60 h 121"/>
                  <a:gd name="T8" fmla="*/ 62 w 123"/>
                  <a:gd name="T9" fmla="*/ 0 h 121"/>
                  <a:gd name="T10" fmla="*/ 62 w 123"/>
                  <a:gd name="T11" fmla="*/ 31 h 121"/>
                  <a:gd name="T12" fmla="*/ 37 w 123"/>
                  <a:gd name="T13" fmla="*/ 60 h 121"/>
                  <a:gd name="T14" fmla="*/ 62 w 123"/>
                  <a:gd name="T15" fmla="*/ 90 h 121"/>
                  <a:gd name="T16" fmla="*/ 87 w 123"/>
                  <a:gd name="T17" fmla="*/ 60 h 121"/>
                  <a:gd name="T18" fmla="*/ 62 w 123"/>
                  <a:gd name="T19" fmla="*/ 3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3" h="121">
                    <a:moveTo>
                      <a:pt x="62" y="0"/>
                    </a:moveTo>
                    <a:cubicBezTo>
                      <a:pt x="96" y="0"/>
                      <a:pt x="123" y="22"/>
                      <a:pt x="123" y="60"/>
                    </a:cubicBezTo>
                    <a:cubicBezTo>
                      <a:pt x="123" y="97"/>
                      <a:pt x="96" y="121"/>
                      <a:pt x="62" y="121"/>
                    </a:cubicBezTo>
                    <a:cubicBezTo>
                      <a:pt x="28" y="121"/>
                      <a:pt x="0" y="97"/>
                      <a:pt x="0" y="60"/>
                    </a:cubicBezTo>
                    <a:cubicBezTo>
                      <a:pt x="0" y="22"/>
                      <a:pt x="28" y="0"/>
                      <a:pt x="62" y="0"/>
                    </a:cubicBezTo>
                    <a:close/>
                    <a:moveTo>
                      <a:pt x="62" y="31"/>
                    </a:moveTo>
                    <a:cubicBezTo>
                      <a:pt x="49" y="31"/>
                      <a:pt x="37" y="39"/>
                      <a:pt x="37" y="60"/>
                    </a:cubicBezTo>
                    <a:cubicBezTo>
                      <a:pt x="37" y="81"/>
                      <a:pt x="50" y="90"/>
                      <a:pt x="62" y="90"/>
                    </a:cubicBezTo>
                    <a:cubicBezTo>
                      <a:pt x="74" y="90"/>
                      <a:pt x="87" y="81"/>
                      <a:pt x="87" y="60"/>
                    </a:cubicBezTo>
                    <a:cubicBezTo>
                      <a:pt x="87" y="39"/>
                      <a:pt x="74" y="31"/>
                      <a:pt x="62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" name="Freeform 50"/>
              <p:cNvSpPr>
                <a:spLocks/>
              </p:cNvSpPr>
              <p:nvPr/>
            </p:nvSpPr>
            <p:spPr bwMode="auto">
              <a:xfrm>
                <a:off x="4722813" y="5191125"/>
                <a:ext cx="236538" cy="236538"/>
              </a:xfrm>
              <a:custGeom>
                <a:avLst/>
                <a:gdLst>
                  <a:gd name="T0" fmla="*/ 81 w 118"/>
                  <a:gd name="T1" fmla="*/ 118 h 119"/>
                  <a:gd name="T2" fmla="*/ 81 w 118"/>
                  <a:gd name="T3" fmla="*/ 101 h 119"/>
                  <a:gd name="T4" fmla="*/ 45 w 118"/>
                  <a:gd name="T5" fmla="*/ 119 h 119"/>
                  <a:gd name="T6" fmla="*/ 0 w 118"/>
                  <a:gd name="T7" fmla="*/ 69 h 119"/>
                  <a:gd name="T8" fmla="*/ 0 w 118"/>
                  <a:gd name="T9" fmla="*/ 0 h 119"/>
                  <a:gd name="T10" fmla="*/ 36 w 118"/>
                  <a:gd name="T11" fmla="*/ 0 h 119"/>
                  <a:gd name="T12" fmla="*/ 36 w 118"/>
                  <a:gd name="T13" fmla="*/ 64 h 119"/>
                  <a:gd name="T14" fmla="*/ 59 w 118"/>
                  <a:gd name="T15" fmla="*/ 88 h 119"/>
                  <a:gd name="T16" fmla="*/ 81 w 118"/>
                  <a:gd name="T17" fmla="*/ 64 h 119"/>
                  <a:gd name="T18" fmla="*/ 81 w 118"/>
                  <a:gd name="T19" fmla="*/ 0 h 119"/>
                  <a:gd name="T20" fmla="*/ 118 w 118"/>
                  <a:gd name="T21" fmla="*/ 0 h 119"/>
                  <a:gd name="T22" fmla="*/ 118 w 118"/>
                  <a:gd name="T23" fmla="*/ 118 h 119"/>
                  <a:gd name="T24" fmla="*/ 81 w 118"/>
                  <a:gd name="T25" fmla="*/ 118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8" h="119">
                    <a:moveTo>
                      <a:pt x="81" y="118"/>
                    </a:moveTo>
                    <a:cubicBezTo>
                      <a:pt x="81" y="101"/>
                      <a:pt x="81" y="101"/>
                      <a:pt x="81" y="101"/>
                    </a:cubicBezTo>
                    <a:cubicBezTo>
                      <a:pt x="74" y="112"/>
                      <a:pt x="62" y="119"/>
                      <a:pt x="45" y="119"/>
                    </a:cubicBezTo>
                    <a:cubicBezTo>
                      <a:pt x="19" y="119"/>
                      <a:pt x="0" y="101"/>
                      <a:pt x="0" y="6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64"/>
                      <a:pt x="36" y="64"/>
                      <a:pt x="36" y="64"/>
                    </a:cubicBezTo>
                    <a:cubicBezTo>
                      <a:pt x="36" y="80"/>
                      <a:pt x="45" y="88"/>
                      <a:pt x="59" y="88"/>
                    </a:cubicBezTo>
                    <a:cubicBezTo>
                      <a:pt x="72" y="88"/>
                      <a:pt x="81" y="80"/>
                      <a:pt x="81" y="64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18" y="118"/>
                      <a:pt x="118" y="118"/>
                      <a:pt x="118" y="118"/>
                    </a:cubicBezTo>
                    <a:lnTo>
                      <a:pt x="81" y="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" name="Freeform 51"/>
              <p:cNvSpPr>
                <a:spLocks/>
              </p:cNvSpPr>
              <p:nvPr/>
            </p:nvSpPr>
            <p:spPr bwMode="auto">
              <a:xfrm>
                <a:off x="5005388" y="5187950"/>
                <a:ext cx="203200" cy="242888"/>
              </a:xfrm>
              <a:custGeom>
                <a:avLst/>
                <a:gdLst>
                  <a:gd name="T0" fmla="*/ 51 w 102"/>
                  <a:gd name="T1" fmla="*/ 0 h 121"/>
                  <a:gd name="T2" fmla="*/ 101 w 102"/>
                  <a:gd name="T3" fmla="*/ 38 h 121"/>
                  <a:gd name="T4" fmla="*/ 64 w 102"/>
                  <a:gd name="T5" fmla="*/ 38 h 121"/>
                  <a:gd name="T6" fmla="*/ 49 w 102"/>
                  <a:gd name="T7" fmla="*/ 28 h 121"/>
                  <a:gd name="T8" fmla="*/ 35 w 102"/>
                  <a:gd name="T9" fmla="*/ 36 h 121"/>
                  <a:gd name="T10" fmla="*/ 102 w 102"/>
                  <a:gd name="T11" fmla="*/ 83 h 121"/>
                  <a:gd name="T12" fmla="*/ 52 w 102"/>
                  <a:gd name="T13" fmla="*/ 121 h 121"/>
                  <a:gd name="T14" fmla="*/ 0 w 102"/>
                  <a:gd name="T15" fmla="*/ 82 h 121"/>
                  <a:gd name="T16" fmla="*/ 37 w 102"/>
                  <a:gd name="T17" fmla="*/ 82 h 121"/>
                  <a:gd name="T18" fmla="*/ 52 w 102"/>
                  <a:gd name="T19" fmla="*/ 92 h 121"/>
                  <a:gd name="T20" fmla="*/ 67 w 102"/>
                  <a:gd name="T21" fmla="*/ 82 h 121"/>
                  <a:gd name="T22" fmla="*/ 0 w 102"/>
                  <a:gd name="T23" fmla="*/ 36 h 121"/>
                  <a:gd name="T24" fmla="*/ 51 w 102"/>
                  <a:gd name="T25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2" h="121">
                    <a:moveTo>
                      <a:pt x="51" y="0"/>
                    </a:moveTo>
                    <a:cubicBezTo>
                      <a:pt x="79" y="0"/>
                      <a:pt x="100" y="14"/>
                      <a:pt x="101" y="38"/>
                    </a:cubicBezTo>
                    <a:cubicBezTo>
                      <a:pt x="64" y="38"/>
                      <a:pt x="64" y="38"/>
                      <a:pt x="64" y="38"/>
                    </a:cubicBezTo>
                    <a:cubicBezTo>
                      <a:pt x="64" y="30"/>
                      <a:pt x="58" y="28"/>
                      <a:pt x="49" y="28"/>
                    </a:cubicBezTo>
                    <a:cubicBezTo>
                      <a:pt x="40" y="28"/>
                      <a:pt x="35" y="31"/>
                      <a:pt x="35" y="36"/>
                    </a:cubicBezTo>
                    <a:cubicBezTo>
                      <a:pt x="35" y="55"/>
                      <a:pt x="102" y="41"/>
                      <a:pt x="102" y="83"/>
                    </a:cubicBezTo>
                    <a:cubicBezTo>
                      <a:pt x="102" y="106"/>
                      <a:pt x="80" y="121"/>
                      <a:pt x="52" y="121"/>
                    </a:cubicBezTo>
                    <a:cubicBezTo>
                      <a:pt x="24" y="121"/>
                      <a:pt x="2" y="109"/>
                      <a:pt x="0" y="82"/>
                    </a:cubicBezTo>
                    <a:cubicBezTo>
                      <a:pt x="37" y="82"/>
                      <a:pt x="37" y="82"/>
                      <a:pt x="37" y="82"/>
                    </a:cubicBezTo>
                    <a:cubicBezTo>
                      <a:pt x="38" y="90"/>
                      <a:pt x="44" y="92"/>
                      <a:pt x="52" y="92"/>
                    </a:cubicBezTo>
                    <a:cubicBezTo>
                      <a:pt x="61" y="92"/>
                      <a:pt x="67" y="88"/>
                      <a:pt x="67" y="82"/>
                    </a:cubicBezTo>
                    <a:cubicBezTo>
                      <a:pt x="67" y="64"/>
                      <a:pt x="0" y="77"/>
                      <a:pt x="0" y="36"/>
                    </a:cubicBezTo>
                    <a:cubicBezTo>
                      <a:pt x="0" y="17"/>
                      <a:pt x="17" y="0"/>
                      <a:pt x="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" name="Freeform 52"/>
              <p:cNvSpPr>
                <a:spLocks noEditPoints="1"/>
              </p:cNvSpPr>
              <p:nvPr/>
            </p:nvSpPr>
            <p:spPr bwMode="auto">
              <a:xfrm>
                <a:off x="5380038" y="5178425"/>
                <a:ext cx="79375" cy="247650"/>
              </a:xfrm>
              <a:custGeom>
                <a:avLst/>
                <a:gdLst>
                  <a:gd name="T0" fmla="*/ 0 w 40"/>
                  <a:gd name="T1" fmla="*/ 20 h 124"/>
                  <a:gd name="T2" fmla="*/ 20 w 40"/>
                  <a:gd name="T3" fmla="*/ 0 h 124"/>
                  <a:gd name="T4" fmla="*/ 40 w 40"/>
                  <a:gd name="T5" fmla="*/ 20 h 124"/>
                  <a:gd name="T6" fmla="*/ 20 w 40"/>
                  <a:gd name="T7" fmla="*/ 40 h 124"/>
                  <a:gd name="T8" fmla="*/ 0 w 40"/>
                  <a:gd name="T9" fmla="*/ 20 h 124"/>
                  <a:gd name="T10" fmla="*/ 0 w 40"/>
                  <a:gd name="T11" fmla="*/ 104 h 124"/>
                  <a:gd name="T12" fmla="*/ 20 w 40"/>
                  <a:gd name="T13" fmla="*/ 85 h 124"/>
                  <a:gd name="T14" fmla="*/ 40 w 40"/>
                  <a:gd name="T15" fmla="*/ 104 h 124"/>
                  <a:gd name="T16" fmla="*/ 20 w 40"/>
                  <a:gd name="T17" fmla="*/ 124 h 124"/>
                  <a:gd name="T18" fmla="*/ 0 w 40"/>
                  <a:gd name="T19" fmla="*/ 10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" h="124">
                    <a:moveTo>
                      <a:pt x="0" y="20"/>
                    </a:move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ubicBezTo>
                      <a:pt x="9" y="40"/>
                      <a:pt x="0" y="31"/>
                      <a:pt x="0" y="20"/>
                    </a:cubicBezTo>
                    <a:close/>
                    <a:moveTo>
                      <a:pt x="0" y="104"/>
                    </a:moveTo>
                    <a:cubicBezTo>
                      <a:pt x="0" y="93"/>
                      <a:pt x="9" y="85"/>
                      <a:pt x="20" y="85"/>
                    </a:cubicBezTo>
                    <a:cubicBezTo>
                      <a:pt x="31" y="85"/>
                      <a:pt x="40" y="93"/>
                      <a:pt x="40" y="104"/>
                    </a:cubicBezTo>
                    <a:cubicBezTo>
                      <a:pt x="40" y="115"/>
                      <a:pt x="31" y="124"/>
                      <a:pt x="20" y="124"/>
                    </a:cubicBezTo>
                    <a:cubicBezTo>
                      <a:pt x="9" y="124"/>
                      <a:pt x="0" y="115"/>
                      <a:pt x="0" y="10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99F7644D-DA6A-463B-AD07-A2C4362E90BC}"/>
              </a:ext>
            </a:extLst>
          </p:cNvPr>
          <p:cNvSpPr txBox="1"/>
          <p:nvPr/>
        </p:nvSpPr>
        <p:spPr>
          <a:xfrm>
            <a:off x="2670490" y="3391797"/>
            <a:ext cx="25236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A7358B"/>
                </a:solidFill>
                <a:latin typeface="Verdana" panose="020B0604030504040204" pitchFamily="34" charset="0"/>
                <a:ea typeface="Verdana" panose="020B0604030504040204" pitchFamily="34" charset="0"/>
                <a:cs typeface="UA Poppins Titre SemiBold" panose="00000700000000000000" pitchFamily="50" charset="0"/>
              </a:rPr>
              <a:t>iut.univ-angers.fr</a:t>
            </a:r>
          </a:p>
        </p:txBody>
      </p:sp>
      <p:sp>
        <p:nvSpPr>
          <p:cNvPr id="19" name="Freeform 85">
            <a:extLst>
              <a:ext uri="{FF2B5EF4-FFF2-40B4-BE49-F238E27FC236}">
                <a16:creationId xmlns:a16="http://schemas.microsoft.com/office/drawing/2014/main" id="{8E4BC9CB-0347-4FB7-BB4B-A58708CCECA4}"/>
              </a:ext>
            </a:extLst>
          </p:cNvPr>
          <p:cNvSpPr>
            <a:spLocks noEditPoints="1"/>
          </p:cNvSpPr>
          <p:nvPr/>
        </p:nvSpPr>
        <p:spPr bwMode="auto">
          <a:xfrm>
            <a:off x="7602368" y="3201992"/>
            <a:ext cx="595825" cy="598236"/>
          </a:xfrm>
          <a:custGeom>
            <a:avLst/>
            <a:gdLst>
              <a:gd name="T0" fmla="*/ 40 w 44"/>
              <a:gd name="T1" fmla="*/ 10 h 44"/>
              <a:gd name="T2" fmla="*/ 38 w 44"/>
              <a:gd name="T3" fmla="*/ 11 h 44"/>
              <a:gd name="T4" fmla="*/ 34 w 44"/>
              <a:gd name="T5" fmla="*/ 11 h 44"/>
              <a:gd name="T6" fmla="*/ 33 w 44"/>
              <a:gd name="T7" fmla="*/ 10 h 44"/>
              <a:gd name="T8" fmla="*/ 33 w 44"/>
              <a:gd name="T9" fmla="*/ 6 h 44"/>
              <a:gd name="T10" fmla="*/ 34 w 44"/>
              <a:gd name="T11" fmla="*/ 5 h 44"/>
              <a:gd name="T12" fmla="*/ 38 w 44"/>
              <a:gd name="T13" fmla="*/ 5 h 44"/>
              <a:gd name="T14" fmla="*/ 40 w 44"/>
              <a:gd name="T15" fmla="*/ 6 h 44"/>
              <a:gd name="T16" fmla="*/ 40 w 44"/>
              <a:gd name="T17" fmla="*/ 10 h 44"/>
              <a:gd name="T18" fmla="*/ 6 w 44"/>
              <a:gd name="T19" fmla="*/ 39 h 44"/>
              <a:gd name="T20" fmla="*/ 5 w 44"/>
              <a:gd name="T21" fmla="*/ 38 h 44"/>
              <a:gd name="T22" fmla="*/ 5 w 44"/>
              <a:gd name="T23" fmla="*/ 20 h 44"/>
              <a:gd name="T24" fmla="*/ 9 w 44"/>
              <a:gd name="T25" fmla="*/ 20 h 44"/>
              <a:gd name="T26" fmla="*/ 9 w 44"/>
              <a:gd name="T27" fmla="*/ 22 h 44"/>
              <a:gd name="T28" fmla="*/ 22 w 44"/>
              <a:gd name="T29" fmla="*/ 35 h 44"/>
              <a:gd name="T30" fmla="*/ 35 w 44"/>
              <a:gd name="T31" fmla="*/ 22 h 44"/>
              <a:gd name="T32" fmla="*/ 35 w 44"/>
              <a:gd name="T33" fmla="*/ 20 h 44"/>
              <a:gd name="T34" fmla="*/ 40 w 44"/>
              <a:gd name="T35" fmla="*/ 20 h 44"/>
              <a:gd name="T36" fmla="*/ 40 w 44"/>
              <a:gd name="T37" fmla="*/ 38 h 44"/>
              <a:gd name="T38" fmla="*/ 38 w 44"/>
              <a:gd name="T39" fmla="*/ 39 h 44"/>
              <a:gd name="T40" fmla="*/ 6 w 44"/>
              <a:gd name="T41" fmla="*/ 39 h 44"/>
              <a:gd name="T42" fmla="*/ 22 w 44"/>
              <a:gd name="T43" fmla="*/ 13 h 44"/>
              <a:gd name="T44" fmla="*/ 31 w 44"/>
              <a:gd name="T45" fmla="*/ 22 h 44"/>
              <a:gd name="T46" fmla="*/ 22 w 44"/>
              <a:gd name="T47" fmla="*/ 31 h 44"/>
              <a:gd name="T48" fmla="*/ 13 w 44"/>
              <a:gd name="T49" fmla="*/ 22 h 44"/>
              <a:gd name="T50" fmla="*/ 22 w 44"/>
              <a:gd name="T51" fmla="*/ 13 h 44"/>
              <a:gd name="T52" fmla="*/ 40 w 44"/>
              <a:gd name="T53" fmla="*/ 0 h 44"/>
              <a:gd name="T54" fmla="*/ 5 w 44"/>
              <a:gd name="T55" fmla="*/ 0 h 44"/>
              <a:gd name="T56" fmla="*/ 0 w 44"/>
              <a:gd name="T57" fmla="*/ 5 h 44"/>
              <a:gd name="T58" fmla="*/ 0 w 44"/>
              <a:gd name="T59" fmla="*/ 39 h 44"/>
              <a:gd name="T60" fmla="*/ 5 w 44"/>
              <a:gd name="T61" fmla="*/ 44 h 44"/>
              <a:gd name="T62" fmla="*/ 40 w 44"/>
              <a:gd name="T63" fmla="*/ 44 h 44"/>
              <a:gd name="T64" fmla="*/ 44 w 44"/>
              <a:gd name="T65" fmla="*/ 39 h 44"/>
              <a:gd name="T66" fmla="*/ 44 w 44"/>
              <a:gd name="T67" fmla="*/ 5 h 44"/>
              <a:gd name="T68" fmla="*/ 40 w 44"/>
              <a:gd name="T69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" h="44">
                <a:moveTo>
                  <a:pt x="40" y="10"/>
                </a:moveTo>
                <a:cubicBezTo>
                  <a:pt x="40" y="11"/>
                  <a:pt x="39" y="11"/>
                  <a:pt x="38" y="11"/>
                </a:cubicBezTo>
                <a:cubicBezTo>
                  <a:pt x="34" y="11"/>
                  <a:pt x="34" y="11"/>
                  <a:pt x="34" y="11"/>
                </a:cubicBezTo>
                <a:cubicBezTo>
                  <a:pt x="33" y="11"/>
                  <a:pt x="33" y="11"/>
                  <a:pt x="33" y="10"/>
                </a:cubicBezTo>
                <a:cubicBezTo>
                  <a:pt x="33" y="6"/>
                  <a:pt x="33" y="6"/>
                  <a:pt x="33" y="6"/>
                </a:cubicBezTo>
                <a:cubicBezTo>
                  <a:pt x="33" y="5"/>
                  <a:pt x="33" y="5"/>
                  <a:pt x="34" y="5"/>
                </a:cubicBezTo>
                <a:cubicBezTo>
                  <a:pt x="38" y="5"/>
                  <a:pt x="38" y="5"/>
                  <a:pt x="38" y="5"/>
                </a:cubicBezTo>
                <a:cubicBezTo>
                  <a:pt x="39" y="5"/>
                  <a:pt x="40" y="5"/>
                  <a:pt x="40" y="6"/>
                </a:cubicBezTo>
                <a:lnTo>
                  <a:pt x="40" y="10"/>
                </a:lnTo>
                <a:close/>
                <a:moveTo>
                  <a:pt x="6" y="39"/>
                </a:moveTo>
                <a:cubicBezTo>
                  <a:pt x="5" y="39"/>
                  <a:pt x="5" y="39"/>
                  <a:pt x="5" y="38"/>
                </a:cubicBezTo>
                <a:cubicBezTo>
                  <a:pt x="5" y="20"/>
                  <a:pt x="5" y="20"/>
                  <a:pt x="5" y="20"/>
                </a:cubicBezTo>
                <a:cubicBezTo>
                  <a:pt x="9" y="20"/>
                  <a:pt x="9" y="20"/>
                  <a:pt x="9" y="20"/>
                </a:cubicBezTo>
                <a:cubicBezTo>
                  <a:pt x="9" y="21"/>
                  <a:pt x="9" y="21"/>
                  <a:pt x="9" y="22"/>
                </a:cubicBezTo>
                <a:cubicBezTo>
                  <a:pt x="9" y="29"/>
                  <a:pt x="15" y="35"/>
                  <a:pt x="22" y="35"/>
                </a:cubicBezTo>
                <a:cubicBezTo>
                  <a:pt x="29" y="35"/>
                  <a:pt x="35" y="29"/>
                  <a:pt x="35" y="22"/>
                </a:cubicBezTo>
                <a:cubicBezTo>
                  <a:pt x="35" y="21"/>
                  <a:pt x="35" y="21"/>
                  <a:pt x="35" y="20"/>
                </a:cubicBezTo>
                <a:cubicBezTo>
                  <a:pt x="40" y="20"/>
                  <a:pt x="40" y="20"/>
                  <a:pt x="40" y="20"/>
                </a:cubicBezTo>
                <a:cubicBezTo>
                  <a:pt x="40" y="38"/>
                  <a:pt x="40" y="38"/>
                  <a:pt x="40" y="38"/>
                </a:cubicBezTo>
                <a:cubicBezTo>
                  <a:pt x="40" y="39"/>
                  <a:pt x="39" y="39"/>
                  <a:pt x="38" y="39"/>
                </a:cubicBezTo>
                <a:lnTo>
                  <a:pt x="6" y="39"/>
                </a:lnTo>
                <a:close/>
                <a:moveTo>
                  <a:pt x="22" y="13"/>
                </a:moveTo>
                <a:cubicBezTo>
                  <a:pt x="27" y="13"/>
                  <a:pt x="31" y="17"/>
                  <a:pt x="31" y="22"/>
                </a:cubicBezTo>
                <a:cubicBezTo>
                  <a:pt x="31" y="27"/>
                  <a:pt x="27" y="31"/>
                  <a:pt x="22" y="31"/>
                </a:cubicBezTo>
                <a:cubicBezTo>
                  <a:pt x="17" y="31"/>
                  <a:pt x="13" y="27"/>
                  <a:pt x="13" y="22"/>
                </a:cubicBezTo>
                <a:cubicBezTo>
                  <a:pt x="13" y="17"/>
                  <a:pt x="17" y="13"/>
                  <a:pt x="22" y="13"/>
                </a:cubicBezTo>
                <a:moveTo>
                  <a:pt x="40" y="0"/>
                </a:moveTo>
                <a:cubicBezTo>
                  <a:pt x="5" y="0"/>
                  <a:pt x="5" y="0"/>
                  <a:pt x="5" y="0"/>
                </a:cubicBezTo>
                <a:cubicBezTo>
                  <a:pt x="2" y="0"/>
                  <a:pt x="0" y="2"/>
                  <a:pt x="0" y="5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42"/>
                  <a:pt x="2" y="44"/>
                  <a:pt x="5" y="44"/>
                </a:cubicBezTo>
                <a:cubicBezTo>
                  <a:pt x="40" y="44"/>
                  <a:pt x="40" y="44"/>
                  <a:pt x="40" y="44"/>
                </a:cubicBezTo>
                <a:cubicBezTo>
                  <a:pt x="42" y="44"/>
                  <a:pt x="44" y="42"/>
                  <a:pt x="44" y="39"/>
                </a:cubicBezTo>
                <a:cubicBezTo>
                  <a:pt x="44" y="5"/>
                  <a:pt x="44" y="5"/>
                  <a:pt x="44" y="5"/>
                </a:cubicBezTo>
                <a:cubicBezTo>
                  <a:pt x="44" y="2"/>
                  <a:pt x="42" y="0"/>
                  <a:pt x="40" y="0"/>
                </a:cubicBezTo>
              </a:path>
            </a:pathLst>
          </a:custGeom>
          <a:solidFill>
            <a:srgbClr val="A7358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Freeform 83">
            <a:extLst>
              <a:ext uri="{FF2B5EF4-FFF2-40B4-BE49-F238E27FC236}">
                <a16:creationId xmlns:a16="http://schemas.microsoft.com/office/drawing/2014/main" id="{5A36015D-0F4B-4101-8487-62971AF71309}"/>
              </a:ext>
            </a:extLst>
          </p:cNvPr>
          <p:cNvSpPr>
            <a:spLocks noEditPoints="1"/>
          </p:cNvSpPr>
          <p:nvPr/>
        </p:nvSpPr>
        <p:spPr bwMode="auto">
          <a:xfrm>
            <a:off x="8590018" y="3251222"/>
            <a:ext cx="704375" cy="489686"/>
          </a:xfrm>
          <a:custGeom>
            <a:avLst/>
            <a:gdLst>
              <a:gd name="T0" fmla="*/ 21 w 52"/>
              <a:gd name="T1" fmla="*/ 26 h 36"/>
              <a:gd name="T2" fmla="*/ 21 w 52"/>
              <a:gd name="T3" fmla="*/ 7 h 36"/>
              <a:gd name="T4" fmla="*/ 36 w 52"/>
              <a:gd name="T5" fmla="*/ 17 h 36"/>
              <a:gd name="T6" fmla="*/ 21 w 52"/>
              <a:gd name="T7" fmla="*/ 26 h 36"/>
              <a:gd name="T8" fmla="*/ 52 w 52"/>
              <a:gd name="T9" fmla="*/ 7 h 36"/>
              <a:gd name="T10" fmla="*/ 44 w 52"/>
              <a:gd name="T11" fmla="*/ 0 h 36"/>
              <a:gd name="T12" fmla="*/ 8 w 52"/>
              <a:gd name="T13" fmla="*/ 0 h 36"/>
              <a:gd name="T14" fmla="*/ 0 w 52"/>
              <a:gd name="T15" fmla="*/ 7 h 36"/>
              <a:gd name="T16" fmla="*/ 0 w 52"/>
              <a:gd name="T17" fmla="*/ 28 h 36"/>
              <a:gd name="T18" fmla="*/ 8 w 52"/>
              <a:gd name="T19" fmla="*/ 36 h 36"/>
              <a:gd name="T20" fmla="*/ 44 w 52"/>
              <a:gd name="T21" fmla="*/ 36 h 36"/>
              <a:gd name="T22" fmla="*/ 52 w 52"/>
              <a:gd name="T23" fmla="*/ 28 h 36"/>
              <a:gd name="T24" fmla="*/ 52 w 52"/>
              <a:gd name="T25" fmla="*/ 7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" h="36">
                <a:moveTo>
                  <a:pt x="21" y="26"/>
                </a:moveTo>
                <a:cubicBezTo>
                  <a:pt x="21" y="7"/>
                  <a:pt x="21" y="7"/>
                  <a:pt x="21" y="7"/>
                </a:cubicBezTo>
                <a:cubicBezTo>
                  <a:pt x="36" y="17"/>
                  <a:pt x="36" y="17"/>
                  <a:pt x="36" y="17"/>
                </a:cubicBezTo>
                <a:lnTo>
                  <a:pt x="21" y="26"/>
                </a:lnTo>
                <a:close/>
                <a:moveTo>
                  <a:pt x="52" y="7"/>
                </a:moveTo>
                <a:cubicBezTo>
                  <a:pt x="52" y="3"/>
                  <a:pt x="48" y="0"/>
                  <a:pt x="44" y="0"/>
                </a:cubicBez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3"/>
                  <a:pt x="0" y="7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32"/>
                  <a:pt x="4" y="36"/>
                  <a:pt x="8" y="36"/>
                </a:cubicBezTo>
                <a:cubicBezTo>
                  <a:pt x="44" y="36"/>
                  <a:pt x="44" y="36"/>
                  <a:pt x="44" y="36"/>
                </a:cubicBezTo>
                <a:cubicBezTo>
                  <a:pt x="48" y="36"/>
                  <a:pt x="52" y="32"/>
                  <a:pt x="52" y="28"/>
                </a:cubicBezTo>
                <a:lnTo>
                  <a:pt x="52" y="7"/>
                </a:lnTo>
                <a:close/>
              </a:path>
            </a:pathLst>
          </a:custGeom>
          <a:solidFill>
            <a:srgbClr val="A7358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893384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r 9"/>
          <p:cNvGrpSpPr/>
          <p:nvPr/>
        </p:nvGrpSpPr>
        <p:grpSpPr>
          <a:xfrm>
            <a:off x="2769928" y="3062339"/>
            <a:ext cx="6653376" cy="733322"/>
            <a:chOff x="2623176" y="2737036"/>
            <a:chExt cx="6653376" cy="733322"/>
          </a:xfrm>
        </p:grpSpPr>
        <p:sp>
          <p:nvSpPr>
            <p:cNvPr id="11" name="Freeform 81"/>
            <p:cNvSpPr>
              <a:spLocks/>
            </p:cNvSpPr>
            <p:nvPr/>
          </p:nvSpPr>
          <p:spPr bwMode="auto">
            <a:xfrm>
              <a:off x="5011706" y="2737036"/>
              <a:ext cx="325654" cy="692315"/>
            </a:xfrm>
            <a:custGeom>
              <a:avLst/>
              <a:gdLst>
                <a:gd name="T0" fmla="*/ 23 w 24"/>
                <a:gd name="T1" fmla="*/ 25 h 51"/>
                <a:gd name="T2" fmla="*/ 16 w 24"/>
                <a:gd name="T3" fmla="*/ 25 h 51"/>
                <a:gd name="T4" fmla="*/ 16 w 24"/>
                <a:gd name="T5" fmla="*/ 51 h 51"/>
                <a:gd name="T6" fmla="*/ 5 w 24"/>
                <a:gd name="T7" fmla="*/ 51 h 51"/>
                <a:gd name="T8" fmla="*/ 5 w 24"/>
                <a:gd name="T9" fmla="*/ 25 h 51"/>
                <a:gd name="T10" fmla="*/ 0 w 24"/>
                <a:gd name="T11" fmla="*/ 25 h 51"/>
                <a:gd name="T12" fmla="*/ 0 w 24"/>
                <a:gd name="T13" fmla="*/ 16 h 51"/>
                <a:gd name="T14" fmla="*/ 5 w 24"/>
                <a:gd name="T15" fmla="*/ 16 h 51"/>
                <a:gd name="T16" fmla="*/ 5 w 24"/>
                <a:gd name="T17" fmla="*/ 11 h 51"/>
                <a:gd name="T18" fmla="*/ 16 w 24"/>
                <a:gd name="T19" fmla="*/ 0 h 51"/>
                <a:gd name="T20" fmla="*/ 24 w 24"/>
                <a:gd name="T21" fmla="*/ 0 h 51"/>
                <a:gd name="T22" fmla="*/ 24 w 24"/>
                <a:gd name="T23" fmla="*/ 9 h 51"/>
                <a:gd name="T24" fmla="*/ 18 w 24"/>
                <a:gd name="T25" fmla="*/ 9 h 51"/>
                <a:gd name="T26" fmla="*/ 16 w 24"/>
                <a:gd name="T27" fmla="*/ 11 h 51"/>
                <a:gd name="T28" fmla="*/ 16 w 24"/>
                <a:gd name="T29" fmla="*/ 16 h 51"/>
                <a:gd name="T30" fmla="*/ 24 w 24"/>
                <a:gd name="T31" fmla="*/ 16 h 51"/>
                <a:gd name="T32" fmla="*/ 23 w 24"/>
                <a:gd name="T33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51">
                  <a:moveTo>
                    <a:pt x="23" y="25"/>
                  </a:moveTo>
                  <a:cubicBezTo>
                    <a:pt x="16" y="25"/>
                    <a:pt x="16" y="25"/>
                    <a:pt x="16" y="25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6"/>
                    <a:pt x="7" y="0"/>
                    <a:pt x="16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7" y="9"/>
                    <a:pt x="16" y="9"/>
                    <a:pt x="16" y="11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24" y="16"/>
                    <a:pt x="24" y="16"/>
                    <a:pt x="24" y="16"/>
                  </a:cubicBezTo>
                  <a:lnTo>
                    <a:pt x="23" y="25"/>
                  </a:lnTo>
                  <a:close/>
                </a:path>
              </a:pathLst>
            </a:custGeom>
            <a:solidFill>
              <a:srgbClr val="14BAE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84"/>
            <p:cNvSpPr>
              <a:spLocks/>
            </p:cNvSpPr>
            <p:nvPr/>
          </p:nvSpPr>
          <p:spPr bwMode="auto">
            <a:xfrm>
              <a:off x="5677485" y="2872122"/>
              <a:ext cx="718848" cy="598236"/>
            </a:xfrm>
            <a:custGeom>
              <a:avLst/>
              <a:gdLst>
                <a:gd name="T0" fmla="*/ 53 w 53"/>
                <a:gd name="T1" fmla="*/ 6 h 44"/>
                <a:gd name="T2" fmla="*/ 47 w 53"/>
                <a:gd name="T3" fmla="*/ 7 h 44"/>
                <a:gd name="T4" fmla="*/ 51 w 53"/>
                <a:gd name="T5" fmla="*/ 1 h 44"/>
                <a:gd name="T6" fmla="*/ 45 w 53"/>
                <a:gd name="T7" fmla="*/ 4 h 44"/>
                <a:gd name="T8" fmla="*/ 37 w 53"/>
                <a:gd name="T9" fmla="*/ 0 h 44"/>
                <a:gd name="T10" fmla="*/ 26 w 53"/>
                <a:gd name="T11" fmla="*/ 11 h 44"/>
                <a:gd name="T12" fmla="*/ 26 w 53"/>
                <a:gd name="T13" fmla="*/ 14 h 44"/>
                <a:gd name="T14" fmla="*/ 4 w 53"/>
                <a:gd name="T15" fmla="*/ 2 h 44"/>
                <a:gd name="T16" fmla="*/ 2 w 53"/>
                <a:gd name="T17" fmla="*/ 8 h 44"/>
                <a:gd name="T18" fmla="*/ 7 w 53"/>
                <a:gd name="T19" fmla="*/ 17 h 44"/>
                <a:gd name="T20" fmla="*/ 2 w 53"/>
                <a:gd name="T21" fmla="*/ 16 h 44"/>
                <a:gd name="T22" fmla="*/ 2 w 53"/>
                <a:gd name="T23" fmla="*/ 16 h 44"/>
                <a:gd name="T24" fmla="*/ 11 w 53"/>
                <a:gd name="T25" fmla="*/ 26 h 44"/>
                <a:gd name="T26" fmla="*/ 8 w 53"/>
                <a:gd name="T27" fmla="*/ 27 h 44"/>
                <a:gd name="T28" fmla="*/ 6 w 53"/>
                <a:gd name="T29" fmla="*/ 27 h 44"/>
                <a:gd name="T30" fmla="*/ 16 w 53"/>
                <a:gd name="T31" fmla="*/ 34 h 44"/>
                <a:gd name="T32" fmla="*/ 3 w 53"/>
                <a:gd name="T33" fmla="*/ 39 h 44"/>
                <a:gd name="T34" fmla="*/ 0 w 53"/>
                <a:gd name="T35" fmla="*/ 39 h 44"/>
                <a:gd name="T36" fmla="*/ 17 w 53"/>
                <a:gd name="T37" fmla="*/ 44 h 44"/>
                <a:gd name="T38" fmla="*/ 48 w 53"/>
                <a:gd name="T39" fmla="*/ 13 h 44"/>
                <a:gd name="T40" fmla="*/ 47 w 53"/>
                <a:gd name="T41" fmla="*/ 11 h 44"/>
                <a:gd name="T42" fmla="*/ 53 w 53"/>
                <a:gd name="T43" fmla="*/ 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3" h="44">
                  <a:moveTo>
                    <a:pt x="53" y="6"/>
                  </a:moveTo>
                  <a:cubicBezTo>
                    <a:pt x="51" y="6"/>
                    <a:pt x="49" y="7"/>
                    <a:pt x="47" y="7"/>
                  </a:cubicBezTo>
                  <a:cubicBezTo>
                    <a:pt x="49" y="6"/>
                    <a:pt x="51" y="4"/>
                    <a:pt x="51" y="1"/>
                  </a:cubicBezTo>
                  <a:cubicBezTo>
                    <a:pt x="49" y="2"/>
                    <a:pt x="47" y="3"/>
                    <a:pt x="45" y="4"/>
                  </a:cubicBezTo>
                  <a:cubicBezTo>
                    <a:pt x="43" y="2"/>
                    <a:pt x="40" y="0"/>
                    <a:pt x="37" y="0"/>
                  </a:cubicBezTo>
                  <a:cubicBezTo>
                    <a:pt x="31" y="0"/>
                    <a:pt x="26" y="5"/>
                    <a:pt x="26" y="11"/>
                  </a:cubicBezTo>
                  <a:cubicBezTo>
                    <a:pt x="26" y="12"/>
                    <a:pt x="26" y="13"/>
                    <a:pt x="26" y="14"/>
                  </a:cubicBezTo>
                  <a:cubicBezTo>
                    <a:pt x="17" y="13"/>
                    <a:pt x="9" y="9"/>
                    <a:pt x="4" y="2"/>
                  </a:cubicBezTo>
                  <a:cubicBezTo>
                    <a:pt x="3" y="4"/>
                    <a:pt x="2" y="6"/>
                    <a:pt x="2" y="8"/>
                  </a:cubicBezTo>
                  <a:cubicBezTo>
                    <a:pt x="2" y="12"/>
                    <a:pt x="4" y="15"/>
                    <a:pt x="7" y="17"/>
                  </a:cubicBezTo>
                  <a:cubicBezTo>
                    <a:pt x="5" y="17"/>
                    <a:pt x="4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21"/>
                    <a:pt x="6" y="25"/>
                    <a:pt x="11" y="26"/>
                  </a:cubicBezTo>
                  <a:cubicBezTo>
                    <a:pt x="10" y="27"/>
                    <a:pt x="9" y="27"/>
                    <a:pt x="8" y="27"/>
                  </a:cubicBezTo>
                  <a:cubicBezTo>
                    <a:pt x="7" y="27"/>
                    <a:pt x="7" y="27"/>
                    <a:pt x="6" y="27"/>
                  </a:cubicBezTo>
                  <a:cubicBezTo>
                    <a:pt x="7" y="31"/>
                    <a:pt x="11" y="34"/>
                    <a:pt x="16" y="34"/>
                  </a:cubicBezTo>
                  <a:cubicBezTo>
                    <a:pt x="12" y="37"/>
                    <a:pt x="8" y="39"/>
                    <a:pt x="3" y="39"/>
                  </a:cubicBezTo>
                  <a:cubicBezTo>
                    <a:pt x="2" y="39"/>
                    <a:pt x="1" y="39"/>
                    <a:pt x="0" y="39"/>
                  </a:cubicBezTo>
                  <a:cubicBezTo>
                    <a:pt x="5" y="42"/>
                    <a:pt x="10" y="44"/>
                    <a:pt x="17" y="44"/>
                  </a:cubicBezTo>
                  <a:cubicBezTo>
                    <a:pt x="37" y="44"/>
                    <a:pt x="48" y="27"/>
                    <a:pt x="48" y="13"/>
                  </a:cubicBezTo>
                  <a:cubicBezTo>
                    <a:pt x="48" y="12"/>
                    <a:pt x="48" y="12"/>
                    <a:pt x="47" y="11"/>
                  </a:cubicBezTo>
                  <a:cubicBezTo>
                    <a:pt x="50" y="10"/>
                    <a:pt x="51" y="8"/>
                    <a:pt x="53" y="6"/>
                  </a:cubicBezTo>
                </a:path>
              </a:pathLst>
            </a:custGeom>
            <a:solidFill>
              <a:srgbClr val="14BAE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85"/>
            <p:cNvSpPr>
              <a:spLocks noEditPoints="1"/>
            </p:cNvSpPr>
            <p:nvPr/>
          </p:nvSpPr>
          <p:spPr bwMode="auto">
            <a:xfrm>
              <a:off x="6683390" y="2857648"/>
              <a:ext cx="595825" cy="598236"/>
            </a:xfrm>
            <a:custGeom>
              <a:avLst/>
              <a:gdLst>
                <a:gd name="T0" fmla="*/ 40 w 44"/>
                <a:gd name="T1" fmla="*/ 10 h 44"/>
                <a:gd name="T2" fmla="*/ 38 w 44"/>
                <a:gd name="T3" fmla="*/ 11 h 44"/>
                <a:gd name="T4" fmla="*/ 34 w 44"/>
                <a:gd name="T5" fmla="*/ 11 h 44"/>
                <a:gd name="T6" fmla="*/ 33 w 44"/>
                <a:gd name="T7" fmla="*/ 10 h 44"/>
                <a:gd name="T8" fmla="*/ 33 w 44"/>
                <a:gd name="T9" fmla="*/ 6 h 44"/>
                <a:gd name="T10" fmla="*/ 34 w 44"/>
                <a:gd name="T11" fmla="*/ 5 h 44"/>
                <a:gd name="T12" fmla="*/ 38 w 44"/>
                <a:gd name="T13" fmla="*/ 5 h 44"/>
                <a:gd name="T14" fmla="*/ 40 w 44"/>
                <a:gd name="T15" fmla="*/ 6 h 44"/>
                <a:gd name="T16" fmla="*/ 40 w 44"/>
                <a:gd name="T17" fmla="*/ 10 h 44"/>
                <a:gd name="T18" fmla="*/ 6 w 44"/>
                <a:gd name="T19" fmla="*/ 39 h 44"/>
                <a:gd name="T20" fmla="*/ 5 w 44"/>
                <a:gd name="T21" fmla="*/ 38 h 44"/>
                <a:gd name="T22" fmla="*/ 5 w 44"/>
                <a:gd name="T23" fmla="*/ 20 h 44"/>
                <a:gd name="T24" fmla="*/ 9 w 44"/>
                <a:gd name="T25" fmla="*/ 20 h 44"/>
                <a:gd name="T26" fmla="*/ 9 w 44"/>
                <a:gd name="T27" fmla="*/ 22 h 44"/>
                <a:gd name="T28" fmla="*/ 22 w 44"/>
                <a:gd name="T29" fmla="*/ 35 h 44"/>
                <a:gd name="T30" fmla="*/ 35 w 44"/>
                <a:gd name="T31" fmla="*/ 22 h 44"/>
                <a:gd name="T32" fmla="*/ 35 w 44"/>
                <a:gd name="T33" fmla="*/ 20 h 44"/>
                <a:gd name="T34" fmla="*/ 40 w 44"/>
                <a:gd name="T35" fmla="*/ 20 h 44"/>
                <a:gd name="T36" fmla="*/ 40 w 44"/>
                <a:gd name="T37" fmla="*/ 38 h 44"/>
                <a:gd name="T38" fmla="*/ 38 w 44"/>
                <a:gd name="T39" fmla="*/ 39 h 44"/>
                <a:gd name="T40" fmla="*/ 6 w 44"/>
                <a:gd name="T41" fmla="*/ 39 h 44"/>
                <a:gd name="T42" fmla="*/ 22 w 44"/>
                <a:gd name="T43" fmla="*/ 13 h 44"/>
                <a:gd name="T44" fmla="*/ 31 w 44"/>
                <a:gd name="T45" fmla="*/ 22 h 44"/>
                <a:gd name="T46" fmla="*/ 22 w 44"/>
                <a:gd name="T47" fmla="*/ 31 h 44"/>
                <a:gd name="T48" fmla="*/ 13 w 44"/>
                <a:gd name="T49" fmla="*/ 22 h 44"/>
                <a:gd name="T50" fmla="*/ 22 w 44"/>
                <a:gd name="T51" fmla="*/ 13 h 44"/>
                <a:gd name="T52" fmla="*/ 40 w 44"/>
                <a:gd name="T53" fmla="*/ 0 h 44"/>
                <a:gd name="T54" fmla="*/ 5 w 44"/>
                <a:gd name="T55" fmla="*/ 0 h 44"/>
                <a:gd name="T56" fmla="*/ 0 w 44"/>
                <a:gd name="T57" fmla="*/ 5 h 44"/>
                <a:gd name="T58" fmla="*/ 0 w 44"/>
                <a:gd name="T59" fmla="*/ 39 h 44"/>
                <a:gd name="T60" fmla="*/ 5 w 44"/>
                <a:gd name="T61" fmla="*/ 44 h 44"/>
                <a:gd name="T62" fmla="*/ 40 w 44"/>
                <a:gd name="T63" fmla="*/ 44 h 44"/>
                <a:gd name="T64" fmla="*/ 44 w 44"/>
                <a:gd name="T65" fmla="*/ 39 h 44"/>
                <a:gd name="T66" fmla="*/ 44 w 44"/>
                <a:gd name="T67" fmla="*/ 5 h 44"/>
                <a:gd name="T68" fmla="*/ 40 w 44"/>
                <a:gd name="T6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4" h="44">
                  <a:moveTo>
                    <a:pt x="40" y="10"/>
                  </a:moveTo>
                  <a:cubicBezTo>
                    <a:pt x="40" y="11"/>
                    <a:pt x="39" y="11"/>
                    <a:pt x="38" y="11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3" y="11"/>
                    <a:pt x="33" y="11"/>
                    <a:pt x="33" y="10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5"/>
                    <a:pt x="33" y="5"/>
                    <a:pt x="34" y="5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5"/>
                    <a:pt x="40" y="5"/>
                    <a:pt x="40" y="6"/>
                  </a:cubicBezTo>
                  <a:lnTo>
                    <a:pt x="40" y="10"/>
                  </a:lnTo>
                  <a:close/>
                  <a:moveTo>
                    <a:pt x="6" y="39"/>
                  </a:moveTo>
                  <a:cubicBezTo>
                    <a:pt x="5" y="39"/>
                    <a:pt x="5" y="39"/>
                    <a:pt x="5" y="38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1"/>
                    <a:pt x="9" y="21"/>
                    <a:pt x="9" y="22"/>
                  </a:cubicBezTo>
                  <a:cubicBezTo>
                    <a:pt x="9" y="29"/>
                    <a:pt x="15" y="35"/>
                    <a:pt x="22" y="35"/>
                  </a:cubicBezTo>
                  <a:cubicBezTo>
                    <a:pt x="29" y="35"/>
                    <a:pt x="35" y="29"/>
                    <a:pt x="35" y="22"/>
                  </a:cubicBezTo>
                  <a:cubicBezTo>
                    <a:pt x="35" y="21"/>
                    <a:pt x="35" y="21"/>
                    <a:pt x="35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0" y="39"/>
                    <a:pt x="39" y="39"/>
                    <a:pt x="38" y="39"/>
                  </a:cubicBezTo>
                  <a:lnTo>
                    <a:pt x="6" y="39"/>
                  </a:lnTo>
                  <a:close/>
                  <a:moveTo>
                    <a:pt x="22" y="13"/>
                  </a:moveTo>
                  <a:cubicBezTo>
                    <a:pt x="27" y="13"/>
                    <a:pt x="31" y="17"/>
                    <a:pt x="31" y="22"/>
                  </a:cubicBezTo>
                  <a:cubicBezTo>
                    <a:pt x="31" y="27"/>
                    <a:pt x="27" y="31"/>
                    <a:pt x="22" y="31"/>
                  </a:cubicBezTo>
                  <a:cubicBezTo>
                    <a:pt x="17" y="31"/>
                    <a:pt x="13" y="27"/>
                    <a:pt x="13" y="22"/>
                  </a:cubicBezTo>
                  <a:cubicBezTo>
                    <a:pt x="13" y="17"/>
                    <a:pt x="17" y="13"/>
                    <a:pt x="22" y="13"/>
                  </a:cubicBezTo>
                  <a:moveTo>
                    <a:pt x="4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2"/>
                    <a:pt x="2" y="44"/>
                    <a:pt x="5" y="44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42" y="44"/>
                    <a:pt x="44" y="42"/>
                    <a:pt x="44" y="39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4" y="2"/>
                    <a:pt x="42" y="0"/>
                    <a:pt x="40" y="0"/>
                  </a:cubicBezTo>
                </a:path>
              </a:pathLst>
            </a:custGeom>
            <a:solidFill>
              <a:srgbClr val="14BAE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83"/>
            <p:cNvSpPr>
              <a:spLocks noEditPoints="1"/>
            </p:cNvSpPr>
            <p:nvPr/>
          </p:nvSpPr>
          <p:spPr bwMode="auto">
            <a:xfrm>
              <a:off x="7607280" y="2925191"/>
              <a:ext cx="704375" cy="489686"/>
            </a:xfrm>
            <a:custGeom>
              <a:avLst/>
              <a:gdLst>
                <a:gd name="T0" fmla="*/ 21 w 52"/>
                <a:gd name="T1" fmla="*/ 26 h 36"/>
                <a:gd name="T2" fmla="*/ 21 w 52"/>
                <a:gd name="T3" fmla="*/ 7 h 36"/>
                <a:gd name="T4" fmla="*/ 36 w 52"/>
                <a:gd name="T5" fmla="*/ 17 h 36"/>
                <a:gd name="T6" fmla="*/ 21 w 52"/>
                <a:gd name="T7" fmla="*/ 26 h 36"/>
                <a:gd name="T8" fmla="*/ 52 w 52"/>
                <a:gd name="T9" fmla="*/ 7 h 36"/>
                <a:gd name="T10" fmla="*/ 44 w 52"/>
                <a:gd name="T11" fmla="*/ 0 h 36"/>
                <a:gd name="T12" fmla="*/ 8 w 52"/>
                <a:gd name="T13" fmla="*/ 0 h 36"/>
                <a:gd name="T14" fmla="*/ 0 w 52"/>
                <a:gd name="T15" fmla="*/ 7 h 36"/>
                <a:gd name="T16" fmla="*/ 0 w 52"/>
                <a:gd name="T17" fmla="*/ 28 h 36"/>
                <a:gd name="T18" fmla="*/ 8 w 52"/>
                <a:gd name="T19" fmla="*/ 36 h 36"/>
                <a:gd name="T20" fmla="*/ 44 w 52"/>
                <a:gd name="T21" fmla="*/ 36 h 36"/>
                <a:gd name="T22" fmla="*/ 52 w 52"/>
                <a:gd name="T23" fmla="*/ 28 h 36"/>
                <a:gd name="T24" fmla="*/ 52 w 52"/>
                <a:gd name="T25" fmla="*/ 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36">
                  <a:moveTo>
                    <a:pt x="21" y="26"/>
                  </a:moveTo>
                  <a:cubicBezTo>
                    <a:pt x="21" y="7"/>
                    <a:pt x="21" y="7"/>
                    <a:pt x="21" y="7"/>
                  </a:cubicBezTo>
                  <a:cubicBezTo>
                    <a:pt x="36" y="17"/>
                    <a:pt x="36" y="17"/>
                    <a:pt x="36" y="17"/>
                  </a:cubicBezTo>
                  <a:lnTo>
                    <a:pt x="21" y="26"/>
                  </a:lnTo>
                  <a:close/>
                  <a:moveTo>
                    <a:pt x="52" y="7"/>
                  </a:moveTo>
                  <a:cubicBezTo>
                    <a:pt x="52" y="3"/>
                    <a:pt x="48" y="0"/>
                    <a:pt x="4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2"/>
                    <a:pt x="4" y="36"/>
                    <a:pt x="8" y="36"/>
                  </a:cubicBezTo>
                  <a:cubicBezTo>
                    <a:pt x="44" y="36"/>
                    <a:pt x="44" y="36"/>
                    <a:pt x="44" y="36"/>
                  </a:cubicBezTo>
                  <a:cubicBezTo>
                    <a:pt x="48" y="36"/>
                    <a:pt x="52" y="32"/>
                    <a:pt x="52" y="28"/>
                  </a:cubicBezTo>
                  <a:lnTo>
                    <a:pt x="52" y="7"/>
                  </a:lnTo>
                  <a:close/>
                </a:path>
              </a:pathLst>
            </a:custGeom>
            <a:solidFill>
              <a:srgbClr val="14BAE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15" name="Freeform 82"/>
            <p:cNvSpPr>
              <a:spLocks noEditPoints="1"/>
            </p:cNvSpPr>
            <p:nvPr/>
          </p:nvSpPr>
          <p:spPr bwMode="auto">
            <a:xfrm>
              <a:off x="8639720" y="2778043"/>
              <a:ext cx="636832" cy="595825"/>
            </a:xfrm>
            <a:custGeom>
              <a:avLst/>
              <a:gdLst>
                <a:gd name="T0" fmla="*/ 1 w 47"/>
                <a:gd name="T1" fmla="*/ 44 h 44"/>
                <a:gd name="T2" fmla="*/ 11 w 47"/>
                <a:gd name="T3" fmla="*/ 44 h 44"/>
                <a:gd name="T4" fmla="*/ 11 w 47"/>
                <a:gd name="T5" fmla="*/ 14 h 44"/>
                <a:gd name="T6" fmla="*/ 1 w 47"/>
                <a:gd name="T7" fmla="*/ 14 h 44"/>
                <a:gd name="T8" fmla="*/ 1 w 47"/>
                <a:gd name="T9" fmla="*/ 44 h 44"/>
                <a:gd name="T10" fmla="*/ 6 w 47"/>
                <a:gd name="T11" fmla="*/ 0 h 44"/>
                <a:gd name="T12" fmla="*/ 0 w 47"/>
                <a:gd name="T13" fmla="*/ 5 h 44"/>
                <a:gd name="T14" fmla="*/ 6 w 47"/>
                <a:gd name="T15" fmla="*/ 10 h 44"/>
                <a:gd name="T16" fmla="*/ 6 w 47"/>
                <a:gd name="T17" fmla="*/ 10 h 44"/>
                <a:gd name="T18" fmla="*/ 12 w 47"/>
                <a:gd name="T19" fmla="*/ 5 h 44"/>
                <a:gd name="T20" fmla="*/ 6 w 47"/>
                <a:gd name="T21" fmla="*/ 0 h 44"/>
                <a:gd name="T22" fmla="*/ 47 w 47"/>
                <a:gd name="T23" fmla="*/ 27 h 44"/>
                <a:gd name="T24" fmla="*/ 47 w 47"/>
                <a:gd name="T25" fmla="*/ 44 h 44"/>
                <a:gd name="T26" fmla="*/ 37 w 47"/>
                <a:gd name="T27" fmla="*/ 44 h 44"/>
                <a:gd name="T28" fmla="*/ 37 w 47"/>
                <a:gd name="T29" fmla="*/ 28 h 44"/>
                <a:gd name="T30" fmla="*/ 32 w 47"/>
                <a:gd name="T31" fmla="*/ 21 h 44"/>
                <a:gd name="T32" fmla="*/ 27 w 47"/>
                <a:gd name="T33" fmla="*/ 25 h 44"/>
                <a:gd name="T34" fmla="*/ 26 w 47"/>
                <a:gd name="T35" fmla="*/ 27 h 44"/>
                <a:gd name="T36" fmla="*/ 26 w 47"/>
                <a:gd name="T37" fmla="*/ 44 h 44"/>
                <a:gd name="T38" fmla="*/ 16 w 47"/>
                <a:gd name="T39" fmla="*/ 44 h 44"/>
                <a:gd name="T40" fmla="*/ 16 w 47"/>
                <a:gd name="T41" fmla="*/ 14 h 44"/>
                <a:gd name="T42" fmla="*/ 26 w 47"/>
                <a:gd name="T43" fmla="*/ 14 h 44"/>
                <a:gd name="T44" fmla="*/ 26 w 47"/>
                <a:gd name="T45" fmla="*/ 19 h 44"/>
                <a:gd name="T46" fmla="*/ 26 w 47"/>
                <a:gd name="T47" fmla="*/ 19 h 44"/>
                <a:gd name="T48" fmla="*/ 26 w 47"/>
                <a:gd name="T49" fmla="*/ 19 h 44"/>
                <a:gd name="T50" fmla="*/ 26 w 47"/>
                <a:gd name="T51" fmla="*/ 19 h 44"/>
                <a:gd name="T52" fmla="*/ 35 w 47"/>
                <a:gd name="T53" fmla="*/ 14 h 44"/>
                <a:gd name="T54" fmla="*/ 47 w 47"/>
                <a:gd name="T55" fmla="*/ 27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7" h="44">
                  <a:moveTo>
                    <a:pt x="1" y="44"/>
                  </a:moveTo>
                  <a:cubicBezTo>
                    <a:pt x="11" y="44"/>
                    <a:pt x="11" y="44"/>
                    <a:pt x="11" y="44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" y="14"/>
                    <a:pt x="1" y="14"/>
                    <a:pt x="1" y="14"/>
                  </a:cubicBezTo>
                  <a:lnTo>
                    <a:pt x="1" y="44"/>
                  </a:lnTo>
                  <a:close/>
                  <a:moveTo>
                    <a:pt x="6" y="0"/>
                  </a:moveTo>
                  <a:cubicBezTo>
                    <a:pt x="3" y="0"/>
                    <a:pt x="0" y="2"/>
                    <a:pt x="0" y="5"/>
                  </a:cubicBezTo>
                  <a:cubicBezTo>
                    <a:pt x="0" y="8"/>
                    <a:pt x="3" y="10"/>
                    <a:pt x="6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9" y="10"/>
                    <a:pt x="12" y="8"/>
                    <a:pt x="12" y="5"/>
                  </a:cubicBezTo>
                  <a:cubicBezTo>
                    <a:pt x="12" y="2"/>
                    <a:pt x="9" y="0"/>
                    <a:pt x="6" y="0"/>
                  </a:cubicBezTo>
                  <a:moveTo>
                    <a:pt x="47" y="27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37" y="28"/>
                    <a:pt x="37" y="28"/>
                    <a:pt x="37" y="28"/>
                  </a:cubicBezTo>
                  <a:cubicBezTo>
                    <a:pt x="37" y="24"/>
                    <a:pt x="35" y="21"/>
                    <a:pt x="32" y="21"/>
                  </a:cubicBezTo>
                  <a:cubicBezTo>
                    <a:pt x="29" y="21"/>
                    <a:pt x="27" y="23"/>
                    <a:pt x="27" y="25"/>
                  </a:cubicBezTo>
                  <a:cubicBezTo>
                    <a:pt x="26" y="26"/>
                    <a:pt x="26" y="27"/>
                    <a:pt x="26" y="27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16" y="44"/>
                    <a:pt x="17" y="17"/>
                    <a:pt x="16" y="14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8" y="17"/>
                    <a:pt x="30" y="14"/>
                    <a:pt x="35" y="14"/>
                  </a:cubicBezTo>
                  <a:cubicBezTo>
                    <a:pt x="42" y="14"/>
                    <a:pt x="47" y="18"/>
                    <a:pt x="47" y="27"/>
                  </a:cubicBezTo>
                </a:path>
              </a:pathLst>
            </a:custGeom>
            <a:solidFill>
              <a:srgbClr val="14BAE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6" name="Grouper 15"/>
            <p:cNvGrpSpPr/>
            <p:nvPr/>
          </p:nvGrpSpPr>
          <p:grpSpPr>
            <a:xfrm>
              <a:off x="2623176" y="2818975"/>
              <a:ext cx="2052573" cy="602808"/>
              <a:chOff x="2443163" y="5091113"/>
              <a:chExt cx="3016250" cy="885825"/>
            </a:xfrm>
          </p:grpSpPr>
          <p:sp>
            <p:nvSpPr>
              <p:cNvPr id="17" name="Freeform 41"/>
              <p:cNvSpPr>
                <a:spLocks/>
              </p:cNvSpPr>
              <p:nvPr/>
            </p:nvSpPr>
            <p:spPr bwMode="auto">
              <a:xfrm>
                <a:off x="2443163" y="5124450"/>
                <a:ext cx="220663" cy="306388"/>
              </a:xfrm>
              <a:custGeom>
                <a:avLst/>
                <a:gdLst>
                  <a:gd name="T0" fmla="*/ 111 w 111"/>
                  <a:gd name="T1" fmla="*/ 107 h 153"/>
                  <a:gd name="T2" fmla="*/ 56 w 111"/>
                  <a:gd name="T3" fmla="*/ 153 h 153"/>
                  <a:gd name="T4" fmla="*/ 0 w 111"/>
                  <a:gd name="T5" fmla="*/ 106 h 153"/>
                  <a:gd name="T6" fmla="*/ 38 w 111"/>
                  <a:gd name="T7" fmla="*/ 106 h 153"/>
                  <a:gd name="T8" fmla="*/ 56 w 111"/>
                  <a:gd name="T9" fmla="*/ 124 h 153"/>
                  <a:gd name="T10" fmla="*/ 73 w 111"/>
                  <a:gd name="T11" fmla="*/ 109 h 153"/>
                  <a:gd name="T12" fmla="*/ 0 w 111"/>
                  <a:gd name="T13" fmla="*/ 46 h 153"/>
                  <a:gd name="T14" fmla="*/ 54 w 111"/>
                  <a:gd name="T15" fmla="*/ 0 h 153"/>
                  <a:gd name="T16" fmla="*/ 109 w 111"/>
                  <a:gd name="T17" fmla="*/ 46 h 153"/>
                  <a:gd name="T18" fmla="*/ 70 w 111"/>
                  <a:gd name="T19" fmla="*/ 46 h 153"/>
                  <a:gd name="T20" fmla="*/ 53 w 111"/>
                  <a:gd name="T21" fmla="*/ 29 h 153"/>
                  <a:gd name="T22" fmla="*/ 38 w 111"/>
                  <a:gd name="T23" fmla="*/ 43 h 153"/>
                  <a:gd name="T24" fmla="*/ 111 w 111"/>
                  <a:gd name="T25" fmla="*/ 107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1" h="153">
                    <a:moveTo>
                      <a:pt x="111" y="107"/>
                    </a:moveTo>
                    <a:cubicBezTo>
                      <a:pt x="111" y="131"/>
                      <a:pt x="89" y="153"/>
                      <a:pt x="56" y="153"/>
                    </a:cubicBezTo>
                    <a:cubicBezTo>
                      <a:pt x="23" y="153"/>
                      <a:pt x="0" y="137"/>
                      <a:pt x="0" y="106"/>
                    </a:cubicBezTo>
                    <a:cubicBezTo>
                      <a:pt x="38" y="106"/>
                      <a:pt x="38" y="106"/>
                      <a:pt x="38" y="106"/>
                    </a:cubicBezTo>
                    <a:cubicBezTo>
                      <a:pt x="39" y="119"/>
                      <a:pt x="46" y="124"/>
                      <a:pt x="56" y="124"/>
                    </a:cubicBezTo>
                    <a:cubicBezTo>
                      <a:pt x="67" y="124"/>
                      <a:pt x="73" y="118"/>
                      <a:pt x="73" y="109"/>
                    </a:cubicBezTo>
                    <a:cubicBezTo>
                      <a:pt x="73" y="80"/>
                      <a:pt x="0" y="98"/>
                      <a:pt x="0" y="46"/>
                    </a:cubicBezTo>
                    <a:cubicBezTo>
                      <a:pt x="0" y="18"/>
                      <a:pt x="24" y="0"/>
                      <a:pt x="54" y="0"/>
                    </a:cubicBezTo>
                    <a:cubicBezTo>
                      <a:pt x="85" y="0"/>
                      <a:pt x="108" y="12"/>
                      <a:pt x="109" y="46"/>
                    </a:cubicBezTo>
                    <a:cubicBezTo>
                      <a:pt x="70" y="46"/>
                      <a:pt x="70" y="46"/>
                      <a:pt x="70" y="46"/>
                    </a:cubicBezTo>
                    <a:cubicBezTo>
                      <a:pt x="69" y="35"/>
                      <a:pt x="62" y="29"/>
                      <a:pt x="53" y="29"/>
                    </a:cubicBezTo>
                    <a:cubicBezTo>
                      <a:pt x="45" y="29"/>
                      <a:pt x="38" y="33"/>
                      <a:pt x="38" y="43"/>
                    </a:cubicBezTo>
                    <a:cubicBezTo>
                      <a:pt x="38" y="74"/>
                      <a:pt x="111" y="54"/>
                      <a:pt x="111" y="10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Freeform 42"/>
              <p:cNvSpPr>
                <a:spLocks/>
              </p:cNvSpPr>
              <p:nvPr/>
            </p:nvSpPr>
            <p:spPr bwMode="auto">
              <a:xfrm>
                <a:off x="2719388" y="5191125"/>
                <a:ext cx="236538" cy="236538"/>
              </a:xfrm>
              <a:custGeom>
                <a:avLst/>
                <a:gdLst>
                  <a:gd name="T0" fmla="*/ 81 w 118"/>
                  <a:gd name="T1" fmla="*/ 118 h 119"/>
                  <a:gd name="T2" fmla="*/ 81 w 118"/>
                  <a:gd name="T3" fmla="*/ 101 h 119"/>
                  <a:gd name="T4" fmla="*/ 46 w 118"/>
                  <a:gd name="T5" fmla="*/ 119 h 119"/>
                  <a:gd name="T6" fmla="*/ 0 w 118"/>
                  <a:gd name="T7" fmla="*/ 69 h 119"/>
                  <a:gd name="T8" fmla="*/ 0 w 118"/>
                  <a:gd name="T9" fmla="*/ 0 h 119"/>
                  <a:gd name="T10" fmla="*/ 36 w 118"/>
                  <a:gd name="T11" fmla="*/ 0 h 119"/>
                  <a:gd name="T12" fmla="*/ 36 w 118"/>
                  <a:gd name="T13" fmla="*/ 64 h 119"/>
                  <a:gd name="T14" fmla="*/ 59 w 118"/>
                  <a:gd name="T15" fmla="*/ 88 h 119"/>
                  <a:gd name="T16" fmla="*/ 81 w 118"/>
                  <a:gd name="T17" fmla="*/ 64 h 119"/>
                  <a:gd name="T18" fmla="*/ 81 w 118"/>
                  <a:gd name="T19" fmla="*/ 0 h 119"/>
                  <a:gd name="T20" fmla="*/ 118 w 118"/>
                  <a:gd name="T21" fmla="*/ 0 h 119"/>
                  <a:gd name="T22" fmla="*/ 118 w 118"/>
                  <a:gd name="T23" fmla="*/ 118 h 119"/>
                  <a:gd name="T24" fmla="*/ 81 w 118"/>
                  <a:gd name="T25" fmla="*/ 118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8" h="119">
                    <a:moveTo>
                      <a:pt x="81" y="118"/>
                    </a:moveTo>
                    <a:cubicBezTo>
                      <a:pt x="81" y="101"/>
                      <a:pt x="81" y="101"/>
                      <a:pt x="81" y="101"/>
                    </a:cubicBezTo>
                    <a:cubicBezTo>
                      <a:pt x="75" y="112"/>
                      <a:pt x="62" y="119"/>
                      <a:pt x="46" y="119"/>
                    </a:cubicBezTo>
                    <a:cubicBezTo>
                      <a:pt x="19" y="119"/>
                      <a:pt x="0" y="101"/>
                      <a:pt x="0" y="6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64"/>
                      <a:pt x="36" y="64"/>
                      <a:pt x="36" y="64"/>
                    </a:cubicBezTo>
                    <a:cubicBezTo>
                      <a:pt x="36" y="80"/>
                      <a:pt x="45" y="88"/>
                      <a:pt x="59" y="88"/>
                    </a:cubicBezTo>
                    <a:cubicBezTo>
                      <a:pt x="73" y="88"/>
                      <a:pt x="81" y="80"/>
                      <a:pt x="81" y="64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18" y="118"/>
                      <a:pt x="118" y="118"/>
                      <a:pt x="118" y="118"/>
                    </a:cubicBezTo>
                    <a:lnTo>
                      <a:pt x="81" y="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Freeform 43"/>
              <p:cNvSpPr>
                <a:spLocks noEditPoints="1"/>
              </p:cNvSpPr>
              <p:nvPr/>
            </p:nvSpPr>
            <p:spPr bwMode="auto">
              <a:xfrm>
                <a:off x="3011488" y="5091113"/>
                <a:ext cx="85725" cy="334963"/>
              </a:xfrm>
              <a:custGeom>
                <a:avLst/>
                <a:gdLst>
                  <a:gd name="T0" fmla="*/ 0 w 43"/>
                  <a:gd name="T1" fmla="*/ 21 h 168"/>
                  <a:gd name="T2" fmla="*/ 22 w 43"/>
                  <a:gd name="T3" fmla="*/ 0 h 168"/>
                  <a:gd name="T4" fmla="*/ 43 w 43"/>
                  <a:gd name="T5" fmla="*/ 21 h 168"/>
                  <a:gd name="T6" fmla="*/ 22 w 43"/>
                  <a:gd name="T7" fmla="*/ 43 h 168"/>
                  <a:gd name="T8" fmla="*/ 0 w 43"/>
                  <a:gd name="T9" fmla="*/ 21 h 168"/>
                  <a:gd name="T10" fmla="*/ 40 w 43"/>
                  <a:gd name="T11" fmla="*/ 50 h 168"/>
                  <a:gd name="T12" fmla="*/ 40 w 43"/>
                  <a:gd name="T13" fmla="*/ 168 h 168"/>
                  <a:gd name="T14" fmla="*/ 4 w 43"/>
                  <a:gd name="T15" fmla="*/ 168 h 168"/>
                  <a:gd name="T16" fmla="*/ 4 w 43"/>
                  <a:gd name="T17" fmla="*/ 50 h 168"/>
                  <a:gd name="T18" fmla="*/ 40 w 43"/>
                  <a:gd name="T19" fmla="*/ 5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68">
                    <a:moveTo>
                      <a:pt x="0" y="21"/>
                    </a:moveTo>
                    <a:cubicBezTo>
                      <a:pt x="0" y="9"/>
                      <a:pt x="10" y="0"/>
                      <a:pt x="22" y="0"/>
                    </a:cubicBezTo>
                    <a:cubicBezTo>
                      <a:pt x="33" y="0"/>
                      <a:pt x="43" y="9"/>
                      <a:pt x="43" y="21"/>
                    </a:cubicBezTo>
                    <a:cubicBezTo>
                      <a:pt x="43" y="33"/>
                      <a:pt x="33" y="43"/>
                      <a:pt x="22" y="43"/>
                    </a:cubicBezTo>
                    <a:cubicBezTo>
                      <a:pt x="10" y="43"/>
                      <a:pt x="0" y="33"/>
                      <a:pt x="0" y="21"/>
                    </a:cubicBezTo>
                    <a:close/>
                    <a:moveTo>
                      <a:pt x="40" y="50"/>
                    </a:moveTo>
                    <a:cubicBezTo>
                      <a:pt x="40" y="168"/>
                      <a:pt x="40" y="168"/>
                      <a:pt x="40" y="168"/>
                    </a:cubicBezTo>
                    <a:cubicBezTo>
                      <a:pt x="4" y="168"/>
                      <a:pt x="4" y="168"/>
                      <a:pt x="4" y="168"/>
                    </a:cubicBezTo>
                    <a:cubicBezTo>
                      <a:pt x="4" y="50"/>
                      <a:pt x="4" y="50"/>
                      <a:pt x="4" y="50"/>
                    </a:cubicBezTo>
                    <a:lnTo>
                      <a:pt x="40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Freeform 44"/>
              <p:cNvSpPr>
                <a:spLocks/>
              </p:cNvSpPr>
              <p:nvPr/>
            </p:nvSpPr>
            <p:spPr bwMode="auto">
              <a:xfrm>
                <a:off x="3125788" y="5191125"/>
                <a:ext cx="261938" cy="234950"/>
              </a:xfrm>
              <a:custGeom>
                <a:avLst/>
                <a:gdLst>
                  <a:gd name="T0" fmla="*/ 82 w 165"/>
                  <a:gd name="T1" fmla="*/ 110 h 148"/>
                  <a:gd name="T2" fmla="*/ 116 w 165"/>
                  <a:gd name="T3" fmla="*/ 0 h 148"/>
                  <a:gd name="T4" fmla="*/ 165 w 165"/>
                  <a:gd name="T5" fmla="*/ 0 h 148"/>
                  <a:gd name="T6" fmla="*/ 112 w 165"/>
                  <a:gd name="T7" fmla="*/ 148 h 148"/>
                  <a:gd name="T8" fmla="*/ 53 w 165"/>
                  <a:gd name="T9" fmla="*/ 148 h 148"/>
                  <a:gd name="T10" fmla="*/ 0 w 165"/>
                  <a:gd name="T11" fmla="*/ 0 h 148"/>
                  <a:gd name="T12" fmla="*/ 48 w 165"/>
                  <a:gd name="T13" fmla="*/ 0 h 148"/>
                  <a:gd name="T14" fmla="*/ 82 w 165"/>
                  <a:gd name="T15" fmla="*/ 11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5" h="148">
                    <a:moveTo>
                      <a:pt x="82" y="110"/>
                    </a:moveTo>
                    <a:lnTo>
                      <a:pt x="116" y="0"/>
                    </a:lnTo>
                    <a:lnTo>
                      <a:pt x="165" y="0"/>
                    </a:lnTo>
                    <a:lnTo>
                      <a:pt x="112" y="148"/>
                    </a:lnTo>
                    <a:lnTo>
                      <a:pt x="53" y="148"/>
                    </a:lnTo>
                    <a:lnTo>
                      <a:pt x="0" y="0"/>
                    </a:lnTo>
                    <a:lnTo>
                      <a:pt x="48" y="0"/>
                    </a:lnTo>
                    <a:lnTo>
                      <a:pt x="82" y="1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Freeform 45"/>
              <p:cNvSpPr>
                <a:spLocks noEditPoints="1"/>
              </p:cNvSpPr>
              <p:nvPr/>
            </p:nvSpPr>
            <p:spPr bwMode="auto">
              <a:xfrm>
                <a:off x="3403600" y="5187950"/>
                <a:ext cx="236538" cy="242888"/>
              </a:xfrm>
              <a:custGeom>
                <a:avLst/>
                <a:gdLst>
                  <a:gd name="T0" fmla="*/ 59 w 119"/>
                  <a:gd name="T1" fmla="*/ 121 h 121"/>
                  <a:gd name="T2" fmla="*/ 0 w 119"/>
                  <a:gd name="T3" fmla="*/ 60 h 121"/>
                  <a:gd name="T4" fmla="*/ 59 w 119"/>
                  <a:gd name="T5" fmla="*/ 0 h 121"/>
                  <a:gd name="T6" fmla="*/ 119 w 119"/>
                  <a:gd name="T7" fmla="*/ 60 h 121"/>
                  <a:gd name="T8" fmla="*/ 118 w 119"/>
                  <a:gd name="T9" fmla="*/ 72 h 121"/>
                  <a:gd name="T10" fmla="*/ 37 w 119"/>
                  <a:gd name="T11" fmla="*/ 72 h 121"/>
                  <a:gd name="T12" fmla="*/ 59 w 119"/>
                  <a:gd name="T13" fmla="*/ 90 h 121"/>
                  <a:gd name="T14" fmla="*/ 76 w 119"/>
                  <a:gd name="T15" fmla="*/ 81 h 121"/>
                  <a:gd name="T16" fmla="*/ 115 w 119"/>
                  <a:gd name="T17" fmla="*/ 81 h 121"/>
                  <a:gd name="T18" fmla="*/ 59 w 119"/>
                  <a:gd name="T19" fmla="*/ 121 h 121"/>
                  <a:gd name="T20" fmla="*/ 37 w 119"/>
                  <a:gd name="T21" fmla="*/ 49 h 121"/>
                  <a:gd name="T22" fmla="*/ 81 w 119"/>
                  <a:gd name="T23" fmla="*/ 49 h 121"/>
                  <a:gd name="T24" fmla="*/ 59 w 119"/>
                  <a:gd name="T25" fmla="*/ 31 h 121"/>
                  <a:gd name="T26" fmla="*/ 37 w 119"/>
                  <a:gd name="T27" fmla="*/ 4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9" h="121">
                    <a:moveTo>
                      <a:pt x="59" y="121"/>
                    </a:moveTo>
                    <a:cubicBezTo>
                      <a:pt x="25" y="121"/>
                      <a:pt x="0" y="97"/>
                      <a:pt x="0" y="60"/>
                    </a:cubicBezTo>
                    <a:cubicBezTo>
                      <a:pt x="0" y="22"/>
                      <a:pt x="25" y="0"/>
                      <a:pt x="59" y="0"/>
                    </a:cubicBezTo>
                    <a:cubicBezTo>
                      <a:pt x="92" y="0"/>
                      <a:pt x="119" y="21"/>
                      <a:pt x="119" y="60"/>
                    </a:cubicBezTo>
                    <a:cubicBezTo>
                      <a:pt x="119" y="64"/>
                      <a:pt x="119" y="68"/>
                      <a:pt x="118" y="72"/>
                    </a:cubicBezTo>
                    <a:cubicBezTo>
                      <a:pt x="37" y="72"/>
                      <a:pt x="37" y="72"/>
                      <a:pt x="37" y="72"/>
                    </a:cubicBezTo>
                    <a:cubicBezTo>
                      <a:pt x="38" y="82"/>
                      <a:pt x="46" y="90"/>
                      <a:pt x="59" y="90"/>
                    </a:cubicBezTo>
                    <a:cubicBezTo>
                      <a:pt x="69" y="90"/>
                      <a:pt x="72" y="86"/>
                      <a:pt x="76" y="81"/>
                    </a:cubicBezTo>
                    <a:cubicBezTo>
                      <a:pt x="115" y="81"/>
                      <a:pt x="115" y="81"/>
                      <a:pt x="115" y="81"/>
                    </a:cubicBezTo>
                    <a:cubicBezTo>
                      <a:pt x="109" y="104"/>
                      <a:pt x="87" y="121"/>
                      <a:pt x="59" y="121"/>
                    </a:cubicBezTo>
                    <a:close/>
                    <a:moveTo>
                      <a:pt x="37" y="49"/>
                    </a:moveTo>
                    <a:cubicBezTo>
                      <a:pt x="81" y="49"/>
                      <a:pt x="81" y="49"/>
                      <a:pt x="81" y="49"/>
                    </a:cubicBezTo>
                    <a:cubicBezTo>
                      <a:pt x="80" y="38"/>
                      <a:pt x="71" y="31"/>
                      <a:pt x="59" y="31"/>
                    </a:cubicBezTo>
                    <a:cubicBezTo>
                      <a:pt x="48" y="31"/>
                      <a:pt x="39" y="38"/>
                      <a:pt x="37" y="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Freeform 46"/>
              <p:cNvSpPr>
                <a:spLocks/>
              </p:cNvSpPr>
              <p:nvPr/>
            </p:nvSpPr>
            <p:spPr bwMode="auto">
              <a:xfrm>
                <a:off x="3676650" y="5191125"/>
                <a:ext cx="176213" cy="234950"/>
              </a:xfrm>
              <a:custGeom>
                <a:avLst/>
                <a:gdLst>
                  <a:gd name="T0" fmla="*/ 54 w 111"/>
                  <a:gd name="T1" fmla="*/ 110 h 148"/>
                  <a:gd name="T2" fmla="*/ 111 w 111"/>
                  <a:gd name="T3" fmla="*/ 110 h 148"/>
                  <a:gd name="T4" fmla="*/ 111 w 111"/>
                  <a:gd name="T5" fmla="*/ 148 h 148"/>
                  <a:gd name="T6" fmla="*/ 0 w 111"/>
                  <a:gd name="T7" fmla="*/ 148 h 148"/>
                  <a:gd name="T8" fmla="*/ 0 w 111"/>
                  <a:gd name="T9" fmla="*/ 110 h 148"/>
                  <a:gd name="T10" fmla="*/ 58 w 111"/>
                  <a:gd name="T11" fmla="*/ 37 h 148"/>
                  <a:gd name="T12" fmla="*/ 0 w 111"/>
                  <a:gd name="T13" fmla="*/ 37 h 148"/>
                  <a:gd name="T14" fmla="*/ 0 w 111"/>
                  <a:gd name="T15" fmla="*/ 0 h 148"/>
                  <a:gd name="T16" fmla="*/ 111 w 111"/>
                  <a:gd name="T17" fmla="*/ 0 h 148"/>
                  <a:gd name="T18" fmla="*/ 111 w 111"/>
                  <a:gd name="T19" fmla="*/ 37 h 148"/>
                  <a:gd name="T20" fmla="*/ 54 w 111"/>
                  <a:gd name="T21" fmla="*/ 11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1" h="148">
                    <a:moveTo>
                      <a:pt x="54" y="110"/>
                    </a:moveTo>
                    <a:lnTo>
                      <a:pt x="111" y="110"/>
                    </a:lnTo>
                    <a:lnTo>
                      <a:pt x="111" y="148"/>
                    </a:lnTo>
                    <a:lnTo>
                      <a:pt x="0" y="148"/>
                    </a:lnTo>
                    <a:lnTo>
                      <a:pt x="0" y="110"/>
                    </a:lnTo>
                    <a:lnTo>
                      <a:pt x="58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111" y="0"/>
                    </a:lnTo>
                    <a:lnTo>
                      <a:pt x="111" y="37"/>
                    </a:lnTo>
                    <a:lnTo>
                      <a:pt x="54" y="1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Rectangle 47"/>
              <p:cNvSpPr>
                <a:spLocks noChangeArrowheads="1"/>
              </p:cNvSpPr>
              <p:nvPr/>
            </p:nvSpPr>
            <p:spPr bwMode="auto">
              <a:xfrm>
                <a:off x="3903663" y="5248275"/>
                <a:ext cx="185738" cy="603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Freeform 48"/>
              <p:cNvSpPr>
                <a:spLocks/>
              </p:cNvSpPr>
              <p:nvPr/>
            </p:nvSpPr>
            <p:spPr bwMode="auto">
              <a:xfrm>
                <a:off x="4151313" y="5187950"/>
                <a:ext cx="236538" cy="238125"/>
              </a:xfrm>
              <a:custGeom>
                <a:avLst/>
                <a:gdLst>
                  <a:gd name="T0" fmla="*/ 36 w 118"/>
                  <a:gd name="T1" fmla="*/ 1 h 119"/>
                  <a:gd name="T2" fmla="*/ 36 w 118"/>
                  <a:gd name="T3" fmla="*/ 18 h 119"/>
                  <a:gd name="T4" fmla="*/ 72 w 118"/>
                  <a:gd name="T5" fmla="*/ 0 h 119"/>
                  <a:gd name="T6" fmla="*/ 118 w 118"/>
                  <a:gd name="T7" fmla="*/ 50 h 119"/>
                  <a:gd name="T8" fmla="*/ 118 w 118"/>
                  <a:gd name="T9" fmla="*/ 119 h 119"/>
                  <a:gd name="T10" fmla="*/ 81 w 118"/>
                  <a:gd name="T11" fmla="*/ 119 h 119"/>
                  <a:gd name="T12" fmla="*/ 81 w 118"/>
                  <a:gd name="T13" fmla="*/ 55 h 119"/>
                  <a:gd name="T14" fmla="*/ 59 w 118"/>
                  <a:gd name="T15" fmla="*/ 31 h 119"/>
                  <a:gd name="T16" fmla="*/ 36 w 118"/>
                  <a:gd name="T17" fmla="*/ 55 h 119"/>
                  <a:gd name="T18" fmla="*/ 36 w 118"/>
                  <a:gd name="T19" fmla="*/ 119 h 119"/>
                  <a:gd name="T20" fmla="*/ 0 w 118"/>
                  <a:gd name="T21" fmla="*/ 119 h 119"/>
                  <a:gd name="T22" fmla="*/ 0 w 118"/>
                  <a:gd name="T23" fmla="*/ 1 h 119"/>
                  <a:gd name="T24" fmla="*/ 36 w 118"/>
                  <a:gd name="T25" fmla="*/ 1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8" h="119">
                    <a:moveTo>
                      <a:pt x="36" y="1"/>
                    </a:moveTo>
                    <a:cubicBezTo>
                      <a:pt x="36" y="18"/>
                      <a:pt x="36" y="18"/>
                      <a:pt x="36" y="18"/>
                    </a:cubicBezTo>
                    <a:cubicBezTo>
                      <a:pt x="43" y="7"/>
                      <a:pt x="55" y="0"/>
                      <a:pt x="72" y="0"/>
                    </a:cubicBezTo>
                    <a:cubicBezTo>
                      <a:pt x="98" y="0"/>
                      <a:pt x="118" y="18"/>
                      <a:pt x="118" y="50"/>
                    </a:cubicBezTo>
                    <a:cubicBezTo>
                      <a:pt x="118" y="119"/>
                      <a:pt x="118" y="119"/>
                      <a:pt x="118" y="119"/>
                    </a:cubicBezTo>
                    <a:cubicBezTo>
                      <a:pt x="81" y="119"/>
                      <a:pt x="81" y="119"/>
                      <a:pt x="81" y="119"/>
                    </a:cubicBezTo>
                    <a:cubicBezTo>
                      <a:pt x="81" y="55"/>
                      <a:pt x="81" y="55"/>
                      <a:pt x="81" y="55"/>
                    </a:cubicBezTo>
                    <a:cubicBezTo>
                      <a:pt x="81" y="39"/>
                      <a:pt x="73" y="31"/>
                      <a:pt x="59" y="31"/>
                    </a:cubicBezTo>
                    <a:cubicBezTo>
                      <a:pt x="45" y="31"/>
                      <a:pt x="36" y="39"/>
                      <a:pt x="36" y="55"/>
                    </a:cubicBezTo>
                    <a:cubicBezTo>
                      <a:pt x="36" y="119"/>
                      <a:pt x="36" y="119"/>
                      <a:pt x="36" y="119"/>
                    </a:cubicBezTo>
                    <a:cubicBezTo>
                      <a:pt x="0" y="119"/>
                      <a:pt x="0" y="119"/>
                      <a:pt x="0" y="119"/>
                    </a:cubicBezTo>
                    <a:cubicBezTo>
                      <a:pt x="0" y="1"/>
                      <a:pt x="0" y="1"/>
                      <a:pt x="0" y="1"/>
                    </a:cubicBez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Freeform 49"/>
              <p:cNvSpPr>
                <a:spLocks noEditPoints="1"/>
              </p:cNvSpPr>
              <p:nvPr/>
            </p:nvSpPr>
            <p:spPr bwMode="auto">
              <a:xfrm>
                <a:off x="4432300" y="5187950"/>
                <a:ext cx="244475" cy="242888"/>
              </a:xfrm>
              <a:custGeom>
                <a:avLst/>
                <a:gdLst>
                  <a:gd name="T0" fmla="*/ 62 w 123"/>
                  <a:gd name="T1" fmla="*/ 0 h 121"/>
                  <a:gd name="T2" fmla="*/ 123 w 123"/>
                  <a:gd name="T3" fmla="*/ 60 h 121"/>
                  <a:gd name="T4" fmla="*/ 62 w 123"/>
                  <a:gd name="T5" fmla="*/ 121 h 121"/>
                  <a:gd name="T6" fmla="*/ 0 w 123"/>
                  <a:gd name="T7" fmla="*/ 60 h 121"/>
                  <a:gd name="T8" fmla="*/ 62 w 123"/>
                  <a:gd name="T9" fmla="*/ 0 h 121"/>
                  <a:gd name="T10" fmla="*/ 62 w 123"/>
                  <a:gd name="T11" fmla="*/ 31 h 121"/>
                  <a:gd name="T12" fmla="*/ 37 w 123"/>
                  <a:gd name="T13" fmla="*/ 60 h 121"/>
                  <a:gd name="T14" fmla="*/ 62 w 123"/>
                  <a:gd name="T15" fmla="*/ 90 h 121"/>
                  <a:gd name="T16" fmla="*/ 87 w 123"/>
                  <a:gd name="T17" fmla="*/ 60 h 121"/>
                  <a:gd name="T18" fmla="*/ 62 w 123"/>
                  <a:gd name="T19" fmla="*/ 3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3" h="121">
                    <a:moveTo>
                      <a:pt x="62" y="0"/>
                    </a:moveTo>
                    <a:cubicBezTo>
                      <a:pt x="96" y="0"/>
                      <a:pt x="123" y="22"/>
                      <a:pt x="123" y="60"/>
                    </a:cubicBezTo>
                    <a:cubicBezTo>
                      <a:pt x="123" y="97"/>
                      <a:pt x="96" y="121"/>
                      <a:pt x="62" y="121"/>
                    </a:cubicBezTo>
                    <a:cubicBezTo>
                      <a:pt x="28" y="121"/>
                      <a:pt x="0" y="97"/>
                      <a:pt x="0" y="60"/>
                    </a:cubicBezTo>
                    <a:cubicBezTo>
                      <a:pt x="0" y="22"/>
                      <a:pt x="28" y="0"/>
                      <a:pt x="62" y="0"/>
                    </a:cubicBezTo>
                    <a:close/>
                    <a:moveTo>
                      <a:pt x="62" y="31"/>
                    </a:moveTo>
                    <a:cubicBezTo>
                      <a:pt x="49" y="31"/>
                      <a:pt x="37" y="39"/>
                      <a:pt x="37" y="60"/>
                    </a:cubicBezTo>
                    <a:cubicBezTo>
                      <a:pt x="37" y="81"/>
                      <a:pt x="50" y="90"/>
                      <a:pt x="62" y="90"/>
                    </a:cubicBezTo>
                    <a:cubicBezTo>
                      <a:pt x="74" y="90"/>
                      <a:pt x="87" y="81"/>
                      <a:pt x="87" y="60"/>
                    </a:cubicBezTo>
                    <a:cubicBezTo>
                      <a:pt x="87" y="39"/>
                      <a:pt x="74" y="31"/>
                      <a:pt x="62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1" name="Freeform 50"/>
              <p:cNvSpPr>
                <a:spLocks/>
              </p:cNvSpPr>
              <p:nvPr/>
            </p:nvSpPr>
            <p:spPr bwMode="auto">
              <a:xfrm>
                <a:off x="4722813" y="5191125"/>
                <a:ext cx="236538" cy="236538"/>
              </a:xfrm>
              <a:custGeom>
                <a:avLst/>
                <a:gdLst>
                  <a:gd name="T0" fmla="*/ 81 w 118"/>
                  <a:gd name="T1" fmla="*/ 118 h 119"/>
                  <a:gd name="T2" fmla="*/ 81 w 118"/>
                  <a:gd name="T3" fmla="*/ 101 h 119"/>
                  <a:gd name="T4" fmla="*/ 45 w 118"/>
                  <a:gd name="T5" fmla="*/ 119 h 119"/>
                  <a:gd name="T6" fmla="*/ 0 w 118"/>
                  <a:gd name="T7" fmla="*/ 69 h 119"/>
                  <a:gd name="T8" fmla="*/ 0 w 118"/>
                  <a:gd name="T9" fmla="*/ 0 h 119"/>
                  <a:gd name="T10" fmla="*/ 36 w 118"/>
                  <a:gd name="T11" fmla="*/ 0 h 119"/>
                  <a:gd name="T12" fmla="*/ 36 w 118"/>
                  <a:gd name="T13" fmla="*/ 64 h 119"/>
                  <a:gd name="T14" fmla="*/ 59 w 118"/>
                  <a:gd name="T15" fmla="*/ 88 h 119"/>
                  <a:gd name="T16" fmla="*/ 81 w 118"/>
                  <a:gd name="T17" fmla="*/ 64 h 119"/>
                  <a:gd name="T18" fmla="*/ 81 w 118"/>
                  <a:gd name="T19" fmla="*/ 0 h 119"/>
                  <a:gd name="T20" fmla="*/ 118 w 118"/>
                  <a:gd name="T21" fmla="*/ 0 h 119"/>
                  <a:gd name="T22" fmla="*/ 118 w 118"/>
                  <a:gd name="T23" fmla="*/ 118 h 119"/>
                  <a:gd name="T24" fmla="*/ 81 w 118"/>
                  <a:gd name="T25" fmla="*/ 118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8" h="119">
                    <a:moveTo>
                      <a:pt x="81" y="118"/>
                    </a:moveTo>
                    <a:cubicBezTo>
                      <a:pt x="81" y="101"/>
                      <a:pt x="81" y="101"/>
                      <a:pt x="81" y="101"/>
                    </a:cubicBezTo>
                    <a:cubicBezTo>
                      <a:pt x="74" y="112"/>
                      <a:pt x="62" y="119"/>
                      <a:pt x="45" y="119"/>
                    </a:cubicBezTo>
                    <a:cubicBezTo>
                      <a:pt x="19" y="119"/>
                      <a:pt x="0" y="101"/>
                      <a:pt x="0" y="6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64"/>
                      <a:pt x="36" y="64"/>
                      <a:pt x="36" y="64"/>
                    </a:cubicBezTo>
                    <a:cubicBezTo>
                      <a:pt x="36" y="80"/>
                      <a:pt x="45" y="88"/>
                      <a:pt x="59" y="88"/>
                    </a:cubicBezTo>
                    <a:cubicBezTo>
                      <a:pt x="72" y="88"/>
                      <a:pt x="81" y="80"/>
                      <a:pt x="81" y="64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18" y="118"/>
                      <a:pt x="118" y="118"/>
                      <a:pt x="118" y="118"/>
                    </a:cubicBezTo>
                    <a:lnTo>
                      <a:pt x="81" y="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" name="Freeform 51"/>
              <p:cNvSpPr>
                <a:spLocks/>
              </p:cNvSpPr>
              <p:nvPr/>
            </p:nvSpPr>
            <p:spPr bwMode="auto">
              <a:xfrm>
                <a:off x="5005388" y="5187950"/>
                <a:ext cx="203200" cy="242888"/>
              </a:xfrm>
              <a:custGeom>
                <a:avLst/>
                <a:gdLst>
                  <a:gd name="T0" fmla="*/ 51 w 102"/>
                  <a:gd name="T1" fmla="*/ 0 h 121"/>
                  <a:gd name="T2" fmla="*/ 101 w 102"/>
                  <a:gd name="T3" fmla="*/ 38 h 121"/>
                  <a:gd name="T4" fmla="*/ 64 w 102"/>
                  <a:gd name="T5" fmla="*/ 38 h 121"/>
                  <a:gd name="T6" fmla="*/ 49 w 102"/>
                  <a:gd name="T7" fmla="*/ 28 h 121"/>
                  <a:gd name="T8" fmla="*/ 35 w 102"/>
                  <a:gd name="T9" fmla="*/ 36 h 121"/>
                  <a:gd name="T10" fmla="*/ 102 w 102"/>
                  <a:gd name="T11" fmla="*/ 83 h 121"/>
                  <a:gd name="T12" fmla="*/ 52 w 102"/>
                  <a:gd name="T13" fmla="*/ 121 h 121"/>
                  <a:gd name="T14" fmla="*/ 0 w 102"/>
                  <a:gd name="T15" fmla="*/ 82 h 121"/>
                  <a:gd name="T16" fmla="*/ 37 w 102"/>
                  <a:gd name="T17" fmla="*/ 82 h 121"/>
                  <a:gd name="T18" fmla="*/ 52 w 102"/>
                  <a:gd name="T19" fmla="*/ 92 h 121"/>
                  <a:gd name="T20" fmla="*/ 67 w 102"/>
                  <a:gd name="T21" fmla="*/ 82 h 121"/>
                  <a:gd name="T22" fmla="*/ 0 w 102"/>
                  <a:gd name="T23" fmla="*/ 36 h 121"/>
                  <a:gd name="T24" fmla="*/ 51 w 102"/>
                  <a:gd name="T25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2" h="121">
                    <a:moveTo>
                      <a:pt x="51" y="0"/>
                    </a:moveTo>
                    <a:cubicBezTo>
                      <a:pt x="79" y="0"/>
                      <a:pt x="100" y="14"/>
                      <a:pt x="101" y="38"/>
                    </a:cubicBezTo>
                    <a:cubicBezTo>
                      <a:pt x="64" y="38"/>
                      <a:pt x="64" y="38"/>
                      <a:pt x="64" y="38"/>
                    </a:cubicBezTo>
                    <a:cubicBezTo>
                      <a:pt x="64" y="30"/>
                      <a:pt x="58" y="28"/>
                      <a:pt x="49" y="28"/>
                    </a:cubicBezTo>
                    <a:cubicBezTo>
                      <a:pt x="40" y="28"/>
                      <a:pt x="35" y="31"/>
                      <a:pt x="35" y="36"/>
                    </a:cubicBezTo>
                    <a:cubicBezTo>
                      <a:pt x="35" y="55"/>
                      <a:pt x="102" y="41"/>
                      <a:pt x="102" y="83"/>
                    </a:cubicBezTo>
                    <a:cubicBezTo>
                      <a:pt x="102" y="106"/>
                      <a:pt x="80" y="121"/>
                      <a:pt x="52" y="121"/>
                    </a:cubicBezTo>
                    <a:cubicBezTo>
                      <a:pt x="24" y="121"/>
                      <a:pt x="2" y="109"/>
                      <a:pt x="0" y="82"/>
                    </a:cubicBezTo>
                    <a:cubicBezTo>
                      <a:pt x="37" y="82"/>
                      <a:pt x="37" y="82"/>
                      <a:pt x="37" y="82"/>
                    </a:cubicBezTo>
                    <a:cubicBezTo>
                      <a:pt x="38" y="90"/>
                      <a:pt x="44" y="92"/>
                      <a:pt x="52" y="92"/>
                    </a:cubicBezTo>
                    <a:cubicBezTo>
                      <a:pt x="61" y="92"/>
                      <a:pt x="67" y="88"/>
                      <a:pt x="67" y="82"/>
                    </a:cubicBezTo>
                    <a:cubicBezTo>
                      <a:pt x="67" y="64"/>
                      <a:pt x="0" y="77"/>
                      <a:pt x="0" y="36"/>
                    </a:cubicBezTo>
                    <a:cubicBezTo>
                      <a:pt x="0" y="17"/>
                      <a:pt x="17" y="0"/>
                      <a:pt x="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" name="Freeform 52"/>
              <p:cNvSpPr>
                <a:spLocks noEditPoints="1"/>
              </p:cNvSpPr>
              <p:nvPr/>
            </p:nvSpPr>
            <p:spPr bwMode="auto">
              <a:xfrm>
                <a:off x="5380038" y="5178425"/>
                <a:ext cx="79375" cy="247650"/>
              </a:xfrm>
              <a:custGeom>
                <a:avLst/>
                <a:gdLst>
                  <a:gd name="T0" fmla="*/ 0 w 40"/>
                  <a:gd name="T1" fmla="*/ 20 h 124"/>
                  <a:gd name="T2" fmla="*/ 20 w 40"/>
                  <a:gd name="T3" fmla="*/ 0 h 124"/>
                  <a:gd name="T4" fmla="*/ 40 w 40"/>
                  <a:gd name="T5" fmla="*/ 20 h 124"/>
                  <a:gd name="T6" fmla="*/ 20 w 40"/>
                  <a:gd name="T7" fmla="*/ 40 h 124"/>
                  <a:gd name="T8" fmla="*/ 0 w 40"/>
                  <a:gd name="T9" fmla="*/ 20 h 124"/>
                  <a:gd name="T10" fmla="*/ 0 w 40"/>
                  <a:gd name="T11" fmla="*/ 104 h 124"/>
                  <a:gd name="T12" fmla="*/ 20 w 40"/>
                  <a:gd name="T13" fmla="*/ 85 h 124"/>
                  <a:gd name="T14" fmla="*/ 40 w 40"/>
                  <a:gd name="T15" fmla="*/ 104 h 124"/>
                  <a:gd name="T16" fmla="*/ 20 w 40"/>
                  <a:gd name="T17" fmla="*/ 124 h 124"/>
                  <a:gd name="T18" fmla="*/ 0 w 40"/>
                  <a:gd name="T19" fmla="*/ 10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" h="124">
                    <a:moveTo>
                      <a:pt x="0" y="20"/>
                    </a:move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ubicBezTo>
                      <a:pt x="9" y="40"/>
                      <a:pt x="0" y="31"/>
                      <a:pt x="0" y="20"/>
                    </a:cubicBezTo>
                    <a:close/>
                    <a:moveTo>
                      <a:pt x="0" y="104"/>
                    </a:moveTo>
                    <a:cubicBezTo>
                      <a:pt x="0" y="93"/>
                      <a:pt x="9" y="85"/>
                      <a:pt x="20" y="85"/>
                    </a:cubicBezTo>
                    <a:cubicBezTo>
                      <a:pt x="31" y="85"/>
                      <a:pt x="40" y="93"/>
                      <a:pt x="40" y="104"/>
                    </a:cubicBezTo>
                    <a:cubicBezTo>
                      <a:pt x="40" y="115"/>
                      <a:pt x="31" y="124"/>
                      <a:pt x="20" y="124"/>
                    </a:cubicBezTo>
                    <a:cubicBezTo>
                      <a:pt x="9" y="124"/>
                      <a:pt x="0" y="115"/>
                      <a:pt x="0" y="10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" name="Freeform 53"/>
              <p:cNvSpPr>
                <a:spLocks/>
              </p:cNvSpPr>
              <p:nvPr/>
            </p:nvSpPr>
            <p:spPr bwMode="auto">
              <a:xfrm>
                <a:off x="2444750" y="5648325"/>
                <a:ext cx="217488" cy="223838"/>
              </a:xfrm>
              <a:custGeom>
                <a:avLst/>
                <a:gdLst>
                  <a:gd name="T0" fmla="*/ 76 w 109"/>
                  <a:gd name="T1" fmla="*/ 111 h 112"/>
                  <a:gd name="T2" fmla="*/ 76 w 109"/>
                  <a:gd name="T3" fmla="*/ 94 h 112"/>
                  <a:gd name="T4" fmla="*/ 42 w 109"/>
                  <a:gd name="T5" fmla="*/ 112 h 112"/>
                  <a:gd name="T6" fmla="*/ 0 w 109"/>
                  <a:gd name="T7" fmla="*/ 65 h 112"/>
                  <a:gd name="T8" fmla="*/ 0 w 109"/>
                  <a:gd name="T9" fmla="*/ 0 h 112"/>
                  <a:gd name="T10" fmla="*/ 33 w 109"/>
                  <a:gd name="T11" fmla="*/ 0 h 112"/>
                  <a:gd name="T12" fmla="*/ 33 w 109"/>
                  <a:gd name="T13" fmla="*/ 60 h 112"/>
                  <a:gd name="T14" fmla="*/ 55 w 109"/>
                  <a:gd name="T15" fmla="*/ 83 h 112"/>
                  <a:gd name="T16" fmla="*/ 76 w 109"/>
                  <a:gd name="T17" fmla="*/ 60 h 112"/>
                  <a:gd name="T18" fmla="*/ 76 w 109"/>
                  <a:gd name="T19" fmla="*/ 0 h 112"/>
                  <a:gd name="T20" fmla="*/ 109 w 109"/>
                  <a:gd name="T21" fmla="*/ 0 h 112"/>
                  <a:gd name="T22" fmla="*/ 109 w 109"/>
                  <a:gd name="T23" fmla="*/ 111 h 112"/>
                  <a:gd name="T24" fmla="*/ 76 w 109"/>
                  <a:gd name="T25" fmla="*/ 11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9" h="112">
                    <a:moveTo>
                      <a:pt x="76" y="111"/>
                    </a:moveTo>
                    <a:cubicBezTo>
                      <a:pt x="76" y="94"/>
                      <a:pt x="76" y="94"/>
                      <a:pt x="76" y="94"/>
                    </a:cubicBezTo>
                    <a:cubicBezTo>
                      <a:pt x="69" y="105"/>
                      <a:pt x="58" y="112"/>
                      <a:pt x="42" y="112"/>
                    </a:cubicBezTo>
                    <a:cubicBezTo>
                      <a:pt x="18" y="112"/>
                      <a:pt x="0" y="94"/>
                      <a:pt x="0" y="6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75"/>
                      <a:pt x="42" y="83"/>
                      <a:pt x="55" y="83"/>
                    </a:cubicBezTo>
                    <a:cubicBezTo>
                      <a:pt x="67" y="83"/>
                      <a:pt x="76" y="75"/>
                      <a:pt x="76" y="6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109" y="0"/>
                      <a:pt x="109" y="0"/>
                      <a:pt x="109" y="0"/>
                    </a:cubicBezTo>
                    <a:cubicBezTo>
                      <a:pt x="109" y="111"/>
                      <a:pt x="109" y="111"/>
                      <a:pt x="109" y="111"/>
                    </a:cubicBezTo>
                    <a:lnTo>
                      <a:pt x="76" y="111"/>
                    </a:ln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5" name="Freeform 54"/>
              <p:cNvSpPr>
                <a:spLocks/>
              </p:cNvSpPr>
              <p:nvPr/>
            </p:nvSpPr>
            <p:spPr bwMode="auto">
              <a:xfrm>
                <a:off x="2722563" y="5646738"/>
                <a:ext cx="219075" cy="223838"/>
              </a:xfrm>
              <a:custGeom>
                <a:avLst/>
                <a:gdLst>
                  <a:gd name="T0" fmla="*/ 34 w 110"/>
                  <a:gd name="T1" fmla="*/ 1 h 112"/>
                  <a:gd name="T2" fmla="*/ 34 w 110"/>
                  <a:gd name="T3" fmla="*/ 18 h 112"/>
                  <a:gd name="T4" fmla="*/ 67 w 110"/>
                  <a:gd name="T5" fmla="*/ 0 h 112"/>
                  <a:gd name="T6" fmla="*/ 110 w 110"/>
                  <a:gd name="T7" fmla="*/ 47 h 112"/>
                  <a:gd name="T8" fmla="*/ 110 w 110"/>
                  <a:gd name="T9" fmla="*/ 112 h 112"/>
                  <a:gd name="T10" fmla="*/ 76 w 110"/>
                  <a:gd name="T11" fmla="*/ 112 h 112"/>
                  <a:gd name="T12" fmla="*/ 76 w 110"/>
                  <a:gd name="T13" fmla="*/ 52 h 112"/>
                  <a:gd name="T14" fmla="*/ 55 w 110"/>
                  <a:gd name="T15" fmla="*/ 29 h 112"/>
                  <a:gd name="T16" fmla="*/ 34 w 110"/>
                  <a:gd name="T17" fmla="*/ 52 h 112"/>
                  <a:gd name="T18" fmla="*/ 34 w 110"/>
                  <a:gd name="T19" fmla="*/ 112 h 112"/>
                  <a:gd name="T20" fmla="*/ 0 w 110"/>
                  <a:gd name="T21" fmla="*/ 112 h 112"/>
                  <a:gd name="T22" fmla="*/ 0 w 110"/>
                  <a:gd name="T23" fmla="*/ 1 h 112"/>
                  <a:gd name="T24" fmla="*/ 34 w 110"/>
                  <a:gd name="T25" fmla="*/ 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" h="112">
                    <a:moveTo>
                      <a:pt x="34" y="1"/>
                    </a:moveTo>
                    <a:cubicBezTo>
                      <a:pt x="34" y="18"/>
                      <a:pt x="34" y="18"/>
                      <a:pt x="34" y="18"/>
                    </a:cubicBezTo>
                    <a:cubicBezTo>
                      <a:pt x="40" y="7"/>
                      <a:pt x="52" y="0"/>
                      <a:pt x="67" y="0"/>
                    </a:cubicBezTo>
                    <a:cubicBezTo>
                      <a:pt x="92" y="0"/>
                      <a:pt x="110" y="18"/>
                      <a:pt x="110" y="47"/>
                    </a:cubicBezTo>
                    <a:cubicBezTo>
                      <a:pt x="110" y="112"/>
                      <a:pt x="110" y="112"/>
                      <a:pt x="110" y="112"/>
                    </a:cubicBezTo>
                    <a:cubicBezTo>
                      <a:pt x="76" y="112"/>
                      <a:pt x="76" y="112"/>
                      <a:pt x="76" y="112"/>
                    </a:cubicBezTo>
                    <a:cubicBezTo>
                      <a:pt x="76" y="52"/>
                      <a:pt x="76" y="52"/>
                      <a:pt x="76" y="52"/>
                    </a:cubicBezTo>
                    <a:cubicBezTo>
                      <a:pt x="76" y="37"/>
                      <a:pt x="68" y="29"/>
                      <a:pt x="55" y="29"/>
                    </a:cubicBezTo>
                    <a:cubicBezTo>
                      <a:pt x="42" y="29"/>
                      <a:pt x="34" y="37"/>
                      <a:pt x="34" y="52"/>
                    </a:cubicBezTo>
                    <a:cubicBezTo>
                      <a:pt x="34" y="112"/>
                      <a:pt x="34" y="112"/>
                      <a:pt x="34" y="112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0" y="1"/>
                      <a:pt x="0" y="1"/>
                      <a:pt x="0" y="1"/>
                    </a:cubicBez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6" name="Freeform 55"/>
              <p:cNvSpPr>
                <a:spLocks noEditPoints="1"/>
              </p:cNvSpPr>
              <p:nvPr/>
            </p:nvSpPr>
            <p:spPr bwMode="auto">
              <a:xfrm>
                <a:off x="2994025" y="5556250"/>
                <a:ext cx="77788" cy="314325"/>
              </a:xfrm>
              <a:custGeom>
                <a:avLst/>
                <a:gdLst>
                  <a:gd name="T0" fmla="*/ 0 w 39"/>
                  <a:gd name="T1" fmla="*/ 20 h 157"/>
                  <a:gd name="T2" fmla="*/ 19 w 39"/>
                  <a:gd name="T3" fmla="*/ 0 h 157"/>
                  <a:gd name="T4" fmla="*/ 39 w 39"/>
                  <a:gd name="T5" fmla="*/ 20 h 157"/>
                  <a:gd name="T6" fmla="*/ 19 w 39"/>
                  <a:gd name="T7" fmla="*/ 40 h 157"/>
                  <a:gd name="T8" fmla="*/ 0 w 39"/>
                  <a:gd name="T9" fmla="*/ 20 h 157"/>
                  <a:gd name="T10" fmla="*/ 36 w 39"/>
                  <a:gd name="T11" fmla="*/ 46 h 157"/>
                  <a:gd name="T12" fmla="*/ 36 w 39"/>
                  <a:gd name="T13" fmla="*/ 157 h 157"/>
                  <a:gd name="T14" fmla="*/ 3 w 39"/>
                  <a:gd name="T15" fmla="*/ 157 h 157"/>
                  <a:gd name="T16" fmla="*/ 3 w 39"/>
                  <a:gd name="T17" fmla="*/ 46 h 157"/>
                  <a:gd name="T18" fmla="*/ 36 w 39"/>
                  <a:gd name="T19" fmla="*/ 46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9" h="157">
                    <a:moveTo>
                      <a:pt x="0" y="20"/>
                    </a:moveTo>
                    <a:cubicBezTo>
                      <a:pt x="0" y="9"/>
                      <a:pt x="8" y="0"/>
                      <a:pt x="19" y="0"/>
                    </a:cubicBezTo>
                    <a:cubicBezTo>
                      <a:pt x="30" y="0"/>
                      <a:pt x="39" y="9"/>
                      <a:pt x="39" y="20"/>
                    </a:cubicBezTo>
                    <a:cubicBezTo>
                      <a:pt x="39" y="31"/>
                      <a:pt x="30" y="40"/>
                      <a:pt x="19" y="40"/>
                    </a:cubicBezTo>
                    <a:cubicBezTo>
                      <a:pt x="8" y="40"/>
                      <a:pt x="0" y="31"/>
                      <a:pt x="0" y="20"/>
                    </a:cubicBezTo>
                    <a:close/>
                    <a:moveTo>
                      <a:pt x="36" y="46"/>
                    </a:moveTo>
                    <a:cubicBezTo>
                      <a:pt x="36" y="157"/>
                      <a:pt x="36" y="157"/>
                      <a:pt x="36" y="157"/>
                    </a:cubicBezTo>
                    <a:cubicBezTo>
                      <a:pt x="3" y="157"/>
                      <a:pt x="3" y="157"/>
                      <a:pt x="3" y="157"/>
                    </a:cubicBezTo>
                    <a:cubicBezTo>
                      <a:pt x="3" y="46"/>
                      <a:pt x="3" y="46"/>
                      <a:pt x="3" y="46"/>
                    </a:cubicBezTo>
                    <a:lnTo>
                      <a:pt x="36" y="46"/>
                    </a:ln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8" name="Freeform 56"/>
              <p:cNvSpPr>
                <a:spLocks/>
              </p:cNvSpPr>
              <p:nvPr/>
            </p:nvSpPr>
            <p:spPr bwMode="auto">
              <a:xfrm>
                <a:off x="3097213" y="5648325"/>
                <a:ext cx="244475" cy="222250"/>
              </a:xfrm>
              <a:custGeom>
                <a:avLst/>
                <a:gdLst>
                  <a:gd name="T0" fmla="*/ 77 w 154"/>
                  <a:gd name="T1" fmla="*/ 103 h 140"/>
                  <a:gd name="T2" fmla="*/ 108 w 154"/>
                  <a:gd name="T3" fmla="*/ 0 h 140"/>
                  <a:gd name="T4" fmla="*/ 154 w 154"/>
                  <a:gd name="T5" fmla="*/ 0 h 140"/>
                  <a:gd name="T6" fmla="*/ 105 w 154"/>
                  <a:gd name="T7" fmla="*/ 140 h 140"/>
                  <a:gd name="T8" fmla="*/ 49 w 154"/>
                  <a:gd name="T9" fmla="*/ 140 h 140"/>
                  <a:gd name="T10" fmla="*/ 0 w 154"/>
                  <a:gd name="T11" fmla="*/ 0 h 140"/>
                  <a:gd name="T12" fmla="*/ 46 w 154"/>
                  <a:gd name="T13" fmla="*/ 0 h 140"/>
                  <a:gd name="T14" fmla="*/ 77 w 154"/>
                  <a:gd name="T15" fmla="*/ 103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4" h="140">
                    <a:moveTo>
                      <a:pt x="77" y="103"/>
                    </a:moveTo>
                    <a:lnTo>
                      <a:pt x="108" y="0"/>
                    </a:lnTo>
                    <a:lnTo>
                      <a:pt x="154" y="0"/>
                    </a:lnTo>
                    <a:lnTo>
                      <a:pt x="105" y="140"/>
                    </a:lnTo>
                    <a:lnTo>
                      <a:pt x="49" y="140"/>
                    </a:lnTo>
                    <a:lnTo>
                      <a:pt x="0" y="0"/>
                    </a:lnTo>
                    <a:lnTo>
                      <a:pt x="46" y="0"/>
                    </a:lnTo>
                    <a:lnTo>
                      <a:pt x="77" y="103"/>
                    </a:ln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" name="Rectangle 57"/>
              <p:cNvSpPr>
                <a:spLocks noChangeArrowheads="1"/>
              </p:cNvSpPr>
              <p:nvPr/>
            </p:nvSpPr>
            <p:spPr bwMode="auto">
              <a:xfrm>
                <a:off x="3371850" y="5702300"/>
                <a:ext cx="173038" cy="55563"/>
              </a:xfrm>
              <a:prstGeom prst="rect">
                <a:avLst/>
              </a:pr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2" name="Freeform 58"/>
              <p:cNvSpPr>
                <a:spLocks noEditPoints="1"/>
              </p:cNvSpPr>
              <p:nvPr/>
            </p:nvSpPr>
            <p:spPr bwMode="auto">
              <a:xfrm>
                <a:off x="3584575" y="5646738"/>
                <a:ext cx="233363" cy="225425"/>
              </a:xfrm>
              <a:custGeom>
                <a:avLst/>
                <a:gdLst>
                  <a:gd name="T0" fmla="*/ 51 w 117"/>
                  <a:gd name="T1" fmla="*/ 0 h 113"/>
                  <a:gd name="T2" fmla="*/ 83 w 117"/>
                  <a:gd name="T3" fmla="*/ 16 h 113"/>
                  <a:gd name="T4" fmla="*/ 83 w 117"/>
                  <a:gd name="T5" fmla="*/ 1 h 113"/>
                  <a:gd name="T6" fmla="*/ 117 w 117"/>
                  <a:gd name="T7" fmla="*/ 1 h 113"/>
                  <a:gd name="T8" fmla="*/ 117 w 117"/>
                  <a:gd name="T9" fmla="*/ 112 h 113"/>
                  <a:gd name="T10" fmla="*/ 83 w 117"/>
                  <a:gd name="T11" fmla="*/ 112 h 113"/>
                  <a:gd name="T12" fmla="*/ 83 w 117"/>
                  <a:gd name="T13" fmla="*/ 96 h 113"/>
                  <a:gd name="T14" fmla="*/ 51 w 117"/>
                  <a:gd name="T15" fmla="*/ 113 h 113"/>
                  <a:gd name="T16" fmla="*/ 0 w 117"/>
                  <a:gd name="T17" fmla="*/ 57 h 113"/>
                  <a:gd name="T18" fmla="*/ 51 w 117"/>
                  <a:gd name="T19" fmla="*/ 0 h 113"/>
                  <a:gd name="T20" fmla="*/ 59 w 117"/>
                  <a:gd name="T21" fmla="*/ 29 h 113"/>
                  <a:gd name="T22" fmla="*/ 35 w 117"/>
                  <a:gd name="T23" fmla="*/ 57 h 113"/>
                  <a:gd name="T24" fmla="*/ 59 w 117"/>
                  <a:gd name="T25" fmla="*/ 84 h 113"/>
                  <a:gd name="T26" fmla="*/ 83 w 117"/>
                  <a:gd name="T27" fmla="*/ 57 h 113"/>
                  <a:gd name="T28" fmla="*/ 59 w 117"/>
                  <a:gd name="T29" fmla="*/ 29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7" h="113">
                    <a:moveTo>
                      <a:pt x="51" y="0"/>
                    </a:moveTo>
                    <a:cubicBezTo>
                      <a:pt x="65" y="0"/>
                      <a:pt x="76" y="6"/>
                      <a:pt x="83" y="16"/>
                    </a:cubicBezTo>
                    <a:cubicBezTo>
                      <a:pt x="83" y="1"/>
                      <a:pt x="83" y="1"/>
                      <a:pt x="83" y="1"/>
                    </a:cubicBezTo>
                    <a:cubicBezTo>
                      <a:pt x="117" y="1"/>
                      <a:pt x="117" y="1"/>
                      <a:pt x="117" y="1"/>
                    </a:cubicBezTo>
                    <a:cubicBezTo>
                      <a:pt x="117" y="112"/>
                      <a:pt x="117" y="112"/>
                      <a:pt x="117" y="112"/>
                    </a:cubicBezTo>
                    <a:cubicBezTo>
                      <a:pt x="83" y="112"/>
                      <a:pt x="83" y="112"/>
                      <a:pt x="83" y="112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76" y="106"/>
                      <a:pt x="65" y="113"/>
                      <a:pt x="51" y="113"/>
                    </a:cubicBezTo>
                    <a:cubicBezTo>
                      <a:pt x="23" y="113"/>
                      <a:pt x="0" y="90"/>
                      <a:pt x="0" y="57"/>
                    </a:cubicBezTo>
                    <a:cubicBezTo>
                      <a:pt x="0" y="23"/>
                      <a:pt x="23" y="0"/>
                      <a:pt x="51" y="0"/>
                    </a:cubicBezTo>
                    <a:close/>
                    <a:moveTo>
                      <a:pt x="59" y="29"/>
                    </a:moveTo>
                    <a:cubicBezTo>
                      <a:pt x="47" y="29"/>
                      <a:pt x="35" y="38"/>
                      <a:pt x="35" y="57"/>
                    </a:cubicBezTo>
                    <a:cubicBezTo>
                      <a:pt x="35" y="75"/>
                      <a:pt x="47" y="84"/>
                      <a:pt x="59" y="84"/>
                    </a:cubicBezTo>
                    <a:cubicBezTo>
                      <a:pt x="70" y="84"/>
                      <a:pt x="83" y="75"/>
                      <a:pt x="83" y="57"/>
                    </a:cubicBezTo>
                    <a:cubicBezTo>
                      <a:pt x="83" y="38"/>
                      <a:pt x="70" y="29"/>
                      <a:pt x="59" y="29"/>
                    </a:cubicBez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3" name="Freeform 59"/>
              <p:cNvSpPr>
                <a:spLocks/>
              </p:cNvSpPr>
              <p:nvPr/>
            </p:nvSpPr>
            <p:spPr bwMode="auto">
              <a:xfrm>
                <a:off x="3876675" y="5646738"/>
                <a:ext cx="219075" cy="223838"/>
              </a:xfrm>
              <a:custGeom>
                <a:avLst/>
                <a:gdLst>
                  <a:gd name="T0" fmla="*/ 34 w 110"/>
                  <a:gd name="T1" fmla="*/ 1 h 112"/>
                  <a:gd name="T2" fmla="*/ 34 w 110"/>
                  <a:gd name="T3" fmla="*/ 18 h 112"/>
                  <a:gd name="T4" fmla="*/ 68 w 110"/>
                  <a:gd name="T5" fmla="*/ 0 h 112"/>
                  <a:gd name="T6" fmla="*/ 110 w 110"/>
                  <a:gd name="T7" fmla="*/ 47 h 112"/>
                  <a:gd name="T8" fmla="*/ 110 w 110"/>
                  <a:gd name="T9" fmla="*/ 112 h 112"/>
                  <a:gd name="T10" fmla="*/ 77 w 110"/>
                  <a:gd name="T11" fmla="*/ 112 h 112"/>
                  <a:gd name="T12" fmla="*/ 77 w 110"/>
                  <a:gd name="T13" fmla="*/ 52 h 112"/>
                  <a:gd name="T14" fmla="*/ 55 w 110"/>
                  <a:gd name="T15" fmla="*/ 29 h 112"/>
                  <a:gd name="T16" fmla="*/ 34 w 110"/>
                  <a:gd name="T17" fmla="*/ 52 h 112"/>
                  <a:gd name="T18" fmla="*/ 34 w 110"/>
                  <a:gd name="T19" fmla="*/ 112 h 112"/>
                  <a:gd name="T20" fmla="*/ 0 w 110"/>
                  <a:gd name="T21" fmla="*/ 112 h 112"/>
                  <a:gd name="T22" fmla="*/ 0 w 110"/>
                  <a:gd name="T23" fmla="*/ 1 h 112"/>
                  <a:gd name="T24" fmla="*/ 34 w 110"/>
                  <a:gd name="T25" fmla="*/ 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0" h="112">
                    <a:moveTo>
                      <a:pt x="34" y="1"/>
                    </a:moveTo>
                    <a:cubicBezTo>
                      <a:pt x="34" y="18"/>
                      <a:pt x="34" y="18"/>
                      <a:pt x="34" y="18"/>
                    </a:cubicBezTo>
                    <a:cubicBezTo>
                      <a:pt x="41" y="7"/>
                      <a:pt x="52" y="0"/>
                      <a:pt x="68" y="0"/>
                    </a:cubicBezTo>
                    <a:cubicBezTo>
                      <a:pt x="92" y="0"/>
                      <a:pt x="110" y="18"/>
                      <a:pt x="110" y="47"/>
                    </a:cubicBezTo>
                    <a:cubicBezTo>
                      <a:pt x="110" y="112"/>
                      <a:pt x="110" y="112"/>
                      <a:pt x="110" y="112"/>
                    </a:cubicBezTo>
                    <a:cubicBezTo>
                      <a:pt x="77" y="112"/>
                      <a:pt x="77" y="112"/>
                      <a:pt x="77" y="112"/>
                    </a:cubicBezTo>
                    <a:cubicBezTo>
                      <a:pt x="77" y="52"/>
                      <a:pt x="77" y="52"/>
                      <a:pt x="77" y="52"/>
                    </a:cubicBezTo>
                    <a:cubicBezTo>
                      <a:pt x="77" y="37"/>
                      <a:pt x="68" y="29"/>
                      <a:pt x="55" y="29"/>
                    </a:cubicBezTo>
                    <a:cubicBezTo>
                      <a:pt x="43" y="29"/>
                      <a:pt x="34" y="37"/>
                      <a:pt x="34" y="52"/>
                    </a:cubicBezTo>
                    <a:cubicBezTo>
                      <a:pt x="34" y="112"/>
                      <a:pt x="34" y="112"/>
                      <a:pt x="34" y="112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0" y="1"/>
                      <a:pt x="0" y="1"/>
                      <a:pt x="0" y="1"/>
                    </a:cubicBez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4" name="Freeform 60"/>
              <p:cNvSpPr>
                <a:spLocks noEditPoints="1"/>
              </p:cNvSpPr>
              <p:nvPr/>
            </p:nvSpPr>
            <p:spPr bwMode="auto">
              <a:xfrm>
                <a:off x="4138613" y="5646738"/>
                <a:ext cx="231775" cy="330200"/>
              </a:xfrm>
              <a:custGeom>
                <a:avLst/>
                <a:gdLst>
                  <a:gd name="T0" fmla="*/ 50 w 116"/>
                  <a:gd name="T1" fmla="*/ 0 h 166"/>
                  <a:gd name="T2" fmla="*/ 82 w 116"/>
                  <a:gd name="T3" fmla="*/ 16 h 166"/>
                  <a:gd name="T4" fmla="*/ 82 w 116"/>
                  <a:gd name="T5" fmla="*/ 1 h 166"/>
                  <a:gd name="T6" fmla="*/ 116 w 116"/>
                  <a:gd name="T7" fmla="*/ 1 h 166"/>
                  <a:gd name="T8" fmla="*/ 116 w 116"/>
                  <a:gd name="T9" fmla="*/ 111 h 166"/>
                  <a:gd name="T10" fmla="*/ 61 w 116"/>
                  <a:gd name="T11" fmla="*/ 166 h 166"/>
                  <a:gd name="T12" fmla="*/ 4 w 116"/>
                  <a:gd name="T13" fmla="*/ 125 h 166"/>
                  <a:gd name="T14" fmla="*/ 37 w 116"/>
                  <a:gd name="T15" fmla="*/ 125 h 166"/>
                  <a:gd name="T16" fmla="*/ 61 w 116"/>
                  <a:gd name="T17" fmla="*/ 137 h 166"/>
                  <a:gd name="T18" fmla="*/ 82 w 116"/>
                  <a:gd name="T19" fmla="*/ 111 h 166"/>
                  <a:gd name="T20" fmla="*/ 82 w 116"/>
                  <a:gd name="T21" fmla="*/ 96 h 166"/>
                  <a:gd name="T22" fmla="*/ 50 w 116"/>
                  <a:gd name="T23" fmla="*/ 113 h 166"/>
                  <a:gd name="T24" fmla="*/ 0 w 116"/>
                  <a:gd name="T25" fmla="*/ 57 h 166"/>
                  <a:gd name="T26" fmla="*/ 50 w 116"/>
                  <a:gd name="T27" fmla="*/ 0 h 166"/>
                  <a:gd name="T28" fmla="*/ 58 w 116"/>
                  <a:gd name="T29" fmla="*/ 29 h 166"/>
                  <a:gd name="T30" fmla="*/ 34 w 116"/>
                  <a:gd name="T31" fmla="*/ 57 h 166"/>
                  <a:gd name="T32" fmla="*/ 58 w 116"/>
                  <a:gd name="T33" fmla="*/ 84 h 166"/>
                  <a:gd name="T34" fmla="*/ 82 w 116"/>
                  <a:gd name="T35" fmla="*/ 57 h 166"/>
                  <a:gd name="T36" fmla="*/ 58 w 116"/>
                  <a:gd name="T37" fmla="*/ 29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6" h="166">
                    <a:moveTo>
                      <a:pt x="50" y="0"/>
                    </a:moveTo>
                    <a:cubicBezTo>
                      <a:pt x="64" y="0"/>
                      <a:pt x="75" y="6"/>
                      <a:pt x="82" y="16"/>
                    </a:cubicBezTo>
                    <a:cubicBezTo>
                      <a:pt x="82" y="1"/>
                      <a:pt x="82" y="1"/>
                      <a:pt x="82" y="1"/>
                    </a:cubicBezTo>
                    <a:cubicBezTo>
                      <a:pt x="116" y="1"/>
                      <a:pt x="116" y="1"/>
                      <a:pt x="116" y="1"/>
                    </a:cubicBezTo>
                    <a:cubicBezTo>
                      <a:pt x="116" y="111"/>
                      <a:pt x="116" y="111"/>
                      <a:pt x="116" y="111"/>
                    </a:cubicBezTo>
                    <a:cubicBezTo>
                      <a:pt x="116" y="141"/>
                      <a:pt x="101" y="166"/>
                      <a:pt x="61" y="166"/>
                    </a:cubicBezTo>
                    <a:cubicBezTo>
                      <a:pt x="28" y="166"/>
                      <a:pt x="7" y="153"/>
                      <a:pt x="4" y="125"/>
                    </a:cubicBezTo>
                    <a:cubicBezTo>
                      <a:pt x="37" y="125"/>
                      <a:pt x="37" y="125"/>
                      <a:pt x="37" y="125"/>
                    </a:cubicBezTo>
                    <a:cubicBezTo>
                      <a:pt x="41" y="133"/>
                      <a:pt x="49" y="137"/>
                      <a:pt x="61" y="137"/>
                    </a:cubicBezTo>
                    <a:cubicBezTo>
                      <a:pt x="72" y="137"/>
                      <a:pt x="82" y="130"/>
                      <a:pt x="82" y="111"/>
                    </a:cubicBezTo>
                    <a:cubicBezTo>
                      <a:pt x="82" y="96"/>
                      <a:pt x="82" y="96"/>
                      <a:pt x="82" y="96"/>
                    </a:cubicBezTo>
                    <a:cubicBezTo>
                      <a:pt x="75" y="106"/>
                      <a:pt x="64" y="113"/>
                      <a:pt x="50" y="113"/>
                    </a:cubicBezTo>
                    <a:cubicBezTo>
                      <a:pt x="23" y="113"/>
                      <a:pt x="0" y="90"/>
                      <a:pt x="0" y="57"/>
                    </a:cubicBezTo>
                    <a:cubicBezTo>
                      <a:pt x="0" y="23"/>
                      <a:pt x="23" y="0"/>
                      <a:pt x="50" y="0"/>
                    </a:cubicBezTo>
                    <a:close/>
                    <a:moveTo>
                      <a:pt x="58" y="29"/>
                    </a:moveTo>
                    <a:cubicBezTo>
                      <a:pt x="47" y="29"/>
                      <a:pt x="34" y="38"/>
                      <a:pt x="34" y="57"/>
                    </a:cubicBezTo>
                    <a:cubicBezTo>
                      <a:pt x="34" y="75"/>
                      <a:pt x="47" y="84"/>
                      <a:pt x="58" y="84"/>
                    </a:cubicBezTo>
                    <a:cubicBezTo>
                      <a:pt x="70" y="84"/>
                      <a:pt x="82" y="75"/>
                      <a:pt x="82" y="57"/>
                    </a:cubicBezTo>
                    <a:cubicBezTo>
                      <a:pt x="82" y="38"/>
                      <a:pt x="70" y="29"/>
                      <a:pt x="58" y="29"/>
                    </a:cubicBez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5" name="Freeform 61"/>
              <p:cNvSpPr>
                <a:spLocks noEditPoints="1"/>
              </p:cNvSpPr>
              <p:nvPr/>
            </p:nvSpPr>
            <p:spPr bwMode="auto">
              <a:xfrm>
                <a:off x="4413250" y="5646738"/>
                <a:ext cx="222250" cy="225425"/>
              </a:xfrm>
              <a:custGeom>
                <a:avLst/>
                <a:gdLst>
                  <a:gd name="T0" fmla="*/ 55 w 111"/>
                  <a:gd name="T1" fmla="*/ 113 h 113"/>
                  <a:gd name="T2" fmla="*/ 0 w 111"/>
                  <a:gd name="T3" fmla="*/ 56 h 113"/>
                  <a:gd name="T4" fmla="*/ 55 w 111"/>
                  <a:gd name="T5" fmla="*/ 0 h 113"/>
                  <a:gd name="T6" fmla="*/ 111 w 111"/>
                  <a:gd name="T7" fmla="*/ 57 h 113"/>
                  <a:gd name="T8" fmla="*/ 110 w 111"/>
                  <a:gd name="T9" fmla="*/ 68 h 113"/>
                  <a:gd name="T10" fmla="*/ 34 w 111"/>
                  <a:gd name="T11" fmla="*/ 68 h 113"/>
                  <a:gd name="T12" fmla="*/ 55 w 111"/>
                  <a:gd name="T13" fmla="*/ 84 h 113"/>
                  <a:gd name="T14" fmla="*/ 71 w 111"/>
                  <a:gd name="T15" fmla="*/ 76 h 113"/>
                  <a:gd name="T16" fmla="*/ 108 w 111"/>
                  <a:gd name="T17" fmla="*/ 76 h 113"/>
                  <a:gd name="T18" fmla="*/ 55 w 111"/>
                  <a:gd name="T19" fmla="*/ 113 h 113"/>
                  <a:gd name="T20" fmla="*/ 35 w 111"/>
                  <a:gd name="T21" fmla="*/ 46 h 113"/>
                  <a:gd name="T22" fmla="*/ 76 w 111"/>
                  <a:gd name="T23" fmla="*/ 46 h 113"/>
                  <a:gd name="T24" fmla="*/ 55 w 111"/>
                  <a:gd name="T25" fmla="*/ 29 h 113"/>
                  <a:gd name="T26" fmla="*/ 35 w 111"/>
                  <a:gd name="T27" fmla="*/ 46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1" h="113">
                    <a:moveTo>
                      <a:pt x="55" y="113"/>
                    </a:moveTo>
                    <a:cubicBezTo>
                      <a:pt x="23" y="113"/>
                      <a:pt x="0" y="91"/>
                      <a:pt x="0" y="56"/>
                    </a:cubicBezTo>
                    <a:cubicBezTo>
                      <a:pt x="0" y="22"/>
                      <a:pt x="23" y="0"/>
                      <a:pt x="55" y="0"/>
                    </a:cubicBezTo>
                    <a:cubicBezTo>
                      <a:pt x="86" y="0"/>
                      <a:pt x="111" y="20"/>
                      <a:pt x="111" y="57"/>
                    </a:cubicBezTo>
                    <a:cubicBezTo>
                      <a:pt x="111" y="60"/>
                      <a:pt x="111" y="64"/>
                      <a:pt x="110" y="68"/>
                    </a:cubicBezTo>
                    <a:cubicBezTo>
                      <a:pt x="34" y="68"/>
                      <a:pt x="34" y="68"/>
                      <a:pt x="34" y="68"/>
                    </a:cubicBezTo>
                    <a:cubicBezTo>
                      <a:pt x="36" y="77"/>
                      <a:pt x="43" y="84"/>
                      <a:pt x="55" y="84"/>
                    </a:cubicBezTo>
                    <a:cubicBezTo>
                      <a:pt x="64" y="84"/>
                      <a:pt x="67" y="81"/>
                      <a:pt x="71" y="76"/>
                    </a:cubicBezTo>
                    <a:cubicBezTo>
                      <a:pt x="108" y="76"/>
                      <a:pt x="108" y="76"/>
                      <a:pt x="108" y="76"/>
                    </a:cubicBezTo>
                    <a:cubicBezTo>
                      <a:pt x="101" y="98"/>
                      <a:pt x="81" y="113"/>
                      <a:pt x="55" y="113"/>
                    </a:cubicBezTo>
                    <a:close/>
                    <a:moveTo>
                      <a:pt x="35" y="46"/>
                    </a:moveTo>
                    <a:cubicBezTo>
                      <a:pt x="76" y="46"/>
                      <a:pt x="76" y="46"/>
                      <a:pt x="76" y="46"/>
                    </a:cubicBezTo>
                    <a:cubicBezTo>
                      <a:pt x="75" y="36"/>
                      <a:pt x="66" y="29"/>
                      <a:pt x="55" y="29"/>
                    </a:cubicBezTo>
                    <a:cubicBezTo>
                      <a:pt x="44" y="29"/>
                      <a:pt x="36" y="36"/>
                      <a:pt x="35" y="46"/>
                    </a:cubicBez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6" name="Freeform 62"/>
              <p:cNvSpPr>
                <a:spLocks/>
              </p:cNvSpPr>
              <p:nvPr/>
            </p:nvSpPr>
            <p:spPr bwMode="auto">
              <a:xfrm>
                <a:off x="4679950" y="5646738"/>
                <a:ext cx="128588" cy="223838"/>
              </a:xfrm>
              <a:custGeom>
                <a:avLst/>
                <a:gdLst>
                  <a:gd name="T0" fmla="*/ 0 w 65"/>
                  <a:gd name="T1" fmla="*/ 112 h 112"/>
                  <a:gd name="T2" fmla="*/ 0 w 65"/>
                  <a:gd name="T3" fmla="*/ 1 h 112"/>
                  <a:gd name="T4" fmla="*/ 34 w 65"/>
                  <a:gd name="T5" fmla="*/ 1 h 112"/>
                  <a:gd name="T6" fmla="*/ 34 w 65"/>
                  <a:gd name="T7" fmla="*/ 22 h 112"/>
                  <a:gd name="T8" fmla="*/ 65 w 65"/>
                  <a:gd name="T9" fmla="*/ 0 h 112"/>
                  <a:gd name="T10" fmla="*/ 65 w 65"/>
                  <a:gd name="T11" fmla="*/ 35 h 112"/>
                  <a:gd name="T12" fmla="*/ 57 w 65"/>
                  <a:gd name="T13" fmla="*/ 35 h 112"/>
                  <a:gd name="T14" fmla="*/ 34 w 65"/>
                  <a:gd name="T15" fmla="*/ 59 h 112"/>
                  <a:gd name="T16" fmla="*/ 34 w 65"/>
                  <a:gd name="T17" fmla="*/ 112 h 112"/>
                  <a:gd name="T18" fmla="*/ 0 w 65"/>
                  <a:gd name="T19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112">
                    <a:moveTo>
                      <a:pt x="0" y="112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4" y="1"/>
                      <a:pt x="34" y="1"/>
                      <a:pt x="34" y="1"/>
                    </a:cubicBezTo>
                    <a:cubicBezTo>
                      <a:pt x="34" y="22"/>
                      <a:pt x="34" y="22"/>
                      <a:pt x="34" y="22"/>
                    </a:cubicBezTo>
                    <a:cubicBezTo>
                      <a:pt x="41" y="9"/>
                      <a:pt x="52" y="0"/>
                      <a:pt x="65" y="0"/>
                    </a:cubicBezTo>
                    <a:cubicBezTo>
                      <a:pt x="65" y="35"/>
                      <a:pt x="65" y="35"/>
                      <a:pt x="65" y="35"/>
                    </a:cubicBezTo>
                    <a:cubicBezTo>
                      <a:pt x="57" y="35"/>
                      <a:pt x="57" y="35"/>
                      <a:pt x="57" y="35"/>
                    </a:cubicBezTo>
                    <a:cubicBezTo>
                      <a:pt x="42" y="35"/>
                      <a:pt x="34" y="40"/>
                      <a:pt x="34" y="59"/>
                    </a:cubicBezTo>
                    <a:cubicBezTo>
                      <a:pt x="34" y="112"/>
                      <a:pt x="34" y="112"/>
                      <a:pt x="34" y="112"/>
                    </a:cubicBez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7" name="Freeform 63"/>
              <p:cNvSpPr>
                <a:spLocks/>
              </p:cNvSpPr>
              <p:nvPr/>
            </p:nvSpPr>
            <p:spPr bwMode="auto">
              <a:xfrm>
                <a:off x="4830763" y="5646738"/>
                <a:ext cx="190500" cy="225425"/>
              </a:xfrm>
              <a:custGeom>
                <a:avLst/>
                <a:gdLst>
                  <a:gd name="T0" fmla="*/ 48 w 95"/>
                  <a:gd name="T1" fmla="*/ 0 h 113"/>
                  <a:gd name="T2" fmla="*/ 95 w 95"/>
                  <a:gd name="T3" fmla="*/ 36 h 113"/>
                  <a:gd name="T4" fmla="*/ 60 w 95"/>
                  <a:gd name="T5" fmla="*/ 36 h 113"/>
                  <a:gd name="T6" fmla="*/ 46 w 95"/>
                  <a:gd name="T7" fmla="*/ 26 h 113"/>
                  <a:gd name="T8" fmla="*/ 33 w 95"/>
                  <a:gd name="T9" fmla="*/ 35 h 113"/>
                  <a:gd name="T10" fmla="*/ 95 w 95"/>
                  <a:gd name="T11" fmla="*/ 78 h 113"/>
                  <a:gd name="T12" fmla="*/ 49 w 95"/>
                  <a:gd name="T13" fmla="*/ 113 h 113"/>
                  <a:gd name="T14" fmla="*/ 0 w 95"/>
                  <a:gd name="T15" fmla="*/ 77 h 113"/>
                  <a:gd name="T16" fmla="*/ 35 w 95"/>
                  <a:gd name="T17" fmla="*/ 77 h 113"/>
                  <a:gd name="T18" fmla="*/ 49 w 95"/>
                  <a:gd name="T19" fmla="*/ 87 h 113"/>
                  <a:gd name="T20" fmla="*/ 62 w 95"/>
                  <a:gd name="T21" fmla="*/ 77 h 113"/>
                  <a:gd name="T22" fmla="*/ 0 w 95"/>
                  <a:gd name="T23" fmla="*/ 35 h 113"/>
                  <a:gd name="T24" fmla="*/ 48 w 95"/>
                  <a:gd name="T2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5" h="113">
                    <a:moveTo>
                      <a:pt x="48" y="0"/>
                    </a:moveTo>
                    <a:cubicBezTo>
                      <a:pt x="74" y="0"/>
                      <a:pt x="93" y="14"/>
                      <a:pt x="95" y="36"/>
                    </a:cubicBezTo>
                    <a:cubicBezTo>
                      <a:pt x="60" y="36"/>
                      <a:pt x="60" y="36"/>
                      <a:pt x="60" y="36"/>
                    </a:cubicBezTo>
                    <a:cubicBezTo>
                      <a:pt x="59" y="28"/>
                      <a:pt x="54" y="26"/>
                      <a:pt x="46" y="26"/>
                    </a:cubicBezTo>
                    <a:cubicBezTo>
                      <a:pt x="38" y="26"/>
                      <a:pt x="33" y="29"/>
                      <a:pt x="33" y="35"/>
                    </a:cubicBezTo>
                    <a:cubicBezTo>
                      <a:pt x="33" y="52"/>
                      <a:pt x="95" y="39"/>
                      <a:pt x="95" y="78"/>
                    </a:cubicBezTo>
                    <a:cubicBezTo>
                      <a:pt x="95" y="99"/>
                      <a:pt x="75" y="113"/>
                      <a:pt x="49" y="113"/>
                    </a:cubicBezTo>
                    <a:cubicBezTo>
                      <a:pt x="23" y="113"/>
                      <a:pt x="2" y="102"/>
                      <a:pt x="0" y="77"/>
                    </a:cubicBezTo>
                    <a:cubicBezTo>
                      <a:pt x="35" y="77"/>
                      <a:pt x="35" y="77"/>
                      <a:pt x="35" y="77"/>
                    </a:cubicBezTo>
                    <a:cubicBezTo>
                      <a:pt x="36" y="84"/>
                      <a:pt x="41" y="87"/>
                      <a:pt x="49" y="87"/>
                    </a:cubicBezTo>
                    <a:cubicBezTo>
                      <a:pt x="57" y="87"/>
                      <a:pt x="62" y="83"/>
                      <a:pt x="62" y="77"/>
                    </a:cubicBezTo>
                    <a:cubicBezTo>
                      <a:pt x="62" y="60"/>
                      <a:pt x="0" y="73"/>
                      <a:pt x="0" y="35"/>
                    </a:cubicBezTo>
                    <a:cubicBezTo>
                      <a:pt x="0" y="16"/>
                      <a:pt x="16" y="0"/>
                      <a:pt x="48" y="0"/>
                    </a:cubicBez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8" name="Oval 64"/>
              <p:cNvSpPr>
                <a:spLocks noChangeArrowheads="1"/>
              </p:cNvSpPr>
              <p:nvPr/>
            </p:nvSpPr>
            <p:spPr bwMode="auto">
              <a:xfrm>
                <a:off x="5051425" y="5795963"/>
                <a:ext cx="73025" cy="74613"/>
              </a:xfrm>
              <a:prstGeom prst="ellipse">
                <a:avLst/>
              </a:pr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9" name="Freeform 65"/>
              <p:cNvSpPr>
                <a:spLocks/>
              </p:cNvSpPr>
              <p:nvPr/>
            </p:nvSpPr>
            <p:spPr bwMode="auto">
              <a:xfrm>
                <a:off x="5146675" y="5559425"/>
                <a:ext cx="117475" cy="311150"/>
              </a:xfrm>
              <a:custGeom>
                <a:avLst/>
                <a:gdLst>
                  <a:gd name="T0" fmla="*/ 0 w 59"/>
                  <a:gd name="T1" fmla="*/ 72 h 155"/>
                  <a:gd name="T2" fmla="*/ 0 w 59"/>
                  <a:gd name="T3" fmla="*/ 44 h 155"/>
                  <a:gd name="T4" fmla="*/ 11 w 59"/>
                  <a:gd name="T5" fmla="*/ 44 h 155"/>
                  <a:gd name="T6" fmla="*/ 11 w 59"/>
                  <a:gd name="T7" fmla="*/ 40 h 155"/>
                  <a:gd name="T8" fmla="*/ 57 w 59"/>
                  <a:gd name="T9" fmla="*/ 0 h 155"/>
                  <a:gd name="T10" fmla="*/ 57 w 59"/>
                  <a:gd name="T11" fmla="*/ 29 h 155"/>
                  <a:gd name="T12" fmla="*/ 44 w 59"/>
                  <a:gd name="T13" fmla="*/ 40 h 155"/>
                  <a:gd name="T14" fmla="*/ 44 w 59"/>
                  <a:gd name="T15" fmla="*/ 44 h 155"/>
                  <a:gd name="T16" fmla="*/ 59 w 59"/>
                  <a:gd name="T17" fmla="*/ 44 h 155"/>
                  <a:gd name="T18" fmla="*/ 59 w 59"/>
                  <a:gd name="T19" fmla="*/ 72 h 155"/>
                  <a:gd name="T20" fmla="*/ 44 w 59"/>
                  <a:gd name="T21" fmla="*/ 72 h 155"/>
                  <a:gd name="T22" fmla="*/ 44 w 59"/>
                  <a:gd name="T23" fmla="*/ 155 h 155"/>
                  <a:gd name="T24" fmla="*/ 11 w 59"/>
                  <a:gd name="T25" fmla="*/ 155 h 155"/>
                  <a:gd name="T26" fmla="*/ 11 w 59"/>
                  <a:gd name="T27" fmla="*/ 72 h 155"/>
                  <a:gd name="T28" fmla="*/ 0 w 59"/>
                  <a:gd name="T29" fmla="*/ 72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9" h="155">
                    <a:moveTo>
                      <a:pt x="0" y="72"/>
                    </a:moveTo>
                    <a:cubicBezTo>
                      <a:pt x="0" y="44"/>
                      <a:pt x="0" y="44"/>
                      <a:pt x="0" y="44"/>
                    </a:cubicBezTo>
                    <a:cubicBezTo>
                      <a:pt x="11" y="44"/>
                      <a:pt x="11" y="44"/>
                      <a:pt x="11" y="44"/>
                    </a:cubicBezTo>
                    <a:cubicBezTo>
                      <a:pt x="11" y="40"/>
                      <a:pt x="11" y="40"/>
                      <a:pt x="11" y="40"/>
                    </a:cubicBezTo>
                    <a:cubicBezTo>
                      <a:pt x="11" y="12"/>
                      <a:pt x="25" y="0"/>
                      <a:pt x="57" y="0"/>
                    </a:cubicBezTo>
                    <a:cubicBezTo>
                      <a:pt x="57" y="29"/>
                      <a:pt x="57" y="29"/>
                      <a:pt x="57" y="29"/>
                    </a:cubicBezTo>
                    <a:cubicBezTo>
                      <a:pt x="48" y="29"/>
                      <a:pt x="44" y="31"/>
                      <a:pt x="44" y="40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59" y="44"/>
                      <a:pt x="59" y="44"/>
                      <a:pt x="59" y="44"/>
                    </a:cubicBezTo>
                    <a:cubicBezTo>
                      <a:pt x="59" y="72"/>
                      <a:pt x="59" y="72"/>
                      <a:pt x="59" y="72"/>
                    </a:cubicBezTo>
                    <a:cubicBezTo>
                      <a:pt x="44" y="72"/>
                      <a:pt x="44" y="72"/>
                      <a:pt x="44" y="72"/>
                    </a:cubicBezTo>
                    <a:cubicBezTo>
                      <a:pt x="44" y="155"/>
                      <a:pt x="44" y="155"/>
                      <a:pt x="44" y="155"/>
                    </a:cubicBezTo>
                    <a:cubicBezTo>
                      <a:pt x="11" y="155"/>
                      <a:pt x="11" y="155"/>
                      <a:pt x="11" y="155"/>
                    </a:cubicBezTo>
                    <a:cubicBezTo>
                      <a:pt x="11" y="72"/>
                      <a:pt x="11" y="72"/>
                      <a:pt x="11" y="72"/>
                    </a:cubicBez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0" name="Freeform 66"/>
              <p:cNvSpPr>
                <a:spLocks/>
              </p:cNvSpPr>
              <p:nvPr/>
            </p:nvSpPr>
            <p:spPr bwMode="auto">
              <a:xfrm>
                <a:off x="5300663" y="5646738"/>
                <a:ext cx="130175" cy="223838"/>
              </a:xfrm>
              <a:custGeom>
                <a:avLst/>
                <a:gdLst>
                  <a:gd name="T0" fmla="*/ 0 w 65"/>
                  <a:gd name="T1" fmla="*/ 112 h 112"/>
                  <a:gd name="T2" fmla="*/ 0 w 65"/>
                  <a:gd name="T3" fmla="*/ 1 h 112"/>
                  <a:gd name="T4" fmla="*/ 34 w 65"/>
                  <a:gd name="T5" fmla="*/ 1 h 112"/>
                  <a:gd name="T6" fmla="*/ 34 w 65"/>
                  <a:gd name="T7" fmla="*/ 22 h 112"/>
                  <a:gd name="T8" fmla="*/ 65 w 65"/>
                  <a:gd name="T9" fmla="*/ 0 h 112"/>
                  <a:gd name="T10" fmla="*/ 65 w 65"/>
                  <a:gd name="T11" fmla="*/ 35 h 112"/>
                  <a:gd name="T12" fmla="*/ 57 w 65"/>
                  <a:gd name="T13" fmla="*/ 35 h 112"/>
                  <a:gd name="T14" fmla="*/ 34 w 65"/>
                  <a:gd name="T15" fmla="*/ 59 h 112"/>
                  <a:gd name="T16" fmla="*/ 34 w 65"/>
                  <a:gd name="T17" fmla="*/ 112 h 112"/>
                  <a:gd name="T18" fmla="*/ 0 w 65"/>
                  <a:gd name="T19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112">
                    <a:moveTo>
                      <a:pt x="0" y="112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4" y="1"/>
                      <a:pt x="34" y="1"/>
                      <a:pt x="34" y="1"/>
                    </a:cubicBezTo>
                    <a:cubicBezTo>
                      <a:pt x="34" y="22"/>
                      <a:pt x="34" y="22"/>
                      <a:pt x="34" y="22"/>
                    </a:cubicBezTo>
                    <a:cubicBezTo>
                      <a:pt x="41" y="9"/>
                      <a:pt x="52" y="0"/>
                      <a:pt x="65" y="0"/>
                    </a:cubicBezTo>
                    <a:cubicBezTo>
                      <a:pt x="65" y="35"/>
                      <a:pt x="65" y="35"/>
                      <a:pt x="65" y="35"/>
                    </a:cubicBezTo>
                    <a:cubicBezTo>
                      <a:pt x="57" y="35"/>
                      <a:pt x="57" y="35"/>
                      <a:pt x="57" y="35"/>
                    </a:cubicBezTo>
                    <a:cubicBezTo>
                      <a:pt x="42" y="35"/>
                      <a:pt x="34" y="40"/>
                      <a:pt x="34" y="59"/>
                    </a:cubicBezTo>
                    <a:cubicBezTo>
                      <a:pt x="34" y="112"/>
                      <a:pt x="34" y="112"/>
                      <a:pt x="34" y="112"/>
                    </a:cubicBez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14BA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9376910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15B35993-9B98-4C70-AF09-ADEE5524DDC6}"/>
              </a:ext>
            </a:extLst>
          </p:cNvPr>
          <p:cNvGrpSpPr>
            <a:grpSpLocks noChangeAspect="1"/>
          </p:cNvGrpSpPr>
          <p:nvPr/>
        </p:nvGrpSpPr>
        <p:grpSpPr>
          <a:xfrm>
            <a:off x="3516619" y="2694921"/>
            <a:ext cx="5158761" cy="1468158"/>
            <a:chOff x="3987801" y="2278063"/>
            <a:chExt cx="1216026" cy="346075"/>
          </a:xfrm>
        </p:grpSpPr>
        <p:sp>
          <p:nvSpPr>
            <p:cNvPr id="4" name="Freeform 357">
              <a:extLst>
                <a:ext uri="{FF2B5EF4-FFF2-40B4-BE49-F238E27FC236}">
                  <a16:creationId xmlns:a16="http://schemas.microsoft.com/office/drawing/2014/main" id="{31971F05-65EE-4093-BB1D-692A7E3280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3889" y="2295526"/>
              <a:ext cx="769938" cy="79375"/>
            </a:xfrm>
            <a:custGeom>
              <a:avLst/>
              <a:gdLst>
                <a:gd name="T0" fmla="*/ 1493 w 1571"/>
                <a:gd name="T1" fmla="*/ 14 h 160"/>
                <a:gd name="T2" fmla="*/ 1521 w 1571"/>
                <a:gd name="T3" fmla="*/ 127 h 160"/>
                <a:gd name="T4" fmla="*/ 1521 w 1571"/>
                <a:gd name="T5" fmla="*/ 70 h 160"/>
                <a:gd name="T6" fmla="*/ 1396 w 1571"/>
                <a:gd name="T7" fmla="*/ 75 h 160"/>
                <a:gd name="T8" fmla="*/ 1418 w 1571"/>
                <a:gd name="T9" fmla="*/ 15 h 160"/>
                <a:gd name="T10" fmla="*/ 1397 w 1571"/>
                <a:gd name="T11" fmla="*/ 95 h 160"/>
                <a:gd name="T12" fmla="*/ 1437 w 1571"/>
                <a:gd name="T13" fmla="*/ 94 h 160"/>
                <a:gd name="T14" fmla="*/ 1257 w 1571"/>
                <a:gd name="T15" fmla="*/ 128 h 160"/>
                <a:gd name="T16" fmla="*/ 1276 w 1571"/>
                <a:gd name="T17" fmla="*/ 128 h 160"/>
                <a:gd name="T18" fmla="*/ 1276 w 1571"/>
                <a:gd name="T19" fmla="*/ 149 h 160"/>
                <a:gd name="T20" fmla="*/ 1202 w 1571"/>
                <a:gd name="T21" fmla="*/ 14 h 160"/>
                <a:gd name="T22" fmla="*/ 1087 w 1571"/>
                <a:gd name="T23" fmla="*/ 14 h 160"/>
                <a:gd name="T24" fmla="*/ 1175 w 1571"/>
                <a:gd name="T25" fmla="*/ 149 h 160"/>
                <a:gd name="T26" fmla="*/ 1060 w 1571"/>
                <a:gd name="T27" fmla="*/ 14 h 160"/>
                <a:gd name="T28" fmla="*/ 1060 w 1571"/>
                <a:gd name="T29" fmla="*/ 127 h 160"/>
                <a:gd name="T30" fmla="*/ 1055 w 1571"/>
                <a:gd name="T31" fmla="*/ 70 h 160"/>
                <a:gd name="T32" fmla="*/ 907 w 1571"/>
                <a:gd name="T33" fmla="*/ 75 h 160"/>
                <a:gd name="T34" fmla="*/ 928 w 1571"/>
                <a:gd name="T35" fmla="*/ 55 h 160"/>
                <a:gd name="T36" fmla="*/ 887 w 1571"/>
                <a:gd name="T37" fmla="*/ 149 h 160"/>
                <a:gd name="T38" fmla="*/ 961 w 1571"/>
                <a:gd name="T39" fmla="*/ 149 h 160"/>
                <a:gd name="T40" fmla="*/ 790 w 1571"/>
                <a:gd name="T41" fmla="*/ 75 h 160"/>
                <a:gd name="T42" fmla="*/ 811 w 1571"/>
                <a:gd name="T43" fmla="*/ 55 h 160"/>
                <a:gd name="T44" fmla="*/ 741 w 1571"/>
                <a:gd name="T45" fmla="*/ 15 h 160"/>
                <a:gd name="T46" fmla="*/ 791 w 1571"/>
                <a:gd name="T47" fmla="*/ 95 h 160"/>
                <a:gd name="T48" fmla="*/ 650 w 1571"/>
                <a:gd name="T49" fmla="*/ 35 h 160"/>
                <a:gd name="T50" fmla="*/ 721 w 1571"/>
                <a:gd name="T51" fmla="*/ 55 h 160"/>
                <a:gd name="T52" fmla="*/ 651 w 1571"/>
                <a:gd name="T53" fmla="*/ 149 h 160"/>
                <a:gd name="T54" fmla="*/ 535 w 1571"/>
                <a:gd name="T55" fmla="*/ 93 h 160"/>
                <a:gd name="T56" fmla="*/ 558 w 1571"/>
                <a:gd name="T57" fmla="*/ 92 h 160"/>
                <a:gd name="T58" fmla="*/ 595 w 1571"/>
                <a:gd name="T59" fmla="*/ 19 h 160"/>
                <a:gd name="T60" fmla="*/ 543 w 1571"/>
                <a:gd name="T61" fmla="*/ 9 h 160"/>
                <a:gd name="T62" fmla="*/ 471 w 1571"/>
                <a:gd name="T63" fmla="*/ 124 h 160"/>
                <a:gd name="T64" fmla="*/ 516 w 1571"/>
                <a:gd name="T65" fmla="*/ 123 h 160"/>
                <a:gd name="T66" fmla="*/ 580 w 1571"/>
                <a:gd name="T67" fmla="*/ 160 h 160"/>
                <a:gd name="T68" fmla="*/ 606 w 1571"/>
                <a:gd name="T69" fmla="*/ 99 h 160"/>
                <a:gd name="T70" fmla="*/ 386 w 1571"/>
                <a:gd name="T71" fmla="*/ 75 h 160"/>
                <a:gd name="T72" fmla="*/ 408 w 1571"/>
                <a:gd name="T73" fmla="*/ 15 h 160"/>
                <a:gd name="T74" fmla="*/ 387 w 1571"/>
                <a:gd name="T75" fmla="*/ 95 h 160"/>
                <a:gd name="T76" fmla="*/ 427 w 1571"/>
                <a:gd name="T77" fmla="*/ 94 h 160"/>
                <a:gd name="T78" fmla="*/ 240 w 1571"/>
                <a:gd name="T79" fmla="*/ 15 h 160"/>
                <a:gd name="T80" fmla="*/ 301 w 1571"/>
                <a:gd name="T81" fmla="*/ 149 h 160"/>
                <a:gd name="T82" fmla="*/ 338 w 1571"/>
                <a:gd name="T83" fmla="*/ 15 h 160"/>
                <a:gd name="T84" fmla="*/ 191 w 1571"/>
                <a:gd name="T85" fmla="*/ 107 h 160"/>
                <a:gd name="T86" fmla="*/ 131 w 1571"/>
                <a:gd name="T87" fmla="*/ 148 h 160"/>
                <a:gd name="T88" fmla="*/ 26 w 1571"/>
                <a:gd name="T89" fmla="*/ 35 h 160"/>
                <a:gd name="T90" fmla="*/ 0 w 1571"/>
                <a:gd name="T91" fmla="*/ 148 h 160"/>
                <a:gd name="T92" fmla="*/ 27 w 1571"/>
                <a:gd name="T93" fmla="*/ 89 h 160"/>
                <a:gd name="T94" fmla="*/ 27 w 1571"/>
                <a:gd name="T95" fmla="*/ 35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71" h="160">
                  <a:moveTo>
                    <a:pt x="1521" y="35"/>
                  </a:moveTo>
                  <a:lnTo>
                    <a:pt x="1571" y="35"/>
                  </a:lnTo>
                  <a:lnTo>
                    <a:pt x="1571" y="14"/>
                  </a:lnTo>
                  <a:lnTo>
                    <a:pt x="1493" y="14"/>
                  </a:lnTo>
                  <a:lnTo>
                    <a:pt x="1493" y="148"/>
                  </a:lnTo>
                  <a:lnTo>
                    <a:pt x="1571" y="148"/>
                  </a:lnTo>
                  <a:lnTo>
                    <a:pt x="1571" y="127"/>
                  </a:lnTo>
                  <a:lnTo>
                    <a:pt x="1521" y="127"/>
                  </a:lnTo>
                  <a:lnTo>
                    <a:pt x="1521" y="89"/>
                  </a:lnTo>
                  <a:lnTo>
                    <a:pt x="1566" y="89"/>
                  </a:lnTo>
                  <a:lnTo>
                    <a:pt x="1566" y="70"/>
                  </a:lnTo>
                  <a:lnTo>
                    <a:pt x="1521" y="70"/>
                  </a:lnTo>
                  <a:lnTo>
                    <a:pt x="1521" y="35"/>
                  </a:lnTo>
                  <a:close/>
                  <a:moveTo>
                    <a:pt x="1440" y="55"/>
                  </a:moveTo>
                  <a:cubicBezTo>
                    <a:pt x="1440" y="67"/>
                    <a:pt x="1432" y="75"/>
                    <a:pt x="1418" y="75"/>
                  </a:cubicBezTo>
                  <a:lnTo>
                    <a:pt x="1396" y="75"/>
                  </a:lnTo>
                  <a:lnTo>
                    <a:pt x="1396" y="35"/>
                  </a:lnTo>
                  <a:lnTo>
                    <a:pt x="1418" y="35"/>
                  </a:lnTo>
                  <a:cubicBezTo>
                    <a:pt x="1432" y="35"/>
                    <a:pt x="1440" y="44"/>
                    <a:pt x="1440" y="55"/>
                  </a:cubicBezTo>
                  <a:close/>
                  <a:moveTo>
                    <a:pt x="1418" y="15"/>
                  </a:moveTo>
                  <a:lnTo>
                    <a:pt x="1370" y="15"/>
                  </a:lnTo>
                  <a:lnTo>
                    <a:pt x="1370" y="149"/>
                  </a:lnTo>
                  <a:lnTo>
                    <a:pt x="1397" y="149"/>
                  </a:lnTo>
                  <a:lnTo>
                    <a:pt x="1397" y="95"/>
                  </a:lnTo>
                  <a:lnTo>
                    <a:pt x="1406" y="95"/>
                  </a:lnTo>
                  <a:lnTo>
                    <a:pt x="1438" y="149"/>
                  </a:lnTo>
                  <a:lnTo>
                    <a:pt x="1471" y="149"/>
                  </a:lnTo>
                  <a:lnTo>
                    <a:pt x="1437" y="94"/>
                  </a:lnTo>
                  <a:cubicBezTo>
                    <a:pt x="1461" y="88"/>
                    <a:pt x="1468" y="70"/>
                    <a:pt x="1468" y="55"/>
                  </a:cubicBezTo>
                  <a:cubicBezTo>
                    <a:pt x="1467" y="34"/>
                    <a:pt x="1451" y="15"/>
                    <a:pt x="1418" y="15"/>
                  </a:cubicBezTo>
                  <a:close/>
                  <a:moveTo>
                    <a:pt x="1276" y="128"/>
                  </a:moveTo>
                  <a:lnTo>
                    <a:pt x="1257" y="128"/>
                  </a:lnTo>
                  <a:lnTo>
                    <a:pt x="1257" y="35"/>
                  </a:lnTo>
                  <a:lnTo>
                    <a:pt x="1276" y="35"/>
                  </a:lnTo>
                  <a:cubicBezTo>
                    <a:pt x="1305" y="35"/>
                    <a:pt x="1321" y="53"/>
                    <a:pt x="1321" y="82"/>
                  </a:cubicBezTo>
                  <a:cubicBezTo>
                    <a:pt x="1321" y="110"/>
                    <a:pt x="1305" y="128"/>
                    <a:pt x="1276" y="128"/>
                  </a:cubicBezTo>
                  <a:close/>
                  <a:moveTo>
                    <a:pt x="1276" y="15"/>
                  </a:moveTo>
                  <a:lnTo>
                    <a:pt x="1231" y="15"/>
                  </a:lnTo>
                  <a:lnTo>
                    <a:pt x="1231" y="149"/>
                  </a:lnTo>
                  <a:lnTo>
                    <a:pt x="1276" y="149"/>
                  </a:lnTo>
                  <a:cubicBezTo>
                    <a:pt x="1318" y="149"/>
                    <a:pt x="1347" y="123"/>
                    <a:pt x="1347" y="83"/>
                  </a:cubicBezTo>
                  <a:cubicBezTo>
                    <a:pt x="1348" y="42"/>
                    <a:pt x="1320" y="15"/>
                    <a:pt x="1276" y="15"/>
                  </a:cubicBezTo>
                  <a:close/>
                  <a:moveTo>
                    <a:pt x="1202" y="149"/>
                  </a:moveTo>
                  <a:lnTo>
                    <a:pt x="1202" y="14"/>
                  </a:lnTo>
                  <a:lnTo>
                    <a:pt x="1175" y="14"/>
                  </a:lnTo>
                  <a:lnTo>
                    <a:pt x="1175" y="107"/>
                  </a:lnTo>
                  <a:lnTo>
                    <a:pt x="1115" y="14"/>
                  </a:lnTo>
                  <a:lnTo>
                    <a:pt x="1087" y="14"/>
                  </a:lnTo>
                  <a:lnTo>
                    <a:pt x="1087" y="148"/>
                  </a:lnTo>
                  <a:lnTo>
                    <a:pt x="1115" y="148"/>
                  </a:lnTo>
                  <a:lnTo>
                    <a:pt x="1115" y="57"/>
                  </a:lnTo>
                  <a:lnTo>
                    <a:pt x="1175" y="149"/>
                  </a:lnTo>
                  <a:lnTo>
                    <a:pt x="1202" y="149"/>
                  </a:lnTo>
                  <a:close/>
                  <a:moveTo>
                    <a:pt x="1010" y="35"/>
                  </a:moveTo>
                  <a:lnTo>
                    <a:pt x="1060" y="35"/>
                  </a:lnTo>
                  <a:lnTo>
                    <a:pt x="1060" y="14"/>
                  </a:lnTo>
                  <a:lnTo>
                    <a:pt x="982" y="14"/>
                  </a:lnTo>
                  <a:lnTo>
                    <a:pt x="982" y="148"/>
                  </a:lnTo>
                  <a:lnTo>
                    <a:pt x="1060" y="148"/>
                  </a:lnTo>
                  <a:lnTo>
                    <a:pt x="1060" y="127"/>
                  </a:lnTo>
                  <a:lnTo>
                    <a:pt x="1010" y="127"/>
                  </a:lnTo>
                  <a:lnTo>
                    <a:pt x="1010" y="89"/>
                  </a:lnTo>
                  <a:lnTo>
                    <a:pt x="1055" y="89"/>
                  </a:lnTo>
                  <a:lnTo>
                    <a:pt x="1055" y="70"/>
                  </a:lnTo>
                  <a:lnTo>
                    <a:pt x="1010" y="70"/>
                  </a:lnTo>
                  <a:lnTo>
                    <a:pt x="1010" y="35"/>
                  </a:lnTo>
                  <a:close/>
                  <a:moveTo>
                    <a:pt x="928" y="55"/>
                  </a:moveTo>
                  <a:cubicBezTo>
                    <a:pt x="928" y="67"/>
                    <a:pt x="921" y="75"/>
                    <a:pt x="907" y="75"/>
                  </a:cubicBezTo>
                  <a:lnTo>
                    <a:pt x="885" y="75"/>
                  </a:lnTo>
                  <a:lnTo>
                    <a:pt x="885" y="35"/>
                  </a:lnTo>
                  <a:lnTo>
                    <a:pt x="907" y="35"/>
                  </a:lnTo>
                  <a:cubicBezTo>
                    <a:pt x="922" y="35"/>
                    <a:pt x="928" y="44"/>
                    <a:pt x="928" y="55"/>
                  </a:cubicBezTo>
                  <a:close/>
                  <a:moveTo>
                    <a:pt x="908" y="15"/>
                  </a:moveTo>
                  <a:lnTo>
                    <a:pt x="860" y="15"/>
                  </a:lnTo>
                  <a:lnTo>
                    <a:pt x="860" y="149"/>
                  </a:lnTo>
                  <a:lnTo>
                    <a:pt x="887" y="149"/>
                  </a:lnTo>
                  <a:lnTo>
                    <a:pt x="887" y="95"/>
                  </a:lnTo>
                  <a:lnTo>
                    <a:pt x="896" y="95"/>
                  </a:lnTo>
                  <a:lnTo>
                    <a:pt x="928" y="149"/>
                  </a:lnTo>
                  <a:lnTo>
                    <a:pt x="961" y="149"/>
                  </a:lnTo>
                  <a:lnTo>
                    <a:pt x="927" y="94"/>
                  </a:lnTo>
                  <a:cubicBezTo>
                    <a:pt x="951" y="88"/>
                    <a:pt x="958" y="70"/>
                    <a:pt x="958" y="55"/>
                  </a:cubicBezTo>
                  <a:cubicBezTo>
                    <a:pt x="956" y="34"/>
                    <a:pt x="941" y="15"/>
                    <a:pt x="908" y="15"/>
                  </a:cubicBezTo>
                  <a:close/>
                  <a:moveTo>
                    <a:pt x="790" y="75"/>
                  </a:moveTo>
                  <a:lnTo>
                    <a:pt x="767" y="75"/>
                  </a:lnTo>
                  <a:lnTo>
                    <a:pt x="767" y="35"/>
                  </a:lnTo>
                  <a:lnTo>
                    <a:pt x="790" y="35"/>
                  </a:lnTo>
                  <a:cubicBezTo>
                    <a:pt x="803" y="35"/>
                    <a:pt x="811" y="43"/>
                    <a:pt x="811" y="55"/>
                  </a:cubicBezTo>
                  <a:cubicBezTo>
                    <a:pt x="811" y="67"/>
                    <a:pt x="805" y="75"/>
                    <a:pt x="790" y="75"/>
                  </a:cubicBezTo>
                  <a:close/>
                  <a:moveTo>
                    <a:pt x="838" y="55"/>
                  </a:moveTo>
                  <a:cubicBezTo>
                    <a:pt x="838" y="34"/>
                    <a:pt x="822" y="15"/>
                    <a:pt x="790" y="15"/>
                  </a:cubicBezTo>
                  <a:lnTo>
                    <a:pt x="741" y="15"/>
                  </a:lnTo>
                  <a:lnTo>
                    <a:pt x="741" y="149"/>
                  </a:lnTo>
                  <a:lnTo>
                    <a:pt x="768" y="149"/>
                  </a:lnTo>
                  <a:lnTo>
                    <a:pt x="768" y="95"/>
                  </a:lnTo>
                  <a:lnTo>
                    <a:pt x="791" y="95"/>
                  </a:lnTo>
                  <a:cubicBezTo>
                    <a:pt x="827" y="95"/>
                    <a:pt x="838" y="73"/>
                    <a:pt x="838" y="55"/>
                  </a:cubicBezTo>
                  <a:close/>
                  <a:moveTo>
                    <a:pt x="672" y="75"/>
                  </a:moveTo>
                  <a:lnTo>
                    <a:pt x="650" y="75"/>
                  </a:lnTo>
                  <a:lnTo>
                    <a:pt x="650" y="35"/>
                  </a:lnTo>
                  <a:lnTo>
                    <a:pt x="672" y="35"/>
                  </a:lnTo>
                  <a:cubicBezTo>
                    <a:pt x="686" y="35"/>
                    <a:pt x="693" y="43"/>
                    <a:pt x="693" y="55"/>
                  </a:cubicBezTo>
                  <a:cubicBezTo>
                    <a:pt x="693" y="67"/>
                    <a:pt x="686" y="75"/>
                    <a:pt x="672" y="75"/>
                  </a:cubicBezTo>
                  <a:close/>
                  <a:moveTo>
                    <a:pt x="721" y="55"/>
                  </a:moveTo>
                  <a:cubicBezTo>
                    <a:pt x="721" y="34"/>
                    <a:pt x="705" y="15"/>
                    <a:pt x="672" y="15"/>
                  </a:cubicBezTo>
                  <a:lnTo>
                    <a:pt x="623" y="15"/>
                  </a:lnTo>
                  <a:lnTo>
                    <a:pt x="623" y="149"/>
                  </a:lnTo>
                  <a:lnTo>
                    <a:pt x="651" y="149"/>
                  </a:lnTo>
                  <a:lnTo>
                    <a:pt x="651" y="95"/>
                  </a:lnTo>
                  <a:lnTo>
                    <a:pt x="673" y="95"/>
                  </a:lnTo>
                  <a:cubicBezTo>
                    <a:pt x="710" y="95"/>
                    <a:pt x="721" y="73"/>
                    <a:pt x="721" y="55"/>
                  </a:cubicBezTo>
                  <a:close/>
                  <a:moveTo>
                    <a:pt x="535" y="93"/>
                  </a:moveTo>
                  <a:cubicBezTo>
                    <a:pt x="545" y="74"/>
                    <a:pt x="557" y="53"/>
                    <a:pt x="567" y="28"/>
                  </a:cubicBezTo>
                  <a:lnTo>
                    <a:pt x="567" y="34"/>
                  </a:lnTo>
                  <a:cubicBezTo>
                    <a:pt x="567" y="45"/>
                    <a:pt x="563" y="65"/>
                    <a:pt x="561" y="82"/>
                  </a:cubicBezTo>
                  <a:cubicBezTo>
                    <a:pt x="561" y="85"/>
                    <a:pt x="560" y="89"/>
                    <a:pt x="558" y="92"/>
                  </a:cubicBezTo>
                  <a:lnTo>
                    <a:pt x="535" y="93"/>
                  </a:lnTo>
                  <a:close/>
                  <a:moveTo>
                    <a:pt x="587" y="90"/>
                  </a:moveTo>
                  <a:lnTo>
                    <a:pt x="587" y="87"/>
                  </a:lnTo>
                  <a:cubicBezTo>
                    <a:pt x="590" y="70"/>
                    <a:pt x="595" y="33"/>
                    <a:pt x="595" y="19"/>
                  </a:cubicBezTo>
                  <a:cubicBezTo>
                    <a:pt x="595" y="7"/>
                    <a:pt x="590" y="0"/>
                    <a:pt x="573" y="0"/>
                  </a:cubicBezTo>
                  <a:cubicBezTo>
                    <a:pt x="567" y="0"/>
                    <a:pt x="565" y="2"/>
                    <a:pt x="565" y="5"/>
                  </a:cubicBezTo>
                  <a:lnTo>
                    <a:pt x="552" y="5"/>
                  </a:lnTo>
                  <a:cubicBezTo>
                    <a:pt x="547" y="5"/>
                    <a:pt x="545" y="5"/>
                    <a:pt x="543" y="9"/>
                  </a:cubicBezTo>
                  <a:cubicBezTo>
                    <a:pt x="536" y="27"/>
                    <a:pt x="533" y="38"/>
                    <a:pt x="503" y="84"/>
                  </a:cubicBezTo>
                  <a:cubicBezTo>
                    <a:pt x="501" y="88"/>
                    <a:pt x="500" y="90"/>
                    <a:pt x="497" y="94"/>
                  </a:cubicBezTo>
                  <a:lnTo>
                    <a:pt x="477" y="95"/>
                  </a:lnTo>
                  <a:lnTo>
                    <a:pt x="471" y="124"/>
                  </a:lnTo>
                  <a:lnTo>
                    <a:pt x="478" y="124"/>
                  </a:lnTo>
                  <a:cubicBezTo>
                    <a:pt x="473" y="132"/>
                    <a:pt x="470" y="140"/>
                    <a:pt x="467" y="148"/>
                  </a:cubicBezTo>
                  <a:lnTo>
                    <a:pt x="501" y="158"/>
                  </a:lnTo>
                  <a:cubicBezTo>
                    <a:pt x="505" y="147"/>
                    <a:pt x="510" y="135"/>
                    <a:pt x="516" y="123"/>
                  </a:cubicBezTo>
                  <a:lnTo>
                    <a:pt x="535" y="123"/>
                  </a:lnTo>
                  <a:lnTo>
                    <a:pt x="550" y="123"/>
                  </a:lnTo>
                  <a:cubicBezTo>
                    <a:pt x="547" y="135"/>
                    <a:pt x="546" y="147"/>
                    <a:pt x="547" y="153"/>
                  </a:cubicBezTo>
                  <a:lnTo>
                    <a:pt x="580" y="160"/>
                  </a:lnTo>
                  <a:lnTo>
                    <a:pt x="580" y="142"/>
                  </a:lnTo>
                  <a:cubicBezTo>
                    <a:pt x="580" y="135"/>
                    <a:pt x="580" y="129"/>
                    <a:pt x="581" y="123"/>
                  </a:cubicBezTo>
                  <a:lnTo>
                    <a:pt x="593" y="123"/>
                  </a:lnTo>
                  <a:cubicBezTo>
                    <a:pt x="602" y="123"/>
                    <a:pt x="606" y="108"/>
                    <a:pt x="606" y="99"/>
                  </a:cubicBezTo>
                  <a:cubicBezTo>
                    <a:pt x="608" y="92"/>
                    <a:pt x="605" y="90"/>
                    <a:pt x="587" y="90"/>
                  </a:cubicBezTo>
                  <a:moveTo>
                    <a:pt x="430" y="55"/>
                  </a:moveTo>
                  <a:cubicBezTo>
                    <a:pt x="430" y="67"/>
                    <a:pt x="422" y="75"/>
                    <a:pt x="408" y="75"/>
                  </a:cubicBezTo>
                  <a:lnTo>
                    <a:pt x="386" y="75"/>
                  </a:lnTo>
                  <a:lnTo>
                    <a:pt x="386" y="35"/>
                  </a:lnTo>
                  <a:lnTo>
                    <a:pt x="408" y="35"/>
                  </a:lnTo>
                  <a:cubicBezTo>
                    <a:pt x="422" y="35"/>
                    <a:pt x="430" y="44"/>
                    <a:pt x="430" y="55"/>
                  </a:cubicBezTo>
                  <a:close/>
                  <a:moveTo>
                    <a:pt x="408" y="15"/>
                  </a:moveTo>
                  <a:lnTo>
                    <a:pt x="360" y="15"/>
                  </a:lnTo>
                  <a:lnTo>
                    <a:pt x="360" y="149"/>
                  </a:lnTo>
                  <a:lnTo>
                    <a:pt x="387" y="149"/>
                  </a:lnTo>
                  <a:lnTo>
                    <a:pt x="387" y="95"/>
                  </a:lnTo>
                  <a:lnTo>
                    <a:pt x="396" y="95"/>
                  </a:lnTo>
                  <a:lnTo>
                    <a:pt x="428" y="149"/>
                  </a:lnTo>
                  <a:lnTo>
                    <a:pt x="461" y="149"/>
                  </a:lnTo>
                  <a:lnTo>
                    <a:pt x="427" y="94"/>
                  </a:lnTo>
                  <a:cubicBezTo>
                    <a:pt x="451" y="88"/>
                    <a:pt x="458" y="70"/>
                    <a:pt x="458" y="55"/>
                  </a:cubicBezTo>
                  <a:cubicBezTo>
                    <a:pt x="456" y="34"/>
                    <a:pt x="441" y="15"/>
                    <a:pt x="408" y="15"/>
                  </a:cubicBezTo>
                  <a:moveTo>
                    <a:pt x="338" y="15"/>
                  </a:moveTo>
                  <a:lnTo>
                    <a:pt x="240" y="15"/>
                  </a:lnTo>
                  <a:lnTo>
                    <a:pt x="240" y="37"/>
                  </a:lnTo>
                  <a:lnTo>
                    <a:pt x="275" y="37"/>
                  </a:lnTo>
                  <a:lnTo>
                    <a:pt x="275" y="149"/>
                  </a:lnTo>
                  <a:lnTo>
                    <a:pt x="301" y="149"/>
                  </a:lnTo>
                  <a:lnTo>
                    <a:pt x="301" y="37"/>
                  </a:lnTo>
                  <a:lnTo>
                    <a:pt x="337" y="37"/>
                  </a:lnTo>
                  <a:lnTo>
                    <a:pt x="337" y="15"/>
                  </a:lnTo>
                  <a:lnTo>
                    <a:pt x="338" y="15"/>
                  </a:lnTo>
                  <a:close/>
                  <a:moveTo>
                    <a:pt x="218" y="149"/>
                  </a:moveTo>
                  <a:lnTo>
                    <a:pt x="218" y="14"/>
                  </a:lnTo>
                  <a:lnTo>
                    <a:pt x="191" y="14"/>
                  </a:lnTo>
                  <a:lnTo>
                    <a:pt x="191" y="107"/>
                  </a:lnTo>
                  <a:lnTo>
                    <a:pt x="131" y="14"/>
                  </a:lnTo>
                  <a:lnTo>
                    <a:pt x="103" y="14"/>
                  </a:lnTo>
                  <a:lnTo>
                    <a:pt x="103" y="148"/>
                  </a:lnTo>
                  <a:lnTo>
                    <a:pt x="131" y="148"/>
                  </a:lnTo>
                  <a:lnTo>
                    <a:pt x="131" y="57"/>
                  </a:lnTo>
                  <a:lnTo>
                    <a:pt x="191" y="149"/>
                  </a:lnTo>
                  <a:lnTo>
                    <a:pt x="218" y="149"/>
                  </a:lnTo>
                  <a:close/>
                  <a:moveTo>
                    <a:pt x="26" y="35"/>
                  </a:moveTo>
                  <a:lnTo>
                    <a:pt x="76" y="35"/>
                  </a:lnTo>
                  <a:lnTo>
                    <a:pt x="76" y="14"/>
                  </a:lnTo>
                  <a:lnTo>
                    <a:pt x="0" y="14"/>
                  </a:lnTo>
                  <a:lnTo>
                    <a:pt x="0" y="148"/>
                  </a:lnTo>
                  <a:lnTo>
                    <a:pt x="77" y="148"/>
                  </a:lnTo>
                  <a:lnTo>
                    <a:pt x="77" y="127"/>
                  </a:lnTo>
                  <a:lnTo>
                    <a:pt x="27" y="127"/>
                  </a:lnTo>
                  <a:lnTo>
                    <a:pt x="27" y="89"/>
                  </a:lnTo>
                  <a:lnTo>
                    <a:pt x="72" y="89"/>
                  </a:lnTo>
                  <a:lnTo>
                    <a:pt x="72" y="70"/>
                  </a:lnTo>
                  <a:lnTo>
                    <a:pt x="27" y="70"/>
                  </a:lnTo>
                  <a:lnTo>
                    <a:pt x="27" y="35"/>
                  </a:lnTo>
                  <a:lnTo>
                    <a:pt x="26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" name="Freeform 358">
              <a:extLst>
                <a:ext uri="{FF2B5EF4-FFF2-40B4-BE49-F238E27FC236}">
                  <a16:creationId xmlns:a16="http://schemas.microsoft.com/office/drawing/2014/main" id="{DBFCC18F-8457-4730-9F26-D2F3FD92F2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7064" y="2481263"/>
              <a:ext cx="76200" cy="76200"/>
            </a:xfrm>
            <a:custGeom>
              <a:avLst/>
              <a:gdLst>
                <a:gd name="T0" fmla="*/ 156 w 157"/>
                <a:gd name="T1" fmla="*/ 150 h 156"/>
                <a:gd name="T2" fmla="*/ 120 w 157"/>
                <a:gd name="T3" fmla="*/ 156 h 156"/>
                <a:gd name="T4" fmla="*/ 92 w 157"/>
                <a:gd name="T5" fmla="*/ 134 h 156"/>
                <a:gd name="T6" fmla="*/ 45 w 157"/>
                <a:gd name="T7" fmla="*/ 156 h 156"/>
                <a:gd name="T8" fmla="*/ 0 w 157"/>
                <a:gd name="T9" fmla="*/ 119 h 156"/>
                <a:gd name="T10" fmla="*/ 92 w 157"/>
                <a:gd name="T11" fmla="*/ 69 h 156"/>
                <a:gd name="T12" fmla="*/ 92 w 157"/>
                <a:gd name="T13" fmla="*/ 52 h 156"/>
                <a:gd name="T14" fmla="*/ 68 w 157"/>
                <a:gd name="T15" fmla="*/ 10 h 156"/>
                <a:gd name="T16" fmla="*/ 26 w 157"/>
                <a:gd name="T17" fmla="*/ 50 h 156"/>
                <a:gd name="T18" fmla="*/ 6 w 157"/>
                <a:gd name="T19" fmla="*/ 34 h 156"/>
                <a:gd name="T20" fmla="*/ 70 w 157"/>
                <a:gd name="T21" fmla="*/ 0 h 156"/>
                <a:gd name="T22" fmla="*/ 127 w 157"/>
                <a:gd name="T23" fmla="*/ 54 h 156"/>
                <a:gd name="T24" fmla="*/ 127 w 157"/>
                <a:gd name="T25" fmla="*/ 119 h 156"/>
                <a:gd name="T26" fmla="*/ 143 w 157"/>
                <a:gd name="T27" fmla="*/ 146 h 156"/>
                <a:gd name="T28" fmla="*/ 157 w 157"/>
                <a:gd name="T29" fmla="*/ 144 h 156"/>
                <a:gd name="T30" fmla="*/ 157 w 157"/>
                <a:gd name="T31" fmla="*/ 150 h 156"/>
                <a:gd name="T32" fmla="*/ 156 w 157"/>
                <a:gd name="T33" fmla="*/ 150 h 156"/>
                <a:gd name="T34" fmla="*/ 91 w 157"/>
                <a:gd name="T35" fmla="*/ 81 h 156"/>
                <a:gd name="T36" fmla="*/ 36 w 157"/>
                <a:gd name="T37" fmla="*/ 115 h 156"/>
                <a:gd name="T38" fmla="*/ 58 w 157"/>
                <a:gd name="T39" fmla="*/ 139 h 156"/>
                <a:gd name="T40" fmla="*/ 91 w 157"/>
                <a:gd name="T41" fmla="*/ 101 h 156"/>
                <a:gd name="T42" fmla="*/ 91 w 157"/>
                <a:gd name="T43" fmla="*/ 8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7" h="156">
                  <a:moveTo>
                    <a:pt x="156" y="150"/>
                  </a:moveTo>
                  <a:cubicBezTo>
                    <a:pt x="145" y="154"/>
                    <a:pt x="133" y="156"/>
                    <a:pt x="120" y="156"/>
                  </a:cubicBezTo>
                  <a:cubicBezTo>
                    <a:pt x="98" y="156"/>
                    <a:pt x="95" y="145"/>
                    <a:pt x="92" y="134"/>
                  </a:cubicBezTo>
                  <a:cubicBezTo>
                    <a:pt x="85" y="141"/>
                    <a:pt x="70" y="156"/>
                    <a:pt x="45" y="156"/>
                  </a:cubicBezTo>
                  <a:cubicBezTo>
                    <a:pt x="21" y="156"/>
                    <a:pt x="0" y="140"/>
                    <a:pt x="0" y="119"/>
                  </a:cubicBezTo>
                  <a:cubicBezTo>
                    <a:pt x="0" y="72"/>
                    <a:pt x="71" y="70"/>
                    <a:pt x="92" y="69"/>
                  </a:cubicBezTo>
                  <a:lnTo>
                    <a:pt x="92" y="52"/>
                  </a:lnTo>
                  <a:cubicBezTo>
                    <a:pt x="92" y="35"/>
                    <a:pt x="92" y="10"/>
                    <a:pt x="68" y="10"/>
                  </a:cubicBezTo>
                  <a:cubicBezTo>
                    <a:pt x="33" y="10"/>
                    <a:pt x="57" y="50"/>
                    <a:pt x="26" y="50"/>
                  </a:cubicBezTo>
                  <a:cubicBezTo>
                    <a:pt x="16" y="50"/>
                    <a:pt x="6" y="45"/>
                    <a:pt x="6" y="34"/>
                  </a:cubicBezTo>
                  <a:cubicBezTo>
                    <a:pt x="6" y="10"/>
                    <a:pt x="41" y="0"/>
                    <a:pt x="70" y="0"/>
                  </a:cubicBezTo>
                  <a:cubicBezTo>
                    <a:pt x="113" y="0"/>
                    <a:pt x="127" y="16"/>
                    <a:pt x="127" y="54"/>
                  </a:cubicBezTo>
                  <a:lnTo>
                    <a:pt x="127" y="119"/>
                  </a:lnTo>
                  <a:cubicBezTo>
                    <a:pt x="127" y="139"/>
                    <a:pt x="131" y="146"/>
                    <a:pt x="143" y="146"/>
                  </a:cubicBezTo>
                  <a:cubicBezTo>
                    <a:pt x="148" y="146"/>
                    <a:pt x="152" y="145"/>
                    <a:pt x="157" y="144"/>
                  </a:cubicBezTo>
                  <a:lnTo>
                    <a:pt x="157" y="150"/>
                  </a:lnTo>
                  <a:lnTo>
                    <a:pt x="156" y="150"/>
                  </a:lnTo>
                  <a:close/>
                  <a:moveTo>
                    <a:pt x="91" y="81"/>
                  </a:moveTo>
                  <a:cubicBezTo>
                    <a:pt x="77" y="81"/>
                    <a:pt x="36" y="84"/>
                    <a:pt x="36" y="115"/>
                  </a:cubicBezTo>
                  <a:cubicBezTo>
                    <a:pt x="36" y="127"/>
                    <a:pt x="43" y="139"/>
                    <a:pt x="58" y="139"/>
                  </a:cubicBezTo>
                  <a:cubicBezTo>
                    <a:pt x="78" y="139"/>
                    <a:pt x="91" y="125"/>
                    <a:pt x="91" y="101"/>
                  </a:cubicBezTo>
                  <a:lnTo>
                    <a:pt x="91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Freeform 359">
              <a:extLst>
                <a:ext uri="{FF2B5EF4-FFF2-40B4-BE49-F238E27FC236}">
                  <a16:creationId xmlns:a16="http://schemas.microsoft.com/office/drawing/2014/main" id="{E4B22440-ACEF-4B52-8F1F-6BAA03003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726" y="2481263"/>
              <a:ext cx="92075" cy="74613"/>
            </a:xfrm>
            <a:custGeom>
              <a:avLst/>
              <a:gdLst>
                <a:gd name="T0" fmla="*/ 0 w 189"/>
                <a:gd name="T1" fmla="*/ 147 h 155"/>
                <a:gd name="T2" fmla="*/ 26 w 189"/>
                <a:gd name="T3" fmla="*/ 118 h 155"/>
                <a:gd name="T4" fmla="*/ 26 w 189"/>
                <a:gd name="T5" fmla="*/ 41 h 155"/>
                <a:gd name="T6" fmla="*/ 0 w 189"/>
                <a:gd name="T7" fmla="*/ 15 h 155"/>
                <a:gd name="T8" fmla="*/ 0 w 189"/>
                <a:gd name="T9" fmla="*/ 7 h 155"/>
                <a:gd name="T10" fmla="*/ 61 w 189"/>
                <a:gd name="T11" fmla="*/ 0 h 155"/>
                <a:gd name="T12" fmla="*/ 61 w 189"/>
                <a:gd name="T13" fmla="*/ 38 h 155"/>
                <a:gd name="T14" fmla="*/ 63 w 189"/>
                <a:gd name="T15" fmla="*/ 38 h 155"/>
                <a:gd name="T16" fmla="*/ 120 w 189"/>
                <a:gd name="T17" fmla="*/ 0 h 155"/>
                <a:gd name="T18" fmla="*/ 163 w 189"/>
                <a:gd name="T19" fmla="*/ 43 h 155"/>
                <a:gd name="T20" fmla="*/ 163 w 189"/>
                <a:gd name="T21" fmla="*/ 118 h 155"/>
                <a:gd name="T22" fmla="*/ 189 w 189"/>
                <a:gd name="T23" fmla="*/ 147 h 155"/>
                <a:gd name="T24" fmla="*/ 189 w 189"/>
                <a:gd name="T25" fmla="*/ 155 h 155"/>
                <a:gd name="T26" fmla="*/ 101 w 189"/>
                <a:gd name="T27" fmla="*/ 155 h 155"/>
                <a:gd name="T28" fmla="*/ 101 w 189"/>
                <a:gd name="T29" fmla="*/ 147 h 155"/>
                <a:gd name="T30" fmla="*/ 128 w 189"/>
                <a:gd name="T31" fmla="*/ 118 h 155"/>
                <a:gd name="T32" fmla="*/ 128 w 189"/>
                <a:gd name="T33" fmla="*/ 70 h 155"/>
                <a:gd name="T34" fmla="*/ 105 w 189"/>
                <a:gd name="T35" fmla="*/ 20 h 155"/>
                <a:gd name="T36" fmla="*/ 63 w 189"/>
                <a:gd name="T37" fmla="*/ 75 h 155"/>
                <a:gd name="T38" fmla="*/ 63 w 189"/>
                <a:gd name="T39" fmla="*/ 118 h 155"/>
                <a:gd name="T40" fmla="*/ 89 w 189"/>
                <a:gd name="T41" fmla="*/ 147 h 155"/>
                <a:gd name="T42" fmla="*/ 89 w 189"/>
                <a:gd name="T43" fmla="*/ 155 h 155"/>
                <a:gd name="T44" fmla="*/ 1 w 189"/>
                <a:gd name="T45" fmla="*/ 155 h 155"/>
                <a:gd name="T46" fmla="*/ 1 w 189"/>
                <a:gd name="T47" fmla="*/ 147 h 155"/>
                <a:gd name="T48" fmla="*/ 0 w 189"/>
                <a:gd name="T49" fmla="*/ 147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9" h="155">
                  <a:moveTo>
                    <a:pt x="0" y="147"/>
                  </a:moveTo>
                  <a:cubicBezTo>
                    <a:pt x="20" y="147"/>
                    <a:pt x="26" y="141"/>
                    <a:pt x="26" y="118"/>
                  </a:cubicBezTo>
                  <a:lnTo>
                    <a:pt x="26" y="41"/>
                  </a:lnTo>
                  <a:cubicBezTo>
                    <a:pt x="26" y="17"/>
                    <a:pt x="14" y="15"/>
                    <a:pt x="0" y="15"/>
                  </a:cubicBezTo>
                  <a:lnTo>
                    <a:pt x="0" y="7"/>
                  </a:lnTo>
                  <a:lnTo>
                    <a:pt x="61" y="0"/>
                  </a:lnTo>
                  <a:lnTo>
                    <a:pt x="61" y="38"/>
                  </a:lnTo>
                  <a:lnTo>
                    <a:pt x="63" y="38"/>
                  </a:lnTo>
                  <a:cubicBezTo>
                    <a:pt x="70" y="25"/>
                    <a:pt x="86" y="0"/>
                    <a:pt x="120" y="0"/>
                  </a:cubicBezTo>
                  <a:cubicBezTo>
                    <a:pt x="155" y="0"/>
                    <a:pt x="163" y="18"/>
                    <a:pt x="163" y="43"/>
                  </a:cubicBezTo>
                  <a:lnTo>
                    <a:pt x="163" y="118"/>
                  </a:lnTo>
                  <a:cubicBezTo>
                    <a:pt x="163" y="141"/>
                    <a:pt x="169" y="147"/>
                    <a:pt x="189" y="147"/>
                  </a:cubicBezTo>
                  <a:lnTo>
                    <a:pt x="189" y="155"/>
                  </a:lnTo>
                  <a:lnTo>
                    <a:pt x="101" y="155"/>
                  </a:lnTo>
                  <a:lnTo>
                    <a:pt x="101" y="147"/>
                  </a:lnTo>
                  <a:cubicBezTo>
                    <a:pt x="121" y="147"/>
                    <a:pt x="128" y="141"/>
                    <a:pt x="128" y="118"/>
                  </a:cubicBezTo>
                  <a:lnTo>
                    <a:pt x="128" y="70"/>
                  </a:lnTo>
                  <a:cubicBezTo>
                    <a:pt x="128" y="30"/>
                    <a:pt x="123" y="20"/>
                    <a:pt x="105" y="20"/>
                  </a:cubicBezTo>
                  <a:cubicBezTo>
                    <a:pt x="85" y="20"/>
                    <a:pt x="63" y="53"/>
                    <a:pt x="63" y="75"/>
                  </a:cubicBezTo>
                  <a:lnTo>
                    <a:pt x="63" y="118"/>
                  </a:lnTo>
                  <a:cubicBezTo>
                    <a:pt x="63" y="141"/>
                    <a:pt x="69" y="147"/>
                    <a:pt x="89" y="147"/>
                  </a:cubicBezTo>
                  <a:lnTo>
                    <a:pt x="89" y="155"/>
                  </a:lnTo>
                  <a:lnTo>
                    <a:pt x="1" y="155"/>
                  </a:lnTo>
                  <a:lnTo>
                    <a:pt x="1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Freeform 360">
              <a:extLst>
                <a:ext uri="{FF2B5EF4-FFF2-40B4-BE49-F238E27FC236}">
                  <a16:creationId xmlns:a16="http://schemas.microsoft.com/office/drawing/2014/main" id="{74FF5364-3A06-4D08-AB24-FD7A781597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3439" y="2466976"/>
              <a:ext cx="82550" cy="122238"/>
            </a:xfrm>
            <a:custGeom>
              <a:avLst/>
              <a:gdLst>
                <a:gd name="T0" fmla="*/ 109 w 169"/>
                <a:gd name="T1" fmla="*/ 155 h 251"/>
                <a:gd name="T2" fmla="*/ 161 w 169"/>
                <a:gd name="T3" fmla="*/ 194 h 251"/>
                <a:gd name="T4" fmla="*/ 72 w 169"/>
                <a:gd name="T5" fmla="*/ 251 h 251"/>
                <a:gd name="T6" fmla="*/ 0 w 169"/>
                <a:gd name="T7" fmla="*/ 213 h 251"/>
                <a:gd name="T8" fmla="*/ 22 w 169"/>
                <a:gd name="T9" fmla="*/ 181 h 251"/>
                <a:gd name="T10" fmla="*/ 11 w 169"/>
                <a:gd name="T11" fmla="*/ 161 h 251"/>
                <a:gd name="T12" fmla="*/ 32 w 169"/>
                <a:gd name="T13" fmla="*/ 124 h 251"/>
                <a:gd name="T14" fmla="*/ 9 w 169"/>
                <a:gd name="T15" fmla="*/ 81 h 251"/>
                <a:gd name="T16" fmla="*/ 74 w 169"/>
                <a:gd name="T17" fmla="*/ 28 h 251"/>
                <a:gd name="T18" fmla="*/ 111 w 169"/>
                <a:gd name="T19" fmla="*/ 36 h 251"/>
                <a:gd name="T20" fmla="*/ 150 w 169"/>
                <a:gd name="T21" fmla="*/ 0 h 251"/>
                <a:gd name="T22" fmla="*/ 169 w 169"/>
                <a:gd name="T23" fmla="*/ 19 h 251"/>
                <a:gd name="T24" fmla="*/ 150 w 169"/>
                <a:gd name="T25" fmla="*/ 38 h 251"/>
                <a:gd name="T26" fmla="*/ 139 w 169"/>
                <a:gd name="T27" fmla="*/ 34 h 251"/>
                <a:gd name="T28" fmla="*/ 132 w 169"/>
                <a:gd name="T29" fmla="*/ 30 h 251"/>
                <a:gd name="T30" fmla="*/ 120 w 169"/>
                <a:gd name="T31" fmla="*/ 43 h 251"/>
                <a:gd name="T32" fmla="*/ 139 w 169"/>
                <a:gd name="T33" fmla="*/ 81 h 251"/>
                <a:gd name="T34" fmla="*/ 75 w 169"/>
                <a:gd name="T35" fmla="*/ 134 h 251"/>
                <a:gd name="T36" fmla="*/ 45 w 169"/>
                <a:gd name="T37" fmla="*/ 129 h 251"/>
                <a:gd name="T38" fmla="*/ 37 w 169"/>
                <a:gd name="T39" fmla="*/ 144 h 251"/>
                <a:gd name="T40" fmla="*/ 56 w 169"/>
                <a:gd name="T41" fmla="*/ 156 h 251"/>
                <a:gd name="T42" fmla="*/ 109 w 169"/>
                <a:gd name="T43" fmla="*/ 156 h 251"/>
                <a:gd name="T44" fmla="*/ 109 w 169"/>
                <a:gd name="T45" fmla="*/ 155 h 251"/>
                <a:gd name="T46" fmla="*/ 32 w 169"/>
                <a:gd name="T47" fmla="*/ 186 h 251"/>
                <a:gd name="T48" fmla="*/ 26 w 169"/>
                <a:gd name="T49" fmla="*/ 205 h 251"/>
                <a:gd name="T50" fmla="*/ 74 w 169"/>
                <a:gd name="T51" fmla="*/ 239 h 251"/>
                <a:gd name="T52" fmla="*/ 131 w 169"/>
                <a:gd name="T53" fmla="*/ 205 h 251"/>
                <a:gd name="T54" fmla="*/ 100 w 169"/>
                <a:gd name="T55" fmla="*/ 186 h 251"/>
                <a:gd name="T56" fmla="*/ 32 w 169"/>
                <a:gd name="T57" fmla="*/ 186 h 251"/>
                <a:gd name="T58" fmla="*/ 72 w 169"/>
                <a:gd name="T59" fmla="*/ 123 h 251"/>
                <a:gd name="T60" fmla="*/ 101 w 169"/>
                <a:gd name="T61" fmla="*/ 81 h 251"/>
                <a:gd name="T62" fmla="*/ 72 w 169"/>
                <a:gd name="T63" fmla="*/ 39 h 251"/>
                <a:gd name="T64" fmla="*/ 44 w 169"/>
                <a:gd name="T65" fmla="*/ 81 h 251"/>
                <a:gd name="T66" fmla="*/ 72 w 169"/>
                <a:gd name="T67" fmla="*/ 123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9" h="251">
                  <a:moveTo>
                    <a:pt x="109" y="155"/>
                  </a:moveTo>
                  <a:cubicBezTo>
                    <a:pt x="134" y="155"/>
                    <a:pt x="161" y="164"/>
                    <a:pt x="161" y="194"/>
                  </a:cubicBezTo>
                  <a:cubicBezTo>
                    <a:pt x="161" y="220"/>
                    <a:pt x="129" y="251"/>
                    <a:pt x="72" y="251"/>
                  </a:cubicBezTo>
                  <a:cubicBezTo>
                    <a:pt x="21" y="251"/>
                    <a:pt x="0" y="228"/>
                    <a:pt x="0" y="213"/>
                  </a:cubicBezTo>
                  <a:cubicBezTo>
                    <a:pt x="0" y="198"/>
                    <a:pt x="14" y="188"/>
                    <a:pt x="22" y="181"/>
                  </a:cubicBezTo>
                  <a:cubicBezTo>
                    <a:pt x="19" y="178"/>
                    <a:pt x="11" y="173"/>
                    <a:pt x="11" y="161"/>
                  </a:cubicBezTo>
                  <a:cubicBezTo>
                    <a:pt x="11" y="145"/>
                    <a:pt x="27" y="129"/>
                    <a:pt x="32" y="124"/>
                  </a:cubicBezTo>
                  <a:cubicBezTo>
                    <a:pt x="22" y="118"/>
                    <a:pt x="9" y="108"/>
                    <a:pt x="9" y="81"/>
                  </a:cubicBezTo>
                  <a:cubicBezTo>
                    <a:pt x="9" y="48"/>
                    <a:pt x="34" y="28"/>
                    <a:pt x="74" y="28"/>
                  </a:cubicBezTo>
                  <a:cubicBezTo>
                    <a:pt x="90" y="28"/>
                    <a:pt x="102" y="33"/>
                    <a:pt x="111" y="36"/>
                  </a:cubicBezTo>
                  <a:cubicBezTo>
                    <a:pt x="117" y="24"/>
                    <a:pt x="129" y="0"/>
                    <a:pt x="150" y="0"/>
                  </a:cubicBezTo>
                  <a:cubicBezTo>
                    <a:pt x="160" y="0"/>
                    <a:pt x="169" y="8"/>
                    <a:pt x="169" y="19"/>
                  </a:cubicBezTo>
                  <a:cubicBezTo>
                    <a:pt x="169" y="29"/>
                    <a:pt x="161" y="38"/>
                    <a:pt x="150" y="38"/>
                  </a:cubicBezTo>
                  <a:cubicBezTo>
                    <a:pt x="145" y="38"/>
                    <a:pt x="141" y="36"/>
                    <a:pt x="139" y="34"/>
                  </a:cubicBezTo>
                  <a:cubicBezTo>
                    <a:pt x="136" y="33"/>
                    <a:pt x="135" y="30"/>
                    <a:pt x="132" y="30"/>
                  </a:cubicBezTo>
                  <a:cubicBezTo>
                    <a:pt x="126" y="30"/>
                    <a:pt x="122" y="38"/>
                    <a:pt x="120" y="43"/>
                  </a:cubicBezTo>
                  <a:cubicBezTo>
                    <a:pt x="130" y="50"/>
                    <a:pt x="139" y="60"/>
                    <a:pt x="139" y="81"/>
                  </a:cubicBezTo>
                  <a:cubicBezTo>
                    <a:pt x="139" y="114"/>
                    <a:pt x="112" y="134"/>
                    <a:pt x="75" y="134"/>
                  </a:cubicBezTo>
                  <a:cubicBezTo>
                    <a:pt x="60" y="134"/>
                    <a:pt x="52" y="131"/>
                    <a:pt x="45" y="129"/>
                  </a:cubicBezTo>
                  <a:cubicBezTo>
                    <a:pt x="41" y="133"/>
                    <a:pt x="37" y="139"/>
                    <a:pt x="37" y="144"/>
                  </a:cubicBezTo>
                  <a:cubicBezTo>
                    <a:pt x="37" y="153"/>
                    <a:pt x="45" y="156"/>
                    <a:pt x="56" y="156"/>
                  </a:cubicBezTo>
                  <a:lnTo>
                    <a:pt x="109" y="156"/>
                  </a:lnTo>
                  <a:lnTo>
                    <a:pt x="109" y="155"/>
                  </a:lnTo>
                  <a:close/>
                  <a:moveTo>
                    <a:pt x="32" y="186"/>
                  </a:moveTo>
                  <a:cubicBezTo>
                    <a:pt x="29" y="193"/>
                    <a:pt x="26" y="198"/>
                    <a:pt x="26" y="205"/>
                  </a:cubicBezTo>
                  <a:cubicBezTo>
                    <a:pt x="26" y="219"/>
                    <a:pt x="42" y="239"/>
                    <a:pt x="74" y="239"/>
                  </a:cubicBezTo>
                  <a:cubicBezTo>
                    <a:pt x="107" y="239"/>
                    <a:pt x="131" y="220"/>
                    <a:pt x="131" y="205"/>
                  </a:cubicBezTo>
                  <a:cubicBezTo>
                    <a:pt x="131" y="191"/>
                    <a:pt x="115" y="186"/>
                    <a:pt x="100" y="186"/>
                  </a:cubicBezTo>
                  <a:lnTo>
                    <a:pt x="32" y="186"/>
                  </a:lnTo>
                  <a:close/>
                  <a:moveTo>
                    <a:pt x="72" y="123"/>
                  </a:moveTo>
                  <a:cubicBezTo>
                    <a:pt x="94" y="123"/>
                    <a:pt x="101" y="104"/>
                    <a:pt x="101" y="81"/>
                  </a:cubicBezTo>
                  <a:cubicBezTo>
                    <a:pt x="101" y="59"/>
                    <a:pt x="94" y="39"/>
                    <a:pt x="72" y="39"/>
                  </a:cubicBezTo>
                  <a:cubicBezTo>
                    <a:pt x="47" y="39"/>
                    <a:pt x="44" y="65"/>
                    <a:pt x="44" y="81"/>
                  </a:cubicBezTo>
                  <a:cubicBezTo>
                    <a:pt x="44" y="106"/>
                    <a:pt x="50" y="123"/>
                    <a:pt x="72" y="12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Freeform 361">
              <a:extLst>
                <a:ext uri="{FF2B5EF4-FFF2-40B4-BE49-F238E27FC236}">
                  <a16:creationId xmlns:a16="http://schemas.microsoft.com/office/drawing/2014/main" id="{43B3EEFC-486C-4847-A308-99AB069B05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45039" y="2479676"/>
              <a:ext cx="66675" cy="77788"/>
            </a:xfrm>
            <a:custGeom>
              <a:avLst/>
              <a:gdLst>
                <a:gd name="T0" fmla="*/ 132 w 136"/>
                <a:gd name="T1" fmla="*/ 150 h 159"/>
                <a:gd name="T2" fmla="*/ 85 w 136"/>
                <a:gd name="T3" fmla="*/ 159 h 159"/>
                <a:gd name="T4" fmla="*/ 0 w 136"/>
                <a:gd name="T5" fmla="*/ 74 h 159"/>
                <a:gd name="T6" fmla="*/ 72 w 136"/>
                <a:gd name="T7" fmla="*/ 0 h 159"/>
                <a:gd name="T8" fmla="*/ 136 w 136"/>
                <a:gd name="T9" fmla="*/ 63 h 159"/>
                <a:gd name="T10" fmla="*/ 37 w 136"/>
                <a:gd name="T11" fmla="*/ 63 h 159"/>
                <a:gd name="T12" fmla="*/ 101 w 136"/>
                <a:gd name="T13" fmla="*/ 144 h 159"/>
                <a:gd name="T14" fmla="*/ 134 w 136"/>
                <a:gd name="T15" fmla="*/ 139 h 159"/>
                <a:gd name="T16" fmla="*/ 134 w 136"/>
                <a:gd name="T17" fmla="*/ 150 h 159"/>
                <a:gd name="T18" fmla="*/ 132 w 136"/>
                <a:gd name="T19" fmla="*/ 150 h 159"/>
                <a:gd name="T20" fmla="*/ 101 w 136"/>
                <a:gd name="T21" fmla="*/ 50 h 159"/>
                <a:gd name="T22" fmla="*/ 71 w 136"/>
                <a:gd name="T23" fmla="*/ 13 h 159"/>
                <a:gd name="T24" fmla="*/ 37 w 136"/>
                <a:gd name="T25" fmla="*/ 50 h 159"/>
                <a:gd name="T26" fmla="*/ 101 w 136"/>
                <a:gd name="T27" fmla="*/ 5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6" h="159">
                  <a:moveTo>
                    <a:pt x="132" y="150"/>
                  </a:moveTo>
                  <a:cubicBezTo>
                    <a:pt x="126" y="153"/>
                    <a:pt x="107" y="159"/>
                    <a:pt x="85" y="159"/>
                  </a:cubicBezTo>
                  <a:cubicBezTo>
                    <a:pt x="31" y="159"/>
                    <a:pt x="0" y="129"/>
                    <a:pt x="0" y="74"/>
                  </a:cubicBezTo>
                  <a:cubicBezTo>
                    <a:pt x="0" y="24"/>
                    <a:pt x="26" y="0"/>
                    <a:pt x="72" y="0"/>
                  </a:cubicBezTo>
                  <a:cubicBezTo>
                    <a:pt x="127" y="0"/>
                    <a:pt x="136" y="35"/>
                    <a:pt x="136" y="63"/>
                  </a:cubicBezTo>
                  <a:lnTo>
                    <a:pt x="37" y="63"/>
                  </a:lnTo>
                  <a:cubicBezTo>
                    <a:pt x="37" y="98"/>
                    <a:pt x="51" y="144"/>
                    <a:pt x="101" y="144"/>
                  </a:cubicBezTo>
                  <a:cubicBezTo>
                    <a:pt x="115" y="144"/>
                    <a:pt x="126" y="140"/>
                    <a:pt x="134" y="139"/>
                  </a:cubicBezTo>
                  <a:lnTo>
                    <a:pt x="134" y="150"/>
                  </a:lnTo>
                  <a:lnTo>
                    <a:pt x="132" y="150"/>
                  </a:lnTo>
                  <a:close/>
                  <a:moveTo>
                    <a:pt x="101" y="50"/>
                  </a:moveTo>
                  <a:cubicBezTo>
                    <a:pt x="101" y="29"/>
                    <a:pt x="95" y="13"/>
                    <a:pt x="71" y="13"/>
                  </a:cubicBezTo>
                  <a:cubicBezTo>
                    <a:pt x="45" y="13"/>
                    <a:pt x="37" y="38"/>
                    <a:pt x="37" y="50"/>
                  </a:cubicBezTo>
                  <a:lnTo>
                    <a:pt x="101" y="5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362">
              <a:extLst>
                <a:ext uri="{FF2B5EF4-FFF2-40B4-BE49-F238E27FC236}">
                  <a16:creationId xmlns:a16="http://schemas.microsoft.com/office/drawing/2014/main" id="{DCABEC6B-98D3-43F4-A624-10E3E8E65A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939" y="2479676"/>
              <a:ext cx="63500" cy="76200"/>
            </a:xfrm>
            <a:custGeom>
              <a:avLst/>
              <a:gdLst>
                <a:gd name="T0" fmla="*/ 0 w 129"/>
                <a:gd name="T1" fmla="*/ 149 h 157"/>
                <a:gd name="T2" fmla="*/ 26 w 129"/>
                <a:gd name="T3" fmla="*/ 120 h 157"/>
                <a:gd name="T4" fmla="*/ 26 w 129"/>
                <a:gd name="T5" fmla="*/ 43 h 157"/>
                <a:gd name="T6" fmla="*/ 0 w 129"/>
                <a:gd name="T7" fmla="*/ 17 h 157"/>
                <a:gd name="T8" fmla="*/ 0 w 129"/>
                <a:gd name="T9" fmla="*/ 9 h 157"/>
                <a:gd name="T10" fmla="*/ 61 w 129"/>
                <a:gd name="T11" fmla="*/ 2 h 157"/>
                <a:gd name="T12" fmla="*/ 61 w 129"/>
                <a:gd name="T13" fmla="*/ 39 h 157"/>
                <a:gd name="T14" fmla="*/ 62 w 129"/>
                <a:gd name="T15" fmla="*/ 39 h 157"/>
                <a:gd name="T16" fmla="*/ 110 w 129"/>
                <a:gd name="T17" fmla="*/ 0 h 157"/>
                <a:gd name="T18" fmla="*/ 129 w 129"/>
                <a:gd name="T19" fmla="*/ 18 h 157"/>
                <a:gd name="T20" fmla="*/ 110 w 129"/>
                <a:gd name="T21" fmla="*/ 37 h 157"/>
                <a:gd name="T22" fmla="*/ 89 w 129"/>
                <a:gd name="T23" fmla="*/ 29 h 157"/>
                <a:gd name="T24" fmla="*/ 62 w 129"/>
                <a:gd name="T25" fmla="*/ 83 h 157"/>
                <a:gd name="T26" fmla="*/ 62 w 129"/>
                <a:gd name="T27" fmla="*/ 120 h 157"/>
                <a:gd name="T28" fmla="*/ 89 w 129"/>
                <a:gd name="T29" fmla="*/ 149 h 157"/>
                <a:gd name="T30" fmla="*/ 89 w 129"/>
                <a:gd name="T31" fmla="*/ 157 h 157"/>
                <a:gd name="T32" fmla="*/ 1 w 129"/>
                <a:gd name="T33" fmla="*/ 157 h 157"/>
                <a:gd name="T34" fmla="*/ 1 w 129"/>
                <a:gd name="T35" fmla="*/ 149 h 157"/>
                <a:gd name="T36" fmla="*/ 0 w 129"/>
                <a:gd name="T37" fmla="*/ 14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57">
                  <a:moveTo>
                    <a:pt x="0" y="149"/>
                  </a:moveTo>
                  <a:cubicBezTo>
                    <a:pt x="20" y="149"/>
                    <a:pt x="26" y="143"/>
                    <a:pt x="26" y="120"/>
                  </a:cubicBezTo>
                  <a:lnTo>
                    <a:pt x="26" y="43"/>
                  </a:lnTo>
                  <a:cubicBezTo>
                    <a:pt x="26" y="19"/>
                    <a:pt x="14" y="17"/>
                    <a:pt x="0" y="17"/>
                  </a:cubicBezTo>
                  <a:lnTo>
                    <a:pt x="0" y="9"/>
                  </a:lnTo>
                  <a:lnTo>
                    <a:pt x="61" y="2"/>
                  </a:lnTo>
                  <a:lnTo>
                    <a:pt x="61" y="39"/>
                  </a:lnTo>
                  <a:lnTo>
                    <a:pt x="62" y="39"/>
                  </a:lnTo>
                  <a:cubicBezTo>
                    <a:pt x="69" y="24"/>
                    <a:pt x="81" y="0"/>
                    <a:pt x="110" y="0"/>
                  </a:cubicBezTo>
                  <a:cubicBezTo>
                    <a:pt x="117" y="0"/>
                    <a:pt x="129" y="7"/>
                    <a:pt x="129" y="18"/>
                  </a:cubicBezTo>
                  <a:cubicBezTo>
                    <a:pt x="129" y="29"/>
                    <a:pt x="120" y="37"/>
                    <a:pt x="110" y="37"/>
                  </a:cubicBezTo>
                  <a:cubicBezTo>
                    <a:pt x="97" y="37"/>
                    <a:pt x="100" y="29"/>
                    <a:pt x="89" y="29"/>
                  </a:cubicBezTo>
                  <a:cubicBezTo>
                    <a:pt x="77" y="29"/>
                    <a:pt x="62" y="49"/>
                    <a:pt x="62" y="83"/>
                  </a:cubicBezTo>
                  <a:lnTo>
                    <a:pt x="62" y="120"/>
                  </a:lnTo>
                  <a:cubicBezTo>
                    <a:pt x="62" y="143"/>
                    <a:pt x="69" y="149"/>
                    <a:pt x="89" y="149"/>
                  </a:cubicBezTo>
                  <a:lnTo>
                    <a:pt x="89" y="157"/>
                  </a:lnTo>
                  <a:lnTo>
                    <a:pt x="1" y="157"/>
                  </a:lnTo>
                  <a:lnTo>
                    <a:pt x="1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363">
              <a:extLst>
                <a:ext uri="{FF2B5EF4-FFF2-40B4-BE49-F238E27FC236}">
                  <a16:creationId xmlns:a16="http://schemas.microsoft.com/office/drawing/2014/main" id="{79D07951-3E63-4EF5-86FF-1BF5E36B3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901" y="2479676"/>
              <a:ext cx="57150" cy="77788"/>
            </a:xfrm>
            <a:custGeom>
              <a:avLst/>
              <a:gdLst>
                <a:gd name="T0" fmla="*/ 95 w 114"/>
                <a:gd name="T1" fmla="*/ 46 h 159"/>
                <a:gd name="T2" fmla="*/ 60 w 114"/>
                <a:gd name="T3" fmla="*/ 13 h 159"/>
                <a:gd name="T4" fmla="*/ 34 w 114"/>
                <a:gd name="T5" fmla="*/ 34 h 159"/>
                <a:gd name="T6" fmla="*/ 95 w 114"/>
                <a:gd name="T7" fmla="*/ 79 h 159"/>
                <a:gd name="T8" fmla="*/ 114 w 114"/>
                <a:gd name="T9" fmla="*/ 114 h 159"/>
                <a:gd name="T10" fmla="*/ 52 w 114"/>
                <a:gd name="T11" fmla="*/ 159 h 159"/>
                <a:gd name="T12" fmla="*/ 3 w 114"/>
                <a:gd name="T13" fmla="*/ 153 h 159"/>
                <a:gd name="T14" fmla="*/ 0 w 114"/>
                <a:gd name="T15" fmla="*/ 109 h 159"/>
                <a:gd name="T16" fmla="*/ 10 w 114"/>
                <a:gd name="T17" fmla="*/ 109 h 159"/>
                <a:gd name="T18" fmla="*/ 49 w 114"/>
                <a:gd name="T19" fmla="*/ 148 h 159"/>
                <a:gd name="T20" fmla="*/ 80 w 114"/>
                <a:gd name="T21" fmla="*/ 123 h 159"/>
                <a:gd name="T22" fmla="*/ 25 w 114"/>
                <a:gd name="T23" fmla="*/ 81 h 159"/>
                <a:gd name="T24" fmla="*/ 0 w 114"/>
                <a:gd name="T25" fmla="*/ 43 h 159"/>
                <a:gd name="T26" fmla="*/ 60 w 114"/>
                <a:gd name="T27" fmla="*/ 0 h 159"/>
                <a:gd name="T28" fmla="*/ 100 w 114"/>
                <a:gd name="T29" fmla="*/ 5 h 159"/>
                <a:gd name="T30" fmla="*/ 103 w 114"/>
                <a:gd name="T31" fmla="*/ 44 h 159"/>
                <a:gd name="T32" fmla="*/ 95 w 114"/>
                <a:gd name="T33" fmla="*/ 44 h 159"/>
                <a:gd name="T34" fmla="*/ 95 w 114"/>
                <a:gd name="T35" fmla="*/ 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4" h="159">
                  <a:moveTo>
                    <a:pt x="95" y="46"/>
                  </a:moveTo>
                  <a:cubicBezTo>
                    <a:pt x="94" y="35"/>
                    <a:pt x="87" y="13"/>
                    <a:pt x="60" y="13"/>
                  </a:cubicBezTo>
                  <a:cubicBezTo>
                    <a:pt x="45" y="13"/>
                    <a:pt x="34" y="23"/>
                    <a:pt x="34" y="34"/>
                  </a:cubicBezTo>
                  <a:cubicBezTo>
                    <a:pt x="34" y="55"/>
                    <a:pt x="74" y="64"/>
                    <a:pt x="95" y="79"/>
                  </a:cubicBezTo>
                  <a:cubicBezTo>
                    <a:pt x="105" y="86"/>
                    <a:pt x="114" y="98"/>
                    <a:pt x="114" y="114"/>
                  </a:cubicBezTo>
                  <a:cubicBezTo>
                    <a:pt x="114" y="141"/>
                    <a:pt x="92" y="159"/>
                    <a:pt x="52" y="159"/>
                  </a:cubicBezTo>
                  <a:cubicBezTo>
                    <a:pt x="30" y="159"/>
                    <a:pt x="12" y="155"/>
                    <a:pt x="3" y="153"/>
                  </a:cubicBezTo>
                  <a:lnTo>
                    <a:pt x="0" y="109"/>
                  </a:lnTo>
                  <a:lnTo>
                    <a:pt x="10" y="109"/>
                  </a:lnTo>
                  <a:cubicBezTo>
                    <a:pt x="10" y="128"/>
                    <a:pt x="24" y="148"/>
                    <a:pt x="49" y="148"/>
                  </a:cubicBezTo>
                  <a:cubicBezTo>
                    <a:pt x="64" y="148"/>
                    <a:pt x="80" y="139"/>
                    <a:pt x="80" y="123"/>
                  </a:cubicBezTo>
                  <a:cubicBezTo>
                    <a:pt x="80" y="101"/>
                    <a:pt x="47" y="95"/>
                    <a:pt x="25" y="81"/>
                  </a:cubicBezTo>
                  <a:cubicBezTo>
                    <a:pt x="8" y="70"/>
                    <a:pt x="0" y="61"/>
                    <a:pt x="0" y="43"/>
                  </a:cubicBezTo>
                  <a:cubicBezTo>
                    <a:pt x="0" y="13"/>
                    <a:pt x="28" y="0"/>
                    <a:pt x="60" y="0"/>
                  </a:cubicBezTo>
                  <a:cubicBezTo>
                    <a:pt x="77" y="0"/>
                    <a:pt x="89" y="3"/>
                    <a:pt x="100" y="5"/>
                  </a:cubicBezTo>
                  <a:lnTo>
                    <a:pt x="103" y="44"/>
                  </a:lnTo>
                  <a:lnTo>
                    <a:pt x="95" y="44"/>
                  </a:lnTo>
                  <a:lnTo>
                    <a:pt x="95" y="4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364">
              <a:extLst>
                <a:ext uri="{FF2B5EF4-FFF2-40B4-BE49-F238E27FC236}">
                  <a16:creationId xmlns:a16="http://schemas.microsoft.com/office/drawing/2014/main" id="{9AB740FB-218D-4166-8440-B2C23BE2E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1" y="2413001"/>
              <a:ext cx="38100" cy="36513"/>
            </a:xfrm>
            <a:custGeom>
              <a:avLst/>
              <a:gdLst>
                <a:gd name="T0" fmla="*/ 14 w 76"/>
                <a:gd name="T1" fmla="*/ 0 h 76"/>
                <a:gd name="T2" fmla="*/ 14 w 76"/>
                <a:gd name="T3" fmla="*/ 64 h 76"/>
                <a:gd name="T4" fmla="*/ 63 w 76"/>
                <a:gd name="T5" fmla="*/ 64 h 76"/>
                <a:gd name="T6" fmla="*/ 63 w 76"/>
                <a:gd name="T7" fmla="*/ 0 h 76"/>
                <a:gd name="T8" fmla="*/ 76 w 76"/>
                <a:gd name="T9" fmla="*/ 0 h 76"/>
                <a:gd name="T10" fmla="*/ 76 w 76"/>
                <a:gd name="T11" fmla="*/ 76 h 76"/>
                <a:gd name="T12" fmla="*/ 0 w 76"/>
                <a:gd name="T13" fmla="*/ 76 h 76"/>
                <a:gd name="T14" fmla="*/ 0 w 76"/>
                <a:gd name="T15" fmla="*/ 0 h 76"/>
                <a:gd name="T16" fmla="*/ 14 w 76"/>
                <a:gd name="T17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76">
                  <a:moveTo>
                    <a:pt x="14" y="0"/>
                  </a:moveTo>
                  <a:lnTo>
                    <a:pt x="14" y="64"/>
                  </a:lnTo>
                  <a:lnTo>
                    <a:pt x="63" y="64"/>
                  </a:lnTo>
                  <a:lnTo>
                    <a:pt x="63" y="0"/>
                  </a:lnTo>
                  <a:lnTo>
                    <a:pt x="76" y="0"/>
                  </a:lnTo>
                  <a:lnTo>
                    <a:pt x="76" y="76"/>
                  </a:lnTo>
                  <a:lnTo>
                    <a:pt x="0" y="76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365">
              <a:extLst>
                <a:ext uri="{FF2B5EF4-FFF2-40B4-BE49-F238E27FC236}">
                  <a16:creationId xmlns:a16="http://schemas.microsoft.com/office/drawing/2014/main" id="{02849321-7297-4AB5-92D7-E0CA43877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0089" y="2413001"/>
              <a:ext cx="38100" cy="36513"/>
            </a:xfrm>
            <a:custGeom>
              <a:avLst/>
              <a:gdLst>
                <a:gd name="T0" fmla="*/ 64 w 76"/>
                <a:gd name="T1" fmla="*/ 12 h 76"/>
                <a:gd name="T2" fmla="*/ 14 w 76"/>
                <a:gd name="T3" fmla="*/ 12 h 76"/>
                <a:gd name="T4" fmla="*/ 14 w 76"/>
                <a:gd name="T5" fmla="*/ 76 h 76"/>
                <a:gd name="T6" fmla="*/ 0 w 76"/>
                <a:gd name="T7" fmla="*/ 76 h 76"/>
                <a:gd name="T8" fmla="*/ 0 w 76"/>
                <a:gd name="T9" fmla="*/ 0 h 76"/>
                <a:gd name="T10" fmla="*/ 76 w 76"/>
                <a:gd name="T11" fmla="*/ 0 h 76"/>
                <a:gd name="T12" fmla="*/ 76 w 76"/>
                <a:gd name="T13" fmla="*/ 76 h 76"/>
                <a:gd name="T14" fmla="*/ 64 w 76"/>
                <a:gd name="T15" fmla="*/ 76 h 76"/>
                <a:gd name="T16" fmla="*/ 64 w 76"/>
                <a:gd name="T17" fmla="*/ 1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76">
                  <a:moveTo>
                    <a:pt x="64" y="12"/>
                  </a:moveTo>
                  <a:lnTo>
                    <a:pt x="14" y="12"/>
                  </a:lnTo>
                  <a:lnTo>
                    <a:pt x="14" y="76"/>
                  </a:lnTo>
                  <a:lnTo>
                    <a:pt x="0" y="76"/>
                  </a:lnTo>
                  <a:lnTo>
                    <a:pt x="0" y="0"/>
                  </a:lnTo>
                  <a:lnTo>
                    <a:pt x="76" y="0"/>
                  </a:lnTo>
                  <a:lnTo>
                    <a:pt x="76" y="76"/>
                  </a:lnTo>
                  <a:lnTo>
                    <a:pt x="64" y="76"/>
                  </a:lnTo>
                  <a:lnTo>
                    <a:pt x="64" y="12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366">
              <a:extLst>
                <a:ext uri="{FF2B5EF4-FFF2-40B4-BE49-F238E27FC236}">
                  <a16:creationId xmlns:a16="http://schemas.microsoft.com/office/drawing/2014/main" id="{081C231D-7BF0-4455-92BA-F0217AC22D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76764" y="2401888"/>
              <a:ext cx="6350" cy="47625"/>
            </a:xfrm>
            <a:custGeom>
              <a:avLst/>
              <a:gdLst>
                <a:gd name="T0" fmla="*/ 13 w 13"/>
                <a:gd name="T1" fmla="*/ 12 h 99"/>
                <a:gd name="T2" fmla="*/ 0 w 13"/>
                <a:gd name="T3" fmla="*/ 12 h 99"/>
                <a:gd name="T4" fmla="*/ 0 w 13"/>
                <a:gd name="T5" fmla="*/ 0 h 99"/>
                <a:gd name="T6" fmla="*/ 13 w 13"/>
                <a:gd name="T7" fmla="*/ 0 h 99"/>
                <a:gd name="T8" fmla="*/ 13 w 13"/>
                <a:gd name="T9" fmla="*/ 12 h 99"/>
                <a:gd name="T10" fmla="*/ 13 w 13"/>
                <a:gd name="T11" fmla="*/ 99 h 99"/>
                <a:gd name="T12" fmla="*/ 0 w 13"/>
                <a:gd name="T13" fmla="*/ 99 h 99"/>
                <a:gd name="T14" fmla="*/ 0 w 13"/>
                <a:gd name="T15" fmla="*/ 23 h 99"/>
                <a:gd name="T16" fmla="*/ 13 w 13"/>
                <a:gd name="T17" fmla="*/ 23 h 99"/>
                <a:gd name="T18" fmla="*/ 13 w 13"/>
                <a:gd name="T19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9">
                  <a:moveTo>
                    <a:pt x="13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12"/>
                  </a:lnTo>
                  <a:close/>
                  <a:moveTo>
                    <a:pt x="13" y="99"/>
                  </a:moveTo>
                  <a:lnTo>
                    <a:pt x="0" y="99"/>
                  </a:lnTo>
                  <a:lnTo>
                    <a:pt x="0" y="23"/>
                  </a:lnTo>
                  <a:lnTo>
                    <a:pt x="13" y="23"/>
                  </a:lnTo>
                  <a:lnTo>
                    <a:pt x="13" y="9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367">
              <a:extLst>
                <a:ext uri="{FF2B5EF4-FFF2-40B4-BE49-F238E27FC236}">
                  <a16:creationId xmlns:a16="http://schemas.microsoft.com/office/drawing/2014/main" id="{B66367AB-EBF1-4ACA-A45D-C51328ADD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6926" y="2413001"/>
              <a:ext cx="38100" cy="36513"/>
            </a:xfrm>
            <a:custGeom>
              <a:avLst/>
              <a:gdLst>
                <a:gd name="T0" fmla="*/ 55 w 77"/>
                <a:gd name="T1" fmla="*/ 76 h 76"/>
                <a:gd name="T2" fmla="*/ 20 w 77"/>
                <a:gd name="T3" fmla="*/ 76 h 76"/>
                <a:gd name="T4" fmla="*/ 0 w 77"/>
                <a:gd name="T5" fmla="*/ 0 h 76"/>
                <a:gd name="T6" fmla="*/ 14 w 77"/>
                <a:gd name="T7" fmla="*/ 0 h 76"/>
                <a:gd name="T8" fmla="*/ 33 w 77"/>
                <a:gd name="T9" fmla="*/ 64 h 76"/>
                <a:gd name="T10" fmla="*/ 45 w 77"/>
                <a:gd name="T11" fmla="*/ 64 h 76"/>
                <a:gd name="T12" fmla="*/ 63 w 77"/>
                <a:gd name="T13" fmla="*/ 0 h 76"/>
                <a:gd name="T14" fmla="*/ 77 w 77"/>
                <a:gd name="T15" fmla="*/ 0 h 76"/>
                <a:gd name="T16" fmla="*/ 55 w 77"/>
                <a:gd name="T1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76">
                  <a:moveTo>
                    <a:pt x="55" y="76"/>
                  </a:moveTo>
                  <a:lnTo>
                    <a:pt x="20" y="76"/>
                  </a:lnTo>
                  <a:lnTo>
                    <a:pt x="0" y="0"/>
                  </a:lnTo>
                  <a:lnTo>
                    <a:pt x="14" y="0"/>
                  </a:lnTo>
                  <a:lnTo>
                    <a:pt x="33" y="64"/>
                  </a:lnTo>
                  <a:lnTo>
                    <a:pt x="45" y="64"/>
                  </a:lnTo>
                  <a:cubicBezTo>
                    <a:pt x="45" y="60"/>
                    <a:pt x="63" y="0"/>
                    <a:pt x="63" y="0"/>
                  </a:cubicBezTo>
                  <a:lnTo>
                    <a:pt x="77" y="0"/>
                  </a:lnTo>
                  <a:lnTo>
                    <a:pt x="55" y="7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368">
              <a:extLst>
                <a:ext uri="{FF2B5EF4-FFF2-40B4-BE49-F238E27FC236}">
                  <a16:creationId xmlns:a16="http://schemas.microsoft.com/office/drawing/2014/main" id="{7671A878-DDE3-4D14-B693-C8BB90BD19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68839" y="2413001"/>
              <a:ext cx="38100" cy="36513"/>
            </a:xfrm>
            <a:custGeom>
              <a:avLst/>
              <a:gdLst>
                <a:gd name="T0" fmla="*/ 0 w 76"/>
                <a:gd name="T1" fmla="*/ 76 h 76"/>
                <a:gd name="T2" fmla="*/ 0 w 76"/>
                <a:gd name="T3" fmla="*/ 0 h 76"/>
                <a:gd name="T4" fmla="*/ 76 w 76"/>
                <a:gd name="T5" fmla="*/ 0 h 76"/>
                <a:gd name="T6" fmla="*/ 76 w 76"/>
                <a:gd name="T7" fmla="*/ 45 h 76"/>
                <a:gd name="T8" fmla="*/ 13 w 76"/>
                <a:gd name="T9" fmla="*/ 45 h 76"/>
                <a:gd name="T10" fmla="*/ 13 w 76"/>
                <a:gd name="T11" fmla="*/ 64 h 76"/>
                <a:gd name="T12" fmla="*/ 62 w 76"/>
                <a:gd name="T13" fmla="*/ 64 h 76"/>
                <a:gd name="T14" fmla="*/ 62 w 76"/>
                <a:gd name="T15" fmla="*/ 76 h 76"/>
                <a:gd name="T16" fmla="*/ 0 w 76"/>
                <a:gd name="T17" fmla="*/ 76 h 76"/>
                <a:gd name="T18" fmla="*/ 13 w 76"/>
                <a:gd name="T19" fmla="*/ 32 h 76"/>
                <a:gd name="T20" fmla="*/ 62 w 76"/>
                <a:gd name="T21" fmla="*/ 32 h 76"/>
                <a:gd name="T22" fmla="*/ 62 w 76"/>
                <a:gd name="T23" fmla="*/ 14 h 76"/>
                <a:gd name="T24" fmla="*/ 13 w 76"/>
                <a:gd name="T25" fmla="*/ 14 h 76"/>
                <a:gd name="T26" fmla="*/ 13 w 76"/>
                <a:gd name="T27" fmla="*/ 3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" h="76">
                  <a:moveTo>
                    <a:pt x="0" y="76"/>
                  </a:moveTo>
                  <a:lnTo>
                    <a:pt x="0" y="0"/>
                  </a:lnTo>
                  <a:lnTo>
                    <a:pt x="76" y="0"/>
                  </a:lnTo>
                  <a:lnTo>
                    <a:pt x="76" y="45"/>
                  </a:lnTo>
                  <a:lnTo>
                    <a:pt x="13" y="45"/>
                  </a:lnTo>
                  <a:lnTo>
                    <a:pt x="13" y="64"/>
                  </a:lnTo>
                  <a:lnTo>
                    <a:pt x="62" y="64"/>
                  </a:lnTo>
                  <a:lnTo>
                    <a:pt x="62" y="76"/>
                  </a:lnTo>
                  <a:lnTo>
                    <a:pt x="0" y="76"/>
                  </a:lnTo>
                  <a:close/>
                  <a:moveTo>
                    <a:pt x="13" y="32"/>
                  </a:moveTo>
                  <a:lnTo>
                    <a:pt x="62" y="32"/>
                  </a:lnTo>
                  <a:lnTo>
                    <a:pt x="62" y="14"/>
                  </a:lnTo>
                  <a:lnTo>
                    <a:pt x="13" y="14"/>
                  </a:lnTo>
                  <a:lnTo>
                    <a:pt x="13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369">
              <a:extLst>
                <a:ext uri="{FF2B5EF4-FFF2-40B4-BE49-F238E27FC236}">
                  <a16:creationId xmlns:a16="http://schemas.microsoft.com/office/drawing/2014/main" id="{17728762-6EC0-4978-B8FB-9B250BD7CD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0751" y="2413001"/>
              <a:ext cx="23813" cy="36513"/>
            </a:xfrm>
            <a:custGeom>
              <a:avLst/>
              <a:gdLst>
                <a:gd name="T0" fmla="*/ 0 w 49"/>
                <a:gd name="T1" fmla="*/ 76 h 76"/>
                <a:gd name="T2" fmla="*/ 0 w 49"/>
                <a:gd name="T3" fmla="*/ 0 h 76"/>
                <a:gd name="T4" fmla="*/ 49 w 49"/>
                <a:gd name="T5" fmla="*/ 0 h 76"/>
                <a:gd name="T6" fmla="*/ 49 w 49"/>
                <a:gd name="T7" fmla="*/ 12 h 76"/>
                <a:gd name="T8" fmla="*/ 14 w 49"/>
                <a:gd name="T9" fmla="*/ 12 h 76"/>
                <a:gd name="T10" fmla="*/ 14 w 49"/>
                <a:gd name="T11" fmla="*/ 76 h 76"/>
                <a:gd name="T12" fmla="*/ 0 w 49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76">
                  <a:moveTo>
                    <a:pt x="0" y="76"/>
                  </a:moveTo>
                  <a:lnTo>
                    <a:pt x="0" y="0"/>
                  </a:lnTo>
                  <a:lnTo>
                    <a:pt x="49" y="0"/>
                  </a:lnTo>
                  <a:lnTo>
                    <a:pt x="49" y="12"/>
                  </a:lnTo>
                  <a:lnTo>
                    <a:pt x="14" y="12"/>
                  </a:lnTo>
                  <a:lnTo>
                    <a:pt x="14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370">
              <a:extLst>
                <a:ext uri="{FF2B5EF4-FFF2-40B4-BE49-F238E27FC236}">
                  <a16:creationId xmlns:a16="http://schemas.microsoft.com/office/drawing/2014/main" id="{B272C16C-DE06-47A8-AE58-C62BFBD9F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376" y="2413001"/>
              <a:ext cx="38100" cy="36513"/>
            </a:xfrm>
            <a:custGeom>
              <a:avLst/>
              <a:gdLst>
                <a:gd name="T0" fmla="*/ 63 w 77"/>
                <a:gd name="T1" fmla="*/ 45 h 76"/>
                <a:gd name="T2" fmla="*/ 32 w 77"/>
                <a:gd name="T3" fmla="*/ 45 h 76"/>
                <a:gd name="T4" fmla="*/ 0 w 77"/>
                <a:gd name="T5" fmla="*/ 45 h 76"/>
                <a:gd name="T6" fmla="*/ 0 w 77"/>
                <a:gd name="T7" fmla="*/ 0 h 76"/>
                <a:gd name="T8" fmla="*/ 64 w 77"/>
                <a:gd name="T9" fmla="*/ 0 h 76"/>
                <a:gd name="T10" fmla="*/ 64 w 77"/>
                <a:gd name="T11" fmla="*/ 12 h 76"/>
                <a:gd name="T12" fmla="*/ 14 w 77"/>
                <a:gd name="T13" fmla="*/ 12 h 76"/>
                <a:gd name="T14" fmla="*/ 14 w 77"/>
                <a:gd name="T15" fmla="*/ 32 h 76"/>
                <a:gd name="T16" fmla="*/ 77 w 77"/>
                <a:gd name="T17" fmla="*/ 32 h 76"/>
                <a:gd name="T18" fmla="*/ 77 w 77"/>
                <a:gd name="T19" fmla="*/ 76 h 76"/>
                <a:gd name="T20" fmla="*/ 0 w 77"/>
                <a:gd name="T21" fmla="*/ 76 h 76"/>
                <a:gd name="T22" fmla="*/ 0 w 77"/>
                <a:gd name="T23" fmla="*/ 64 h 76"/>
                <a:gd name="T24" fmla="*/ 63 w 77"/>
                <a:gd name="T25" fmla="*/ 64 h 76"/>
                <a:gd name="T26" fmla="*/ 63 w 77"/>
                <a:gd name="T27" fmla="*/ 4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7" h="76">
                  <a:moveTo>
                    <a:pt x="63" y="45"/>
                  </a:moveTo>
                  <a:lnTo>
                    <a:pt x="32" y="45"/>
                  </a:lnTo>
                  <a:lnTo>
                    <a:pt x="0" y="45"/>
                  </a:lnTo>
                  <a:lnTo>
                    <a:pt x="0" y="0"/>
                  </a:lnTo>
                  <a:lnTo>
                    <a:pt x="64" y="0"/>
                  </a:lnTo>
                  <a:lnTo>
                    <a:pt x="64" y="12"/>
                  </a:lnTo>
                  <a:lnTo>
                    <a:pt x="14" y="12"/>
                  </a:lnTo>
                  <a:lnTo>
                    <a:pt x="14" y="32"/>
                  </a:lnTo>
                  <a:lnTo>
                    <a:pt x="77" y="32"/>
                  </a:lnTo>
                  <a:lnTo>
                    <a:pt x="77" y="7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63" y="64"/>
                  </a:lnTo>
                  <a:lnTo>
                    <a:pt x="63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371">
              <a:extLst>
                <a:ext uri="{FF2B5EF4-FFF2-40B4-BE49-F238E27FC236}">
                  <a16:creationId xmlns:a16="http://schemas.microsoft.com/office/drawing/2014/main" id="{E33A0134-0223-4C61-961C-844B816B27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43464" y="2401888"/>
              <a:ext cx="7938" cy="47625"/>
            </a:xfrm>
            <a:custGeom>
              <a:avLst/>
              <a:gdLst>
                <a:gd name="T0" fmla="*/ 14 w 14"/>
                <a:gd name="T1" fmla="*/ 12 h 99"/>
                <a:gd name="T2" fmla="*/ 0 w 14"/>
                <a:gd name="T3" fmla="*/ 12 h 99"/>
                <a:gd name="T4" fmla="*/ 0 w 14"/>
                <a:gd name="T5" fmla="*/ 0 h 99"/>
                <a:gd name="T6" fmla="*/ 14 w 14"/>
                <a:gd name="T7" fmla="*/ 0 h 99"/>
                <a:gd name="T8" fmla="*/ 14 w 14"/>
                <a:gd name="T9" fmla="*/ 12 h 99"/>
                <a:gd name="T10" fmla="*/ 14 w 14"/>
                <a:gd name="T11" fmla="*/ 99 h 99"/>
                <a:gd name="T12" fmla="*/ 0 w 14"/>
                <a:gd name="T13" fmla="*/ 99 h 99"/>
                <a:gd name="T14" fmla="*/ 0 w 14"/>
                <a:gd name="T15" fmla="*/ 23 h 99"/>
                <a:gd name="T16" fmla="*/ 14 w 14"/>
                <a:gd name="T17" fmla="*/ 23 h 99"/>
                <a:gd name="T18" fmla="*/ 14 w 14"/>
                <a:gd name="T19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99">
                  <a:moveTo>
                    <a:pt x="14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"/>
                  </a:lnTo>
                  <a:close/>
                  <a:moveTo>
                    <a:pt x="14" y="99"/>
                  </a:moveTo>
                  <a:lnTo>
                    <a:pt x="0" y="99"/>
                  </a:lnTo>
                  <a:lnTo>
                    <a:pt x="0" y="23"/>
                  </a:lnTo>
                  <a:lnTo>
                    <a:pt x="14" y="23"/>
                  </a:lnTo>
                  <a:lnTo>
                    <a:pt x="14" y="9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372">
              <a:extLst>
                <a:ext uri="{FF2B5EF4-FFF2-40B4-BE49-F238E27FC236}">
                  <a16:creationId xmlns:a16="http://schemas.microsoft.com/office/drawing/2014/main" id="{47417DA2-28D2-4246-9430-78C1C09E9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976" y="2401888"/>
              <a:ext cx="23813" cy="47625"/>
            </a:xfrm>
            <a:custGeom>
              <a:avLst/>
              <a:gdLst>
                <a:gd name="T0" fmla="*/ 50 w 50"/>
                <a:gd name="T1" fmla="*/ 85 h 97"/>
                <a:gd name="T2" fmla="*/ 50 w 50"/>
                <a:gd name="T3" fmla="*/ 97 h 97"/>
                <a:gd name="T4" fmla="*/ 0 w 50"/>
                <a:gd name="T5" fmla="*/ 97 h 97"/>
                <a:gd name="T6" fmla="*/ 0 w 50"/>
                <a:gd name="T7" fmla="*/ 48 h 97"/>
                <a:gd name="T8" fmla="*/ 0 w 50"/>
                <a:gd name="T9" fmla="*/ 0 h 97"/>
                <a:gd name="T10" fmla="*/ 13 w 50"/>
                <a:gd name="T11" fmla="*/ 0 h 97"/>
                <a:gd name="T12" fmla="*/ 13 w 50"/>
                <a:gd name="T13" fmla="*/ 21 h 97"/>
                <a:gd name="T14" fmla="*/ 38 w 50"/>
                <a:gd name="T15" fmla="*/ 21 h 97"/>
                <a:gd name="T16" fmla="*/ 38 w 50"/>
                <a:gd name="T17" fmla="*/ 33 h 97"/>
                <a:gd name="T18" fmla="*/ 13 w 50"/>
                <a:gd name="T19" fmla="*/ 33 h 97"/>
                <a:gd name="T20" fmla="*/ 13 w 50"/>
                <a:gd name="T21" fmla="*/ 85 h 97"/>
                <a:gd name="T22" fmla="*/ 50 w 50"/>
                <a:gd name="T23" fmla="*/ 8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97">
                  <a:moveTo>
                    <a:pt x="50" y="85"/>
                  </a:moveTo>
                  <a:lnTo>
                    <a:pt x="50" y="97"/>
                  </a:lnTo>
                  <a:lnTo>
                    <a:pt x="0" y="97"/>
                  </a:lnTo>
                  <a:lnTo>
                    <a:pt x="0" y="48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21"/>
                  </a:lnTo>
                  <a:lnTo>
                    <a:pt x="38" y="21"/>
                  </a:lnTo>
                  <a:lnTo>
                    <a:pt x="38" y="33"/>
                  </a:lnTo>
                  <a:lnTo>
                    <a:pt x="13" y="33"/>
                  </a:lnTo>
                  <a:lnTo>
                    <a:pt x="13" y="85"/>
                  </a:lnTo>
                  <a:lnTo>
                    <a:pt x="50" y="8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373">
              <a:extLst>
                <a:ext uri="{FF2B5EF4-FFF2-40B4-BE49-F238E27FC236}">
                  <a16:creationId xmlns:a16="http://schemas.microsoft.com/office/drawing/2014/main" id="{838DF31E-D355-4F1E-BF4A-6B985EBC0F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2364" y="2401888"/>
              <a:ext cx="38100" cy="47625"/>
            </a:xfrm>
            <a:custGeom>
              <a:avLst/>
              <a:gdLst>
                <a:gd name="T0" fmla="*/ 77 w 77"/>
                <a:gd name="T1" fmla="*/ 68 h 99"/>
                <a:gd name="T2" fmla="*/ 77 w 77"/>
                <a:gd name="T3" fmla="*/ 23 h 99"/>
                <a:gd name="T4" fmla="*/ 44 w 77"/>
                <a:gd name="T5" fmla="*/ 23 h 99"/>
                <a:gd name="T6" fmla="*/ 59 w 77"/>
                <a:gd name="T7" fmla="*/ 0 h 99"/>
                <a:gd name="T8" fmla="*/ 45 w 77"/>
                <a:gd name="T9" fmla="*/ 0 h 99"/>
                <a:gd name="T10" fmla="*/ 28 w 77"/>
                <a:gd name="T11" fmla="*/ 23 h 99"/>
                <a:gd name="T12" fmla="*/ 0 w 77"/>
                <a:gd name="T13" fmla="*/ 23 h 99"/>
                <a:gd name="T14" fmla="*/ 0 w 77"/>
                <a:gd name="T15" fmla="*/ 99 h 99"/>
                <a:gd name="T16" fmla="*/ 63 w 77"/>
                <a:gd name="T17" fmla="*/ 99 h 99"/>
                <a:gd name="T18" fmla="*/ 63 w 77"/>
                <a:gd name="T19" fmla="*/ 87 h 99"/>
                <a:gd name="T20" fmla="*/ 14 w 77"/>
                <a:gd name="T21" fmla="*/ 87 h 99"/>
                <a:gd name="T22" fmla="*/ 14 w 77"/>
                <a:gd name="T23" fmla="*/ 68 h 99"/>
                <a:gd name="T24" fmla="*/ 77 w 77"/>
                <a:gd name="T25" fmla="*/ 68 h 99"/>
                <a:gd name="T26" fmla="*/ 14 w 77"/>
                <a:gd name="T27" fmla="*/ 37 h 99"/>
                <a:gd name="T28" fmla="*/ 63 w 77"/>
                <a:gd name="T29" fmla="*/ 37 h 99"/>
                <a:gd name="T30" fmla="*/ 63 w 77"/>
                <a:gd name="T31" fmla="*/ 55 h 99"/>
                <a:gd name="T32" fmla="*/ 14 w 77"/>
                <a:gd name="T33" fmla="*/ 55 h 99"/>
                <a:gd name="T34" fmla="*/ 14 w 77"/>
                <a:gd name="T35" fmla="*/ 3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99">
                  <a:moveTo>
                    <a:pt x="77" y="68"/>
                  </a:moveTo>
                  <a:lnTo>
                    <a:pt x="77" y="23"/>
                  </a:lnTo>
                  <a:lnTo>
                    <a:pt x="44" y="23"/>
                  </a:lnTo>
                  <a:lnTo>
                    <a:pt x="59" y="0"/>
                  </a:lnTo>
                  <a:lnTo>
                    <a:pt x="45" y="0"/>
                  </a:lnTo>
                  <a:cubicBezTo>
                    <a:pt x="45" y="0"/>
                    <a:pt x="33" y="15"/>
                    <a:pt x="28" y="23"/>
                  </a:cubicBezTo>
                  <a:lnTo>
                    <a:pt x="0" y="23"/>
                  </a:lnTo>
                  <a:lnTo>
                    <a:pt x="0" y="99"/>
                  </a:lnTo>
                  <a:lnTo>
                    <a:pt x="63" y="99"/>
                  </a:lnTo>
                  <a:lnTo>
                    <a:pt x="63" y="87"/>
                  </a:lnTo>
                  <a:lnTo>
                    <a:pt x="14" y="87"/>
                  </a:lnTo>
                  <a:lnTo>
                    <a:pt x="14" y="68"/>
                  </a:lnTo>
                  <a:lnTo>
                    <a:pt x="77" y="68"/>
                  </a:lnTo>
                  <a:close/>
                  <a:moveTo>
                    <a:pt x="14" y="37"/>
                  </a:moveTo>
                  <a:lnTo>
                    <a:pt x="63" y="37"/>
                  </a:lnTo>
                  <a:lnTo>
                    <a:pt x="63" y="55"/>
                  </a:lnTo>
                  <a:lnTo>
                    <a:pt x="14" y="55"/>
                  </a:lnTo>
                  <a:lnTo>
                    <a:pt x="14" y="37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374">
              <a:extLst>
                <a:ext uri="{FF2B5EF4-FFF2-40B4-BE49-F238E27FC236}">
                  <a16:creationId xmlns:a16="http://schemas.microsoft.com/office/drawing/2014/main" id="{767A7AF5-1C88-4603-B60A-EEF7BC4686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87801" y="2278063"/>
              <a:ext cx="385763" cy="346075"/>
            </a:xfrm>
            <a:custGeom>
              <a:avLst/>
              <a:gdLst>
                <a:gd name="T0" fmla="*/ 673 w 790"/>
                <a:gd name="T1" fmla="*/ 524 h 708"/>
                <a:gd name="T2" fmla="*/ 673 w 790"/>
                <a:gd name="T3" fmla="*/ 325 h 708"/>
                <a:gd name="T4" fmla="*/ 539 w 790"/>
                <a:gd name="T5" fmla="*/ 198 h 708"/>
                <a:gd name="T6" fmla="*/ 401 w 790"/>
                <a:gd name="T7" fmla="*/ 276 h 708"/>
                <a:gd name="T8" fmla="*/ 441 w 790"/>
                <a:gd name="T9" fmla="*/ 313 h 708"/>
                <a:gd name="T10" fmla="*/ 480 w 790"/>
                <a:gd name="T11" fmla="*/ 271 h 708"/>
                <a:gd name="T12" fmla="*/ 538 w 790"/>
                <a:gd name="T13" fmla="*/ 225 h 708"/>
                <a:gd name="T14" fmla="*/ 608 w 790"/>
                <a:gd name="T15" fmla="*/ 340 h 708"/>
                <a:gd name="T16" fmla="*/ 608 w 790"/>
                <a:gd name="T17" fmla="*/ 370 h 708"/>
                <a:gd name="T18" fmla="*/ 389 w 790"/>
                <a:gd name="T19" fmla="*/ 491 h 708"/>
                <a:gd name="T20" fmla="*/ 489 w 790"/>
                <a:gd name="T21" fmla="*/ 581 h 708"/>
                <a:gd name="T22" fmla="*/ 606 w 790"/>
                <a:gd name="T23" fmla="*/ 523 h 708"/>
                <a:gd name="T24" fmla="*/ 608 w 790"/>
                <a:gd name="T25" fmla="*/ 523 h 708"/>
                <a:gd name="T26" fmla="*/ 670 w 790"/>
                <a:gd name="T27" fmla="*/ 581 h 708"/>
                <a:gd name="T28" fmla="*/ 711 w 790"/>
                <a:gd name="T29" fmla="*/ 579 h 708"/>
                <a:gd name="T30" fmla="*/ 698 w 790"/>
                <a:gd name="T31" fmla="*/ 594 h 708"/>
                <a:gd name="T32" fmla="*/ 400 w 790"/>
                <a:gd name="T33" fmla="*/ 708 h 708"/>
                <a:gd name="T34" fmla="*/ 0 w 790"/>
                <a:gd name="T35" fmla="*/ 468 h 708"/>
                <a:gd name="T36" fmla="*/ 104 w 790"/>
                <a:gd name="T37" fmla="*/ 276 h 708"/>
                <a:gd name="T38" fmla="*/ 104 w 790"/>
                <a:gd name="T39" fmla="*/ 481 h 708"/>
                <a:gd name="T40" fmla="*/ 329 w 790"/>
                <a:gd name="T41" fmla="*/ 481 h 708"/>
                <a:gd name="T42" fmla="*/ 329 w 790"/>
                <a:gd name="T43" fmla="*/ 256 h 708"/>
                <a:gd name="T44" fmla="*/ 254 w 790"/>
                <a:gd name="T45" fmla="*/ 256 h 708"/>
                <a:gd name="T46" fmla="*/ 254 w 790"/>
                <a:gd name="T47" fmla="*/ 406 h 708"/>
                <a:gd name="T48" fmla="*/ 179 w 790"/>
                <a:gd name="T49" fmla="*/ 406 h 708"/>
                <a:gd name="T50" fmla="*/ 179 w 790"/>
                <a:gd name="T51" fmla="*/ 256 h 708"/>
                <a:gd name="T52" fmla="*/ 125 w 790"/>
                <a:gd name="T53" fmla="*/ 256 h 708"/>
                <a:gd name="T54" fmla="*/ 314 w 790"/>
                <a:gd name="T55" fmla="*/ 125 h 708"/>
                <a:gd name="T56" fmla="*/ 314 w 790"/>
                <a:gd name="T57" fmla="*/ 206 h 708"/>
                <a:gd name="T58" fmla="*/ 314 w 790"/>
                <a:gd name="T59" fmla="*/ 206 h 708"/>
                <a:gd name="T60" fmla="*/ 389 w 790"/>
                <a:gd name="T61" fmla="*/ 206 h 708"/>
                <a:gd name="T62" fmla="*/ 389 w 790"/>
                <a:gd name="T63" fmla="*/ 188 h 708"/>
                <a:gd name="T64" fmla="*/ 333 w 790"/>
                <a:gd name="T65" fmla="*/ 188 h 708"/>
                <a:gd name="T66" fmla="*/ 333 w 790"/>
                <a:gd name="T67" fmla="*/ 0 h 708"/>
                <a:gd name="T68" fmla="*/ 408 w 790"/>
                <a:gd name="T69" fmla="*/ 0 h 708"/>
                <a:gd name="T70" fmla="*/ 408 w 790"/>
                <a:gd name="T71" fmla="*/ 89 h 708"/>
                <a:gd name="T72" fmla="*/ 519 w 790"/>
                <a:gd name="T73" fmla="*/ 71 h 708"/>
                <a:gd name="T74" fmla="*/ 790 w 790"/>
                <a:gd name="T75" fmla="*/ 355 h 708"/>
                <a:gd name="T76" fmla="*/ 726 w 790"/>
                <a:gd name="T77" fmla="*/ 560 h 708"/>
                <a:gd name="T78" fmla="*/ 708 w 790"/>
                <a:gd name="T79" fmla="*/ 561 h 708"/>
                <a:gd name="T80" fmla="*/ 673 w 790"/>
                <a:gd name="T81" fmla="*/ 524 h 708"/>
                <a:gd name="T82" fmla="*/ 519 w 790"/>
                <a:gd name="T83" fmla="*/ 549 h 708"/>
                <a:gd name="T84" fmla="*/ 608 w 790"/>
                <a:gd name="T85" fmla="*/ 444 h 708"/>
                <a:gd name="T86" fmla="*/ 608 w 790"/>
                <a:gd name="T87" fmla="*/ 396 h 708"/>
                <a:gd name="T88" fmla="*/ 463 w 790"/>
                <a:gd name="T89" fmla="*/ 479 h 708"/>
                <a:gd name="T90" fmla="*/ 519 w 790"/>
                <a:gd name="T91" fmla="*/ 549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90" h="708">
                  <a:moveTo>
                    <a:pt x="673" y="524"/>
                  </a:moveTo>
                  <a:lnTo>
                    <a:pt x="673" y="325"/>
                  </a:lnTo>
                  <a:cubicBezTo>
                    <a:pt x="673" y="250"/>
                    <a:pt x="651" y="198"/>
                    <a:pt x="539" y="198"/>
                  </a:cubicBezTo>
                  <a:cubicBezTo>
                    <a:pt x="481" y="198"/>
                    <a:pt x="401" y="224"/>
                    <a:pt x="401" y="276"/>
                  </a:cubicBezTo>
                  <a:cubicBezTo>
                    <a:pt x="401" y="298"/>
                    <a:pt x="419" y="313"/>
                    <a:pt x="441" y="313"/>
                  </a:cubicBezTo>
                  <a:cubicBezTo>
                    <a:pt x="455" y="313"/>
                    <a:pt x="480" y="304"/>
                    <a:pt x="480" y="271"/>
                  </a:cubicBezTo>
                  <a:cubicBezTo>
                    <a:pt x="480" y="246"/>
                    <a:pt x="486" y="225"/>
                    <a:pt x="538" y="225"/>
                  </a:cubicBezTo>
                  <a:cubicBezTo>
                    <a:pt x="608" y="225"/>
                    <a:pt x="608" y="284"/>
                    <a:pt x="608" y="340"/>
                  </a:cubicBezTo>
                  <a:lnTo>
                    <a:pt x="608" y="370"/>
                  </a:lnTo>
                  <a:cubicBezTo>
                    <a:pt x="545" y="375"/>
                    <a:pt x="389" y="375"/>
                    <a:pt x="389" y="491"/>
                  </a:cubicBezTo>
                  <a:cubicBezTo>
                    <a:pt x="389" y="544"/>
                    <a:pt x="431" y="581"/>
                    <a:pt x="489" y="581"/>
                  </a:cubicBezTo>
                  <a:cubicBezTo>
                    <a:pt x="545" y="581"/>
                    <a:pt x="581" y="559"/>
                    <a:pt x="606" y="523"/>
                  </a:cubicBezTo>
                  <a:lnTo>
                    <a:pt x="608" y="523"/>
                  </a:lnTo>
                  <a:cubicBezTo>
                    <a:pt x="608" y="558"/>
                    <a:pt x="621" y="581"/>
                    <a:pt x="670" y="581"/>
                  </a:cubicBezTo>
                  <a:cubicBezTo>
                    <a:pt x="680" y="581"/>
                    <a:pt x="690" y="581"/>
                    <a:pt x="711" y="579"/>
                  </a:cubicBezTo>
                  <a:lnTo>
                    <a:pt x="698" y="594"/>
                  </a:lnTo>
                  <a:cubicBezTo>
                    <a:pt x="635" y="660"/>
                    <a:pt x="539" y="708"/>
                    <a:pt x="400" y="708"/>
                  </a:cubicBezTo>
                  <a:cubicBezTo>
                    <a:pt x="150" y="708"/>
                    <a:pt x="0" y="581"/>
                    <a:pt x="0" y="468"/>
                  </a:cubicBezTo>
                  <a:cubicBezTo>
                    <a:pt x="0" y="414"/>
                    <a:pt x="29" y="350"/>
                    <a:pt x="104" y="276"/>
                  </a:cubicBezTo>
                  <a:lnTo>
                    <a:pt x="104" y="481"/>
                  </a:lnTo>
                  <a:lnTo>
                    <a:pt x="329" y="481"/>
                  </a:lnTo>
                  <a:lnTo>
                    <a:pt x="329" y="256"/>
                  </a:lnTo>
                  <a:lnTo>
                    <a:pt x="254" y="256"/>
                  </a:lnTo>
                  <a:lnTo>
                    <a:pt x="254" y="406"/>
                  </a:lnTo>
                  <a:lnTo>
                    <a:pt x="179" y="406"/>
                  </a:lnTo>
                  <a:lnTo>
                    <a:pt x="179" y="256"/>
                  </a:lnTo>
                  <a:lnTo>
                    <a:pt x="125" y="256"/>
                  </a:lnTo>
                  <a:cubicBezTo>
                    <a:pt x="189" y="200"/>
                    <a:pt x="253" y="156"/>
                    <a:pt x="314" y="125"/>
                  </a:cubicBezTo>
                  <a:lnTo>
                    <a:pt x="314" y="206"/>
                  </a:lnTo>
                  <a:lnTo>
                    <a:pt x="314" y="206"/>
                  </a:lnTo>
                  <a:lnTo>
                    <a:pt x="389" y="206"/>
                  </a:lnTo>
                  <a:lnTo>
                    <a:pt x="389" y="188"/>
                  </a:lnTo>
                  <a:lnTo>
                    <a:pt x="333" y="188"/>
                  </a:lnTo>
                  <a:lnTo>
                    <a:pt x="333" y="0"/>
                  </a:lnTo>
                  <a:lnTo>
                    <a:pt x="408" y="0"/>
                  </a:lnTo>
                  <a:lnTo>
                    <a:pt x="408" y="89"/>
                  </a:lnTo>
                  <a:cubicBezTo>
                    <a:pt x="446" y="78"/>
                    <a:pt x="484" y="71"/>
                    <a:pt x="519" y="71"/>
                  </a:cubicBezTo>
                  <a:cubicBezTo>
                    <a:pt x="683" y="71"/>
                    <a:pt x="790" y="200"/>
                    <a:pt x="790" y="355"/>
                  </a:cubicBezTo>
                  <a:cubicBezTo>
                    <a:pt x="790" y="423"/>
                    <a:pt x="771" y="498"/>
                    <a:pt x="726" y="560"/>
                  </a:cubicBezTo>
                  <a:cubicBezTo>
                    <a:pt x="713" y="561"/>
                    <a:pt x="710" y="561"/>
                    <a:pt x="708" y="561"/>
                  </a:cubicBezTo>
                  <a:cubicBezTo>
                    <a:pt x="681" y="561"/>
                    <a:pt x="673" y="551"/>
                    <a:pt x="673" y="524"/>
                  </a:cubicBezTo>
                  <a:close/>
                  <a:moveTo>
                    <a:pt x="519" y="549"/>
                  </a:moveTo>
                  <a:cubicBezTo>
                    <a:pt x="573" y="549"/>
                    <a:pt x="608" y="499"/>
                    <a:pt x="608" y="444"/>
                  </a:cubicBezTo>
                  <a:lnTo>
                    <a:pt x="608" y="396"/>
                  </a:lnTo>
                  <a:cubicBezTo>
                    <a:pt x="569" y="398"/>
                    <a:pt x="463" y="404"/>
                    <a:pt x="463" y="479"/>
                  </a:cubicBezTo>
                  <a:cubicBezTo>
                    <a:pt x="463" y="520"/>
                    <a:pt x="490" y="549"/>
                    <a:pt x="519" y="549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63447386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e 441">
            <a:extLst>
              <a:ext uri="{FF2B5EF4-FFF2-40B4-BE49-F238E27FC236}">
                <a16:creationId xmlns:a16="http://schemas.microsoft.com/office/drawing/2014/main" id="{59973ED4-5C01-48F2-8512-19CBB5BA6917}"/>
              </a:ext>
            </a:extLst>
          </p:cNvPr>
          <p:cNvGrpSpPr>
            <a:grpSpLocks noChangeAspect="1"/>
          </p:cNvGrpSpPr>
          <p:nvPr/>
        </p:nvGrpSpPr>
        <p:grpSpPr>
          <a:xfrm>
            <a:off x="3916586" y="2751551"/>
            <a:ext cx="4358836" cy="1353600"/>
            <a:chOff x="9144001" y="-930275"/>
            <a:chExt cx="1114424" cy="346075"/>
          </a:xfrm>
        </p:grpSpPr>
        <p:sp>
          <p:nvSpPr>
            <p:cNvPr id="34" name="Freeform 335">
              <a:extLst>
                <a:ext uri="{FF2B5EF4-FFF2-40B4-BE49-F238E27FC236}">
                  <a16:creationId xmlns:a16="http://schemas.microsoft.com/office/drawing/2014/main" id="{C3B58F2D-B340-4206-A464-9972D997C8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93263" y="-728663"/>
              <a:ext cx="76200" cy="76200"/>
            </a:xfrm>
            <a:custGeom>
              <a:avLst/>
              <a:gdLst>
                <a:gd name="T0" fmla="*/ 156 w 158"/>
                <a:gd name="T1" fmla="*/ 150 h 156"/>
                <a:gd name="T2" fmla="*/ 120 w 158"/>
                <a:gd name="T3" fmla="*/ 156 h 156"/>
                <a:gd name="T4" fmla="*/ 93 w 158"/>
                <a:gd name="T5" fmla="*/ 134 h 156"/>
                <a:gd name="T6" fmla="*/ 45 w 158"/>
                <a:gd name="T7" fmla="*/ 156 h 156"/>
                <a:gd name="T8" fmla="*/ 0 w 158"/>
                <a:gd name="T9" fmla="*/ 119 h 156"/>
                <a:gd name="T10" fmla="*/ 93 w 158"/>
                <a:gd name="T11" fmla="*/ 69 h 156"/>
                <a:gd name="T12" fmla="*/ 93 w 158"/>
                <a:gd name="T13" fmla="*/ 53 h 156"/>
                <a:gd name="T14" fmla="*/ 69 w 158"/>
                <a:gd name="T15" fmla="*/ 10 h 156"/>
                <a:gd name="T16" fmla="*/ 26 w 158"/>
                <a:gd name="T17" fmla="*/ 50 h 156"/>
                <a:gd name="T18" fmla="*/ 6 w 158"/>
                <a:gd name="T19" fmla="*/ 34 h 156"/>
                <a:gd name="T20" fmla="*/ 70 w 158"/>
                <a:gd name="T21" fmla="*/ 0 h 156"/>
                <a:gd name="T22" fmla="*/ 128 w 158"/>
                <a:gd name="T23" fmla="*/ 54 h 156"/>
                <a:gd name="T24" fmla="*/ 128 w 158"/>
                <a:gd name="T25" fmla="*/ 119 h 156"/>
                <a:gd name="T26" fmla="*/ 144 w 158"/>
                <a:gd name="T27" fmla="*/ 146 h 156"/>
                <a:gd name="T28" fmla="*/ 158 w 158"/>
                <a:gd name="T29" fmla="*/ 144 h 156"/>
                <a:gd name="T30" fmla="*/ 158 w 158"/>
                <a:gd name="T31" fmla="*/ 150 h 156"/>
                <a:gd name="T32" fmla="*/ 156 w 158"/>
                <a:gd name="T33" fmla="*/ 150 h 156"/>
                <a:gd name="T34" fmla="*/ 91 w 158"/>
                <a:gd name="T35" fmla="*/ 81 h 156"/>
                <a:gd name="T36" fmla="*/ 36 w 158"/>
                <a:gd name="T37" fmla="*/ 115 h 156"/>
                <a:gd name="T38" fmla="*/ 59 w 158"/>
                <a:gd name="T39" fmla="*/ 139 h 156"/>
                <a:gd name="T40" fmla="*/ 91 w 158"/>
                <a:gd name="T41" fmla="*/ 101 h 156"/>
                <a:gd name="T42" fmla="*/ 91 w 158"/>
                <a:gd name="T43" fmla="*/ 8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8" h="156">
                  <a:moveTo>
                    <a:pt x="156" y="150"/>
                  </a:moveTo>
                  <a:cubicBezTo>
                    <a:pt x="145" y="154"/>
                    <a:pt x="134" y="156"/>
                    <a:pt x="120" y="156"/>
                  </a:cubicBezTo>
                  <a:cubicBezTo>
                    <a:pt x="99" y="156"/>
                    <a:pt x="95" y="145"/>
                    <a:pt x="93" y="134"/>
                  </a:cubicBezTo>
                  <a:cubicBezTo>
                    <a:pt x="85" y="141"/>
                    <a:pt x="70" y="156"/>
                    <a:pt x="45" y="156"/>
                  </a:cubicBezTo>
                  <a:cubicBezTo>
                    <a:pt x="21" y="156"/>
                    <a:pt x="0" y="140"/>
                    <a:pt x="0" y="119"/>
                  </a:cubicBezTo>
                  <a:cubicBezTo>
                    <a:pt x="0" y="73"/>
                    <a:pt x="71" y="70"/>
                    <a:pt x="93" y="69"/>
                  </a:cubicBezTo>
                  <a:lnTo>
                    <a:pt x="93" y="53"/>
                  </a:lnTo>
                  <a:cubicBezTo>
                    <a:pt x="93" y="35"/>
                    <a:pt x="93" y="10"/>
                    <a:pt x="69" y="10"/>
                  </a:cubicBezTo>
                  <a:cubicBezTo>
                    <a:pt x="34" y="10"/>
                    <a:pt x="58" y="50"/>
                    <a:pt x="26" y="50"/>
                  </a:cubicBezTo>
                  <a:cubicBezTo>
                    <a:pt x="16" y="50"/>
                    <a:pt x="6" y="45"/>
                    <a:pt x="6" y="34"/>
                  </a:cubicBezTo>
                  <a:cubicBezTo>
                    <a:pt x="6" y="10"/>
                    <a:pt x="41" y="0"/>
                    <a:pt x="70" y="0"/>
                  </a:cubicBezTo>
                  <a:cubicBezTo>
                    <a:pt x="114" y="0"/>
                    <a:pt x="128" y="16"/>
                    <a:pt x="128" y="54"/>
                  </a:cubicBezTo>
                  <a:lnTo>
                    <a:pt x="128" y="119"/>
                  </a:lnTo>
                  <a:cubicBezTo>
                    <a:pt x="128" y="139"/>
                    <a:pt x="131" y="146"/>
                    <a:pt x="144" y="146"/>
                  </a:cubicBezTo>
                  <a:cubicBezTo>
                    <a:pt x="149" y="146"/>
                    <a:pt x="153" y="145"/>
                    <a:pt x="158" y="144"/>
                  </a:cubicBezTo>
                  <a:lnTo>
                    <a:pt x="158" y="150"/>
                  </a:lnTo>
                  <a:lnTo>
                    <a:pt x="156" y="150"/>
                  </a:lnTo>
                  <a:close/>
                  <a:moveTo>
                    <a:pt x="91" y="81"/>
                  </a:moveTo>
                  <a:cubicBezTo>
                    <a:pt x="78" y="81"/>
                    <a:pt x="36" y="84"/>
                    <a:pt x="36" y="115"/>
                  </a:cubicBezTo>
                  <a:cubicBezTo>
                    <a:pt x="36" y="128"/>
                    <a:pt x="44" y="139"/>
                    <a:pt x="59" y="139"/>
                  </a:cubicBezTo>
                  <a:cubicBezTo>
                    <a:pt x="79" y="139"/>
                    <a:pt x="91" y="125"/>
                    <a:pt x="91" y="101"/>
                  </a:cubicBezTo>
                  <a:lnTo>
                    <a:pt x="91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336">
              <a:extLst>
                <a:ext uri="{FF2B5EF4-FFF2-40B4-BE49-F238E27FC236}">
                  <a16:creationId xmlns:a16="http://schemas.microsoft.com/office/drawing/2014/main" id="{9243AFC0-7861-4B02-A7FB-84D9ED2F2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6925" y="-728663"/>
              <a:ext cx="92075" cy="76200"/>
            </a:xfrm>
            <a:custGeom>
              <a:avLst/>
              <a:gdLst>
                <a:gd name="T0" fmla="*/ 0 w 188"/>
                <a:gd name="T1" fmla="*/ 147 h 155"/>
                <a:gd name="T2" fmla="*/ 26 w 188"/>
                <a:gd name="T3" fmla="*/ 119 h 155"/>
                <a:gd name="T4" fmla="*/ 26 w 188"/>
                <a:gd name="T5" fmla="*/ 41 h 155"/>
                <a:gd name="T6" fmla="*/ 0 w 188"/>
                <a:gd name="T7" fmla="*/ 15 h 155"/>
                <a:gd name="T8" fmla="*/ 0 w 188"/>
                <a:gd name="T9" fmla="*/ 7 h 155"/>
                <a:gd name="T10" fmla="*/ 61 w 188"/>
                <a:gd name="T11" fmla="*/ 0 h 155"/>
                <a:gd name="T12" fmla="*/ 61 w 188"/>
                <a:gd name="T13" fmla="*/ 39 h 155"/>
                <a:gd name="T14" fmla="*/ 62 w 188"/>
                <a:gd name="T15" fmla="*/ 39 h 155"/>
                <a:gd name="T16" fmla="*/ 120 w 188"/>
                <a:gd name="T17" fmla="*/ 0 h 155"/>
                <a:gd name="T18" fmla="*/ 162 w 188"/>
                <a:gd name="T19" fmla="*/ 44 h 155"/>
                <a:gd name="T20" fmla="*/ 162 w 188"/>
                <a:gd name="T21" fmla="*/ 119 h 155"/>
                <a:gd name="T22" fmla="*/ 188 w 188"/>
                <a:gd name="T23" fmla="*/ 147 h 155"/>
                <a:gd name="T24" fmla="*/ 188 w 188"/>
                <a:gd name="T25" fmla="*/ 155 h 155"/>
                <a:gd name="T26" fmla="*/ 101 w 188"/>
                <a:gd name="T27" fmla="*/ 155 h 155"/>
                <a:gd name="T28" fmla="*/ 101 w 188"/>
                <a:gd name="T29" fmla="*/ 147 h 155"/>
                <a:gd name="T30" fmla="*/ 127 w 188"/>
                <a:gd name="T31" fmla="*/ 119 h 155"/>
                <a:gd name="T32" fmla="*/ 127 w 188"/>
                <a:gd name="T33" fmla="*/ 70 h 155"/>
                <a:gd name="T34" fmla="*/ 105 w 188"/>
                <a:gd name="T35" fmla="*/ 20 h 155"/>
                <a:gd name="T36" fmla="*/ 62 w 188"/>
                <a:gd name="T37" fmla="*/ 75 h 155"/>
                <a:gd name="T38" fmla="*/ 62 w 188"/>
                <a:gd name="T39" fmla="*/ 119 h 155"/>
                <a:gd name="T40" fmla="*/ 88 w 188"/>
                <a:gd name="T41" fmla="*/ 147 h 155"/>
                <a:gd name="T42" fmla="*/ 88 w 188"/>
                <a:gd name="T43" fmla="*/ 155 h 155"/>
                <a:gd name="T44" fmla="*/ 1 w 188"/>
                <a:gd name="T45" fmla="*/ 155 h 155"/>
                <a:gd name="T46" fmla="*/ 1 w 188"/>
                <a:gd name="T47" fmla="*/ 147 h 155"/>
                <a:gd name="T48" fmla="*/ 0 w 188"/>
                <a:gd name="T49" fmla="*/ 147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8" h="155">
                  <a:moveTo>
                    <a:pt x="0" y="147"/>
                  </a:moveTo>
                  <a:cubicBezTo>
                    <a:pt x="20" y="147"/>
                    <a:pt x="26" y="141"/>
                    <a:pt x="26" y="119"/>
                  </a:cubicBezTo>
                  <a:lnTo>
                    <a:pt x="26" y="41"/>
                  </a:lnTo>
                  <a:cubicBezTo>
                    <a:pt x="26" y="17"/>
                    <a:pt x="13" y="15"/>
                    <a:pt x="0" y="15"/>
                  </a:cubicBezTo>
                  <a:lnTo>
                    <a:pt x="0" y="7"/>
                  </a:lnTo>
                  <a:lnTo>
                    <a:pt x="61" y="0"/>
                  </a:lnTo>
                  <a:lnTo>
                    <a:pt x="61" y="39"/>
                  </a:lnTo>
                  <a:lnTo>
                    <a:pt x="62" y="39"/>
                  </a:lnTo>
                  <a:cubicBezTo>
                    <a:pt x="70" y="25"/>
                    <a:pt x="86" y="0"/>
                    <a:pt x="120" y="0"/>
                  </a:cubicBezTo>
                  <a:cubicBezTo>
                    <a:pt x="155" y="0"/>
                    <a:pt x="162" y="19"/>
                    <a:pt x="162" y="44"/>
                  </a:cubicBezTo>
                  <a:lnTo>
                    <a:pt x="162" y="119"/>
                  </a:lnTo>
                  <a:cubicBezTo>
                    <a:pt x="162" y="141"/>
                    <a:pt x="168" y="147"/>
                    <a:pt x="188" y="147"/>
                  </a:cubicBezTo>
                  <a:lnTo>
                    <a:pt x="188" y="155"/>
                  </a:lnTo>
                  <a:lnTo>
                    <a:pt x="101" y="155"/>
                  </a:lnTo>
                  <a:lnTo>
                    <a:pt x="101" y="147"/>
                  </a:lnTo>
                  <a:cubicBezTo>
                    <a:pt x="121" y="147"/>
                    <a:pt x="127" y="141"/>
                    <a:pt x="127" y="119"/>
                  </a:cubicBezTo>
                  <a:lnTo>
                    <a:pt x="127" y="70"/>
                  </a:lnTo>
                  <a:cubicBezTo>
                    <a:pt x="127" y="30"/>
                    <a:pt x="122" y="20"/>
                    <a:pt x="105" y="20"/>
                  </a:cubicBezTo>
                  <a:cubicBezTo>
                    <a:pt x="85" y="20"/>
                    <a:pt x="62" y="54"/>
                    <a:pt x="62" y="75"/>
                  </a:cubicBezTo>
                  <a:lnTo>
                    <a:pt x="62" y="119"/>
                  </a:lnTo>
                  <a:cubicBezTo>
                    <a:pt x="62" y="141"/>
                    <a:pt x="68" y="147"/>
                    <a:pt x="88" y="147"/>
                  </a:cubicBezTo>
                  <a:lnTo>
                    <a:pt x="88" y="155"/>
                  </a:lnTo>
                  <a:lnTo>
                    <a:pt x="1" y="155"/>
                  </a:lnTo>
                  <a:lnTo>
                    <a:pt x="1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337">
              <a:extLst>
                <a:ext uri="{FF2B5EF4-FFF2-40B4-BE49-F238E27FC236}">
                  <a16:creationId xmlns:a16="http://schemas.microsoft.com/office/drawing/2014/main" id="{22F9A938-1E70-4064-81FE-4F65904EFE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99638" y="-742950"/>
              <a:ext cx="82550" cy="123825"/>
            </a:xfrm>
            <a:custGeom>
              <a:avLst/>
              <a:gdLst>
                <a:gd name="T0" fmla="*/ 109 w 169"/>
                <a:gd name="T1" fmla="*/ 155 h 252"/>
                <a:gd name="T2" fmla="*/ 162 w 169"/>
                <a:gd name="T3" fmla="*/ 194 h 252"/>
                <a:gd name="T4" fmla="*/ 73 w 169"/>
                <a:gd name="T5" fmla="*/ 252 h 252"/>
                <a:gd name="T6" fmla="*/ 0 w 169"/>
                <a:gd name="T7" fmla="*/ 213 h 252"/>
                <a:gd name="T8" fmla="*/ 23 w 169"/>
                <a:gd name="T9" fmla="*/ 182 h 252"/>
                <a:gd name="T10" fmla="*/ 12 w 169"/>
                <a:gd name="T11" fmla="*/ 162 h 252"/>
                <a:gd name="T12" fmla="*/ 33 w 169"/>
                <a:gd name="T13" fmla="*/ 124 h 252"/>
                <a:gd name="T14" fmla="*/ 9 w 169"/>
                <a:gd name="T15" fmla="*/ 82 h 252"/>
                <a:gd name="T16" fmla="*/ 74 w 169"/>
                <a:gd name="T17" fmla="*/ 28 h 252"/>
                <a:gd name="T18" fmla="*/ 112 w 169"/>
                <a:gd name="T19" fmla="*/ 37 h 252"/>
                <a:gd name="T20" fmla="*/ 150 w 169"/>
                <a:gd name="T21" fmla="*/ 0 h 252"/>
                <a:gd name="T22" fmla="*/ 169 w 169"/>
                <a:gd name="T23" fmla="*/ 19 h 252"/>
                <a:gd name="T24" fmla="*/ 150 w 169"/>
                <a:gd name="T25" fmla="*/ 38 h 252"/>
                <a:gd name="T26" fmla="*/ 139 w 169"/>
                <a:gd name="T27" fmla="*/ 34 h 252"/>
                <a:gd name="T28" fmla="*/ 133 w 169"/>
                <a:gd name="T29" fmla="*/ 30 h 252"/>
                <a:gd name="T30" fmla="*/ 120 w 169"/>
                <a:gd name="T31" fmla="*/ 43 h 252"/>
                <a:gd name="T32" fmla="*/ 139 w 169"/>
                <a:gd name="T33" fmla="*/ 82 h 252"/>
                <a:gd name="T34" fmla="*/ 75 w 169"/>
                <a:gd name="T35" fmla="*/ 134 h 252"/>
                <a:gd name="T36" fmla="*/ 45 w 169"/>
                <a:gd name="T37" fmla="*/ 129 h 252"/>
                <a:gd name="T38" fmla="*/ 38 w 169"/>
                <a:gd name="T39" fmla="*/ 144 h 252"/>
                <a:gd name="T40" fmla="*/ 57 w 169"/>
                <a:gd name="T41" fmla="*/ 157 h 252"/>
                <a:gd name="T42" fmla="*/ 109 w 169"/>
                <a:gd name="T43" fmla="*/ 157 h 252"/>
                <a:gd name="T44" fmla="*/ 109 w 169"/>
                <a:gd name="T45" fmla="*/ 155 h 252"/>
                <a:gd name="T46" fmla="*/ 33 w 169"/>
                <a:gd name="T47" fmla="*/ 187 h 252"/>
                <a:gd name="T48" fmla="*/ 27 w 169"/>
                <a:gd name="T49" fmla="*/ 205 h 252"/>
                <a:gd name="T50" fmla="*/ 74 w 169"/>
                <a:gd name="T51" fmla="*/ 239 h 252"/>
                <a:gd name="T52" fmla="*/ 132 w 169"/>
                <a:gd name="T53" fmla="*/ 205 h 252"/>
                <a:gd name="T54" fmla="*/ 100 w 169"/>
                <a:gd name="T55" fmla="*/ 187 h 252"/>
                <a:gd name="T56" fmla="*/ 33 w 169"/>
                <a:gd name="T57" fmla="*/ 187 h 252"/>
                <a:gd name="T58" fmla="*/ 73 w 169"/>
                <a:gd name="T59" fmla="*/ 123 h 252"/>
                <a:gd name="T60" fmla="*/ 102 w 169"/>
                <a:gd name="T61" fmla="*/ 82 h 252"/>
                <a:gd name="T62" fmla="*/ 73 w 169"/>
                <a:gd name="T63" fmla="*/ 39 h 252"/>
                <a:gd name="T64" fmla="*/ 44 w 169"/>
                <a:gd name="T65" fmla="*/ 82 h 252"/>
                <a:gd name="T66" fmla="*/ 73 w 169"/>
                <a:gd name="T67" fmla="*/ 12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9" h="252">
                  <a:moveTo>
                    <a:pt x="109" y="155"/>
                  </a:moveTo>
                  <a:cubicBezTo>
                    <a:pt x="134" y="155"/>
                    <a:pt x="162" y="164"/>
                    <a:pt x="162" y="194"/>
                  </a:cubicBezTo>
                  <a:cubicBezTo>
                    <a:pt x="162" y="220"/>
                    <a:pt x="129" y="252"/>
                    <a:pt x="73" y="252"/>
                  </a:cubicBezTo>
                  <a:cubicBezTo>
                    <a:pt x="22" y="252"/>
                    <a:pt x="0" y="228"/>
                    <a:pt x="0" y="213"/>
                  </a:cubicBezTo>
                  <a:cubicBezTo>
                    <a:pt x="0" y="198"/>
                    <a:pt x="14" y="188"/>
                    <a:pt x="23" y="182"/>
                  </a:cubicBezTo>
                  <a:cubicBezTo>
                    <a:pt x="19" y="178"/>
                    <a:pt x="12" y="173"/>
                    <a:pt x="12" y="162"/>
                  </a:cubicBezTo>
                  <a:cubicBezTo>
                    <a:pt x="12" y="145"/>
                    <a:pt x="28" y="129"/>
                    <a:pt x="33" y="124"/>
                  </a:cubicBezTo>
                  <a:cubicBezTo>
                    <a:pt x="23" y="118"/>
                    <a:pt x="9" y="108"/>
                    <a:pt x="9" y="82"/>
                  </a:cubicBezTo>
                  <a:cubicBezTo>
                    <a:pt x="9" y="48"/>
                    <a:pt x="34" y="28"/>
                    <a:pt x="74" y="28"/>
                  </a:cubicBezTo>
                  <a:cubicBezTo>
                    <a:pt x="90" y="28"/>
                    <a:pt x="103" y="33"/>
                    <a:pt x="112" y="37"/>
                  </a:cubicBezTo>
                  <a:cubicBezTo>
                    <a:pt x="118" y="24"/>
                    <a:pt x="129" y="0"/>
                    <a:pt x="150" y="0"/>
                  </a:cubicBezTo>
                  <a:cubicBezTo>
                    <a:pt x="160" y="0"/>
                    <a:pt x="169" y="8"/>
                    <a:pt x="169" y="19"/>
                  </a:cubicBezTo>
                  <a:cubicBezTo>
                    <a:pt x="169" y="29"/>
                    <a:pt x="162" y="38"/>
                    <a:pt x="150" y="38"/>
                  </a:cubicBezTo>
                  <a:cubicBezTo>
                    <a:pt x="145" y="38"/>
                    <a:pt x="142" y="37"/>
                    <a:pt x="139" y="34"/>
                  </a:cubicBezTo>
                  <a:cubicBezTo>
                    <a:pt x="137" y="33"/>
                    <a:pt x="135" y="30"/>
                    <a:pt x="133" y="30"/>
                  </a:cubicBezTo>
                  <a:cubicBezTo>
                    <a:pt x="127" y="30"/>
                    <a:pt x="123" y="38"/>
                    <a:pt x="120" y="43"/>
                  </a:cubicBezTo>
                  <a:cubicBezTo>
                    <a:pt x="130" y="50"/>
                    <a:pt x="139" y="60"/>
                    <a:pt x="139" y="82"/>
                  </a:cubicBezTo>
                  <a:cubicBezTo>
                    <a:pt x="139" y="114"/>
                    <a:pt x="113" y="134"/>
                    <a:pt x="75" y="134"/>
                  </a:cubicBezTo>
                  <a:cubicBezTo>
                    <a:pt x="60" y="134"/>
                    <a:pt x="53" y="132"/>
                    <a:pt x="45" y="129"/>
                  </a:cubicBezTo>
                  <a:cubicBezTo>
                    <a:pt x="42" y="133"/>
                    <a:pt x="38" y="139"/>
                    <a:pt x="38" y="144"/>
                  </a:cubicBezTo>
                  <a:cubicBezTo>
                    <a:pt x="38" y="153"/>
                    <a:pt x="45" y="157"/>
                    <a:pt x="57" y="157"/>
                  </a:cubicBezTo>
                  <a:lnTo>
                    <a:pt x="109" y="157"/>
                  </a:lnTo>
                  <a:lnTo>
                    <a:pt x="109" y="155"/>
                  </a:lnTo>
                  <a:close/>
                  <a:moveTo>
                    <a:pt x="33" y="187"/>
                  </a:moveTo>
                  <a:cubicBezTo>
                    <a:pt x="29" y="193"/>
                    <a:pt x="27" y="198"/>
                    <a:pt x="27" y="205"/>
                  </a:cubicBezTo>
                  <a:cubicBezTo>
                    <a:pt x="27" y="219"/>
                    <a:pt x="43" y="239"/>
                    <a:pt x="74" y="239"/>
                  </a:cubicBezTo>
                  <a:cubicBezTo>
                    <a:pt x="108" y="239"/>
                    <a:pt x="132" y="220"/>
                    <a:pt x="132" y="205"/>
                  </a:cubicBezTo>
                  <a:cubicBezTo>
                    <a:pt x="132" y="192"/>
                    <a:pt x="115" y="187"/>
                    <a:pt x="100" y="187"/>
                  </a:cubicBezTo>
                  <a:lnTo>
                    <a:pt x="33" y="187"/>
                  </a:lnTo>
                  <a:close/>
                  <a:moveTo>
                    <a:pt x="73" y="123"/>
                  </a:moveTo>
                  <a:cubicBezTo>
                    <a:pt x="94" y="123"/>
                    <a:pt x="102" y="104"/>
                    <a:pt x="102" y="82"/>
                  </a:cubicBezTo>
                  <a:cubicBezTo>
                    <a:pt x="102" y="59"/>
                    <a:pt x="94" y="39"/>
                    <a:pt x="73" y="39"/>
                  </a:cubicBezTo>
                  <a:cubicBezTo>
                    <a:pt x="48" y="39"/>
                    <a:pt x="44" y="65"/>
                    <a:pt x="44" y="82"/>
                  </a:cubicBezTo>
                  <a:cubicBezTo>
                    <a:pt x="44" y="107"/>
                    <a:pt x="50" y="123"/>
                    <a:pt x="73" y="12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38">
              <a:extLst>
                <a:ext uri="{FF2B5EF4-FFF2-40B4-BE49-F238E27FC236}">
                  <a16:creationId xmlns:a16="http://schemas.microsoft.com/office/drawing/2014/main" id="{662FF290-06D8-41F1-BA72-E17986B97A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01238" y="-728663"/>
              <a:ext cx="66675" cy="76200"/>
            </a:xfrm>
            <a:custGeom>
              <a:avLst/>
              <a:gdLst>
                <a:gd name="T0" fmla="*/ 133 w 137"/>
                <a:gd name="T1" fmla="*/ 150 h 158"/>
                <a:gd name="T2" fmla="*/ 85 w 137"/>
                <a:gd name="T3" fmla="*/ 158 h 158"/>
                <a:gd name="T4" fmla="*/ 0 w 137"/>
                <a:gd name="T5" fmla="*/ 73 h 158"/>
                <a:gd name="T6" fmla="*/ 73 w 137"/>
                <a:gd name="T7" fmla="*/ 0 h 158"/>
                <a:gd name="T8" fmla="*/ 137 w 137"/>
                <a:gd name="T9" fmla="*/ 62 h 158"/>
                <a:gd name="T10" fmla="*/ 38 w 137"/>
                <a:gd name="T11" fmla="*/ 62 h 158"/>
                <a:gd name="T12" fmla="*/ 102 w 137"/>
                <a:gd name="T13" fmla="*/ 143 h 158"/>
                <a:gd name="T14" fmla="*/ 134 w 137"/>
                <a:gd name="T15" fmla="*/ 138 h 158"/>
                <a:gd name="T16" fmla="*/ 134 w 137"/>
                <a:gd name="T17" fmla="*/ 150 h 158"/>
                <a:gd name="T18" fmla="*/ 133 w 137"/>
                <a:gd name="T19" fmla="*/ 150 h 158"/>
                <a:gd name="T20" fmla="*/ 102 w 137"/>
                <a:gd name="T21" fmla="*/ 50 h 158"/>
                <a:gd name="T22" fmla="*/ 72 w 137"/>
                <a:gd name="T23" fmla="*/ 12 h 158"/>
                <a:gd name="T24" fmla="*/ 38 w 137"/>
                <a:gd name="T25" fmla="*/ 50 h 158"/>
                <a:gd name="T26" fmla="*/ 102 w 137"/>
                <a:gd name="T27" fmla="*/ 5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7" h="158">
                  <a:moveTo>
                    <a:pt x="133" y="150"/>
                  </a:moveTo>
                  <a:cubicBezTo>
                    <a:pt x="127" y="152"/>
                    <a:pt x="108" y="158"/>
                    <a:pt x="85" y="158"/>
                  </a:cubicBezTo>
                  <a:cubicBezTo>
                    <a:pt x="32" y="158"/>
                    <a:pt x="0" y="128"/>
                    <a:pt x="0" y="73"/>
                  </a:cubicBezTo>
                  <a:cubicBezTo>
                    <a:pt x="0" y="23"/>
                    <a:pt x="27" y="0"/>
                    <a:pt x="73" y="0"/>
                  </a:cubicBezTo>
                  <a:cubicBezTo>
                    <a:pt x="128" y="0"/>
                    <a:pt x="137" y="35"/>
                    <a:pt x="137" y="62"/>
                  </a:cubicBezTo>
                  <a:lnTo>
                    <a:pt x="38" y="62"/>
                  </a:lnTo>
                  <a:cubicBezTo>
                    <a:pt x="38" y="97"/>
                    <a:pt x="52" y="143"/>
                    <a:pt x="102" y="143"/>
                  </a:cubicBezTo>
                  <a:cubicBezTo>
                    <a:pt x="115" y="143"/>
                    <a:pt x="127" y="140"/>
                    <a:pt x="134" y="138"/>
                  </a:cubicBezTo>
                  <a:lnTo>
                    <a:pt x="134" y="150"/>
                  </a:lnTo>
                  <a:lnTo>
                    <a:pt x="133" y="150"/>
                  </a:lnTo>
                  <a:close/>
                  <a:moveTo>
                    <a:pt x="102" y="50"/>
                  </a:moveTo>
                  <a:cubicBezTo>
                    <a:pt x="102" y="28"/>
                    <a:pt x="95" y="12"/>
                    <a:pt x="72" y="12"/>
                  </a:cubicBezTo>
                  <a:cubicBezTo>
                    <a:pt x="45" y="12"/>
                    <a:pt x="38" y="37"/>
                    <a:pt x="38" y="50"/>
                  </a:cubicBezTo>
                  <a:lnTo>
                    <a:pt x="102" y="5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39">
              <a:extLst>
                <a:ext uri="{FF2B5EF4-FFF2-40B4-BE49-F238E27FC236}">
                  <a16:creationId xmlns:a16="http://schemas.microsoft.com/office/drawing/2014/main" id="{90DFBBFE-8B53-4508-87EB-B1E668D857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0138" y="-728663"/>
              <a:ext cx="63500" cy="76200"/>
            </a:xfrm>
            <a:custGeom>
              <a:avLst/>
              <a:gdLst>
                <a:gd name="T0" fmla="*/ 0 w 129"/>
                <a:gd name="T1" fmla="*/ 148 h 156"/>
                <a:gd name="T2" fmla="*/ 27 w 129"/>
                <a:gd name="T3" fmla="*/ 120 h 156"/>
                <a:gd name="T4" fmla="*/ 27 w 129"/>
                <a:gd name="T5" fmla="*/ 42 h 156"/>
                <a:gd name="T6" fmla="*/ 0 w 129"/>
                <a:gd name="T7" fmla="*/ 16 h 156"/>
                <a:gd name="T8" fmla="*/ 0 w 129"/>
                <a:gd name="T9" fmla="*/ 8 h 156"/>
                <a:gd name="T10" fmla="*/ 62 w 129"/>
                <a:gd name="T11" fmla="*/ 1 h 156"/>
                <a:gd name="T12" fmla="*/ 62 w 129"/>
                <a:gd name="T13" fmla="*/ 38 h 156"/>
                <a:gd name="T14" fmla="*/ 63 w 129"/>
                <a:gd name="T15" fmla="*/ 38 h 156"/>
                <a:gd name="T16" fmla="*/ 110 w 129"/>
                <a:gd name="T17" fmla="*/ 0 h 156"/>
                <a:gd name="T18" fmla="*/ 129 w 129"/>
                <a:gd name="T19" fmla="*/ 17 h 156"/>
                <a:gd name="T20" fmla="*/ 110 w 129"/>
                <a:gd name="T21" fmla="*/ 36 h 156"/>
                <a:gd name="T22" fmla="*/ 89 w 129"/>
                <a:gd name="T23" fmla="*/ 28 h 156"/>
                <a:gd name="T24" fmla="*/ 63 w 129"/>
                <a:gd name="T25" fmla="*/ 82 h 156"/>
                <a:gd name="T26" fmla="*/ 63 w 129"/>
                <a:gd name="T27" fmla="*/ 120 h 156"/>
                <a:gd name="T28" fmla="*/ 89 w 129"/>
                <a:gd name="T29" fmla="*/ 148 h 156"/>
                <a:gd name="T30" fmla="*/ 89 w 129"/>
                <a:gd name="T31" fmla="*/ 156 h 156"/>
                <a:gd name="T32" fmla="*/ 2 w 129"/>
                <a:gd name="T33" fmla="*/ 156 h 156"/>
                <a:gd name="T34" fmla="*/ 2 w 129"/>
                <a:gd name="T35" fmla="*/ 148 h 156"/>
                <a:gd name="T36" fmla="*/ 0 w 129"/>
                <a:gd name="T37" fmla="*/ 14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56">
                  <a:moveTo>
                    <a:pt x="0" y="148"/>
                  </a:moveTo>
                  <a:cubicBezTo>
                    <a:pt x="20" y="148"/>
                    <a:pt x="27" y="142"/>
                    <a:pt x="27" y="120"/>
                  </a:cubicBezTo>
                  <a:lnTo>
                    <a:pt x="27" y="42"/>
                  </a:lnTo>
                  <a:cubicBezTo>
                    <a:pt x="27" y="18"/>
                    <a:pt x="14" y="16"/>
                    <a:pt x="0" y="16"/>
                  </a:cubicBezTo>
                  <a:lnTo>
                    <a:pt x="0" y="8"/>
                  </a:lnTo>
                  <a:lnTo>
                    <a:pt x="62" y="1"/>
                  </a:lnTo>
                  <a:lnTo>
                    <a:pt x="62" y="38"/>
                  </a:lnTo>
                  <a:lnTo>
                    <a:pt x="63" y="38"/>
                  </a:lnTo>
                  <a:cubicBezTo>
                    <a:pt x="69" y="23"/>
                    <a:pt x="82" y="0"/>
                    <a:pt x="110" y="0"/>
                  </a:cubicBezTo>
                  <a:cubicBezTo>
                    <a:pt x="118" y="0"/>
                    <a:pt x="129" y="6"/>
                    <a:pt x="129" y="17"/>
                  </a:cubicBezTo>
                  <a:cubicBezTo>
                    <a:pt x="129" y="28"/>
                    <a:pt x="120" y="36"/>
                    <a:pt x="110" y="36"/>
                  </a:cubicBezTo>
                  <a:cubicBezTo>
                    <a:pt x="98" y="36"/>
                    <a:pt x="100" y="28"/>
                    <a:pt x="89" y="28"/>
                  </a:cubicBezTo>
                  <a:cubicBezTo>
                    <a:pt x="78" y="28"/>
                    <a:pt x="63" y="48"/>
                    <a:pt x="63" y="82"/>
                  </a:cubicBezTo>
                  <a:lnTo>
                    <a:pt x="63" y="120"/>
                  </a:lnTo>
                  <a:cubicBezTo>
                    <a:pt x="63" y="142"/>
                    <a:pt x="69" y="148"/>
                    <a:pt x="89" y="148"/>
                  </a:cubicBezTo>
                  <a:lnTo>
                    <a:pt x="89" y="156"/>
                  </a:lnTo>
                  <a:lnTo>
                    <a:pt x="2" y="156"/>
                  </a:lnTo>
                  <a:lnTo>
                    <a:pt x="2" y="148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40">
              <a:extLst>
                <a:ext uri="{FF2B5EF4-FFF2-40B4-BE49-F238E27FC236}">
                  <a16:creationId xmlns:a16="http://schemas.microsoft.com/office/drawing/2014/main" id="{3F7429D0-348D-4DAC-A177-9518F4B81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72688" y="-730250"/>
              <a:ext cx="55563" cy="77788"/>
            </a:xfrm>
            <a:custGeom>
              <a:avLst/>
              <a:gdLst>
                <a:gd name="T0" fmla="*/ 95 w 114"/>
                <a:gd name="T1" fmla="*/ 47 h 159"/>
                <a:gd name="T2" fmla="*/ 60 w 114"/>
                <a:gd name="T3" fmla="*/ 13 h 159"/>
                <a:gd name="T4" fmla="*/ 34 w 114"/>
                <a:gd name="T5" fmla="*/ 34 h 159"/>
                <a:gd name="T6" fmla="*/ 95 w 114"/>
                <a:gd name="T7" fmla="*/ 79 h 159"/>
                <a:gd name="T8" fmla="*/ 114 w 114"/>
                <a:gd name="T9" fmla="*/ 114 h 159"/>
                <a:gd name="T10" fmla="*/ 51 w 114"/>
                <a:gd name="T11" fmla="*/ 159 h 159"/>
                <a:gd name="T12" fmla="*/ 2 w 114"/>
                <a:gd name="T13" fmla="*/ 153 h 159"/>
                <a:gd name="T14" fmla="*/ 0 w 114"/>
                <a:gd name="T15" fmla="*/ 109 h 159"/>
                <a:gd name="T16" fmla="*/ 10 w 114"/>
                <a:gd name="T17" fmla="*/ 109 h 159"/>
                <a:gd name="T18" fmla="*/ 49 w 114"/>
                <a:gd name="T19" fmla="*/ 148 h 159"/>
                <a:gd name="T20" fmla="*/ 80 w 114"/>
                <a:gd name="T21" fmla="*/ 123 h 159"/>
                <a:gd name="T22" fmla="*/ 25 w 114"/>
                <a:gd name="T23" fmla="*/ 82 h 159"/>
                <a:gd name="T24" fmla="*/ 0 w 114"/>
                <a:gd name="T25" fmla="*/ 43 h 159"/>
                <a:gd name="T26" fmla="*/ 60 w 114"/>
                <a:gd name="T27" fmla="*/ 0 h 159"/>
                <a:gd name="T28" fmla="*/ 100 w 114"/>
                <a:gd name="T29" fmla="*/ 5 h 159"/>
                <a:gd name="T30" fmla="*/ 102 w 114"/>
                <a:gd name="T31" fmla="*/ 44 h 159"/>
                <a:gd name="T32" fmla="*/ 95 w 114"/>
                <a:gd name="T33" fmla="*/ 44 h 159"/>
                <a:gd name="T34" fmla="*/ 95 w 114"/>
                <a:gd name="T35" fmla="*/ 47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4" h="159">
                  <a:moveTo>
                    <a:pt x="95" y="47"/>
                  </a:moveTo>
                  <a:cubicBezTo>
                    <a:pt x="94" y="35"/>
                    <a:pt x="86" y="13"/>
                    <a:pt x="60" y="13"/>
                  </a:cubicBezTo>
                  <a:cubicBezTo>
                    <a:pt x="45" y="13"/>
                    <a:pt x="34" y="23"/>
                    <a:pt x="34" y="34"/>
                  </a:cubicBezTo>
                  <a:cubicBezTo>
                    <a:pt x="34" y="55"/>
                    <a:pt x="74" y="64"/>
                    <a:pt x="95" y="79"/>
                  </a:cubicBezTo>
                  <a:cubicBezTo>
                    <a:pt x="105" y="87"/>
                    <a:pt x="114" y="98"/>
                    <a:pt x="114" y="114"/>
                  </a:cubicBezTo>
                  <a:cubicBezTo>
                    <a:pt x="114" y="142"/>
                    <a:pt x="91" y="159"/>
                    <a:pt x="51" y="159"/>
                  </a:cubicBezTo>
                  <a:cubicBezTo>
                    <a:pt x="30" y="159"/>
                    <a:pt x="11" y="155"/>
                    <a:pt x="2" y="153"/>
                  </a:cubicBezTo>
                  <a:lnTo>
                    <a:pt x="0" y="109"/>
                  </a:lnTo>
                  <a:lnTo>
                    <a:pt x="10" y="109"/>
                  </a:lnTo>
                  <a:cubicBezTo>
                    <a:pt x="10" y="128"/>
                    <a:pt x="24" y="148"/>
                    <a:pt x="49" y="148"/>
                  </a:cubicBezTo>
                  <a:cubicBezTo>
                    <a:pt x="64" y="148"/>
                    <a:pt x="80" y="139"/>
                    <a:pt x="80" y="123"/>
                  </a:cubicBezTo>
                  <a:cubicBezTo>
                    <a:pt x="80" y="102"/>
                    <a:pt x="46" y="95"/>
                    <a:pt x="25" y="82"/>
                  </a:cubicBezTo>
                  <a:cubicBezTo>
                    <a:pt x="7" y="70"/>
                    <a:pt x="0" y="62"/>
                    <a:pt x="0" y="43"/>
                  </a:cubicBezTo>
                  <a:cubicBezTo>
                    <a:pt x="0" y="13"/>
                    <a:pt x="27" y="0"/>
                    <a:pt x="60" y="0"/>
                  </a:cubicBezTo>
                  <a:cubicBezTo>
                    <a:pt x="76" y="0"/>
                    <a:pt x="89" y="3"/>
                    <a:pt x="100" y="5"/>
                  </a:cubicBezTo>
                  <a:lnTo>
                    <a:pt x="102" y="44"/>
                  </a:lnTo>
                  <a:lnTo>
                    <a:pt x="95" y="44"/>
                  </a:lnTo>
                  <a:lnTo>
                    <a:pt x="95" y="47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41">
              <a:extLst>
                <a:ext uri="{FF2B5EF4-FFF2-40B4-BE49-F238E27FC236}">
                  <a16:creationId xmlns:a16="http://schemas.microsoft.com/office/drawing/2014/main" id="{63461ABA-2021-477C-9563-684C8D890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200" y="-796925"/>
              <a:ext cx="38100" cy="36513"/>
            </a:xfrm>
            <a:custGeom>
              <a:avLst/>
              <a:gdLst>
                <a:gd name="T0" fmla="*/ 13 w 76"/>
                <a:gd name="T1" fmla="*/ 0 h 76"/>
                <a:gd name="T2" fmla="*/ 13 w 76"/>
                <a:gd name="T3" fmla="*/ 64 h 76"/>
                <a:gd name="T4" fmla="*/ 62 w 76"/>
                <a:gd name="T5" fmla="*/ 64 h 76"/>
                <a:gd name="T6" fmla="*/ 62 w 76"/>
                <a:gd name="T7" fmla="*/ 0 h 76"/>
                <a:gd name="T8" fmla="*/ 76 w 76"/>
                <a:gd name="T9" fmla="*/ 0 h 76"/>
                <a:gd name="T10" fmla="*/ 76 w 76"/>
                <a:gd name="T11" fmla="*/ 76 h 76"/>
                <a:gd name="T12" fmla="*/ 0 w 76"/>
                <a:gd name="T13" fmla="*/ 76 h 76"/>
                <a:gd name="T14" fmla="*/ 0 w 76"/>
                <a:gd name="T15" fmla="*/ 0 h 76"/>
                <a:gd name="T16" fmla="*/ 13 w 76"/>
                <a:gd name="T17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76">
                  <a:moveTo>
                    <a:pt x="13" y="0"/>
                  </a:moveTo>
                  <a:lnTo>
                    <a:pt x="13" y="64"/>
                  </a:lnTo>
                  <a:lnTo>
                    <a:pt x="62" y="64"/>
                  </a:lnTo>
                  <a:lnTo>
                    <a:pt x="62" y="0"/>
                  </a:lnTo>
                  <a:lnTo>
                    <a:pt x="76" y="0"/>
                  </a:lnTo>
                  <a:lnTo>
                    <a:pt x="76" y="76"/>
                  </a:lnTo>
                  <a:lnTo>
                    <a:pt x="0" y="76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42">
              <a:extLst>
                <a:ext uri="{FF2B5EF4-FFF2-40B4-BE49-F238E27FC236}">
                  <a16:creationId xmlns:a16="http://schemas.microsoft.com/office/drawing/2014/main" id="{26461115-874A-44D7-88D0-6A941FAF5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66288" y="-796925"/>
              <a:ext cx="38100" cy="36513"/>
            </a:xfrm>
            <a:custGeom>
              <a:avLst/>
              <a:gdLst>
                <a:gd name="T0" fmla="*/ 64 w 77"/>
                <a:gd name="T1" fmla="*/ 13 h 76"/>
                <a:gd name="T2" fmla="*/ 14 w 77"/>
                <a:gd name="T3" fmla="*/ 13 h 76"/>
                <a:gd name="T4" fmla="*/ 14 w 77"/>
                <a:gd name="T5" fmla="*/ 76 h 76"/>
                <a:gd name="T6" fmla="*/ 0 w 77"/>
                <a:gd name="T7" fmla="*/ 76 h 76"/>
                <a:gd name="T8" fmla="*/ 0 w 77"/>
                <a:gd name="T9" fmla="*/ 0 h 76"/>
                <a:gd name="T10" fmla="*/ 77 w 77"/>
                <a:gd name="T11" fmla="*/ 0 h 76"/>
                <a:gd name="T12" fmla="*/ 77 w 77"/>
                <a:gd name="T13" fmla="*/ 76 h 76"/>
                <a:gd name="T14" fmla="*/ 64 w 77"/>
                <a:gd name="T15" fmla="*/ 76 h 76"/>
                <a:gd name="T16" fmla="*/ 64 w 77"/>
                <a:gd name="T17" fmla="*/ 1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76">
                  <a:moveTo>
                    <a:pt x="64" y="13"/>
                  </a:moveTo>
                  <a:lnTo>
                    <a:pt x="14" y="13"/>
                  </a:lnTo>
                  <a:lnTo>
                    <a:pt x="14" y="76"/>
                  </a:lnTo>
                  <a:lnTo>
                    <a:pt x="0" y="76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7" y="76"/>
                  </a:lnTo>
                  <a:lnTo>
                    <a:pt x="64" y="76"/>
                  </a:lnTo>
                  <a:lnTo>
                    <a:pt x="64" y="13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343">
              <a:extLst>
                <a:ext uri="{FF2B5EF4-FFF2-40B4-BE49-F238E27FC236}">
                  <a16:creationId xmlns:a16="http://schemas.microsoft.com/office/drawing/2014/main" id="{BA9935C1-7F61-4B07-B6B5-04DACAF94D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32963" y="-808038"/>
              <a:ext cx="6350" cy="47625"/>
            </a:xfrm>
            <a:custGeom>
              <a:avLst/>
              <a:gdLst>
                <a:gd name="T0" fmla="*/ 14 w 14"/>
                <a:gd name="T1" fmla="*/ 11 h 98"/>
                <a:gd name="T2" fmla="*/ 0 w 14"/>
                <a:gd name="T3" fmla="*/ 11 h 98"/>
                <a:gd name="T4" fmla="*/ 0 w 14"/>
                <a:gd name="T5" fmla="*/ 0 h 98"/>
                <a:gd name="T6" fmla="*/ 14 w 14"/>
                <a:gd name="T7" fmla="*/ 0 h 98"/>
                <a:gd name="T8" fmla="*/ 14 w 14"/>
                <a:gd name="T9" fmla="*/ 11 h 98"/>
                <a:gd name="T10" fmla="*/ 14 w 14"/>
                <a:gd name="T11" fmla="*/ 98 h 98"/>
                <a:gd name="T12" fmla="*/ 0 w 14"/>
                <a:gd name="T13" fmla="*/ 98 h 98"/>
                <a:gd name="T14" fmla="*/ 0 w 14"/>
                <a:gd name="T15" fmla="*/ 22 h 98"/>
                <a:gd name="T16" fmla="*/ 14 w 14"/>
                <a:gd name="T17" fmla="*/ 22 h 98"/>
                <a:gd name="T18" fmla="*/ 14 w 14"/>
                <a:gd name="T1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98">
                  <a:moveTo>
                    <a:pt x="14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1"/>
                  </a:lnTo>
                  <a:close/>
                  <a:moveTo>
                    <a:pt x="14" y="98"/>
                  </a:moveTo>
                  <a:lnTo>
                    <a:pt x="0" y="98"/>
                  </a:lnTo>
                  <a:lnTo>
                    <a:pt x="0" y="22"/>
                  </a:lnTo>
                  <a:lnTo>
                    <a:pt x="14" y="22"/>
                  </a:lnTo>
                  <a:lnTo>
                    <a:pt x="14" y="98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344">
              <a:extLst>
                <a:ext uri="{FF2B5EF4-FFF2-40B4-BE49-F238E27FC236}">
                  <a16:creationId xmlns:a16="http://schemas.microsoft.com/office/drawing/2014/main" id="{F7D01E74-9F5E-41B1-9505-71AD771A8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3125" y="-796925"/>
              <a:ext cx="38100" cy="36513"/>
            </a:xfrm>
            <a:custGeom>
              <a:avLst/>
              <a:gdLst>
                <a:gd name="T0" fmla="*/ 55 w 76"/>
                <a:gd name="T1" fmla="*/ 76 h 76"/>
                <a:gd name="T2" fmla="*/ 20 w 76"/>
                <a:gd name="T3" fmla="*/ 76 h 76"/>
                <a:gd name="T4" fmla="*/ 0 w 76"/>
                <a:gd name="T5" fmla="*/ 0 h 76"/>
                <a:gd name="T6" fmla="*/ 14 w 76"/>
                <a:gd name="T7" fmla="*/ 0 h 76"/>
                <a:gd name="T8" fmla="*/ 32 w 76"/>
                <a:gd name="T9" fmla="*/ 64 h 76"/>
                <a:gd name="T10" fmla="*/ 45 w 76"/>
                <a:gd name="T11" fmla="*/ 64 h 76"/>
                <a:gd name="T12" fmla="*/ 62 w 76"/>
                <a:gd name="T13" fmla="*/ 0 h 76"/>
                <a:gd name="T14" fmla="*/ 76 w 76"/>
                <a:gd name="T15" fmla="*/ 0 h 76"/>
                <a:gd name="T16" fmla="*/ 55 w 76"/>
                <a:gd name="T1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76">
                  <a:moveTo>
                    <a:pt x="55" y="76"/>
                  </a:moveTo>
                  <a:lnTo>
                    <a:pt x="20" y="76"/>
                  </a:lnTo>
                  <a:lnTo>
                    <a:pt x="0" y="0"/>
                  </a:lnTo>
                  <a:lnTo>
                    <a:pt x="14" y="0"/>
                  </a:lnTo>
                  <a:lnTo>
                    <a:pt x="32" y="64"/>
                  </a:lnTo>
                  <a:lnTo>
                    <a:pt x="45" y="64"/>
                  </a:lnTo>
                  <a:cubicBezTo>
                    <a:pt x="45" y="60"/>
                    <a:pt x="62" y="0"/>
                    <a:pt x="62" y="0"/>
                  </a:cubicBezTo>
                  <a:lnTo>
                    <a:pt x="76" y="0"/>
                  </a:lnTo>
                  <a:lnTo>
                    <a:pt x="55" y="7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345">
              <a:extLst>
                <a:ext uri="{FF2B5EF4-FFF2-40B4-BE49-F238E27FC236}">
                  <a16:creationId xmlns:a16="http://schemas.microsoft.com/office/drawing/2014/main" id="{2A5CE9EF-7E27-4D70-82EE-F27F8FC4A6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25038" y="-796925"/>
              <a:ext cx="38100" cy="36513"/>
            </a:xfrm>
            <a:custGeom>
              <a:avLst/>
              <a:gdLst>
                <a:gd name="T0" fmla="*/ 0 w 76"/>
                <a:gd name="T1" fmla="*/ 76 h 76"/>
                <a:gd name="T2" fmla="*/ 0 w 76"/>
                <a:gd name="T3" fmla="*/ 0 h 76"/>
                <a:gd name="T4" fmla="*/ 76 w 76"/>
                <a:gd name="T5" fmla="*/ 0 h 76"/>
                <a:gd name="T6" fmla="*/ 76 w 76"/>
                <a:gd name="T7" fmla="*/ 45 h 76"/>
                <a:gd name="T8" fmla="*/ 14 w 76"/>
                <a:gd name="T9" fmla="*/ 45 h 76"/>
                <a:gd name="T10" fmla="*/ 14 w 76"/>
                <a:gd name="T11" fmla="*/ 64 h 76"/>
                <a:gd name="T12" fmla="*/ 63 w 76"/>
                <a:gd name="T13" fmla="*/ 64 h 76"/>
                <a:gd name="T14" fmla="*/ 63 w 76"/>
                <a:gd name="T15" fmla="*/ 76 h 76"/>
                <a:gd name="T16" fmla="*/ 0 w 76"/>
                <a:gd name="T17" fmla="*/ 76 h 76"/>
                <a:gd name="T18" fmla="*/ 14 w 76"/>
                <a:gd name="T19" fmla="*/ 33 h 76"/>
                <a:gd name="T20" fmla="*/ 63 w 76"/>
                <a:gd name="T21" fmla="*/ 33 h 76"/>
                <a:gd name="T22" fmla="*/ 63 w 76"/>
                <a:gd name="T23" fmla="*/ 14 h 76"/>
                <a:gd name="T24" fmla="*/ 14 w 76"/>
                <a:gd name="T25" fmla="*/ 14 h 76"/>
                <a:gd name="T26" fmla="*/ 14 w 76"/>
                <a:gd name="T27" fmla="*/ 3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" h="76">
                  <a:moveTo>
                    <a:pt x="0" y="76"/>
                  </a:moveTo>
                  <a:lnTo>
                    <a:pt x="0" y="0"/>
                  </a:lnTo>
                  <a:lnTo>
                    <a:pt x="76" y="0"/>
                  </a:lnTo>
                  <a:lnTo>
                    <a:pt x="76" y="45"/>
                  </a:lnTo>
                  <a:lnTo>
                    <a:pt x="14" y="45"/>
                  </a:lnTo>
                  <a:lnTo>
                    <a:pt x="14" y="64"/>
                  </a:lnTo>
                  <a:lnTo>
                    <a:pt x="63" y="64"/>
                  </a:lnTo>
                  <a:lnTo>
                    <a:pt x="63" y="76"/>
                  </a:lnTo>
                  <a:lnTo>
                    <a:pt x="0" y="76"/>
                  </a:lnTo>
                  <a:close/>
                  <a:moveTo>
                    <a:pt x="14" y="33"/>
                  </a:moveTo>
                  <a:lnTo>
                    <a:pt x="63" y="33"/>
                  </a:lnTo>
                  <a:lnTo>
                    <a:pt x="63" y="14"/>
                  </a:lnTo>
                  <a:lnTo>
                    <a:pt x="14" y="14"/>
                  </a:lnTo>
                  <a:lnTo>
                    <a:pt x="14" y="33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346">
              <a:extLst>
                <a:ext uri="{FF2B5EF4-FFF2-40B4-BE49-F238E27FC236}">
                  <a16:creationId xmlns:a16="http://schemas.microsoft.com/office/drawing/2014/main" id="{1AC37F7C-A174-4721-BE11-FBC8D90FF71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6950" y="-796925"/>
              <a:ext cx="23813" cy="36513"/>
            </a:xfrm>
            <a:custGeom>
              <a:avLst/>
              <a:gdLst>
                <a:gd name="T0" fmla="*/ 0 w 49"/>
                <a:gd name="T1" fmla="*/ 76 h 76"/>
                <a:gd name="T2" fmla="*/ 0 w 49"/>
                <a:gd name="T3" fmla="*/ 0 h 76"/>
                <a:gd name="T4" fmla="*/ 49 w 49"/>
                <a:gd name="T5" fmla="*/ 0 h 76"/>
                <a:gd name="T6" fmla="*/ 49 w 49"/>
                <a:gd name="T7" fmla="*/ 13 h 76"/>
                <a:gd name="T8" fmla="*/ 14 w 49"/>
                <a:gd name="T9" fmla="*/ 13 h 76"/>
                <a:gd name="T10" fmla="*/ 14 w 49"/>
                <a:gd name="T11" fmla="*/ 76 h 76"/>
                <a:gd name="T12" fmla="*/ 0 w 49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76">
                  <a:moveTo>
                    <a:pt x="0" y="76"/>
                  </a:moveTo>
                  <a:lnTo>
                    <a:pt x="0" y="0"/>
                  </a:lnTo>
                  <a:lnTo>
                    <a:pt x="49" y="0"/>
                  </a:lnTo>
                  <a:lnTo>
                    <a:pt x="49" y="13"/>
                  </a:lnTo>
                  <a:lnTo>
                    <a:pt x="14" y="13"/>
                  </a:lnTo>
                  <a:lnTo>
                    <a:pt x="14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347">
              <a:extLst>
                <a:ext uri="{FF2B5EF4-FFF2-40B4-BE49-F238E27FC236}">
                  <a16:creationId xmlns:a16="http://schemas.microsoft.com/office/drawing/2014/main" id="{EEC157B2-9730-4F0F-BC86-B0D33B2772C5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4575" y="-796925"/>
              <a:ext cx="38100" cy="36513"/>
            </a:xfrm>
            <a:custGeom>
              <a:avLst/>
              <a:gdLst>
                <a:gd name="T0" fmla="*/ 62 w 76"/>
                <a:gd name="T1" fmla="*/ 45 h 76"/>
                <a:gd name="T2" fmla="*/ 31 w 76"/>
                <a:gd name="T3" fmla="*/ 45 h 76"/>
                <a:gd name="T4" fmla="*/ 0 w 76"/>
                <a:gd name="T5" fmla="*/ 45 h 76"/>
                <a:gd name="T6" fmla="*/ 0 w 76"/>
                <a:gd name="T7" fmla="*/ 0 h 76"/>
                <a:gd name="T8" fmla="*/ 64 w 76"/>
                <a:gd name="T9" fmla="*/ 0 h 76"/>
                <a:gd name="T10" fmla="*/ 64 w 76"/>
                <a:gd name="T11" fmla="*/ 13 h 76"/>
                <a:gd name="T12" fmla="*/ 14 w 76"/>
                <a:gd name="T13" fmla="*/ 13 h 76"/>
                <a:gd name="T14" fmla="*/ 14 w 76"/>
                <a:gd name="T15" fmla="*/ 33 h 76"/>
                <a:gd name="T16" fmla="*/ 76 w 76"/>
                <a:gd name="T17" fmla="*/ 33 h 76"/>
                <a:gd name="T18" fmla="*/ 76 w 76"/>
                <a:gd name="T19" fmla="*/ 76 h 76"/>
                <a:gd name="T20" fmla="*/ 0 w 76"/>
                <a:gd name="T21" fmla="*/ 76 h 76"/>
                <a:gd name="T22" fmla="*/ 0 w 76"/>
                <a:gd name="T23" fmla="*/ 64 h 76"/>
                <a:gd name="T24" fmla="*/ 62 w 76"/>
                <a:gd name="T25" fmla="*/ 64 h 76"/>
                <a:gd name="T26" fmla="*/ 62 w 76"/>
                <a:gd name="T27" fmla="*/ 4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" h="76">
                  <a:moveTo>
                    <a:pt x="62" y="45"/>
                  </a:moveTo>
                  <a:lnTo>
                    <a:pt x="31" y="45"/>
                  </a:lnTo>
                  <a:lnTo>
                    <a:pt x="0" y="45"/>
                  </a:lnTo>
                  <a:lnTo>
                    <a:pt x="0" y="0"/>
                  </a:lnTo>
                  <a:lnTo>
                    <a:pt x="64" y="0"/>
                  </a:lnTo>
                  <a:lnTo>
                    <a:pt x="64" y="13"/>
                  </a:lnTo>
                  <a:lnTo>
                    <a:pt x="14" y="13"/>
                  </a:lnTo>
                  <a:lnTo>
                    <a:pt x="14" y="33"/>
                  </a:lnTo>
                  <a:lnTo>
                    <a:pt x="76" y="33"/>
                  </a:lnTo>
                  <a:lnTo>
                    <a:pt x="76" y="7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62" y="64"/>
                  </a:lnTo>
                  <a:lnTo>
                    <a:pt x="62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348">
              <a:extLst>
                <a:ext uri="{FF2B5EF4-FFF2-40B4-BE49-F238E27FC236}">
                  <a16:creationId xmlns:a16="http://schemas.microsoft.com/office/drawing/2014/main" id="{5AE83216-781E-484A-8BE2-5F1B0C433B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01250" y="-808038"/>
              <a:ext cx="6350" cy="47625"/>
            </a:xfrm>
            <a:custGeom>
              <a:avLst/>
              <a:gdLst>
                <a:gd name="T0" fmla="*/ 13 w 13"/>
                <a:gd name="T1" fmla="*/ 11 h 98"/>
                <a:gd name="T2" fmla="*/ 0 w 13"/>
                <a:gd name="T3" fmla="*/ 11 h 98"/>
                <a:gd name="T4" fmla="*/ 0 w 13"/>
                <a:gd name="T5" fmla="*/ 0 h 98"/>
                <a:gd name="T6" fmla="*/ 13 w 13"/>
                <a:gd name="T7" fmla="*/ 0 h 98"/>
                <a:gd name="T8" fmla="*/ 13 w 13"/>
                <a:gd name="T9" fmla="*/ 11 h 98"/>
                <a:gd name="T10" fmla="*/ 13 w 13"/>
                <a:gd name="T11" fmla="*/ 98 h 98"/>
                <a:gd name="T12" fmla="*/ 0 w 13"/>
                <a:gd name="T13" fmla="*/ 98 h 98"/>
                <a:gd name="T14" fmla="*/ 0 w 13"/>
                <a:gd name="T15" fmla="*/ 22 h 98"/>
                <a:gd name="T16" fmla="*/ 13 w 13"/>
                <a:gd name="T17" fmla="*/ 22 h 98"/>
                <a:gd name="T18" fmla="*/ 13 w 13"/>
                <a:gd name="T1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8">
                  <a:moveTo>
                    <a:pt x="13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11"/>
                  </a:lnTo>
                  <a:close/>
                  <a:moveTo>
                    <a:pt x="13" y="98"/>
                  </a:moveTo>
                  <a:lnTo>
                    <a:pt x="0" y="98"/>
                  </a:lnTo>
                  <a:lnTo>
                    <a:pt x="0" y="22"/>
                  </a:lnTo>
                  <a:lnTo>
                    <a:pt x="13" y="22"/>
                  </a:lnTo>
                  <a:lnTo>
                    <a:pt x="13" y="98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349">
              <a:extLst>
                <a:ext uri="{FF2B5EF4-FFF2-40B4-BE49-F238E27FC236}">
                  <a16:creationId xmlns:a16="http://schemas.microsoft.com/office/drawing/2014/main" id="{41FCBC8D-6636-4A3C-B958-9BCCEFAD8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36175" y="-806450"/>
              <a:ext cx="23813" cy="46038"/>
            </a:xfrm>
            <a:custGeom>
              <a:avLst/>
              <a:gdLst>
                <a:gd name="T0" fmla="*/ 50 w 50"/>
                <a:gd name="T1" fmla="*/ 85 h 97"/>
                <a:gd name="T2" fmla="*/ 50 w 50"/>
                <a:gd name="T3" fmla="*/ 97 h 97"/>
                <a:gd name="T4" fmla="*/ 0 w 50"/>
                <a:gd name="T5" fmla="*/ 97 h 97"/>
                <a:gd name="T6" fmla="*/ 0 w 50"/>
                <a:gd name="T7" fmla="*/ 49 h 97"/>
                <a:gd name="T8" fmla="*/ 0 w 50"/>
                <a:gd name="T9" fmla="*/ 0 h 97"/>
                <a:gd name="T10" fmla="*/ 14 w 50"/>
                <a:gd name="T11" fmla="*/ 0 h 97"/>
                <a:gd name="T12" fmla="*/ 14 w 50"/>
                <a:gd name="T13" fmla="*/ 21 h 97"/>
                <a:gd name="T14" fmla="*/ 39 w 50"/>
                <a:gd name="T15" fmla="*/ 21 h 97"/>
                <a:gd name="T16" fmla="*/ 39 w 50"/>
                <a:gd name="T17" fmla="*/ 34 h 97"/>
                <a:gd name="T18" fmla="*/ 14 w 50"/>
                <a:gd name="T19" fmla="*/ 34 h 97"/>
                <a:gd name="T20" fmla="*/ 14 w 50"/>
                <a:gd name="T21" fmla="*/ 85 h 97"/>
                <a:gd name="T22" fmla="*/ 50 w 50"/>
                <a:gd name="T23" fmla="*/ 8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97">
                  <a:moveTo>
                    <a:pt x="50" y="85"/>
                  </a:moveTo>
                  <a:lnTo>
                    <a:pt x="50" y="97"/>
                  </a:lnTo>
                  <a:lnTo>
                    <a:pt x="0" y="97"/>
                  </a:lnTo>
                  <a:lnTo>
                    <a:pt x="0" y="49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1"/>
                  </a:lnTo>
                  <a:lnTo>
                    <a:pt x="39" y="21"/>
                  </a:lnTo>
                  <a:lnTo>
                    <a:pt x="39" y="34"/>
                  </a:lnTo>
                  <a:lnTo>
                    <a:pt x="14" y="34"/>
                  </a:lnTo>
                  <a:lnTo>
                    <a:pt x="14" y="85"/>
                  </a:lnTo>
                  <a:lnTo>
                    <a:pt x="50" y="8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350">
              <a:extLst>
                <a:ext uri="{FF2B5EF4-FFF2-40B4-BE49-F238E27FC236}">
                  <a16:creationId xmlns:a16="http://schemas.microsoft.com/office/drawing/2014/main" id="{199027C0-09DD-4227-9160-CD2283B7B5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88563" y="-808038"/>
              <a:ext cx="38100" cy="47625"/>
            </a:xfrm>
            <a:custGeom>
              <a:avLst/>
              <a:gdLst>
                <a:gd name="T0" fmla="*/ 76 w 76"/>
                <a:gd name="T1" fmla="*/ 67 h 98"/>
                <a:gd name="T2" fmla="*/ 76 w 76"/>
                <a:gd name="T3" fmla="*/ 22 h 98"/>
                <a:gd name="T4" fmla="*/ 44 w 76"/>
                <a:gd name="T5" fmla="*/ 22 h 98"/>
                <a:gd name="T6" fmla="*/ 59 w 76"/>
                <a:gd name="T7" fmla="*/ 0 h 98"/>
                <a:gd name="T8" fmla="*/ 45 w 76"/>
                <a:gd name="T9" fmla="*/ 0 h 98"/>
                <a:gd name="T10" fmla="*/ 27 w 76"/>
                <a:gd name="T11" fmla="*/ 22 h 98"/>
                <a:gd name="T12" fmla="*/ 0 w 76"/>
                <a:gd name="T13" fmla="*/ 22 h 98"/>
                <a:gd name="T14" fmla="*/ 0 w 76"/>
                <a:gd name="T15" fmla="*/ 98 h 98"/>
                <a:gd name="T16" fmla="*/ 62 w 76"/>
                <a:gd name="T17" fmla="*/ 98 h 98"/>
                <a:gd name="T18" fmla="*/ 62 w 76"/>
                <a:gd name="T19" fmla="*/ 86 h 98"/>
                <a:gd name="T20" fmla="*/ 14 w 76"/>
                <a:gd name="T21" fmla="*/ 86 h 98"/>
                <a:gd name="T22" fmla="*/ 14 w 76"/>
                <a:gd name="T23" fmla="*/ 67 h 98"/>
                <a:gd name="T24" fmla="*/ 76 w 76"/>
                <a:gd name="T25" fmla="*/ 67 h 98"/>
                <a:gd name="T26" fmla="*/ 14 w 76"/>
                <a:gd name="T27" fmla="*/ 36 h 98"/>
                <a:gd name="T28" fmla="*/ 62 w 76"/>
                <a:gd name="T29" fmla="*/ 36 h 98"/>
                <a:gd name="T30" fmla="*/ 62 w 76"/>
                <a:gd name="T31" fmla="*/ 55 h 98"/>
                <a:gd name="T32" fmla="*/ 14 w 76"/>
                <a:gd name="T33" fmla="*/ 55 h 98"/>
                <a:gd name="T34" fmla="*/ 14 w 76"/>
                <a:gd name="T35" fmla="*/ 3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6" h="98">
                  <a:moveTo>
                    <a:pt x="76" y="67"/>
                  </a:moveTo>
                  <a:lnTo>
                    <a:pt x="76" y="22"/>
                  </a:lnTo>
                  <a:lnTo>
                    <a:pt x="44" y="22"/>
                  </a:lnTo>
                  <a:lnTo>
                    <a:pt x="59" y="0"/>
                  </a:lnTo>
                  <a:lnTo>
                    <a:pt x="45" y="0"/>
                  </a:lnTo>
                  <a:cubicBezTo>
                    <a:pt x="45" y="0"/>
                    <a:pt x="32" y="15"/>
                    <a:pt x="27" y="22"/>
                  </a:cubicBezTo>
                  <a:lnTo>
                    <a:pt x="0" y="22"/>
                  </a:lnTo>
                  <a:lnTo>
                    <a:pt x="0" y="98"/>
                  </a:lnTo>
                  <a:lnTo>
                    <a:pt x="62" y="98"/>
                  </a:lnTo>
                  <a:lnTo>
                    <a:pt x="62" y="86"/>
                  </a:lnTo>
                  <a:lnTo>
                    <a:pt x="14" y="86"/>
                  </a:lnTo>
                  <a:lnTo>
                    <a:pt x="14" y="67"/>
                  </a:lnTo>
                  <a:lnTo>
                    <a:pt x="76" y="67"/>
                  </a:lnTo>
                  <a:close/>
                  <a:moveTo>
                    <a:pt x="14" y="36"/>
                  </a:moveTo>
                  <a:lnTo>
                    <a:pt x="62" y="36"/>
                  </a:lnTo>
                  <a:lnTo>
                    <a:pt x="62" y="55"/>
                  </a:lnTo>
                  <a:lnTo>
                    <a:pt x="14" y="55"/>
                  </a:lnTo>
                  <a:lnTo>
                    <a:pt x="14" y="3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351">
              <a:extLst>
                <a:ext uri="{FF2B5EF4-FFF2-40B4-BE49-F238E27FC236}">
                  <a16:creationId xmlns:a16="http://schemas.microsoft.com/office/drawing/2014/main" id="{A5C0474E-79D4-491A-B0EF-02342377B4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590088" y="-906463"/>
              <a:ext cx="68263" cy="66675"/>
            </a:xfrm>
            <a:custGeom>
              <a:avLst/>
              <a:gdLst>
                <a:gd name="T0" fmla="*/ 139 w 139"/>
                <a:gd name="T1" fmla="*/ 135 h 135"/>
                <a:gd name="T2" fmla="*/ 113 w 139"/>
                <a:gd name="T3" fmla="*/ 135 h 135"/>
                <a:gd name="T4" fmla="*/ 113 w 139"/>
                <a:gd name="T5" fmla="*/ 108 h 135"/>
                <a:gd name="T6" fmla="*/ 28 w 139"/>
                <a:gd name="T7" fmla="*/ 108 h 135"/>
                <a:gd name="T8" fmla="*/ 28 w 139"/>
                <a:gd name="T9" fmla="*/ 135 h 135"/>
                <a:gd name="T10" fmla="*/ 0 w 139"/>
                <a:gd name="T11" fmla="*/ 135 h 135"/>
                <a:gd name="T12" fmla="*/ 0 w 139"/>
                <a:gd name="T13" fmla="*/ 108 h 135"/>
                <a:gd name="T14" fmla="*/ 11 w 139"/>
                <a:gd name="T15" fmla="*/ 108 h 135"/>
                <a:gd name="T16" fmla="*/ 11 w 139"/>
                <a:gd name="T17" fmla="*/ 80 h 135"/>
                <a:gd name="T18" fmla="*/ 23 w 139"/>
                <a:gd name="T19" fmla="*/ 80 h 135"/>
                <a:gd name="T20" fmla="*/ 23 w 139"/>
                <a:gd name="T21" fmla="*/ 54 h 135"/>
                <a:gd name="T22" fmla="*/ 34 w 139"/>
                <a:gd name="T23" fmla="*/ 54 h 135"/>
                <a:gd name="T24" fmla="*/ 34 w 139"/>
                <a:gd name="T25" fmla="*/ 28 h 135"/>
                <a:gd name="T26" fmla="*/ 41 w 139"/>
                <a:gd name="T27" fmla="*/ 28 h 135"/>
                <a:gd name="T28" fmla="*/ 41 w 139"/>
                <a:gd name="T29" fmla="*/ 0 h 135"/>
                <a:gd name="T30" fmla="*/ 95 w 139"/>
                <a:gd name="T31" fmla="*/ 0 h 135"/>
                <a:gd name="T32" fmla="*/ 95 w 139"/>
                <a:gd name="T33" fmla="*/ 28 h 135"/>
                <a:gd name="T34" fmla="*/ 103 w 139"/>
                <a:gd name="T35" fmla="*/ 28 h 135"/>
                <a:gd name="T36" fmla="*/ 103 w 139"/>
                <a:gd name="T37" fmla="*/ 55 h 135"/>
                <a:gd name="T38" fmla="*/ 114 w 139"/>
                <a:gd name="T39" fmla="*/ 55 h 135"/>
                <a:gd name="T40" fmla="*/ 114 w 139"/>
                <a:gd name="T41" fmla="*/ 83 h 135"/>
                <a:gd name="T42" fmla="*/ 125 w 139"/>
                <a:gd name="T43" fmla="*/ 83 h 135"/>
                <a:gd name="T44" fmla="*/ 125 w 139"/>
                <a:gd name="T45" fmla="*/ 110 h 135"/>
                <a:gd name="T46" fmla="*/ 136 w 139"/>
                <a:gd name="T47" fmla="*/ 110 h 135"/>
                <a:gd name="T48" fmla="*/ 136 w 139"/>
                <a:gd name="T49" fmla="*/ 135 h 135"/>
                <a:gd name="T50" fmla="*/ 139 w 139"/>
                <a:gd name="T51" fmla="*/ 135 h 135"/>
                <a:gd name="T52" fmla="*/ 89 w 139"/>
                <a:gd name="T53" fmla="*/ 54 h 135"/>
                <a:gd name="T54" fmla="*/ 78 w 139"/>
                <a:gd name="T55" fmla="*/ 54 h 135"/>
                <a:gd name="T56" fmla="*/ 78 w 139"/>
                <a:gd name="T57" fmla="*/ 28 h 135"/>
                <a:gd name="T58" fmla="*/ 61 w 139"/>
                <a:gd name="T59" fmla="*/ 28 h 135"/>
                <a:gd name="T60" fmla="*/ 61 w 139"/>
                <a:gd name="T61" fmla="*/ 55 h 135"/>
                <a:gd name="T62" fmla="*/ 50 w 139"/>
                <a:gd name="T63" fmla="*/ 55 h 135"/>
                <a:gd name="T64" fmla="*/ 50 w 139"/>
                <a:gd name="T65" fmla="*/ 83 h 135"/>
                <a:gd name="T66" fmla="*/ 89 w 139"/>
                <a:gd name="T67" fmla="*/ 83 h 135"/>
                <a:gd name="T68" fmla="*/ 89 w 139"/>
                <a:gd name="T69" fmla="*/ 54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9" h="135">
                  <a:moveTo>
                    <a:pt x="139" y="135"/>
                  </a:moveTo>
                  <a:lnTo>
                    <a:pt x="113" y="135"/>
                  </a:lnTo>
                  <a:lnTo>
                    <a:pt x="113" y="108"/>
                  </a:lnTo>
                  <a:lnTo>
                    <a:pt x="28" y="108"/>
                  </a:lnTo>
                  <a:lnTo>
                    <a:pt x="28" y="135"/>
                  </a:lnTo>
                  <a:lnTo>
                    <a:pt x="0" y="135"/>
                  </a:lnTo>
                  <a:lnTo>
                    <a:pt x="0" y="108"/>
                  </a:lnTo>
                  <a:lnTo>
                    <a:pt x="11" y="108"/>
                  </a:lnTo>
                  <a:lnTo>
                    <a:pt x="11" y="80"/>
                  </a:lnTo>
                  <a:lnTo>
                    <a:pt x="23" y="80"/>
                  </a:lnTo>
                  <a:lnTo>
                    <a:pt x="23" y="54"/>
                  </a:lnTo>
                  <a:lnTo>
                    <a:pt x="34" y="54"/>
                  </a:lnTo>
                  <a:lnTo>
                    <a:pt x="34" y="28"/>
                  </a:lnTo>
                  <a:lnTo>
                    <a:pt x="41" y="28"/>
                  </a:lnTo>
                  <a:lnTo>
                    <a:pt x="41" y="0"/>
                  </a:lnTo>
                  <a:lnTo>
                    <a:pt x="95" y="0"/>
                  </a:lnTo>
                  <a:lnTo>
                    <a:pt x="95" y="28"/>
                  </a:lnTo>
                  <a:lnTo>
                    <a:pt x="103" y="28"/>
                  </a:lnTo>
                  <a:lnTo>
                    <a:pt x="103" y="55"/>
                  </a:lnTo>
                  <a:lnTo>
                    <a:pt x="114" y="55"/>
                  </a:lnTo>
                  <a:lnTo>
                    <a:pt x="114" y="83"/>
                  </a:lnTo>
                  <a:lnTo>
                    <a:pt x="125" y="83"/>
                  </a:lnTo>
                  <a:lnTo>
                    <a:pt x="125" y="110"/>
                  </a:lnTo>
                  <a:lnTo>
                    <a:pt x="136" y="110"/>
                  </a:lnTo>
                  <a:lnTo>
                    <a:pt x="136" y="135"/>
                  </a:lnTo>
                  <a:lnTo>
                    <a:pt x="139" y="135"/>
                  </a:lnTo>
                  <a:close/>
                  <a:moveTo>
                    <a:pt x="89" y="54"/>
                  </a:moveTo>
                  <a:lnTo>
                    <a:pt x="78" y="54"/>
                  </a:lnTo>
                  <a:lnTo>
                    <a:pt x="78" y="28"/>
                  </a:lnTo>
                  <a:lnTo>
                    <a:pt x="61" y="28"/>
                  </a:lnTo>
                  <a:lnTo>
                    <a:pt x="61" y="55"/>
                  </a:lnTo>
                  <a:lnTo>
                    <a:pt x="50" y="55"/>
                  </a:lnTo>
                  <a:lnTo>
                    <a:pt x="50" y="83"/>
                  </a:lnTo>
                  <a:lnTo>
                    <a:pt x="89" y="83"/>
                  </a:lnTo>
                  <a:lnTo>
                    <a:pt x="89" y="54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352">
              <a:extLst>
                <a:ext uri="{FF2B5EF4-FFF2-40B4-BE49-F238E27FC236}">
                  <a16:creationId xmlns:a16="http://schemas.microsoft.com/office/drawing/2014/main" id="{FC17361C-BD89-4A97-AA92-2D63C0543AC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63113" y="-906463"/>
              <a:ext cx="66675" cy="66675"/>
            </a:xfrm>
            <a:custGeom>
              <a:avLst/>
              <a:gdLst>
                <a:gd name="T0" fmla="*/ 69 w 134"/>
                <a:gd name="T1" fmla="*/ 0 h 137"/>
                <a:gd name="T2" fmla="*/ 131 w 134"/>
                <a:gd name="T3" fmla="*/ 43 h 137"/>
                <a:gd name="T4" fmla="*/ 100 w 134"/>
                <a:gd name="T5" fmla="*/ 43 h 137"/>
                <a:gd name="T6" fmla="*/ 69 w 134"/>
                <a:gd name="T7" fmla="*/ 25 h 137"/>
                <a:gd name="T8" fmla="*/ 28 w 134"/>
                <a:gd name="T9" fmla="*/ 69 h 137"/>
                <a:gd name="T10" fmla="*/ 69 w 134"/>
                <a:gd name="T11" fmla="*/ 113 h 137"/>
                <a:gd name="T12" fmla="*/ 105 w 134"/>
                <a:gd name="T13" fmla="*/ 83 h 137"/>
                <a:gd name="T14" fmla="*/ 60 w 134"/>
                <a:gd name="T15" fmla="*/ 83 h 137"/>
                <a:gd name="T16" fmla="*/ 60 w 134"/>
                <a:gd name="T17" fmla="*/ 62 h 137"/>
                <a:gd name="T18" fmla="*/ 134 w 134"/>
                <a:gd name="T19" fmla="*/ 62 h 137"/>
                <a:gd name="T20" fmla="*/ 134 w 134"/>
                <a:gd name="T21" fmla="*/ 82 h 137"/>
                <a:gd name="T22" fmla="*/ 69 w 134"/>
                <a:gd name="T23" fmla="*/ 137 h 137"/>
                <a:gd name="T24" fmla="*/ 0 w 134"/>
                <a:gd name="T25" fmla="*/ 68 h 137"/>
                <a:gd name="T26" fmla="*/ 69 w 134"/>
                <a:gd name="T2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4" h="137">
                  <a:moveTo>
                    <a:pt x="69" y="0"/>
                  </a:moveTo>
                  <a:cubicBezTo>
                    <a:pt x="98" y="0"/>
                    <a:pt x="121" y="15"/>
                    <a:pt x="131" y="43"/>
                  </a:cubicBezTo>
                  <a:lnTo>
                    <a:pt x="100" y="43"/>
                  </a:lnTo>
                  <a:cubicBezTo>
                    <a:pt x="94" y="30"/>
                    <a:pt x="84" y="25"/>
                    <a:pt x="69" y="25"/>
                  </a:cubicBezTo>
                  <a:cubicBezTo>
                    <a:pt x="45" y="25"/>
                    <a:pt x="28" y="43"/>
                    <a:pt x="28" y="69"/>
                  </a:cubicBezTo>
                  <a:cubicBezTo>
                    <a:pt x="28" y="95"/>
                    <a:pt x="44" y="113"/>
                    <a:pt x="69" y="113"/>
                  </a:cubicBezTo>
                  <a:cubicBezTo>
                    <a:pt x="89" y="113"/>
                    <a:pt x="101" y="100"/>
                    <a:pt x="105" y="83"/>
                  </a:cubicBezTo>
                  <a:lnTo>
                    <a:pt x="60" y="83"/>
                  </a:lnTo>
                  <a:lnTo>
                    <a:pt x="60" y="62"/>
                  </a:lnTo>
                  <a:lnTo>
                    <a:pt x="134" y="62"/>
                  </a:lnTo>
                  <a:lnTo>
                    <a:pt x="134" y="82"/>
                  </a:lnTo>
                  <a:cubicBezTo>
                    <a:pt x="130" y="109"/>
                    <a:pt x="105" y="137"/>
                    <a:pt x="69" y="137"/>
                  </a:cubicBezTo>
                  <a:cubicBezTo>
                    <a:pt x="31" y="137"/>
                    <a:pt x="0" y="108"/>
                    <a:pt x="0" y="68"/>
                  </a:cubicBezTo>
                  <a:cubicBezTo>
                    <a:pt x="1" y="28"/>
                    <a:pt x="31" y="0"/>
                    <a:pt x="69" y="0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353">
              <a:extLst>
                <a:ext uri="{FF2B5EF4-FFF2-40B4-BE49-F238E27FC236}">
                  <a16:creationId xmlns:a16="http://schemas.microsoft.com/office/drawing/2014/main" id="{104D589B-3A5F-4446-99F8-47B4804B1E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39313" y="-925513"/>
              <a:ext cx="14288" cy="85725"/>
            </a:xfrm>
            <a:custGeom>
              <a:avLst/>
              <a:gdLst>
                <a:gd name="T0" fmla="*/ 0 w 30"/>
                <a:gd name="T1" fmla="*/ 15 h 175"/>
                <a:gd name="T2" fmla="*/ 15 w 30"/>
                <a:gd name="T3" fmla="*/ 0 h 175"/>
                <a:gd name="T4" fmla="*/ 30 w 30"/>
                <a:gd name="T5" fmla="*/ 15 h 175"/>
                <a:gd name="T6" fmla="*/ 15 w 30"/>
                <a:gd name="T7" fmla="*/ 30 h 175"/>
                <a:gd name="T8" fmla="*/ 0 w 30"/>
                <a:gd name="T9" fmla="*/ 15 h 175"/>
                <a:gd name="T10" fmla="*/ 29 w 30"/>
                <a:gd name="T11" fmla="*/ 175 h 175"/>
                <a:gd name="T12" fmla="*/ 1 w 30"/>
                <a:gd name="T13" fmla="*/ 175 h 175"/>
                <a:gd name="T14" fmla="*/ 1 w 30"/>
                <a:gd name="T15" fmla="*/ 42 h 175"/>
                <a:gd name="T16" fmla="*/ 29 w 30"/>
                <a:gd name="T17" fmla="*/ 42 h 175"/>
                <a:gd name="T18" fmla="*/ 29 w 30"/>
                <a:gd name="T19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175">
                  <a:moveTo>
                    <a:pt x="0" y="15"/>
                  </a:moveTo>
                  <a:cubicBezTo>
                    <a:pt x="0" y="7"/>
                    <a:pt x="7" y="0"/>
                    <a:pt x="15" y="0"/>
                  </a:cubicBezTo>
                  <a:cubicBezTo>
                    <a:pt x="24" y="0"/>
                    <a:pt x="30" y="8"/>
                    <a:pt x="30" y="15"/>
                  </a:cubicBezTo>
                  <a:cubicBezTo>
                    <a:pt x="30" y="24"/>
                    <a:pt x="22" y="30"/>
                    <a:pt x="15" y="30"/>
                  </a:cubicBezTo>
                  <a:cubicBezTo>
                    <a:pt x="6" y="32"/>
                    <a:pt x="0" y="24"/>
                    <a:pt x="0" y="15"/>
                  </a:cubicBezTo>
                  <a:close/>
                  <a:moveTo>
                    <a:pt x="29" y="175"/>
                  </a:moveTo>
                  <a:lnTo>
                    <a:pt x="1" y="175"/>
                  </a:lnTo>
                  <a:lnTo>
                    <a:pt x="1" y="42"/>
                  </a:lnTo>
                  <a:lnTo>
                    <a:pt x="29" y="42"/>
                  </a:lnTo>
                  <a:lnTo>
                    <a:pt x="29" y="17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354">
              <a:extLst>
                <a:ext uri="{FF2B5EF4-FFF2-40B4-BE49-F238E27FC236}">
                  <a16:creationId xmlns:a16="http://schemas.microsoft.com/office/drawing/2014/main" id="{B449F6E0-BF0C-4363-95F8-CBCCFAF05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6300" y="-904875"/>
              <a:ext cx="34925" cy="65088"/>
            </a:xfrm>
            <a:custGeom>
              <a:avLst/>
              <a:gdLst>
                <a:gd name="T0" fmla="*/ 70 w 70"/>
                <a:gd name="T1" fmla="*/ 113 h 133"/>
                <a:gd name="T2" fmla="*/ 70 w 70"/>
                <a:gd name="T3" fmla="*/ 133 h 133"/>
                <a:gd name="T4" fmla="*/ 0 w 70"/>
                <a:gd name="T5" fmla="*/ 133 h 133"/>
                <a:gd name="T6" fmla="*/ 0 w 70"/>
                <a:gd name="T7" fmla="*/ 0 h 133"/>
                <a:gd name="T8" fmla="*/ 28 w 70"/>
                <a:gd name="T9" fmla="*/ 0 h 133"/>
                <a:gd name="T10" fmla="*/ 28 w 70"/>
                <a:gd name="T11" fmla="*/ 113 h 133"/>
                <a:gd name="T12" fmla="*/ 70 w 70"/>
                <a:gd name="T13" fmla="*/ 11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133">
                  <a:moveTo>
                    <a:pt x="70" y="113"/>
                  </a:moveTo>
                  <a:lnTo>
                    <a:pt x="70" y="133"/>
                  </a:lnTo>
                  <a:lnTo>
                    <a:pt x="0" y="133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113"/>
                  </a:lnTo>
                  <a:lnTo>
                    <a:pt x="70" y="113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355">
              <a:extLst>
                <a:ext uri="{FF2B5EF4-FFF2-40B4-BE49-F238E27FC236}">
                  <a16:creationId xmlns:a16="http://schemas.microsoft.com/office/drawing/2014/main" id="{E7EAAA5A-D1BA-426E-9639-37D6561725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09163" y="-925513"/>
              <a:ext cx="15875" cy="85725"/>
            </a:xfrm>
            <a:custGeom>
              <a:avLst/>
              <a:gdLst>
                <a:gd name="T0" fmla="*/ 0 w 30"/>
                <a:gd name="T1" fmla="*/ 15 h 175"/>
                <a:gd name="T2" fmla="*/ 15 w 30"/>
                <a:gd name="T3" fmla="*/ 0 h 175"/>
                <a:gd name="T4" fmla="*/ 30 w 30"/>
                <a:gd name="T5" fmla="*/ 15 h 175"/>
                <a:gd name="T6" fmla="*/ 15 w 30"/>
                <a:gd name="T7" fmla="*/ 30 h 175"/>
                <a:gd name="T8" fmla="*/ 0 w 30"/>
                <a:gd name="T9" fmla="*/ 15 h 175"/>
                <a:gd name="T10" fmla="*/ 28 w 30"/>
                <a:gd name="T11" fmla="*/ 175 h 175"/>
                <a:gd name="T12" fmla="*/ 1 w 30"/>
                <a:gd name="T13" fmla="*/ 175 h 175"/>
                <a:gd name="T14" fmla="*/ 1 w 30"/>
                <a:gd name="T15" fmla="*/ 42 h 175"/>
                <a:gd name="T16" fmla="*/ 28 w 30"/>
                <a:gd name="T17" fmla="*/ 42 h 175"/>
                <a:gd name="T18" fmla="*/ 28 w 30"/>
                <a:gd name="T19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175">
                  <a:moveTo>
                    <a:pt x="0" y="15"/>
                  </a:moveTo>
                  <a:cubicBezTo>
                    <a:pt x="0" y="7"/>
                    <a:pt x="7" y="0"/>
                    <a:pt x="15" y="0"/>
                  </a:cubicBezTo>
                  <a:cubicBezTo>
                    <a:pt x="23" y="0"/>
                    <a:pt x="30" y="8"/>
                    <a:pt x="30" y="15"/>
                  </a:cubicBezTo>
                  <a:cubicBezTo>
                    <a:pt x="30" y="24"/>
                    <a:pt x="22" y="30"/>
                    <a:pt x="15" y="30"/>
                  </a:cubicBezTo>
                  <a:cubicBezTo>
                    <a:pt x="6" y="32"/>
                    <a:pt x="0" y="24"/>
                    <a:pt x="0" y="15"/>
                  </a:cubicBezTo>
                  <a:close/>
                  <a:moveTo>
                    <a:pt x="28" y="175"/>
                  </a:moveTo>
                  <a:lnTo>
                    <a:pt x="1" y="175"/>
                  </a:lnTo>
                  <a:lnTo>
                    <a:pt x="1" y="42"/>
                  </a:lnTo>
                  <a:lnTo>
                    <a:pt x="28" y="42"/>
                  </a:lnTo>
                  <a:lnTo>
                    <a:pt x="28" y="17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356">
              <a:extLst>
                <a:ext uri="{FF2B5EF4-FFF2-40B4-BE49-F238E27FC236}">
                  <a16:creationId xmlns:a16="http://schemas.microsoft.com/office/drawing/2014/main" id="{44F5BBB3-B67A-4E2A-AEAF-B999F546855F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4563" y="-904875"/>
              <a:ext cx="47625" cy="65088"/>
            </a:xfrm>
            <a:custGeom>
              <a:avLst/>
              <a:gdLst>
                <a:gd name="T0" fmla="*/ 98 w 98"/>
                <a:gd name="T1" fmla="*/ 21 h 133"/>
                <a:gd name="T2" fmla="*/ 62 w 98"/>
                <a:gd name="T3" fmla="*/ 21 h 133"/>
                <a:gd name="T4" fmla="*/ 62 w 98"/>
                <a:gd name="T5" fmla="*/ 133 h 133"/>
                <a:gd name="T6" fmla="*/ 36 w 98"/>
                <a:gd name="T7" fmla="*/ 133 h 133"/>
                <a:gd name="T8" fmla="*/ 36 w 98"/>
                <a:gd name="T9" fmla="*/ 21 h 133"/>
                <a:gd name="T10" fmla="*/ 0 w 98"/>
                <a:gd name="T11" fmla="*/ 21 h 133"/>
                <a:gd name="T12" fmla="*/ 0 w 98"/>
                <a:gd name="T13" fmla="*/ 0 h 133"/>
                <a:gd name="T14" fmla="*/ 98 w 98"/>
                <a:gd name="T15" fmla="*/ 0 h 133"/>
                <a:gd name="T16" fmla="*/ 98 w 98"/>
                <a:gd name="T17" fmla="*/ 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133">
                  <a:moveTo>
                    <a:pt x="98" y="21"/>
                  </a:moveTo>
                  <a:lnTo>
                    <a:pt x="62" y="21"/>
                  </a:lnTo>
                  <a:lnTo>
                    <a:pt x="62" y="133"/>
                  </a:lnTo>
                  <a:lnTo>
                    <a:pt x="36" y="133"/>
                  </a:lnTo>
                  <a:lnTo>
                    <a:pt x="36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98" y="0"/>
                  </a:lnTo>
                  <a:lnTo>
                    <a:pt x="98" y="21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357">
              <a:extLst>
                <a:ext uri="{FF2B5EF4-FFF2-40B4-BE49-F238E27FC236}">
                  <a16:creationId xmlns:a16="http://schemas.microsoft.com/office/drawing/2014/main" id="{39D9AE25-3906-4769-992F-3362E14814AE}"/>
                </a:ext>
              </a:extLst>
            </p:cNvPr>
            <p:cNvSpPr>
              <a:spLocks/>
            </p:cNvSpPr>
            <p:nvPr/>
          </p:nvSpPr>
          <p:spPr bwMode="auto">
            <a:xfrm>
              <a:off x="9890125" y="-904875"/>
              <a:ext cx="74613" cy="66675"/>
            </a:xfrm>
            <a:custGeom>
              <a:avLst/>
              <a:gdLst>
                <a:gd name="T0" fmla="*/ 155 w 155"/>
                <a:gd name="T1" fmla="*/ 110 h 135"/>
                <a:gd name="T2" fmla="*/ 122 w 155"/>
                <a:gd name="T3" fmla="*/ 135 h 135"/>
                <a:gd name="T4" fmla="*/ 95 w 155"/>
                <a:gd name="T5" fmla="*/ 104 h 135"/>
                <a:gd name="T6" fmla="*/ 43 w 155"/>
                <a:gd name="T7" fmla="*/ 135 h 135"/>
                <a:gd name="T8" fmla="*/ 0 w 155"/>
                <a:gd name="T9" fmla="*/ 81 h 135"/>
                <a:gd name="T10" fmla="*/ 67 w 155"/>
                <a:gd name="T11" fmla="*/ 0 h 135"/>
                <a:gd name="T12" fmla="*/ 99 w 155"/>
                <a:gd name="T13" fmla="*/ 20 h 135"/>
                <a:gd name="T14" fmla="*/ 82 w 155"/>
                <a:gd name="T15" fmla="*/ 34 h 135"/>
                <a:gd name="T16" fmla="*/ 63 w 155"/>
                <a:gd name="T17" fmla="*/ 22 h 135"/>
                <a:gd name="T18" fmla="*/ 20 w 155"/>
                <a:gd name="T19" fmla="*/ 81 h 135"/>
                <a:gd name="T20" fmla="*/ 45 w 155"/>
                <a:gd name="T21" fmla="*/ 112 h 135"/>
                <a:gd name="T22" fmla="*/ 104 w 155"/>
                <a:gd name="T23" fmla="*/ 0 h 135"/>
                <a:gd name="T24" fmla="*/ 125 w 155"/>
                <a:gd name="T25" fmla="*/ 1 h 135"/>
                <a:gd name="T26" fmla="*/ 113 w 155"/>
                <a:gd name="T27" fmla="*/ 74 h 135"/>
                <a:gd name="T28" fmla="*/ 122 w 155"/>
                <a:gd name="T29" fmla="*/ 114 h 135"/>
                <a:gd name="T30" fmla="*/ 137 w 155"/>
                <a:gd name="T31" fmla="*/ 100 h 135"/>
                <a:gd name="T32" fmla="*/ 155 w 155"/>
                <a:gd name="T33" fmla="*/ 11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5" h="135">
                  <a:moveTo>
                    <a:pt x="155" y="110"/>
                  </a:moveTo>
                  <a:cubicBezTo>
                    <a:pt x="145" y="127"/>
                    <a:pt x="135" y="135"/>
                    <a:pt x="122" y="135"/>
                  </a:cubicBezTo>
                  <a:cubicBezTo>
                    <a:pt x="104" y="135"/>
                    <a:pt x="97" y="121"/>
                    <a:pt x="95" y="104"/>
                  </a:cubicBezTo>
                  <a:cubicBezTo>
                    <a:pt x="85" y="121"/>
                    <a:pt x="64" y="135"/>
                    <a:pt x="43" y="135"/>
                  </a:cubicBezTo>
                  <a:cubicBezTo>
                    <a:pt x="18" y="135"/>
                    <a:pt x="0" y="116"/>
                    <a:pt x="0" y="81"/>
                  </a:cubicBezTo>
                  <a:cubicBezTo>
                    <a:pt x="0" y="37"/>
                    <a:pt x="30" y="0"/>
                    <a:pt x="67" y="0"/>
                  </a:cubicBezTo>
                  <a:cubicBezTo>
                    <a:pt x="92" y="0"/>
                    <a:pt x="98" y="19"/>
                    <a:pt x="99" y="20"/>
                  </a:cubicBezTo>
                  <a:lnTo>
                    <a:pt x="82" y="34"/>
                  </a:lnTo>
                  <a:cubicBezTo>
                    <a:pt x="77" y="27"/>
                    <a:pt x="73" y="22"/>
                    <a:pt x="63" y="22"/>
                  </a:cubicBezTo>
                  <a:cubicBezTo>
                    <a:pt x="45" y="24"/>
                    <a:pt x="20" y="47"/>
                    <a:pt x="20" y="81"/>
                  </a:cubicBezTo>
                  <a:cubicBezTo>
                    <a:pt x="20" y="102"/>
                    <a:pt x="30" y="112"/>
                    <a:pt x="45" y="112"/>
                  </a:cubicBezTo>
                  <a:cubicBezTo>
                    <a:pt x="80" y="112"/>
                    <a:pt x="97" y="61"/>
                    <a:pt x="104" y="0"/>
                  </a:cubicBezTo>
                  <a:lnTo>
                    <a:pt x="125" y="1"/>
                  </a:lnTo>
                  <a:cubicBezTo>
                    <a:pt x="123" y="10"/>
                    <a:pt x="114" y="61"/>
                    <a:pt x="113" y="74"/>
                  </a:cubicBezTo>
                  <a:cubicBezTo>
                    <a:pt x="109" y="97"/>
                    <a:pt x="112" y="114"/>
                    <a:pt x="122" y="114"/>
                  </a:cubicBezTo>
                  <a:cubicBezTo>
                    <a:pt x="128" y="114"/>
                    <a:pt x="133" y="107"/>
                    <a:pt x="137" y="100"/>
                  </a:cubicBezTo>
                  <a:lnTo>
                    <a:pt x="155" y="11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358">
              <a:extLst>
                <a:ext uri="{FF2B5EF4-FFF2-40B4-BE49-F238E27FC236}">
                  <a16:creationId xmlns:a16="http://schemas.microsoft.com/office/drawing/2014/main" id="{4CA8BB0E-D6D9-407D-9557-BCB0C59C1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9500" y="-904875"/>
              <a:ext cx="49213" cy="65088"/>
            </a:xfrm>
            <a:custGeom>
              <a:avLst/>
              <a:gdLst>
                <a:gd name="T0" fmla="*/ 99 w 99"/>
                <a:gd name="T1" fmla="*/ 21 h 133"/>
                <a:gd name="T2" fmla="*/ 63 w 99"/>
                <a:gd name="T3" fmla="*/ 21 h 133"/>
                <a:gd name="T4" fmla="*/ 63 w 99"/>
                <a:gd name="T5" fmla="*/ 133 h 133"/>
                <a:gd name="T6" fmla="*/ 36 w 99"/>
                <a:gd name="T7" fmla="*/ 133 h 133"/>
                <a:gd name="T8" fmla="*/ 36 w 99"/>
                <a:gd name="T9" fmla="*/ 21 h 133"/>
                <a:gd name="T10" fmla="*/ 0 w 99"/>
                <a:gd name="T11" fmla="*/ 21 h 133"/>
                <a:gd name="T12" fmla="*/ 0 w 99"/>
                <a:gd name="T13" fmla="*/ 0 h 133"/>
                <a:gd name="T14" fmla="*/ 99 w 99"/>
                <a:gd name="T15" fmla="*/ 0 h 133"/>
                <a:gd name="T16" fmla="*/ 99 w 99"/>
                <a:gd name="T17" fmla="*/ 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" h="133">
                  <a:moveTo>
                    <a:pt x="99" y="21"/>
                  </a:moveTo>
                  <a:lnTo>
                    <a:pt x="63" y="21"/>
                  </a:lnTo>
                  <a:lnTo>
                    <a:pt x="63" y="133"/>
                  </a:lnTo>
                  <a:lnTo>
                    <a:pt x="36" y="133"/>
                  </a:lnTo>
                  <a:lnTo>
                    <a:pt x="36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99" y="0"/>
                  </a:lnTo>
                  <a:lnTo>
                    <a:pt x="99" y="21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359">
              <a:extLst>
                <a:ext uri="{FF2B5EF4-FFF2-40B4-BE49-F238E27FC236}">
                  <a16:creationId xmlns:a16="http://schemas.microsoft.com/office/drawing/2014/main" id="{4F6C6C4E-F391-4A5D-B6FF-C9031A1556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8238" y="-904875"/>
              <a:ext cx="38100" cy="65088"/>
            </a:xfrm>
            <a:custGeom>
              <a:avLst/>
              <a:gdLst>
                <a:gd name="T0" fmla="*/ 27 w 77"/>
                <a:gd name="T1" fmla="*/ 55 h 135"/>
                <a:gd name="T2" fmla="*/ 72 w 77"/>
                <a:gd name="T3" fmla="*/ 55 h 135"/>
                <a:gd name="T4" fmla="*/ 72 w 77"/>
                <a:gd name="T5" fmla="*/ 76 h 135"/>
                <a:gd name="T6" fmla="*/ 27 w 77"/>
                <a:gd name="T7" fmla="*/ 76 h 135"/>
                <a:gd name="T8" fmla="*/ 27 w 77"/>
                <a:gd name="T9" fmla="*/ 113 h 135"/>
                <a:gd name="T10" fmla="*/ 77 w 77"/>
                <a:gd name="T11" fmla="*/ 113 h 135"/>
                <a:gd name="T12" fmla="*/ 77 w 77"/>
                <a:gd name="T13" fmla="*/ 135 h 135"/>
                <a:gd name="T14" fmla="*/ 0 w 77"/>
                <a:gd name="T15" fmla="*/ 135 h 135"/>
                <a:gd name="T16" fmla="*/ 0 w 77"/>
                <a:gd name="T17" fmla="*/ 0 h 135"/>
                <a:gd name="T18" fmla="*/ 77 w 77"/>
                <a:gd name="T19" fmla="*/ 0 h 135"/>
                <a:gd name="T20" fmla="*/ 77 w 77"/>
                <a:gd name="T21" fmla="*/ 21 h 135"/>
                <a:gd name="T22" fmla="*/ 27 w 77"/>
                <a:gd name="T23" fmla="*/ 21 h 135"/>
                <a:gd name="T24" fmla="*/ 27 w 77"/>
                <a:gd name="T25" fmla="*/ 5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35">
                  <a:moveTo>
                    <a:pt x="27" y="55"/>
                  </a:moveTo>
                  <a:lnTo>
                    <a:pt x="72" y="55"/>
                  </a:lnTo>
                  <a:lnTo>
                    <a:pt x="72" y="76"/>
                  </a:lnTo>
                  <a:lnTo>
                    <a:pt x="27" y="76"/>
                  </a:lnTo>
                  <a:lnTo>
                    <a:pt x="27" y="113"/>
                  </a:lnTo>
                  <a:lnTo>
                    <a:pt x="77" y="113"/>
                  </a:lnTo>
                  <a:lnTo>
                    <a:pt x="77" y="135"/>
                  </a:lnTo>
                  <a:lnTo>
                    <a:pt x="0" y="135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7" y="21"/>
                  </a:lnTo>
                  <a:lnTo>
                    <a:pt x="27" y="21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360">
              <a:extLst>
                <a:ext uri="{FF2B5EF4-FFF2-40B4-BE49-F238E27FC236}">
                  <a16:creationId xmlns:a16="http://schemas.microsoft.com/office/drawing/2014/main" id="{DE7D48F8-AC6A-4C0E-A6D5-7421AC6A1F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079038" y="-904875"/>
              <a:ext cx="58738" cy="65088"/>
            </a:xfrm>
            <a:custGeom>
              <a:avLst/>
              <a:gdLst>
                <a:gd name="T0" fmla="*/ 0 w 120"/>
                <a:gd name="T1" fmla="*/ 85 h 133"/>
                <a:gd name="T2" fmla="*/ 0 w 120"/>
                <a:gd name="T3" fmla="*/ 0 h 133"/>
                <a:gd name="T4" fmla="*/ 19 w 120"/>
                <a:gd name="T5" fmla="*/ 0 h 133"/>
                <a:gd name="T6" fmla="*/ 19 w 120"/>
                <a:gd name="T7" fmla="*/ 86 h 133"/>
                <a:gd name="T8" fmla="*/ 0 w 120"/>
                <a:gd name="T9" fmla="*/ 86 h 133"/>
                <a:gd name="T10" fmla="*/ 0 w 120"/>
                <a:gd name="T11" fmla="*/ 85 h 133"/>
                <a:gd name="T12" fmla="*/ 5 w 120"/>
                <a:gd name="T13" fmla="*/ 97 h 133"/>
                <a:gd name="T14" fmla="*/ 20 w 120"/>
                <a:gd name="T15" fmla="*/ 85 h 133"/>
                <a:gd name="T16" fmla="*/ 45 w 120"/>
                <a:gd name="T17" fmla="*/ 113 h 133"/>
                <a:gd name="T18" fmla="*/ 30 w 120"/>
                <a:gd name="T19" fmla="*/ 126 h 133"/>
                <a:gd name="T20" fmla="*/ 5 w 120"/>
                <a:gd name="T21" fmla="*/ 97 h 133"/>
                <a:gd name="T22" fmla="*/ 44 w 120"/>
                <a:gd name="T23" fmla="*/ 133 h 133"/>
                <a:gd name="T24" fmla="*/ 44 w 120"/>
                <a:gd name="T25" fmla="*/ 115 h 133"/>
                <a:gd name="T26" fmla="*/ 76 w 120"/>
                <a:gd name="T27" fmla="*/ 115 h 133"/>
                <a:gd name="T28" fmla="*/ 76 w 120"/>
                <a:gd name="T29" fmla="*/ 133 h 133"/>
                <a:gd name="T30" fmla="*/ 44 w 120"/>
                <a:gd name="T31" fmla="*/ 133 h 133"/>
                <a:gd name="T32" fmla="*/ 115 w 120"/>
                <a:gd name="T33" fmla="*/ 97 h 133"/>
                <a:gd name="T34" fmla="*/ 90 w 120"/>
                <a:gd name="T35" fmla="*/ 126 h 133"/>
                <a:gd name="T36" fmla="*/ 75 w 120"/>
                <a:gd name="T37" fmla="*/ 113 h 133"/>
                <a:gd name="T38" fmla="*/ 100 w 120"/>
                <a:gd name="T39" fmla="*/ 85 h 133"/>
                <a:gd name="T40" fmla="*/ 115 w 120"/>
                <a:gd name="T41" fmla="*/ 97 h 133"/>
                <a:gd name="T42" fmla="*/ 120 w 120"/>
                <a:gd name="T43" fmla="*/ 85 h 133"/>
                <a:gd name="T44" fmla="*/ 101 w 120"/>
                <a:gd name="T45" fmla="*/ 85 h 133"/>
                <a:gd name="T46" fmla="*/ 101 w 120"/>
                <a:gd name="T47" fmla="*/ 0 h 133"/>
                <a:gd name="T48" fmla="*/ 120 w 120"/>
                <a:gd name="T49" fmla="*/ 0 h 133"/>
                <a:gd name="T50" fmla="*/ 120 w 120"/>
                <a:gd name="T51" fmla="*/ 8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0" h="133">
                  <a:moveTo>
                    <a:pt x="0" y="85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19" y="86"/>
                  </a:lnTo>
                  <a:lnTo>
                    <a:pt x="0" y="86"/>
                  </a:lnTo>
                  <a:lnTo>
                    <a:pt x="0" y="85"/>
                  </a:lnTo>
                  <a:close/>
                  <a:moveTo>
                    <a:pt x="5" y="97"/>
                  </a:moveTo>
                  <a:lnTo>
                    <a:pt x="20" y="85"/>
                  </a:lnTo>
                  <a:lnTo>
                    <a:pt x="45" y="113"/>
                  </a:lnTo>
                  <a:lnTo>
                    <a:pt x="30" y="126"/>
                  </a:lnTo>
                  <a:lnTo>
                    <a:pt x="5" y="97"/>
                  </a:lnTo>
                  <a:close/>
                  <a:moveTo>
                    <a:pt x="44" y="133"/>
                  </a:moveTo>
                  <a:lnTo>
                    <a:pt x="44" y="115"/>
                  </a:lnTo>
                  <a:lnTo>
                    <a:pt x="76" y="115"/>
                  </a:lnTo>
                  <a:lnTo>
                    <a:pt x="76" y="133"/>
                  </a:lnTo>
                  <a:lnTo>
                    <a:pt x="44" y="133"/>
                  </a:lnTo>
                  <a:close/>
                  <a:moveTo>
                    <a:pt x="115" y="97"/>
                  </a:moveTo>
                  <a:lnTo>
                    <a:pt x="90" y="126"/>
                  </a:lnTo>
                  <a:lnTo>
                    <a:pt x="75" y="113"/>
                  </a:lnTo>
                  <a:lnTo>
                    <a:pt x="100" y="85"/>
                  </a:lnTo>
                  <a:lnTo>
                    <a:pt x="115" y="97"/>
                  </a:lnTo>
                  <a:close/>
                  <a:moveTo>
                    <a:pt x="120" y="85"/>
                  </a:moveTo>
                  <a:lnTo>
                    <a:pt x="101" y="85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20" y="8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361">
              <a:extLst>
                <a:ext uri="{FF2B5EF4-FFF2-40B4-BE49-F238E27FC236}">
                  <a16:creationId xmlns:a16="http://schemas.microsoft.com/office/drawing/2014/main" id="{3CE37D0F-482C-47C8-A011-157F62DBE4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52063" y="-904875"/>
              <a:ext cx="49213" cy="65088"/>
            </a:xfrm>
            <a:custGeom>
              <a:avLst/>
              <a:gdLst>
                <a:gd name="T0" fmla="*/ 97 w 100"/>
                <a:gd name="T1" fmla="*/ 40 h 133"/>
                <a:gd name="T2" fmla="*/ 66 w 100"/>
                <a:gd name="T3" fmla="*/ 78 h 133"/>
                <a:gd name="T4" fmla="*/ 100 w 100"/>
                <a:gd name="T5" fmla="*/ 133 h 133"/>
                <a:gd name="T6" fmla="*/ 67 w 100"/>
                <a:gd name="T7" fmla="*/ 133 h 133"/>
                <a:gd name="T8" fmla="*/ 35 w 100"/>
                <a:gd name="T9" fmla="*/ 80 h 133"/>
                <a:gd name="T10" fmla="*/ 27 w 100"/>
                <a:gd name="T11" fmla="*/ 80 h 133"/>
                <a:gd name="T12" fmla="*/ 27 w 100"/>
                <a:gd name="T13" fmla="*/ 133 h 133"/>
                <a:gd name="T14" fmla="*/ 0 w 100"/>
                <a:gd name="T15" fmla="*/ 133 h 133"/>
                <a:gd name="T16" fmla="*/ 0 w 100"/>
                <a:gd name="T17" fmla="*/ 0 h 133"/>
                <a:gd name="T18" fmla="*/ 48 w 100"/>
                <a:gd name="T19" fmla="*/ 0 h 133"/>
                <a:gd name="T20" fmla="*/ 97 w 100"/>
                <a:gd name="T21" fmla="*/ 40 h 133"/>
                <a:gd name="T22" fmla="*/ 48 w 100"/>
                <a:gd name="T23" fmla="*/ 21 h 133"/>
                <a:gd name="T24" fmla="*/ 27 w 100"/>
                <a:gd name="T25" fmla="*/ 21 h 133"/>
                <a:gd name="T26" fmla="*/ 27 w 100"/>
                <a:gd name="T27" fmla="*/ 60 h 133"/>
                <a:gd name="T28" fmla="*/ 50 w 100"/>
                <a:gd name="T29" fmla="*/ 60 h 133"/>
                <a:gd name="T30" fmla="*/ 71 w 100"/>
                <a:gd name="T31" fmla="*/ 40 h 133"/>
                <a:gd name="T32" fmla="*/ 48 w 100"/>
                <a:gd name="T33" fmla="*/ 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" h="133">
                  <a:moveTo>
                    <a:pt x="97" y="40"/>
                  </a:moveTo>
                  <a:cubicBezTo>
                    <a:pt x="97" y="55"/>
                    <a:pt x="90" y="72"/>
                    <a:pt x="66" y="78"/>
                  </a:cubicBezTo>
                  <a:lnTo>
                    <a:pt x="100" y="133"/>
                  </a:lnTo>
                  <a:lnTo>
                    <a:pt x="67" y="133"/>
                  </a:lnTo>
                  <a:lnTo>
                    <a:pt x="35" y="80"/>
                  </a:lnTo>
                  <a:lnTo>
                    <a:pt x="27" y="80"/>
                  </a:lnTo>
                  <a:lnTo>
                    <a:pt x="27" y="133"/>
                  </a:lnTo>
                  <a:lnTo>
                    <a:pt x="0" y="133"/>
                  </a:lnTo>
                  <a:lnTo>
                    <a:pt x="0" y="0"/>
                  </a:lnTo>
                  <a:lnTo>
                    <a:pt x="48" y="0"/>
                  </a:lnTo>
                  <a:cubicBezTo>
                    <a:pt x="81" y="0"/>
                    <a:pt x="97" y="18"/>
                    <a:pt x="97" y="40"/>
                  </a:cubicBezTo>
                  <a:close/>
                  <a:moveTo>
                    <a:pt x="48" y="21"/>
                  </a:moveTo>
                  <a:lnTo>
                    <a:pt x="27" y="21"/>
                  </a:lnTo>
                  <a:lnTo>
                    <a:pt x="27" y="60"/>
                  </a:lnTo>
                  <a:lnTo>
                    <a:pt x="50" y="60"/>
                  </a:lnTo>
                  <a:cubicBezTo>
                    <a:pt x="63" y="60"/>
                    <a:pt x="71" y="52"/>
                    <a:pt x="71" y="40"/>
                  </a:cubicBezTo>
                  <a:cubicBezTo>
                    <a:pt x="70" y="28"/>
                    <a:pt x="62" y="21"/>
                    <a:pt x="48" y="21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362">
              <a:extLst>
                <a:ext uri="{FF2B5EF4-FFF2-40B4-BE49-F238E27FC236}">
                  <a16:creationId xmlns:a16="http://schemas.microsoft.com/office/drawing/2014/main" id="{2C778D0A-B9AA-4207-93A7-F452985BB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10800" y="-906463"/>
              <a:ext cx="47625" cy="66675"/>
            </a:xfrm>
            <a:custGeom>
              <a:avLst/>
              <a:gdLst>
                <a:gd name="T0" fmla="*/ 96 w 96"/>
                <a:gd name="T1" fmla="*/ 98 h 138"/>
                <a:gd name="T2" fmla="*/ 49 w 96"/>
                <a:gd name="T3" fmla="*/ 138 h 138"/>
                <a:gd name="T4" fmla="*/ 0 w 96"/>
                <a:gd name="T5" fmla="*/ 99 h 138"/>
                <a:gd name="T6" fmla="*/ 29 w 96"/>
                <a:gd name="T7" fmla="*/ 99 h 138"/>
                <a:gd name="T8" fmla="*/ 49 w 96"/>
                <a:gd name="T9" fmla="*/ 116 h 138"/>
                <a:gd name="T10" fmla="*/ 69 w 96"/>
                <a:gd name="T11" fmla="*/ 99 h 138"/>
                <a:gd name="T12" fmla="*/ 0 w 96"/>
                <a:gd name="T13" fmla="*/ 40 h 138"/>
                <a:gd name="T14" fmla="*/ 47 w 96"/>
                <a:gd name="T15" fmla="*/ 0 h 138"/>
                <a:gd name="T16" fmla="*/ 95 w 96"/>
                <a:gd name="T17" fmla="*/ 39 h 138"/>
                <a:gd name="T18" fmla="*/ 65 w 96"/>
                <a:gd name="T19" fmla="*/ 39 h 138"/>
                <a:gd name="T20" fmla="*/ 46 w 96"/>
                <a:gd name="T21" fmla="*/ 23 h 138"/>
                <a:gd name="T22" fmla="*/ 27 w 96"/>
                <a:gd name="T23" fmla="*/ 39 h 138"/>
                <a:gd name="T24" fmla="*/ 96 w 96"/>
                <a:gd name="T25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38">
                  <a:moveTo>
                    <a:pt x="96" y="98"/>
                  </a:moveTo>
                  <a:cubicBezTo>
                    <a:pt x="96" y="119"/>
                    <a:pt x="79" y="138"/>
                    <a:pt x="49" y="138"/>
                  </a:cubicBezTo>
                  <a:cubicBezTo>
                    <a:pt x="20" y="138"/>
                    <a:pt x="0" y="124"/>
                    <a:pt x="0" y="99"/>
                  </a:cubicBezTo>
                  <a:lnTo>
                    <a:pt x="29" y="99"/>
                  </a:lnTo>
                  <a:cubicBezTo>
                    <a:pt x="30" y="110"/>
                    <a:pt x="36" y="116"/>
                    <a:pt x="49" y="116"/>
                  </a:cubicBezTo>
                  <a:cubicBezTo>
                    <a:pt x="61" y="116"/>
                    <a:pt x="69" y="109"/>
                    <a:pt x="69" y="99"/>
                  </a:cubicBezTo>
                  <a:cubicBezTo>
                    <a:pt x="69" y="69"/>
                    <a:pt x="0" y="89"/>
                    <a:pt x="0" y="40"/>
                  </a:cubicBezTo>
                  <a:cubicBezTo>
                    <a:pt x="0" y="15"/>
                    <a:pt x="20" y="0"/>
                    <a:pt x="47" y="0"/>
                  </a:cubicBezTo>
                  <a:cubicBezTo>
                    <a:pt x="74" y="0"/>
                    <a:pt x="94" y="11"/>
                    <a:pt x="95" y="39"/>
                  </a:cubicBezTo>
                  <a:lnTo>
                    <a:pt x="65" y="39"/>
                  </a:lnTo>
                  <a:cubicBezTo>
                    <a:pt x="64" y="29"/>
                    <a:pt x="57" y="23"/>
                    <a:pt x="46" y="23"/>
                  </a:cubicBezTo>
                  <a:cubicBezTo>
                    <a:pt x="36" y="23"/>
                    <a:pt x="27" y="28"/>
                    <a:pt x="27" y="39"/>
                  </a:cubicBezTo>
                  <a:cubicBezTo>
                    <a:pt x="29" y="70"/>
                    <a:pt x="96" y="49"/>
                    <a:pt x="96" y="98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363">
              <a:extLst>
                <a:ext uri="{FF2B5EF4-FFF2-40B4-BE49-F238E27FC236}">
                  <a16:creationId xmlns:a16="http://schemas.microsoft.com/office/drawing/2014/main" id="{F7DBAF84-54FE-4060-9283-2E10C7EEAA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44001" y="-930275"/>
              <a:ext cx="387350" cy="346075"/>
            </a:xfrm>
            <a:custGeom>
              <a:avLst/>
              <a:gdLst>
                <a:gd name="T0" fmla="*/ 672 w 790"/>
                <a:gd name="T1" fmla="*/ 524 h 708"/>
                <a:gd name="T2" fmla="*/ 672 w 790"/>
                <a:gd name="T3" fmla="*/ 325 h 708"/>
                <a:gd name="T4" fmla="*/ 538 w 790"/>
                <a:gd name="T5" fmla="*/ 198 h 708"/>
                <a:gd name="T6" fmla="*/ 401 w 790"/>
                <a:gd name="T7" fmla="*/ 277 h 708"/>
                <a:gd name="T8" fmla="*/ 441 w 790"/>
                <a:gd name="T9" fmla="*/ 313 h 708"/>
                <a:gd name="T10" fmla="*/ 480 w 790"/>
                <a:gd name="T11" fmla="*/ 272 h 708"/>
                <a:gd name="T12" fmla="*/ 537 w 790"/>
                <a:gd name="T13" fmla="*/ 225 h 708"/>
                <a:gd name="T14" fmla="*/ 607 w 790"/>
                <a:gd name="T15" fmla="*/ 340 h 708"/>
                <a:gd name="T16" fmla="*/ 607 w 790"/>
                <a:gd name="T17" fmla="*/ 370 h 708"/>
                <a:gd name="T18" fmla="*/ 388 w 790"/>
                <a:gd name="T19" fmla="*/ 492 h 708"/>
                <a:gd name="T20" fmla="*/ 488 w 790"/>
                <a:gd name="T21" fmla="*/ 582 h 708"/>
                <a:gd name="T22" fmla="*/ 606 w 790"/>
                <a:gd name="T23" fmla="*/ 523 h 708"/>
                <a:gd name="T24" fmla="*/ 607 w 790"/>
                <a:gd name="T25" fmla="*/ 523 h 708"/>
                <a:gd name="T26" fmla="*/ 670 w 790"/>
                <a:gd name="T27" fmla="*/ 582 h 708"/>
                <a:gd name="T28" fmla="*/ 711 w 790"/>
                <a:gd name="T29" fmla="*/ 579 h 708"/>
                <a:gd name="T30" fmla="*/ 697 w 790"/>
                <a:gd name="T31" fmla="*/ 594 h 708"/>
                <a:gd name="T32" fmla="*/ 400 w 790"/>
                <a:gd name="T33" fmla="*/ 708 h 708"/>
                <a:gd name="T34" fmla="*/ 0 w 790"/>
                <a:gd name="T35" fmla="*/ 468 h 708"/>
                <a:gd name="T36" fmla="*/ 103 w 790"/>
                <a:gd name="T37" fmla="*/ 277 h 708"/>
                <a:gd name="T38" fmla="*/ 103 w 790"/>
                <a:gd name="T39" fmla="*/ 482 h 708"/>
                <a:gd name="T40" fmla="*/ 328 w 790"/>
                <a:gd name="T41" fmla="*/ 482 h 708"/>
                <a:gd name="T42" fmla="*/ 328 w 790"/>
                <a:gd name="T43" fmla="*/ 257 h 708"/>
                <a:gd name="T44" fmla="*/ 253 w 790"/>
                <a:gd name="T45" fmla="*/ 257 h 708"/>
                <a:gd name="T46" fmla="*/ 253 w 790"/>
                <a:gd name="T47" fmla="*/ 407 h 708"/>
                <a:gd name="T48" fmla="*/ 178 w 790"/>
                <a:gd name="T49" fmla="*/ 407 h 708"/>
                <a:gd name="T50" fmla="*/ 178 w 790"/>
                <a:gd name="T51" fmla="*/ 257 h 708"/>
                <a:gd name="T52" fmla="*/ 125 w 790"/>
                <a:gd name="T53" fmla="*/ 257 h 708"/>
                <a:gd name="T54" fmla="*/ 313 w 790"/>
                <a:gd name="T55" fmla="*/ 125 h 708"/>
                <a:gd name="T56" fmla="*/ 313 w 790"/>
                <a:gd name="T57" fmla="*/ 207 h 708"/>
                <a:gd name="T58" fmla="*/ 313 w 790"/>
                <a:gd name="T59" fmla="*/ 207 h 708"/>
                <a:gd name="T60" fmla="*/ 388 w 790"/>
                <a:gd name="T61" fmla="*/ 207 h 708"/>
                <a:gd name="T62" fmla="*/ 388 w 790"/>
                <a:gd name="T63" fmla="*/ 188 h 708"/>
                <a:gd name="T64" fmla="*/ 332 w 790"/>
                <a:gd name="T65" fmla="*/ 188 h 708"/>
                <a:gd name="T66" fmla="*/ 332 w 790"/>
                <a:gd name="T67" fmla="*/ 0 h 708"/>
                <a:gd name="T68" fmla="*/ 407 w 790"/>
                <a:gd name="T69" fmla="*/ 0 h 708"/>
                <a:gd name="T70" fmla="*/ 407 w 790"/>
                <a:gd name="T71" fmla="*/ 89 h 708"/>
                <a:gd name="T72" fmla="*/ 518 w 790"/>
                <a:gd name="T73" fmla="*/ 72 h 708"/>
                <a:gd name="T74" fmla="*/ 790 w 790"/>
                <a:gd name="T75" fmla="*/ 355 h 708"/>
                <a:gd name="T76" fmla="*/ 726 w 790"/>
                <a:gd name="T77" fmla="*/ 560 h 708"/>
                <a:gd name="T78" fmla="*/ 707 w 790"/>
                <a:gd name="T79" fmla="*/ 562 h 708"/>
                <a:gd name="T80" fmla="*/ 672 w 790"/>
                <a:gd name="T81" fmla="*/ 524 h 708"/>
                <a:gd name="T82" fmla="*/ 518 w 790"/>
                <a:gd name="T83" fmla="*/ 549 h 708"/>
                <a:gd name="T84" fmla="*/ 607 w 790"/>
                <a:gd name="T85" fmla="*/ 444 h 708"/>
                <a:gd name="T86" fmla="*/ 607 w 790"/>
                <a:gd name="T87" fmla="*/ 397 h 708"/>
                <a:gd name="T88" fmla="*/ 462 w 790"/>
                <a:gd name="T89" fmla="*/ 479 h 708"/>
                <a:gd name="T90" fmla="*/ 518 w 790"/>
                <a:gd name="T91" fmla="*/ 549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90" h="708">
                  <a:moveTo>
                    <a:pt x="672" y="524"/>
                  </a:moveTo>
                  <a:lnTo>
                    <a:pt x="672" y="325"/>
                  </a:lnTo>
                  <a:cubicBezTo>
                    <a:pt x="672" y="250"/>
                    <a:pt x="651" y="198"/>
                    <a:pt x="538" y="198"/>
                  </a:cubicBezTo>
                  <a:cubicBezTo>
                    <a:pt x="481" y="198"/>
                    <a:pt x="401" y="224"/>
                    <a:pt x="401" y="277"/>
                  </a:cubicBezTo>
                  <a:cubicBezTo>
                    <a:pt x="401" y="298"/>
                    <a:pt x="418" y="313"/>
                    <a:pt x="441" y="313"/>
                  </a:cubicBezTo>
                  <a:cubicBezTo>
                    <a:pt x="455" y="313"/>
                    <a:pt x="480" y="304"/>
                    <a:pt x="480" y="272"/>
                  </a:cubicBezTo>
                  <a:cubicBezTo>
                    <a:pt x="480" y="247"/>
                    <a:pt x="486" y="225"/>
                    <a:pt x="537" y="225"/>
                  </a:cubicBezTo>
                  <a:cubicBezTo>
                    <a:pt x="607" y="225"/>
                    <a:pt x="607" y="284"/>
                    <a:pt x="607" y="340"/>
                  </a:cubicBezTo>
                  <a:lnTo>
                    <a:pt x="607" y="370"/>
                  </a:lnTo>
                  <a:cubicBezTo>
                    <a:pt x="545" y="375"/>
                    <a:pt x="388" y="375"/>
                    <a:pt x="388" y="492"/>
                  </a:cubicBezTo>
                  <a:cubicBezTo>
                    <a:pt x="388" y="544"/>
                    <a:pt x="431" y="582"/>
                    <a:pt x="488" y="582"/>
                  </a:cubicBezTo>
                  <a:cubicBezTo>
                    <a:pt x="545" y="582"/>
                    <a:pt x="581" y="559"/>
                    <a:pt x="606" y="523"/>
                  </a:cubicBezTo>
                  <a:lnTo>
                    <a:pt x="607" y="523"/>
                  </a:lnTo>
                  <a:cubicBezTo>
                    <a:pt x="607" y="558"/>
                    <a:pt x="621" y="582"/>
                    <a:pt x="670" y="582"/>
                  </a:cubicBezTo>
                  <a:cubicBezTo>
                    <a:pt x="680" y="582"/>
                    <a:pt x="690" y="582"/>
                    <a:pt x="711" y="579"/>
                  </a:cubicBezTo>
                  <a:lnTo>
                    <a:pt x="697" y="594"/>
                  </a:lnTo>
                  <a:cubicBezTo>
                    <a:pt x="635" y="660"/>
                    <a:pt x="538" y="708"/>
                    <a:pt x="400" y="708"/>
                  </a:cubicBezTo>
                  <a:cubicBezTo>
                    <a:pt x="150" y="708"/>
                    <a:pt x="0" y="582"/>
                    <a:pt x="0" y="468"/>
                  </a:cubicBezTo>
                  <a:cubicBezTo>
                    <a:pt x="0" y="414"/>
                    <a:pt x="28" y="350"/>
                    <a:pt x="103" y="277"/>
                  </a:cubicBezTo>
                  <a:lnTo>
                    <a:pt x="103" y="482"/>
                  </a:lnTo>
                  <a:lnTo>
                    <a:pt x="328" y="482"/>
                  </a:lnTo>
                  <a:lnTo>
                    <a:pt x="328" y="257"/>
                  </a:lnTo>
                  <a:lnTo>
                    <a:pt x="253" y="257"/>
                  </a:lnTo>
                  <a:lnTo>
                    <a:pt x="253" y="407"/>
                  </a:lnTo>
                  <a:lnTo>
                    <a:pt x="178" y="407"/>
                  </a:lnTo>
                  <a:lnTo>
                    <a:pt x="178" y="257"/>
                  </a:lnTo>
                  <a:lnTo>
                    <a:pt x="125" y="257"/>
                  </a:lnTo>
                  <a:cubicBezTo>
                    <a:pt x="188" y="200"/>
                    <a:pt x="252" y="157"/>
                    <a:pt x="313" y="125"/>
                  </a:cubicBezTo>
                  <a:lnTo>
                    <a:pt x="313" y="207"/>
                  </a:lnTo>
                  <a:lnTo>
                    <a:pt x="313" y="207"/>
                  </a:lnTo>
                  <a:lnTo>
                    <a:pt x="388" y="207"/>
                  </a:lnTo>
                  <a:lnTo>
                    <a:pt x="388" y="188"/>
                  </a:lnTo>
                  <a:lnTo>
                    <a:pt x="332" y="188"/>
                  </a:lnTo>
                  <a:lnTo>
                    <a:pt x="332" y="0"/>
                  </a:lnTo>
                  <a:lnTo>
                    <a:pt x="407" y="0"/>
                  </a:lnTo>
                  <a:lnTo>
                    <a:pt x="407" y="89"/>
                  </a:lnTo>
                  <a:cubicBezTo>
                    <a:pt x="446" y="78"/>
                    <a:pt x="483" y="72"/>
                    <a:pt x="518" y="72"/>
                  </a:cubicBezTo>
                  <a:cubicBezTo>
                    <a:pt x="682" y="72"/>
                    <a:pt x="790" y="200"/>
                    <a:pt x="790" y="355"/>
                  </a:cubicBezTo>
                  <a:cubicBezTo>
                    <a:pt x="790" y="423"/>
                    <a:pt x="771" y="498"/>
                    <a:pt x="726" y="560"/>
                  </a:cubicBezTo>
                  <a:cubicBezTo>
                    <a:pt x="712" y="562"/>
                    <a:pt x="710" y="562"/>
                    <a:pt x="707" y="562"/>
                  </a:cubicBezTo>
                  <a:cubicBezTo>
                    <a:pt x="681" y="562"/>
                    <a:pt x="672" y="552"/>
                    <a:pt x="672" y="524"/>
                  </a:cubicBezTo>
                  <a:close/>
                  <a:moveTo>
                    <a:pt x="518" y="549"/>
                  </a:moveTo>
                  <a:cubicBezTo>
                    <a:pt x="572" y="549"/>
                    <a:pt x="607" y="499"/>
                    <a:pt x="607" y="444"/>
                  </a:cubicBezTo>
                  <a:lnTo>
                    <a:pt x="607" y="397"/>
                  </a:lnTo>
                  <a:cubicBezTo>
                    <a:pt x="568" y="398"/>
                    <a:pt x="462" y="404"/>
                    <a:pt x="462" y="479"/>
                  </a:cubicBezTo>
                  <a:cubicBezTo>
                    <a:pt x="462" y="520"/>
                    <a:pt x="490" y="549"/>
                    <a:pt x="518" y="549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34592489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E8FFAFB2-DF55-41D5-BCCD-6E6AFCC3414C}"/>
              </a:ext>
            </a:extLst>
          </p:cNvPr>
          <p:cNvGrpSpPr>
            <a:grpSpLocks noChangeAspect="1"/>
          </p:cNvGrpSpPr>
          <p:nvPr/>
        </p:nvGrpSpPr>
        <p:grpSpPr>
          <a:xfrm>
            <a:off x="4011791" y="2835844"/>
            <a:ext cx="4168417" cy="1186311"/>
            <a:chOff x="3987801" y="2278063"/>
            <a:chExt cx="1216026" cy="346075"/>
          </a:xfrm>
        </p:grpSpPr>
        <p:sp>
          <p:nvSpPr>
            <p:cNvPr id="4" name="Freeform 357">
              <a:extLst>
                <a:ext uri="{FF2B5EF4-FFF2-40B4-BE49-F238E27FC236}">
                  <a16:creationId xmlns:a16="http://schemas.microsoft.com/office/drawing/2014/main" id="{05A51E0C-D611-485D-AD7E-39E900B9C3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3889" y="2295526"/>
              <a:ext cx="769938" cy="79375"/>
            </a:xfrm>
            <a:custGeom>
              <a:avLst/>
              <a:gdLst>
                <a:gd name="T0" fmla="*/ 1493 w 1571"/>
                <a:gd name="T1" fmla="*/ 14 h 160"/>
                <a:gd name="T2" fmla="*/ 1521 w 1571"/>
                <a:gd name="T3" fmla="*/ 127 h 160"/>
                <a:gd name="T4" fmla="*/ 1521 w 1571"/>
                <a:gd name="T5" fmla="*/ 70 h 160"/>
                <a:gd name="T6" fmla="*/ 1396 w 1571"/>
                <a:gd name="T7" fmla="*/ 75 h 160"/>
                <a:gd name="T8" fmla="*/ 1418 w 1571"/>
                <a:gd name="T9" fmla="*/ 15 h 160"/>
                <a:gd name="T10" fmla="*/ 1397 w 1571"/>
                <a:gd name="T11" fmla="*/ 95 h 160"/>
                <a:gd name="T12" fmla="*/ 1437 w 1571"/>
                <a:gd name="T13" fmla="*/ 94 h 160"/>
                <a:gd name="T14" fmla="*/ 1257 w 1571"/>
                <a:gd name="T15" fmla="*/ 128 h 160"/>
                <a:gd name="T16" fmla="*/ 1276 w 1571"/>
                <a:gd name="T17" fmla="*/ 128 h 160"/>
                <a:gd name="T18" fmla="*/ 1276 w 1571"/>
                <a:gd name="T19" fmla="*/ 149 h 160"/>
                <a:gd name="T20" fmla="*/ 1202 w 1571"/>
                <a:gd name="T21" fmla="*/ 14 h 160"/>
                <a:gd name="T22" fmla="*/ 1087 w 1571"/>
                <a:gd name="T23" fmla="*/ 14 h 160"/>
                <a:gd name="T24" fmla="*/ 1175 w 1571"/>
                <a:gd name="T25" fmla="*/ 149 h 160"/>
                <a:gd name="T26" fmla="*/ 1060 w 1571"/>
                <a:gd name="T27" fmla="*/ 14 h 160"/>
                <a:gd name="T28" fmla="*/ 1060 w 1571"/>
                <a:gd name="T29" fmla="*/ 127 h 160"/>
                <a:gd name="T30" fmla="*/ 1055 w 1571"/>
                <a:gd name="T31" fmla="*/ 70 h 160"/>
                <a:gd name="T32" fmla="*/ 907 w 1571"/>
                <a:gd name="T33" fmla="*/ 75 h 160"/>
                <a:gd name="T34" fmla="*/ 928 w 1571"/>
                <a:gd name="T35" fmla="*/ 55 h 160"/>
                <a:gd name="T36" fmla="*/ 887 w 1571"/>
                <a:gd name="T37" fmla="*/ 149 h 160"/>
                <a:gd name="T38" fmla="*/ 961 w 1571"/>
                <a:gd name="T39" fmla="*/ 149 h 160"/>
                <a:gd name="T40" fmla="*/ 790 w 1571"/>
                <a:gd name="T41" fmla="*/ 75 h 160"/>
                <a:gd name="T42" fmla="*/ 811 w 1571"/>
                <a:gd name="T43" fmla="*/ 55 h 160"/>
                <a:gd name="T44" fmla="*/ 741 w 1571"/>
                <a:gd name="T45" fmla="*/ 15 h 160"/>
                <a:gd name="T46" fmla="*/ 791 w 1571"/>
                <a:gd name="T47" fmla="*/ 95 h 160"/>
                <a:gd name="T48" fmla="*/ 650 w 1571"/>
                <a:gd name="T49" fmla="*/ 35 h 160"/>
                <a:gd name="T50" fmla="*/ 721 w 1571"/>
                <a:gd name="T51" fmla="*/ 55 h 160"/>
                <a:gd name="T52" fmla="*/ 651 w 1571"/>
                <a:gd name="T53" fmla="*/ 149 h 160"/>
                <a:gd name="T54" fmla="*/ 535 w 1571"/>
                <a:gd name="T55" fmla="*/ 93 h 160"/>
                <a:gd name="T56" fmla="*/ 558 w 1571"/>
                <a:gd name="T57" fmla="*/ 92 h 160"/>
                <a:gd name="T58" fmla="*/ 595 w 1571"/>
                <a:gd name="T59" fmla="*/ 19 h 160"/>
                <a:gd name="T60" fmla="*/ 543 w 1571"/>
                <a:gd name="T61" fmla="*/ 9 h 160"/>
                <a:gd name="T62" fmla="*/ 471 w 1571"/>
                <a:gd name="T63" fmla="*/ 124 h 160"/>
                <a:gd name="T64" fmla="*/ 516 w 1571"/>
                <a:gd name="T65" fmla="*/ 123 h 160"/>
                <a:gd name="T66" fmla="*/ 580 w 1571"/>
                <a:gd name="T67" fmla="*/ 160 h 160"/>
                <a:gd name="T68" fmla="*/ 606 w 1571"/>
                <a:gd name="T69" fmla="*/ 99 h 160"/>
                <a:gd name="T70" fmla="*/ 386 w 1571"/>
                <a:gd name="T71" fmla="*/ 75 h 160"/>
                <a:gd name="T72" fmla="*/ 408 w 1571"/>
                <a:gd name="T73" fmla="*/ 15 h 160"/>
                <a:gd name="T74" fmla="*/ 387 w 1571"/>
                <a:gd name="T75" fmla="*/ 95 h 160"/>
                <a:gd name="T76" fmla="*/ 427 w 1571"/>
                <a:gd name="T77" fmla="*/ 94 h 160"/>
                <a:gd name="T78" fmla="*/ 240 w 1571"/>
                <a:gd name="T79" fmla="*/ 15 h 160"/>
                <a:gd name="T80" fmla="*/ 301 w 1571"/>
                <a:gd name="T81" fmla="*/ 149 h 160"/>
                <a:gd name="T82" fmla="*/ 338 w 1571"/>
                <a:gd name="T83" fmla="*/ 15 h 160"/>
                <a:gd name="T84" fmla="*/ 191 w 1571"/>
                <a:gd name="T85" fmla="*/ 107 h 160"/>
                <a:gd name="T86" fmla="*/ 131 w 1571"/>
                <a:gd name="T87" fmla="*/ 148 h 160"/>
                <a:gd name="T88" fmla="*/ 26 w 1571"/>
                <a:gd name="T89" fmla="*/ 35 h 160"/>
                <a:gd name="T90" fmla="*/ 0 w 1571"/>
                <a:gd name="T91" fmla="*/ 148 h 160"/>
                <a:gd name="T92" fmla="*/ 27 w 1571"/>
                <a:gd name="T93" fmla="*/ 89 h 160"/>
                <a:gd name="T94" fmla="*/ 27 w 1571"/>
                <a:gd name="T95" fmla="*/ 35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71" h="160">
                  <a:moveTo>
                    <a:pt x="1521" y="35"/>
                  </a:moveTo>
                  <a:lnTo>
                    <a:pt x="1571" y="35"/>
                  </a:lnTo>
                  <a:lnTo>
                    <a:pt x="1571" y="14"/>
                  </a:lnTo>
                  <a:lnTo>
                    <a:pt x="1493" y="14"/>
                  </a:lnTo>
                  <a:lnTo>
                    <a:pt x="1493" y="148"/>
                  </a:lnTo>
                  <a:lnTo>
                    <a:pt x="1571" y="148"/>
                  </a:lnTo>
                  <a:lnTo>
                    <a:pt x="1571" y="127"/>
                  </a:lnTo>
                  <a:lnTo>
                    <a:pt x="1521" y="127"/>
                  </a:lnTo>
                  <a:lnTo>
                    <a:pt x="1521" y="89"/>
                  </a:lnTo>
                  <a:lnTo>
                    <a:pt x="1566" y="89"/>
                  </a:lnTo>
                  <a:lnTo>
                    <a:pt x="1566" y="70"/>
                  </a:lnTo>
                  <a:lnTo>
                    <a:pt x="1521" y="70"/>
                  </a:lnTo>
                  <a:lnTo>
                    <a:pt x="1521" y="35"/>
                  </a:lnTo>
                  <a:close/>
                  <a:moveTo>
                    <a:pt x="1440" y="55"/>
                  </a:moveTo>
                  <a:cubicBezTo>
                    <a:pt x="1440" y="67"/>
                    <a:pt x="1432" y="75"/>
                    <a:pt x="1418" y="75"/>
                  </a:cubicBezTo>
                  <a:lnTo>
                    <a:pt x="1396" y="75"/>
                  </a:lnTo>
                  <a:lnTo>
                    <a:pt x="1396" y="35"/>
                  </a:lnTo>
                  <a:lnTo>
                    <a:pt x="1418" y="35"/>
                  </a:lnTo>
                  <a:cubicBezTo>
                    <a:pt x="1432" y="35"/>
                    <a:pt x="1440" y="44"/>
                    <a:pt x="1440" y="55"/>
                  </a:cubicBezTo>
                  <a:close/>
                  <a:moveTo>
                    <a:pt x="1418" y="15"/>
                  </a:moveTo>
                  <a:lnTo>
                    <a:pt x="1370" y="15"/>
                  </a:lnTo>
                  <a:lnTo>
                    <a:pt x="1370" y="149"/>
                  </a:lnTo>
                  <a:lnTo>
                    <a:pt x="1397" y="149"/>
                  </a:lnTo>
                  <a:lnTo>
                    <a:pt x="1397" y="95"/>
                  </a:lnTo>
                  <a:lnTo>
                    <a:pt x="1406" y="95"/>
                  </a:lnTo>
                  <a:lnTo>
                    <a:pt x="1438" y="149"/>
                  </a:lnTo>
                  <a:lnTo>
                    <a:pt x="1471" y="149"/>
                  </a:lnTo>
                  <a:lnTo>
                    <a:pt x="1437" y="94"/>
                  </a:lnTo>
                  <a:cubicBezTo>
                    <a:pt x="1461" y="88"/>
                    <a:pt x="1468" y="70"/>
                    <a:pt x="1468" y="55"/>
                  </a:cubicBezTo>
                  <a:cubicBezTo>
                    <a:pt x="1467" y="34"/>
                    <a:pt x="1451" y="15"/>
                    <a:pt x="1418" y="15"/>
                  </a:cubicBezTo>
                  <a:close/>
                  <a:moveTo>
                    <a:pt x="1276" y="128"/>
                  </a:moveTo>
                  <a:lnTo>
                    <a:pt x="1257" y="128"/>
                  </a:lnTo>
                  <a:lnTo>
                    <a:pt x="1257" y="35"/>
                  </a:lnTo>
                  <a:lnTo>
                    <a:pt x="1276" y="35"/>
                  </a:lnTo>
                  <a:cubicBezTo>
                    <a:pt x="1305" y="35"/>
                    <a:pt x="1321" y="53"/>
                    <a:pt x="1321" y="82"/>
                  </a:cubicBezTo>
                  <a:cubicBezTo>
                    <a:pt x="1321" y="110"/>
                    <a:pt x="1305" y="128"/>
                    <a:pt x="1276" y="128"/>
                  </a:cubicBezTo>
                  <a:close/>
                  <a:moveTo>
                    <a:pt x="1276" y="15"/>
                  </a:moveTo>
                  <a:lnTo>
                    <a:pt x="1231" y="15"/>
                  </a:lnTo>
                  <a:lnTo>
                    <a:pt x="1231" y="149"/>
                  </a:lnTo>
                  <a:lnTo>
                    <a:pt x="1276" y="149"/>
                  </a:lnTo>
                  <a:cubicBezTo>
                    <a:pt x="1318" y="149"/>
                    <a:pt x="1347" y="123"/>
                    <a:pt x="1347" y="83"/>
                  </a:cubicBezTo>
                  <a:cubicBezTo>
                    <a:pt x="1348" y="42"/>
                    <a:pt x="1320" y="15"/>
                    <a:pt x="1276" y="15"/>
                  </a:cubicBezTo>
                  <a:close/>
                  <a:moveTo>
                    <a:pt x="1202" y="149"/>
                  </a:moveTo>
                  <a:lnTo>
                    <a:pt x="1202" y="14"/>
                  </a:lnTo>
                  <a:lnTo>
                    <a:pt x="1175" y="14"/>
                  </a:lnTo>
                  <a:lnTo>
                    <a:pt x="1175" y="107"/>
                  </a:lnTo>
                  <a:lnTo>
                    <a:pt x="1115" y="14"/>
                  </a:lnTo>
                  <a:lnTo>
                    <a:pt x="1087" y="14"/>
                  </a:lnTo>
                  <a:lnTo>
                    <a:pt x="1087" y="148"/>
                  </a:lnTo>
                  <a:lnTo>
                    <a:pt x="1115" y="148"/>
                  </a:lnTo>
                  <a:lnTo>
                    <a:pt x="1115" y="57"/>
                  </a:lnTo>
                  <a:lnTo>
                    <a:pt x="1175" y="149"/>
                  </a:lnTo>
                  <a:lnTo>
                    <a:pt x="1202" y="149"/>
                  </a:lnTo>
                  <a:close/>
                  <a:moveTo>
                    <a:pt x="1010" y="35"/>
                  </a:moveTo>
                  <a:lnTo>
                    <a:pt x="1060" y="35"/>
                  </a:lnTo>
                  <a:lnTo>
                    <a:pt x="1060" y="14"/>
                  </a:lnTo>
                  <a:lnTo>
                    <a:pt x="982" y="14"/>
                  </a:lnTo>
                  <a:lnTo>
                    <a:pt x="982" y="148"/>
                  </a:lnTo>
                  <a:lnTo>
                    <a:pt x="1060" y="148"/>
                  </a:lnTo>
                  <a:lnTo>
                    <a:pt x="1060" y="127"/>
                  </a:lnTo>
                  <a:lnTo>
                    <a:pt x="1010" y="127"/>
                  </a:lnTo>
                  <a:lnTo>
                    <a:pt x="1010" y="89"/>
                  </a:lnTo>
                  <a:lnTo>
                    <a:pt x="1055" y="89"/>
                  </a:lnTo>
                  <a:lnTo>
                    <a:pt x="1055" y="70"/>
                  </a:lnTo>
                  <a:lnTo>
                    <a:pt x="1010" y="70"/>
                  </a:lnTo>
                  <a:lnTo>
                    <a:pt x="1010" y="35"/>
                  </a:lnTo>
                  <a:close/>
                  <a:moveTo>
                    <a:pt x="928" y="55"/>
                  </a:moveTo>
                  <a:cubicBezTo>
                    <a:pt x="928" y="67"/>
                    <a:pt x="921" y="75"/>
                    <a:pt x="907" y="75"/>
                  </a:cubicBezTo>
                  <a:lnTo>
                    <a:pt x="885" y="75"/>
                  </a:lnTo>
                  <a:lnTo>
                    <a:pt x="885" y="35"/>
                  </a:lnTo>
                  <a:lnTo>
                    <a:pt x="907" y="35"/>
                  </a:lnTo>
                  <a:cubicBezTo>
                    <a:pt x="922" y="35"/>
                    <a:pt x="928" y="44"/>
                    <a:pt x="928" y="55"/>
                  </a:cubicBezTo>
                  <a:close/>
                  <a:moveTo>
                    <a:pt x="908" y="15"/>
                  </a:moveTo>
                  <a:lnTo>
                    <a:pt x="860" y="15"/>
                  </a:lnTo>
                  <a:lnTo>
                    <a:pt x="860" y="149"/>
                  </a:lnTo>
                  <a:lnTo>
                    <a:pt x="887" y="149"/>
                  </a:lnTo>
                  <a:lnTo>
                    <a:pt x="887" y="95"/>
                  </a:lnTo>
                  <a:lnTo>
                    <a:pt x="896" y="95"/>
                  </a:lnTo>
                  <a:lnTo>
                    <a:pt x="928" y="149"/>
                  </a:lnTo>
                  <a:lnTo>
                    <a:pt x="961" y="149"/>
                  </a:lnTo>
                  <a:lnTo>
                    <a:pt x="927" y="94"/>
                  </a:lnTo>
                  <a:cubicBezTo>
                    <a:pt x="951" y="88"/>
                    <a:pt x="958" y="70"/>
                    <a:pt x="958" y="55"/>
                  </a:cubicBezTo>
                  <a:cubicBezTo>
                    <a:pt x="956" y="34"/>
                    <a:pt x="941" y="15"/>
                    <a:pt x="908" y="15"/>
                  </a:cubicBezTo>
                  <a:close/>
                  <a:moveTo>
                    <a:pt x="790" y="75"/>
                  </a:moveTo>
                  <a:lnTo>
                    <a:pt x="767" y="75"/>
                  </a:lnTo>
                  <a:lnTo>
                    <a:pt x="767" y="35"/>
                  </a:lnTo>
                  <a:lnTo>
                    <a:pt x="790" y="35"/>
                  </a:lnTo>
                  <a:cubicBezTo>
                    <a:pt x="803" y="35"/>
                    <a:pt x="811" y="43"/>
                    <a:pt x="811" y="55"/>
                  </a:cubicBezTo>
                  <a:cubicBezTo>
                    <a:pt x="811" y="67"/>
                    <a:pt x="805" y="75"/>
                    <a:pt x="790" y="75"/>
                  </a:cubicBezTo>
                  <a:close/>
                  <a:moveTo>
                    <a:pt x="838" y="55"/>
                  </a:moveTo>
                  <a:cubicBezTo>
                    <a:pt x="838" y="34"/>
                    <a:pt x="822" y="15"/>
                    <a:pt x="790" y="15"/>
                  </a:cubicBezTo>
                  <a:lnTo>
                    <a:pt x="741" y="15"/>
                  </a:lnTo>
                  <a:lnTo>
                    <a:pt x="741" y="149"/>
                  </a:lnTo>
                  <a:lnTo>
                    <a:pt x="768" y="149"/>
                  </a:lnTo>
                  <a:lnTo>
                    <a:pt x="768" y="95"/>
                  </a:lnTo>
                  <a:lnTo>
                    <a:pt x="791" y="95"/>
                  </a:lnTo>
                  <a:cubicBezTo>
                    <a:pt x="827" y="95"/>
                    <a:pt x="838" y="73"/>
                    <a:pt x="838" y="55"/>
                  </a:cubicBezTo>
                  <a:close/>
                  <a:moveTo>
                    <a:pt x="672" y="75"/>
                  </a:moveTo>
                  <a:lnTo>
                    <a:pt x="650" y="75"/>
                  </a:lnTo>
                  <a:lnTo>
                    <a:pt x="650" y="35"/>
                  </a:lnTo>
                  <a:lnTo>
                    <a:pt x="672" y="35"/>
                  </a:lnTo>
                  <a:cubicBezTo>
                    <a:pt x="686" y="35"/>
                    <a:pt x="693" y="43"/>
                    <a:pt x="693" y="55"/>
                  </a:cubicBezTo>
                  <a:cubicBezTo>
                    <a:pt x="693" y="67"/>
                    <a:pt x="686" y="75"/>
                    <a:pt x="672" y="75"/>
                  </a:cubicBezTo>
                  <a:close/>
                  <a:moveTo>
                    <a:pt x="721" y="55"/>
                  </a:moveTo>
                  <a:cubicBezTo>
                    <a:pt x="721" y="34"/>
                    <a:pt x="705" y="15"/>
                    <a:pt x="672" y="15"/>
                  </a:cubicBezTo>
                  <a:lnTo>
                    <a:pt x="623" y="15"/>
                  </a:lnTo>
                  <a:lnTo>
                    <a:pt x="623" y="149"/>
                  </a:lnTo>
                  <a:lnTo>
                    <a:pt x="651" y="149"/>
                  </a:lnTo>
                  <a:lnTo>
                    <a:pt x="651" y="95"/>
                  </a:lnTo>
                  <a:lnTo>
                    <a:pt x="673" y="95"/>
                  </a:lnTo>
                  <a:cubicBezTo>
                    <a:pt x="710" y="95"/>
                    <a:pt x="721" y="73"/>
                    <a:pt x="721" y="55"/>
                  </a:cubicBezTo>
                  <a:close/>
                  <a:moveTo>
                    <a:pt x="535" y="93"/>
                  </a:moveTo>
                  <a:cubicBezTo>
                    <a:pt x="545" y="74"/>
                    <a:pt x="557" y="53"/>
                    <a:pt x="567" y="28"/>
                  </a:cubicBezTo>
                  <a:lnTo>
                    <a:pt x="567" y="34"/>
                  </a:lnTo>
                  <a:cubicBezTo>
                    <a:pt x="567" y="45"/>
                    <a:pt x="563" y="65"/>
                    <a:pt x="561" y="82"/>
                  </a:cubicBezTo>
                  <a:cubicBezTo>
                    <a:pt x="561" y="85"/>
                    <a:pt x="560" y="89"/>
                    <a:pt x="558" y="92"/>
                  </a:cubicBezTo>
                  <a:lnTo>
                    <a:pt x="535" y="93"/>
                  </a:lnTo>
                  <a:close/>
                  <a:moveTo>
                    <a:pt x="587" y="90"/>
                  </a:moveTo>
                  <a:lnTo>
                    <a:pt x="587" y="87"/>
                  </a:lnTo>
                  <a:cubicBezTo>
                    <a:pt x="590" y="70"/>
                    <a:pt x="595" y="33"/>
                    <a:pt x="595" y="19"/>
                  </a:cubicBezTo>
                  <a:cubicBezTo>
                    <a:pt x="595" y="7"/>
                    <a:pt x="590" y="0"/>
                    <a:pt x="573" y="0"/>
                  </a:cubicBezTo>
                  <a:cubicBezTo>
                    <a:pt x="567" y="0"/>
                    <a:pt x="565" y="2"/>
                    <a:pt x="565" y="5"/>
                  </a:cubicBezTo>
                  <a:lnTo>
                    <a:pt x="552" y="5"/>
                  </a:lnTo>
                  <a:cubicBezTo>
                    <a:pt x="547" y="5"/>
                    <a:pt x="545" y="5"/>
                    <a:pt x="543" y="9"/>
                  </a:cubicBezTo>
                  <a:cubicBezTo>
                    <a:pt x="536" y="27"/>
                    <a:pt x="533" y="38"/>
                    <a:pt x="503" y="84"/>
                  </a:cubicBezTo>
                  <a:cubicBezTo>
                    <a:pt x="501" y="88"/>
                    <a:pt x="500" y="90"/>
                    <a:pt x="497" y="94"/>
                  </a:cubicBezTo>
                  <a:lnTo>
                    <a:pt x="477" y="95"/>
                  </a:lnTo>
                  <a:lnTo>
                    <a:pt x="471" y="124"/>
                  </a:lnTo>
                  <a:lnTo>
                    <a:pt x="478" y="124"/>
                  </a:lnTo>
                  <a:cubicBezTo>
                    <a:pt x="473" y="132"/>
                    <a:pt x="470" y="140"/>
                    <a:pt x="467" y="148"/>
                  </a:cubicBezTo>
                  <a:lnTo>
                    <a:pt x="501" y="158"/>
                  </a:lnTo>
                  <a:cubicBezTo>
                    <a:pt x="505" y="147"/>
                    <a:pt x="510" y="135"/>
                    <a:pt x="516" y="123"/>
                  </a:cubicBezTo>
                  <a:lnTo>
                    <a:pt x="535" y="123"/>
                  </a:lnTo>
                  <a:lnTo>
                    <a:pt x="550" y="123"/>
                  </a:lnTo>
                  <a:cubicBezTo>
                    <a:pt x="547" y="135"/>
                    <a:pt x="546" y="147"/>
                    <a:pt x="547" y="153"/>
                  </a:cubicBezTo>
                  <a:lnTo>
                    <a:pt x="580" y="160"/>
                  </a:lnTo>
                  <a:lnTo>
                    <a:pt x="580" y="142"/>
                  </a:lnTo>
                  <a:cubicBezTo>
                    <a:pt x="580" y="135"/>
                    <a:pt x="580" y="129"/>
                    <a:pt x="581" y="123"/>
                  </a:cubicBezTo>
                  <a:lnTo>
                    <a:pt x="593" y="123"/>
                  </a:lnTo>
                  <a:cubicBezTo>
                    <a:pt x="602" y="123"/>
                    <a:pt x="606" y="108"/>
                    <a:pt x="606" y="99"/>
                  </a:cubicBezTo>
                  <a:cubicBezTo>
                    <a:pt x="608" y="92"/>
                    <a:pt x="605" y="90"/>
                    <a:pt x="587" y="90"/>
                  </a:cubicBezTo>
                  <a:moveTo>
                    <a:pt x="430" y="55"/>
                  </a:moveTo>
                  <a:cubicBezTo>
                    <a:pt x="430" y="67"/>
                    <a:pt x="422" y="75"/>
                    <a:pt x="408" y="75"/>
                  </a:cubicBezTo>
                  <a:lnTo>
                    <a:pt x="386" y="75"/>
                  </a:lnTo>
                  <a:lnTo>
                    <a:pt x="386" y="35"/>
                  </a:lnTo>
                  <a:lnTo>
                    <a:pt x="408" y="35"/>
                  </a:lnTo>
                  <a:cubicBezTo>
                    <a:pt x="422" y="35"/>
                    <a:pt x="430" y="44"/>
                    <a:pt x="430" y="55"/>
                  </a:cubicBezTo>
                  <a:close/>
                  <a:moveTo>
                    <a:pt x="408" y="15"/>
                  </a:moveTo>
                  <a:lnTo>
                    <a:pt x="360" y="15"/>
                  </a:lnTo>
                  <a:lnTo>
                    <a:pt x="360" y="149"/>
                  </a:lnTo>
                  <a:lnTo>
                    <a:pt x="387" y="149"/>
                  </a:lnTo>
                  <a:lnTo>
                    <a:pt x="387" y="95"/>
                  </a:lnTo>
                  <a:lnTo>
                    <a:pt x="396" y="95"/>
                  </a:lnTo>
                  <a:lnTo>
                    <a:pt x="428" y="149"/>
                  </a:lnTo>
                  <a:lnTo>
                    <a:pt x="461" y="149"/>
                  </a:lnTo>
                  <a:lnTo>
                    <a:pt x="427" y="94"/>
                  </a:lnTo>
                  <a:cubicBezTo>
                    <a:pt x="451" y="88"/>
                    <a:pt x="458" y="70"/>
                    <a:pt x="458" y="55"/>
                  </a:cubicBezTo>
                  <a:cubicBezTo>
                    <a:pt x="456" y="34"/>
                    <a:pt x="441" y="15"/>
                    <a:pt x="408" y="15"/>
                  </a:cubicBezTo>
                  <a:moveTo>
                    <a:pt x="338" y="15"/>
                  </a:moveTo>
                  <a:lnTo>
                    <a:pt x="240" y="15"/>
                  </a:lnTo>
                  <a:lnTo>
                    <a:pt x="240" y="37"/>
                  </a:lnTo>
                  <a:lnTo>
                    <a:pt x="275" y="37"/>
                  </a:lnTo>
                  <a:lnTo>
                    <a:pt x="275" y="149"/>
                  </a:lnTo>
                  <a:lnTo>
                    <a:pt x="301" y="149"/>
                  </a:lnTo>
                  <a:lnTo>
                    <a:pt x="301" y="37"/>
                  </a:lnTo>
                  <a:lnTo>
                    <a:pt x="337" y="37"/>
                  </a:lnTo>
                  <a:lnTo>
                    <a:pt x="337" y="15"/>
                  </a:lnTo>
                  <a:lnTo>
                    <a:pt x="338" y="15"/>
                  </a:lnTo>
                  <a:close/>
                  <a:moveTo>
                    <a:pt x="218" y="149"/>
                  </a:moveTo>
                  <a:lnTo>
                    <a:pt x="218" y="14"/>
                  </a:lnTo>
                  <a:lnTo>
                    <a:pt x="191" y="14"/>
                  </a:lnTo>
                  <a:lnTo>
                    <a:pt x="191" y="107"/>
                  </a:lnTo>
                  <a:lnTo>
                    <a:pt x="131" y="14"/>
                  </a:lnTo>
                  <a:lnTo>
                    <a:pt x="103" y="14"/>
                  </a:lnTo>
                  <a:lnTo>
                    <a:pt x="103" y="148"/>
                  </a:lnTo>
                  <a:lnTo>
                    <a:pt x="131" y="148"/>
                  </a:lnTo>
                  <a:lnTo>
                    <a:pt x="131" y="57"/>
                  </a:lnTo>
                  <a:lnTo>
                    <a:pt x="191" y="149"/>
                  </a:lnTo>
                  <a:lnTo>
                    <a:pt x="218" y="149"/>
                  </a:lnTo>
                  <a:close/>
                  <a:moveTo>
                    <a:pt x="26" y="35"/>
                  </a:moveTo>
                  <a:lnTo>
                    <a:pt x="76" y="35"/>
                  </a:lnTo>
                  <a:lnTo>
                    <a:pt x="76" y="14"/>
                  </a:lnTo>
                  <a:lnTo>
                    <a:pt x="0" y="14"/>
                  </a:lnTo>
                  <a:lnTo>
                    <a:pt x="0" y="148"/>
                  </a:lnTo>
                  <a:lnTo>
                    <a:pt x="77" y="148"/>
                  </a:lnTo>
                  <a:lnTo>
                    <a:pt x="77" y="127"/>
                  </a:lnTo>
                  <a:lnTo>
                    <a:pt x="27" y="127"/>
                  </a:lnTo>
                  <a:lnTo>
                    <a:pt x="27" y="89"/>
                  </a:lnTo>
                  <a:lnTo>
                    <a:pt x="72" y="89"/>
                  </a:lnTo>
                  <a:lnTo>
                    <a:pt x="72" y="70"/>
                  </a:lnTo>
                  <a:lnTo>
                    <a:pt x="27" y="70"/>
                  </a:lnTo>
                  <a:lnTo>
                    <a:pt x="27" y="35"/>
                  </a:lnTo>
                  <a:lnTo>
                    <a:pt x="26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" name="Freeform 358">
              <a:extLst>
                <a:ext uri="{FF2B5EF4-FFF2-40B4-BE49-F238E27FC236}">
                  <a16:creationId xmlns:a16="http://schemas.microsoft.com/office/drawing/2014/main" id="{B9C80AD7-AACB-4D2F-BCB4-4D29210BCD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7064" y="2481263"/>
              <a:ext cx="76200" cy="76200"/>
            </a:xfrm>
            <a:custGeom>
              <a:avLst/>
              <a:gdLst>
                <a:gd name="T0" fmla="*/ 156 w 157"/>
                <a:gd name="T1" fmla="*/ 150 h 156"/>
                <a:gd name="T2" fmla="*/ 120 w 157"/>
                <a:gd name="T3" fmla="*/ 156 h 156"/>
                <a:gd name="T4" fmla="*/ 92 w 157"/>
                <a:gd name="T5" fmla="*/ 134 h 156"/>
                <a:gd name="T6" fmla="*/ 45 w 157"/>
                <a:gd name="T7" fmla="*/ 156 h 156"/>
                <a:gd name="T8" fmla="*/ 0 w 157"/>
                <a:gd name="T9" fmla="*/ 119 h 156"/>
                <a:gd name="T10" fmla="*/ 92 w 157"/>
                <a:gd name="T11" fmla="*/ 69 h 156"/>
                <a:gd name="T12" fmla="*/ 92 w 157"/>
                <a:gd name="T13" fmla="*/ 52 h 156"/>
                <a:gd name="T14" fmla="*/ 68 w 157"/>
                <a:gd name="T15" fmla="*/ 10 h 156"/>
                <a:gd name="T16" fmla="*/ 26 w 157"/>
                <a:gd name="T17" fmla="*/ 50 h 156"/>
                <a:gd name="T18" fmla="*/ 6 w 157"/>
                <a:gd name="T19" fmla="*/ 34 h 156"/>
                <a:gd name="T20" fmla="*/ 70 w 157"/>
                <a:gd name="T21" fmla="*/ 0 h 156"/>
                <a:gd name="T22" fmla="*/ 127 w 157"/>
                <a:gd name="T23" fmla="*/ 54 h 156"/>
                <a:gd name="T24" fmla="*/ 127 w 157"/>
                <a:gd name="T25" fmla="*/ 119 h 156"/>
                <a:gd name="T26" fmla="*/ 143 w 157"/>
                <a:gd name="T27" fmla="*/ 146 h 156"/>
                <a:gd name="T28" fmla="*/ 157 w 157"/>
                <a:gd name="T29" fmla="*/ 144 h 156"/>
                <a:gd name="T30" fmla="*/ 157 w 157"/>
                <a:gd name="T31" fmla="*/ 150 h 156"/>
                <a:gd name="T32" fmla="*/ 156 w 157"/>
                <a:gd name="T33" fmla="*/ 150 h 156"/>
                <a:gd name="T34" fmla="*/ 91 w 157"/>
                <a:gd name="T35" fmla="*/ 81 h 156"/>
                <a:gd name="T36" fmla="*/ 36 w 157"/>
                <a:gd name="T37" fmla="*/ 115 h 156"/>
                <a:gd name="T38" fmla="*/ 58 w 157"/>
                <a:gd name="T39" fmla="*/ 139 h 156"/>
                <a:gd name="T40" fmla="*/ 91 w 157"/>
                <a:gd name="T41" fmla="*/ 101 h 156"/>
                <a:gd name="T42" fmla="*/ 91 w 157"/>
                <a:gd name="T43" fmla="*/ 8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7" h="156">
                  <a:moveTo>
                    <a:pt x="156" y="150"/>
                  </a:moveTo>
                  <a:cubicBezTo>
                    <a:pt x="145" y="154"/>
                    <a:pt x="133" y="156"/>
                    <a:pt x="120" y="156"/>
                  </a:cubicBezTo>
                  <a:cubicBezTo>
                    <a:pt x="98" y="156"/>
                    <a:pt x="95" y="145"/>
                    <a:pt x="92" y="134"/>
                  </a:cubicBezTo>
                  <a:cubicBezTo>
                    <a:pt x="85" y="141"/>
                    <a:pt x="70" y="156"/>
                    <a:pt x="45" y="156"/>
                  </a:cubicBezTo>
                  <a:cubicBezTo>
                    <a:pt x="21" y="156"/>
                    <a:pt x="0" y="140"/>
                    <a:pt x="0" y="119"/>
                  </a:cubicBezTo>
                  <a:cubicBezTo>
                    <a:pt x="0" y="72"/>
                    <a:pt x="71" y="70"/>
                    <a:pt x="92" y="69"/>
                  </a:cubicBezTo>
                  <a:lnTo>
                    <a:pt x="92" y="52"/>
                  </a:lnTo>
                  <a:cubicBezTo>
                    <a:pt x="92" y="35"/>
                    <a:pt x="92" y="10"/>
                    <a:pt x="68" y="10"/>
                  </a:cubicBezTo>
                  <a:cubicBezTo>
                    <a:pt x="33" y="10"/>
                    <a:pt x="57" y="50"/>
                    <a:pt x="26" y="50"/>
                  </a:cubicBezTo>
                  <a:cubicBezTo>
                    <a:pt x="16" y="50"/>
                    <a:pt x="6" y="45"/>
                    <a:pt x="6" y="34"/>
                  </a:cubicBezTo>
                  <a:cubicBezTo>
                    <a:pt x="6" y="10"/>
                    <a:pt x="41" y="0"/>
                    <a:pt x="70" y="0"/>
                  </a:cubicBezTo>
                  <a:cubicBezTo>
                    <a:pt x="113" y="0"/>
                    <a:pt x="127" y="16"/>
                    <a:pt x="127" y="54"/>
                  </a:cubicBezTo>
                  <a:lnTo>
                    <a:pt x="127" y="119"/>
                  </a:lnTo>
                  <a:cubicBezTo>
                    <a:pt x="127" y="139"/>
                    <a:pt x="131" y="146"/>
                    <a:pt x="143" y="146"/>
                  </a:cubicBezTo>
                  <a:cubicBezTo>
                    <a:pt x="148" y="146"/>
                    <a:pt x="152" y="145"/>
                    <a:pt x="157" y="144"/>
                  </a:cubicBezTo>
                  <a:lnTo>
                    <a:pt x="157" y="150"/>
                  </a:lnTo>
                  <a:lnTo>
                    <a:pt x="156" y="150"/>
                  </a:lnTo>
                  <a:close/>
                  <a:moveTo>
                    <a:pt x="91" y="81"/>
                  </a:moveTo>
                  <a:cubicBezTo>
                    <a:pt x="77" y="81"/>
                    <a:pt x="36" y="84"/>
                    <a:pt x="36" y="115"/>
                  </a:cubicBezTo>
                  <a:cubicBezTo>
                    <a:pt x="36" y="127"/>
                    <a:pt x="43" y="139"/>
                    <a:pt x="58" y="139"/>
                  </a:cubicBezTo>
                  <a:cubicBezTo>
                    <a:pt x="78" y="139"/>
                    <a:pt x="91" y="125"/>
                    <a:pt x="91" y="101"/>
                  </a:cubicBezTo>
                  <a:lnTo>
                    <a:pt x="91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Freeform 359">
              <a:extLst>
                <a:ext uri="{FF2B5EF4-FFF2-40B4-BE49-F238E27FC236}">
                  <a16:creationId xmlns:a16="http://schemas.microsoft.com/office/drawing/2014/main" id="{9081DC45-2DD4-4B96-9180-72DE99E8A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726" y="2481263"/>
              <a:ext cx="92075" cy="74613"/>
            </a:xfrm>
            <a:custGeom>
              <a:avLst/>
              <a:gdLst>
                <a:gd name="T0" fmla="*/ 0 w 189"/>
                <a:gd name="T1" fmla="*/ 147 h 155"/>
                <a:gd name="T2" fmla="*/ 26 w 189"/>
                <a:gd name="T3" fmla="*/ 118 h 155"/>
                <a:gd name="T4" fmla="*/ 26 w 189"/>
                <a:gd name="T5" fmla="*/ 41 h 155"/>
                <a:gd name="T6" fmla="*/ 0 w 189"/>
                <a:gd name="T7" fmla="*/ 15 h 155"/>
                <a:gd name="T8" fmla="*/ 0 w 189"/>
                <a:gd name="T9" fmla="*/ 7 h 155"/>
                <a:gd name="T10" fmla="*/ 61 w 189"/>
                <a:gd name="T11" fmla="*/ 0 h 155"/>
                <a:gd name="T12" fmla="*/ 61 w 189"/>
                <a:gd name="T13" fmla="*/ 38 h 155"/>
                <a:gd name="T14" fmla="*/ 63 w 189"/>
                <a:gd name="T15" fmla="*/ 38 h 155"/>
                <a:gd name="T16" fmla="*/ 120 w 189"/>
                <a:gd name="T17" fmla="*/ 0 h 155"/>
                <a:gd name="T18" fmla="*/ 163 w 189"/>
                <a:gd name="T19" fmla="*/ 43 h 155"/>
                <a:gd name="T20" fmla="*/ 163 w 189"/>
                <a:gd name="T21" fmla="*/ 118 h 155"/>
                <a:gd name="T22" fmla="*/ 189 w 189"/>
                <a:gd name="T23" fmla="*/ 147 h 155"/>
                <a:gd name="T24" fmla="*/ 189 w 189"/>
                <a:gd name="T25" fmla="*/ 155 h 155"/>
                <a:gd name="T26" fmla="*/ 101 w 189"/>
                <a:gd name="T27" fmla="*/ 155 h 155"/>
                <a:gd name="T28" fmla="*/ 101 w 189"/>
                <a:gd name="T29" fmla="*/ 147 h 155"/>
                <a:gd name="T30" fmla="*/ 128 w 189"/>
                <a:gd name="T31" fmla="*/ 118 h 155"/>
                <a:gd name="T32" fmla="*/ 128 w 189"/>
                <a:gd name="T33" fmla="*/ 70 h 155"/>
                <a:gd name="T34" fmla="*/ 105 w 189"/>
                <a:gd name="T35" fmla="*/ 20 h 155"/>
                <a:gd name="T36" fmla="*/ 63 w 189"/>
                <a:gd name="T37" fmla="*/ 75 h 155"/>
                <a:gd name="T38" fmla="*/ 63 w 189"/>
                <a:gd name="T39" fmla="*/ 118 h 155"/>
                <a:gd name="T40" fmla="*/ 89 w 189"/>
                <a:gd name="T41" fmla="*/ 147 h 155"/>
                <a:gd name="T42" fmla="*/ 89 w 189"/>
                <a:gd name="T43" fmla="*/ 155 h 155"/>
                <a:gd name="T44" fmla="*/ 1 w 189"/>
                <a:gd name="T45" fmla="*/ 155 h 155"/>
                <a:gd name="T46" fmla="*/ 1 w 189"/>
                <a:gd name="T47" fmla="*/ 147 h 155"/>
                <a:gd name="T48" fmla="*/ 0 w 189"/>
                <a:gd name="T49" fmla="*/ 147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9" h="155">
                  <a:moveTo>
                    <a:pt x="0" y="147"/>
                  </a:moveTo>
                  <a:cubicBezTo>
                    <a:pt x="20" y="147"/>
                    <a:pt x="26" y="141"/>
                    <a:pt x="26" y="118"/>
                  </a:cubicBezTo>
                  <a:lnTo>
                    <a:pt x="26" y="41"/>
                  </a:lnTo>
                  <a:cubicBezTo>
                    <a:pt x="26" y="17"/>
                    <a:pt x="14" y="15"/>
                    <a:pt x="0" y="15"/>
                  </a:cubicBezTo>
                  <a:lnTo>
                    <a:pt x="0" y="7"/>
                  </a:lnTo>
                  <a:lnTo>
                    <a:pt x="61" y="0"/>
                  </a:lnTo>
                  <a:lnTo>
                    <a:pt x="61" y="38"/>
                  </a:lnTo>
                  <a:lnTo>
                    <a:pt x="63" y="38"/>
                  </a:lnTo>
                  <a:cubicBezTo>
                    <a:pt x="70" y="25"/>
                    <a:pt x="86" y="0"/>
                    <a:pt x="120" y="0"/>
                  </a:cubicBezTo>
                  <a:cubicBezTo>
                    <a:pt x="155" y="0"/>
                    <a:pt x="163" y="18"/>
                    <a:pt x="163" y="43"/>
                  </a:cubicBezTo>
                  <a:lnTo>
                    <a:pt x="163" y="118"/>
                  </a:lnTo>
                  <a:cubicBezTo>
                    <a:pt x="163" y="141"/>
                    <a:pt x="169" y="147"/>
                    <a:pt x="189" y="147"/>
                  </a:cubicBezTo>
                  <a:lnTo>
                    <a:pt x="189" y="155"/>
                  </a:lnTo>
                  <a:lnTo>
                    <a:pt x="101" y="155"/>
                  </a:lnTo>
                  <a:lnTo>
                    <a:pt x="101" y="147"/>
                  </a:lnTo>
                  <a:cubicBezTo>
                    <a:pt x="121" y="147"/>
                    <a:pt x="128" y="141"/>
                    <a:pt x="128" y="118"/>
                  </a:cubicBezTo>
                  <a:lnTo>
                    <a:pt x="128" y="70"/>
                  </a:lnTo>
                  <a:cubicBezTo>
                    <a:pt x="128" y="30"/>
                    <a:pt x="123" y="20"/>
                    <a:pt x="105" y="20"/>
                  </a:cubicBezTo>
                  <a:cubicBezTo>
                    <a:pt x="85" y="20"/>
                    <a:pt x="63" y="53"/>
                    <a:pt x="63" y="75"/>
                  </a:cubicBezTo>
                  <a:lnTo>
                    <a:pt x="63" y="118"/>
                  </a:lnTo>
                  <a:cubicBezTo>
                    <a:pt x="63" y="141"/>
                    <a:pt x="69" y="147"/>
                    <a:pt x="89" y="147"/>
                  </a:cubicBezTo>
                  <a:lnTo>
                    <a:pt x="89" y="155"/>
                  </a:lnTo>
                  <a:lnTo>
                    <a:pt x="1" y="155"/>
                  </a:lnTo>
                  <a:lnTo>
                    <a:pt x="1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" name="Freeform 360">
              <a:extLst>
                <a:ext uri="{FF2B5EF4-FFF2-40B4-BE49-F238E27FC236}">
                  <a16:creationId xmlns:a16="http://schemas.microsoft.com/office/drawing/2014/main" id="{7E28FA24-FBDC-4A5B-92B4-8D44BE3AA9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3439" y="2466976"/>
              <a:ext cx="82550" cy="122238"/>
            </a:xfrm>
            <a:custGeom>
              <a:avLst/>
              <a:gdLst>
                <a:gd name="T0" fmla="*/ 109 w 169"/>
                <a:gd name="T1" fmla="*/ 155 h 251"/>
                <a:gd name="T2" fmla="*/ 161 w 169"/>
                <a:gd name="T3" fmla="*/ 194 h 251"/>
                <a:gd name="T4" fmla="*/ 72 w 169"/>
                <a:gd name="T5" fmla="*/ 251 h 251"/>
                <a:gd name="T6" fmla="*/ 0 w 169"/>
                <a:gd name="T7" fmla="*/ 213 h 251"/>
                <a:gd name="T8" fmla="*/ 22 w 169"/>
                <a:gd name="T9" fmla="*/ 181 h 251"/>
                <a:gd name="T10" fmla="*/ 11 w 169"/>
                <a:gd name="T11" fmla="*/ 161 h 251"/>
                <a:gd name="T12" fmla="*/ 32 w 169"/>
                <a:gd name="T13" fmla="*/ 124 h 251"/>
                <a:gd name="T14" fmla="*/ 9 w 169"/>
                <a:gd name="T15" fmla="*/ 81 h 251"/>
                <a:gd name="T16" fmla="*/ 74 w 169"/>
                <a:gd name="T17" fmla="*/ 28 h 251"/>
                <a:gd name="T18" fmla="*/ 111 w 169"/>
                <a:gd name="T19" fmla="*/ 36 h 251"/>
                <a:gd name="T20" fmla="*/ 150 w 169"/>
                <a:gd name="T21" fmla="*/ 0 h 251"/>
                <a:gd name="T22" fmla="*/ 169 w 169"/>
                <a:gd name="T23" fmla="*/ 19 h 251"/>
                <a:gd name="T24" fmla="*/ 150 w 169"/>
                <a:gd name="T25" fmla="*/ 38 h 251"/>
                <a:gd name="T26" fmla="*/ 139 w 169"/>
                <a:gd name="T27" fmla="*/ 34 h 251"/>
                <a:gd name="T28" fmla="*/ 132 w 169"/>
                <a:gd name="T29" fmla="*/ 30 h 251"/>
                <a:gd name="T30" fmla="*/ 120 w 169"/>
                <a:gd name="T31" fmla="*/ 43 h 251"/>
                <a:gd name="T32" fmla="*/ 139 w 169"/>
                <a:gd name="T33" fmla="*/ 81 h 251"/>
                <a:gd name="T34" fmla="*/ 75 w 169"/>
                <a:gd name="T35" fmla="*/ 134 h 251"/>
                <a:gd name="T36" fmla="*/ 45 w 169"/>
                <a:gd name="T37" fmla="*/ 129 h 251"/>
                <a:gd name="T38" fmla="*/ 37 w 169"/>
                <a:gd name="T39" fmla="*/ 144 h 251"/>
                <a:gd name="T40" fmla="*/ 56 w 169"/>
                <a:gd name="T41" fmla="*/ 156 h 251"/>
                <a:gd name="T42" fmla="*/ 109 w 169"/>
                <a:gd name="T43" fmla="*/ 156 h 251"/>
                <a:gd name="T44" fmla="*/ 109 w 169"/>
                <a:gd name="T45" fmla="*/ 155 h 251"/>
                <a:gd name="T46" fmla="*/ 32 w 169"/>
                <a:gd name="T47" fmla="*/ 186 h 251"/>
                <a:gd name="T48" fmla="*/ 26 w 169"/>
                <a:gd name="T49" fmla="*/ 205 h 251"/>
                <a:gd name="T50" fmla="*/ 74 w 169"/>
                <a:gd name="T51" fmla="*/ 239 h 251"/>
                <a:gd name="T52" fmla="*/ 131 w 169"/>
                <a:gd name="T53" fmla="*/ 205 h 251"/>
                <a:gd name="T54" fmla="*/ 100 w 169"/>
                <a:gd name="T55" fmla="*/ 186 h 251"/>
                <a:gd name="T56" fmla="*/ 32 w 169"/>
                <a:gd name="T57" fmla="*/ 186 h 251"/>
                <a:gd name="T58" fmla="*/ 72 w 169"/>
                <a:gd name="T59" fmla="*/ 123 h 251"/>
                <a:gd name="T60" fmla="*/ 101 w 169"/>
                <a:gd name="T61" fmla="*/ 81 h 251"/>
                <a:gd name="T62" fmla="*/ 72 w 169"/>
                <a:gd name="T63" fmla="*/ 39 h 251"/>
                <a:gd name="T64" fmla="*/ 44 w 169"/>
                <a:gd name="T65" fmla="*/ 81 h 251"/>
                <a:gd name="T66" fmla="*/ 72 w 169"/>
                <a:gd name="T67" fmla="*/ 123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9" h="251">
                  <a:moveTo>
                    <a:pt x="109" y="155"/>
                  </a:moveTo>
                  <a:cubicBezTo>
                    <a:pt x="134" y="155"/>
                    <a:pt x="161" y="164"/>
                    <a:pt x="161" y="194"/>
                  </a:cubicBezTo>
                  <a:cubicBezTo>
                    <a:pt x="161" y="220"/>
                    <a:pt x="129" y="251"/>
                    <a:pt x="72" y="251"/>
                  </a:cubicBezTo>
                  <a:cubicBezTo>
                    <a:pt x="21" y="251"/>
                    <a:pt x="0" y="228"/>
                    <a:pt x="0" y="213"/>
                  </a:cubicBezTo>
                  <a:cubicBezTo>
                    <a:pt x="0" y="198"/>
                    <a:pt x="14" y="188"/>
                    <a:pt x="22" y="181"/>
                  </a:cubicBezTo>
                  <a:cubicBezTo>
                    <a:pt x="19" y="178"/>
                    <a:pt x="11" y="173"/>
                    <a:pt x="11" y="161"/>
                  </a:cubicBezTo>
                  <a:cubicBezTo>
                    <a:pt x="11" y="145"/>
                    <a:pt x="27" y="129"/>
                    <a:pt x="32" y="124"/>
                  </a:cubicBezTo>
                  <a:cubicBezTo>
                    <a:pt x="22" y="118"/>
                    <a:pt x="9" y="108"/>
                    <a:pt x="9" y="81"/>
                  </a:cubicBezTo>
                  <a:cubicBezTo>
                    <a:pt x="9" y="48"/>
                    <a:pt x="34" y="28"/>
                    <a:pt x="74" y="28"/>
                  </a:cubicBezTo>
                  <a:cubicBezTo>
                    <a:pt x="90" y="28"/>
                    <a:pt x="102" y="33"/>
                    <a:pt x="111" y="36"/>
                  </a:cubicBezTo>
                  <a:cubicBezTo>
                    <a:pt x="117" y="24"/>
                    <a:pt x="129" y="0"/>
                    <a:pt x="150" y="0"/>
                  </a:cubicBezTo>
                  <a:cubicBezTo>
                    <a:pt x="160" y="0"/>
                    <a:pt x="169" y="8"/>
                    <a:pt x="169" y="19"/>
                  </a:cubicBezTo>
                  <a:cubicBezTo>
                    <a:pt x="169" y="29"/>
                    <a:pt x="161" y="38"/>
                    <a:pt x="150" y="38"/>
                  </a:cubicBezTo>
                  <a:cubicBezTo>
                    <a:pt x="145" y="38"/>
                    <a:pt x="141" y="36"/>
                    <a:pt x="139" y="34"/>
                  </a:cubicBezTo>
                  <a:cubicBezTo>
                    <a:pt x="136" y="33"/>
                    <a:pt x="135" y="30"/>
                    <a:pt x="132" y="30"/>
                  </a:cubicBezTo>
                  <a:cubicBezTo>
                    <a:pt x="126" y="30"/>
                    <a:pt x="122" y="38"/>
                    <a:pt x="120" y="43"/>
                  </a:cubicBezTo>
                  <a:cubicBezTo>
                    <a:pt x="130" y="50"/>
                    <a:pt x="139" y="60"/>
                    <a:pt x="139" y="81"/>
                  </a:cubicBezTo>
                  <a:cubicBezTo>
                    <a:pt x="139" y="114"/>
                    <a:pt x="112" y="134"/>
                    <a:pt x="75" y="134"/>
                  </a:cubicBezTo>
                  <a:cubicBezTo>
                    <a:pt x="60" y="134"/>
                    <a:pt x="52" y="131"/>
                    <a:pt x="45" y="129"/>
                  </a:cubicBezTo>
                  <a:cubicBezTo>
                    <a:pt x="41" y="133"/>
                    <a:pt x="37" y="139"/>
                    <a:pt x="37" y="144"/>
                  </a:cubicBezTo>
                  <a:cubicBezTo>
                    <a:pt x="37" y="153"/>
                    <a:pt x="45" y="156"/>
                    <a:pt x="56" y="156"/>
                  </a:cubicBezTo>
                  <a:lnTo>
                    <a:pt x="109" y="156"/>
                  </a:lnTo>
                  <a:lnTo>
                    <a:pt x="109" y="155"/>
                  </a:lnTo>
                  <a:close/>
                  <a:moveTo>
                    <a:pt x="32" y="186"/>
                  </a:moveTo>
                  <a:cubicBezTo>
                    <a:pt x="29" y="193"/>
                    <a:pt x="26" y="198"/>
                    <a:pt x="26" y="205"/>
                  </a:cubicBezTo>
                  <a:cubicBezTo>
                    <a:pt x="26" y="219"/>
                    <a:pt x="42" y="239"/>
                    <a:pt x="74" y="239"/>
                  </a:cubicBezTo>
                  <a:cubicBezTo>
                    <a:pt x="107" y="239"/>
                    <a:pt x="131" y="220"/>
                    <a:pt x="131" y="205"/>
                  </a:cubicBezTo>
                  <a:cubicBezTo>
                    <a:pt x="131" y="191"/>
                    <a:pt x="115" y="186"/>
                    <a:pt x="100" y="186"/>
                  </a:cubicBezTo>
                  <a:lnTo>
                    <a:pt x="32" y="186"/>
                  </a:lnTo>
                  <a:close/>
                  <a:moveTo>
                    <a:pt x="72" y="123"/>
                  </a:moveTo>
                  <a:cubicBezTo>
                    <a:pt x="94" y="123"/>
                    <a:pt x="101" y="104"/>
                    <a:pt x="101" y="81"/>
                  </a:cubicBezTo>
                  <a:cubicBezTo>
                    <a:pt x="101" y="59"/>
                    <a:pt x="94" y="39"/>
                    <a:pt x="72" y="39"/>
                  </a:cubicBezTo>
                  <a:cubicBezTo>
                    <a:pt x="47" y="39"/>
                    <a:pt x="44" y="65"/>
                    <a:pt x="44" y="81"/>
                  </a:cubicBezTo>
                  <a:cubicBezTo>
                    <a:pt x="44" y="106"/>
                    <a:pt x="50" y="123"/>
                    <a:pt x="72" y="12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Freeform 361">
              <a:extLst>
                <a:ext uri="{FF2B5EF4-FFF2-40B4-BE49-F238E27FC236}">
                  <a16:creationId xmlns:a16="http://schemas.microsoft.com/office/drawing/2014/main" id="{16183588-7ED3-4201-ADC5-30F0FC82EF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45039" y="2479676"/>
              <a:ext cx="66675" cy="77788"/>
            </a:xfrm>
            <a:custGeom>
              <a:avLst/>
              <a:gdLst>
                <a:gd name="T0" fmla="*/ 132 w 136"/>
                <a:gd name="T1" fmla="*/ 150 h 159"/>
                <a:gd name="T2" fmla="*/ 85 w 136"/>
                <a:gd name="T3" fmla="*/ 159 h 159"/>
                <a:gd name="T4" fmla="*/ 0 w 136"/>
                <a:gd name="T5" fmla="*/ 74 h 159"/>
                <a:gd name="T6" fmla="*/ 72 w 136"/>
                <a:gd name="T7" fmla="*/ 0 h 159"/>
                <a:gd name="T8" fmla="*/ 136 w 136"/>
                <a:gd name="T9" fmla="*/ 63 h 159"/>
                <a:gd name="T10" fmla="*/ 37 w 136"/>
                <a:gd name="T11" fmla="*/ 63 h 159"/>
                <a:gd name="T12" fmla="*/ 101 w 136"/>
                <a:gd name="T13" fmla="*/ 144 h 159"/>
                <a:gd name="T14" fmla="*/ 134 w 136"/>
                <a:gd name="T15" fmla="*/ 139 h 159"/>
                <a:gd name="T16" fmla="*/ 134 w 136"/>
                <a:gd name="T17" fmla="*/ 150 h 159"/>
                <a:gd name="T18" fmla="*/ 132 w 136"/>
                <a:gd name="T19" fmla="*/ 150 h 159"/>
                <a:gd name="T20" fmla="*/ 101 w 136"/>
                <a:gd name="T21" fmla="*/ 50 h 159"/>
                <a:gd name="T22" fmla="*/ 71 w 136"/>
                <a:gd name="T23" fmla="*/ 13 h 159"/>
                <a:gd name="T24" fmla="*/ 37 w 136"/>
                <a:gd name="T25" fmla="*/ 50 h 159"/>
                <a:gd name="T26" fmla="*/ 101 w 136"/>
                <a:gd name="T27" fmla="*/ 5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6" h="159">
                  <a:moveTo>
                    <a:pt x="132" y="150"/>
                  </a:moveTo>
                  <a:cubicBezTo>
                    <a:pt x="126" y="153"/>
                    <a:pt x="107" y="159"/>
                    <a:pt x="85" y="159"/>
                  </a:cubicBezTo>
                  <a:cubicBezTo>
                    <a:pt x="31" y="159"/>
                    <a:pt x="0" y="129"/>
                    <a:pt x="0" y="74"/>
                  </a:cubicBezTo>
                  <a:cubicBezTo>
                    <a:pt x="0" y="24"/>
                    <a:pt x="26" y="0"/>
                    <a:pt x="72" y="0"/>
                  </a:cubicBezTo>
                  <a:cubicBezTo>
                    <a:pt x="127" y="0"/>
                    <a:pt x="136" y="35"/>
                    <a:pt x="136" y="63"/>
                  </a:cubicBezTo>
                  <a:lnTo>
                    <a:pt x="37" y="63"/>
                  </a:lnTo>
                  <a:cubicBezTo>
                    <a:pt x="37" y="98"/>
                    <a:pt x="51" y="144"/>
                    <a:pt x="101" y="144"/>
                  </a:cubicBezTo>
                  <a:cubicBezTo>
                    <a:pt x="115" y="144"/>
                    <a:pt x="126" y="140"/>
                    <a:pt x="134" y="139"/>
                  </a:cubicBezTo>
                  <a:lnTo>
                    <a:pt x="134" y="150"/>
                  </a:lnTo>
                  <a:lnTo>
                    <a:pt x="132" y="150"/>
                  </a:lnTo>
                  <a:close/>
                  <a:moveTo>
                    <a:pt x="101" y="50"/>
                  </a:moveTo>
                  <a:cubicBezTo>
                    <a:pt x="101" y="29"/>
                    <a:pt x="95" y="13"/>
                    <a:pt x="71" y="13"/>
                  </a:cubicBezTo>
                  <a:cubicBezTo>
                    <a:pt x="45" y="13"/>
                    <a:pt x="37" y="38"/>
                    <a:pt x="37" y="50"/>
                  </a:cubicBezTo>
                  <a:lnTo>
                    <a:pt x="101" y="5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362">
              <a:extLst>
                <a:ext uri="{FF2B5EF4-FFF2-40B4-BE49-F238E27FC236}">
                  <a16:creationId xmlns:a16="http://schemas.microsoft.com/office/drawing/2014/main" id="{2DACB6A1-F471-4816-AA10-9E7B4DFD1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939" y="2479676"/>
              <a:ext cx="63500" cy="76200"/>
            </a:xfrm>
            <a:custGeom>
              <a:avLst/>
              <a:gdLst>
                <a:gd name="T0" fmla="*/ 0 w 129"/>
                <a:gd name="T1" fmla="*/ 149 h 157"/>
                <a:gd name="T2" fmla="*/ 26 w 129"/>
                <a:gd name="T3" fmla="*/ 120 h 157"/>
                <a:gd name="T4" fmla="*/ 26 w 129"/>
                <a:gd name="T5" fmla="*/ 43 h 157"/>
                <a:gd name="T6" fmla="*/ 0 w 129"/>
                <a:gd name="T7" fmla="*/ 17 h 157"/>
                <a:gd name="T8" fmla="*/ 0 w 129"/>
                <a:gd name="T9" fmla="*/ 9 h 157"/>
                <a:gd name="T10" fmla="*/ 61 w 129"/>
                <a:gd name="T11" fmla="*/ 2 h 157"/>
                <a:gd name="T12" fmla="*/ 61 w 129"/>
                <a:gd name="T13" fmla="*/ 39 h 157"/>
                <a:gd name="T14" fmla="*/ 62 w 129"/>
                <a:gd name="T15" fmla="*/ 39 h 157"/>
                <a:gd name="T16" fmla="*/ 110 w 129"/>
                <a:gd name="T17" fmla="*/ 0 h 157"/>
                <a:gd name="T18" fmla="*/ 129 w 129"/>
                <a:gd name="T19" fmla="*/ 18 h 157"/>
                <a:gd name="T20" fmla="*/ 110 w 129"/>
                <a:gd name="T21" fmla="*/ 37 h 157"/>
                <a:gd name="T22" fmla="*/ 89 w 129"/>
                <a:gd name="T23" fmla="*/ 29 h 157"/>
                <a:gd name="T24" fmla="*/ 62 w 129"/>
                <a:gd name="T25" fmla="*/ 83 h 157"/>
                <a:gd name="T26" fmla="*/ 62 w 129"/>
                <a:gd name="T27" fmla="*/ 120 h 157"/>
                <a:gd name="T28" fmla="*/ 89 w 129"/>
                <a:gd name="T29" fmla="*/ 149 h 157"/>
                <a:gd name="T30" fmla="*/ 89 w 129"/>
                <a:gd name="T31" fmla="*/ 157 h 157"/>
                <a:gd name="T32" fmla="*/ 1 w 129"/>
                <a:gd name="T33" fmla="*/ 157 h 157"/>
                <a:gd name="T34" fmla="*/ 1 w 129"/>
                <a:gd name="T35" fmla="*/ 149 h 157"/>
                <a:gd name="T36" fmla="*/ 0 w 129"/>
                <a:gd name="T37" fmla="*/ 14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57">
                  <a:moveTo>
                    <a:pt x="0" y="149"/>
                  </a:moveTo>
                  <a:cubicBezTo>
                    <a:pt x="20" y="149"/>
                    <a:pt x="26" y="143"/>
                    <a:pt x="26" y="120"/>
                  </a:cubicBezTo>
                  <a:lnTo>
                    <a:pt x="26" y="43"/>
                  </a:lnTo>
                  <a:cubicBezTo>
                    <a:pt x="26" y="19"/>
                    <a:pt x="14" y="17"/>
                    <a:pt x="0" y="17"/>
                  </a:cubicBezTo>
                  <a:lnTo>
                    <a:pt x="0" y="9"/>
                  </a:lnTo>
                  <a:lnTo>
                    <a:pt x="61" y="2"/>
                  </a:lnTo>
                  <a:lnTo>
                    <a:pt x="61" y="39"/>
                  </a:lnTo>
                  <a:lnTo>
                    <a:pt x="62" y="39"/>
                  </a:lnTo>
                  <a:cubicBezTo>
                    <a:pt x="69" y="24"/>
                    <a:pt x="81" y="0"/>
                    <a:pt x="110" y="0"/>
                  </a:cubicBezTo>
                  <a:cubicBezTo>
                    <a:pt x="117" y="0"/>
                    <a:pt x="129" y="7"/>
                    <a:pt x="129" y="18"/>
                  </a:cubicBezTo>
                  <a:cubicBezTo>
                    <a:pt x="129" y="29"/>
                    <a:pt x="120" y="37"/>
                    <a:pt x="110" y="37"/>
                  </a:cubicBezTo>
                  <a:cubicBezTo>
                    <a:pt x="97" y="37"/>
                    <a:pt x="100" y="29"/>
                    <a:pt x="89" y="29"/>
                  </a:cubicBezTo>
                  <a:cubicBezTo>
                    <a:pt x="77" y="29"/>
                    <a:pt x="62" y="49"/>
                    <a:pt x="62" y="83"/>
                  </a:cubicBezTo>
                  <a:lnTo>
                    <a:pt x="62" y="120"/>
                  </a:lnTo>
                  <a:cubicBezTo>
                    <a:pt x="62" y="143"/>
                    <a:pt x="69" y="149"/>
                    <a:pt x="89" y="149"/>
                  </a:cubicBezTo>
                  <a:lnTo>
                    <a:pt x="89" y="157"/>
                  </a:lnTo>
                  <a:lnTo>
                    <a:pt x="1" y="157"/>
                  </a:lnTo>
                  <a:lnTo>
                    <a:pt x="1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363">
              <a:extLst>
                <a:ext uri="{FF2B5EF4-FFF2-40B4-BE49-F238E27FC236}">
                  <a16:creationId xmlns:a16="http://schemas.microsoft.com/office/drawing/2014/main" id="{C4494B9D-5204-4311-A631-F0E00C0D74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901" y="2479676"/>
              <a:ext cx="57150" cy="77788"/>
            </a:xfrm>
            <a:custGeom>
              <a:avLst/>
              <a:gdLst>
                <a:gd name="T0" fmla="*/ 95 w 114"/>
                <a:gd name="T1" fmla="*/ 46 h 159"/>
                <a:gd name="T2" fmla="*/ 60 w 114"/>
                <a:gd name="T3" fmla="*/ 13 h 159"/>
                <a:gd name="T4" fmla="*/ 34 w 114"/>
                <a:gd name="T5" fmla="*/ 34 h 159"/>
                <a:gd name="T6" fmla="*/ 95 w 114"/>
                <a:gd name="T7" fmla="*/ 79 h 159"/>
                <a:gd name="T8" fmla="*/ 114 w 114"/>
                <a:gd name="T9" fmla="*/ 114 h 159"/>
                <a:gd name="T10" fmla="*/ 52 w 114"/>
                <a:gd name="T11" fmla="*/ 159 h 159"/>
                <a:gd name="T12" fmla="*/ 3 w 114"/>
                <a:gd name="T13" fmla="*/ 153 h 159"/>
                <a:gd name="T14" fmla="*/ 0 w 114"/>
                <a:gd name="T15" fmla="*/ 109 h 159"/>
                <a:gd name="T16" fmla="*/ 10 w 114"/>
                <a:gd name="T17" fmla="*/ 109 h 159"/>
                <a:gd name="T18" fmla="*/ 49 w 114"/>
                <a:gd name="T19" fmla="*/ 148 h 159"/>
                <a:gd name="T20" fmla="*/ 80 w 114"/>
                <a:gd name="T21" fmla="*/ 123 h 159"/>
                <a:gd name="T22" fmla="*/ 25 w 114"/>
                <a:gd name="T23" fmla="*/ 81 h 159"/>
                <a:gd name="T24" fmla="*/ 0 w 114"/>
                <a:gd name="T25" fmla="*/ 43 h 159"/>
                <a:gd name="T26" fmla="*/ 60 w 114"/>
                <a:gd name="T27" fmla="*/ 0 h 159"/>
                <a:gd name="T28" fmla="*/ 100 w 114"/>
                <a:gd name="T29" fmla="*/ 5 h 159"/>
                <a:gd name="T30" fmla="*/ 103 w 114"/>
                <a:gd name="T31" fmla="*/ 44 h 159"/>
                <a:gd name="T32" fmla="*/ 95 w 114"/>
                <a:gd name="T33" fmla="*/ 44 h 159"/>
                <a:gd name="T34" fmla="*/ 95 w 114"/>
                <a:gd name="T35" fmla="*/ 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4" h="159">
                  <a:moveTo>
                    <a:pt x="95" y="46"/>
                  </a:moveTo>
                  <a:cubicBezTo>
                    <a:pt x="94" y="35"/>
                    <a:pt x="87" y="13"/>
                    <a:pt x="60" y="13"/>
                  </a:cubicBezTo>
                  <a:cubicBezTo>
                    <a:pt x="45" y="13"/>
                    <a:pt x="34" y="23"/>
                    <a:pt x="34" y="34"/>
                  </a:cubicBezTo>
                  <a:cubicBezTo>
                    <a:pt x="34" y="55"/>
                    <a:pt x="74" y="64"/>
                    <a:pt x="95" y="79"/>
                  </a:cubicBezTo>
                  <a:cubicBezTo>
                    <a:pt x="105" y="86"/>
                    <a:pt x="114" y="98"/>
                    <a:pt x="114" y="114"/>
                  </a:cubicBezTo>
                  <a:cubicBezTo>
                    <a:pt x="114" y="141"/>
                    <a:pt x="92" y="159"/>
                    <a:pt x="52" y="159"/>
                  </a:cubicBezTo>
                  <a:cubicBezTo>
                    <a:pt x="30" y="159"/>
                    <a:pt x="12" y="155"/>
                    <a:pt x="3" y="153"/>
                  </a:cubicBezTo>
                  <a:lnTo>
                    <a:pt x="0" y="109"/>
                  </a:lnTo>
                  <a:lnTo>
                    <a:pt x="10" y="109"/>
                  </a:lnTo>
                  <a:cubicBezTo>
                    <a:pt x="10" y="128"/>
                    <a:pt x="24" y="148"/>
                    <a:pt x="49" y="148"/>
                  </a:cubicBezTo>
                  <a:cubicBezTo>
                    <a:pt x="64" y="148"/>
                    <a:pt x="80" y="139"/>
                    <a:pt x="80" y="123"/>
                  </a:cubicBezTo>
                  <a:cubicBezTo>
                    <a:pt x="80" y="101"/>
                    <a:pt x="47" y="95"/>
                    <a:pt x="25" y="81"/>
                  </a:cubicBezTo>
                  <a:cubicBezTo>
                    <a:pt x="8" y="70"/>
                    <a:pt x="0" y="61"/>
                    <a:pt x="0" y="43"/>
                  </a:cubicBezTo>
                  <a:cubicBezTo>
                    <a:pt x="0" y="13"/>
                    <a:pt x="28" y="0"/>
                    <a:pt x="60" y="0"/>
                  </a:cubicBezTo>
                  <a:cubicBezTo>
                    <a:pt x="77" y="0"/>
                    <a:pt x="89" y="3"/>
                    <a:pt x="100" y="5"/>
                  </a:cubicBezTo>
                  <a:lnTo>
                    <a:pt x="103" y="44"/>
                  </a:lnTo>
                  <a:lnTo>
                    <a:pt x="95" y="44"/>
                  </a:lnTo>
                  <a:lnTo>
                    <a:pt x="95" y="4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364">
              <a:extLst>
                <a:ext uri="{FF2B5EF4-FFF2-40B4-BE49-F238E27FC236}">
                  <a16:creationId xmlns:a16="http://schemas.microsoft.com/office/drawing/2014/main" id="{2873003E-EFCA-4F60-97AB-5A3A693A4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1" y="2413001"/>
              <a:ext cx="38100" cy="36513"/>
            </a:xfrm>
            <a:custGeom>
              <a:avLst/>
              <a:gdLst>
                <a:gd name="T0" fmla="*/ 14 w 76"/>
                <a:gd name="T1" fmla="*/ 0 h 76"/>
                <a:gd name="T2" fmla="*/ 14 w 76"/>
                <a:gd name="T3" fmla="*/ 64 h 76"/>
                <a:gd name="T4" fmla="*/ 63 w 76"/>
                <a:gd name="T5" fmla="*/ 64 h 76"/>
                <a:gd name="T6" fmla="*/ 63 w 76"/>
                <a:gd name="T7" fmla="*/ 0 h 76"/>
                <a:gd name="T8" fmla="*/ 76 w 76"/>
                <a:gd name="T9" fmla="*/ 0 h 76"/>
                <a:gd name="T10" fmla="*/ 76 w 76"/>
                <a:gd name="T11" fmla="*/ 76 h 76"/>
                <a:gd name="T12" fmla="*/ 0 w 76"/>
                <a:gd name="T13" fmla="*/ 76 h 76"/>
                <a:gd name="T14" fmla="*/ 0 w 76"/>
                <a:gd name="T15" fmla="*/ 0 h 76"/>
                <a:gd name="T16" fmla="*/ 14 w 76"/>
                <a:gd name="T17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76">
                  <a:moveTo>
                    <a:pt x="14" y="0"/>
                  </a:moveTo>
                  <a:lnTo>
                    <a:pt x="14" y="64"/>
                  </a:lnTo>
                  <a:lnTo>
                    <a:pt x="63" y="64"/>
                  </a:lnTo>
                  <a:lnTo>
                    <a:pt x="63" y="0"/>
                  </a:lnTo>
                  <a:lnTo>
                    <a:pt x="76" y="0"/>
                  </a:lnTo>
                  <a:lnTo>
                    <a:pt x="76" y="76"/>
                  </a:lnTo>
                  <a:lnTo>
                    <a:pt x="0" y="76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365">
              <a:extLst>
                <a:ext uri="{FF2B5EF4-FFF2-40B4-BE49-F238E27FC236}">
                  <a16:creationId xmlns:a16="http://schemas.microsoft.com/office/drawing/2014/main" id="{BC78ECE3-A40F-4D76-8312-E59C5D6C4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0089" y="2413001"/>
              <a:ext cx="38100" cy="36513"/>
            </a:xfrm>
            <a:custGeom>
              <a:avLst/>
              <a:gdLst>
                <a:gd name="T0" fmla="*/ 64 w 76"/>
                <a:gd name="T1" fmla="*/ 12 h 76"/>
                <a:gd name="T2" fmla="*/ 14 w 76"/>
                <a:gd name="T3" fmla="*/ 12 h 76"/>
                <a:gd name="T4" fmla="*/ 14 w 76"/>
                <a:gd name="T5" fmla="*/ 76 h 76"/>
                <a:gd name="T6" fmla="*/ 0 w 76"/>
                <a:gd name="T7" fmla="*/ 76 h 76"/>
                <a:gd name="T8" fmla="*/ 0 w 76"/>
                <a:gd name="T9" fmla="*/ 0 h 76"/>
                <a:gd name="T10" fmla="*/ 76 w 76"/>
                <a:gd name="T11" fmla="*/ 0 h 76"/>
                <a:gd name="T12" fmla="*/ 76 w 76"/>
                <a:gd name="T13" fmla="*/ 76 h 76"/>
                <a:gd name="T14" fmla="*/ 64 w 76"/>
                <a:gd name="T15" fmla="*/ 76 h 76"/>
                <a:gd name="T16" fmla="*/ 64 w 76"/>
                <a:gd name="T17" fmla="*/ 1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76">
                  <a:moveTo>
                    <a:pt x="64" y="12"/>
                  </a:moveTo>
                  <a:lnTo>
                    <a:pt x="14" y="12"/>
                  </a:lnTo>
                  <a:lnTo>
                    <a:pt x="14" y="76"/>
                  </a:lnTo>
                  <a:lnTo>
                    <a:pt x="0" y="76"/>
                  </a:lnTo>
                  <a:lnTo>
                    <a:pt x="0" y="0"/>
                  </a:lnTo>
                  <a:lnTo>
                    <a:pt x="76" y="0"/>
                  </a:lnTo>
                  <a:lnTo>
                    <a:pt x="76" y="76"/>
                  </a:lnTo>
                  <a:lnTo>
                    <a:pt x="64" y="76"/>
                  </a:lnTo>
                  <a:lnTo>
                    <a:pt x="64" y="12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366">
              <a:extLst>
                <a:ext uri="{FF2B5EF4-FFF2-40B4-BE49-F238E27FC236}">
                  <a16:creationId xmlns:a16="http://schemas.microsoft.com/office/drawing/2014/main" id="{F2A28713-3ACC-4B4D-B684-293068FE9B4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76764" y="2401888"/>
              <a:ext cx="6350" cy="47625"/>
            </a:xfrm>
            <a:custGeom>
              <a:avLst/>
              <a:gdLst>
                <a:gd name="T0" fmla="*/ 13 w 13"/>
                <a:gd name="T1" fmla="*/ 12 h 99"/>
                <a:gd name="T2" fmla="*/ 0 w 13"/>
                <a:gd name="T3" fmla="*/ 12 h 99"/>
                <a:gd name="T4" fmla="*/ 0 w 13"/>
                <a:gd name="T5" fmla="*/ 0 h 99"/>
                <a:gd name="T6" fmla="*/ 13 w 13"/>
                <a:gd name="T7" fmla="*/ 0 h 99"/>
                <a:gd name="T8" fmla="*/ 13 w 13"/>
                <a:gd name="T9" fmla="*/ 12 h 99"/>
                <a:gd name="T10" fmla="*/ 13 w 13"/>
                <a:gd name="T11" fmla="*/ 99 h 99"/>
                <a:gd name="T12" fmla="*/ 0 w 13"/>
                <a:gd name="T13" fmla="*/ 99 h 99"/>
                <a:gd name="T14" fmla="*/ 0 w 13"/>
                <a:gd name="T15" fmla="*/ 23 h 99"/>
                <a:gd name="T16" fmla="*/ 13 w 13"/>
                <a:gd name="T17" fmla="*/ 23 h 99"/>
                <a:gd name="T18" fmla="*/ 13 w 13"/>
                <a:gd name="T19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9">
                  <a:moveTo>
                    <a:pt x="13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12"/>
                  </a:lnTo>
                  <a:close/>
                  <a:moveTo>
                    <a:pt x="13" y="99"/>
                  </a:moveTo>
                  <a:lnTo>
                    <a:pt x="0" y="99"/>
                  </a:lnTo>
                  <a:lnTo>
                    <a:pt x="0" y="23"/>
                  </a:lnTo>
                  <a:lnTo>
                    <a:pt x="13" y="23"/>
                  </a:lnTo>
                  <a:lnTo>
                    <a:pt x="13" y="9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367">
              <a:extLst>
                <a:ext uri="{FF2B5EF4-FFF2-40B4-BE49-F238E27FC236}">
                  <a16:creationId xmlns:a16="http://schemas.microsoft.com/office/drawing/2014/main" id="{A5B4CAB3-3A7B-4F2C-ABB5-5BA7AD4AC0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6926" y="2413001"/>
              <a:ext cx="38100" cy="36513"/>
            </a:xfrm>
            <a:custGeom>
              <a:avLst/>
              <a:gdLst>
                <a:gd name="T0" fmla="*/ 55 w 77"/>
                <a:gd name="T1" fmla="*/ 76 h 76"/>
                <a:gd name="T2" fmla="*/ 20 w 77"/>
                <a:gd name="T3" fmla="*/ 76 h 76"/>
                <a:gd name="T4" fmla="*/ 0 w 77"/>
                <a:gd name="T5" fmla="*/ 0 h 76"/>
                <a:gd name="T6" fmla="*/ 14 w 77"/>
                <a:gd name="T7" fmla="*/ 0 h 76"/>
                <a:gd name="T8" fmla="*/ 33 w 77"/>
                <a:gd name="T9" fmla="*/ 64 h 76"/>
                <a:gd name="T10" fmla="*/ 45 w 77"/>
                <a:gd name="T11" fmla="*/ 64 h 76"/>
                <a:gd name="T12" fmla="*/ 63 w 77"/>
                <a:gd name="T13" fmla="*/ 0 h 76"/>
                <a:gd name="T14" fmla="*/ 77 w 77"/>
                <a:gd name="T15" fmla="*/ 0 h 76"/>
                <a:gd name="T16" fmla="*/ 55 w 77"/>
                <a:gd name="T1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76">
                  <a:moveTo>
                    <a:pt x="55" y="76"/>
                  </a:moveTo>
                  <a:lnTo>
                    <a:pt x="20" y="76"/>
                  </a:lnTo>
                  <a:lnTo>
                    <a:pt x="0" y="0"/>
                  </a:lnTo>
                  <a:lnTo>
                    <a:pt x="14" y="0"/>
                  </a:lnTo>
                  <a:lnTo>
                    <a:pt x="33" y="64"/>
                  </a:lnTo>
                  <a:lnTo>
                    <a:pt x="45" y="64"/>
                  </a:lnTo>
                  <a:cubicBezTo>
                    <a:pt x="45" y="60"/>
                    <a:pt x="63" y="0"/>
                    <a:pt x="63" y="0"/>
                  </a:cubicBezTo>
                  <a:lnTo>
                    <a:pt x="77" y="0"/>
                  </a:lnTo>
                  <a:lnTo>
                    <a:pt x="55" y="7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368">
              <a:extLst>
                <a:ext uri="{FF2B5EF4-FFF2-40B4-BE49-F238E27FC236}">
                  <a16:creationId xmlns:a16="http://schemas.microsoft.com/office/drawing/2014/main" id="{92DFF1E4-7D38-48C2-884D-AEBBBEF0DF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68839" y="2413001"/>
              <a:ext cx="38100" cy="36513"/>
            </a:xfrm>
            <a:custGeom>
              <a:avLst/>
              <a:gdLst>
                <a:gd name="T0" fmla="*/ 0 w 76"/>
                <a:gd name="T1" fmla="*/ 76 h 76"/>
                <a:gd name="T2" fmla="*/ 0 w 76"/>
                <a:gd name="T3" fmla="*/ 0 h 76"/>
                <a:gd name="T4" fmla="*/ 76 w 76"/>
                <a:gd name="T5" fmla="*/ 0 h 76"/>
                <a:gd name="T6" fmla="*/ 76 w 76"/>
                <a:gd name="T7" fmla="*/ 45 h 76"/>
                <a:gd name="T8" fmla="*/ 13 w 76"/>
                <a:gd name="T9" fmla="*/ 45 h 76"/>
                <a:gd name="T10" fmla="*/ 13 w 76"/>
                <a:gd name="T11" fmla="*/ 64 h 76"/>
                <a:gd name="T12" fmla="*/ 62 w 76"/>
                <a:gd name="T13" fmla="*/ 64 h 76"/>
                <a:gd name="T14" fmla="*/ 62 w 76"/>
                <a:gd name="T15" fmla="*/ 76 h 76"/>
                <a:gd name="T16" fmla="*/ 0 w 76"/>
                <a:gd name="T17" fmla="*/ 76 h 76"/>
                <a:gd name="T18" fmla="*/ 13 w 76"/>
                <a:gd name="T19" fmla="*/ 32 h 76"/>
                <a:gd name="T20" fmla="*/ 62 w 76"/>
                <a:gd name="T21" fmla="*/ 32 h 76"/>
                <a:gd name="T22" fmla="*/ 62 w 76"/>
                <a:gd name="T23" fmla="*/ 14 h 76"/>
                <a:gd name="T24" fmla="*/ 13 w 76"/>
                <a:gd name="T25" fmla="*/ 14 h 76"/>
                <a:gd name="T26" fmla="*/ 13 w 76"/>
                <a:gd name="T27" fmla="*/ 3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" h="76">
                  <a:moveTo>
                    <a:pt x="0" y="76"/>
                  </a:moveTo>
                  <a:lnTo>
                    <a:pt x="0" y="0"/>
                  </a:lnTo>
                  <a:lnTo>
                    <a:pt x="76" y="0"/>
                  </a:lnTo>
                  <a:lnTo>
                    <a:pt x="76" y="45"/>
                  </a:lnTo>
                  <a:lnTo>
                    <a:pt x="13" y="45"/>
                  </a:lnTo>
                  <a:lnTo>
                    <a:pt x="13" y="64"/>
                  </a:lnTo>
                  <a:lnTo>
                    <a:pt x="62" y="64"/>
                  </a:lnTo>
                  <a:lnTo>
                    <a:pt x="62" y="76"/>
                  </a:lnTo>
                  <a:lnTo>
                    <a:pt x="0" y="76"/>
                  </a:lnTo>
                  <a:close/>
                  <a:moveTo>
                    <a:pt x="13" y="32"/>
                  </a:moveTo>
                  <a:lnTo>
                    <a:pt x="62" y="32"/>
                  </a:lnTo>
                  <a:lnTo>
                    <a:pt x="62" y="14"/>
                  </a:lnTo>
                  <a:lnTo>
                    <a:pt x="13" y="14"/>
                  </a:lnTo>
                  <a:lnTo>
                    <a:pt x="13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369">
              <a:extLst>
                <a:ext uri="{FF2B5EF4-FFF2-40B4-BE49-F238E27FC236}">
                  <a16:creationId xmlns:a16="http://schemas.microsoft.com/office/drawing/2014/main" id="{62E00D81-2D16-43A6-8096-8C4B0CF3E5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0751" y="2413001"/>
              <a:ext cx="23813" cy="36513"/>
            </a:xfrm>
            <a:custGeom>
              <a:avLst/>
              <a:gdLst>
                <a:gd name="T0" fmla="*/ 0 w 49"/>
                <a:gd name="T1" fmla="*/ 76 h 76"/>
                <a:gd name="T2" fmla="*/ 0 w 49"/>
                <a:gd name="T3" fmla="*/ 0 h 76"/>
                <a:gd name="T4" fmla="*/ 49 w 49"/>
                <a:gd name="T5" fmla="*/ 0 h 76"/>
                <a:gd name="T6" fmla="*/ 49 w 49"/>
                <a:gd name="T7" fmla="*/ 12 h 76"/>
                <a:gd name="T8" fmla="*/ 14 w 49"/>
                <a:gd name="T9" fmla="*/ 12 h 76"/>
                <a:gd name="T10" fmla="*/ 14 w 49"/>
                <a:gd name="T11" fmla="*/ 76 h 76"/>
                <a:gd name="T12" fmla="*/ 0 w 49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76">
                  <a:moveTo>
                    <a:pt x="0" y="76"/>
                  </a:moveTo>
                  <a:lnTo>
                    <a:pt x="0" y="0"/>
                  </a:lnTo>
                  <a:lnTo>
                    <a:pt x="49" y="0"/>
                  </a:lnTo>
                  <a:lnTo>
                    <a:pt x="49" y="12"/>
                  </a:lnTo>
                  <a:lnTo>
                    <a:pt x="14" y="12"/>
                  </a:lnTo>
                  <a:lnTo>
                    <a:pt x="14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370">
              <a:extLst>
                <a:ext uri="{FF2B5EF4-FFF2-40B4-BE49-F238E27FC236}">
                  <a16:creationId xmlns:a16="http://schemas.microsoft.com/office/drawing/2014/main" id="{FDD9A6FC-C5A6-4389-82C8-4D83158DD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376" y="2413001"/>
              <a:ext cx="38100" cy="36513"/>
            </a:xfrm>
            <a:custGeom>
              <a:avLst/>
              <a:gdLst>
                <a:gd name="T0" fmla="*/ 63 w 77"/>
                <a:gd name="T1" fmla="*/ 45 h 76"/>
                <a:gd name="T2" fmla="*/ 32 w 77"/>
                <a:gd name="T3" fmla="*/ 45 h 76"/>
                <a:gd name="T4" fmla="*/ 0 w 77"/>
                <a:gd name="T5" fmla="*/ 45 h 76"/>
                <a:gd name="T6" fmla="*/ 0 w 77"/>
                <a:gd name="T7" fmla="*/ 0 h 76"/>
                <a:gd name="T8" fmla="*/ 64 w 77"/>
                <a:gd name="T9" fmla="*/ 0 h 76"/>
                <a:gd name="T10" fmla="*/ 64 w 77"/>
                <a:gd name="T11" fmla="*/ 12 h 76"/>
                <a:gd name="T12" fmla="*/ 14 w 77"/>
                <a:gd name="T13" fmla="*/ 12 h 76"/>
                <a:gd name="T14" fmla="*/ 14 w 77"/>
                <a:gd name="T15" fmla="*/ 32 h 76"/>
                <a:gd name="T16" fmla="*/ 77 w 77"/>
                <a:gd name="T17" fmla="*/ 32 h 76"/>
                <a:gd name="T18" fmla="*/ 77 w 77"/>
                <a:gd name="T19" fmla="*/ 76 h 76"/>
                <a:gd name="T20" fmla="*/ 0 w 77"/>
                <a:gd name="T21" fmla="*/ 76 h 76"/>
                <a:gd name="T22" fmla="*/ 0 w 77"/>
                <a:gd name="T23" fmla="*/ 64 h 76"/>
                <a:gd name="T24" fmla="*/ 63 w 77"/>
                <a:gd name="T25" fmla="*/ 64 h 76"/>
                <a:gd name="T26" fmla="*/ 63 w 77"/>
                <a:gd name="T27" fmla="*/ 4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7" h="76">
                  <a:moveTo>
                    <a:pt x="63" y="45"/>
                  </a:moveTo>
                  <a:lnTo>
                    <a:pt x="32" y="45"/>
                  </a:lnTo>
                  <a:lnTo>
                    <a:pt x="0" y="45"/>
                  </a:lnTo>
                  <a:lnTo>
                    <a:pt x="0" y="0"/>
                  </a:lnTo>
                  <a:lnTo>
                    <a:pt x="64" y="0"/>
                  </a:lnTo>
                  <a:lnTo>
                    <a:pt x="64" y="12"/>
                  </a:lnTo>
                  <a:lnTo>
                    <a:pt x="14" y="12"/>
                  </a:lnTo>
                  <a:lnTo>
                    <a:pt x="14" y="32"/>
                  </a:lnTo>
                  <a:lnTo>
                    <a:pt x="77" y="32"/>
                  </a:lnTo>
                  <a:lnTo>
                    <a:pt x="77" y="7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63" y="64"/>
                  </a:lnTo>
                  <a:lnTo>
                    <a:pt x="63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371">
              <a:extLst>
                <a:ext uri="{FF2B5EF4-FFF2-40B4-BE49-F238E27FC236}">
                  <a16:creationId xmlns:a16="http://schemas.microsoft.com/office/drawing/2014/main" id="{2AFF8156-3099-440A-8553-926DFAEF8C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43464" y="2401888"/>
              <a:ext cx="7938" cy="47625"/>
            </a:xfrm>
            <a:custGeom>
              <a:avLst/>
              <a:gdLst>
                <a:gd name="T0" fmla="*/ 14 w 14"/>
                <a:gd name="T1" fmla="*/ 12 h 99"/>
                <a:gd name="T2" fmla="*/ 0 w 14"/>
                <a:gd name="T3" fmla="*/ 12 h 99"/>
                <a:gd name="T4" fmla="*/ 0 w 14"/>
                <a:gd name="T5" fmla="*/ 0 h 99"/>
                <a:gd name="T6" fmla="*/ 14 w 14"/>
                <a:gd name="T7" fmla="*/ 0 h 99"/>
                <a:gd name="T8" fmla="*/ 14 w 14"/>
                <a:gd name="T9" fmla="*/ 12 h 99"/>
                <a:gd name="T10" fmla="*/ 14 w 14"/>
                <a:gd name="T11" fmla="*/ 99 h 99"/>
                <a:gd name="T12" fmla="*/ 0 w 14"/>
                <a:gd name="T13" fmla="*/ 99 h 99"/>
                <a:gd name="T14" fmla="*/ 0 w 14"/>
                <a:gd name="T15" fmla="*/ 23 h 99"/>
                <a:gd name="T16" fmla="*/ 14 w 14"/>
                <a:gd name="T17" fmla="*/ 23 h 99"/>
                <a:gd name="T18" fmla="*/ 14 w 14"/>
                <a:gd name="T19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99">
                  <a:moveTo>
                    <a:pt x="14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"/>
                  </a:lnTo>
                  <a:close/>
                  <a:moveTo>
                    <a:pt x="14" y="99"/>
                  </a:moveTo>
                  <a:lnTo>
                    <a:pt x="0" y="99"/>
                  </a:lnTo>
                  <a:lnTo>
                    <a:pt x="0" y="23"/>
                  </a:lnTo>
                  <a:lnTo>
                    <a:pt x="14" y="23"/>
                  </a:lnTo>
                  <a:lnTo>
                    <a:pt x="14" y="9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372">
              <a:extLst>
                <a:ext uri="{FF2B5EF4-FFF2-40B4-BE49-F238E27FC236}">
                  <a16:creationId xmlns:a16="http://schemas.microsoft.com/office/drawing/2014/main" id="{692606EC-4F43-4033-86BA-9F9E568E83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976" y="2401888"/>
              <a:ext cx="23813" cy="47625"/>
            </a:xfrm>
            <a:custGeom>
              <a:avLst/>
              <a:gdLst>
                <a:gd name="T0" fmla="*/ 50 w 50"/>
                <a:gd name="T1" fmla="*/ 85 h 97"/>
                <a:gd name="T2" fmla="*/ 50 w 50"/>
                <a:gd name="T3" fmla="*/ 97 h 97"/>
                <a:gd name="T4" fmla="*/ 0 w 50"/>
                <a:gd name="T5" fmla="*/ 97 h 97"/>
                <a:gd name="T6" fmla="*/ 0 w 50"/>
                <a:gd name="T7" fmla="*/ 48 h 97"/>
                <a:gd name="T8" fmla="*/ 0 w 50"/>
                <a:gd name="T9" fmla="*/ 0 h 97"/>
                <a:gd name="T10" fmla="*/ 13 w 50"/>
                <a:gd name="T11" fmla="*/ 0 h 97"/>
                <a:gd name="T12" fmla="*/ 13 w 50"/>
                <a:gd name="T13" fmla="*/ 21 h 97"/>
                <a:gd name="T14" fmla="*/ 38 w 50"/>
                <a:gd name="T15" fmla="*/ 21 h 97"/>
                <a:gd name="T16" fmla="*/ 38 w 50"/>
                <a:gd name="T17" fmla="*/ 33 h 97"/>
                <a:gd name="T18" fmla="*/ 13 w 50"/>
                <a:gd name="T19" fmla="*/ 33 h 97"/>
                <a:gd name="T20" fmla="*/ 13 w 50"/>
                <a:gd name="T21" fmla="*/ 85 h 97"/>
                <a:gd name="T22" fmla="*/ 50 w 50"/>
                <a:gd name="T23" fmla="*/ 8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97">
                  <a:moveTo>
                    <a:pt x="50" y="85"/>
                  </a:moveTo>
                  <a:lnTo>
                    <a:pt x="50" y="97"/>
                  </a:lnTo>
                  <a:lnTo>
                    <a:pt x="0" y="97"/>
                  </a:lnTo>
                  <a:lnTo>
                    <a:pt x="0" y="48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21"/>
                  </a:lnTo>
                  <a:lnTo>
                    <a:pt x="38" y="21"/>
                  </a:lnTo>
                  <a:lnTo>
                    <a:pt x="38" y="33"/>
                  </a:lnTo>
                  <a:lnTo>
                    <a:pt x="13" y="33"/>
                  </a:lnTo>
                  <a:lnTo>
                    <a:pt x="13" y="85"/>
                  </a:lnTo>
                  <a:lnTo>
                    <a:pt x="50" y="8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373">
              <a:extLst>
                <a:ext uri="{FF2B5EF4-FFF2-40B4-BE49-F238E27FC236}">
                  <a16:creationId xmlns:a16="http://schemas.microsoft.com/office/drawing/2014/main" id="{711F280D-FCF8-4F1A-B5E3-B199B62762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2364" y="2401888"/>
              <a:ext cx="38100" cy="47625"/>
            </a:xfrm>
            <a:custGeom>
              <a:avLst/>
              <a:gdLst>
                <a:gd name="T0" fmla="*/ 77 w 77"/>
                <a:gd name="T1" fmla="*/ 68 h 99"/>
                <a:gd name="T2" fmla="*/ 77 w 77"/>
                <a:gd name="T3" fmla="*/ 23 h 99"/>
                <a:gd name="T4" fmla="*/ 44 w 77"/>
                <a:gd name="T5" fmla="*/ 23 h 99"/>
                <a:gd name="T6" fmla="*/ 59 w 77"/>
                <a:gd name="T7" fmla="*/ 0 h 99"/>
                <a:gd name="T8" fmla="*/ 45 w 77"/>
                <a:gd name="T9" fmla="*/ 0 h 99"/>
                <a:gd name="T10" fmla="*/ 28 w 77"/>
                <a:gd name="T11" fmla="*/ 23 h 99"/>
                <a:gd name="T12" fmla="*/ 0 w 77"/>
                <a:gd name="T13" fmla="*/ 23 h 99"/>
                <a:gd name="T14" fmla="*/ 0 w 77"/>
                <a:gd name="T15" fmla="*/ 99 h 99"/>
                <a:gd name="T16" fmla="*/ 63 w 77"/>
                <a:gd name="T17" fmla="*/ 99 h 99"/>
                <a:gd name="T18" fmla="*/ 63 w 77"/>
                <a:gd name="T19" fmla="*/ 87 h 99"/>
                <a:gd name="T20" fmla="*/ 14 w 77"/>
                <a:gd name="T21" fmla="*/ 87 h 99"/>
                <a:gd name="T22" fmla="*/ 14 w 77"/>
                <a:gd name="T23" fmla="*/ 68 h 99"/>
                <a:gd name="T24" fmla="*/ 77 w 77"/>
                <a:gd name="T25" fmla="*/ 68 h 99"/>
                <a:gd name="T26" fmla="*/ 14 w 77"/>
                <a:gd name="T27" fmla="*/ 37 h 99"/>
                <a:gd name="T28" fmla="*/ 63 w 77"/>
                <a:gd name="T29" fmla="*/ 37 h 99"/>
                <a:gd name="T30" fmla="*/ 63 w 77"/>
                <a:gd name="T31" fmla="*/ 55 h 99"/>
                <a:gd name="T32" fmla="*/ 14 w 77"/>
                <a:gd name="T33" fmla="*/ 55 h 99"/>
                <a:gd name="T34" fmla="*/ 14 w 77"/>
                <a:gd name="T35" fmla="*/ 3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99">
                  <a:moveTo>
                    <a:pt x="77" y="68"/>
                  </a:moveTo>
                  <a:lnTo>
                    <a:pt x="77" y="23"/>
                  </a:lnTo>
                  <a:lnTo>
                    <a:pt x="44" y="23"/>
                  </a:lnTo>
                  <a:lnTo>
                    <a:pt x="59" y="0"/>
                  </a:lnTo>
                  <a:lnTo>
                    <a:pt x="45" y="0"/>
                  </a:lnTo>
                  <a:cubicBezTo>
                    <a:pt x="45" y="0"/>
                    <a:pt x="33" y="15"/>
                    <a:pt x="28" y="23"/>
                  </a:cubicBezTo>
                  <a:lnTo>
                    <a:pt x="0" y="23"/>
                  </a:lnTo>
                  <a:lnTo>
                    <a:pt x="0" y="99"/>
                  </a:lnTo>
                  <a:lnTo>
                    <a:pt x="63" y="99"/>
                  </a:lnTo>
                  <a:lnTo>
                    <a:pt x="63" y="87"/>
                  </a:lnTo>
                  <a:lnTo>
                    <a:pt x="14" y="87"/>
                  </a:lnTo>
                  <a:lnTo>
                    <a:pt x="14" y="68"/>
                  </a:lnTo>
                  <a:lnTo>
                    <a:pt x="77" y="68"/>
                  </a:lnTo>
                  <a:close/>
                  <a:moveTo>
                    <a:pt x="14" y="37"/>
                  </a:moveTo>
                  <a:lnTo>
                    <a:pt x="63" y="37"/>
                  </a:lnTo>
                  <a:lnTo>
                    <a:pt x="63" y="55"/>
                  </a:lnTo>
                  <a:lnTo>
                    <a:pt x="14" y="55"/>
                  </a:lnTo>
                  <a:lnTo>
                    <a:pt x="14" y="37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374">
              <a:extLst>
                <a:ext uri="{FF2B5EF4-FFF2-40B4-BE49-F238E27FC236}">
                  <a16:creationId xmlns:a16="http://schemas.microsoft.com/office/drawing/2014/main" id="{3A8B21AF-7BC1-4DD3-A3F0-A8389DA415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87801" y="2278063"/>
              <a:ext cx="385763" cy="346075"/>
            </a:xfrm>
            <a:custGeom>
              <a:avLst/>
              <a:gdLst>
                <a:gd name="T0" fmla="*/ 673 w 790"/>
                <a:gd name="T1" fmla="*/ 524 h 708"/>
                <a:gd name="T2" fmla="*/ 673 w 790"/>
                <a:gd name="T3" fmla="*/ 325 h 708"/>
                <a:gd name="T4" fmla="*/ 539 w 790"/>
                <a:gd name="T5" fmla="*/ 198 h 708"/>
                <a:gd name="T6" fmla="*/ 401 w 790"/>
                <a:gd name="T7" fmla="*/ 276 h 708"/>
                <a:gd name="T8" fmla="*/ 441 w 790"/>
                <a:gd name="T9" fmla="*/ 313 h 708"/>
                <a:gd name="T10" fmla="*/ 480 w 790"/>
                <a:gd name="T11" fmla="*/ 271 h 708"/>
                <a:gd name="T12" fmla="*/ 538 w 790"/>
                <a:gd name="T13" fmla="*/ 225 h 708"/>
                <a:gd name="T14" fmla="*/ 608 w 790"/>
                <a:gd name="T15" fmla="*/ 340 h 708"/>
                <a:gd name="T16" fmla="*/ 608 w 790"/>
                <a:gd name="T17" fmla="*/ 370 h 708"/>
                <a:gd name="T18" fmla="*/ 389 w 790"/>
                <a:gd name="T19" fmla="*/ 491 h 708"/>
                <a:gd name="T20" fmla="*/ 489 w 790"/>
                <a:gd name="T21" fmla="*/ 581 h 708"/>
                <a:gd name="T22" fmla="*/ 606 w 790"/>
                <a:gd name="T23" fmla="*/ 523 h 708"/>
                <a:gd name="T24" fmla="*/ 608 w 790"/>
                <a:gd name="T25" fmla="*/ 523 h 708"/>
                <a:gd name="T26" fmla="*/ 670 w 790"/>
                <a:gd name="T27" fmla="*/ 581 h 708"/>
                <a:gd name="T28" fmla="*/ 711 w 790"/>
                <a:gd name="T29" fmla="*/ 579 h 708"/>
                <a:gd name="T30" fmla="*/ 698 w 790"/>
                <a:gd name="T31" fmla="*/ 594 h 708"/>
                <a:gd name="T32" fmla="*/ 400 w 790"/>
                <a:gd name="T33" fmla="*/ 708 h 708"/>
                <a:gd name="T34" fmla="*/ 0 w 790"/>
                <a:gd name="T35" fmla="*/ 468 h 708"/>
                <a:gd name="T36" fmla="*/ 104 w 790"/>
                <a:gd name="T37" fmla="*/ 276 h 708"/>
                <a:gd name="T38" fmla="*/ 104 w 790"/>
                <a:gd name="T39" fmla="*/ 481 h 708"/>
                <a:gd name="T40" fmla="*/ 329 w 790"/>
                <a:gd name="T41" fmla="*/ 481 h 708"/>
                <a:gd name="T42" fmla="*/ 329 w 790"/>
                <a:gd name="T43" fmla="*/ 256 h 708"/>
                <a:gd name="T44" fmla="*/ 254 w 790"/>
                <a:gd name="T45" fmla="*/ 256 h 708"/>
                <a:gd name="T46" fmla="*/ 254 w 790"/>
                <a:gd name="T47" fmla="*/ 406 h 708"/>
                <a:gd name="T48" fmla="*/ 179 w 790"/>
                <a:gd name="T49" fmla="*/ 406 h 708"/>
                <a:gd name="T50" fmla="*/ 179 w 790"/>
                <a:gd name="T51" fmla="*/ 256 h 708"/>
                <a:gd name="T52" fmla="*/ 125 w 790"/>
                <a:gd name="T53" fmla="*/ 256 h 708"/>
                <a:gd name="T54" fmla="*/ 314 w 790"/>
                <a:gd name="T55" fmla="*/ 125 h 708"/>
                <a:gd name="T56" fmla="*/ 314 w 790"/>
                <a:gd name="T57" fmla="*/ 206 h 708"/>
                <a:gd name="T58" fmla="*/ 314 w 790"/>
                <a:gd name="T59" fmla="*/ 206 h 708"/>
                <a:gd name="T60" fmla="*/ 389 w 790"/>
                <a:gd name="T61" fmla="*/ 206 h 708"/>
                <a:gd name="T62" fmla="*/ 389 w 790"/>
                <a:gd name="T63" fmla="*/ 188 h 708"/>
                <a:gd name="T64" fmla="*/ 333 w 790"/>
                <a:gd name="T65" fmla="*/ 188 h 708"/>
                <a:gd name="T66" fmla="*/ 333 w 790"/>
                <a:gd name="T67" fmla="*/ 0 h 708"/>
                <a:gd name="T68" fmla="*/ 408 w 790"/>
                <a:gd name="T69" fmla="*/ 0 h 708"/>
                <a:gd name="T70" fmla="*/ 408 w 790"/>
                <a:gd name="T71" fmla="*/ 89 h 708"/>
                <a:gd name="T72" fmla="*/ 519 w 790"/>
                <a:gd name="T73" fmla="*/ 71 h 708"/>
                <a:gd name="T74" fmla="*/ 790 w 790"/>
                <a:gd name="T75" fmla="*/ 355 h 708"/>
                <a:gd name="T76" fmla="*/ 726 w 790"/>
                <a:gd name="T77" fmla="*/ 560 h 708"/>
                <a:gd name="T78" fmla="*/ 708 w 790"/>
                <a:gd name="T79" fmla="*/ 561 h 708"/>
                <a:gd name="T80" fmla="*/ 673 w 790"/>
                <a:gd name="T81" fmla="*/ 524 h 708"/>
                <a:gd name="T82" fmla="*/ 519 w 790"/>
                <a:gd name="T83" fmla="*/ 549 h 708"/>
                <a:gd name="T84" fmla="*/ 608 w 790"/>
                <a:gd name="T85" fmla="*/ 444 h 708"/>
                <a:gd name="T86" fmla="*/ 608 w 790"/>
                <a:gd name="T87" fmla="*/ 396 h 708"/>
                <a:gd name="T88" fmla="*/ 463 w 790"/>
                <a:gd name="T89" fmla="*/ 479 h 708"/>
                <a:gd name="T90" fmla="*/ 519 w 790"/>
                <a:gd name="T91" fmla="*/ 549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90" h="708">
                  <a:moveTo>
                    <a:pt x="673" y="524"/>
                  </a:moveTo>
                  <a:lnTo>
                    <a:pt x="673" y="325"/>
                  </a:lnTo>
                  <a:cubicBezTo>
                    <a:pt x="673" y="250"/>
                    <a:pt x="651" y="198"/>
                    <a:pt x="539" y="198"/>
                  </a:cubicBezTo>
                  <a:cubicBezTo>
                    <a:pt x="481" y="198"/>
                    <a:pt x="401" y="224"/>
                    <a:pt x="401" y="276"/>
                  </a:cubicBezTo>
                  <a:cubicBezTo>
                    <a:pt x="401" y="298"/>
                    <a:pt x="419" y="313"/>
                    <a:pt x="441" y="313"/>
                  </a:cubicBezTo>
                  <a:cubicBezTo>
                    <a:pt x="455" y="313"/>
                    <a:pt x="480" y="304"/>
                    <a:pt x="480" y="271"/>
                  </a:cubicBezTo>
                  <a:cubicBezTo>
                    <a:pt x="480" y="246"/>
                    <a:pt x="486" y="225"/>
                    <a:pt x="538" y="225"/>
                  </a:cubicBezTo>
                  <a:cubicBezTo>
                    <a:pt x="608" y="225"/>
                    <a:pt x="608" y="284"/>
                    <a:pt x="608" y="340"/>
                  </a:cubicBezTo>
                  <a:lnTo>
                    <a:pt x="608" y="370"/>
                  </a:lnTo>
                  <a:cubicBezTo>
                    <a:pt x="545" y="375"/>
                    <a:pt x="389" y="375"/>
                    <a:pt x="389" y="491"/>
                  </a:cubicBezTo>
                  <a:cubicBezTo>
                    <a:pt x="389" y="544"/>
                    <a:pt x="431" y="581"/>
                    <a:pt x="489" y="581"/>
                  </a:cubicBezTo>
                  <a:cubicBezTo>
                    <a:pt x="545" y="581"/>
                    <a:pt x="581" y="559"/>
                    <a:pt x="606" y="523"/>
                  </a:cubicBezTo>
                  <a:lnTo>
                    <a:pt x="608" y="523"/>
                  </a:lnTo>
                  <a:cubicBezTo>
                    <a:pt x="608" y="558"/>
                    <a:pt x="621" y="581"/>
                    <a:pt x="670" y="581"/>
                  </a:cubicBezTo>
                  <a:cubicBezTo>
                    <a:pt x="680" y="581"/>
                    <a:pt x="690" y="581"/>
                    <a:pt x="711" y="579"/>
                  </a:cubicBezTo>
                  <a:lnTo>
                    <a:pt x="698" y="594"/>
                  </a:lnTo>
                  <a:cubicBezTo>
                    <a:pt x="635" y="660"/>
                    <a:pt x="539" y="708"/>
                    <a:pt x="400" y="708"/>
                  </a:cubicBezTo>
                  <a:cubicBezTo>
                    <a:pt x="150" y="708"/>
                    <a:pt x="0" y="581"/>
                    <a:pt x="0" y="468"/>
                  </a:cubicBezTo>
                  <a:cubicBezTo>
                    <a:pt x="0" y="414"/>
                    <a:pt x="29" y="350"/>
                    <a:pt x="104" y="276"/>
                  </a:cubicBezTo>
                  <a:lnTo>
                    <a:pt x="104" y="481"/>
                  </a:lnTo>
                  <a:lnTo>
                    <a:pt x="329" y="481"/>
                  </a:lnTo>
                  <a:lnTo>
                    <a:pt x="329" y="256"/>
                  </a:lnTo>
                  <a:lnTo>
                    <a:pt x="254" y="256"/>
                  </a:lnTo>
                  <a:lnTo>
                    <a:pt x="254" y="406"/>
                  </a:lnTo>
                  <a:lnTo>
                    <a:pt x="179" y="406"/>
                  </a:lnTo>
                  <a:lnTo>
                    <a:pt x="179" y="256"/>
                  </a:lnTo>
                  <a:lnTo>
                    <a:pt x="125" y="256"/>
                  </a:lnTo>
                  <a:cubicBezTo>
                    <a:pt x="189" y="200"/>
                    <a:pt x="253" y="156"/>
                    <a:pt x="314" y="125"/>
                  </a:cubicBezTo>
                  <a:lnTo>
                    <a:pt x="314" y="206"/>
                  </a:lnTo>
                  <a:lnTo>
                    <a:pt x="314" y="206"/>
                  </a:lnTo>
                  <a:lnTo>
                    <a:pt x="389" y="206"/>
                  </a:lnTo>
                  <a:lnTo>
                    <a:pt x="389" y="188"/>
                  </a:lnTo>
                  <a:lnTo>
                    <a:pt x="333" y="188"/>
                  </a:lnTo>
                  <a:lnTo>
                    <a:pt x="333" y="0"/>
                  </a:lnTo>
                  <a:lnTo>
                    <a:pt x="408" y="0"/>
                  </a:lnTo>
                  <a:lnTo>
                    <a:pt x="408" y="89"/>
                  </a:lnTo>
                  <a:cubicBezTo>
                    <a:pt x="446" y="78"/>
                    <a:pt x="484" y="71"/>
                    <a:pt x="519" y="71"/>
                  </a:cubicBezTo>
                  <a:cubicBezTo>
                    <a:pt x="683" y="71"/>
                    <a:pt x="790" y="200"/>
                    <a:pt x="790" y="355"/>
                  </a:cubicBezTo>
                  <a:cubicBezTo>
                    <a:pt x="790" y="423"/>
                    <a:pt x="771" y="498"/>
                    <a:pt x="726" y="560"/>
                  </a:cubicBezTo>
                  <a:cubicBezTo>
                    <a:pt x="713" y="561"/>
                    <a:pt x="710" y="561"/>
                    <a:pt x="708" y="561"/>
                  </a:cubicBezTo>
                  <a:cubicBezTo>
                    <a:pt x="681" y="561"/>
                    <a:pt x="673" y="551"/>
                    <a:pt x="673" y="524"/>
                  </a:cubicBezTo>
                  <a:close/>
                  <a:moveTo>
                    <a:pt x="519" y="549"/>
                  </a:moveTo>
                  <a:cubicBezTo>
                    <a:pt x="573" y="549"/>
                    <a:pt x="608" y="499"/>
                    <a:pt x="608" y="444"/>
                  </a:cubicBezTo>
                  <a:lnTo>
                    <a:pt x="608" y="396"/>
                  </a:lnTo>
                  <a:cubicBezTo>
                    <a:pt x="569" y="398"/>
                    <a:pt x="463" y="404"/>
                    <a:pt x="463" y="479"/>
                  </a:cubicBezTo>
                  <a:cubicBezTo>
                    <a:pt x="463" y="520"/>
                    <a:pt x="490" y="549"/>
                    <a:pt x="519" y="549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00466584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52457875-C67E-4366-9E8A-2E3B5753DB2F}"/>
              </a:ext>
            </a:extLst>
          </p:cNvPr>
          <p:cNvGrpSpPr>
            <a:grpSpLocks noChangeAspect="1"/>
          </p:cNvGrpSpPr>
          <p:nvPr/>
        </p:nvGrpSpPr>
        <p:grpSpPr>
          <a:xfrm>
            <a:off x="3715604" y="2751551"/>
            <a:ext cx="4760792" cy="1354898"/>
            <a:chOff x="3987801" y="2278063"/>
            <a:chExt cx="1216026" cy="346075"/>
          </a:xfrm>
        </p:grpSpPr>
        <p:sp>
          <p:nvSpPr>
            <p:cNvPr id="4" name="Freeform 357">
              <a:extLst>
                <a:ext uri="{FF2B5EF4-FFF2-40B4-BE49-F238E27FC236}">
                  <a16:creationId xmlns:a16="http://schemas.microsoft.com/office/drawing/2014/main" id="{D691695B-B2A9-4266-B65C-350AC766A6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3889" y="2295526"/>
              <a:ext cx="769938" cy="79375"/>
            </a:xfrm>
            <a:custGeom>
              <a:avLst/>
              <a:gdLst>
                <a:gd name="T0" fmla="*/ 1493 w 1571"/>
                <a:gd name="T1" fmla="*/ 14 h 160"/>
                <a:gd name="T2" fmla="*/ 1521 w 1571"/>
                <a:gd name="T3" fmla="*/ 127 h 160"/>
                <a:gd name="T4" fmla="*/ 1521 w 1571"/>
                <a:gd name="T5" fmla="*/ 70 h 160"/>
                <a:gd name="T6" fmla="*/ 1396 w 1571"/>
                <a:gd name="T7" fmla="*/ 75 h 160"/>
                <a:gd name="T8" fmla="*/ 1418 w 1571"/>
                <a:gd name="T9" fmla="*/ 15 h 160"/>
                <a:gd name="T10" fmla="*/ 1397 w 1571"/>
                <a:gd name="T11" fmla="*/ 95 h 160"/>
                <a:gd name="T12" fmla="*/ 1437 w 1571"/>
                <a:gd name="T13" fmla="*/ 94 h 160"/>
                <a:gd name="T14" fmla="*/ 1257 w 1571"/>
                <a:gd name="T15" fmla="*/ 128 h 160"/>
                <a:gd name="T16" fmla="*/ 1276 w 1571"/>
                <a:gd name="T17" fmla="*/ 128 h 160"/>
                <a:gd name="T18" fmla="*/ 1276 w 1571"/>
                <a:gd name="T19" fmla="*/ 149 h 160"/>
                <a:gd name="T20" fmla="*/ 1202 w 1571"/>
                <a:gd name="T21" fmla="*/ 14 h 160"/>
                <a:gd name="T22" fmla="*/ 1087 w 1571"/>
                <a:gd name="T23" fmla="*/ 14 h 160"/>
                <a:gd name="T24" fmla="*/ 1175 w 1571"/>
                <a:gd name="T25" fmla="*/ 149 h 160"/>
                <a:gd name="T26" fmla="*/ 1060 w 1571"/>
                <a:gd name="T27" fmla="*/ 14 h 160"/>
                <a:gd name="T28" fmla="*/ 1060 w 1571"/>
                <a:gd name="T29" fmla="*/ 127 h 160"/>
                <a:gd name="T30" fmla="*/ 1055 w 1571"/>
                <a:gd name="T31" fmla="*/ 70 h 160"/>
                <a:gd name="T32" fmla="*/ 907 w 1571"/>
                <a:gd name="T33" fmla="*/ 75 h 160"/>
                <a:gd name="T34" fmla="*/ 928 w 1571"/>
                <a:gd name="T35" fmla="*/ 55 h 160"/>
                <a:gd name="T36" fmla="*/ 887 w 1571"/>
                <a:gd name="T37" fmla="*/ 149 h 160"/>
                <a:gd name="T38" fmla="*/ 961 w 1571"/>
                <a:gd name="T39" fmla="*/ 149 h 160"/>
                <a:gd name="T40" fmla="*/ 790 w 1571"/>
                <a:gd name="T41" fmla="*/ 75 h 160"/>
                <a:gd name="T42" fmla="*/ 811 w 1571"/>
                <a:gd name="T43" fmla="*/ 55 h 160"/>
                <a:gd name="T44" fmla="*/ 741 w 1571"/>
                <a:gd name="T45" fmla="*/ 15 h 160"/>
                <a:gd name="T46" fmla="*/ 791 w 1571"/>
                <a:gd name="T47" fmla="*/ 95 h 160"/>
                <a:gd name="T48" fmla="*/ 650 w 1571"/>
                <a:gd name="T49" fmla="*/ 35 h 160"/>
                <a:gd name="T50" fmla="*/ 721 w 1571"/>
                <a:gd name="T51" fmla="*/ 55 h 160"/>
                <a:gd name="T52" fmla="*/ 651 w 1571"/>
                <a:gd name="T53" fmla="*/ 149 h 160"/>
                <a:gd name="T54" fmla="*/ 535 w 1571"/>
                <a:gd name="T55" fmla="*/ 93 h 160"/>
                <a:gd name="T56" fmla="*/ 558 w 1571"/>
                <a:gd name="T57" fmla="*/ 92 h 160"/>
                <a:gd name="T58" fmla="*/ 595 w 1571"/>
                <a:gd name="T59" fmla="*/ 19 h 160"/>
                <a:gd name="T60" fmla="*/ 543 w 1571"/>
                <a:gd name="T61" fmla="*/ 9 h 160"/>
                <a:gd name="T62" fmla="*/ 471 w 1571"/>
                <a:gd name="T63" fmla="*/ 124 h 160"/>
                <a:gd name="T64" fmla="*/ 516 w 1571"/>
                <a:gd name="T65" fmla="*/ 123 h 160"/>
                <a:gd name="T66" fmla="*/ 580 w 1571"/>
                <a:gd name="T67" fmla="*/ 160 h 160"/>
                <a:gd name="T68" fmla="*/ 606 w 1571"/>
                <a:gd name="T69" fmla="*/ 99 h 160"/>
                <a:gd name="T70" fmla="*/ 386 w 1571"/>
                <a:gd name="T71" fmla="*/ 75 h 160"/>
                <a:gd name="T72" fmla="*/ 408 w 1571"/>
                <a:gd name="T73" fmla="*/ 15 h 160"/>
                <a:gd name="T74" fmla="*/ 387 w 1571"/>
                <a:gd name="T75" fmla="*/ 95 h 160"/>
                <a:gd name="T76" fmla="*/ 427 w 1571"/>
                <a:gd name="T77" fmla="*/ 94 h 160"/>
                <a:gd name="T78" fmla="*/ 240 w 1571"/>
                <a:gd name="T79" fmla="*/ 15 h 160"/>
                <a:gd name="T80" fmla="*/ 301 w 1571"/>
                <a:gd name="T81" fmla="*/ 149 h 160"/>
                <a:gd name="T82" fmla="*/ 338 w 1571"/>
                <a:gd name="T83" fmla="*/ 15 h 160"/>
                <a:gd name="T84" fmla="*/ 191 w 1571"/>
                <a:gd name="T85" fmla="*/ 107 h 160"/>
                <a:gd name="T86" fmla="*/ 131 w 1571"/>
                <a:gd name="T87" fmla="*/ 148 h 160"/>
                <a:gd name="T88" fmla="*/ 26 w 1571"/>
                <a:gd name="T89" fmla="*/ 35 h 160"/>
                <a:gd name="T90" fmla="*/ 0 w 1571"/>
                <a:gd name="T91" fmla="*/ 148 h 160"/>
                <a:gd name="T92" fmla="*/ 27 w 1571"/>
                <a:gd name="T93" fmla="*/ 89 h 160"/>
                <a:gd name="T94" fmla="*/ 27 w 1571"/>
                <a:gd name="T95" fmla="*/ 35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71" h="160">
                  <a:moveTo>
                    <a:pt x="1521" y="35"/>
                  </a:moveTo>
                  <a:lnTo>
                    <a:pt x="1571" y="35"/>
                  </a:lnTo>
                  <a:lnTo>
                    <a:pt x="1571" y="14"/>
                  </a:lnTo>
                  <a:lnTo>
                    <a:pt x="1493" y="14"/>
                  </a:lnTo>
                  <a:lnTo>
                    <a:pt x="1493" y="148"/>
                  </a:lnTo>
                  <a:lnTo>
                    <a:pt x="1571" y="148"/>
                  </a:lnTo>
                  <a:lnTo>
                    <a:pt x="1571" y="127"/>
                  </a:lnTo>
                  <a:lnTo>
                    <a:pt x="1521" y="127"/>
                  </a:lnTo>
                  <a:lnTo>
                    <a:pt x="1521" y="89"/>
                  </a:lnTo>
                  <a:lnTo>
                    <a:pt x="1566" y="89"/>
                  </a:lnTo>
                  <a:lnTo>
                    <a:pt x="1566" y="70"/>
                  </a:lnTo>
                  <a:lnTo>
                    <a:pt x="1521" y="70"/>
                  </a:lnTo>
                  <a:lnTo>
                    <a:pt x="1521" y="35"/>
                  </a:lnTo>
                  <a:close/>
                  <a:moveTo>
                    <a:pt x="1440" y="55"/>
                  </a:moveTo>
                  <a:cubicBezTo>
                    <a:pt x="1440" y="67"/>
                    <a:pt x="1432" y="75"/>
                    <a:pt x="1418" y="75"/>
                  </a:cubicBezTo>
                  <a:lnTo>
                    <a:pt x="1396" y="75"/>
                  </a:lnTo>
                  <a:lnTo>
                    <a:pt x="1396" y="35"/>
                  </a:lnTo>
                  <a:lnTo>
                    <a:pt x="1418" y="35"/>
                  </a:lnTo>
                  <a:cubicBezTo>
                    <a:pt x="1432" y="35"/>
                    <a:pt x="1440" y="44"/>
                    <a:pt x="1440" y="55"/>
                  </a:cubicBezTo>
                  <a:close/>
                  <a:moveTo>
                    <a:pt x="1418" y="15"/>
                  </a:moveTo>
                  <a:lnTo>
                    <a:pt x="1370" y="15"/>
                  </a:lnTo>
                  <a:lnTo>
                    <a:pt x="1370" y="149"/>
                  </a:lnTo>
                  <a:lnTo>
                    <a:pt x="1397" y="149"/>
                  </a:lnTo>
                  <a:lnTo>
                    <a:pt x="1397" y="95"/>
                  </a:lnTo>
                  <a:lnTo>
                    <a:pt x="1406" y="95"/>
                  </a:lnTo>
                  <a:lnTo>
                    <a:pt x="1438" y="149"/>
                  </a:lnTo>
                  <a:lnTo>
                    <a:pt x="1471" y="149"/>
                  </a:lnTo>
                  <a:lnTo>
                    <a:pt x="1437" y="94"/>
                  </a:lnTo>
                  <a:cubicBezTo>
                    <a:pt x="1461" y="88"/>
                    <a:pt x="1468" y="70"/>
                    <a:pt x="1468" y="55"/>
                  </a:cubicBezTo>
                  <a:cubicBezTo>
                    <a:pt x="1467" y="34"/>
                    <a:pt x="1451" y="15"/>
                    <a:pt x="1418" y="15"/>
                  </a:cubicBezTo>
                  <a:close/>
                  <a:moveTo>
                    <a:pt x="1276" y="128"/>
                  </a:moveTo>
                  <a:lnTo>
                    <a:pt x="1257" y="128"/>
                  </a:lnTo>
                  <a:lnTo>
                    <a:pt x="1257" y="35"/>
                  </a:lnTo>
                  <a:lnTo>
                    <a:pt x="1276" y="35"/>
                  </a:lnTo>
                  <a:cubicBezTo>
                    <a:pt x="1305" y="35"/>
                    <a:pt x="1321" y="53"/>
                    <a:pt x="1321" y="82"/>
                  </a:cubicBezTo>
                  <a:cubicBezTo>
                    <a:pt x="1321" y="110"/>
                    <a:pt x="1305" y="128"/>
                    <a:pt x="1276" y="128"/>
                  </a:cubicBezTo>
                  <a:close/>
                  <a:moveTo>
                    <a:pt x="1276" y="15"/>
                  </a:moveTo>
                  <a:lnTo>
                    <a:pt x="1231" y="15"/>
                  </a:lnTo>
                  <a:lnTo>
                    <a:pt x="1231" y="149"/>
                  </a:lnTo>
                  <a:lnTo>
                    <a:pt x="1276" y="149"/>
                  </a:lnTo>
                  <a:cubicBezTo>
                    <a:pt x="1318" y="149"/>
                    <a:pt x="1347" y="123"/>
                    <a:pt x="1347" y="83"/>
                  </a:cubicBezTo>
                  <a:cubicBezTo>
                    <a:pt x="1348" y="42"/>
                    <a:pt x="1320" y="15"/>
                    <a:pt x="1276" y="15"/>
                  </a:cubicBezTo>
                  <a:close/>
                  <a:moveTo>
                    <a:pt x="1202" y="149"/>
                  </a:moveTo>
                  <a:lnTo>
                    <a:pt x="1202" y="14"/>
                  </a:lnTo>
                  <a:lnTo>
                    <a:pt x="1175" y="14"/>
                  </a:lnTo>
                  <a:lnTo>
                    <a:pt x="1175" y="107"/>
                  </a:lnTo>
                  <a:lnTo>
                    <a:pt x="1115" y="14"/>
                  </a:lnTo>
                  <a:lnTo>
                    <a:pt x="1087" y="14"/>
                  </a:lnTo>
                  <a:lnTo>
                    <a:pt x="1087" y="148"/>
                  </a:lnTo>
                  <a:lnTo>
                    <a:pt x="1115" y="148"/>
                  </a:lnTo>
                  <a:lnTo>
                    <a:pt x="1115" y="57"/>
                  </a:lnTo>
                  <a:lnTo>
                    <a:pt x="1175" y="149"/>
                  </a:lnTo>
                  <a:lnTo>
                    <a:pt x="1202" y="149"/>
                  </a:lnTo>
                  <a:close/>
                  <a:moveTo>
                    <a:pt x="1010" y="35"/>
                  </a:moveTo>
                  <a:lnTo>
                    <a:pt x="1060" y="35"/>
                  </a:lnTo>
                  <a:lnTo>
                    <a:pt x="1060" y="14"/>
                  </a:lnTo>
                  <a:lnTo>
                    <a:pt x="982" y="14"/>
                  </a:lnTo>
                  <a:lnTo>
                    <a:pt x="982" y="148"/>
                  </a:lnTo>
                  <a:lnTo>
                    <a:pt x="1060" y="148"/>
                  </a:lnTo>
                  <a:lnTo>
                    <a:pt x="1060" y="127"/>
                  </a:lnTo>
                  <a:lnTo>
                    <a:pt x="1010" y="127"/>
                  </a:lnTo>
                  <a:lnTo>
                    <a:pt x="1010" y="89"/>
                  </a:lnTo>
                  <a:lnTo>
                    <a:pt x="1055" y="89"/>
                  </a:lnTo>
                  <a:lnTo>
                    <a:pt x="1055" y="70"/>
                  </a:lnTo>
                  <a:lnTo>
                    <a:pt x="1010" y="70"/>
                  </a:lnTo>
                  <a:lnTo>
                    <a:pt x="1010" y="35"/>
                  </a:lnTo>
                  <a:close/>
                  <a:moveTo>
                    <a:pt x="928" y="55"/>
                  </a:moveTo>
                  <a:cubicBezTo>
                    <a:pt x="928" y="67"/>
                    <a:pt x="921" y="75"/>
                    <a:pt x="907" y="75"/>
                  </a:cubicBezTo>
                  <a:lnTo>
                    <a:pt x="885" y="75"/>
                  </a:lnTo>
                  <a:lnTo>
                    <a:pt x="885" y="35"/>
                  </a:lnTo>
                  <a:lnTo>
                    <a:pt x="907" y="35"/>
                  </a:lnTo>
                  <a:cubicBezTo>
                    <a:pt x="922" y="35"/>
                    <a:pt x="928" y="44"/>
                    <a:pt x="928" y="55"/>
                  </a:cubicBezTo>
                  <a:close/>
                  <a:moveTo>
                    <a:pt x="908" y="15"/>
                  </a:moveTo>
                  <a:lnTo>
                    <a:pt x="860" y="15"/>
                  </a:lnTo>
                  <a:lnTo>
                    <a:pt x="860" y="149"/>
                  </a:lnTo>
                  <a:lnTo>
                    <a:pt x="887" y="149"/>
                  </a:lnTo>
                  <a:lnTo>
                    <a:pt x="887" y="95"/>
                  </a:lnTo>
                  <a:lnTo>
                    <a:pt x="896" y="95"/>
                  </a:lnTo>
                  <a:lnTo>
                    <a:pt x="928" y="149"/>
                  </a:lnTo>
                  <a:lnTo>
                    <a:pt x="961" y="149"/>
                  </a:lnTo>
                  <a:lnTo>
                    <a:pt x="927" y="94"/>
                  </a:lnTo>
                  <a:cubicBezTo>
                    <a:pt x="951" y="88"/>
                    <a:pt x="958" y="70"/>
                    <a:pt x="958" y="55"/>
                  </a:cubicBezTo>
                  <a:cubicBezTo>
                    <a:pt x="956" y="34"/>
                    <a:pt x="941" y="15"/>
                    <a:pt x="908" y="15"/>
                  </a:cubicBezTo>
                  <a:close/>
                  <a:moveTo>
                    <a:pt x="790" y="75"/>
                  </a:moveTo>
                  <a:lnTo>
                    <a:pt x="767" y="75"/>
                  </a:lnTo>
                  <a:lnTo>
                    <a:pt x="767" y="35"/>
                  </a:lnTo>
                  <a:lnTo>
                    <a:pt x="790" y="35"/>
                  </a:lnTo>
                  <a:cubicBezTo>
                    <a:pt x="803" y="35"/>
                    <a:pt x="811" y="43"/>
                    <a:pt x="811" y="55"/>
                  </a:cubicBezTo>
                  <a:cubicBezTo>
                    <a:pt x="811" y="67"/>
                    <a:pt x="805" y="75"/>
                    <a:pt x="790" y="75"/>
                  </a:cubicBezTo>
                  <a:close/>
                  <a:moveTo>
                    <a:pt x="838" y="55"/>
                  </a:moveTo>
                  <a:cubicBezTo>
                    <a:pt x="838" y="34"/>
                    <a:pt x="822" y="15"/>
                    <a:pt x="790" y="15"/>
                  </a:cubicBezTo>
                  <a:lnTo>
                    <a:pt x="741" y="15"/>
                  </a:lnTo>
                  <a:lnTo>
                    <a:pt x="741" y="149"/>
                  </a:lnTo>
                  <a:lnTo>
                    <a:pt x="768" y="149"/>
                  </a:lnTo>
                  <a:lnTo>
                    <a:pt x="768" y="95"/>
                  </a:lnTo>
                  <a:lnTo>
                    <a:pt x="791" y="95"/>
                  </a:lnTo>
                  <a:cubicBezTo>
                    <a:pt x="827" y="95"/>
                    <a:pt x="838" y="73"/>
                    <a:pt x="838" y="55"/>
                  </a:cubicBezTo>
                  <a:close/>
                  <a:moveTo>
                    <a:pt x="672" y="75"/>
                  </a:moveTo>
                  <a:lnTo>
                    <a:pt x="650" y="75"/>
                  </a:lnTo>
                  <a:lnTo>
                    <a:pt x="650" y="35"/>
                  </a:lnTo>
                  <a:lnTo>
                    <a:pt x="672" y="35"/>
                  </a:lnTo>
                  <a:cubicBezTo>
                    <a:pt x="686" y="35"/>
                    <a:pt x="693" y="43"/>
                    <a:pt x="693" y="55"/>
                  </a:cubicBezTo>
                  <a:cubicBezTo>
                    <a:pt x="693" y="67"/>
                    <a:pt x="686" y="75"/>
                    <a:pt x="672" y="75"/>
                  </a:cubicBezTo>
                  <a:close/>
                  <a:moveTo>
                    <a:pt x="721" y="55"/>
                  </a:moveTo>
                  <a:cubicBezTo>
                    <a:pt x="721" y="34"/>
                    <a:pt x="705" y="15"/>
                    <a:pt x="672" y="15"/>
                  </a:cubicBezTo>
                  <a:lnTo>
                    <a:pt x="623" y="15"/>
                  </a:lnTo>
                  <a:lnTo>
                    <a:pt x="623" y="149"/>
                  </a:lnTo>
                  <a:lnTo>
                    <a:pt x="651" y="149"/>
                  </a:lnTo>
                  <a:lnTo>
                    <a:pt x="651" y="95"/>
                  </a:lnTo>
                  <a:lnTo>
                    <a:pt x="673" y="95"/>
                  </a:lnTo>
                  <a:cubicBezTo>
                    <a:pt x="710" y="95"/>
                    <a:pt x="721" y="73"/>
                    <a:pt x="721" y="55"/>
                  </a:cubicBezTo>
                  <a:close/>
                  <a:moveTo>
                    <a:pt x="535" y="93"/>
                  </a:moveTo>
                  <a:cubicBezTo>
                    <a:pt x="545" y="74"/>
                    <a:pt x="557" y="53"/>
                    <a:pt x="567" y="28"/>
                  </a:cubicBezTo>
                  <a:lnTo>
                    <a:pt x="567" y="34"/>
                  </a:lnTo>
                  <a:cubicBezTo>
                    <a:pt x="567" y="45"/>
                    <a:pt x="563" y="65"/>
                    <a:pt x="561" y="82"/>
                  </a:cubicBezTo>
                  <a:cubicBezTo>
                    <a:pt x="561" y="85"/>
                    <a:pt x="560" y="89"/>
                    <a:pt x="558" y="92"/>
                  </a:cubicBezTo>
                  <a:lnTo>
                    <a:pt x="535" y="93"/>
                  </a:lnTo>
                  <a:close/>
                  <a:moveTo>
                    <a:pt x="587" y="90"/>
                  </a:moveTo>
                  <a:lnTo>
                    <a:pt x="587" y="87"/>
                  </a:lnTo>
                  <a:cubicBezTo>
                    <a:pt x="590" y="70"/>
                    <a:pt x="595" y="33"/>
                    <a:pt x="595" y="19"/>
                  </a:cubicBezTo>
                  <a:cubicBezTo>
                    <a:pt x="595" y="7"/>
                    <a:pt x="590" y="0"/>
                    <a:pt x="573" y="0"/>
                  </a:cubicBezTo>
                  <a:cubicBezTo>
                    <a:pt x="567" y="0"/>
                    <a:pt x="565" y="2"/>
                    <a:pt x="565" y="5"/>
                  </a:cubicBezTo>
                  <a:lnTo>
                    <a:pt x="552" y="5"/>
                  </a:lnTo>
                  <a:cubicBezTo>
                    <a:pt x="547" y="5"/>
                    <a:pt x="545" y="5"/>
                    <a:pt x="543" y="9"/>
                  </a:cubicBezTo>
                  <a:cubicBezTo>
                    <a:pt x="536" y="27"/>
                    <a:pt x="533" y="38"/>
                    <a:pt x="503" y="84"/>
                  </a:cubicBezTo>
                  <a:cubicBezTo>
                    <a:pt x="501" y="88"/>
                    <a:pt x="500" y="90"/>
                    <a:pt x="497" y="94"/>
                  </a:cubicBezTo>
                  <a:lnTo>
                    <a:pt x="477" y="95"/>
                  </a:lnTo>
                  <a:lnTo>
                    <a:pt x="471" y="124"/>
                  </a:lnTo>
                  <a:lnTo>
                    <a:pt x="478" y="124"/>
                  </a:lnTo>
                  <a:cubicBezTo>
                    <a:pt x="473" y="132"/>
                    <a:pt x="470" y="140"/>
                    <a:pt x="467" y="148"/>
                  </a:cubicBezTo>
                  <a:lnTo>
                    <a:pt x="501" y="158"/>
                  </a:lnTo>
                  <a:cubicBezTo>
                    <a:pt x="505" y="147"/>
                    <a:pt x="510" y="135"/>
                    <a:pt x="516" y="123"/>
                  </a:cubicBezTo>
                  <a:lnTo>
                    <a:pt x="535" y="123"/>
                  </a:lnTo>
                  <a:lnTo>
                    <a:pt x="550" y="123"/>
                  </a:lnTo>
                  <a:cubicBezTo>
                    <a:pt x="547" y="135"/>
                    <a:pt x="546" y="147"/>
                    <a:pt x="547" y="153"/>
                  </a:cubicBezTo>
                  <a:lnTo>
                    <a:pt x="580" y="160"/>
                  </a:lnTo>
                  <a:lnTo>
                    <a:pt x="580" y="142"/>
                  </a:lnTo>
                  <a:cubicBezTo>
                    <a:pt x="580" y="135"/>
                    <a:pt x="580" y="129"/>
                    <a:pt x="581" y="123"/>
                  </a:cubicBezTo>
                  <a:lnTo>
                    <a:pt x="593" y="123"/>
                  </a:lnTo>
                  <a:cubicBezTo>
                    <a:pt x="602" y="123"/>
                    <a:pt x="606" y="108"/>
                    <a:pt x="606" y="99"/>
                  </a:cubicBezTo>
                  <a:cubicBezTo>
                    <a:pt x="608" y="92"/>
                    <a:pt x="605" y="90"/>
                    <a:pt x="587" y="90"/>
                  </a:cubicBezTo>
                  <a:moveTo>
                    <a:pt x="430" y="55"/>
                  </a:moveTo>
                  <a:cubicBezTo>
                    <a:pt x="430" y="67"/>
                    <a:pt x="422" y="75"/>
                    <a:pt x="408" y="75"/>
                  </a:cubicBezTo>
                  <a:lnTo>
                    <a:pt x="386" y="75"/>
                  </a:lnTo>
                  <a:lnTo>
                    <a:pt x="386" y="35"/>
                  </a:lnTo>
                  <a:lnTo>
                    <a:pt x="408" y="35"/>
                  </a:lnTo>
                  <a:cubicBezTo>
                    <a:pt x="422" y="35"/>
                    <a:pt x="430" y="44"/>
                    <a:pt x="430" y="55"/>
                  </a:cubicBezTo>
                  <a:close/>
                  <a:moveTo>
                    <a:pt x="408" y="15"/>
                  </a:moveTo>
                  <a:lnTo>
                    <a:pt x="360" y="15"/>
                  </a:lnTo>
                  <a:lnTo>
                    <a:pt x="360" y="149"/>
                  </a:lnTo>
                  <a:lnTo>
                    <a:pt x="387" y="149"/>
                  </a:lnTo>
                  <a:lnTo>
                    <a:pt x="387" y="95"/>
                  </a:lnTo>
                  <a:lnTo>
                    <a:pt x="396" y="95"/>
                  </a:lnTo>
                  <a:lnTo>
                    <a:pt x="428" y="149"/>
                  </a:lnTo>
                  <a:lnTo>
                    <a:pt x="461" y="149"/>
                  </a:lnTo>
                  <a:lnTo>
                    <a:pt x="427" y="94"/>
                  </a:lnTo>
                  <a:cubicBezTo>
                    <a:pt x="451" y="88"/>
                    <a:pt x="458" y="70"/>
                    <a:pt x="458" y="55"/>
                  </a:cubicBezTo>
                  <a:cubicBezTo>
                    <a:pt x="456" y="34"/>
                    <a:pt x="441" y="15"/>
                    <a:pt x="408" y="15"/>
                  </a:cubicBezTo>
                  <a:moveTo>
                    <a:pt x="338" y="15"/>
                  </a:moveTo>
                  <a:lnTo>
                    <a:pt x="240" y="15"/>
                  </a:lnTo>
                  <a:lnTo>
                    <a:pt x="240" y="37"/>
                  </a:lnTo>
                  <a:lnTo>
                    <a:pt x="275" y="37"/>
                  </a:lnTo>
                  <a:lnTo>
                    <a:pt x="275" y="149"/>
                  </a:lnTo>
                  <a:lnTo>
                    <a:pt x="301" y="149"/>
                  </a:lnTo>
                  <a:lnTo>
                    <a:pt x="301" y="37"/>
                  </a:lnTo>
                  <a:lnTo>
                    <a:pt x="337" y="37"/>
                  </a:lnTo>
                  <a:lnTo>
                    <a:pt x="337" y="15"/>
                  </a:lnTo>
                  <a:lnTo>
                    <a:pt x="338" y="15"/>
                  </a:lnTo>
                  <a:close/>
                  <a:moveTo>
                    <a:pt x="218" y="149"/>
                  </a:moveTo>
                  <a:lnTo>
                    <a:pt x="218" y="14"/>
                  </a:lnTo>
                  <a:lnTo>
                    <a:pt x="191" y="14"/>
                  </a:lnTo>
                  <a:lnTo>
                    <a:pt x="191" y="107"/>
                  </a:lnTo>
                  <a:lnTo>
                    <a:pt x="131" y="14"/>
                  </a:lnTo>
                  <a:lnTo>
                    <a:pt x="103" y="14"/>
                  </a:lnTo>
                  <a:lnTo>
                    <a:pt x="103" y="148"/>
                  </a:lnTo>
                  <a:lnTo>
                    <a:pt x="131" y="148"/>
                  </a:lnTo>
                  <a:lnTo>
                    <a:pt x="131" y="57"/>
                  </a:lnTo>
                  <a:lnTo>
                    <a:pt x="191" y="149"/>
                  </a:lnTo>
                  <a:lnTo>
                    <a:pt x="218" y="149"/>
                  </a:lnTo>
                  <a:close/>
                  <a:moveTo>
                    <a:pt x="26" y="35"/>
                  </a:moveTo>
                  <a:lnTo>
                    <a:pt x="76" y="35"/>
                  </a:lnTo>
                  <a:lnTo>
                    <a:pt x="76" y="14"/>
                  </a:lnTo>
                  <a:lnTo>
                    <a:pt x="0" y="14"/>
                  </a:lnTo>
                  <a:lnTo>
                    <a:pt x="0" y="148"/>
                  </a:lnTo>
                  <a:lnTo>
                    <a:pt x="77" y="148"/>
                  </a:lnTo>
                  <a:lnTo>
                    <a:pt x="77" y="127"/>
                  </a:lnTo>
                  <a:lnTo>
                    <a:pt x="27" y="127"/>
                  </a:lnTo>
                  <a:lnTo>
                    <a:pt x="27" y="89"/>
                  </a:lnTo>
                  <a:lnTo>
                    <a:pt x="72" y="89"/>
                  </a:lnTo>
                  <a:lnTo>
                    <a:pt x="72" y="70"/>
                  </a:lnTo>
                  <a:lnTo>
                    <a:pt x="27" y="70"/>
                  </a:lnTo>
                  <a:lnTo>
                    <a:pt x="27" y="35"/>
                  </a:lnTo>
                  <a:lnTo>
                    <a:pt x="26" y="3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5" name="Freeform 358">
              <a:extLst>
                <a:ext uri="{FF2B5EF4-FFF2-40B4-BE49-F238E27FC236}">
                  <a16:creationId xmlns:a16="http://schemas.microsoft.com/office/drawing/2014/main" id="{E6DBA62F-5BA4-408D-B97F-D2E62F609A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7064" y="2481263"/>
              <a:ext cx="76200" cy="76200"/>
            </a:xfrm>
            <a:custGeom>
              <a:avLst/>
              <a:gdLst>
                <a:gd name="T0" fmla="*/ 156 w 157"/>
                <a:gd name="T1" fmla="*/ 150 h 156"/>
                <a:gd name="T2" fmla="*/ 120 w 157"/>
                <a:gd name="T3" fmla="*/ 156 h 156"/>
                <a:gd name="T4" fmla="*/ 92 w 157"/>
                <a:gd name="T5" fmla="*/ 134 h 156"/>
                <a:gd name="T6" fmla="*/ 45 w 157"/>
                <a:gd name="T7" fmla="*/ 156 h 156"/>
                <a:gd name="T8" fmla="*/ 0 w 157"/>
                <a:gd name="T9" fmla="*/ 119 h 156"/>
                <a:gd name="T10" fmla="*/ 92 w 157"/>
                <a:gd name="T11" fmla="*/ 69 h 156"/>
                <a:gd name="T12" fmla="*/ 92 w 157"/>
                <a:gd name="T13" fmla="*/ 52 h 156"/>
                <a:gd name="T14" fmla="*/ 68 w 157"/>
                <a:gd name="T15" fmla="*/ 10 h 156"/>
                <a:gd name="T16" fmla="*/ 26 w 157"/>
                <a:gd name="T17" fmla="*/ 50 h 156"/>
                <a:gd name="T18" fmla="*/ 6 w 157"/>
                <a:gd name="T19" fmla="*/ 34 h 156"/>
                <a:gd name="T20" fmla="*/ 70 w 157"/>
                <a:gd name="T21" fmla="*/ 0 h 156"/>
                <a:gd name="T22" fmla="*/ 127 w 157"/>
                <a:gd name="T23" fmla="*/ 54 h 156"/>
                <a:gd name="T24" fmla="*/ 127 w 157"/>
                <a:gd name="T25" fmla="*/ 119 h 156"/>
                <a:gd name="T26" fmla="*/ 143 w 157"/>
                <a:gd name="T27" fmla="*/ 146 h 156"/>
                <a:gd name="T28" fmla="*/ 157 w 157"/>
                <a:gd name="T29" fmla="*/ 144 h 156"/>
                <a:gd name="T30" fmla="*/ 157 w 157"/>
                <a:gd name="T31" fmla="*/ 150 h 156"/>
                <a:gd name="T32" fmla="*/ 156 w 157"/>
                <a:gd name="T33" fmla="*/ 150 h 156"/>
                <a:gd name="T34" fmla="*/ 91 w 157"/>
                <a:gd name="T35" fmla="*/ 81 h 156"/>
                <a:gd name="T36" fmla="*/ 36 w 157"/>
                <a:gd name="T37" fmla="*/ 115 h 156"/>
                <a:gd name="T38" fmla="*/ 58 w 157"/>
                <a:gd name="T39" fmla="*/ 139 h 156"/>
                <a:gd name="T40" fmla="*/ 91 w 157"/>
                <a:gd name="T41" fmla="*/ 101 h 156"/>
                <a:gd name="T42" fmla="*/ 91 w 157"/>
                <a:gd name="T43" fmla="*/ 8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7" h="156">
                  <a:moveTo>
                    <a:pt x="156" y="150"/>
                  </a:moveTo>
                  <a:cubicBezTo>
                    <a:pt x="145" y="154"/>
                    <a:pt x="133" y="156"/>
                    <a:pt x="120" y="156"/>
                  </a:cubicBezTo>
                  <a:cubicBezTo>
                    <a:pt x="98" y="156"/>
                    <a:pt x="95" y="145"/>
                    <a:pt x="92" y="134"/>
                  </a:cubicBezTo>
                  <a:cubicBezTo>
                    <a:pt x="85" y="141"/>
                    <a:pt x="70" y="156"/>
                    <a:pt x="45" y="156"/>
                  </a:cubicBezTo>
                  <a:cubicBezTo>
                    <a:pt x="21" y="156"/>
                    <a:pt x="0" y="140"/>
                    <a:pt x="0" y="119"/>
                  </a:cubicBezTo>
                  <a:cubicBezTo>
                    <a:pt x="0" y="72"/>
                    <a:pt x="71" y="70"/>
                    <a:pt x="92" y="69"/>
                  </a:cubicBezTo>
                  <a:lnTo>
                    <a:pt x="92" y="52"/>
                  </a:lnTo>
                  <a:cubicBezTo>
                    <a:pt x="92" y="35"/>
                    <a:pt x="92" y="10"/>
                    <a:pt x="68" y="10"/>
                  </a:cubicBezTo>
                  <a:cubicBezTo>
                    <a:pt x="33" y="10"/>
                    <a:pt x="57" y="50"/>
                    <a:pt x="26" y="50"/>
                  </a:cubicBezTo>
                  <a:cubicBezTo>
                    <a:pt x="16" y="50"/>
                    <a:pt x="6" y="45"/>
                    <a:pt x="6" y="34"/>
                  </a:cubicBezTo>
                  <a:cubicBezTo>
                    <a:pt x="6" y="10"/>
                    <a:pt x="41" y="0"/>
                    <a:pt x="70" y="0"/>
                  </a:cubicBezTo>
                  <a:cubicBezTo>
                    <a:pt x="113" y="0"/>
                    <a:pt x="127" y="16"/>
                    <a:pt x="127" y="54"/>
                  </a:cubicBezTo>
                  <a:lnTo>
                    <a:pt x="127" y="119"/>
                  </a:lnTo>
                  <a:cubicBezTo>
                    <a:pt x="127" y="139"/>
                    <a:pt x="131" y="146"/>
                    <a:pt x="143" y="146"/>
                  </a:cubicBezTo>
                  <a:cubicBezTo>
                    <a:pt x="148" y="146"/>
                    <a:pt x="152" y="145"/>
                    <a:pt x="157" y="144"/>
                  </a:cubicBezTo>
                  <a:lnTo>
                    <a:pt x="157" y="150"/>
                  </a:lnTo>
                  <a:lnTo>
                    <a:pt x="156" y="150"/>
                  </a:lnTo>
                  <a:close/>
                  <a:moveTo>
                    <a:pt x="91" y="81"/>
                  </a:moveTo>
                  <a:cubicBezTo>
                    <a:pt x="77" y="81"/>
                    <a:pt x="36" y="84"/>
                    <a:pt x="36" y="115"/>
                  </a:cubicBezTo>
                  <a:cubicBezTo>
                    <a:pt x="36" y="127"/>
                    <a:pt x="43" y="139"/>
                    <a:pt x="58" y="139"/>
                  </a:cubicBezTo>
                  <a:cubicBezTo>
                    <a:pt x="78" y="139"/>
                    <a:pt x="91" y="125"/>
                    <a:pt x="91" y="101"/>
                  </a:cubicBezTo>
                  <a:lnTo>
                    <a:pt x="91" y="81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" name="Freeform 359">
              <a:extLst>
                <a:ext uri="{FF2B5EF4-FFF2-40B4-BE49-F238E27FC236}">
                  <a16:creationId xmlns:a16="http://schemas.microsoft.com/office/drawing/2014/main" id="{40267C0F-73F2-4C0B-8748-BD30CC724B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726" y="2481263"/>
              <a:ext cx="92075" cy="74613"/>
            </a:xfrm>
            <a:custGeom>
              <a:avLst/>
              <a:gdLst>
                <a:gd name="T0" fmla="*/ 0 w 189"/>
                <a:gd name="T1" fmla="*/ 147 h 155"/>
                <a:gd name="T2" fmla="*/ 26 w 189"/>
                <a:gd name="T3" fmla="*/ 118 h 155"/>
                <a:gd name="T4" fmla="*/ 26 w 189"/>
                <a:gd name="T5" fmla="*/ 41 h 155"/>
                <a:gd name="T6" fmla="*/ 0 w 189"/>
                <a:gd name="T7" fmla="*/ 15 h 155"/>
                <a:gd name="T8" fmla="*/ 0 w 189"/>
                <a:gd name="T9" fmla="*/ 7 h 155"/>
                <a:gd name="T10" fmla="*/ 61 w 189"/>
                <a:gd name="T11" fmla="*/ 0 h 155"/>
                <a:gd name="T12" fmla="*/ 61 w 189"/>
                <a:gd name="T13" fmla="*/ 38 h 155"/>
                <a:gd name="T14" fmla="*/ 63 w 189"/>
                <a:gd name="T15" fmla="*/ 38 h 155"/>
                <a:gd name="T16" fmla="*/ 120 w 189"/>
                <a:gd name="T17" fmla="*/ 0 h 155"/>
                <a:gd name="T18" fmla="*/ 163 w 189"/>
                <a:gd name="T19" fmla="*/ 43 h 155"/>
                <a:gd name="T20" fmla="*/ 163 w 189"/>
                <a:gd name="T21" fmla="*/ 118 h 155"/>
                <a:gd name="T22" fmla="*/ 189 w 189"/>
                <a:gd name="T23" fmla="*/ 147 h 155"/>
                <a:gd name="T24" fmla="*/ 189 w 189"/>
                <a:gd name="T25" fmla="*/ 155 h 155"/>
                <a:gd name="T26" fmla="*/ 101 w 189"/>
                <a:gd name="T27" fmla="*/ 155 h 155"/>
                <a:gd name="T28" fmla="*/ 101 w 189"/>
                <a:gd name="T29" fmla="*/ 147 h 155"/>
                <a:gd name="T30" fmla="*/ 128 w 189"/>
                <a:gd name="T31" fmla="*/ 118 h 155"/>
                <a:gd name="T32" fmla="*/ 128 w 189"/>
                <a:gd name="T33" fmla="*/ 70 h 155"/>
                <a:gd name="T34" fmla="*/ 105 w 189"/>
                <a:gd name="T35" fmla="*/ 20 h 155"/>
                <a:gd name="T36" fmla="*/ 63 w 189"/>
                <a:gd name="T37" fmla="*/ 75 h 155"/>
                <a:gd name="T38" fmla="*/ 63 w 189"/>
                <a:gd name="T39" fmla="*/ 118 h 155"/>
                <a:gd name="T40" fmla="*/ 89 w 189"/>
                <a:gd name="T41" fmla="*/ 147 h 155"/>
                <a:gd name="T42" fmla="*/ 89 w 189"/>
                <a:gd name="T43" fmla="*/ 155 h 155"/>
                <a:gd name="T44" fmla="*/ 1 w 189"/>
                <a:gd name="T45" fmla="*/ 155 h 155"/>
                <a:gd name="T46" fmla="*/ 1 w 189"/>
                <a:gd name="T47" fmla="*/ 147 h 155"/>
                <a:gd name="T48" fmla="*/ 0 w 189"/>
                <a:gd name="T49" fmla="*/ 147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9" h="155">
                  <a:moveTo>
                    <a:pt x="0" y="147"/>
                  </a:moveTo>
                  <a:cubicBezTo>
                    <a:pt x="20" y="147"/>
                    <a:pt x="26" y="141"/>
                    <a:pt x="26" y="118"/>
                  </a:cubicBezTo>
                  <a:lnTo>
                    <a:pt x="26" y="41"/>
                  </a:lnTo>
                  <a:cubicBezTo>
                    <a:pt x="26" y="17"/>
                    <a:pt x="14" y="15"/>
                    <a:pt x="0" y="15"/>
                  </a:cubicBezTo>
                  <a:lnTo>
                    <a:pt x="0" y="7"/>
                  </a:lnTo>
                  <a:lnTo>
                    <a:pt x="61" y="0"/>
                  </a:lnTo>
                  <a:lnTo>
                    <a:pt x="61" y="38"/>
                  </a:lnTo>
                  <a:lnTo>
                    <a:pt x="63" y="38"/>
                  </a:lnTo>
                  <a:cubicBezTo>
                    <a:pt x="70" y="25"/>
                    <a:pt x="86" y="0"/>
                    <a:pt x="120" y="0"/>
                  </a:cubicBezTo>
                  <a:cubicBezTo>
                    <a:pt x="155" y="0"/>
                    <a:pt x="163" y="18"/>
                    <a:pt x="163" y="43"/>
                  </a:cubicBezTo>
                  <a:lnTo>
                    <a:pt x="163" y="118"/>
                  </a:lnTo>
                  <a:cubicBezTo>
                    <a:pt x="163" y="141"/>
                    <a:pt x="169" y="147"/>
                    <a:pt x="189" y="147"/>
                  </a:cubicBezTo>
                  <a:lnTo>
                    <a:pt x="189" y="155"/>
                  </a:lnTo>
                  <a:lnTo>
                    <a:pt x="101" y="155"/>
                  </a:lnTo>
                  <a:lnTo>
                    <a:pt x="101" y="147"/>
                  </a:lnTo>
                  <a:cubicBezTo>
                    <a:pt x="121" y="147"/>
                    <a:pt x="128" y="141"/>
                    <a:pt x="128" y="118"/>
                  </a:cubicBezTo>
                  <a:lnTo>
                    <a:pt x="128" y="70"/>
                  </a:lnTo>
                  <a:cubicBezTo>
                    <a:pt x="128" y="30"/>
                    <a:pt x="123" y="20"/>
                    <a:pt x="105" y="20"/>
                  </a:cubicBezTo>
                  <a:cubicBezTo>
                    <a:pt x="85" y="20"/>
                    <a:pt x="63" y="53"/>
                    <a:pt x="63" y="75"/>
                  </a:cubicBezTo>
                  <a:lnTo>
                    <a:pt x="63" y="118"/>
                  </a:lnTo>
                  <a:cubicBezTo>
                    <a:pt x="63" y="141"/>
                    <a:pt x="69" y="147"/>
                    <a:pt x="89" y="147"/>
                  </a:cubicBezTo>
                  <a:lnTo>
                    <a:pt x="89" y="155"/>
                  </a:lnTo>
                  <a:lnTo>
                    <a:pt x="1" y="155"/>
                  </a:lnTo>
                  <a:lnTo>
                    <a:pt x="1" y="147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  <p:sp>
          <p:nvSpPr>
            <p:cNvPr id="7" name="Freeform 360">
              <a:extLst>
                <a:ext uri="{FF2B5EF4-FFF2-40B4-BE49-F238E27FC236}">
                  <a16:creationId xmlns:a16="http://schemas.microsoft.com/office/drawing/2014/main" id="{421B3139-00AA-42B8-B8E1-C15E1B56D3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3439" y="2466976"/>
              <a:ext cx="82550" cy="122238"/>
            </a:xfrm>
            <a:custGeom>
              <a:avLst/>
              <a:gdLst>
                <a:gd name="T0" fmla="*/ 109 w 169"/>
                <a:gd name="T1" fmla="*/ 155 h 251"/>
                <a:gd name="T2" fmla="*/ 161 w 169"/>
                <a:gd name="T3" fmla="*/ 194 h 251"/>
                <a:gd name="T4" fmla="*/ 72 w 169"/>
                <a:gd name="T5" fmla="*/ 251 h 251"/>
                <a:gd name="T6" fmla="*/ 0 w 169"/>
                <a:gd name="T7" fmla="*/ 213 h 251"/>
                <a:gd name="T8" fmla="*/ 22 w 169"/>
                <a:gd name="T9" fmla="*/ 181 h 251"/>
                <a:gd name="T10" fmla="*/ 11 w 169"/>
                <a:gd name="T11" fmla="*/ 161 h 251"/>
                <a:gd name="T12" fmla="*/ 32 w 169"/>
                <a:gd name="T13" fmla="*/ 124 h 251"/>
                <a:gd name="T14" fmla="*/ 9 w 169"/>
                <a:gd name="T15" fmla="*/ 81 h 251"/>
                <a:gd name="T16" fmla="*/ 74 w 169"/>
                <a:gd name="T17" fmla="*/ 28 h 251"/>
                <a:gd name="T18" fmla="*/ 111 w 169"/>
                <a:gd name="T19" fmla="*/ 36 h 251"/>
                <a:gd name="T20" fmla="*/ 150 w 169"/>
                <a:gd name="T21" fmla="*/ 0 h 251"/>
                <a:gd name="T22" fmla="*/ 169 w 169"/>
                <a:gd name="T23" fmla="*/ 19 h 251"/>
                <a:gd name="T24" fmla="*/ 150 w 169"/>
                <a:gd name="T25" fmla="*/ 38 h 251"/>
                <a:gd name="T26" fmla="*/ 139 w 169"/>
                <a:gd name="T27" fmla="*/ 34 h 251"/>
                <a:gd name="T28" fmla="*/ 132 w 169"/>
                <a:gd name="T29" fmla="*/ 30 h 251"/>
                <a:gd name="T30" fmla="*/ 120 w 169"/>
                <a:gd name="T31" fmla="*/ 43 h 251"/>
                <a:gd name="T32" fmla="*/ 139 w 169"/>
                <a:gd name="T33" fmla="*/ 81 h 251"/>
                <a:gd name="T34" fmla="*/ 75 w 169"/>
                <a:gd name="T35" fmla="*/ 134 h 251"/>
                <a:gd name="T36" fmla="*/ 45 w 169"/>
                <a:gd name="T37" fmla="*/ 129 h 251"/>
                <a:gd name="T38" fmla="*/ 37 w 169"/>
                <a:gd name="T39" fmla="*/ 144 h 251"/>
                <a:gd name="T40" fmla="*/ 56 w 169"/>
                <a:gd name="T41" fmla="*/ 156 h 251"/>
                <a:gd name="T42" fmla="*/ 109 w 169"/>
                <a:gd name="T43" fmla="*/ 156 h 251"/>
                <a:gd name="T44" fmla="*/ 109 w 169"/>
                <a:gd name="T45" fmla="*/ 155 h 251"/>
                <a:gd name="T46" fmla="*/ 32 w 169"/>
                <a:gd name="T47" fmla="*/ 186 h 251"/>
                <a:gd name="T48" fmla="*/ 26 w 169"/>
                <a:gd name="T49" fmla="*/ 205 h 251"/>
                <a:gd name="T50" fmla="*/ 74 w 169"/>
                <a:gd name="T51" fmla="*/ 239 h 251"/>
                <a:gd name="T52" fmla="*/ 131 w 169"/>
                <a:gd name="T53" fmla="*/ 205 h 251"/>
                <a:gd name="T54" fmla="*/ 100 w 169"/>
                <a:gd name="T55" fmla="*/ 186 h 251"/>
                <a:gd name="T56" fmla="*/ 32 w 169"/>
                <a:gd name="T57" fmla="*/ 186 h 251"/>
                <a:gd name="T58" fmla="*/ 72 w 169"/>
                <a:gd name="T59" fmla="*/ 123 h 251"/>
                <a:gd name="T60" fmla="*/ 101 w 169"/>
                <a:gd name="T61" fmla="*/ 81 h 251"/>
                <a:gd name="T62" fmla="*/ 72 w 169"/>
                <a:gd name="T63" fmla="*/ 39 h 251"/>
                <a:gd name="T64" fmla="*/ 44 w 169"/>
                <a:gd name="T65" fmla="*/ 81 h 251"/>
                <a:gd name="T66" fmla="*/ 72 w 169"/>
                <a:gd name="T67" fmla="*/ 123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9" h="251">
                  <a:moveTo>
                    <a:pt x="109" y="155"/>
                  </a:moveTo>
                  <a:cubicBezTo>
                    <a:pt x="134" y="155"/>
                    <a:pt x="161" y="164"/>
                    <a:pt x="161" y="194"/>
                  </a:cubicBezTo>
                  <a:cubicBezTo>
                    <a:pt x="161" y="220"/>
                    <a:pt x="129" y="251"/>
                    <a:pt x="72" y="251"/>
                  </a:cubicBezTo>
                  <a:cubicBezTo>
                    <a:pt x="21" y="251"/>
                    <a:pt x="0" y="228"/>
                    <a:pt x="0" y="213"/>
                  </a:cubicBezTo>
                  <a:cubicBezTo>
                    <a:pt x="0" y="198"/>
                    <a:pt x="14" y="188"/>
                    <a:pt x="22" y="181"/>
                  </a:cubicBezTo>
                  <a:cubicBezTo>
                    <a:pt x="19" y="178"/>
                    <a:pt x="11" y="173"/>
                    <a:pt x="11" y="161"/>
                  </a:cubicBezTo>
                  <a:cubicBezTo>
                    <a:pt x="11" y="145"/>
                    <a:pt x="27" y="129"/>
                    <a:pt x="32" y="124"/>
                  </a:cubicBezTo>
                  <a:cubicBezTo>
                    <a:pt x="22" y="118"/>
                    <a:pt x="9" y="108"/>
                    <a:pt x="9" y="81"/>
                  </a:cubicBezTo>
                  <a:cubicBezTo>
                    <a:pt x="9" y="48"/>
                    <a:pt x="34" y="28"/>
                    <a:pt x="74" y="28"/>
                  </a:cubicBezTo>
                  <a:cubicBezTo>
                    <a:pt x="90" y="28"/>
                    <a:pt x="102" y="33"/>
                    <a:pt x="111" y="36"/>
                  </a:cubicBezTo>
                  <a:cubicBezTo>
                    <a:pt x="117" y="24"/>
                    <a:pt x="129" y="0"/>
                    <a:pt x="150" y="0"/>
                  </a:cubicBezTo>
                  <a:cubicBezTo>
                    <a:pt x="160" y="0"/>
                    <a:pt x="169" y="8"/>
                    <a:pt x="169" y="19"/>
                  </a:cubicBezTo>
                  <a:cubicBezTo>
                    <a:pt x="169" y="29"/>
                    <a:pt x="161" y="38"/>
                    <a:pt x="150" y="38"/>
                  </a:cubicBezTo>
                  <a:cubicBezTo>
                    <a:pt x="145" y="38"/>
                    <a:pt x="141" y="36"/>
                    <a:pt x="139" y="34"/>
                  </a:cubicBezTo>
                  <a:cubicBezTo>
                    <a:pt x="136" y="33"/>
                    <a:pt x="135" y="30"/>
                    <a:pt x="132" y="30"/>
                  </a:cubicBezTo>
                  <a:cubicBezTo>
                    <a:pt x="126" y="30"/>
                    <a:pt x="122" y="38"/>
                    <a:pt x="120" y="43"/>
                  </a:cubicBezTo>
                  <a:cubicBezTo>
                    <a:pt x="130" y="50"/>
                    <a:pt x="139" y="60"/>
                    <a:pt x="139" y="81"/>
                  </a:cubicBezTo>
                  <a:cubicBezTo>
                    <a:pt x="139" y="114"/>
                    <a:pt x="112" y="134"/>
                    <a:pt x="75" y="134"/>
                  </a:cubicBezTo>
                  <a:cubicBezTo>
                    <a:pt x="60" y="134"/>
                    <a:pt x="52" y="131"/>
                    <a:pt x="45" y="129"/>
                  </a:cubicBezTo>
                  <a:cubicBezTo>
                    <a:pt x="41" y="133"/>
                    <a:pt x="37" y="139"/>
                    <a:pt x="37" y="144"/>
                  </a:cubicBezTo>
                  <a:cubicBezTo>
                    <a:pt x="37" y="153"/>
                    <a:pt x="45" y="156"/>
                    <a:pt x="56" y="156"/>
                  </a:cubicBezTo>
                  <a:lnTo>
                    <a:pt x="109" y="156"/>
                  </a:lnTo>
                  <a:lnTo>
                    <a:pt x="109" y="155"/>
                  </a:lnTo>
                  <a:close/>
                  <a:moveTo>
                    <a:pt x="32" y="186"/>
                  </a:moveTo>
                  <a:cubicBezTo>
                    <a:pt x="29" y="193"/>
                    <a:pt x="26" y="198"/>
                    <a:pt x="26" y="205"/>
                  </a:cubicBezTo>
                  <a:cubicBezTo>
                    <a:pt x="26" y="219"/>
                    <a:pt x="42" y="239"/>
                    <a:pt x="74" y="239"/>
                  </a:cubicBezTo>
                  <a:cubicBezTo>
                    <a:pt x="107" y="239"/>
                    <a:pt x="131" y="220"/>
                    <a:pt x="131" y="205"/>
                  </a:cubicBezTo>
                  <a:cubicBezTo>
                    <a:pt x="131" y="191"/>
                    <a:pt x="115" y="186"/>
                    <a:pt x="100" y="186"/>
                  </a:cubicBezTo>
                  <a:lnTo>
                    <a:pt x="32" y="186"/>
                  </a:lnTo>
                  <a:close/>
                  <a:moveTo>
                    <a:pt x="72" y="123"/>
                  </a:moveTo>
                  <a:cubicBezTo>
                    <a:pt x="94" y="123"/>
                    <a:pt x="101" y="104"/>
                    <a:pt x="101" y="81"/>
                  </a:cubicBezTo>
                  <a:cubicBezTo>
                    <a:pt x="101" y="59"/>
                    <a:pt x="94" y="39"/>
                    <a:pt x="72" y="39"/>
                  </a:cubicBezTo>
                  <a:cubicBezTo>
                    <a:pt x="47" y="39"/>
                    <a:pt x="44" y="65"/>
                    <a:pt x="44" y="81"/>
                  </a:cubicBezTo>
                  <a:cubicBezTo>
                    <a:pt x="44" y="106"/>
                    <a:pt x="50" y="123"/>
                    <a:pt x="72" y="12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" name="Freeform 361">
              <a:extLst>
                <a:ext uri="{FF2B5EF4-FFF2-40B4-BE49-F238E27FC236}">
                  <a16:creationId xmlns:a16="http://schemas.microsoft.com/office/drawing/2014/main" id="{5722EA23-40DA-45F6-BE83-5C75A616B8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45039" y="2479676"/>
              <a:ext cx="66675" cy="77788"/>
            </a:xfrm>
            <a:custGeom>
              <a:avLst/>
              <a:gdLst>
                <a:gd name="T0" fmla="*/ 132 w 136"/>
                <a:gd name="T1" fmla="*/ 150 h 159"/>
                <a:gd name="T2" fmla="*/ 85 w 136"/>
                <a:gd name="T3" fmla="*/ 159 h 159"/>
                <a:gd name="T4" fmla="*/ 0 w 136"/>
                <a:gd name="T5" fmla="*/ 74 h 159"/>
                <a:gd name="T6" fmla="*/ 72 w 136"/>
                <a:gd name="T7" fmla="*/ 0 h 159"/>
                <a:gd name="T8" fmla="*/ 136 w 136"/>
                <a:gd name="T9" fmla="*/ 63 h 159"/>
                <a:gd name="T10" fmla="*/ 37 w 136"/>
                <a:gd name="T11" fmla="*/ 63 h 159"/>
                <a:gd name="T12" fmla="*/ 101 w 136"/>
                <a:gd name="T13" fmla="*/ 144 h 159"/>
                <a:gd name="T14" fmla="*/ 134 w 136"/>
                <a:gd name="T15" fmla="*/ 139 h 159"/>
                <a:gd name="T16" fmla="*/ 134 w 136"/>
                <a:gd name="T17" fmla="*/ 150 h 159"/>
                <a:gd name="T18" fmla="*/ 132 w 136"/>
                <a:gd name="T19" fmla="*/ 150 h 159"/>
                <a:gd name="T20" fmla="*/ 101 w 136"/>
                <a:gd name="T21" fmla="*/ 50 h 159"/>
                <a:gd name="T22" fmla="*/ 71 w 136"/>
                <a:gd name="T23" fmla="*/ 13 h 159"/>
                <a:gd name="T24" fmla="*/ 37 w 136"/>
                <a:gd name="T25" fmla="*/ 50 h 159"/>
                <a:gd name="T26" fmla="*/ 101 w 136"/>
                <a:gd name="T27" fmla="*/ 5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6" h="159">
                  <a:moveTo>
                    <a:pt x="132" y="150"/>
                  </a:moveTo>
                  <a:cubicBezTo>
                    <a:pt x="126" y="153"/>
                    <a:pt x="107" y="159"/>
                    <a:pt x="85" y="159"/>
                  </a:cubicBezTo>
                  <a:cubicBezTo>
                    <a:pt x="31" y="159"/>
                    <a:pt x="0" y="129"/>
                    <a:pt x="0" y="74"/>
                  </a:cubicBezTo>
                  <a:cubicBezTo>
                    <a:pt x="0" y="24"/>
                    <a:pt x="26" y="0"/>
                    <a:pt x="72" y="0"/>
                  </a:cubicBezTo>
                  <a:cubicBezTo>
                    <a:pt x="127" y="0"/>
                    <a:pt x="136" y="35"/>
                    <a:pt x="136" y="63"/>
                  </a:cubicBezTo>
                  <a:lnTo>
                    <a:pt x="37" y="63"/>
                  </a:lnTo>
                  <a:cubicBezTo>
                    <a:pt x="37" y="98"/>
                    <a:pt x="51" y="144"/>
                    <a:pt x="101" y="144"/>
                  </a:cubicBezTo>
                  <a:cubicBezTo>
                    <a:pt x="115" y="144"/>
                    <a:pt x="126" y="140"/>
                    <a:pt x="134" y="139"/>
                  </a:cubicBezTo>
                  <a:lnTo>
                    <a:pt x="134" y="150"/>
                  </a:lnTo>
                  <a:lnTo>
                    <a:pt x="132" y="150"/>
                  </a:lnTo>
                  <a:close/>
                  <a:moveTo>
                    <a:pt x="101" y="50"/>
                  </a:moveTo>
                  <a:cubicBezTo>
                    <a:pt x="101" y="29"/>
                    <a:pt x="95" y="13"/>
                    <a:pt x="71" y="13"/>
                  </a:cubicBezTo>
                  <a:cubicBezTo>
                    <a:pt x="45" y="13"/>
                    <a:pt x="37" y="38"/>
                    <a:pt x="37" y="50"/>
                  </a:cubicBezTo>
                  <a:lnTo>
                    <a:pt x="101" y="5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362">
              <a:extLst>
                <a:ext uri="{FF2B5EF4-FFF2-40B4-BE49-F238E27FC236}">
                  <a16:creationId xmlns:a16="http://schemas.microsoft.com/office/drawing/2014/main" id="{3347F61E-705D-4872-964F-E8AE5F194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939" y="2479676"/>
              <a:ext cx="63500" cy="76200"/>
            </a:xfrm>
            <a:custGeom>
              <a:avLst/>
              <a:gdLst>
                <a:gd name="T0" fmla="*/ 0 w 129"/>
                <a:gd name="T1" fmla="*/ 149 h 157"/>
                <a:gd name="T2" fmla="*/ 26 w 129"/>
                <a:gd name="T3" fmla="*/ 120 h 157"/>
                <a:gd name="T4" fmla="*/ 26 w 129"/>
                <a:gd name="T5" fmla="*/ 43 h 157"/>
                <a:gd name="T6" fmla="*/ 0 w 129"/>
                <a:gd name="T7" fmla="*/ 17 h 157"/>
                <a:gd name="T8" fmla="*/ 0 w 129"/>
                <a:gd name="T9" fmla="*/ 9 h 157"/>
                <a:gd name="T10" fmla="*/ 61 w 129"/>
                <a:gd name="T11" fmla="*/ 2 h 157"/>
                <a:gd name="T12" fmla="*/ 61 w 129"/>
                <a:gd name="T13" fmla="*/ 39 h 157"/>
                <a:gd name="T14" fmla="*/ 62 w 129"/>
                <a:gd name="T15" fmla="*/ 39 h 157"/>
                <a:gd name="T16" fmla="*/ 110 w 129"/>
                <a:gd name="T17" fmla="*/ 0 h 157"/>
                <a:gd name="T18" fmla="*/ 129 w 129"/>
                <a:gd name="T19" fmla="*/ 18 h 157"/>
                <a:gd name="T20" fmla="*/ 110 w 129"/>
                <a:gd name="T21" fmla="*/ 37 h 157"/>
                <a:gd name="T22" fmla="*/ 89 w 129"/>
                <a:gd name="T23" fmla="*/ 29 h 157"/>
                <a:gd name="T24" fmla="*/ 62 w 129"/>
                <a:gd name="T25" fmla="*/ 83 h 157"/>
                <a:gd name="T26" fmla="*/ 62 w 129"/>
                <a:gd name="T27" fmla="*/ 120 h 157"/>
                <a:gd name="T28" fmla="*/ 89 w 129"/>
                <a:gd name="T29" fmla="*/ 149 h 157"/>
                <a:gd name="T30" fmla="*/ 89 w 129"/>
                <a:gd name="T31" fmla="*/ 157 h 157"/>
                <a:gd name="T32" fmla="*/ 1 w 129"/>
                <a:gd name="T33" fmla="*/ 157 h 157"/>
                <a:gd name="T34" fmla="*/ 1 w 129"/>
                <a:gd name="T35" fmla="*/ 149 h 157"/>
                <a:gd name="T36" fmla="*/ 0 w 129"/>
                <a:gd name="T37" fmla="*/ 14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57">
                  <a:moveTo>
                    <a:pt x="0" y="149"/>
                  </a:moveTo>
                  <a:cubicBezTo>
                    <a:pt x="20" y="149"/>
                    <a:pt x="26" y="143"/>
                    <a:pt x="26" y="120"/>
                  </a:cubicBezTo>
                  <a:lnTo>
                    <a:pt x="26" y="43"/>
                  </a:lnTo>
                  <a:cubicBezTo>
                    <a:pt x="26" y="19"/>
                    <a:pt x="14" y="17"/>
                    <a:pt x="0" y="17"/>
                  </a:cubicBezTo>
                  <a:lnTo>
                    <a:pt x="0" y="9"/>
                  </a:lnTo>
                  <a:lnTo>
                    <a:pt x="61" y="2"/>
                  </a:lnTo>
                  <a:lnTo>
                    <a:pt x="61" y="39"/>
                  </a:lnTo>
                  <a:lnTo>
                    <a:pt x="62" y="39"/>
                  </a:lnTo>
                  <a:cubicBezTo>
                    <a:pt x="69" y="24"/>
                    <a:pt x="81" y="0"/>
                    <a:pt x="110" y="0"/>
                  </a:cubicBezTo>
                  <a:cubicBezTo>
                    <a:pt x="117" y="0"/>
                    <a:pt x="129" y="7"/>
                    <a:pt x="129" y="18"/>
                  </a:cubicBezTo>
                  <a:cubicBezTo>
                    <a:pt x="129" y="29"/>
                    <a:pt x="120" y="37"/>
                    <a:pt x="110" y="37"/>
                  </a:cubicBezTo>
                  <a:cubicBezTo>
                    <a:pt x="97" y="37"/>
                    <a:pt x="100" y="29"/>
                    <a:pt x="89" y="29"/>
                  </a:cubicBezTo>
                  <a:cubicBezTo>
                    <a:pt x="77" y="29"/>
                    <a:pt x="62" y="49"/>
                    <a:pt x="62" y="83"/>
                  </a:cubicBezTo>
                  <a:lnTo>
                    <a:pt x="62" y="120"/>
                  </a:lnTo>
                  <a:cubicBezTo>
                    <a:pt x="62" y="143"/>
                    <a:pt x="69" y="149"/>
                    <a:pt x="89" y="149"/>
                  </a:cubicBezTo>
                  <a:lnTo>
                    <a:pt x="89" y="157"/>
                  </a:lnTo>
                  <a:lnTo>
                    <a:pt x="1" y="157"/>
                  </a:lnTo>
                  <a:lnTo>
                    <a:pt x="1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363">
              <a:extLst>
                <a:ext uri="{FF2B5EF4-FFF2-40B4-BE49-F238E27FC236}">
                  <a16:creationId xmlns:a16="http://schemas.microsoft.com/office/drawing/2014/main" id="{DB4098A0-1AA2-4A52-94D8-B6EFA7461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901" y="2479676"/>
              <a:ext cx="57150" cy="77788"/>
            </a:xfrm>
            <a:custGeom>
              <a:avLst/>
              <a:gdLst>
                <a:gd name="T0" fmla="*/ 95 w 114"/>
                <a:gd name="T1" fmla="*/ 46 h 159"/>
                <a:gd name="T2" fmla="*/ 60 w 114"/>
                <a:gd name="T3" fmla="*/ 13 h 159"/>
                <a:gd name="T4" fmla="*/ 34 w 114"/>
                <a:gd name="T5" fmla="*/ 34 h 159"/>
                <a:gd name="T6" fmla="*/ 95 w 114"/>
                <a:gd name="T7" fmla="*/ 79 h 159"/>
                <a:gd name="T8" fmla="*/ 114 w 114"/>
                <a:gd name="T9" fmla="*/ 114 h 159"/>
                <a:gd name="T10" fmla="*/ 52 w 114"/>
                <a:gd name="T11" fmla="*/ 159 h 159"/>
                <a:gd name="T12" fmla="*/ 3 w 114"/>
                <a:gd name="T13" fmla="*/ 153 h 159"/>
                <a:gd name="T14" fmla="*/ 0 w 114"/>
                <a:gd name="T15" fmla="*/ 109 h 159"/>
                <a:gd name="T16" fmla="*/ 10 w 114"/>
                <a:gd name="T17" fmla="*/ 109 h 159"/>
                <a:gd name="T18" fmla="*/ 49 w 114"/>
                <a:gd name="T19" fmla="*/ 148 h 159"/>
                <a:gd name="T20" fmla="*/ 80 w 114"/>
                <a:gd name="T21" fmla="*/ 123 h 159"/>
                <a:gd name="T22" fmla="*/ 25 w 114"/>
                <a:gd name="T23" fmla="*/ 81 h 159"/>
                <a:gd name="T24" fmla="*/ 0 w 114"/>
                <a:gd name="T25" fmla="*/ 43 h 159"/>
                <a:gd name="T26" fmla="*/ 60 w 114"/>
                <a:gd name="T27" fmla="*/ 0 h 159"/>
                <a:gd name="T28" fmla="*/ 100 w 114"/>
                <a:gd name="T29" fmla="*/ 5 h 159"/>
                <a:gd name="T30" fmla="*/ 103 w 114"/>
                <a:gd name="T31" fmla="*/ 44 h 159"/>
                <a:gd name="T32" fmla="*/ 95 w 114"/>
                <a:gd name="T33" fmla="*/ 44 h 159"/>
                <a:gd name="T34" fmla="*/ 95 w 114"/>
                <a:gd name="T35" fmla="*/ 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4" h="159">
                  <a:moveTo>
                    <a:pt x="95" y="46"/>
                  </a:moveTo>
                  <a:cubicBezTo>
                    <a:pt x="94" y="35"/>
                    <a:pt x="87" y="13"/>
                    <a:pt x="60" y="13"/>
                  </a:cubicBezTo>
                  <a:cubicBezTo>
                    <a:pt x="45" y="13"/>
                    <a:pt x="34" y="23"/>
                    <a:pt x="34" y="34"/>
                  </a:cubicBezTo>
                  <a:cubicBezTo>
                    <a:pt x="34" y="55"/>
                    <a:pt x="74" y="64"/>
                    <a:pt x="95" y="79"/>
                  </a:cubicBezTo>
                  <a:cubicBezTo>
                    <a:pt x="105" y="86"/>
                    <a:pt x="114" y="98"/>
                    <a:pt x="114" y="114"/>
                  </a:cubicBezTo>
                  <a:cubicBezTo>
                    <a:pt x="114" y="141"/>
                    <a:pt x="92" y="159"/>
                    <a:pt x="52" y="159"/>
                  </a:cubicBezTo>
                  <a:cubicBezTo>
                    <a:pt x="30" y="159"/>
                    <a:pt x="12" y="155"/>
                    <a:pt x="3" y="153"/>
                  </a:cubicBezTo>
                  <a:lnTo>
                    <a:pt x="0" y="109"/>
                  </a:lnTo>
                  <a:lnTo>
                    <a:pt x="10" y="109"/>
                  </a:lnTo>
                  <a:cubicBezTo>
                    <a:pt x="10" y="128"/>
                    <a:pt x="24" y="148"/>
                    <a:pt x="49" y="148"/>
                  </a:cubicBezTo>
                  <a:cubicBezTo>
                    <a:pt x="64" y="148"/>
                    <a:pt x="80" y="139"/>
                    <a:pt x="80" y="123"/>
                  </a:cubicBezTo>
                  <a:cubicBezTo>
                    <a:pt x="80" y="101"/>
                    <a:pt x="47" y="95"/>
                    <a:pt x="25" y="81"/>
                  </a:cubicBezTo>
                  <a:cubicBezTo>
                    <a:pt x="8" y="70"/>
                    <a:pt x="0" y="61"/>
                    <a:pt x="0" y="43"/>
                  </a:cubicBezTo>
                  <a:cubicBezTo>
                    <a:pt x="0" y="13"/>
                    <a:pt x="28" y="0"/>
                    <a:pt x="60" y="0"/>
                  </a:cubicBezTo>
                  <a:cubicBezTo>
                    <a:pt x="77" y="0"/>
                    <a:pt x="89" y="3"/>
                    <a:pt x="100" y="5"/>
                  </a:cubicBezTo>
                  <a:lnTo>
                    <a:pt x="103" y="44"/>
                  </a:lnTo>
                  <a:lnTo>
                    <a:pt x="95" y="44"/>
                  </a:lnTo>
                  <a:lnTo>
                    <a:pt x="95" y="4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364">
              <a:extLst>
                <a:ext uri="{FF2B5EF4-FFF2-40B4-BE49-F238E27FC236}">
                  <a16:creationId xmlns:a16="http://schemas.microsoft.com/office/drawing/2014/main" id="{7FBA10CD-0385-4A56-99F3-BDB1C73FA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1" y="2413001"/>
              <a:ext cx="38100" cy="36513"/>
            </a:xfrm>
            <a:custGeom>
              <a:avLst/>
              <a:gdLst>
                <a:gd name="T0" fmla="*/ 14 w 76"/>
                <a:gd name="T1" fmla="*/ 0 h 76"/>
                <a:gd name="T2" fmla="*/ 14 w 76"/>
                <a:gd name="T3" fmla="*/ 64 h 76"/>
                <a:gd name="T4" fmla="*/ 63 w 76"/>
                <a:gd name="T5" fmla="*/ 64 h 76"/>
                <a:gd name="T6" fmla="*/ 63 w 76"/>
                <a:gd name="T7" fmla="*/ 0 h 76"/>
                <a:gd name="T8" fmla="*/ 76 w 76"/>
                <a:gd name="T9" fmla="*/ 0 h 76"/>
                <a:gd name="T10" fmla="*/ 76 w 76"/>
                <a:gd name="T11" fmla="*/ 76 h 76"/>
                <a:gd name="T12" fmla="*/ 0 w 76"/>
                <a:gd name="T13" fmla="*/ 76 h 76"/>
                <a:gd name="T14" fmla="*/ 0 w 76"/>
                <a:gd name="T15" fmla="*/ 0 h 76"/>
                <a:gd name="T16" fmla="*/ 14 w 76"/>
                <a:gd name="T17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76">
                  <a:moveTo>
                    <a:pt x="14" y="0"/>
                  </a:moveTo>
                  <a:lnTo>
                    <a:pt x="14" y="64"/>
                  </a:lnTo>
                  <a:lnTo>
                    <a:pt x="63" y="64"/>
                  </a:lnTo>
                  <a:lnTo>
                    <a:pt x="63" y="0"/>
                  </a:lnTo>
                  <a:lnTo>
                    <a:pt x="76" y="0"/>
                  </a:lnTo>
                  <a:lnTo>
                    <a:pt x="76" y="76"/>
                  </a:lnTo>
                  <a:lnTo>
                    <a:pt x="0" y="76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365">
              <a:extLst>
                <a:ext uri="{FF2B5EF4-FFF2-40B4-BE49-F238E27FC236}">
                  <a16:creationId xmlns:a16="http://schemas.microsoft.com/office/drawing/2014/main" id="{AD7F598A-5B3A-4073-A89E-928EFBFEF2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0089" y="2413001"/>
              <a:ext cx="38100" cy="36513"/>
            </a:xfrm>
            <a:custGeom>
              <a:avLst/>
              <a:gdLst>
                <a:gd name="T0" fmla="*/ 64 w 76"/>
                <a:gd name="T1" fmla="*/ 12 h 76"/>
                <a:gd name="T2" fmla="*/ 14 w 76"/>
                <a:gd name="T3" fmla="*/ 12 h 76"/>
                <a:gd name="T4" fmla="*/ 14 w 76"/>
                <a:gd name="T5" fmla="*/ 76 h 76"/>
                <a:gd name="T6" fmla="*/ 0 w 76"/>
                <a:gd name="T7" fmla="*/ 76 h 76"/>
                <a:gd name="T8" fmla="*/ 0 w 76"/>
                <a:gd name="T9" fmla="*/ 0 h 76"/>
                <a:gd name="T10" fmla="*/ 76 w 76"/>
                <a:gd name="T11" fmla="*/ 0 h 76"/>
                <a:gd name="T12" fmla="*/ 76 w 76"/>
                <a:gd name="T13" fmla="*/ 76 h 76"/>
                <a:gd name="T14" fmla="*/ 64 w 76"/>
                <a:gd name="T15" fmla="*/ 76 h 76"/>
                <a:gd name="T16" fmla="*/ 64 w 76"/>
                <a:gd name="T17" fmla="*/ 1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76">
                  <a:moveTo>
                    <a:pt x="64" y="12"/>
                  </a:moveTo>
                  <a:lnTo>
                    <a:pt x="14" y="12"/>
                  </a:lnTo>
                  <a:lnTo>
                    <a:pt x="14" y="76"/>
                  </a:lnTo>
                  <a:lnTo>
                    <a:pt x="0" y="76"/>
                  </a:lnTo>
                  <a:lnTo>
                    <a:pt x="0" y="0"/>
                  </a:lnTo>
                  <a:lnTo>
                    <a:pt x="76" y="0"/>
                  </a:lnTo>
                  <a:lnTo>
                    <a:pt x="76" y="76"/>
                  </a:lnTo>
                  <a:lnTo>
                    <a:pt x="64" y="76"/>
                  </a:lnTo>
                  <a:lnTo>
                    <a:pt x="64" y="12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366">
              <a:extLst>
                <a:ext uri="{FF2B5EF4-FFF2-40B4-BE49-F238E27FC236}">
                  <a16:creationId xmlns:a16="http://schemas.microsoft.com/office/drawing/2014/main" id="{B1D4D747-2D8E-4BC6-B86A-F27EEA1C31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76764" y="2401888"/>
              <a:ext cx="6350" cy="47625"/>
            </a:xfrm>
            <a:custGeom>
              <a:avLst/>
              <a:gdLst>
                <a:gd name="T0" fmla="*/ 13 w 13"/>
                <a:gd name="T1" fmla="*/ 12 h 99"/>
                <a:gd name="T2" fmla="*/ 0 w 13"/>
                <a:gd name="T3" fmla="*/ 12 h 99"/>
                <a:gd name="T4" fmla="*/ 0 w 13"/>
                <a:gd name="T5" fmla="*/ 0 h 99"/>
                <a:gd name="T6" fmla="*/ 13 w 13"/>
                <a:gd name="T7" fmla="*/ 0 h 99"/>
                <a:gd name="T8" fmla="*/ 13 w 13"/>
                <a:gd name="T9" fmla="*/ 12 h 99"/>
                <a:gd name="T10" fmla="*/ 13 w 13"/>
                <a:gd name="T11" fmla="*/ 99 h 99"/>
                <a:gd name="T12" fmla="*/ 0 w 13"/>
                <a:gd name="T13" fmla="*/ 99 h 99"/>
                <a:gd name="T14" fmla="*/ 0 w 13"/>
                <a:gd name="T15" fmla="*/ 23 h 99"/>
                <a:gd name="T16" fmla="*/ 13 w 13"/>
                <a:gd name="T17" fmla="*/ 23 h 99"/>
                <a:gd name="T18" fmla="*/ 13 w 13"/>
                <a:gd name="T19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9">
                  <a:moveTo>
                    <a:pt x="13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12"/>
                  </a:lnTo>
                  <a:close/>
                  <a:moveTo>
                    <a:pt x="13" y="99"/>
                  </a:moveTo>
                  <a:lnTo>
                    <a:pt x="0" y="99"/>
                  </a:lnTo>
                  <a:lnTo>
                    <a:pt x="0" y="23"/>
                  </a:lnTo>
                  <a:lnTo>
                    <a:pt x="13" y="23"/>
                  </a:lnTo>
                  <a:lnTo>
                    <a:pt x="13" y="9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367">
              <a:extLst>
                <a:ext uri="{FF2B5EF4-FFF2-40B4-BE49-F238E27FC236}">
                  <a16:creationId xmlns:a16="http://schemas.microsoft.com/office/drawing/2014/main" id="{4239A794-1722-4213-906A-502C97C60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6926" y="2413001"/>
              <a:ext cx="38100" cy="36513"/>
            </a:xfrm>
            <a:custGeom>
              <a:avLst/>
              <a:gdLst>
                <a:gd name="T0" fmla="*/ 55 w 77"/>
                <a:gd name="T1" fmla="*/ 76 h 76"/>
                <a:gd name="T2" fmla="*/ 20 w 77"/>
                <a:gd name="T3" fmla="*/ 76 h 76"/>
                <a:gd name="T4" fmla="*/ 0 w 77"/>
                <a:gd name="T5" fmla="*/ 0 h 76"/>
                <a:gd name="T6" fmla="*/ 14 w 77"/>
                <a:gd name="T7" fmla="*/ 0 h 76"/>
                <a:gd name="T8" fmla="*/ 33 w 77"/>
                <a:gd name="T9" fmla="*/ 64 h 76"/>
                <a:gd name="T10" fmla="*/ 45 w 77"/>
                <a:gd name="T11" fmla="*/ 64 h 76"/>
                <a:gd name="T12" fmla="*/ 63 w 77"/>
                <a:gd name="T13" fmla="*/ 0 h 76"/>
                <a:gd name="T14" fmla="*/ 77 w 77"/>
                <a:gd name="T15" fmla="*/ 0 h 76"/>
                <a:gd name="T16" fmla="*/ 55 w 77"/>
                <a:gd name="T1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76">
                  <a:moveTo>
                    <a:pt x="55" y="76"/>
                  </a:moveTo>
                  <a:lnTo>
                    <a:pt x="20" y="76"/>
                  </a:lnTo>
                  <a:lnTo>
                    <a:pt x="0" y="0"/>
                  </a:lnTo>
                  <a:lnTo>
                    <a:pt x="14" y="0"/>
                  </a:lnTo>
                  <a:lnTo>
                    <a:pt x="33" y="64"/>
                  </a:lnTo>
                  <a:lnTo>
                    <a:pt x="45" y="64"/>
                  </a:lnTo>
                  <a:cubicBezTo>
                    <a:pt x="45" y="60"/>
                    <a:pt x="63" y="0"/>
                    <a:pt x="63" y="0"/>
                  </a:cubicBezTo>
                  <a:lnTo>
                    <a:pt x="77" y="0"/>
                  </a:lnTo>
                  <a:lnTo>
                    <a:pt x="55" y="7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368">
              <a:extLst>
                <a:ext uri="{FF2B5EF4-FFF2-40B4-BE49-F238E27FC236}">
                  <a16:creationId xmlns:a16="http://schemas.microsoft.com/office/drawing/2014/main" id="{D970E6A9-CE71-4CEB-810B-E8CEFBE512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68839" y="2413001"/>
              <a:ext cx="38100" cy="36513"/>
            </a:xfrm>
            <a:custGeom>
              <a:avLst/>
              <a:gdLst>
                <a:gd name="T0" fmla="*/ 0 w 76"/>
                <a:gd name="T1" fmla="*/ 76 h 76"/>
                <a:gd name="T2" fmla="*/ 0 w 76"/>
                <a:gd name="T3" fmla="*/ 0 h 76"/>
                <a:gd name="T4" fmla="*/ 76 w 76"/>
                <a:gd name="T5" fmla="*/ 0 h 76"/>
                <a:gd name="T6" fmla="*/ 76 w 76"/>
                <a:gd name="T7" fmla="*/ 45 h 76"/>
                <a:gd name="T8" fmla="*/ 13 w 76"/>
                <a:gd name="T9" fmla="*/ 45 h 76"/>
                <a:gd name="T10" fmla="*/ 13 w 76"/>
                <a:gd name="T11" fmla="*/ 64 h 76"/>
                <a:gd name="T12" fmla="*/ 62 w 76"/>
                <a:gd name="T13" fmla="*/ 64 h 76"/>
                <a:gd name="T14" fmla="*/ 62 w 76"/>
                <a:gd name="T15" fmla="*/ 76 h 76"/>
                <a:gd name="T16" fmla="*/ 0 w 76"/>
                <a:gd name="T17" fmla="*/ 76 h 76"/>
                <a:gd name="T18" fmla="*/ 13 w 76"/>
                <a:gd name="T19" fmla="*/ 32 h 76"/>
                <a:gd name="T20" fmla="*/ 62 w 76"/>
                <a:gd name="T21" fmla="*/ 32 h 76"/>
                <a:gd name="T22" fmla="*/ 62 w 76"/>
                <a:gd name="T23" fmla="*/ 14 h 76"/>
                <a:gd name="T24" fmla="*/ 13 w 76"/>
                <a:gd name="T25" fmla="*/ 14 h 76"/>
                <a:gd name="T26" fmla="*/ 13 w 76"/>
                <a:gd name="T27" fmla="*/ 3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" h="76">
                  <a:moveTo>
                    <a:pt x="0" y="76"/>
                  </a:moveTo>
                  <a:lnTo>
                    <a:pt x="0" y="0"/>
                  </a:lnTo>
                  <a:lnTo>
                    <a:pt x="76" y="0"/>
                  </a:lnTo>
                  <a:lnTo>
                    <a:pt x="76" y="45"/>
                  </a:lnTo>
                  <a:lnTo>
                    <a:pt x="13" y="45"/>
                  </a:lnTo>
                  <a:lnTo>
                    <a:pt x="13" y="64"/>
                  </a:lnTo>
                  <a:lnTo>
                    <a:pt x="62" y="64"/>
                  </a:lnTo>
                  <a:lnTo>
                    <a:pt x="62" y="76"/>
                  </a:lnTo>
                  <a:lnTo>
                    <a:pt x="0" y="76"/>
                  </a:lnTo>
                  <a:close/>
                  <a:moveTo>
                    <a:pt x="13" y="32"/>
                  </a:moveTo>
                  <a:lnTo>
                    <a:pt x="62" y="32"/>
                  </a:lnTo>
                  <a:lnTo>
                    <a:pt x="62" y="14"/>
                  </a:lnTo>
                  <a:lnTo>
                    <a:pt x="13" y="14"/>
                  </a:lnTo>
                  <a:lnTo>
                    <a:pt x="13" y="32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369">
              <a:extLst>
                <a:ext uri="{FF2B5EF4-FFF2-40B4-BE49-F238E27FC236}">
                  <a16:creationId xmlns:a16="http://schemas.microsoft.com/office/drawing/2014/main" id="{E37C1220-25C1-4EF6-A7EA-74C142828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0751" y="2413001"/>
              <a:ext cx="23813" cy="36513"/>
            </a:xfrm>
            <a:custGeom>
              <a:avLst/>
              <a:gdLst>
                <a:gd name="T0" fmla="*/ 0 w 49"/>
                <a:gd name="T1" fmla="*/ 76 h 76"/>
                <a:gd name="T2" fmla="*/ 0 w 49"/>
                <a:gd name="T3" fmla="*/ 0 h 76"/>
                <a:gd name="T4" fmla="*/ 49 w 49"/>
                <a:gd name="T5" fmla="*/ 0 h 76"/>
                <a:gd name="T6" fmla="*/ 49 w 49"/>
                <a:gd name="T7" fmla="*/ 12 h 76"/>
                <a:gd name="T8" fmla="*/ 14 w 49"/>
                <a:gd name="T9" fmla="*/ 12 h 76"/>
                <a:gd name="T10" fmla="*/ 14 w 49"/>
                <a:gd name="T11" fmla="*/ 76 h 76"/>
                <a:gd name="T12" fmla="*/ 0 w 49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76">
                  <a:moveTo>
                    <a:pt x="0" y="76"/>
                  </a:moveTo>
                  <a:lnTo>
                    <a:pt x="0" y="0"/>
                  </a:lnTo>
                  <a:lnTo>
                    <a:pt x="49" y="0"/>
                  </a:lnTo>
                  <a:lnTo>
                    <a:pt x="49" y="12"/>
                  </a:lnTo>
                  <a:lnTo>
                    <a:pt x="14" y="12"/>
                  </a:lnTo>
                  <a:lnTo>
                    <a:pt x="14" y="7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370">
              <a:extLst>
                <a:ext uri="{FF2B5EF4-FFF2-40B4-BE49-F238E27FC236}">
                  <a16:creationId xmlns:a16="http://schemas.microsoft.com/office/drawing/2014/main" id="{AE536E62-569C-48AF-A577-DF5937AD1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376" y="2413001"/>
              <a:ext cx="38100" cy="36513"/>
            </a:xfrm>
            <a:custGeom>
              <a:avLst/>
              <a:gdLst>
                <a:gd name="T0" fmla="*/ 63 w 77"/>
                <a:gd name="T1" fmla="*/ 45 h 76"/>
                <a:gd name="T2" fmla="*/ 32 w 77"/>
                <a:gd name="T3" fmla="*/ 45 h 76"/>
                <a:gd name="T4" fmla="*/ 0 w 77"/>
                <a:gd name="T5" fmla="*/ 45 h 76"/>
                <a:gd name="T6" fmla="*/ 0 w 77"/>
                <a:gd name="T7" fmla="*/ 0 h 76"/>
                <a:gd name="T8" fmla="*/ 64 w 77"/>
                <a:gd name="T9" fmla="*/ 0 h 76"/>
                <a:gd name="T10" fmla="*/ 64 w 77"/>
                <a:gd name="T11" fmla="*/ 12 h 76"/>
                <a:gd name="T12" fmla="*/ 14 w 77"/>
                <a:gd name="T13" fmla="*/ 12 h 76"/>
                <a:gd name="T14" fmla="*/ 14 w 77"/>
                <a:gd name="T15" fmla="*/ 32 h 76"/>
                <a:gd name="T16" fmla="*/ 77 w 77"/>
                <a:gd name="T17" fmla="*/ 32 h 76"/>
                <a:gd name="T18" fmla="*/ 77 w 77"/>
                <a:gd name="T19" fmla="*/ 76 h 76"/>
                <a:gd name="T20" fmla="*/ 0 w 77"/>
                <a:gd name="T21" fmla="*/ 76 h 76"/>
                <a:gd name="T22" fmla="*/ 0 w 77"/>
                <a:gd name="T23" fmla="*/ 64 h 76"/>
                <a:gd name="T24" fmla="*/ 63 w 77"/>
                <a:gd name="T25" fmla="*/ 64 h 76"/>
                <a:gd name="T26" fmla="*/ 63 w 77"/>
                <a:gd name="T27" fmla="*/ 4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7" h="76">
                  <a:moveTo>
                    <a:pt x="63" y="45"/>
                  </a:moveTo>
                  <a:lnTo>
                    <a:pt x="32" y="45"/>
                  </a:lnTo>
                  <a:lnTo>
                    <a:pt x="0" y="45"/>
                  </a:lnTo>
                  <a:lnTo>
                    <a:pt x="0" y="0"/>
                  </a:lnTo>
                  <a:lnTo>
                    <a:pt x="64" y="0"/>
                  </a:lnTo>
                  <a:lnTo>
                    <a:pt x="64" y="12"/>
                  </a:lnTo>
                  <a:lnTo>
                    <a:pt x="14" y="12"/>
                  </a:lnTo>
                  <a:lnTo>
                    <a:pt x="14" y="32"/>
                  </a:lnTo>
                  <a:lnTo>
                    <a:pt x="77" y="32"/>
                  </a:lnTo>
                  <a:lnTo>
                    <a:pt x="77" y="7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63" y="64"/>
                  </a:lnTo>
                  <a:lnTo>
                    <a:pt x="63" y="4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371">
              <a:extLst>
                <a:ext uri="{FF2B5EF4-FFF2-40B4-BE49-F238E27FC236}">
                  <a16:creationId xmlns:a16="http://schemas.microsoft.com/office/drawing/2014/main" id="{212709AF-D693-4DFF-858F-E0FC5030A4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43464" y="2401888"/>
              <a:ext cx="7938" cy="47625"/>
            </a:xfrm>
            <a:custGeom>
              <a:avLst/>
              <a:gdLst>
                <a:gd name="T0" fmla="*/ 14 w 14"/>
                <a:gd name="T1" fmla="*/ 12 h 99"/>
                <a:gd name="T2" fmla="*/ 0 w 14"/>
                <a:gd name="T3" fmla="*/ 12 h 99"/>
                <a:gd name="T4" fmla="*/ 0 w 14"/>
                <a:gd name="T5" fmla="*/ 0 h 99"/>
                <a:gd name="T6" fmla="*/ 14 w 14"/>
                <a:gd name="T7" fmla="*/ 0 h 99"/>
                <a:gd name="T8" fmla="*/ 14 w 14"/>
                <a:gd name="T9" fmla="*/ 12 h 99"/>
                <a:gd name="T10" fmla="*/ 14 w 14"/>
                <a:gd name="T11" fmla="*/ 99 h 99"/>
                <a:gd name="T12" fmla="*/ 0 w 14"/>
                <a:gd name="T13" fmla="*/ 99 h 99"/>
                <a:gd name="T14" fmla="*/ 0 w 14"/>
                <a:gd name="T15" fmla="*/ 23 h 99"/>
                <a:gd name="T16" fmla="*/ 14 w 14"/>
                <a:gd name="T17" fmla="*/ 23 h 99"/>
                <a:gd name="T18" fmla="*/ 14 w 14"/>
                <a:gd name="T19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99">
                  <a:moveTo>
                    <a:pt x="14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"/>
                  </a:lnTo>
                  <a:close/>
                  <a:moveTo>
                    <a:pt x="14" y="99"/>
                  </a:moveTo>
                  <a:lnTo>
                    <a:pt x="0" y="99"/>
                  </a:lnTo>
                  <a:lnTo>
                    <a:pt x="0" y="23"/>
                  </a:lnTo>
                  <a:lnTo>
                    <a:pt x="14" y="23"/>
                  </a:lnTo>
                  <a:lnTo>
                    <a:pt x="14" y="99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372">
              <a:extLst>
                <a:ext uri="{FF2B5EF4-FFF2-40B4-BE49-F238E27FC236}">
                  <a16:creationId xmlns:a16="http://schemas.microsoft.com/office/drawing/2014/main" id="{FACF2477-F288-4C80-B8FD-B642EF5EAB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976" y="2401888"/>
              <a:ext cx="23813" cy="47625"/>
            </a:xfrm>
            <a:custGeom>
              <a:avLst/>
              <a:gdLst>
                <a:gd name="T0" fmla="*/ 50 w 50"/>
                <a:gd name="T1" fmla="*/ 85 h 97"/>
                <a:gd name="T2" fmla="*/ 50 w 50"/>
                <a:gd name="T3" fmla="*/ 97 h 97"/>
                <a:gd name="T4" fmla="*/ 0 w 50"/>
                <a:gd name="T5" fmla="*/ 97 h 97"/>
                <a:gd name="T6" fmla="*/ 0 w 50"/>
                <a:gd name="T7" fmla="*/ 48 h 97"/>
                <a:gd name="T8" fmla="*/ 0 w 50"/>
                <a:gd name="T9" fmla="*/ 0 h 97"/>
                <a:gd name="T10" fmla="*/ 13 w 50"/>
                <a:gd name="T11" fmla="*/ 0 h 97"/>
                <a:gd name="T12" fmla="*/ 13 w 50"/>
                <a:gd name="T13" fmla="*/ 21 h 97"/>
                <a:gd name="T14" fmla="*/ 38 w 50"/>
                <a:gd name="T15" fmla="*/ 21 h 97"/>
                <a:gd name="T16" fmla="*/ 38 w 50"/>
                <a:gd name="T17" fmla="*/ 33 h 97"/>
                <a:gd name="T18" fmla="*/ 13 w 50"/>
                <a:gd name="T19" fmla="*/ 33 h 97"/>
                <a:gd name="T20" fmla="*/ 13 w 50"/>
                <a:gd name="T21" fmla="*/ 85 h 97"/>
                <a:gd name="T22" fmla="*/ 50 w 50"/>
                <a:gd name="T23" fmla="*/ 8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" h="97">
                  <a:moveTo>
                    <a:pt x="50" y="85"/>
                  </a:moveTo>
                  <a:lnTo>
                    <a:pt x="50" y="97"/>
                  </a:lnTo>
                  <a:lnTo>
                    <a:pt x="0" y="97"/>
                  </a:lnTo>
                  <a:lnTo>
                    <a:pt x="0" y="48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3" y="21"/>
                  </a:lnTo>
                  <a:lnTo>
                    <a:pt x="38" y="21"/>
                  </a:lnTo>
                  <a:lnTo>
                    <a:pt x="38" y="33"/>
                  </a:lnTo>
                  <a:lnTo>
                    <a:pt x="13" y="33"/>
                  </a:lnTo>
                  <a:lnTo>
                    <a:pt x="13" y="85"/>
                  </a:lnTo>
                  <a:lnTo>
                    <a:pt x="50" y="85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373">
              <a:extLst>
                <a:ext uri="{FF2B5EF4-FFF2-40B4-BE49-F238E27FC236}">
                  <a16:creationId xmlns:a16="http://schemas.microsoft.com/office/drawing/2014/main" id="{44DB2408-D397-456C-A6F6-FEE278A88A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2364" y="2401888"/>
              <a:ext cx="38100" cy="47625"/>
            </a:xfrm>
            <a:custGeom>
              <a:avLst/>
              <a:gdLst>
                <a:gd name="T0" fmla="*/ 77 w 77"/>
                <a:gd name="T1" fmla="*/ 68 h 99"/>
                <a:gd name="T2" fmla="*/ 77 w 77"/>
                <a:gd name="T3" fmla="*/ 23 h 99"/>
                <a:gd name="T4" fmla="*/ 44 w 77"/>
                <a:gd name="T5" fmla="*/ 23 h 99"/>
                <a:gd name="T6" fmla="*/ 59 w 77"/>
                <a:gd name="T7" fmla="*/ 0 h 99"/>
                <a:gd name="T8" fmla="*/ 45 w 77"/>
                <a:gd name="T9" fmla="*/ 0 h 99"/>
                <a:gd name="T10" fmla="*/ 28 w 77"/>
                <a:gd name="T11" fmla="*/ 23 h 99"/>
                <a:gd name="T12" fmla="*/ 0 w 77"/>
                <a:gd name="T13" fmla="*/ 23 h 99"/>
                <a:gd name="T14" fmla="*/ 0 w 77"/>
                <a:gd name="T15" fmla="*/ 99 h 99"/>
                <a:gd name="T16" fmla="*/ 63 w 77"/>
                <a:gd name="T17" fmla="*/ 99 h 99"/>
                <a:gd name="T18" fmla="*/ 63 w 77"/>
                <a:gd name="T19" fmla="*/ 87 h 99"/>
                <a:gd name="T20" fmla="*/ 14 w 77"/>
                <a:gd name="T21" fmla="*/ 87 h 99"/>
                <a:gd name="T22" fmla="*/ 14 w 77"/>
                <a:gd name="T23" fmla="*/ 68 h 99"/>
                <a:gd name="T24" fmla="*/ 77 w 77"/>
                <a:gd name="T25" fmla="*/ 68 h 99"/>
                <a:gd name="T26" fmla="*/ 14 w 77"/>
                <a:gd name="T27" fmla="*/ 37 h 99"/>
                <a:gd name="T28" fmla="*/ 63 w 77"/>
                <a:gd name="T29" fmla="*/ 37 h 99"/>
                <a:gd name="T30" fmla="*/ 63 w 77"/>
                <a:gd name="T31" fmla="*/ 55 h 99"/>
                <a:gd name="T32" fmla="*/ 14 w 77"/>
                <a:gd name="T33" fmla="*/ 55 h 99"/>
                <a:gd name="T34" fmla="*/ 14 w 77"/>
                <a:gd name="T35" fmla="*/ 3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7" h="99">
                  <a:moveTo>
                    <a:pt x="77" y="68"/>
                  </a:moveTo>
                  <a:lnTo>
                    <a:pt x="77" y="23"/>
                  </a:lnTo>
                  <a:lnTo>
                    <a:pt x="44" y="23"/>
                  </a:lnTo>
                  <a:lnTo>
                    <a:pt x="59" y="0"/>
                  </a:lnTo>
                  <a:lnTo>
                    <a:pt x="45" y="0"/>
                  </a:lnTo>
                  <a:cubicBezTo>
                    <a:pt x="45" y="0"/>
                    <a:pt x="33" y="15"/>
                    <a:pt x="28" y="23"/>
                  </a:cubicBezTo>
                  <a:lnTo>
                    <a:pt x="0" y="23"/>
                  </a:lnTo>
                  <a:lnTo>
                    <a:pt x="0" y="99"/>
                  </a:lnTo>
                  <a:lnTo>
                    <a:pt x="63" y="99"/>
                  </a:lnTo>
                  <a:lnTo>
                    <a:pt x="63" y="87"/>
                  </a:lnTo>
                  <a:lnTo>
                    <a:pt x="14" y="87"/>
                  </a:lnTo>
                  <a:lnTo>
                    <a:pt x="14" y="68"/>
                  </a:lnTo>
                  <a:lnTo>
                    <a:pt x="77" y="68"/>
                  </a:lnTo>
                  <a:close/>
                  <a:moveTo>
                    <a:pt x="14" y="37"/>
                  </a:moveTo>
                  <a:lnTo>
                    <a:pt x="63" y="37"/>
                  </a:lnTo>
                  <a:lnTo>
                    <a:pt x="63" y="55"/>
                  </a:lnTo>
                  <a:lnTo>
                    <a:pt x="14" y="55"/>
                  </a:lnTo>
                  <a:lnTo>
                    <a:pt x="14" y="37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374">
              <a:extLst>
                <a:ext uri="{FF2B5EF4-FFF2-40B4-BE49-F238E27FC236}">
                  <a16:creationId xmlns:a16="http://schemas.microsoft.com/office/drawing/2014/main" id="{41E48522-49A4-474E-A66F-2D7B3D9689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87801" y="2278063"/>
              <a:ext cx="385763" cy="346075"/>
            </a:xfrm>
            <a:custGeom>
              <a:avLst/>
              <a:gdLst>
                <a:gd name="T0" fmla="*/ 673 w 790"/>
                <a:gd name="T1" fmla="*/ 524 h 708"/>
                <a:gd name="T2" fmla="*/ 673 w 790"/>
                <a:gd name="T3" fmla="*/ 325 h 708"/>
                <a:gd name="T4" fmla="*/ 539 w 790"/>
                <a:gd name="T5" fmla="*/ 198 h 708"/>
                <a:gd name="T6" fmla="*/ 401 w 790"/>
                <a:gd name="T7" fmla="*/ 276 h 708"/>
                <a:gd name="T8" fmla="*/ 441 w 790"/>
                <a:gd name="T9" fmla="*/ 313 h 708"/>
                <a:gd name="T10" fmla="*/ 480 w 790"/>
                <a:gd name="T11" fmla="*/ 271 h 708"/>
                <a:gd name="T12" fmla="*/ 538 w 790"/>
                <a:gd name="T13" fmla="*/ 225 h 708"/>
                <a:gd name="T14" fmla="*/ 608 w 790"/>
                <a:gd name="T15" fmla="*/ 340 h 708"/>
                <a:gd name="T16" fmla="*/ 608 w 790"/>
                <a:gd name="T17" fmla="*/ 370 h 708"/>
                <a:gd name="T18" fmla="*/ 389 w 790"/>
                <a:gd name="T19" fmla="*/ 491 h 708"/>
                <a:gd name="T20" fmla="*/ 489 w 790"/>
                <a:gd name="T21" fmla="*/ 581 h 708"/>
                <a:gd name="T22" fmla="*/ 606 w 790"/>
                <a:gd name="T23" fmla="*/ 523 h 708"/>
                <a:gd name="T24" fmla="*/ 608 w 790"/>
                <a:gd name="T25" fmla="*/ 523 h 708"/>
                <a:gd name="T26" fmla="*/ 670 w 790"/>
                <a:gd name="T27" fmla="*/ 581 h 708"/>
                <a:gd name="T28" fmla="*/ 711 w 790"/>
                <a:gd name="T29" fmla="*/ 579 h 708"/>
                <a:gd name="T30" fmla="*/ 698 w 790"/>
                <a:gd name="T31" fmla="*/ 594 h 708"/>
                <a:gd name="T32" fmla="*/ 400 w 790"/>
                <a:gd name="T33" fmla="*/ 708 h 708"/>
                <a:gd name="T34" fmla="*/ 0 w 790"/>
                <a:gd name="T35" fmla="*/ 468 h 708"/>
                <a:gd name="T36" fmla="*/ 104 w 790"/>
                <a:gd name="T37" fmla="*/ 276 h 708"/>
                <a:gd name="T38" fmla="*/ 104 w 790"/>
                <a:gd name="T39" fmla="*/ 481 h 708"/>
                <a:gd name="T40" fmla="*/ 329 w 790"/>
                <a:gd name="T41" fmla="*/ 481 h 708"/>
                <a:gd name="T42" fmla="*/ 329 w 790"/>
                <a:gd name="T43" fmla="*/ 256 h 708"/>
                <a:gd name="T44" fmla="*/ 254 w 790"/>
                <a:gd name="T45" fmla="*/ 256 h 708"/>
                <a:gd name="T46" fmla="*/ 254 w 790"/>
                <a:gd name="T47" fmla="*/ 406 h 708"/>
                <a:gd name="T48" fmla="*/ 179 w 790"/>
                <a:gd name="T49" fmla="*/ 406 h 708"/>
                <a:gd name="T50" fmla="*/ 179 w 790"/>
                <a:gd name="T51" fmla="*/ 256 h 708"/>
                <a:gd name="T52" fmla="*/ 125 w 790"/>
                <a:gd name="T53" fmla="*/ 256 h 708"/>
                <a:gd name="T54" fmla="*/ 314 w 790"/>
                <a:gd name="T55" fmla="*/ 125 h 708"/>
                <a:gd name="T56" fmla="*/ 314 w 790"/>
                <a:gd name="T57" fmla="*/ 206 h 708"/>
                <a:gd name="T58" fmla="*/ 314 w 790"/>
                <a:gd name="T59" fmla="*/ 206 h 708"/>
                <a:gd name="T60" fmla="*/ 389 w 790"/>
                <a:gd name="T61" fmla="*/ 206 h 708"/>
                <a:gd name="T62" fmla="*/ 389 w 790"/>
                <a:gd name="T63" fmla="*/ 188 h 708"/>
                <a:gd name="T64" fmla="*/ 333 w 790"/>
                <a:gd name="T65" fmla="*/ 188 h 708"/>
                <a:gd name="T66" fmla="*/ 333 w 790"/>
                <a:gd name="T67" fmla="*/ 0 h 708"/>
                <a:gd name="T68" fmla="*/ 408 w 790"/>
                <a:gd name="T69" fmla="*/ 0 h 708"/>
                <a:gd name="T70" fmla="*/ 408 w 790"/>
                <a:gd name="T71" fmla="*/ 89 h 708"/>
                <a:gd name="T72" fmla="*/ 519 w 790"/>
                <a:gd name="T73" fmla="*/ 71 h 708"/>
                <a:gd name="T74" fmla="*/ 790 w 790"/>
                <a:gd name="T75" fmla="*/ 355 h 708"/>
                <a:gd name="T76" fmla="*/ 726 w 790"/>
                <a:gd name="T77" fmla="*/ 560 h 708"/>
                <a:gd name="T78" fmla="*/ 708 w 790"/>
                <a:gd name="T79" fmla="*/ 561 h 708"/>
                <a:gd name="T80" fmla="*/ 673 w 790"/>
                <a:gd name="T81" fmla="*/ 524 h 708"/>
                <a:gd name="T82" fmla="*/ 519 w 790"/>
                <a:gd name="T83" fmla="*/ 549 h 708"/>
                <a:gd name="T84" fmla="*/ 608 w 790"/>
                <a:gd name="T85" fmla="*/ 444 h 708"/>
                <a:gd name="T86" fmla="*/ 608 w 790"/>
                <a:gd name="T87" fmla="*/ 396 h 708"/>
                <a:gd name="T88" fmla="*/ 463 w 790"/>
                <a:gd name="T89" fmla="*/ 479 h 708"/>
                <a:gd name="T90" fmla="*/ 519 w 790"/>
                <a:gd name="T91" fmla="*/ 549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90" h="708">
                  <a:moveTo>
                    <a:pt x="673" y="524"/>
                  </a:moveTo>
                  <a:lnTo>
                    <a:pt x="673" y="325"/>
                  </a:lnTo>
                  <a:cubicBezTo>
                    <a:pt x="673" y="250"/>
                    <a:pt x="651" y="198"/>
                    <a:pt x="539" y="198"/>
                  </a:cubicBezTo>
                  <a:cubicBezTo>
                    <a:pt x="481" y="198"/>
                    <a:pt x="401" y="224"/>
                    <a:pt x="401" y="276"/>
                  </a:cubicBezTo>
                  <a:cubicBezTo>
                    <a:pt x="401" y="298"/>
                    <a:pt x="419" y="313"/>
                    <a:pt x="441" y="313"/>
                  </a:cubicBezTo>
                  <a:cubicBezTo>
                    <a:pt x="455" y="313"/>
                    <a:pt x="480" y="304"/>
                    <a:pt x="480" y="271"/>
                  </a:cubicBezTo>
                  <a:cubicBezTo>
                    <a:pt x="480" y="246"/>
                    <a:pt x="486" y="225"/>
                    <a:pt x="538" y="225"/>
                  </a:cubicBezTo>
                  <a:cubicBezTo>
                    <a:pt x="608" y="225"/>
                    <a:pt x="608" y="284"/>
                    <a:pt x="608" y="340"/>
                  </a:cubicBezTo>
                  <a:lnTo>
                    <a:pt x="608" y="370"/>
                  </a:lnTo>
                  <a:cubicBezTo>
                    <a:pt x="545" y="375"/>
                    <a:pt x="389" y="375"/>
                    <a:pt x="389" y="491"/>
                  </a:cubicBezTo>
                  <a:cubicBezTo>
                    <a:pt x="389" y="544"/>
                    <a:pt x="431" y="581"/>
                    <a:pt x="489" y="581"/>
                  </a:cubicBezTo>
                  <a:cubicBezTo>
                    <a:pt x="545" y="581"/>
                    <a:pt x="581" y="559"/>
                    <a:pt x="606" y="523"/>
                  </a:cubicBezTo>
                  <a:lnTo>
                    <a:pt x="608" y="523"/>
                  </a:lnTo>
                  <a:cubicBezTo>
                    <a:pt x="608" y="558"/>
                    <a:pt x="621" y="581"/>
                    <a:pt x="670" y="581"/>
                  </a:cubicBezTo>
                  <a:cubicBezTo>
                    <a:pt x="680" y="581"/>
                    <a:pt x="690" y="581"/>
                    <a:pt x="711" y="579"/>
                  </a:cubicBezTo>
                  <a:lnTo>
                    <a:pt x="698" y="594"/>
                  </a:lnTo>
                  <a:cubicBezTo>
                    <a:pt x="635" y="660"/>
                    <a:pt x="539" y="708"/>
                    <a:pt x="400" y="708"/>
                  </a:cubicBezTo>
                  <a:cubicBezTo>
                    <a:pt x="150" y="708"/>
                    <a:pt x="0" y="581"/>
                    <a:pt x="0" y="468"/>
                  </a:cubicBezTo>
                  <a:cubicBezTo>
                    <a:pt x="0" y="414"/>
                    <a:pt x="29" y="350"/>
                    <a:pt x="104" y="276"/>
                  </a:cubicBezTo>
                  <a:lnTo>
                    <a:pt x="104" y="481"/>
                  </a:lnTo>
                  <a:lnTo>
                    <a:pt x="329" y="481"/>
                  </a:lnTo>
                  <a:lnTo>
                    <a:pt x="329" y="256"/>
                  </a:lnTo>
                  <a:lnTo>
                    <a:pt x="254" y="256"/>
                  </a:lnTo>
                  <a:lnTo>
                    <a:pt x="254" y="406"/>
                  </a:lnTo>
                  <a:lnTo>
                    <a:pt x="179" y="406"/>
                  </a:lnTo>
                  <a:lnTo>
                    <a:pt x="179" y="256"/>
                  </a:lnTo>
                  <a:lnTo>
                    <a:pt x="125" y="256"/>
                  </a:lnTo>
                  <a:cubicBezTo>
                    <a:pt x="189" y="200"/>
                    <a:pt x="253" y="156"/>
                    <a:pt x="314" y="125"/>
                  </a:cubicBezTo>
                  <a:lnTo>
                    <a:pt x="314" y="206"/>
                  </a:lnTo>
                  <a:lnTo>
                    <a:pt x="314" y="206"/>
                  </a:lnTo>
                  <a:lnTo>
                    <a:pt x="389" y="206"/>
                  </a:lnTo>
                  <a:lnTo>
                    <a:pt x="389" y="188"/>
                  </a:lnTo>
                  <a:lnTo>
                    <a:pt x="333" y="188"/>
                  </a:lnTo>
                  <a:lnTo>
                    <a:pt x="333" y="0"/>
                  </a:lnTo>
                  <a:lnTo>
                    <a:pt x="408" y="0"/>
                  </a:lnTo>
                  <a:lnTo>
                    <a:pt x="408" y="89"/>
                  </a:lnTo>
                  <a:cubicBezTo>
                    <a:pt x="446" y="78"/>
                    <a:pt x="484" y="71"/>
                    <a:pt x="519" y="71"/>
                  </a:cubicBezTo>
                  <a:cubicBezTo>
                    <a:pt x="683" y="71"/>
                    <a:pt x="790" y="200"/>
                    <a:pt x="790" y="355"/>
                  </a:cubicBezTo>
                  <a:cubicBezTo>
                    <a:pt x="790" y="423"/>
                    <a:pt x="771" y="498"/>
                    <a:pt x="726" y="560"/>
                  </a:cubicBezTo>
                  <a:cubicBezTo>
                    <a:pt x="713" y="561"/>
                    <a:pt x="710" y="561"/>
                    <a:pt x="708" y="561"/>
                  </a:cubicBezTo>
                  <a:cubicBezTo>
                    <a:pt x="681" y="561"/>
                    <a:pt x="673" y="551"/>
                    <a:pt x="673" y="524"/>
                  </a:cubicBezTo>
                  <a:close/>
                  <a:moveTo>
                    <a:pt x="519" y="549"/>
                  </a:moveTo>
                  <a:cubicBezTo>
                    <a:pt x="573" y="549"/>
                    <a:pt x="608" y="499"/>
                    <a:pt x="608" y="444"/>
                  </a:cubicBezTo>
                  <a:lnTo>
                    <a:pt x="608" y="396"/>
                  </a:lnTo>
                  <a:cubicBezTo>
                    <a:pt x="569" y="398"/>
                    <a:pt x="463" y="404"/>
                    <a:pt x="463" y="479"/>
                  </a:cubicBezTo>
                  <a:cubicBezTo>
                    <a:pt x="463" y="520"/>
                    <a:pt x="490" y="549"/>
                    <a:pt x="519" y="549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09428721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F0A3C415-A7BC-4C11-B255-4D7D6B2E857A}"/>
              </a:ext>
            </a:extLst>
          </p:cNvPr>
          <p:cNvGrpSpPr/>
          <p:nvPr/>
        </p:nvGrpSpPr>
        <p:grpSpPr>
          <a:xfrm>
            <a:off x="1988344" y="1054636"/>
            <a:ext cx="8215312" cy="4748727"/>
            <a:chOff x="1988344" y="1054636"/>
            <a:chExt cx="8215312" cy="4748727"/>
          </a:xfrm>
        </p:grpSpPr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2BE6EE4C-7B14-4699-B712-A9CAFEED9A06}"/>
                </a:ext>
              </a:extLst>
            </p:cNvPr>
            <p:cNvGrpSpPr/>
            <p:nvPr/>
          </p:nvGrpSpPr>
          <p:grpSpPr>
            <a:xfrm>
              <a:off x="7965734" y="1090289"/>
              <a:ext cx="2188556" cy="1059996"/>
              <a:chOff x="8248651" y="701676"/>
              <a:chExt cx="2533650" cy="1227138"/>
            </a:xfrm>
          </p:grpSpPr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BB50D3DA-60FE-46B5-98B1-D075E92D696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248651" y="701676"/>
                <a:ext cx="942975" cy="1223963"/>
              </a:xfrm>
              <a:custGeom>
                <a:avLst/>
                <a:gdLst>
                  <a:gd name="T0" fmla="*/ 43 w 799"/>
                  <a:gd name="T1" fmla="*/ 0 h 1038"/>
                  <a:gd name="T2" fmla="*/ 43 w 799"/>
                  <a:gd name="T3" fmla="*/ 661 h 1038"/>
                  <a:gd name="T4" fmla="*/ 399 w 799"/>
                  <a:gd name="T5" fmla="*/ 995 h 1038"/>
                  <a:gd name="T6" fmla="*/ 755 w 799"/>
                  <a:gd name="T7" fmla="*/ 661 h 1038"/>
                  <a:gd name="T8" fmla="*/ 755 w 799"/>
                  <a:gd name="T9" fmla="*/ 0 h 1038"/>
                  <a:gd name="T10" fmla="*/ 799 w 799"/>
                  <a:gd name="T11" fmla="*/ 0 h 1038"/>
                  <a:gd name="T12" fmla="*/ 799 w 799"/>
                  <a:gd name="T13" fmla="*/ 661 h 1038"/>
                  <a:gd name="T14" fmla="*/ 399 w 799"/>
                  <a:gd name="T15" fmla="*/ 1038 h 1038"/>
                  <a:gd name="T16" fmla="*/ 0 w 799"/>
                  <a:gd name="T17" fmla="*/ 661 h 1038"/>
                  <a:gd name="T18" fmla="*/ 0 w 799"/>
                  <a:gd name="T19" fmla="*/ 0 h 1038"/>
                  <a:gd name="T20" fmla="*/ 43 w 799"/>
                  <a:gd name="T21" fmla="*/ 0 h 1038"/>
                  <a:gd name="T22" fmla="*/ 232 w 799"/>
                  <a:gd name="T23" fmla="*/ 0 h 1038"/>
                  <a:gd name="T24" fmla="*/ 232 w 799"/>
                  <a:gd name="T25" fmla="*/ 661 h 1038"/>
                  <a:gd name="T26" fmla="*/ 399 w 799"/>
                  <a:gd name="T27" fmla="*/ 820 h 1038"/>
                  <a:gd name="T28" fmla="*/ 566 w 799"/>
                  <a:gd name="T29" fmla="*/ 661 h 1038"/>
                  <a:gd name="T30" fmla="*/ 566 w 799"/>
                  <a:gd name="T31" fmla="*/ 0 h 1038"/>
                  <a:gd name="T32" fmla="*/ 610 w 799"/>
                  <a:gd name="T33" fmla="*/ 0 h 1038"/>
                  <a:gd name="T34" fmla="*/ 610 w 799"/>
                  <a:gd name="T35" fmla="*/ 661 h 1038"/>
                  <a:gd name="T36" fmla="*/ 399 w 799"/>
                  <a:gd name="T37" fmla="*/ 864 h 1038"/>
                  <a:gd name="T38" fmla="*/ 189 w 799"/>
                  <a:gd name="T39" fmla="*/ 661 h 1038"/>
                  <a:gd name="T40" fmla="*/ 189 w 799"/>
                  <a:gd name="T41" fmla="*/ 0 h 1038"/>
                  <a:gd name="T42" fmla="*/ 232 w 799"/>
                  <a:gd name="T43" fmla="*/ 0 h 1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99" h="1038">
                    <a:moveTo>
                      <a:pt x="43" y="0"/>
                    </a:moveTo>
                    <a:lnTo>
                      <a:pt x="43" y="661"/>
                    </a:lnTo>
                    <a:cubicBezTo>
                      <a:pt x="43" y="910"/>
                      <a:pt x="239" y="995"/>
                      <a:pt x="399" y="995"/>
                    </a:cubicBezTo>
                    <a:cubicBezTo>
                      <a:pt x="559" y="995"/>
                      <a:pt x="755" y="910"/>
                      <a:pt x="755" y="661"/>
                    </a:cubicBezTo>
                    <a:lnTo>
                      <a:pt x="755" y="0"/>
                    </a:lnTo>
                    <a:lnTo>
                      <a:pt x="799" y="0"/>
                    </a:lnTo>
                    <a:lnTo>
                      <a:pt x="799" y="661"/>
                    </a:lnTo>
                    <a:cubicBezTo>
                      <a:pt x="799" y="961"/>
                      <a:pt x="557" y="1038"/>
                      <a:pt x="399" y="1038"/>
                    </a:cubicBezTo>
                    <a:cubicBezTo>
                      <a:pt x="241" y="1038"/>
                      <a:pt x="0" y="961"/>
                      <a:pt x="0" y="661"/>
                    </a:cubicBezTo>
                    <a:lnTo>
                      <a:pt x="0" y="0"/>
                    </a:lnTo>
                    <a:lnTo>
                      <a:pt x="43" y="0"/>
                    </a:lnTo>
                    <a:close/>
                    <a:moveTo>
                      <a:pt x="232" y="0"/>
                    </a:moveTo>
                    <a:lnTo>
                      <a:pt x="232" y="661"/>
                    </a:lnTo>
                    <a:cubicBezTo>
                      <a:pt x="232" y="793"/>
                      <a:pt x="331" y="820"/>
                      <a:pt x="399" y="820"/>
                    </a:cubicBezTo>
                    <a:cubicBezTo>
                      <a:pt x="467" y="820"/>
                      <a:pt x="566" y="793"/>
                      <a:pt x="566" y="661"/>
                    </a:cubicBezTo>
                    <a:lnTo>
                      <a:pt x="566" y="0"/>
                    </a:lnTo>
                    <a:lnTo>
                      <a:pt x="610" y="0"/>
                    </a:lnTo>
                    <a:lnTo>
                      <a:pt x="610" y="661"/>
                    </a:lnTo>
                    <a:cubicBezTo>
                      <a:pt x="610" y="829"/>
                      <a:pt x="480" y="864"/>
                      <a:pt x="399" y="864"/>
                    </a:cubicBezTo>
                    <a:cubicBezTo>
                      <a:pt x="318" y="864"/>
                      <a:pt x="189" y="829"/>
                      <a:pt x="189" y="661"/>
                    </a:cubicBezTo>
                    <a:lnTo>
                      <a:pt x="189" y="0"/>
                    </a:lnTo>
                    <a:lnTo>
                      <a:pt x="2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324F19A1-801E-462A-81E3-6F530A1895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86888" y="717551"/>
                <a:ext cx="1395413" cy="1211263"/>
              </a:xfrm>
              <a:custGeom>
                <a:avLst/>
                <a:gdLst>
                  <a:gd name="T0" fmla="*/ 1182 w 1182"/>
                  <a:gd name="T1" fmla="*/ 832 h 1027"/>
                  <a:gd name="T2" fmla="*/ 933 w 1182"/>
                  <a:gd name="T3" fmla="*/ 1024 h 1027"/>
                  <a:gd name="T4" fmla="*/ 724 w 1182"/>
                  <a:gd name="T5" fmla="*/ 786 h 1027"/>
                  <a:gd name="T6" fmla="*/ 334 w 1182"/>
                  <a:gd name="T7" fmla="*/ 1027 h 1027"/>
                  <a:gd name="T8" fmla="*/ 1 w 1182"/>
                  <a:gd name="T9" fmla="*/ 620 h 1027"/>
                  <a:gd name="T10" fmla="*/ 488 w 1182"/>
                  <a:gd name="T11" fmla="*/ 9 h 1027"/>
                  <a:gd name="T12" fmla="*/ 745 w 1182"/>
                  <a:gd name="T13" fmla="*/ 163 h 1027"/>
                  <a:gd name="T14" fmla="*/ 614 w 1182"/>
                  <a:gd name="T15" fmla="*/ 269 h 1027"/>
                  <a:gd name="T16" fmla="*/ 488 w 1182"/>
                  <a:gd name="T17" fmla="*/ 169 h 1027"/>
                  <a:gd name="T18" fmla="*/ 161 w 1182"/>
                  <a:gd name="T19" fmla="*/ 620 h 1027"/>
                  <a:gd name="T20" fmla="*/ 363 w 1182"/>
                  <a:gd name="T21" fmla="*/ 853 h 1027"/>
                  <a:gd name="T22" fmla="*/ 803 w 1182"/>
                  <a:gd name="T23" fmla="*/ 0 h 1027"/>
                  <a:gd name="T24" fmla="*/ 964 w 1182"/>
                  <a:gd name="T25" fmla="*/ 6 h 1027"/>
                  <a:gd name="T26" fmla="*/ 867 w 1182"/>
                  <a:gd name="T27" fmla="*/ 557 h 1027"/>
                  <a:gd name="T28" fmla="*/ 933 w 1182"/>
                  <a:gd name="T29" fmla="*/ 864 h 1027"/>
                  <a:gd name="T30" fmla="*/ 1050 w 1182"/>
                  <a:gd name="T31" fmla="*/ 760 h 1027"/>
                  <a:gd name="T32" fmla="*/ 1182 w 1182"/>
                  <a:gd name="T33" fmla="*/ 832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82" h="1027">
                    <a:moveTo>
                      <a:pt x="1182" y="832"/>
                    </a:moveTo>
                    <a:cubicBezTo>
                      <a:pt x="1118" y="952"/>
                      <a:pt x="1032" y="1024"/>
                      <a:pt x="933" y="1024"/>
                    </a:cubicBezTo>
                    <a:cubicBezTo>
                      <a:pt x="794" y="1024"/>
                      <a:pt x="736" y="924"/>
                      <a:pt x="724" y="786"/>
                    </a:cubicBezTo>
                    <a:cubicBezTo>
                      <a:pt x="649" y="918"/>
                      <a:pt x="485" y="1027"/>
                      <a:pt x="334" y="1027"/>
                    </a:cubicBezTo>
                    <a:cubicBezTo>
                      <a:pt x="130" y="1027"/>
                      <a:pt x="3" y="882"/>
                      <a:pt x="1" y="620"/>
                    </a:cubicBezTo>
                    <a:cubicBezTo>
                      <a:pt x="0" y="289"/>
                      <a:pt x="239" y="9"/>
                      <a:pt x="488" y="9"/>
                    </a:cubicBezTo>
                    <a:cubicBezTo>
                      <a:pt x="686" y="9"/>
                      <a:pt x="724" y="122"/>
                      <a:pt x="745" y="163"/>
                    </a:cubicBezTo>
                    <a:lnTo>
                      <a:pt x="614" y="269"/>
                    </a:lnTo>
                    <a:cubicBezTo>
                      <a:pt x="582" y="202"/>
                      <a:pt x="562" y="167"/>
                      <a:pt x="488" y="169"/>
                    </a:cubicBezTo>
                    <a:cubicBezTo>
                      <a:pt x="354" y="172"/>
                      <a:pt x="161" y="359"/>
                      <a:pt x="161" y="620"/>
                    </a:cubicBezTo>
                    <a:cubicBezTo>
                      <a:pt x="161" y="782"/>
                      <a:pt x="236" y="853"/>
                      <a:pt x="363" y="853"/>
                    </a:cubicBezTo>
                    <a:cubicBezTo>
                      <a:pt x="612" y="853"/>
                      <a:pt x="748" y="465"/>
                      <a:pt x="803" y="0"/>
                    </a:cubicBezTo>
                    <a:lnTo>
                      <a:pt x="964" y="6"/>
                    </a:lnTo>
                    <a:cubicBezTo>
                      <a:pt x="941" y="114"/>
                      <a:pt x="899" y="365"/>
                      <a:pt x="867" y="557"/>
                    </a:cubicBezTo>
                    <a:cubicBezTo>
                      <a:pt x="836" y="742"/>
                      <a:pt x="858" y="864"/>
                      <a:pt x="933" y="864"/>
                    </a:cubicBezTo>
                    <a:cubicBezTo>
                      <a:pt x="980" y="864"/>
                      <a:pt x="1020" y="819"/>
                      <a:pt x="1050" y="760"/>
                    </a:cubicBezTo>
                    <a:lnTo>
                      <a:pt x="1182" y="8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7" name="Groupe 36">
              <a:extLst>
                <a:ext uri="{FF2B5EF4-FFF2-40B4-BE49-F238E27FC236}">
                  <a16:creationId xmlns:a16="http://schemas.microsoft.com/office/drawing/2014/main" id="{5E691941-FACE-4CD3-8A37-7A1A11F25843}"/>
                </a:ext>
              </a:extLst>
            </p:cNvPr>
            <p:cNvGrpSpPr/>
            <p:nvPr/>
          </p:nvGrpSpPr>
          <p:grpSpPr>
            <a:xfrm>
              <a:off x="2015770" y="4721427"/>
              <a:ext cx="2025374" cy="1058625"/>
              <a:chOff x="1360488" y="4905376"/>
              <a:chExt cx="2344738" cy="1225550"/>
            </a:xfrm>
          </p:grpSpPr>
          <p:sp>
            <p:nvSpPr>
              <p:cNvPr id="10" name="Freeform 7">
                <a:extLst>
                  <a:ext uri="{FF2B5EF4-FFF2-40B4-BE49-F238E27FC236}">
                    <a16:creationId xmlns:a16="http://schemas.microsoft.com/office/drawing/2014/main" id="{EF1F4E9C-EA6A-453E-8FA9-C59D298D80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0488" y="4906963"/>
                <a:ext cx="1089025" cy="1223963"/>
              </a:xfrm>
              <a:custGeom>
                <a:avLst/>
                <a:gdLst>
                  <a:gd name="T0" fmla="*/ 922 w 922"/>
                  <a:gd name="T1" fmla="*/ 0 h 1038"/>
                  <a:gd name="T2" fmla="*/ 922 w 922"/>
                  <a:gd name="T3" fmla="*/ 726 h 1038"/>
                  <a:gd name="T4" fmla="*/ 817 w 922"/>
                  <a:gd name="T5" fmla="*/ 726 h 1038"/>
                  <a:gd name="T6" fmla="*/ 817 w 922"/>
                  <a:gd name="T7" fmla="*/ 934 h 1038"/>
                  <a:gd name="T8" fmla="*/ 698 w 922"/>
                  <a:gd name="T9" fmla="*/ 934 h 1038"/>
                  <a:gd name="T10" fmla="*/ 698 w 922"/>
                  <a:gd name="T11" fmla="*/ 1038 h 1038"/>
                  <a:gd name="T12" fmla="*/ 224 w 922"/>
                  <a:gd name="T13" fmla="*/ 1038 h 1038"/>
                  <a:gd name="T14" fmla="*/ 224 w 922"/>
                  <a:gd name="T15" fmla="*/ 934 h 1038"/>
                  <a:gd name="T16" fmla="*/ 105 w 922"/>
                  <a:gd name="T17" fmla="*/ 934 h 1038"/>
                  <a:gd name="T18" fmla="*/ 105 w 922"/>
                  <a:gd name="T19" fmla="*/ 726 h 1038"/>
                  <a:gd name="T20" fmla="*/ 0 w 922"/>
                  <a:gd name="T21" fmla="*/ 726 h 1038"/>
                  <a:gd name="T22" fmla="*/ 0 w 922"/>
                  <a:gd name="T23" fmla="*/ 0 h 1038"/>
                  <a:gd name="T24" fmla="*/ 208 w 922"/>
                  <a:gd name="T25" fmla="*/ 0 h 1038"/>
                  <a:gd name="T26" fmla="*/ 208 w 922"/>
                  <a:gd name="T27" fmla="*/ 726 h 1038"/>
                  <a:gd name="T28" fmla="*/ 312 w 922"/>
                  <a:gd name="T29" fmla="*/ 726 h 1038"/>
                  <a:gd name="T30" fmla="*/ 312 w 922"/>
                  <a:gd name="T31" fmla="*/ 831 h 1038"/>
                  <a:gd name="T32" fmla="*/ 610 w 922"/>
                  <a:gd name="T33" fmla="*/ 831 h 1038"/>
                  <a:gd name="T34" fmla="*/ 610 w 922"/>
                  <a:gd name="T35" fmla="*/ 726 h 1038"/>
                  <a:gd name="T36" fmla="*/ 714 w 922"/>
                  <a:gd name="T37" fmla="*/ 726 h 1038"/>
                  <a:gd name="T38" fmla="*/ 714 w 922"/>
                  <a:gd name="T39" fmla="*/ 0 h 1038"/>
                  <a:gd name="T40" fmla="*/ 922 w 922"/>
                  <a:gd name="T41" fmla="*/ 0 h 1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22" h="1038">
                    <a:moveTo>
                      <a:pt x="922" y="0"/>
                    </a:moveTo>
                    <a:lnTo>
                      <a:pt x="922" y="726"/>
                    </a:lnTo>
                    <a:lnTo>
                      <a:pt x="817" y="726"/>
                    </a:lnTo>
                    <a:lnTo>
                      <a:pt x="817" y="934"/>
                    </a:lnTo>
                    <a:lnTo>
                      <a:pt x="698" y="934"/>
                    </a:lnTo>
                    <a:lnTo>
                      <a:pt x="698" y="1038"/>
                    </a:lnTo>
                    <a:lnTo>
                      <a:pt x="224" y="1038"/>
                    </a:lnTo>
                    <a:lnTo>
                      <a:pt x="224" y="934"/>
                    </a:lnTo>
                    <a:lnTo>
                      <a:pt x="105" y="934"/>
                    </a:lnTo>
                    <a:lnTo>
                      <a:pt x="105" y="726"/>
                    </a:lnTo>
                    <a:lnTo>
                      <a:pt x="0" y="726"/>
                    </a:lnTo>
                    <a:lnTo>
                      <a:pt x="0" y="0"/>
                    </a:lnTo>
                    <a:lnTo>
                      <a:pt x="208" y="0"/>
                    </a:lnTo>
                    <a:lnTo>
                      <a:pt x="208" y="726"/>
                    </a:lnTo>
                    <a:lnTo>
                      <a:pt x="312" y="726"/>
                    </a:lnTo>
                    <a:lnTo>
                      <a:pt x="312" y="831"/>
                    </a:lnTo>
                    <a:lnTo>
                      <a:pt x="610" y="831"/>
                    </a:lnTo>
                    <a:lnTo>
                      <a:pt x="610" y="726"/>
                    </a:lnTo>
                    <a:lnTo>
                      <a:pt x="714" y="726"/>
                    </a:lnTo>
                    <a:lnTo>
                      <a:pt x="714" y="0"/>
                    </a:lnTo>
                    <a:lnTo>
                      <a:pt x="9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:a16="http://schemas.microsoft.com/office/drawing/2014/main" id="{D1AACC32-AFC5-4E66-95AD-D3A6747AF2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68576" y="4905376"/>
                <a:ext cx="1136650" cy="1225550"/>
              </a:xfrm>
              <a:custGeom>
                <a:avLst/>
                <a:gdLst>
                  <a:gd name="T0" fmla="*/ 407 w 962"/>
                  <a:gd name="T1" fmla="*/ 0 h 1039"/>
                  <a:gd name="T2" fmla="*/ 46 w 962"/>
                  <a:gd name="T3" fmla="*/ 1039 h 1039"/>
                  <a:gd name="T4" fmla="*/ 0 w 962"/>
                  <a:gd name="T5" fmla="*/ 1039 h 1039"/>
                  <a:gd name="T6" fmla="*/ 363 w 962"/>
                  <a:gd name="T7" fmla="*/ 0 h 1039"/>
                  <a:gd name="T8" fmla="*/ 407 w 962"/>
                  <a:gd name="T9" fmla="*/ 0 h 1039"/>
                  <a:gd name="T10" fmla="*/ 568 w 962"/>
                  <a:gd name="T11" fmla="*/ 49 h 1039"/>
                  <a:gd name="T12" fmla="*/ 501 w 962"/>
                  <a:gd name="T13" fmla="*/ 245 h 1039"/>
                  <a:gd name="T14" fmla="*/ 775 w 962"/>
                  <a:gd name="T15" fmla="*/ 1039 h 1039"/>
                  <a:gd name="T16" fmla="*/ 729 w 962"/>
                  <a:gd name="T17" fmla="*/ 1039 h 1039"/>
                  <a:gd name="T18" fmla="*/ 667 w 962"/>
                  <a:gd name="T19" fmla="*/ 857 h 1039"/>
                  <a:gd name="T20" fmla="*/ 294 w 962"/>
                  <a:gd name="T21" fmla="*/ 857 h 1039"/>
                  <a:gd name="T22" fmla="*/ 234 w 962"/>
                  <a:gd name="T23" fmla="*/ 1039 h 1039"/>
                  <a:gd name="T24" fmla="*/ 187 w 962"/>
                  <a:gd name="T25" fmla="*/ 1039 h 1039"/>
                  <a:gd name="T26" fmla="*/ 538 w 962"/>
                  <a:gd name="T27" fmla="*/ 0 h 1039"/>
                  <a:gd name="T28" fmla="*/ 597 w 962"/>
                  <a:gd name="T29" fmla="*/ 0 h 1039"/>
                  <a:gd name="T30" fmla="*/ 962 w 962"/>
                  <a:gd name="T31" fmla="*/ 1039 h 1039"/>
                  <a:gd name="T32" fmla="*/ 916 w 962"/>
                  <a:gd name="T33" fmla="*/ 1039 h 1039"/>
                  <a:gd name="T34" fmla="*/ 568 w 962"/>
                  <a:gd name="T35" fmla="*/ 49 h 1039"/>
                  <a:gd name="T36" fmla="*/ 651 w 962"/>
                  <a:gd name="T37" fmla="*/ 812 h 1039"/>
                  <a:gd name="T38" fmla="*/ 605 w 962"/>
                  <a:gd name="T39" fmla="*/ 679 h 1039"/>
                  <a:gd name="T40" fmla="*/ 355 w 962"/>
                  <a:gd name="T41" fmla="*/ 679 h 1039"/>
                  <a:gd name="T42" fmla="*/ 311 w 962"/>
                  <a:gd name="T43" fmla="*/ 812 h 1039"/>
                  <a:gd name="T44" fmla="*/ 651 w 962"/>
                  <a:gd name="T45" fmla="*/ 812 h 1039"/>
                  <a:gd name="T46" fmla="*/ 478 w 962"/>
                  <a:gd name="T47" fmla="*/ 312 h 1039"/>
                  <a:gd name="T48" fmla="*/ 370 w 962"/>
                  <a:gd name="T49" fmla="*/ 634 h 1039"/>
                  <a:gd name="T50" fmla="*/ 590 w 962"/>
                  <a:gd name="T51" fmla="*/ 634 h 1039"/>
                  <a:gd name="T52" fmla="*/ 478 w 962"/>
                  <a:gd name="T53" fmla="*/ 312 h 10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962" h="1039">
                    <a:moveTo>
                      <a:pt x="407" y="0"/>
                    </a:moveTo>
                    <a:lnTo>
                      <a:pt x="46" y="1039"/>
                    </a:lnTo>
                    <a:lnTo>
                      <a:pt x="0" y="1039"/>
                    </a:lnTo>
                    <a:lnTo>
                      <a:pt x="363" y="0"/>
                    </a:lnTo>
                    <a:lnTo>
                      <a:pt x="407" y="0"/>
                    </a:lnTo>
                    <a:close/>
                    <a:moveTo>
                      <a:pt x="568" y="49"/>
                    </a:moveTo>
                    <a:lnTo>
                      <a:pt x="501" y="245"/>
                    </a:lnTo>
                    <a:lnTo>
                      <a:pt x="775" y="1039"/>
                    </a:lnTo>
                    <a:lnTo>
                      <a:pt x="729" y="1039"/>
                    </a:lnTo>
                    <a:lnTo>
                      <a:pt x="667" y="857"/>
                    </a:lnTo>
                    <a:lnTo>
                      <a:pt x="294" y="857"/>
                    </a:lnTo>
                    <a:lnTo>
                      <a:pt x="234" y="1039"/>
                    </a:lnTo>
                    <a:lnTo>
                      <a:pt x="187" y="1039"/>
                    </a:lnTo>
                    <a:lnTo>
                      <a:pt x="538" y="0"/>
                    </a:lnTo>
                    <a:lnTo>
                      <a:pt x="597" y="0"/>
                    </a:lnTo>
                    <a:lnTo>
                      <a:pt x="962" y="1039"/>
                    </a:lnTo>
                    <a:lnTo>
                      <a:pt x="916" y="1039"/>
                    </a:lnTo>
                    <a:lnTo>
                      <a:pt x="568" y="49"/>
                    </a:lnTo>
                    <a:close/>
                    <a:moveTo>
                      <a:pt x="651" y="812"/>
                    </a:moveTo>
                    <a:lnTo>
                      <a:pt x="605" y="679"/>
                    </a:lnTo>
                    <a:lnTo>
                      <a:pt x="355" y="679"/>
                    </a:lnTo>
                    <a:lnTo>
                      <a:pt x="311" y="812"/>
                    </a:lnTo>
                    <a:lnTo>
                      <a:pt x="651" y="812"/>
                    </a:lnTo>
                    <a:close/>
                    <a:moveTo>
                      <a:pt x="478" y="312"/>
                    </a:moveTo>
                    <a:lnTo>
                      <a:pt x="370" y="634"/>
                    </a:lnTo>
                    <a:lnTo>
                      <a:pt x="590" y="634"/>
                    </a:lnTo>
                    <a:lnTo>
                      <a:pt x="478" y="3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1B85279C-4E91-4F19-B554-011EE4DA814A}"/>
                </a:ext>
              </a:extLst>
            </p:cNvPr>
            <p:cNvGrpSpPr/>
            <p:nvPr/>
          </p:nvGrpSpPr>
          <p:grpSpPr>
            <a:xfrm>
              <a:off x="1988344" y="2871576"/>
              <a:ext cx="2080225" cy="1106620"/>
              <a:chOff x="1328738" y="2763838"/>
              <a:chExt cx="2408238" cy="1281113"/>
            </a:xfrm>
          </p:grpSpPr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4D5A3B9F-555D-4491-A1E3-616B398DD4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8738" y="2789238"/>
                <a:ext cx="1036638" cy="1243013"/>
              </a:xfrm>
              <a:custGeom>
                <a:avLst/>
                <a:gdLst>
                  <a:gd name="T0" fmla="*/ 405 w 878"/>
                  <a:gd name="T1" fmla="*/ 888 h 1054"/>
                  <a:gd name="T2" fmla="*/ 667 w 878"/>
                  <a:gd name="T3" fmla="*/ 305 h 1054"/>
                  <a:gd name="T4" fmla="*/ 667 w 878"/>
                  <a:gd name="T5" fmla="*/ 0 h 1054"/>
                  <a:gd name="T6" fmla="*/ 878 w 878"/>
                  <a:gd name="T7" fmla="*/ 0 h 1054"/>
                  <a:gd name="T8" fmla="*/ 878 w 878"/>
                  <a:gd name="T9" fmla="*/ 1040 h 1054"/>
                  <a:gd name="T10" fmla="*/ 740 w 878"/>
                  <a:gd name="T11" fmla="*/ 1040 h 1054"/>
                  <a:gd name="T12" fmla="*/ 688 w 878"/>
                  <a:gd name="T13" fmla="*/ 672 h 1054"/>
                  <a:gd name="T14" fmla="*/ 323 w 878"/>
                  <a:gd name="T15" fmla="*/ 1054 h 1054"/>
                  <a:gd name="T16" fmla="*/ 0 w 878"/>
                  <a:gd name="T17" fmla="*/ 632 h 1054"/>
                  <a:gd name="T18" fmla="*/ 0 w 878"/>
                  <a:gd name="T19" fmla="*/ 0 h 1054"/>
                  <a:gd name="T20" fmla="*/ 211 w 878"/>
                  <a:gd name="T21" fmla="*/ 0 h 1054"/>
                  <a:gd name="T22" fmla="*/ 211 w 878"/>
                  <a:gd name="T23" fmla="*/ 627 h 1054"/>
                  <a:gd name="T24" fmla="*/ 405 w 878"/>
                  <a:gd name="T25" fmla="*/ 888 h 10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78" h="1054">
                    <a:moveTo>
                      <a:pt x="405" y="888"/>
                    </a:moveTo>
                    <a:cubicBezTo>
                      <a:pt x="660" y="888"/>
                      <a:pt x="667" y="371"/>
                      <a:pt x="667" y="305"/>
                    </a:cubicBezTo>
                    <a:lnTo>
                      <a:pt x="667" y="0"/>
                    </a:lnTo>
                    <a:lnTo>
                      <a:pt x="878" y="0"/>
                    </a:lnTo>
                    <a:lnTo>
                      <a:pt x="878" y="1040"/>
                    </a:lnTo>
                    <a:lnTo>
                      <a:pt x="740" y="1040"/>
                    </a:lnTo>
                    <a:lnTo>
                      <a:pt x="688" y="672"/>
                    </a:lnTo>
                    <a:cubicBezTo>
                      <a:pt x="688" y="672"/>
                      <a:pt x="676" y="1054"/>
                      <a:pt x="323" y="1054"/>
                    </a:cubicBezTo>
                    <a:cubicBezTo>
                      <a:pt x="98" y="1054"/>
                      <a:pt x="0" y="894"/>
                      <a:pt x="0" y="632"/>
                    </a:cubicBezTo>
                    <a:lnTo>
                      <a:pt x="0" y="0"/>
                    </a:lnTo>
                    <a:lnTo>
                      <a:pt x="211" y="0"/>
                    </a:lnTo>
                    <a:lnTo>
                      <a:pt x="211" y="627"/>
                    </a:lnTo>
                    <a:cubicBezTo>
                      <a:pt x="211" y="801"/>
                      <a:pt x="275" y="888"/>
                      <a:pt x="405" y="88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A4EBAC4F-0773-423A-8876-FB4E1E2B4BB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33651" y="2763838"/>
                <a:ext cx="1203325" cy="1281113"/>
              </a:xfrm>
              <a:custGeom>
                <a:avLst/>
                <a:gdLst>
                  <a:gd name="T0" fmla="*/ 72 w 1019"/>
                  <a:gd name="T1" fmla="*/ 942 h 1087"/>
                  <a:gd name="T2" fmla="*/ 72 w 1019"/>
                  <a:gd name="T3" fmla="*/ 1087 h 1087"/>
                  <a:gd name="T4" fmla="*/ 87 w 1019"/>
                  <a:gd name="T5" fmla="*/ 825 h 1087"/>
                  <a:gd name="T6" fmla="*/ 232 w 1019"/>
                  <a:gd name="T7" fmla="*/ 825 h 1087"/>
                  <a:gd name="T8" fmla="*/ 87 w 1019"/>
                  <a:gd name="T9" fmla="*/ 825 h 1087"/>
                  <a:gd name="T10" fmla="*/ 248 w 1019"/>
                  <a:gd name="T11" fmla="*/ 566 h 1087"/>
                  <a:gd name="T12" fmla="*/ 248 w 1019"/>
                  <a:gd name="T13" fmla="*/ 710 h 1087"/>
                  <a:gd name="T14" fmla="*/ 262 w 1019"/>
                  <a:gd name="T15" fmla="*/ 448 h 1087"/>
                  <a:gd name="T16" fmla="*/ 406 w 1019"/>
                  <a:gd name="T17" fmla="*/ 448 h 1087"/>
                  <a:gd name="T18" fmla="*/ 262 w 1019"/>
                  <a:gd name="T19" fmla="*/ 448 h 1087"/>
                  <a:gd name="T20" fmla="*/ 338 w 1019"/>
                  <a:gd name="T21" fmla="*/ 753 h 1087"/>
                  <a:gd name="T22" fmla="*/ 338 w 1019"/>
                  <a:gd name="T23" fmla="*/ 898 h 1087"/>
                  <a:gd name="T24" fmla="*/ 349 w 1019"/>
                  <a:gd name="T25" fmla="*/ 260 h 1087"/>
                  <a:gd name="T26" fmla="*/ 494 w 1019"/>
                  <a:gd name="T27" fmla="*/ 260 h 1087"/>
                  <a:gd name="T28" fmla="*/ 349 w 1019"/>
                  <a:gd name="T29" fmla="*/ 260 h 1087"/>
                  <a:gd name="T30" fmla="*/ 509 w 1019"/>
                  <a:gd name="T31" fmla="*/ 0 h 1087"/>
                  <a:gd name="T32" fmla="*/ 509 w 1019"/>
                  <a:gd name="T33" fmla="*/ 144 h 1087"/>
                  <a:gd name="T34" fmla="*/ 440 w 1019"/>
                  <a:gd name="T35" fmla="*/ 825 h 1087"/>
                  <a:gd name="T36" fmla="*/ 585 w 1019"/>
                  <a:gd name="T37" fmla="*/ 825 h 1087"/>
                  <a:gd name="T38" fmla="*/ 440 w 1019"/>
                  <a:gd name="T39" fmla="*/ 825 h 1087"/>
                  <a:gd name="T40" fmla="*/ 597 w 1019"/>
                  <a:gd name="T41" fmla="*/ 189 h 1087"/>
                  <a:gd name="T42" fmla="*/ 597 w 1019"/>
                  <a:gd name="T43" fmla="*/ 333 h 1087"/>
                  <a:gd name="T44" fmla="*/ 613 w 1019"/>
                  <a:gd name="T45" fmla="*/ 448 h 1087"/>
                  <a:gd name="T46" fmla="*/ 757 w 1019"/>
                  <a:gd name="T47" fmla="*/ 448 h 1087"/>
                  <a:gd name="T48" fmla="*/ 613 w 1019"/>
                  <a:gd name="T49" fmla="*/ 448 h 1087"/>
                  <a:gd name="T50" fmla="*/ 686 w 1019"/>
                  <a:gd name="T51" fmla="*/ 753 h 1087"/>
                  <a:gd name="T52" fmla="*/ 686 w 1019"/>
                  <a:gd name="T53" fmla="*/ 898 h 1087"/>
                  <a:gd name="T54" fmla="*/ 699 w 1019"/>
                  <a:gd name="T55" fmla="*/ 637 h 1087"/>
                  <a:gd name="T56" fmla="*/ 845 w 1019"/>
                  <a:gd name="T57" fmla="*/ 637 h 1087"/>
                  <a:gd name="T58" fmla="*/ 699 w 1019"/>
                  <a:gd name="T59" fmla="*/ 637 h 1087"/>
                  <a:gd name="T60" fmla="*/ 859 w 1019"/>
                  <a:gd name="T61" fmla="*/ 753 h 1087"/>
                  <a:gd name="T62" fmla="*/ 859 w 1019"/>
                  <a:gd name="T63" fmla="*/ 898 h 1087"/>
                  <a:gd name="T64" fmla="*/ 875 w 1019"/>
                  <a:gd name="T65" fmla="*/ 1014 h 1087"/>
                  <a:gd name="T66" fmla="*/ 1019 w 1019"/>
                  <a:gd name="T67" fmla="*/ 1014 h 1087"/>
                  <a:gd name="T68" fmla="*/ 875 w 1019"/>
                  <a:gd name="T69" fmla="*/ 1014 h 10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19" h="1087">
                    <a:moveTo>
                      <a:pt x="0" y="1014"/>
                    </a:moveTo>
                    <a:cubicBezTo>
                      <a:pt x="0" y="971"/>
                      <a:pt x="31" y="942"/>
                      <a:pt x="72" y="942"/>
                    </a:cubicBezTo>
                    <a:cubicBezTo>
                      <a:pt x="111" y="942"/>
                      <a:pt x="144" y="971"/>
                      <a:pt x="144" y="1014"/>
                    </a:cubicBezTo>
                    <a:cubicBezTo>
                      <a:pt x="144" y="1057"/>
                      <a:pt x="111" y="1087"/>
                      <a:pt x="72" y="1087"/>
                    </a:cubicBezTo>
                    <a:cubicBezTo>
                      <a:pt x="31" y="1087"/>
                      <a:pt x="0" y="1057"/>
                      <a:pt x="0" y="1014"/>
                    </a:cubicBezTo>
                    <a:close/>
                    <a:moveTo>
                      <a:pt x="87" y="825"/>
                    </a:moveTo>
                    <a:cubicBezTo>
                      <a:pt x="87" y="783"/>
                      <a:pt x="119" y="753"/>
                      <a:pt x="160" y="753"/>
                    </a:cubicBezTo>
                    <a:cubicBezTo>
                      <a:pt x="199" y="753"/>
                      <a:pt x="232" y="783"/>
                      <a:pt x="232" y="825"/>
                    </a:cubicBezTo>
                    <a:cubicBezTo>
                      <a:pt x="232" y="869"/>
                      <a:pt x="199" y="898"/>
                      <a:pt x="160" y="898"/>
                    </a:cubicBezTo>
                    <a:cubicBezTo>
                      <a:pt x="119" y="898"/>
                      <a:pt x="87" y="869"/>
                      <a:pt x="87" y="825"/>
                    </a:cubicBezTo>
                    <a:close/>
                    <a:moveTo>
                      <a:pt x="175" y="637"/>
                    </a:moveTo>
                    <a:cubicBezTo>
                      <a:pt x="175" y="594"/>
                      <a:pt x="206" y="566"/>
                      <a:pt x="248" y="566"/>
                    </a:cubicBezTo>
                    <a:cubicBezTo>
                      <a:pt x="287" y="566"/>
                      <a:pt x="320" y="594"/>
                      <a:pt x="320" y="637"/>
                    </a:cubicBezTo>
                    <a:cubicBezTo>
                      <a:pt x="320" y="680"/>
                      <a:pt x="287" y="710"/>
                      <a:pt x="248" y="710"/>
                    </a:cubicBezTo>
                    <a:cubicBezTo>
                      <a:pt x="206" y="710"/>
                      <a:pt x="175" y="680"/>
                      <a:pt x="175" y="637"/>
                    </a:cubicBezTo>
                    <a:close/>
                    <a:moveTo>
                      <a:pt x="262" y="448"/>
                    </a:moveTo>
                    <a:cubicBezTo>
                      <a:pt x="262" y="406"/>
                      <a:pt x="294" y="377"/>
                      <a:pt x="335" y="377"/>
                    </a:cubicBezTo>
                    <a:cubicBezTo>
                      <a:pt x="375" y="377"/>
                      <a:pt x="406" y="406"/>
                      <a:pt x="406" y="448"/>
                    </a:cubicBezTo>
                    <a:cubicBezTo>
                      <a:pt x="406" y="493"/>
                      <a:pt x="375" y="521"/>
                      <a:pt x="335" y="521"/>
                    </a:cubicBezTo>
                    <a:cubicBezTo>
                      <a:pt x="294" y="521"/>
                      <a:pt x="262" y="493"/>
                      <a:pt x="262" y="448"/>
                    </a:cubicBezTo>
                    <a:close/>
                    <a:moveTo>
                      <a:pt x="266" y="825"/>
                    </a:moveTo>
                    <a:cubicBezTo>
                      <a:pt x="266" y="783"/>
                      <a:pt x="299" y="753"/>
                      <a:pt x="338" y="753"/>
                    </a:cubicBezTo>
                    <a:cubicBezTo>
                      <a:pt x="379" y="753"/>
                      <a:pt x="410" y="783"/>
                      <a:pt x="410" y="825"/>
                    </a:cubicBezTo>
                    <a:cubicBezTo>
                      <a:pt x="410" y="869"/>
                      <a:pt x="379" y="898"/>
                      <a:pt x="338" y="898"/>
                    </a:cubicBezTo>
                    <a:cubicBezTo>
                      <a:pt x="299" y="898"/>
                      <a:pt x="266" y="869"/>
                      <a:pt x="266" y="825"/>
                    </a:cubicBezTo>
                    <a:close/>
                    <a:moveTo>
                      <a:pt x="349" y="260"/>
                    </a:moveTo>
                    <a:cubicBezTo>
                      <a:pt x="349" y="216"/>
                      <a:pt x="382" y="189"/>
                      <a:pt x="422" y="189"/>
                    </a:cubicBezTo>
                    <a:cubicBezTo>
                      <a:pt x="463" y="189"/>
                      <a:pt x="494" y="217"/>
                      <a:pt x="494" y="260"/>
                    </a:cubicBezTo>
                    <a:cubicBezTo>
                      <a:pt x="494" y="304"/>
                      <a:pt x="463" y="333"/>
                      <a:pt x="422" y="333"/>
                    </a:cubicBezTo>
                    <a:cubicBezTo>
                      <a:pt x="382" y="333"/>
                      <a:pt x="349" y="304"/>
                      <a:pt x="349" y="260"/>
                    </a:cubicBezTo>
                    <a:close/>
                    <a:moveTo>
                      <a:pt x="437" y="71"/>
                    </a:moveTo>
                    <a:cubicBezTo>
                      <a:pt x="437" y="30"/>
                      <a:pt x="470" y="0"/>
                      <a:pt x="509" y="0"/>
                    </a:cubicBezTo>
                    <a:cubicBezTo>
                      <a:pt x="549" y="0"/>
                      <a:pt x="582" y="30"/>
                      <a:pt x="582" y="71"/>
                    </a:cubicBezTo>
                    <a:cubicBezTo>
                      <a:pt x="582" y="116"/>
                      <a:pt x="549" y="144"/>
                      <a:pt x="509" y="144"/>
                    </a:cubicBezTo>
                    <a:cubicBezTo>
                      <a:pt x="470" y="144"/>
                      <a:pt x="437" y="116"/>
                      <a:pt x="437" y="71"/>
                    </a:cubicBezTo>
                    <a:close/>
                    <a:moveTo>
                      <a:pt x="440" y="825"/>
                    </a:moveTo>
                    <a:cubicBezTo>
                      <a:pt x="440" y="783"/>
                      <a:pt x="473" y="753"/>
                      <a:pt x="512" y="753"/>
                    </a:cubicBezTo>
                    <a:cubicBezTo>
                      <a:pt x="552" y="753"/>
                      <a:pt x="585" y="783"/>
                      <a:pt x="585" y="825"/>
                    </a:cubicBezTo>
                    <a:cubicBezTo>
                      <a:pt x="585" y="869"/>
                      <a:pt x="552" y="898"/>
                      <a:pt x="512" y="898"/>
                    </a:cubicBezTo>
                    <a:cubicBezTo>
                      <a:pt x="473" y="898"/>
                      <a:pt x="440" y="869"/>
                      <a:pt x="440" y="825"/>
                    </a:cubicBezTo>
                    <a:close/>
                    <a:moveTo>
                      <a:pt x="525" y="260"/>
                    </a:moveTo>
                    <a:cubicBezTo>
                      <a:pt x="525" y="217"/>
                      <a:pt x="556" y="189"/>
                      <a:pt x="597" y="189"/>
                    </a:cubicBezTo>
                    <a:cubicBezTo>
                      <a:pt x="637" y="189"/>
                      <a:pt x="670" y="216"/>
                      <a:pt x="670" y="260"/>
                    </a:cubicBezTo>
                    <a:cubicBezTo>
                      <a:pt x="670" y="304"/>
                      <a:pt x="637" y="333"/>
                      <a:pt x="597" y="333"/>
                    </a:cubicBezTo>
                    <a:cubicBezTo>
                      <a:pt x="556" y="333"/>
                      <a:pt x="525" y="304"/>
                      <a:pt x="525" y="260"/>
                    </a:cubicBezTo>
                    <a:close/>
                    <a:moveTo>
                      <a:pt x="613" y="448"/>
                    </a:moveTo>
                    <a:cubicBezTo>
                      <a:pt x="613" y="406"/>
                      <a:pt x="644" y="377"/>
                      <a:pt x="684" y="377"/>
                    </a:cubicBezTo>
                    <a:cubicBezTo>
                      <a:pt x="725" y="377"/>
                      <a:pt x="757" y="406"/>
                      <a:pt x="757" y="448"/>
                    </a:cubicBezTo>
                    <a:cubicBezTo>
                      <a:pt x="757" y="493"/>
                      <a:pt x="725" y="521"/>
                      <a:pt x="684" y="521"/>
                    </a:cubicBezTo>
                    <a:cubicBezTo>
                      <a:pt x="644" y="521"/>
                      <a:pt x="613" y="493"/>
                      <a:pt x="613" y="448"/>
                    </a:cubicBezTo>
                    <a:close/>
                    <a:moveTo>
                      <a:pt x="614" y="825"/>
                    </a:moveTo>
                    <a:cubicBezTo>
                      <a:pt x="614" y="783"/>
                      <a:pt x="646" y="753"/>
                      <a:pt x="686" y="753"/>
                    </a:cubicBezTo>
                    <a:cubicBezTo>
                      <a:pt x="726" y="753"/>
                      <a:pt x="759" y="783"/>
                      <a:pt x="759" y="825"/>
                    </a:cubicBezTo>
                    <a:cubicBezTo>
                      <a:pt x="759" y="869"/>
                      <a:pt x="726" y="898"/>
                      <a:pt x="686" y="898"/>
                    </a:cubicBezTo>
                    <a:cubicBezTo>
                      <a:pt x="646" y="898"/>
                      <a:pt x="614" y="869"/>
                      <a:pt x="614" y="825"/>
                    </a:cubicBezTo>
                    <a:close/>
                    <a:moveTo>
                      <a:pt x="699" y="637"/>
                    </a:moveTo>
                    <a:cubicBezTo>
                      <a:pt x="699" y="594"/>
                      <a:pt x="732" y="566"/>
                      <a:pt x="771" y="566"/>
                    </a:cubicBezTo>
                    <a:cubicBezTo>
                      <a:pt x="812" y="566"/>
                      <a:pt x="845" y="594"/>
                      <a:pt x="845" y="637"/>
                    </a:cubicBezTo>
                    <a:cubicBezTo>
                      <a:pt x="845" y="680"/>
                      <a:pt x="812" y="710"/>
                      <a:pt x="771" y="710"/>
                    </a:cubicBezTo>
                    <a:cubicBezTo>
                      <a:pt x="732" y="710"/>
                      <a:pt x="699" y="680"/>
                      <a:pt x="699" y="637"/>
                    </a:cubicBezTo>
                    <a:close/>
                    <a:moveTo>
                      <a:pt x="787" y="825"/>
                    </a:moveTo>
                    <a:cubicBezTo>
                      <a:pt x="787" y="783"/>
                      <a:pt x="820" y="753"/>
                      <a:pt x="859" y="753"/>
                    </a:cubicBezTo>
                    <a:cubicBezTo>
                      <a:pt x="900" y="753"/>
                      <a:pt x="932" y="783"/>
                      <a:pt x="932" y="825"/>
                    </a:cubicBezTo>
                    <a:cubicBezTo>
                      <a:pt x="932" y="869"/>
                      <a:pt x="900" y="898"/>
                      <a:pt x="859" y="898"/>
                    </a:cubicBezTo>
                    <a:cubicBezTo>
                      <a:pt x="820" y="898"/>
                      <a:pt x="787" y="869"/>
                      <a:pt x="787" y="825"/>
                    </a:cubicBezTo>
                    <a:close/>
                    <a:moveTo>
                      <a:pt x="875" y="1014"/>
                    </a:moveTo>
                    <a:cubicBezTo>
                      <a:pt x="875" y="971"/>
                      <a:pt x="908" y="942"/>
                      <a:pt x="946" y="942"/>
                    </a:cubicBezTo>
                    <a:cubicBezTo>
                      <a:pt x="988" y="942"/>
                      <a:pt x="1019" y="971"/>
                      <a:pt x="1019" y="1014"/>
                    </a:cubicBezTo>
                    <a:cubicBezTo>
                      <a:pt x="1019" y="1057"/>
                      <a:pt x="988" y="1087"/>
                      <a:pt x="946" y="1087"/>
                    </a:cubicBezTo>
                    <a:cubicBezTo>
                      <a:pt x="908" y="1087"/>
                      <a:pt x="875" y="1057"/>
                      <a:pt x="875" y="101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D7BE2B2B-2D49-4AF3-BFDF-B540BACAC829}"/>
                </a:ext>
              </a:extLst>
            </p:cNvPr>
            <p:cNvGrpSpPr/>
            <p:nvPr/>
          </p:nvGrpSpPr>
          <p:grpSpPr>
            <a:xfrm>
              <a:off x="2006171" y="1068349"/>
              <a:ext cx="2044572" cy="1061367"/>
              <a:chOff x="1349376" y="676276"/>
              <a:chExt cx="2366963" cy="1228725"/>
            </a:xfrm>
          </p:grpSpPr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6C2AFA4D-4384-49CF-859F-5686CDFC42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9376" y="677863"/>
                <a:ext cx="1260475" cy="1227138"/>
              </a:xfrm>
              <a:custGeom>
                <a:avLst/>
                <a:gdLst>
                  <a:gd name="T0" fmla="*/ 457 w 1068"/>
                  <a:gd name="T1" fmla="*/ 0 h 1040"/>
                  <a:gd name="T2" fmla="*/ 192 w 1068"/>
                  <a:gd name="T3" fmla="*/ 754 h 1040"/>
                  <a:gd name="T4" fmla="*/ 147 w 1068"/>
                  <a:gd name="T5" fmla="*/ 924 h 1040"/>
                  <a:gd name="T6" fmla="*/ 225 w 1068"/>
                  <a:gd name="T7" fmla="*/ 1009 h 1040"/>
                  <a:gd name="T8" fmla="*/ 729 w 1068"/>
                  <a:gd name="T9" fmla="*/ 485 h 1040"/>
                  <a:gd name="T10" fmla="*/ 898 w 1068"/>
                  <a:gd name="T11" fmla="*/ 0 h 1040"/>
                  <a:gd name="T12" fmla="*/ 1063 w 1068"/>
                  <a:gd name="T13" fmla="*/ 0 h 1040"/>
                  <a:gd name="T14" fmla="*/ 786 w 1068"/>
                  <a:gd name="T15" fmla="*/ 798 h 1040"/>
                  <a:gd name="T16" fmla="*/ 749 w 1068"/>
                  <a:gd name="T17" fmla="*/ 942 h 1040"/>
                  <a:gd name="T18" fmla="*/ 815 w 1068"/>
                  <a:gd name="T19" fmla="*/ 1009 h 1040"/>
                  <a:gd name="T20" fmla="*/ 1040 w 1068"/>
                  <a:gd name="T21" fmla="*/ 797 h 1040"/>
                  <a:gd name="T22" fmla="*/ 1068 w 1068"/>
                  <a:gd name="T23" fmla="*/ 810 h 1040"/>
                  <a:gd name="T24" fmla="*/ 786 w 1068"/>
                  <a:gd name="T25" fmla="*/ 1040 h 1040"/>
                  <a:gd name="T26" fmla="*/ 601 w 1068"/>
                  <a:gd name="T27" fmla="*/ 902 h 1040"/>
                  <a:gd name="T28" fmla="*/ 639 w 1068"/>
                  <a:gd name="T29" fmla="*/ 741 h 1040"/>
                  <a:gd name="T30" fmla="*/ 635 w 1068"/>
                  <a:gd name="T31" fmla="*/ 736 h 1040"/>
                  <a:gd name="T32" fmla="*/ 221 w 1068"/>
                  <a:gd name="T33" fmla="*/ 1040 h 1040"/>
                  <a:gd name="T34" fmla="*/ 0 w 1068"/>
                  <a:gd name="T35" fmla="*/ 872 h 1040"/>
                  <a:gd name="T36" fmla="*/ 46 w 1068"/>
                  <a:gd name="T37" fmla="*/ 686 h 1040"/>
                  <a:gd name="T38" fmla="*/ 277 w 1068"/>
                  <a:gd name="T39" fmla="*/ 33 h 1040"/>
                  <a:gd name="T40" fmla="*/ 66 w 1068"/>
                  <a:gd name="T41" fmla="*/ 33 h 1040"/>
                  <a:gd name="T42" fmla="*/ 76 w 1068"/>
                  <a:gd name="T43" fmla="*/ 0 h 1040"/>
                  <a:gd name="T44" fmla="*/ 457 w 1068"/>
                  <a:gd name="T45" fmla="*/ 0 h 10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068" h="1040">
                    <a:moveTo>
                      <a:pt x="457" y="0"/>
                    </a:moveTo>
                    <a:lnTo>
                      <a:pt x="192" y="754"/>
                    </a:lnTo>
                    <a:cubicBezTo>
                      <a:pt x="157" y="852"/>
                      <a:pt x="147" y="894"/>
                      <a:pt x="147" y="924"/>
                    </a:cubicBezTo>
                    <a:cubicBezTo>
                      <a:pt x="147" y="972"/>
                      <a:pt x="169" y="1009"/>
                      <a:pt x="225" y="1009"/>
                    </a:cubicBezTo>
                    <a:cubicBezTo>
                      <a:pt x="405" y="1009"/>
                      <a:pt x="649" y="713"/>
                      <a:pt x="729" y="485"/>
                    </a:cubicBezTo>
                    <a:lnTo>
                      <a:pt x="898" y="0"/>
                    </a:lnTo>
                    <a:lnTo>
                      <a:pt x="1063" y="0"/>
                    </a:lnTo>
                    <a:lnTo>
                      <a:pt x="786" y="798"/>
                    </a:lnTo>
                    <a:cubicBezTo>
                      <a:pt x="768" y="852"/>
                      <a:pt x="749" y="888"/>
                      <a:pt x="749" y="942"/>
                    </a:cubicBezTo>
                    <a:cubicBezTo>
                      <a:pt x="749" y="978"/>
                      <a:pt x="771" y="1009"/>
                      <a:pt x="815" y="1009"/>
                    </a:cubicBezTo>
                    <a:cubicBezTo>
                      <a:pt x="922" y="1009"/>
                      <a:pt x="982" y="913"/>
                      <a:pt x="1040" y="797"/>
                    </a:cubicBezTo>
                    <a:lnTo>
                      <a:pt x="1068" y="810"/>
                    </a:lnTo>
                    <a:cubicBezTo>
                      <a:pt x="999" y="942"/>
                      <a:pt x="946" y="1040"/>
                      <a:pt x="786" y="1040"/>
                    </a:cubicBezTo>
                    <a:cubicBezTo>
                      <a:pt x="675" y="1040"/>
                      <a:pt x="601" y="1004"/>
                      <a:pt x="601" y="902"/>
                    </a:cubicBezTo>
                    <a:cubicBezTo>
                      <a:pt x="601" y="850"/>
                      <a:pt x="616" y="803"/>
                      <a:pt x="639" y="741"/>
                    </a:cubicBezTo>
                    <a:lnTo>
                      <a:pt x="635" y="736"/>
                    </a:lnTo>
                    <a:cubicBezTo>
                      <a:pt x="529" y="876"/>
                      <a:pt x="376" y="1040"/>
                      <a:pt x="221" y="1040"/>
                    </a:cubicBezTo>
                    <a:cubicBezTo>
                      <a:pt x="90" y="1040"/>
                      <a:pt x="0" y="982"/>
                      <a:pt x="0" y="872"/>
                    </a:cubicBezTo>
                    <a:cubicBezTo>
                      <a:pt x="0" y="814"/>
                      <a:pt x="13" y="781"/>
                      <a:pt x="46" y="686"/>
                    </a:cubicBezTo>
                    <a:lnTo>
                      <a:pt x="277" y="33"/>
                    </a:lnTo>
                    <a:lnTo>
                      <a:pt x="66" y="33"/>
                    </a:lnTo>
                    <a:lnTo>
                      <a:pt x="76" y="0"/>
                    </a:lnTo>
                    <a:lnTo>
                      <a:pt x="45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019A9BEB-806A-499D-B700-9165F3750B7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24126" y="676276"/>
                <a:ext cx="1192213" cy="1227138"/>
              </a:xfrm>
              <a:custGeom>
                <a:avLst/>
                <a:gdLst>
                  <a:gd name="T0" fmla="*/ 329 w 1010"/>
                  <a:gd name="T1" fmla="*/ 0 h 1041"/>
                  <a:gd name="T2" fmla="*/ 0 w 1010"/>
                  <a:gd name="T3" fmla="*/ 922 h 1041"/>
                  <a:gd name="T4" fmla="*/ 96 w 1010"/>
                  <a:gd name="T5" fmla="*/ 1041 h 1041"/>
                  <a:gd name="T6" fmla="*/ 333 w 1010"/>
                  <a:gd name="T7" fmla="*/ 1041 h 1041"/>
                  <a:gd name="T8" fmla="*/ 391 w 1010"/>
                  <a:gd name="T9" fmla="*/ 875 h 1041"/>
                  <a:gd name="T10" fmla="*/ 661 w 1010"/>
                  <a:gd name="T11" fmla="*/ 875 h 1041"/>
                  <a:gd name="T12" fmla="*/ 677 w 1010"/>
                  <a:gd name="T13" fmla="*/ 922 h 1041"/>
                  <a:gd name="T14" fmla="*/ 773 w 1010"/>
                  <a:gd name="T15" fmla="*/ 1041 h 1041"/>
                  <a:gd name="T16" fmla="*/ 1010 w 1010"/>
                  <a:gd name="T17" fmla="*/ 1041 h 1041"/>
                  <a:gd name="T18" fmla="*/ 686 w 1010"/>
                  <a:gd name="T19" fmla="*/ 121 h 1041"/>
                  <a:gd name="T20" fmla="*/ 586 w 1010"/>
                  <a:gd name="T21" fmla="*/ 0 h 1041"/>
                  <a:gd name="T22" fmla="*/ 329 w 1010"/>
                  <a:gd name="T23" fmla="*/ 0 h 1041"/>
                  <a:gd name="T24" fmla="*/ 357 w 1010"/>
                  <a:gd name="T25" fmla="*/ 36 h 1041"/>
                  <a:gd name="T26" fmla="*/ 557 w 1010"/>
                  <a:gd name="T27" fmla="*/ 36 h 1041"/>
                  <a:gd name="T28" fmla="*/ 862 w 1010"/>
                  <a:gd name="T29" fmla="*/ 889 h 1041"/>
                  <a:gd name="T30" fmla="*/ 707 w 1010"/>
                  <a:gd name="T31" fmla="*/ 889 h 1041"/>
                  <a:gd name="T32" fmla="*/ 645 w 1010"/>
                  <a:gd name="T33" fmla="*/ 718 h 1041"/>
                  <a:gd name="T34" fmla="*/ 266 w 1010"/>
                  <a:gd name="T35" fmla="*/ 718 h 1041"/>
                  <a:gd name="T36" fmla="*/ 207 w 1010"/>
                  <a:gd name="T37" fmla="*/ 889 h 1041"/>
                  <a:gd name="T38" fmla="*/ 50 w 1010"/>
                  <a:gd name="T39" fmla="*/ 889 h 1041"/>
                  <a:gd name="T40" fmla="*/ 357 w 1010"/>
                  <a:gd name="T41" fmla="*/ 36 h 1041"/>
                  <a:gd name="T42" fmla="*/ 452 w 1010"/>
                  <a:gd name="T43" fmla="*/ 182 h 1041"/>
                  <a:gd name="T44" fmla="*/ 300 w 1010"/>
                  <a:gd name="T45" fmla="*/ 624 h 1041"/>
                  <a:gd name="T46" fmla="*/ 615 w 1010"/>
                  <a:gd name="T47" fmla="*/ 624 h 1041"/>
                  <a:gd name="T48" fmla="*/ 462 w 1010"/>
                  <a:gd name="T49" fmla="*/ 182 h 1041"/>
                  <a:gd name="T50" fmla="*/ 452 w 1010"/>
                  <a:gd name="T51" fmla="*/ 182 h 1041"/>
                  <a:gd name="T52" fmla="*/ 527 w 1010"/>
                  <a:gd name="T53" fmla="*/ 487 h 1041"/>
                  <a:gd name="T54" fmla="*/ 562 w 1010"/>
                  <a:gd name="T55" fmla="*/ 590 h 1041"/>
                  <a:gd name="T56" fmla="*/ 490 w 1010"/>
                  <a:gd name="T57" fmla="*/ 590 h 1041"/>
                  <a:gd name="T58" fmla="*/ 527 w 1010"/>
                  <a:gd name="T59" fmla="*/ 487 h 1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10" h="1041">
                    <a:moveTo>
                      <a:pt x="329" y="0"/>
                    </a:moveTo>
                    <a:lnTo>
                      <a:pt x="0" y="922"/>
                    </a:lnTo>
                    <a:lnTo>
                      <a:pt x="96" y="1041"/>
                    </a:lnTo>
                    <a:lnTo>
                      <a:pt x="333" y="1041"/>
                    </a:lnTo>
                    <a:lnTo>
                      <a:pt x="391" y="875"/>
                    </a:lnTo>
                    <a:lnTo>
                      <a:pt x="661" y="875"/>
                    </a:lnTo>
                    <a:lnTo>
                      <a:pt x="677" y="922"/>
                    </a:lnTo>
                    <a:lnTo>
                      <a:pt x="773" y="1041"/>
                    </a:lnTo>
                    <a:lnTo>
                      <a:pt x="1010" y="1041"/>
                    </a:lnTo>
                    <a:lnTo>
                      <a:pt x="686" y="121"/>
                    </a:lnTo>
                    <a:lnTo>
                      <a:pt x="586" y="0"/>
                    </a:lnTo>
                    <a:lnTo>
                      <a:pt x="329" y="0"/>
                    </a:lnTo>
                    <a:close/>
                    <a:moveTo>
                      <a:pt x="357" y="36"/>
                    </a:moveTo>
                    <a:lnTo>
                      <a:pt x="557" y="36"/>
                    </a:lnTo>
                    <a:lnTo>
                      <a:pt x="862" y="889"/>
                    </a:lnTo>
                    <a:lnTo>
                      <a:pt x="707" y="889"/>
                    </a:lnTo>
                    <a:lnTo>
                      <a:pt x="645" y="718"/>
                    </a:lnTo>
                    <a:lnTo>
                      <a:pt x="266" y="718"/>
                    </a:lnTo>
                    <a:lnTo>
                      <a:pt x="207" y="889"/>
                    </a:lnTo>
                    <a:lnTo>
                      <a:pt x="50" y="889"/>
                    </a:lnTo>
                    <a:lnTo>
                      <a:pt x="357" y="36"/>
                    </a:lnTo>
                    <a:close/>
                    <a:moveTo>
                      <a:pt x="452" y="182"/>
                    </a:moveTo>
                    <a:lnTo>
                      <a:pt x="300" y="624"/>
                    </a:lnTo>
                    <a:lnTo>
                      <a:pt x="615" y="624"/>
                    </a:lnTo>
                    <a:lnTo>
                      <a:pt x="462" y="182"/>
                    </a:lnTo>
                    <a:lnTo>
                      <a:pt x="452" y="182"/>
                    </a:lnTo>
                    <a:close/>
                    <a:moveTo>
                      <a:pt x="527" y="487"/>
                    </a:moveTo>
                    <a:lnTo>
                      <a:pt x="562" y="590"/>
                    </a:lnTo>
                    <a:lnTo>
                      <a:pt x="490" y="590"/>
                    </a:lnTo>
                    <a:lnTo>
                      <a:pt x="527" y="4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A7E8853E-E849-45AA-9777-8001BBF69414}"/>
                </a:ext>
              </a:extLst>
            </p:cNvPr>
            <p:cNvGrpSpPr/>
            <p:nvPr/>
          </p:nvGrpSpPr>
          <p:grpSpPr>
            <a:xfrm>
              <a:off x="4979096" y="4698115"/>
              <a:ext cx="2133705" cy="1105248"/>
              <a:chOff x="4791076" y="4878388"/>
              <a:chExt cx="2470150" cy="1279525"/>
            </a:xfrm>
          </p:grpSpPr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BD87EE1F-2E8B-4E73-B94A-3DEE91A5CE9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994401" y="4929188"/>
                <a:ext cx="1266825" cy="1217613"/>
              </a:xfrm>
              <a:custGeom>
                <a:avLst/>
                <a:gdLst>
                  <a:gd name="T0" fmla="*/ 944 w 1073"/>
                  <a:gd name="T1" fmla="*/ 848 h 1033"/>
                  <a:gd name="T2" fmla="*/ 1030 w 1073"/>
                  <a:gd name="T3" fmla="*/ 811 h 1033"/>
                  <a:gd name="T4" fmla="*/ 1073 w 1073"/>
                  <a:gd name="T5" fmla="*/ 973 h 1033"/>
                  <a:gd name="T6" fmla="*/ 895 w 1073"/>
                  <a:gd name="T7" fmla="*/ 1033 h 1033"/>
                  <a:gd name="T8" fmla="*/ 687 w 1073"/>
                  <a:gd name="T9" fmla="*/ 805 h 1033"/>
                  <a:gd name="T10" fmla="*/ 687 w 1073"/>
                  <a:gd name="T11" fmla="*/ 722 h 1033"/>
                  <a:gd name="T12" fmla="*/ 243 w 1073"/>
                  <a:gd name="T13" fmla="*/ 1033 h 1033"/>
                  <a:gd name="T14" fmla="*/ 0 w 1073"/>
                  <a:gd name="T15" fmla="*/ 802 h 1033"/>
                  <a:gd name="T16" fmla="*/ 673 w 1073"/>
                  <a:gd name="T17" fmla="*/ 363 h 1033"/>
                  <a:gd name="T18" fmla="*/ 472 w 1073"/>
                  <a:gd name="T19" fmla="*/ 157 h 1033"/>
                  <a:gd name="T20" fmla="*/ 217 w 1073"/>
                  <a:gd name="T21" fmla="*/ 370 h 1033"/>
                  <a:gd name="T22" fmla="*/ 37 w 1073"/>
                  <a:gd name="T23" fmla="*/ 278 h 1033"/>
                  <a:gd name="T24" fmla="*/ 465 w 1073"/>
                  <a:gd name="T25" fmla="*/ 0 h 1033"/>
                  <a:gd name="T26" fmla="*/ 866 w 1073"/>
                  <a:gd name="T27" fmla="*/ 362 h 1033"/>
                  <a:gd name="T28" fmla="*/ 866 w 1073"/>
                  <a:gd name="T29" fmla="*/ 758 h 1033"/>
                  <a:gd name="T30" fmla="*/ 944 w 1073"/>
                  <a:gd name="T31" fmla="*/ 848 h 1033"/>
                  <a:gd name="T32" fmla="*/ 326 w 1073"/>
                  <a:gd name="T33" fmla="*/ 876 h 1033"/>
                  <a:gd name="T34" fmla="*/ 673 w 1073"/>
                  <a:gd name="T35" fmla="*/ 528 h 1033"/>
                  <a:gd name="T36" fmla="*/ 673 w 1073"/>
                  <a:gd name="T37" fmla="*/ 466 h 1033"/>
                  <a:gd name="T38" fmla="*/ 215 w 1073"/>
                  <a:gd name="T39" fmla="*/ 758 h 1033"/>
                  <a:gd name="T40" fmla="*/ 326 w 1073"/>
                  <a:gd name="T41" fmla="*/ 876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73" h="1033">
                    <a:moveTo>
                      <a:pt x="944" y="848"/>
                    </a:moveTo>
                    <a:cubicBezTo>
                      <a:pt x="990" y="848"/>
                      <a:pt x="1030" y="811"/>
                      <a:pt x="1030" y="811"/>
                    </a:cubicBezTo>
                    <a:lnTo>
                      <a:pt x="1073" y="973"/>
                    </a:lnTo>
                    <a:cubicBezTo>
                      <a:pt x="1073" y="973"/>
                      <a:pt x="1006" y="1033"/>
                      <a:pt x="895" y="1033"/>
                    </a:cubicBezTo>
                    <a:cubicBezTo>
                      <a:pt x="784" y="1033"/>
                      <a:pt x="687" y="950"/>
                      <a:pt x="687" y="805"/>
                    </a:cubicBezTo>
                    <a:lnTo>
                      <a:pt x="687" y="722"/>
                    </a:lnTo>
                    <a:cubicBezTo>
                      <a:pt x="678" y="741"/>
                      <a:pt x="549" y="1033"/>
                      <a:pt x="243" y="1033"/>
                    </a:cubicBezTo>
                    <a:cubicBezTo>
                      <a:pt x="80" y="1033"/>
                      <a:pt x="0" y="940"/>
                      <a:pt x="0" y="802"/>
                    </a:cubicBezTo>
                    <a:cubicBezTo>
                      <a:pt x="0" y="610"/>
                      <a:pt x="163" y="449"/>
                      <a:pt x="673" y="363"/>
                    </a:cubicBezTo>
                    <a:cubicBezTo>
                      <a:pt x="673" y="208"/>
                      <a:pt x="617" y="157"/>
                      <a:pt x="472" y="157"/>
                    </a:cubicBezTo>
                    <a:cubicBezTo>
                      <a:pt x="270" y="157"/>
                      <a:pt x="231" y="283"/>
                      <a:pt x="217" y="370"/>
                    </a:cubicBezTo>
                    <a:lnTo>
                      <a:pt x="37" y="278"/>
                    </a:lnTo>
                    <a:cubicBezTo>
                      <a:pt x="37" y="278"/>
                      <a:pt x="121" y="0"/>
                      <a:pt x="465" y="0"/>
                    </a:cubicBezTo>
                    <a:cubicBezTo>
                      <a:pt x="765" y="0"/>
                      <a:pt x="866" y="157"/>
                      <a:pt x="866" y="362"/>
                    </a:cubicBezTo>
                    <a:lnTo>
                      <a:pt x="866" y="758"/>
                    </a:lnTo>
                    <a:cubicBezTo>
                      <a:pt x="866" y="821"/>
                      <a:pt x="887" y="848"/>
                      <a:pt x="944" y="848"/>
                    </a:cubicBezTo>
                    <a:close/>
                    <a:moveTo>
                      <a:pt x="326" y="876"/>
                    </a:moveTo>
                    <a:cubicBezTo>
                      <a:pt x="546" y="876"/>
                      <a:pt x="673" y="574"/>
                      <a:pt x="673" y="528"/>
                    </a:cubicBezTo>
                    <a:lnTo>
                      <a:pt x="673" y="466"/>
                    </a:lnTo>
                    <a:cubicBezTo>
                      <a:pt x="314" y="521"/>
                      <a:pt x="215" y="658"/>
                      <a:pt x="215" y="758"/>
                    </a:cubicBezTo>
                    <a:cubicBezTo>
                      <a:pt x="215" y="841"/>
                      <a:pt x="266" y="876"/>
                      <a:pt x="326" y="876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Freeform 14">
                <a:extLst>
                  <a:ext uri="{FF2B5EF4-FFF2-40B4-BE49-F238E27FC236}">
                    <a16:creationId xmlns:a16="http://schemas.microsoft.com/office/drawing/2014/main" id="{717390ED-F354-4B23-BB72-D2865AF5F3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91076" y="4878388"/>
                <a:ext cx="1035050" cy="1279525"/>
              </a:xfrm>
              <a:custGeom>
                <a:avLst/>
                <a:gdLst>
                  <a:gd name="T0" fmla="*/ 0 w 876"/>
                  <a:gd name="T1" fmla="*/ 73 h 1086"/>
                  <a:gd name="T2" fmla="*/ 206 w 876"/>
                  <a:gd name="T3" fmla="*/ 51 h 1086"/>
                  <a:gd name="T4" fmla="*/ 253 w 876"/>
                  <a:gd name="T5" fmla="*/ 734 h 1086"/>
                  <a:gd name="T6" fmla="*/ 46 w 876"/>
                  <a:gd name="T7" fmla="*/ 751 h 1086"/>
                  <a:gd name="T8" fmla="*/ 0 w 876"/>
                  <a:gd name="T9" fmla="*/ 73 h 1086"/>
                  <a:gd name="T10" fmla="*/ 750 w 876"/>
                  <a:gd name="T11" fmla="*/ 880 h 1086"/>
                  <a:gd name="T12" fmla="*/ 731 w 876"/>
                  <a:gd name="T13" fmla="*/ 1086 h 1086"/>
                  <a:gd name="T14" fmla="*/ 78 w 876"/>
                  <a:gd name="T15" fmla="*/ 1002 h 1086"/>
                  <a:gd name="T16" fmla="*/ 85 w 876"/>
                  <a:gd name="T17" fmla="*/ 800 h 1086"/>
                  <a:gd name="T18" fmla="*/ 750 w 876"/>
                  <a:gd name="T19" fmla="*/ 880 h 1086"/>
                  <a:gd name="T20" fmla="*/ 876 w 876"/>
                  <a:gd name="T21" fmla="*/ 0 h 1086"/>
                  <a:gd name="T22" fmla="*/ 848 w 876"/>
                  <a:gd name="T23" fmla="*/ 813 h 1086"/>
                  <a:gd name="T24" fmla="*/ 642 w 876"/>
                  <a:gd name="T25" fmla="*/ 802 h 1086"/>
                  <a:gd name="T26" fmla="*/ 665 w 876"/>
                  <a:gd name="T27" fmla="*/ 5 h 1086"/>
                  <a:gd name="T28" fmla="*/ 876 w 876"/>
                  <a:gd name="T29" fmla="*/ 0 h 1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6" h="1086">
                    <a:moveTo>
                      <a:pt x="0" y="73"/>
                    </a:moveTo>
                    <a:lnTo>
                      <a:pt x="206" y="51"/>
                    </a:lnTo>
                    <a:lnTo>
                      <a:pt x="253" y="734"/>
                    </a:lnTo>
                    <a:lnTo>
                      <a:pt x="46" y="751"/>
                    </a:lnTo>
                    <a:lnTo>
                      <a:pt x="0" y="73"/>
                    </a:lnTo>
                    <a:close/>
                    <a:moveTo>
                      <a:pt x="750" y="880"/>
                    </a:moveTo>
                    <a:lnTo>
                      <a:pt x="731" y="1086"/>
                    </a:lnTo>
                    <a:lnTo>
                      <a:pt x="78" y="1002"/>
                    </a:lnTo>
                    <a:lnTo>
                      <a:pt x="85" y="800"/>
                    </a:lnTo>
                    <a:lnTo>
                      <a:pt x="750" y="880"/>
                    </a:lnTo>
                    <a:close/>
                    <a:moveTo>
                      <a:pt x="876" y="0"/>
                    </a:moveTo>
                    <a:lnTo>
                      <a:pt x="848" y="813"/>
                    </a:lnTo>
                    <a:lnTo>
                      <a:pt x="642" y="802"/>
                    </a:lnTo>
                    <a:lnTo>
                      <a:pt x="665" y="5"/>
                    </a:lnTo>
                    <a:lnTo>
                      <a:pt x="8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DEF9294C-08B1-4571-B39C-14CE639809E5}"/>
                </a:ext>
              </a:extLst>
            </p:cNvPr>
            <p:cNvGrpSpPr/>
            <p:nvPr/>
          </p:nvGrpSpPr>
          <p:grpSpPr>
            <a:xfrm>
              <a:off x="4979096" y="2885289"/>
              <a:ext cx="2133705" cy="1079194"/>
              <a:chOff x="4791076" y="2779713"/>
              <a:chExt cx="2470150" cy="1249363"/>
            </a:xfrm>
          </p:grpSpPr>
          <p:sp>
            <p:nvSpPr>
              <p:cNvPr id="18" name="Freeform 15">
                <a:extLst>
                  <a:ext uri="{FF2B5EF4-FFF2-40B4-BE49-F238E27FC236}">
                    <a16:creationId xmlns:a16="http://schemas.microsoft.com/office/drawing/2014/main" id="{80F557E6-6D4F-4413-9232-FEA7ECD6F18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91076" y="2782888"/>
                <a:ext cx="1231900" cy="1246188"/>
              </a:xfrm>
              <a:custGeom>
                <a:avLst/>
                <a:gdLst>
                  <a:gd name="T0" fmla="*/ 1043 w 1043"/>
                  <a:gd name="T1" fmla="*/ 1001 h 1056"/>
                  <a:gd name="T2" fmla="*/ 870 w 1043"/>
                  <a:gd name="T3" fmla="*/ 1047 h 1056"/>
                  <a:gd name="T4" fmla="*/ 643 w 1043"/>
                  <a:gd name="T5" fmla="*/ 941 h 1056"/>
                  <a:gd name="T6" fmla="*/ 367 w 1043"/>
                  <a:gd name="T7" fmla="*/ 1056 h 1056"/>
                  <a:gd name="T8" fmla="*/ 0 w 1043"/>
                  <a:gd name="T9" fmla="*/ 576 h 1056"/>
                  <a:gd name="T10" fmla="*/ 80 w 1043"/>
                  <a:gd name="T11" fmla="*/ 13 h 1056"/>
                  <a:gd name="T12" fmla="*/ 245 w 1043"/>
                  <a:gd name="T13" fmla="*/ 35 h 1056"/>
                  <a:gd name="T14" fmla="*/ 164 w 1043"/>
                  <a:gd name="T15" fmla="*/ 576 h 1056"/>
                  <a:gd name="T16" fmla="*/ 364 w 1043"/>
                  <a:gd name="T17" fmla="*/ 887 h 1056"/>
                  <a:gd name="T18" fmla="*/ 558 w 1043"/>
                  <a:gd name="T19" fmla="*/ 792 h 1056"/>
                  <a:gd name="T20" fmla="*/ 497 w 1043"/>
                  <a:gd name="T21" fmla="*/ 403 h 1056"/>
                  <a:gd name="T22" fmla="*/ 709 w 1043"/>
                  <a:gd name="T23" fmla="*/ 0 h 1056"/>
                  <a:gd name="T24" fmla="*/ 913 w 1043"/>
                  <a:gd name="T25" fmla="*/ 268 h 1056"/>
                  <a:gd name="T26" fmla="*/ 748 w 1043"/>
                  <a:gd name="T27" fmla="*/ 822 h 1056"/>
                  <a:gd name="T28" fmla="*/ 855 w 1043"/>
                  <a:gd name="T29" fmla="*/ 883 h 1056"/>
                  <a:gd name="T30" fmla="*/ 994 w 1043"/>
                  <a:gd name="T31" fmla="*/ 847 h 1056"/>
                  <a:gd name="T32" fmla="*/ 1043 w 1043"/>
                  <a:gd name="T33" fmla="*/ 1001 h 1056"/>
                  <a:gd name="T34" fmla="*/ 663 w 1043"/>
                  <a:gd name="T35" fmla="*/ 648 h 1056"/>
                  <a:gd name="T36" fmla="*/ 766 w 1043"/>
                  <a:gd name="T37" fmla="*/ 268 h 1056"/>
                  <a:gd name="T38" fmla="*/ 709 w 1043"/>
                  <a:gd name="T39" fmla="*/ 138 h 1056"/>
                  <a:gd name="T40" fmla="*/ 636 w 1043"/>
                  <a:gd name="T41" fmla="*/ 418 h 1056"/>
                  <a:gd name="T42" fmla="*/ 663 w 1043"/>
                  <a:gd name="T43" fmla="*/ 648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43" h="1056">
                    <a:moveTo>
                      <a:pt x="1043" y="1001"/>
                    </a:moveTo>
                    <a:cubicBezTo>
                      <a:pt x="1000" y="1026"/>
                      <a:pt x="933" y="1047"/>
                      <a:pt x="870" y="1047"/>
                    </a:cubicBezTo>
                    <a:cubicBezTo>
                      <a:pt x="773" y="1047"/>
                      <a:pt x="698" y="1006"/>
                      <a:pt x="643" y="941"/>
                    </a:cubicBezTo>
                    <a:cubicBezTo>
                      <a:pt x="564" y="1013"/>
                      <a:pt x="470" y="1056"/>
                      <a:pt x="367" y="1056"/>
                    </a:cubicBezTo>
                    <a:cubicBezTo>
                      <a:pt x="152" y="1056"/>
                      <a:pt x="0" y="929"/>
                      <a:pt x="0" y="576"/>
                    </a:cubicBezTo>
                    <a:cubicBezTo>
                      <a:pt x="0" y="380"/>
                      <a:pt x="43" y="191"/>
                      <a:pt x="80" y="13"/>
                    </a:cubicBezTo>
                    <a:lnTo>
                      <a:pt x="245" y="35"/>
                    </a:lnTo>
                    <a:cubicBezTo>
                      <a:pt x="207" y="200"/>
                      <a:pt x="164" y="386"/>
                      <a:pt x="164" y="576"/>
                    </a:cubicBezTo>
                    <a:cubicBezTo>
                      <a:pt x="164" y="837"/>
                      <a:pt x="256" y="887"/>
                      <a:pt x="364" y="887"/>
                    </a:cubicBezTo>
                    <a:cubicBezTo>
                      <a:pt x="433" y="887"/>
                      <a:pt x="500" y="850"/>
                      <a:pt x="558" y="792"/>
                    </a:cubicBezTo>
                    <a:cubicBezTo>
                      <a:pt x="513" y="672"/>
                      <a:pt x="497" y="529"/>
                      <a:pt x="497" y="403"/>
                    </a:cubicBezTo>
                    <a:cubicBezTo>
                      <a:pt x="497" y="118"/>
                      <a:pt x="585" y="0"/>
                      <a:pt x="709" y="0"/>
                    </a:cubicBezTo>
                    <a:cubicBezTo>
                      <a:pt x="812" y="0"/>
                      <a:pt x="913" y="53"/>
                      <a:pt x="913" y="268"/>
                    </a:cubicBezTo>
                    <a:cubicBezTo>
                      <a:pt x="913" y="468"/>
                      <a:pt x="851" y="672"/>
                      <a:pt x="748" y="822"/>
                    </a:cubicBezTo>
                    <a:cubicBezTo>
                      <a:pt x="781" y="862"/>
                      <a:pt x="818" y="883"/>
                      <a:pt x="855" y="883"/>
                    </a:cubicBezTo>
                    <a:cubicBezTo>
                      <a:pt x="901" y="883"/>
                      <a:pt x="948" y="871"/>
                      <a:pt x="994" y="847"/>
                    </a:cubicBezTo>
                    <a:lnTo>
                      <a:pt x="1043" y="1001"/>
                    </a:lnTo>
                    <a:close/>
                    <a:moveTo>
                      <a:pt x="663" y="648"/>
                    </a:moveTo>
                    <a:cubicBezTo>
                      <a:pt x="725" y="534"/>
                      <a:pt x="766" y="396"/>
                      <a:pt x="766" y="268"/>
                    </a:cubicBezTo>
                    <a:cubicBezTo>
                      <a:pt x="766" y="169"/>
                      <a:pt x="752" y="138"/>
                      <a:pt x="709" y="138"/>
                    </a:cubicBezTo>
                    <a:cubicBezTo>
                      <a:pt x="660" y="138"/>
                      <a:pt x="636" y="232"/>
                      <a:pt x="636" y="418"/>
                    </a:cubicBezTo>
                    <a:cubicBezTo>
                      <a:pt x="636" y="506"/>
                      <a:pt x="646" y="584"/>
                      <a:pt x="663" y="648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Freeform 16">
                <a:extLst>
                  <a:ext uri="{FF2B5EF4-FFF2-40B4-BE49-F238E27FC236}">
                    <a16:creationId xmlns:a16="http://schemas.microsoft.com/office/drawing/2014/main" id="{AED6A024-C07A-4D5A-ACFF-CC0BA5A15C8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67438" y="2779713"/>
                <a:ext cx="1093788" cy="1238250"/>
              </a:xfrm>
              <a:custGeom>
                <a:avLst/>
                <a:gdLst>
                  <a:gd name="T0" fmla="*/ 132 w 927"/>
                  <a:gd name="T1" fmla="*/ 541 h 1050"/>
                  <a:gd name="T2" fmla="*/ 31 w 927"/>
                  <a:gd name="T3" fmla="*/ 541 h 1050"/>
                  <a:gd name="T4" fmla="*/ 0 w 927"/>
                  <a:gd name="T5" fmla="*/ 511 h 1050"/>
                  <a:gd name="T6" fmla="*/ 0 w 927"/>
                  <a:gd name="T7" fmla="*/ 204 h 1050"/>
                  <a:gd name="T8" fmla="*/ 31 w 927"/>
                  <a:gd name="T9" fmla="*/ 174 h 1050"/>
                  <a:gd name="T10" fmla="*/ 132 w 927"/>
                  <a:gd name="T11" fmla="*/ 174 h 1050"/>
                  <a:gd name="T12" fmla="*/ 162 w 927"/>
                  <a:gd name="T13" fmla="*/ 204 h 1050"/>
                  <a:gd name="T14" fmla="*/ 162 w 927"/>
                  <a:gd name="T15" fmla="*/ 511 h 1050"/>
                  <a:gd name="T16" fmla="*/ 132 w 927"/>
                  <a:gd name="T17" fmla="*/ 541 h 1050"/>
                  <a:gd name="T18" fmla="*/ 132 w 927"/>
                  <a:gd name="T19" fmla="*/ 1050 h 1050"/>
                  <a:gd name="T20" fmla="*/ 31 w 927"/>
                  <a:gd name="T21" fmla="*/ 1050 h 1050"/>
                  <a:gd name="T22" fmla="*/ 0 w 927"/>
                  <a:gd name="T23" fmla="*/ 1020 h 1050"/>
                  <a:gd name="T24" fmla="*/ 0 w 927"/>
                  <a:gd name="T25" fmla="*/ 730 h 1050"/>
                  <a:gd name="T26" fmla="*/ 31 w 927"/>
                  <a:gd name="T27" fmla="*/ 700 h 1050"/>
                  <a:gd name="T28" fmla="*/ 132 w 927"/>
                  <a:gd name="T29" fmla="*/ 700 h 1050"/>
                  <a:gd name="T30" fmla="*/ 162 w 927"/>
                  <a:gd name="T31" fmla="*/ 730 h 1050"/>
                  <a:gd name="T32" fmla="*/ 162 w 927"/>
                  <a:gd name="T33" fmla="*/ 1020 h 1050"/>
                  <a:gd name="T34" fmla="*/ 132 w 927"/>
                  <a:gd name="T35" fmla="*/ 1050 h 1050"/>
                  <a:gd name="T36" fmla="*/ 158 w 927"/>
                  <a:gd name="T37" fmla="*/ 129 h 1050"/>
                  <a:gd name="T38" fmla="*/ 158 w 927"/>
                  <a:gd name="T39" fmla="*/ 30 h 1050"/>
                  <a:gd name="T40" fmla="*/ 188 w 927"/>
                  <a:gd name="T41" fmla="*/ 0 h 1050"/>
                  <a:gd name="T42" fmla="*/ 734 w 927"/>
                  <a:gd name="T43" fmla="*/ 0 h 1050"/>
                  <a:gd name="T44" fmla="*/ 765 w 927"/>
                  <a:gd name="T45" fmla="*/ 30 h 1050"/>
                  <a:gd name="T46" fmla="*/ 765 w 927"/>
                  <a:gd name="T47" fmla="*/ 129 h 1050"/>
                  <a:gd name="T48" fmla="*/ 734 w 927"/>
                  <a:gd name="T49" fmla="*/ 159 h 1050"/>
                  <a:gd name="T50" fmla="*/ 188 w 927"/>
                  <a:gd name="T51" fmla="*/ 159 h 1050"/>
                  <a:gd name="T52" fmla="*/ 158 w 927"/>
                  <a:gd name="T53" fmla="*/ 129 h 1050"/>
                  <a:gd name="T54" fmla="*/ 158 w 927"/>
                  <a:gd name="T55" fmla="*/ 670 h 1050"/>
                  <a:gd name="T56" fmla="*/ 158 w 927"/>
                  <a:gd name="T57" fmla="*/ 571 h 1050"/>
                  <a:gd name="T58" fmla="*/ 188 w 927"/>
                  <a:gd name="T59" fmla="*/ 541 h 1050"/>
                  <a:gd name="T60" fmla="*/ 734 w 927"/>
                  <a:gd name="T61" fmla="*/ 541 h 1050"/>
                  <a:gd name="T62" fmla="*/ 765 w 927"/>
                  <a:gd name="T63" fmla="*/ 571 h 1050"/>
                  <a:gd name="T64" fmla="*/ 765 w 927"/>
                  <a:gd name="T65" fmla="*/ 670 h 1050"/>
                  <a:gd name="T66" fmla="*/ 734 w 927"/>
                  <a:gd name="T67" fmla="*/ 700 h 1050"/>
                  <a:gd name="T68" fmla="*/ 188 w 927"/>
                  <a:gd name="T69" fmla="*/ 700 h 1050"/>
                  <a:gd name="T70" fmla="*/ 158 w 927"/>
                  <a:gd name="T71" fmla="*/ 670 h 1050"/>
                  <a:gd name="T72" fmla="*/ 896 w 927"/>
                  <a:gd name="T73" fmla="*/ 541 h 1050"/>
                  <a:gd name="T74" fmla="*/ 795 w 927"/>
                  <a:gd name="T75" fmla="*/ 541 h 1050"/>
                  <a:gd name="T76" fmla="*/ 765 w 927"/>
                  <a:gd name="T77" fmla="*/ 511 h 1050"/>
                  <a:gd name="T78" fmla="*/ 765 w 927"/>
                  <a:gd name="T79" fmla="*/ 204 h 1050"/>
                  <a:gd name="T80" fmla="*/ 795 w 927"/>
                  <a:gd name="T81" fmla="*/ 174 h 1050"/>
                  <a:gd name="T82" fmla="*/ 896 w 927"/>
                  <a:gd name="T83" fmla="*/ 174 h 1050"/>
                  <a:gd name="T84" fmla="*/ 927 w 927"/>
                  <a:gd name="T85" fmla="*/ 204 h 1050"/>
                  <a:gd name="T86" fmla="*/ 927 w 927"/>
                  <a:gd name="T87" fmla="*/ 511 h 1050"/>
                  <a:gd name="T88" fmla="*/ 896 w 927"/>
                  <a:gd name="T89" fmla="*/ 541 h 1050"/>
                  <a:gd name="T90" fmla="*/ 896 w 927"/>
                  <a:gd name="T91" fmla="*/ 1050 h 1050"/>
                  <a:gd name="T92" fmla="*/ 795 w 927"/>
                  <a:gd name="T93" fmla="*/ 1050 h 1050"/>
                  <a:gd name="T94" fmla="*/ 765 w 927"/>
                  <a:gd name="T95" fmla="*/ 1020 h 1050"/>
                  <a:gd name="T96" fmla="*/ 765 w 927"/>
                  <a:gd name="T97" fmla="*/ 730 h 1050"/>
                  <a:gd name="T98" fmla="*/ 795 w 927"/>
                  <a:gd name="T99" fmla="*/ 700 h 1050"/>
                  <a:gd name="T100" fmla="*/ 896 w 927"/>
                  <a:gd name="T101" fmla="*/ 700 h 1050"/>
                  <a:gd name="T102" fmla="*/ 927 w 927"/>
                  <a:gd name="T103" fmla="*/ 730 h 1050"/>
                  <a:gd name="T104" fmla="*/ 927 w 927"/>
                  <a:gd name="T105" fmla="*/ 1020 h 1050"/>
                  <a:gd name="T106" fmla="*/ 896 w 927"/>
                  <a:gd name="T107" fmla="*/ 1050 h 1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927" h="1050">
                    <a:moveTo>
                      <a:pt x="132" y="541"/>
                    </a:moveTo>
                    <a:lnTo>
                      <a:pt x="31" y="541"/>
                    </a:lnTo>
                    <a:lnTo>
                      <a:pt x="0" y="511"/>
                    </a:lnTo>
                    <a:lnTo>
                      <a:pt x="0" y="204"/>
                    </a:lnTo>
                    <a:lnTo>
                      <a:pt x="31" y="174"/>
                    </a:lnTo>
                    <a:lnTo>
                      <a:pt x="132" y="174"/>
                    </a:lnTo>
                    <a:lnTo>
                      <a:pt x="162" y="204"/>
                    </a:lnTo>
                    <a:lnTo>
                      <a:pt x="162" y="511"/>
                    </a:lnTo>
                    <a:lnTo>
                      <a:pt x="132" y="541"/>
                    </a:lnTo>
                    <a:close/>
                    <a:moveTo>
                      <a:pt x="132" y="1050"/>
                    </a:moveTo>
                    <a:lnTo>
                      <a:pt x="31" y="1050"/>
                    </a:lnTo>
                    <a:lnTo>
                      <a:pt x="0" y="1020"/>
                    </a:lnTo>
                    <a:lnTo>
                      <a:pt x="0" y="730"/>
                    </a:lnTo>
                    <a:lnTo>
                      <a:pt x="31" y="700"/>
                    </a:lnTo>
                    <a:lnTo>
                      <a:pt x="132" y="700"/>
                    </a:lnTo>
                    <a:lnTo>
                      <a:pt x="162" y="730"/>
                    </a:lnTo>
                    <a:lnTo>
                      <a:pt x="162" y="1020"/>
                    </a:lnTo>
                    <a:lnTo>
                      <a:pt x="132" y="1050"/>
                    </a:lnTo>
                    <a:close/>
                    <a:moveTo>
                      <a:pt x="158" y="129"/>
                    </a:moveTo>
                    <a:lnTo>
                      <a:pt x="158" y="30"/>
                    </a:lnTo>
                    <a:lnTo>
                      <a:pt x="188" y="0"/>
                    </a:lnTo>
                    <a:lnTo>
                      <a:pt x="734" y="0"/>
                    </a:lnTo>
                    <a:lnTo>
                      <a:pt x="765" y="30"/>
                    </a:lnTo>
                    <a:lnTo>
                      <a:pt x="765" y="129"/>
                    </a:lnTo>
                    <a:lnTo>
                      <a:pt x="734" y="159"/>
                    </a:lnTo>
                    <a:lnTo>
                      <a:pt x="188" y="159"/>
                    </a:lnTo>
                    <a:lnTo>
                      <a:pt x="158" y="129"/>
                    </a:lnTo>
                    <a:close/>
                    <a:moveTo>
                      <a:pt x="158" y="670"/>
                    </a:moveTo>
                    <a:lnTo>
                      <a:pt x="158" y="571"/>
                    </a:lnTo>
                    <a:lnTo>
                      <a:pt x="188" y="541"/>
                    </a:lnTo>
                    <a:lnTo>
                      <a:pt x="734" y="541"/>
                    </a:lnTo>
                    <a:lnTo>
                      <a:pt x="765" y="571"/>
                    </a:lnTo>
                    <a:lnTo>
                      <a:pt x="765" y="670"/>
                    </a:lnTo>
                    <a:lnTo>
                      <a:pt x="734" y="700"/>
                    </a:lnTo>
                    <a:lnTo>
                      <a:pt x="188" y="700"/>
                    </a:lnTo>
                    <a:lnTo>
                      <a:pt x="158" y="670"/>
                    </a:lnTo>
                    <a:close/>
                    <a:moveTo>
                      <a:pt x="896" y="541"/>
                    </a:moveTo>
                    <a:lnTo>
                      <a:pt x="795" y="541"/>
                    </a:lnTo>
                    <a:lnTo>
                      <a:pt x="765" y="511"/>
                    </a:lnTo>
                    <a:lnTo>
                      <a:pt x="765" y="204"/>
                    </a:lnTo>
                    <a:lnTo>
                      <a:pt x="795" y="174"/>
                    </a:lnTo>
                    <a:lnTo>
                      <a:pt x="896" y="174"/>
                    </a:lnTo>
                    <a:lnTo>
                      <a:pt x="927" y="204"/>
                    </a:lnTo>
                    <a:lnTo>
                      <a:pt x="927" y="511"/>
                    </a:lnTo>
                    <a:lnTo>
                      <a:pt x="896" y="541"/>
                    </a:lnTo>
                    <a:close/>
                    <a:moveTo>
                      <a:pt x="896" y="1050"/>
                    </a:moveTo>
                    <a:lnTo>
                      <a:pt x="795" y="1050"/>
                    </a:lnTo>
                    <a:lnTo>
                      <a:pt x="765" y="1020"/>
                    </a:lnTo>
                    <a:lnTo>
                      <a:pt x="765" y="730"/>
                    </a:lnTo>
                    <a:lnTo>
                      <a:pt x="795" y="700"/>
                    </a:lnTo>
                    <a:lnTo>
                      <a:pt x="896" y="700"/>
                    </a:lnTo>
                    <a:lnTo>
                      <a:pt x="927" y="730"/>
                    </a:lnTo>
                    <a:lnTo>
                      <a:pt x="927" y="1020"/>
                    </a:lnTo>
                    <a:lnTo>
                      <a:pt x="896" y="10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61B391DD-95B4-4793-9B26-0A3F784EB135}"/>
                </a:ext>
              </a:extLst>
            </p:cNvPr>
            <p:cNvGrpSpPr/>
            <p:nvPr/>
          </p:nvGrpSpPr>
          <p:grpSpPr>
            <a:xfrm>
              <a:off x="4995552" y="1054636"/>
              <a:ext cx="2117249" cy="1079194"/>
              <a:chOff x="4810121" y="660401"/>
              <a:chExt cx="2451105" cy="1249363"/>
            </a:xfrm>
          </p:grpSpPr>
          <p:sp>
            <p:nvSpPr>
              <p:cNvPr id="20" name="Freeform 17">
                <a:extLst>
                  <a:ext uri="{FF2B5EF4-FFF2-40B4-BE49-F238E27FC236}">
                    <a16:creationId xmlns:a16="http://schemas.microsoft.com/office/drawing/2014/main" id="{603E636B-D366-47A9-BA49-AD5E20D6B0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10121" y="676276"/>
                <a:ext cx="1082674" cy="1227138"/>
              </a:xfrm>
              <a:custGeom>
                <a:avLst/>
                <a:gdLst>
                  <a:gd name="T0" fmla="*/ 917 w 917"/>
                  <a:gd name="T1" fmla="*/ 106 h 1041"/>
                  <a:gd name="T2" fmla="*/ 917 w 917"/>
                  <a:gd name="T3" fmla="*/ 676 h 1041"/>
                  <a:gd name="T4" fmla="*/ 532 w 917"/>
                  <a:gd name="T5" fmla="*/ 1041 h 1041"/>
                  <a:gd name="T6" fmla="*/ 96 w 917"/>
                  <a:gd name="T7" fmla="*/ 833 h 1041"/>
                  <a:gd name="T8" fmla="*/ 0 w 917"/>
                  <a:gd name="T9" fmla="*/ 570 h 1041"/>
                  <a:gd name="T10" fmla="*/ 0 w 917"/>
                  <a:gd name="T11" fmla="*/ 0 h 1041"/>
                  <a:gd name="T12" fmla="*/ 231 w 917"/>
                  <a:gd name="T13" fmla="*/ 0 h 1041"/>
                  <a:gd name="T14" fmla="*/ 346 w 917"/>
                  <a:gd name="T15" fmla="*/ 106 h 1041"/>
                  <a:gd name="T16" fmla="*/ 346 w 917"/>
                  <a:gd name="T17" fmla="*/ 676 h 1041"/>
                  <a:gd name="T18" fmla="*/ 351 w 917"/>
                  <a:gd name="T19" fmla="*/ 737 h 1041"/>
                  <a:gd name="T20" fmla="*/ 401 w 917"/>
                  <a:gd name="T21" fmla="*/ 741 h 1041"/>
                  <a:gd name="T22" fmla="*/ 573 w 917"/>
                  <a:gd name="T23" fmla="*/ 570 h 1041"/>
                  <a:gd name="T24" fmla="*/ 573 w 917"/>
                  <a:gd name="T25" fmla="*/ 0 h 1041"/>
                  <a:gd name="T26" fmla="*/ 802 w 917"/>
                  <a:gd name="T27" fmla="*/ 0 h 1041"/>
                  <a:gd name="T28" fmla="*/ 917 w 917"/>
                  <a:gd name="T29" fmla="*/ 106 h 1041"/>
                  <a:gd name="T30" fmla="*/ 40 w 917"/>
                  <a:gd name="T31" fmla="*/ 570 h 1041"/>
                  <a:gd name="T32" fmla="*/ 397 w 917"/>
                  <a:gd name="T33" fmla="*/ 898 h 1041"/>
                  <a:gd name="T34" fmla="*/ 762 w 917"/>
                  <a:gd name="T35" fmla="*/ 570 h 1041"/>
                  <a:gd name="T36" fmla="*/ 762 w 917"/>
                  <a:gd name="T37" fmla="*/ 35 h 1041"/>
                  <a:gd name="T38" fmla="*/ 613 w 917"/>
                  <a:gd name="T39" fmla="*/ 35 h 1041"/>
                  <a:gd name="T40" fmla="*/ 613 w 917"/>
                  <a:gd name="T41" fmla="*/ 570 h 1041"/>
                  <a:gd name="T42" fmla="*/ 401 w 917"/>
                  <a:gd name="T43" fmla="*/ 773 h 1041"/>
                  <a:gd name="T44" fmla="*/ 190 w 917"/>
                  <a:gd name="T45" fmla="*/ 570 h 1041"/>
                  <a:gd name="T46" fmla="*/ 190 w 917"/>
                  <a:gd name="T47" fmla="*/ 35 h 1041"/>
                  <a:gd name="T48" fmla="*/ 40 w 917"/>
                  <a:gd name="T49" fmla="*/ 35 h 1041"/>
                  <a:gd name="T50" fmla="*/ 40 w 917"/>
                  <a:gd name="T51" fmla="*/ 570 h 1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17" h="1041">
                    <a:moveTo>
                      <a:pt x="917" y="106"/>
                    </a:moveTo>
                    <a:lnTo>
                      <a:pt x="917" y="676"/>
                    </a:lnTo>
                    <a:cubicBezTo>
                      <a:pt x="917" y="923"/>
                      <a:pt x="732" y="1041"/>
                      <a:pt x="532" y="1041"/>
                    </a:cubicBezTo>
                    <a:cubicBezTo>
                      <a:pt x="354" y="1041"/>
                      <a:pt x="225" y="971"/>
                      <a:pt x="96" y="833"/>
                    </a:cubicBezTo>
                    <a:cubicBezTo>
                      <a:pt x="33" y="770"/>
                      <a:pt x="0" y="681"/>
                      <a:pt x="0" y="570"/>
                    </a:cubicBezTo>
                    <a:lnTo>
                      <a:pt x="0" y="0"/>
                    </a:lnTo>
                    <a:lnTo>
                      <a:pt x="231" y="0"/>
                    </a:lnTo>
                    <a:lnTo>
                      <a:pt x="346" y="106"/>
                    </a:lnTo>
                    <a:lnTo>
                      <a:pt x="346" y="676"/>
                    </a:lnTo>
                    <a:cubicBezTo>
                      <a:pt x="346" y="700"/>
                      <a:pt x="347" y="717"/>
                      <a:pt x="351" y="737"/>
                    </a:cubicBezTo>
                    <a:cubicBezTo>
                      <a:pt x="366" y="740"/>
                      <a:pt x="383" y="741"/>
                      <a:pt x="401" y="741"/>
                    </a:cubicBezTo>
                    <a:cubicBezTo>
                      <a:pt x="520" y="741"/>
                      <a:pt x="573" y="691"/>
                      <a:pt x="573" y="570"/>
                    </a:cubicBezTo>
                    <a:lnTo>
                      <a:pt x="573" y="0"/>
                    </a:lnTo>
                    <a:lnTo>
                      <a:pt x="802" y="0"/>
                    </a:lnTo>
                    <a:lnTo>
                      <a:pt x="917" y="106"/>
                    </a:lnTo>
                    <a:close/>
                    <a:moveTo>
                      <a:pt x="40" y="570"/>
                    </a:moveTo>
                    <a:cubicBezTo>
                      <a:pt x="40" y="781"/>
                      <a:pt x="175" y="898"/>
                      <a:pt x="397" y="898"/>
                    </a:cubicBezTo>
                    <a:cubicBezTo>
                      <a:pt x="629" y="898"/>
                      <a:pt x="762" y="786"/>
                      <a:pt x="762" y="570"/>
                    </a:cubicBezTo>
                    <a:lnTo>
                      <a:pt x="762" y="35"/>
                    </a:lnTo>
                    <a:lnTo>
                      <a:pt x="613" y="35"/>
                    </a:lnTo>
                    <a:lnTo>
                      <a:pt x="613" y="570"/>
                    </a:lnTo>
                    <a:cubicBezTo>
                      <a:pt x="613" y="713"/>
                      <a:pt x="539" y="773"/>
                      <a:pt x="401" y="773"/>
                    </a:cubicBezTo>
                    <a:cubicBezTo>
                      <a:pt x="258" y="773"/>
                      <a:pt x="190" y="719"/>
                      <a:pt x="190" y="570"/>
                    </a:cubicBezTo>
                    <a:lnTo>
                      <a:pt x="190" y="35"/>
                    </a:lnTo>
                    <a:lnTo>
                      <a:pt x="40" y="35"/>
                    </a:lnTo>
                    <a:lnTo>
                      <a:pt x="40" y="57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Freeform 18">
                <a:extLst>
                  <a:ext uri="{FF2B5EF4-FFF2-40B4-BE49-F238E27FC236}">
                    <a16:creationId xmlns:a16="http://schemas.microsoft.com/office/drawing/2014/main" id="{402D805F-7358-4E07-8862-891F0A5017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5034" y="984251"/>
                <a:ext cx="761999" cy="925513"/>
              </a:xfrm>
              <a:custGeom>
                <a:avLst/>
                <a:gdLst>
                  <a:gd name="T0" fmla="*/ 646 w 646"/>
                  <a:gd name="T1" fmla="*/ 391 h 785"/>
                  <a:gd name="T2" fmla="*/ 580 w 646"/>
                  <a:gd name="T3" fmla="*/ 456 h 785"/>
                  <a:gd name="T4" fmla="*/ 297 w 646"/>
                  <a:gd name="T5" fmla="*/ 456 h 785"/>
                  <a:gd name="T6" fmla="*/ 150 w 646"/>
                  <a:gd name="T7" fmla="*/ 748 h 785"/>
                  <a:gd name="T8" fmla="*/ 89 w 646"/>
                  <a:gd name="T9" fmla="*/ 785 h 785"/>
                  <a:gd name="T10" fmla="*/ 31 w 646"/>
                  <a:gd name="T11" fmla="*/ 693 h 785"/>
                  <a:gd name="T12" fmla="*/ 150 w 646"/>
                  <a:gd name="T13" fmla="*/ 456 h 785"/>
                  <a:gd name="T14" fmla="*/ 66 w 646"/>
                  <a:gd name="T15" fmla="*/ 456 h 785"/>
                  <a:gd name="T16" fmla="*/ 0 w 646"/>
                  <a:gd name="T17" fmla="*/ 393 h 785"/>
                  <a:gd name="T18" fmla="*/ 66 w 646"/>
                  <a:gd name="T19" fmla="*/ 328 h 785"/>
                  <a:gd name="T20" fmla="*/ 214 w 646"/>
                  <a:gd name="T21" fmla="*/ 328 h 785"/>
                  <a:gd name="T22" fmla="*/ 358 w 646"/>
                  <a:gd name="T23" fmla="*/ 44 h 785"/>
                  <a:gd name="T24" fmla="*/ 445 w 646"/>
                  <a:gd name="T25" fmla="*/ 15 h 785"/>
                  <a:gd name="T26" fmla="*/ 477 w 646"/>
                  <a:gd name="T27" fmla="*/ 99 h 785"/>
                  <a:gd name="T28" fmla="*/ 361 w 646"/>
                  <a:gd name="T29" fmla="*/ 328 h 785"/>
                  <a:gd name="T30" fmla="*/ 580 w 646"/>
                  <a:gd name="T31" fmla="*/ 328 h 785"/>
                  <a:gd name="T32" fmla="*/ 646 w 646"/>
                  <a:gd name="T33" fmla="*/ 391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46" h="785">
                    <a:moveTo>
                      <a:pt x="646" y="391"/>
                    </a:moveTo>
                    <a:cubicBezTo>
                      <a:pt x="646" y="429"/>
                      <a:pt x="618" y="456"/>
                      <a:pt x="580" y="456"/>
                    </a:cubicBezTo>
                    <a:lnTo>
                      <a:pt x="297" y="456"/>
                    </a:lnTo>
                    <a:lnTo>
                      <a:pt x="150" y="748"/>
                    </a:lnTo>
                    <a:cubicBezTo>
                      <a:pt x="138" y="771"/>
                      <a:pt x="113" y="785"/>
                      <a:pt x="89" y="785"/>
                    </a:cubicBezTo>
                    <a:cubicBezTo>
                      <a:pt x="42" y="785"/>
                      <a:pt x="9" y="737"/>
                      <a:pt x="31" y="693"/>
                    </a:cubicBezTo>
                    <a:lnTo>
                      <a:pt x="150" y="456"/>
                    </a:lnTo>
                    <a:lnTo>
                      <a:pt x="66" y="456"/>
                    </a:lnTo>
                    <a:cubicBezTo>
                      <a:pt x="29" y="456"/>
                      <a:pt x="0" y="430"/>
                      <a:pt x="0" y="393"/>
                    </a:cubicBezTo>
                    <a:cubicBezTo>
                      <a:pt x="0" y="360"/>
                      <a:pt x="29" y="328"/>
                      <a:pt x="66" y="328"/>
                    </a:cubicBezTo>
                    <a:lnTo>
                      <a:pt x="214" y="328"/>
                    </a:lnTo>
                    <a:lnTo>
                      <a:pt x="358" y="44"/>
                    </a:lnTo>
                    <a:cubicBezTo>
                      <a:pt x="374" y="13"/>
                      <a:pt x="414" y="0"/>
                      <a:pt x="445" y="15"/>
                    </a:cubicBezTo>
                    <a:cubicBezTo>
                      <a:pt x="479" y="31"/>
                      <a:pt x="493" y="68"/>
                      <a:pt x="477" y="99"/>
                    </a:cubicBezTo>
                    <a:lnTo>
                      <a:pt x="361" y="328"/>
                    </a:lnTo>
                    <a:lnTo>
                      <a:pt x="580" y="328"/>
                    </a:lnTo>
                    <a:cubicBezTo>
                      <a:pt x="618" y="328"/>
                      <a:pt x="646" y="358"/>
                      <a:pt x="646" y="39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Freeform 19">
                <a:extLst>
                  <a:ext uri="{FF2B5EF4-FFF2-40B4-BE49-F238E27FC236}">
                    <a16:creationId xmlns:a16="http://schemas.microsoft.com/office/drawing/2014/main" id="{1736B031-D4BE-4863-9FFD-8DEC1A0F4E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1614" y="660401"/>
                <a:ext cx="709612" cy="1249363"/>
              </a:xfrm>
              <a:custGeom>
                <a:avLst/>
                <a:gdLst>
                  <a:gd name="T0" fmla="*/ 520 w 601"/>
                  <a:gd name="T1" fmla="*/ 1059 h 1059"/>
                  <a:gd name="T2" fmla="*/ 460 w 601"/>
                  <a:gd name="T3" fmla="*/ 1022 h 1059"/>
                  <a:gd name="T4" fmla="*/ 15 w 601"/>
                  <a:gd name="T5" fmla="*/ 99 h 1059"/>
                  <a:gd name="T6" fmla="*/ 47 w 601"/>
                  <a:gd name="T7" fmla="*/ 15 h 1059"/>
                  <a:gd name="T8" fmla="*/ 134 w 601"/>
                  <a:gd name="T9" fmla="*/ 44 h 1059"/>
                  <a:gd name="T10" fmla="*/ 579 w 601"/>
                  <a:gd name="T11" fmla="*/ 967 h 1059"/>
                  <a:gd name="T12" fmla="*/ 520 w 601"/>
                  <a:gd name="T13" fmla="*/ 1059 h 1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1" h="1059">
                    <a:moveTo>
                      <a:pt x="520" y="1059"/>
                    </a:moveTo>
                    <a:cubicBezTo>
                      <a:pt x="497" y="1059"/>
                      <a:pt x="472" y="1045"/>
                      <a:pt x="460" y="1022"/>
                    </a:cubicBezTo>
                    <a:lnTo>
                      <a:pt x="15" y="99"/>
                    </a:lnTo>
                    <a:cubicBezTo>
                      <a:pt x="0" y="68"/>
                      <a:pt x="13" y="31"/>
                      <a:pt x="47" y="15"/>
                    </a:cubicBezTo>
                    <a:cubicBezTo>
                      <a:pt x="78" y="0"/>
                      <a:pt x="119" y="13"/>
                      <a:pt x="134" y="44"/>
                    </a:cubicBezTo>
                    <a:lnTo>
                      <a:pt x="579" y="967"/>
                    </a:lnTo>
                    <a:cubicBezTo>
                      <a:pt x="601" y="1011"/>
                      <a:pt x="567" y="1059"/>
                      <a:pt x="520" y="1059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9" name="Groupe 38">
              <a:extLst>
                <a:ext uri="{FF2B5EF4-FFF2-40B4-BE49-F238E27FC236}">
                  <a16:creationId xmlns:a16="http://schemas.microsoft.com/office/drawing/2014/main" id="{394F22E2-2CF5-4F52-A2E3-9C5BC9B177A4}"/>
                </a:ext>
              </a:extLst>
            </p:cNvPr>
            <p:cNvGrpSpPr/>
            <p:nvPr/>
          </p:nvGrpSpPr>
          <p:grpSpPr>
            <a:xfrm>
              <a:off x="8058981" y="4641893"/>
              <a:ext cx="2000691" cy="1098392"/>
              <a:chOff x="8356601" y="4813301"/>
              <a:chExt cx="2316163" cy="1271588"/>
            </a:xfrm>
          </p:grpSpPr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id="{4D2E265E-4807-4912-B289-72D0055BAE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56651" y="5892801"/>
                <a:ext cx="293688" cy="1746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Freeform 21">
                <a:extLst>
                  <a:ext uri="{FF2B5EF4-FFF2-40B4-BE49-F238E27FC236}">
                    <a16:creationId xmlns:a16="http://schemas.microsoft.com/office/drawing/2014/main" id="{FBA4E043-604F-4D82-85FB-77079A8EF9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50338" y="5627688"/>
                <a:ext cx="357188" cy="377825"/>
              </a:xfrm>
              <a:custGeom>
                <a:avLst/>
                <a:gdLst>
                  <a:gd name="T0" fmla="*/ 113 w 302"/>
                  <a:gd name="T1" fmla="*/ 320 h 320"/>
                  <a:gd name="T2" fmla="*/ 302 w 302"/>
                  <a:gd name="T3" fmla="*/ 95 h 320"/>
                  <a:gd name="T4" fmla="*/ 188 w 302"/>
                  <a:gd name="T5" fmla="*/ 0 h 320"/>
                  <a:gd name="T6" fmla="*/ 0 w 302"/>
                  <a:gd name="T7" fmla="*/ 224 h 320"/>
                  <a:gd name="T8" fmla="*/ 113 w 302"/>
                  <a:gd name="T9" fmla="*/ 320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2" h="320">
                    <a:moveTo>
                      <a:pt x="113" y="320"/>
                    </a:moveTo>
                    <a:lnTo>
                      <a:pt x="302" y="95"/>
                    </a:lnTo>
                    <a:lnTo>
                      <a:pt x="188" y="0"/>
                    </a:lnTo>
                    <a:lnTo>
                      <a:pt x="0" y="224"/>
                    </a:lnTo>
                    <a:lnTo>
                      <a:pt x="113" y="3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Freeform 22">
                <a:extLst>
                  <a:ext uri="{FF2B5EF4-FFF2-40B4-BE49-F238E27FC236}">
                    <a16:creationId xmlns:a16="http://schemas.microsoft.com/office/drawing/2014/main" id="{CA4AA9DA-F8C6-43A4-A356-74D0ACA0FC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7876" y="5627688"/>
                <a:ext cx="358775" cy="377825"/>
              </a:xfrm>
              <a:custGeom>
                <a:avLst/>
                <a:gdLst>
                  <a:gd name="T0" fmla="*/ 0 w 303"/>
                  <a:gd name="T1" fmla="*/ 95 h 320"/>
                  <a:gd name="T2" fmla="*/ 189 w 303"/>
                  <a:gd name="T3" fmla="*/ 320 h 320"/>
                  <a:gd name="T4" fmla="*/ 303 w 303"/>
                  <a:gd name="T5" fmla="*/ 224 h 320"/>
                  <a:gd name="T6" fmla="*/ 114 w 303"/>
                  <a:gd name="T7" fmla="*/ 0 h 320"/>
                  <a:gd name="T8" fmla="*/ 0 w 303"/>
                  <a:gd name="T9" fmla="*/ 95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3" h="320">
                    <a:moveTo>
                      <a:pt x="0" y="95"/>
                    </a:moveTo>
                    <a:lnTo>
                      <a:pt x="189" y="320"/>
                    </a:lnTo>
                    <a:lnTo>
                      <a:pt x="303" y="224"/>
                    </a:lnTo>
                    <a:lnTo>
                      <a:pt x="114" y="0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Rectangle 23">
                <a:extLst>
                  <a:ext uri="{FF2B5EF4-FFF2-40B4-BE49-F238E27FC236}">
                    <a16:creationId xmlns:a16="http://schemas.microsoft.com/office/drawing/2014/main" id="{CB32AD91-3BC7-45D7-8A5C-5D0848D0A5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56601" y="4846638"/>
                <a:ext cx="176213" cy="7810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Freeform 24">
                <a:extLst>
                  <a:ext uri="{FF2B5EF4-FFF2-40B4-BE49-F238E27FC236}">
                    <a16:creationId xmlns:a16="http://schemas.microsoft.com/office/drawing/2014/main" id="{2A7288A0-B0A8-4D9E-ADAF-0D2E3281CDE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540876" y="4813301"/>
                <a:ext cx="1131888" cy="1271588"/>
              </a:xfrm>
              <a:custGeom>
                <a:avLst/>
                <a:gdLst>
                  <a:gd name="T0" fmla="*/ 837 w 959"/>
                  <a:gd name="T1" fmla="*/ 767 h 1079"/>
                  <a:gd name="T2" fmla="*/ 732 w 959"/>
                  <a:gd name="T3" fmla="*/ 652 h 1079"/>
                  <a:gd name="T4" fmla="*/ 594 w 959"/>
                  <a:gd name="T5" fmla="*/ 335 h 1079"/>
                  <a:gd name="T6" fmla="*/ 629 w 959"/>
                  <a:gd name="T7" fmla="*/ 146 h 1079"/>
                  <a:gd name="T8" fmla="*/ 480 w 959"/>
                  <a:gd name="T9" fmla="*/ 0 h 1079"/>
                  <a:gd name="T10" fmla="*/ 331 w 959"/>
                  <a:gd name="T11" fmla="*/ 146 h 1079"/>
                  <a:gd name="T12" fmla="*/ 366 w 959"/>
                  <a:gd name="T13" fmla="*/ 335 h 1079"/>
                  <a:gd name="T14" fmla="*/ 228 w 959"/>
                  <a:gd name="T15" fmla="*/ 652 h 1079"/>
                  <a:gd name="T16" fmla="*/ 123 w 959"/>
                  <a:gd name="T17" fmla="*/ 767 h 1079"/>
                  <a:gd name="T18" fmla="*/ 0 w 959"/>
                  <a:gd name="T19" fmla="*/ 939 h 1079"/>
                  <a:gd name="T20" fmla="*/ 148 w 959"/>
                  <a:gd name="T21" fmla="*/ 1079 h 1079"/>
                  <a:gd name="T22" fmla="*/ 301 w 959"/>
                  <a:gd name="T23" fmla="*/ 930 h 1079"/>
                  <a:gd name="T24" fmla="*/ 263 w 959"/>
                  <a:gd name="T25" fmla="*/ 698 h 1079"/>
                  <a:gd name="T26" fmla="*/ 480 w 959"/>
                  <a:gd name="T27" fmla="*/ 666 h 1079"/>
                  <a:gd name="T28" fmla="*/ 697 w 959"/>
                  <a:gd name="T29" fmla="*/ 698 h 1079"/>
                  <a:gd name="T30" fmla="*/ 659 w 959"/>
                  <a:gd name="T31" fmla="*/ 930 h 1079"/>
                  <a:gd name="T32" fmla="*/ 812 w 959"/>
                  <a:gd name="T33" fmla="*/ 1079 h 1079"/>
                  <a:gd name="T34" fmla="*/ 959 w 959"/>
                  <a:gd name="T35" fmla="*/ 939 h 1079"/>
                  <a:gd name="T36" fmla="*/ 837 w 959"/>
                  <a:gd name="T37" fmla="*/ 767 h 1079"/>
                  <a:gd name="T38" fmla="*/ 288 w 959"/>
                  <a:gd name="T39" fmla="*/ 631 h 1079"/>
                  <a:gd name="T40" fmla="*/ 388 w 959"/>
                  <a:gd name="T41" fmla="*/ 363 h 1079"/>
                  <a:gd name="T42" fmla="*/ 480 w 959"/>
                  <a:gd name="T43" fmla="*/ 297 h 1079"/>
                  <a:gd name="T44" fmla="*/ 572 w 959"/>
                  <a:gd name="T45" fmla="*/ 363 h 1079"/>
                  <a:gd name="T46" fmla="*/ 672 w 959"/>
                  <a:gd name="T47" fmla="*/ 631 h 1079"/>
                  <a:gd name="T48" fmla="*/ 288 w 959"/>
                  <a:gd name="T49" fmla="*/ 631 h 10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59" h="1079">
                    <a:moveTo>
                      <a:pt x="837" y="767"/>
                    </a:moveTo>
                    <a:cubicBezTo>
                      <a:pt x="801" y="746"/>
                      <a:pt x="764" y="725"/>
                      <a:pt x="732" y="652"/>
                    </a:cubicBezTo>
                    <a:lnTo>
                      <a:pt x="594" y="335"/>
                    </a:lnTo>
                    <a:cubicBezTo>
                      <a:pt x="559" y="255"/>
                      <a:pt x="629" y="242"/>
                      <a:pt x="629" y="146"/>
                    </a:cubicBezTo>
                    <a:cubicBezTo>
                      <a:pt x="629" y="60"/>
                      <a:pt x="569" y="0"/>
                      <a:pt x="480" y="0"/>
                    </a:cubicBezTo>
                    <a:cubicBezTo>
                      <a:pt x="391" y="0"/>
                      <a:pt x="331" y="60"/>
                      <a:pt x="331" y="146"/>
                    </a:cubicBezTo>
                    <a:cubicBezTo>
                      <a:pt x="331" y="242"/>
                      <a:pt x="401" y="255"/>
                      <a:pt x="366" y="335"/>
                    </a:cubicBezTo>
                    <a:lnTo>
                      <a:pt x="228" y="652"/>
                    </a:lnTo>
                    <a:cubicBezTo>
                      <a:pt x="196" y="725"/>
                      <a:pt x="159" y="746"/>
                      <a:pt x="123" y="767"/>
                    </a:cubicBezTo>
                    <a:cubicBezTo>
                      <a:pt x="54" y="805"/>
                      <a:pt x="0" y="850"/>
                      <a:pt x="0" y="939"/>
                    </a:cubicBezTo>
                    <a:cubicBezTo>
                      <a:pt x="0" y="1018"/>
                      <a:pt x="56" y="1079"/>
                      <a:pt x="148" y="1079"/>
                    </a:cubicBezTo>
                    <a:cubicBezTo>
                      <a:pt x="253" y="1079"/>
                      <a:pt x="301" y="1016"/>
                      <a:pt x="301" y="930"/>
                    </a:cubicBezTo>
                    <a:cubicBezTo>
                      <a:pt x="301" y="815"/>
                      <a:pt x="232" y="781"/>
                      <a:pt x="263" y="698"/>
                    </a:cubicBezTo>
                    <a:cubicBezTo>
                      <a:pt x="304" y="675"/>
                      <a:pt x="353" y="666"/>
                      <a:pt x="480" y="666"/>
                    </a:cubicBezTo>
                    <a:cubicBezTo>
                      <a:pt x="599" y="666"/>
                      <a:pt x="655" y="675"/>
                      <a:pt x="697" y="698"/>
                    </a:cubicBezTo>
                    <a:cubicBezTo>
                      <a:pt x="728" y="781"/>
                      <a:pt x="659" y="815"/>
                      <a:pt x="659" y="930"/>
                    </a:cubicBezTo>
                    <a:cubicBezTo>
                      <a:pt x="659" y="1016"/>
                      <a:pt x="707" y="1079"/>
                      <a:pt x="812" y="1079"/>
                    </a:cubicBezTo>
                    <a:cubicBezTo>
                      <a:pt x="904" y="1079"/>
                      <a:pt x="959" y="1018"/>
                      <a:pt x="959" y="939"/>
                    </a:cubicBezTo>
                    <a:cubicBezTo>
                      <a:pt x="959" y="850"/>
                      <a:pt x="906" y="805"/>
                      <a:pt x="837" y="767"/>
                    </a:cubicBezTo>
                    <a:close/>
                    <a:moveTo>
                      <a:pt x="288" y="631"/>
                    </a:moveTo>
                    <a:lnTo>
                      <a:pt x="388" y="363"/>
                    </a:lnTo>
                    <a:cubicBezTo>
                      <a:pt x="411" y="302"/>
                      <a:pt x="438" y="297"/>
                      <a:pt x="480" y="297"/>
                    </a:cubicBezTo>
                    <a:cubicBezTo>
                      <a:pt x="522" y="297"/>
                      <a:pt x="548" y="302"/>
                      <a:pt x="572" y="363"/>
                    </a:cubicBezTo>
                    <a:lnTo>
                      <a:pt x="672" y="631"/>
                    </a:lnTo>
                    <a:lnTo>
                      <a:pt x="288" y="6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8" name="Rectangle 25">
                <a:extLst>
                  <a:ext uri="{FF2B5EF4-FFF2-40B4-BE49-F238E27FC236}">
                    <a16:creationId xmlns:a16="http://schemas.microsoft.com/office/drawing/2014/main" id="{BF385F34-6388-4A4A-8148-4E665C7772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72588" y="4846638"/>
                <a:ext cx="176213" cy="7810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71D1449F-76C9-4F12-996A-98939E0CC51A}"/>
                </a:ext>
              </a:extLst>
            </p:cNvPr>
            <p:cNvGrpSpPr/>
            <p:nvPr/>
          </p:nvGrpSpPr>
          <p:grpSpPr>
            <a:xfrm>
              <a:off x="7916368" y="2931912"/>
              <a:ext cx="2287288" cy="1123075"/>
              <a:chOff x="8191501" y="2833688"/>
              <a:chExt cx="2647950" cy="1300163"/>
            </a:xfrm>
          </p:grpSpPr>
          <p:sp>
            <p:nvSpPr>
              <p:cNvPr id="29" name="Freeform 26">
                <a:extLst>
                  <a:ext uri="{FF2B5EF4-FFF2-40B4-BE49-F238E27FC236}">
                    <a16:creationId xmlns:a16="http://schemas.microsoft.com/office/drawing/2014/main" id="{BF568339-EEF2-4683-9D15-BD07851C9E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91501" y="2878138"/>
                <a:ext cx="1401763" cy="1143000"/>
              </a:xfrm>
              <a:custGeom>
                <a:avLst/>
                <a:gdLst>
                  <a:gd name="T0" fmla="*/ 995 w 1188"/>
                  <a:gd name="T1" fmla="*/ 592 h 970"/>
                  <a:gd name="T2" fmla="*/ 995 w 1188"/>
                  <a:gd name="T3" fmla="*/ 0 h 970"/>
                  <a:gd name="T4" fmla="*/ 1188 w 1188"/>
                  <a:gd name="T5" fmla="*/ 0 h 970"/>
                  <a:gd name="T6" fmla="*/ 1188 w 1188"/>
                  <a:gd name="T7" fmla="*/ 592 h 970"/>
                  <a:gd name="T8" fmla="*/ 796 w 1188"/>
                  <a:gd name="T9" fmla="*/ 970 h 970"/>
                  <a:gd name="T10" fmla="*/ 384 w 1188"/>
                  <a:gd name="T11" fmla="*/ 970 h 970"/>
                  <a:gd name="T12" fmla="*/ 0 w 1188"/>
                  <a:gd name="T13" fmla="*/ 592 h 970"/>
                  <a:gd name="T14" fmla="*/ 0 w 1188"/>
                  <a:gd name="T15" fmla="*/ 0 h 970"/>
                  <a:gd name="T16" fmla="*/ 194 w 1188"/>
                  <a:gd name="T17" fmla="*/ 0 h 970"/>
                  <a:gd name="T18" fmla="*/ 194 w 1188"/>
                  <a:gd name="T19" fmla="*/ 592 h 970"/>
                  <a:gd name="T20" fmla="*/ 388 w 1188"/>
                  <a:gd name="T21" fmla="*/ 792 h 970"/>
                  <a:gd name="T22" fmla="*/ 800 w 1188"/>
                  <a:gd name="T23" fmla="*/ 792 h 970"/>
                  <a:gd name="T24" fmla="*/ 995 w 1188"/>
                  <a:gd name="T25" fmla="*/ 592 h 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88" h="970">
                    <a:moveTo>
                      <a:pt x="995" y="592"/>
                    </a:moveTo>
                    <a:lnTo>
                      <a:pt x="995" y="0"/>
                    </a:lnTo>
                    <a:lnTo>
                      <a:pt x="1188" y="0"/>
                    </a:lnTo>
                    <a:lnTo>
                      <a:pt x="1188" y="592"/>
                    </a:lnTo>
                    <a:cubicBezTo>
                      <a:pt x="1188" y="847"/>
                      <a:pt x="1000" y="970"/>
                      <a:pt x="796" y="970"/>
                    </a:cubicBezTo>
                    <a:lnTo>
                      <a:pt x="384" y="970"/>
                    </a:lnTo>
                    <a:cubicBezTo>
                      <a:pt x="180" y="970"/>
                      <a:pt x="0" y="847"/>
                      <a:pt x="0" y="592"/>
                    </a:cubicBezTo>
                    <a:lnTo>
                      <a:pt x="0" y="0"/>
                    </a:lnTo>
                    <a:lnTo>
                      <a:pt x="194" y="0"/>
                    </a:lnTo>
                    <a:lnTo>
                      <a:pt x="194" y="592"/>
                    </a:lnTo>
                    <a:cubicBezTo>
                      <a:pt x="194" y="725"/>
                      <a:pt x="264" y="792"/>
                      <a:pt x="388" y="792"/>
                    </a:cubicBezTo>
                    <a:lnTo>
                      <a:pt x="800" y="792"/>
                    </a:lnTo>
                    <a:cubicBezTo>
                      <a:pt x="923" y="792"/>
                      <a:pt x="995" y="725"/>
                      <a:pt x="995" y="59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Freeform 27">
                <a:extLst>
                  <a:ext uri="{FF2B5EF4-FFF2-40B4-BE49-F238E27FC236}">
                    <a16:creationId xmlns:a16="http://schemas.microsoft.com/office/drawing/2014/main" id="{1FA5C015-8E3D-4668-A5F1-D21C7ED54F3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713913" y="2833688"/>
                <a:ext cx="1125538" cy="1300163"/>
              </a:xfrm>
              <a:custGeom>
                <a:avLst/>
                <a:gdLst>
                  <a:gd name="T0" fmla="*/ 612 w 953"/>
                  <a:gd name="T1" fmla="*/ 622 h 1103"/>
                  <a:gd name="T2" fmla="*/ 625 w 953"/>
                  <a:gd name="T3" fmla="*/ 549 h 1103"/>
                  <a:gd name="T4" fmla="*/ 671 w 953"/>
                  <a:gd name="T5" fmla="*/ 226 h 1103"/>
                  <a:gd name="T6" fmla="*/ 672 w 953"/>
                  <a:gd name="T7" fmla="*/ 185 h 1103"/>
                  <a:gd name="T8" fmla="*/ 446 w 953"/>
                  <a:gd name="T9" fmla="*/ 630 h 1103"/>
                  <a:gd name="T10" fmla="*/ 612 w 953"/>
                  <a:gd name="T11" fmla="*/ 622 h 1103"/>
                  <a:gd name="T12" fmla="*/ 953 w 953"/>
                  <a:gd name="T13" fmla="*/ 674 h 1103"/>
                  <a:gd name="T14" fmla="*/ 868 w 953"/>
                  <a:gd name="T15" fmla="*/ 840 h 1103"/>
                  <a:gd name="T16" fmla="*/ 779 w 953"/>
                  <a:gd name="T17" fmla="*/ 844 h 1103"/>
                  <a:gd name="T18" fmla="*/ 774 w 953"/>
                  <a:gd name="T19" fmla="*/ 972 h 1103"/>
                  <a:gd name="T20" fmla="*/ 778 w 953"/>
                  <a:gd name="T21" fmla="*/ 1103 h 1103"/>
                  <a:gd name="T22" fmla="*/ 550 w 953"/>
                  <a:gd name="T23" fmla="*/ 1049 h 1103"/>
                  <a:gd name="T24" fmla="*/ 569 w 953"/>
                  <a:gd name="T25" fmla="*/ 839 h 1103"/>
                  <a:gd name="T26" fmla="*/ 469 w 953"/>
                  <a:gd name="T27" fmla="*/ 837 h 1103"/>
                  <a:gd name="T28" fmla="*/ 335 w 953"/>
                  <a:gd name="T29" fmla="*/ 839 h 1103"/>
                  <a:gd name="T30" fmla="*/ 234 w 953"/>
                  <a:gd name="T31" fmla="*/ 1083 h 1103"/>
                  <a:gd name="T32" fmla="*/ 0 w 953"/>
                  <a:gd name="T33" fmla="*/ 1011 h 1103"/>
                  <a:gd name="T34" fmla="*/ 82 w 953"/>
                  <a:gd name="T35" fmla="*/ 844 h 1103"/>
                  <a:gd name="T36" fmla="*/ 30 w 953"/>
                  <a:gd name="T37" fmla="*/ 845 h 1103"/>
                  <a:gd name="T38" fmla="*/ 70 w 953"/>
                  <a:gd name="T39" fmla="*/ 649 h 1103"/>
                  <a:gd name="T40" fmla="*/ 206 w 953"/>
                  <a:gd name="T41" fmla="*/ 642 h 1103"/>
                  <a:gd name="T42" fmla="*/ 250 w 953"/>
                  <a:gd name="T43" fmla="*/ 575 h 1103"/>
                  <a:gd name="T44" fmla="*/ 523 w 953"/>
                  <a:gd name="T45" fmla="*/ 59 h 1103"/>
                  <a:gd name="T46" fmla="*/ 580 w 953"/>
                  <a:gd name="T47" fmla="*/ 35 h 1103"/>
                  <a:gd name="T48" fmla="*/ 663 w 953"/>
                  <a:gd name="T49" fmla="*/ 37 h 1103"/>
                  <a:gd name="T50" fmla="*/ 723 w 953"/>
                  <a:gd name="T51" fmla="*/ 0 h 1103"/>
                  <a:gd name="T52" fmla="*/ 868 w 953"/>
                  <a:gd name="T53" fmla="*/ 125 h 1103"/>
                  <a:gd name="T54" fmla="*/ 813 w 953"/>
                  <a:gd name="T55" fmla="*/ 590 h 1103"/>
                  <a:gd name="T56" fmla="*/ 809 w 953"/>
                  <a:gd name="T57" fmla="*/ 616 h 1103"/>
                  <a:gd name="T58" fmla="*/ 953 w 953"/>
                  <a:gd name="T59" fmla="*/ 674 h 1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53" h="1103">
                    <a:moveTo>
                      <a:pt x="612" y="622"/>
                    </a:moveTo>
                    <a:cubicBezTo>
                      <a:pt x="616" y="598"/>
                      <a:pt x="621" y="573"/>
                      <a:pt x="625" y="549"/>
                    </a:cubicBezTo>
                    <a:cubicBezTo>
                      <a:pt x="645" y="442"/>
                      <a:pt x="667" y="304"/>
                      <a:pt x="671" y="226"/>
                    </a:cubicBezTo>
                    <a:cubicBezTo>
                      <a:pt x="672" y="212"/>
                      <a:pt x="672" y="198"/>
                      <a:pt x="672" y="185"/>
                    </a:cubicBezTo>
                    <a:cubicBezTo>
                      <a:pt x="600" y="350"/>
                      <a:pt x="517" y="502"/>
                      <a:pt x="446" y="630"/>
                    </a:cubicBezTo>
                    <a:lnTo>
                      <a:pt x="612" y="622"/>
                    </a:lnTo>
                    <a:close/>
                    <a:moveTo>
                      <a:pt x="953" y="674"/>
                    </a:moveTo>
                    <a:cubicBezTo>
                      <a:pt x="953" y="738"/>
                      <a:pt x="926" y="836"/>
                      <a:pt x="868" y="840"/>
                    </a:cubicBezTo>
                    <a:cubicBezTo>
                      <a:pt x="840" y="843"/>
                      <a:pt x="810" y="844"/>
                      <a:pt x="779" y="844"/>
                    </a:cubicBezTo>
                    <a:cubicBezTo>
                      <a:pt x="776" y="885"/>
                      <a:pt x="774" y="926"/>
                      <a:pt x="774" y="972"/>
                    </a:cubicBezTo>
                    <a:cubicBezTo>
                      <a:pt x="774" y="1048"/>
                      <a:pt x="778" y="1095"/>
                      <a:pt x="778" y="1103"/>
                    </a:cubicBezTo>
                    <a:lnTo>
                      <a:pt x="550" y="1049"/>
                    </a:lnTo>
                    <a:cubicBezTo>
                      <a:pt x="544" y="1000"/>
                      <a:pt x="554" y="925"/>
                      <a:pt x="569" y="839"/>
                    </a:cubicBezTo>
                    <a:cubicBezTo>
                      <a:pt x="534" y="839"/>
                      <a:pt x="501" y="837"/>
                      <a:pt x="469" y="837"/>
                    </a:cubicBezTo>
                    <a:cubicBezTo>
                      <a:pt x="441" y="837"/>
                      <a:pt x="391" y="839"/>
                      <a:pt x="335" y="839"/>
                    </a:cubicBezTo>
                    <a:cubicBezTo>
                      <a:pt x="292" y="929"/>
                      <a:pt x="259" y="1004"/>
                      <a:pt x="234" y="1083"/>
                    </a:cubicBezTo>
                    <a:lnTo>
                      <a:pt x="0" y="1011"/>
                    </a:lnTo>
                    <a:cubicBezTo>
                      <a:pt x="24" y="954"/>
                      <a:pt x="51" y="898"/>
                      <a:pt x="82" y="844"/>
                    </a:cubicBezTo>
                    <a:cubicBezTo>
                      <a:pt x="59" y="845"/>
                      <a:pt x="41" y="845"/>
                      <a:pt x="30" y="845"/>
                    </a:cubicBezTo>
                    <a:lnTo>
                      <a:pt x="70" y="649"/>
                    </a:lnTo>
                    <a:lnTo>
                      <a:pt x="206" y="642"/>
                    </a:lnTo>
                    <a:cubicBezTo>
                      <a:pt x="221" y="619"/>
                      <a:pt x="235" y="597"/>
                      <a:pt x="250" y="575"/>
                    </a:cubicBezTo>
                    <a:cubicBezTo>
                      <a:pt x="452" y="259"/>
                      <a:pt x="473" y="178"/>
                      <a:pt x="523" y="59"/>
                    </a:cubicBezTo>
                    <a:cubicBezTo>
                      <a:pt x="532" y="37"/>
                      <a:pt x="546" y="35"/>
                      <a:pt x="580" y="35"/>
                    </a:cubicBezTo>
                    <a:cubicBezTo>
                      <a:pt x="601" y="35"/>
                      <a:pt x="635" y="35"/>
                      <a:pt x="663" y="37"/>
                    </a:cubicBezTo>
                    <a:cubicBezTo>
                      <a:pt x="665" y="5"/>
                      <a:pt x="683" y="0"/>
                      <a:pt x="723" y="0"/>
                    </a:cubicBezTo>
                    <a:cubicBezTo>
                      <a:pt x="838" y="0"/>
                      <a:pt x="868" y="41"/>
                      <a:pt x="868" y="125"/>
                    </a:cubicBezTo>
                    <a:cubicBezTo>
                      <a:pt x="868" y="220"/>
                      <a:pt x="830" y="478"/>
                      <a:pt x="813" y="590"/>
                    </a:cubicBezTo>
                    <a:lnTo>
                      <a:pt x="809" y="616"/>
                    </a:lnTo>
                    <a:cubicBezTo>
                      <a:pt x="933" y="614"/>
                      <a:pt x="953" y="618"/>
                      <a:pt x="953" y="67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920500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AAD76241-FE7B-4FF5-8AA9-0194DBFF33CF}"/>
              </a:ext>
            </a:extLst>
          </p:cNvPr>
          <p:cNvGrpSpPr/>
          <p:nvPr/>
        </p:nvGrpSpPr>
        <p:grpSpPr>
          <a:xfrm>
            <a:off x="1988400" y="1054730"/>
            <a:ext cx="8215200" cy="4748539"/>
            <a:chOff x="1988400" y="1054730"/>
            <a:chExt cx="8215200" cy="4748539"/>
          </a:xfrm>
        </p:grpSpPr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id="{1A634D84-B1AB-4E29-BE94-26FB8BE8BB9F}"/>
                </a:ext>
              </a:extLst>
            </p:cNvPr>
            <p:cNvGrpSpPr/>
            <p:nvPr/>
          </p:nvGrpSpPr>
          <p:grpSpPr>
            <a:xfrm>
              <a:off x="7965630" y="1089304"/>
              <a:ext cx="2188770" cy="1059811"/>
              <a:chOff x="8315326" y="615951"/>
              <a:chExt cx="2613025" cy="1265237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218BF473-073E-4AAA-967E-1C331AE6475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15326" y="615951"/>
                <a:ext cx="973138" cy="1262063"/>
              </a:xfrm>
              <a:custGeom>
                <a:avLst/>
                <a:gdLst>
                  <a:gd name="T0" fmla="*/ 43 w 799"/>
                  <a:gd name="T1" fmla="*/ 0 h 1038"/>
                  <a:gd name="T2" fmla="*/ 43 w 799"/>
                  <a:gd name="T3" fmla="*/ 661 h 1038"/>
                  <a:gd name="T4" fmla="*/ 399 w 799"/>
                  <a:gd name="T5" fmla="*/ 995 h 1038"/>
                  <a:gd name="T6" fmla="*/ 755 w 799"/>
                  <a:gd name="T7" fmla="*/ 661 h 1038"/>
                  <a:gd name="T8" fmla="*/ 755 w 799"/>
                  <a:gd name="T9" fmla="*/ 0 h 1038"/>
                  <a:gd name="T10" fmla="*/ 799 w 799"/>
                  <a:gd name="T11" fmla="*/ 0 h 1038"/>
                  <a:gd name="T12" fmla="*/ 799 w 799"/>
                  <a:gd name="T13" fmla="*/ 661 h 1038"/>
                  <a:gd name="T14" fmla="*/ 399 w 799"/>
                  <a:gd name="T15" fmla="*/ 1038 h 1038"/>
                  <a:gd name="T16" fmla="*/ 0 w 799"/>
                  <a:gd name="T17" fmla="*/ 661 h 1038"/>
                  <a:gd name="T18" fmla="*/ 0 w 799"/>
                  <a:gd name="T19" fmla="*/ 0 h 1038"/>
                  <a:gd name="T20" fmla="*/ 43 w 799"/>
                  <a:gd name="T21" fmla="*/ 0 h 1038"/>
                  <a:gd name="T22" fmla="*/ 232 w 799"/>
                  <a:gd name="T23" fmla="*/ 0 h 1038"/>
                  <a:gd name="T24" fmla="*/ 232 w 799"/>
                  <a:gd name="T25" fmla="*/ 661 h 1038"/>
                  <a:gd name="T26" fmla="*/ 399 w 799"/>
                  <a:gd name="T27" fmla="*/ 820 h 1038"/>
                  <a:gd name="T28" fmla="*/ 566 w 799"/>
                  <a:gd name="T29" fmla="*/ 661 h 1038"/>
                  <a:gd name="T30" fmla="*/ 566 w 799"/>
                  <a:gd name="T31" fmla="*/ 0 h 1038"/>
                  <a:gd name="T32" fmla="*/ 610 w 799"/>
                  <a:gd name="T33" fmla="*/ 0 h 1038"/>
                  <a:gd name="T34" fmla="*/ 610 w 799"/>
                  <a:gd name="T35" fmla="*/ 661 h 1038"/>
                  <a:gd name="T36" fmla="*/ 399 w 799"/>
                  <a:gd name="T37" fmla="*/ 864 h 1038"/>
                  <a:gd name="T38" fmla="*/ 189 w 799"/>
                  <a:gd name="T39" fmla="*/ 661 h 1038"/>
                  <a:gd name="T40" fmla="*/ 189 w 799"/>
                  <a:gd name="T41" fmla="*/ 0 h 1038"/>
                  <a:gd name="T42" fmla="*/ 232 w 799"/>
                  <a:gd name="T43" fmla="*/ 0 h 1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99" h="1038">
                    <a:moveTo>
                      <a:pt x="43" y="0"/>
                    </a:moveTo>
                    <a:lnTo>
                      <a:pt x="43" y="661"/>
                    </a:lnTo>
                    <a:cubicBezTo>
                      <a:pt x="43" y="910"/>
                      <a:pt x="239" y="995"/>
                      <a:pt x="399" y="995"/>
                    </a:cubicBezTo>
                    <a:cubicBezTo>
                      <a:pt x="559" y="995"/>
                      <a:pt x="755" y="910"/>
                      <a:pt x="755" y="661"/>
                    </a:cubicBezTo>
                    <a:lnTo>
                      <a:pt x="755" y="0"/>
                    </a:lnTo>
                    <a:lnTo>
                      <a:pt x="799" y="0"/>
                    </a:lnTo>
                    <a:lnTo>
                      <a:pt x="799" y="661"/>
                    </a:lnTo>
                    <a:cubicBezTo>
                      <a:pt x="799" y="961"/>
                      <a:pt x="557" y="1038"/>
                      <a:pt x="399" y="1038"/>
                    </a:cubicBezTo>
                    <a:cubicBezTo>
                      <a:pt x="241" y="1038"/>
                      <a:pt x="0" y="961"/>
                      <a:pt x="0" y="661"/>
                    </a:cubicBezTo>
                    <a:lnTo>
                      <a:pt x="0" y="0"/>
                    </a:lnTo>
                    <a:lnTo>
                      <a:pt x="43" y="0"/>
                    </a:lnTo>
                    <a:close/>
                    <a:moveTo>
                      <a:pt x="232" y="0"/>
                    </a:moveTo>
                    <a:lnTo>
                      <a:pt x="232" y="661"/>
                    </a:lnTo>
                    <a:cubicBezTo>
                      <a:pt x="232" y="793"/>
                      <a:pt x="331" y="820"/>
                      <a:pt x="399" y="820"/>
                    </a:cubicBezTo>
                    <a:cubicBezTo>
                      <a:pt x="467" y="820"/>
                      <a:pt x="566" y="793"/>
                      <a:pt x="566" y="661"/>
                    </a:cubicBezTo>
                    <a:lnTo>
                      <a:pt x="566" y="0"/>
                    </a:lnTo>
                    <a:lnTo>
                      <a:pt x="610" y="0"/>
                    </a:lnTo>
                    <a:lnTo>
                      <a:pt x="610" y="661"/>
                    </a:lnTo>
                    <a:cubicBezTo>
                      <a:pt x="610" y="829"/>
                      <a:pt x="480" y="864"/>
                      <a:pt x="399" y="864"/>
                    </a:cubicBezTo>
                    <a:cubicBezTo>
                      <a:pt x="318" y="864"/>
                      <a:pt x="189" y="829"/>
                      <a:pt x="189" y="661"/>
                    </a:cubicBezTo>
                    <a:lnTo>
                      <a:pt x="189" y="0"/>
                    </a:lnTo>
                    <a:lnTo>
                      <a:pt x="2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" name="Freeform 6">
                <a:extLst>
                  <a:ext uri="{FF2B5EF4-FFF2-40B4-BE49-F238E27FC236}">
                    <a16:creationId xmlns:a16="http://schemas.microsoft.com/office/drawing/2014/main" id="{3978AC70-684F-4181-A324-B3099F52CF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90076" y="633413"/>
                <a:ext cx="1438275" cy="1247775"/>
              </a:xfrm>
              <a:custGeom>
                <a:avLst/>
                <a:gdLst>
                  <a:gd name="T0" fmla="*/ 1182 w 1182"/>
                  <a:gd name="T1" fmla="*/ 832 h 1027"/>
                  <a:gd name="T2" fmla="*/ 933 w 1182"/>
                  <a:gd name="T3" fmla="*/ 1024 h 1027"/>
                  <a:gd name="T4" fmla="*/ 724 w 1182"/>
                  <a:gd name="T5" fmla="*/ 786 h 1027"/>
                  <a:gd name="T6" fmla="*/ 334 w 1182"/>
                  <a:gd name="T7" fmla="*/ 1027 h 1027"/>
                  <a:gd name="T8" fmla="*/ 1 w 1182"/>
                  <a:gd name="T9" fmla="*/ 620 h 1027"/>
                  <a:gd name="T10" fmla="*/ 488 w 1182"/>
                  <a:gd name="T11" fmla="*/ 9 h 1027"/>
                  <a:gd name="T12" fmla="*/ 745 w 1182"/>
                  <a:gd name="T13" fmla="*/ 163 h 1027"/>
                  <a:gd name="T14" fmla="*/ 614 w 1182"/>
                  <a:gd name="T15" fmla="*/ 269 h 1027"/>
                  <a:gd name="T16" fmla="*/ 488 w 1182"/>
                  <a:gd name="T17" fmla="*/ 169 h 1027"/>
                  <a:gd name="T18" fmla="*/ 161 w 1182"/>
                  <a:gd name="T19" fmla="*/ 620 h 1027"/>
                  <a:gd name="T20" fmla="*/ 363 w 1182"/>
                  <a:gd name="T21" fmla="*/ 853 h 1027"/>
                  <a:gd name="T22" fmla="*/ 803 w 1182"/>
                  <a:gd name="T23" fmla="*/ 0 h 1027"/>
                  <a:gd name="T24" fmla="*/ 964 w 1182"/>
                  <a:gd name="T25" fmla="*/ 6 h 1027"/>
                  <a:gd name="T26" fmla="*/ 867 w 1182"/>
                  <a:gd name="T27" fmla="*/ 557 h 1027"/>
                  <a:gd name="T28" fmla="*/ 933 w 1182"/>
                  <a:gd name="T29" fmla="*/ 864 h 1027"/>
                  <a:gd name="T30" fmla="*/ 1050 w 1182"/>
                  <a:gd name="T31" fmla="*/ 760 h 1027"/>
                  <a:gd name="T32" fmla="*/ 1182 w 1182"/>
                  <a:gd name="T33" fmla="*/ 832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82" h="1027">
                    <a:moveTo>
                      <a:pt x="1182" y="832"/>
                    </a:moveTo>
                    <a:cubicBezTo>
                      <a:pt x="1118" y="952"/>
                      <a:pt x="1032" y="1024"/>
                      <a:pt x="933" y="1024"/>
                    </a:cubicBezTo>
                    <a:cubicBezTo>
                      <a:pt x="794" y="1024"/>
                      <a:pt x="736" y="924"/>
                      <a:pt x="724" y="786"/>
                    </a:cubicBezTo>
                    <a:cubicBezTo>
                      <a:pt x="649" y="918"/>
                      <a:pt x="485" y="1027"/>
                      <a:pt x="334" y="1027"/>
                    </a:cubicBezTo>
                    <a:cubicBezTo>
                      <a:pt x="130" y="1027"/>
                      <a:pt x="3" y="882"/>
                      <a:pt x="1" y="620"/>
                    </a:cubicBezTo>
                    <a:cubicBezTo>
                      <a:pt x="0" y="289"/>
                      <a:pt x="239" y="9"/>
                      <a:pt x="488" y="9"/>
                    </a:cubicBezTo>
                    <a:cubicBezTo>
                      <a:pt x="686" y="9"/>
                      <a:pt x="724" y="122"/>
                      <a:pt x="745" y="163"/>
                    </a:cubicBezTo>
                    <a:lnTo>
                      <a:pt x="614" y="269"/>
                    </a:lnTo>
                    <a:cubicBezTo>
                      <a:pt x="582" y="202"/>
                      <a:pt x="562" y="167"/>
                      <a:pt x="488" y="169"/>
                    </a:cubicBezTo>
                    <a:cubicBezTo>
                      <a:pt x="354" y="172"/>
                      <a:pt x="161" y="359"/>
                      <a:pt x="161" y="620"/>
                    </a:cubicBezTo>
                    <a:cubicBezTo>
                      <a:pt x="161" y="782"/>
                      <a:pt x="236" y="853"/>
                      <a:pt x="363" y="853"/>
                    </a:cubicBezTo>
                    <a:cubicBezTo>
                      <a:pt x="612" y="853"/>
                      <a:pt x="748" y="465"/>
                      <a:pt x="803" y="0"/>
                    </a:cubicBezTo>
                    <a:lnTo>
                      <a:pt x="964" y="6"/>
                    </a:lnTo>
                    <a:cubicBezTo>
                      <a:pt x="941" y="114"/>
                      <a:pt x="899" y="365"/>
                      <a:pt x="867" y="557"/>
                    </a:cubicBezTo>
                    <a:cubicBezTo>
                      <a:pt x="836" y="742"/>
                      <a:pt x="858" y="864"/>
                      <a:pt x="933" y="864"/>
                    </a:cubicBezTo>
                    <a:cubicBezTo>
                      <a:pt x="980" y="864"/>
                      <a:pt x="1020" y="819"/>
                      <a:pt x="1050" y="760"/>
                    </a:cubicBezTo>
                    <a:lnTo>
                      <a:pt x="1182" y="832"/>
                    </a:lnTo>
                    <a:close/>
                  </a:path>
                </a:pathLst>
              </a:custGeom>
              <a:solidFill>
                <a:srgbClr val="A735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105F1C8F-23C4-4BB2-ADE1-D28118CBD63C}"/>
                </a:ext>
              </a:extLst>
            </p:cNvPr>
            <p:cNvGrpSpPr/>
            <p:nvPr/>
          </p:nvGrpSpPr>
          <p:grpSpPr>
            <a:xfrm>
              <a:off x="2016325" y="4720852"/>
              <a:ext cx="2023881" cy="1057152"/>
              <a:chOff x="1212851" y="4951413"/>
              <a:chExt cx="2416175" cy="1262063"/>
            </a:xfrm>
          </p:grpSpPr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ED60429B-0F5A-43A0-8E33-1D8370C28B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2851" y="4951413"/>
                <a:ext cx="1122363" cy="1262063"/>
              </a:xfrm>
              <a:custGeom>
                <a:avLst/>
                <a:gdLst>
                  <a:gd name="T0" fmla="*/ 922 w 922"/>
                  <a:gd name="T1" fmla="*/ 0 h 1038"/>
                  <a:gd name="T2" fmla="*/ 922 w 922"/>
                  <a:gd name="T3" fmla="*/ 726 h 1038"/>
                  <a:gd name="T4" fmla="*/ 817 w 922"/>
                  <a:gd name="T5" fmla="*/ 726 h 1038"/>
                  <a:gd name="T6" fmla="*/ 817 w 922"/>
                  <a:gd name="T7" fmla="*/ 934 h 1038"/>
                  <a:gd name="T8" fmla="*/ 698 w 922"/>
                  <a:gd name="T9" fmla="*/ 934 h 1038"/>
                  <a:gd name="T10" fmla="*/ 698 w 922"/>
                  <a:gd name="T11" fmla="*/ 1038 h 1038"/>
                  <a:gd name="T12" fmla="*/ 224 w 922"/>
                  <a:gd name="T13" fmla="*/ 1038 h 1038"/>
                  <a:gd name="T14" fmla="*/ 224 w 922"/>
                  <a:gd name="T15" fmla="*/ 934 h 1038"/>
                  <a:gd name="T16" fmla="*/ 105 w 922"/>
                  <a:gd name="T17" fmla="*/ 934 h 1038"/>
                  <a:gd name="T18" fmla="*/ 105 w 922"/>
                  <a:gd name="T19" fmla="*/ 726 h 1038"/>
                  <a:gd name="T20" fmla="*/ 0 w 922"/>
                  <a:gd name="T21" fmla="*/ 726 h 1038"/>
                  <a:gd name="T22" fmla="*/ 0 w 922"/>
                  <a:gd name="T23" fmla="*/ 0 h 1038"/>
                  <a:gd name="T24" fmla="*/ 208 w 922"/>
                  <a:gd name="T25" fmla="*/ 0 h 1038"/>
                  <a:gd name="T26" fmla="*/ 208 w 922"/>
                  <a:gd name="T27" fmla="*/ 726 h 1038"/>
                  <a:gd name="T28" fmla="*/ 312 w 922"/>
                  <a:gd name="T29" fmla="*/ 726 h 1038"/>
                  <a:gd name="T30" fmla="*/ 312 w 922"/>
                  <a:gd name="T31" fmla="*/ 831 h 1038"/>
                  <a:gd name="T32" fmla="*/ 610 w 922"/>
                  <a:gd name="T33" fmla="*/ 831 h 1038"/>
                  <a:gd name="T34" fmla="*/ 610 w 922"/>
                  <a:gd name="T35" fmla="*/ 726 h 1038"/>
                  <a:gd name="T36" fmla="*/ 714 w 922"/>
                  <a:gd name="T37" fmla="*/ 726 h 1038"/>
                  <a:gd name="T38" fmla="*/ 714 w 922"/>
                  <a:gd name="T39" fmla="*/ 0 h 1038"/>
                  <a:gd name="T40" fmla="*/ 922 w 922"/>
                  <a:gd name="T41" fmla="*/ 0 h 1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22" h="1038">
                    <a:moveTo>
                      <a:pt x="922" y="0"/>
                    </a:moveTo>
                    <a:lnTo>
                      <a:pt x="922" y="726"/>
                    </a:lnTo>
                    <a:lnTo>
                      <a:pt x="817" y="726"/>
                    </a:lnTo>
                    <a:lnTo>
                      <a:pt x="817" y="934"/>
                    </a:lnTo>
                    <a:lnTo>
                      <a:pt x="698" y="934"/>
                    </a:lnTo>
                    <a:lnTo>
                      <a:pt x="698" y="1038"/>
                    </a:lnTo>
                    <a:lnTo>
                      <a:pt x="224" y="1038"/>
                    </a:lnTo>
                    <a:lnTo>
                      <a:pt x="224" y="934"/>
                    </a:lnTo>
                    <a:lnTo>
                      <a:pt x="105" y="934"/>
                    </a:lnTo>
                    <a:lnTo>
                      <a:pt x="105" y="726"/>
                    </a:lnTo>
                    <a:lnTo>
                      <a:pt x="0" y="726"/>
                    </a:lnTo>
                    <a:lnTo>
                      <a:pt x="0" y="0"/>
                    </a:lnTo>
                    <a:lnTo>
                      <a:pt x="208" y="0"/>
                    </a:lnTo>
                    <a:lnTo>
                      <a:pt x="208" y="726"/>
                    </a:lnTo>
                    <a:lnTo>
                      <a:pt x="312" y="726"/>
                    </a:lnTo>
                    <a:lnTo>
                      <a:pt x="312" y="831"/>
                    </a:lnTo>
                    <a:lnTo>
                      <a:pt x="610" y="831"/>
                    </a:lnTo>
                    <a:lnTo>
                      <a:pt x="610" y="726"/>
                    </a:lnTo>
                    <a:lnTo>
                      <a:pt x="714" y="726"/>
                    </a:lnTo>
                    <a:lnTo>
                      <a:pt x="714" y="0"/>
                    </a:lnTo>
                    <a:lnTo>
                      <a:pt x="92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" name="Freeform 8">
                <a:extLst>
                  <a:ext uri="{FF2B5EF4-FFF2-40B4-BE49-F238E27FC236}">
                    <a16:creationId xmlns:a16="http://schemas.microsoft.com/office/drawing/2014/main" id="{27918ECB-1D0B-40D7-87B9-EBFA4BF6B9C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9038" y="4951413"/>
                <a:ext cx="1169988" cy="1262063"/>
              </a:xfrm>
              <a:custGeom>
                <a:avLst/>
                <a:gdLst>
                  <a:gd name="T0" fmla="*/ 407 w 962"/>
                  <a:gd name="T1" fmla="*/ 0 h 1039"/>
                  <a:gd name="T2" fmla="*/ 46 w 962"/>
                  <a:gd name="T3" fmla="*/ 1039 h 1039"/>
                  <a:gd name="T4" fmla="*/ 0 w 962"/>
                  <a:gd name="T5" fmla="*/ 1039 h 1039"/>
                  <a:gd name="T6" fmla="*/ 363 w 962"/>
                  <a:gd name="T7" fmla="*/ 0 h 1039"/>
                  <a:gd name="T8" fmla="*/ 407 w 962"/>
                  <a:gd name="T9" fmla="*/ 0 h 1039"/>
                  <a:gd name="T10" fmla="*/ 568 w 962"/>
                  <a:gd name="T11" fmla="*/ 49 h 1039"/>
                  <a:gd name="T12" fmla="*/ 501 w 962"/>
                  <a:gd name="T13" fmla="*/ 245 h 1039"/>
                  <a:gd name="T14" fmla="*/ 775 w 962"/>
                  <a:gd name="T15" fmla="*/ 1039 h 1039"/>
                  <a:gd name="T16" fmla="*/ 729 w 962"/>
                  <a:gd name="T17" fmla="*/ 1039 h 1039"/>
                  <a:gd name="T18" fmla="*/ 667 w 962"/>
                  <a:gd name="T19" fmla="*/ 857 h 1039"/>
                  <a:gd name="T20" fmla="*/ 294 w 962"/>
                  <a:gd name="T21" fmla="*/ 857 h 1039"/>
                  <a:gd name="T22" fmla="*/ 234 w 962"/>
                  <a:gd name="T23" fmla="*/ 1039 h 1039"/>
                  <a:gd name="T24" fmla="*/ 187 w 962"/>
                  <a:gd name="T25" fmla="*/ 1039 h 1039"/>
                  <a:gd name="T26" fmla="*/ 538 w 962"/>
                  <a:gd name="T27" fmla="*/ 0 h 1039"/>
                  <a:gd name="T28" fmla="*/ 597 w 962"/>
                  <a:gd name="T29" fmla="*/ 0 h 1039"/>
                  <a:gd name="T30" fmla="*/ 962 w 962"/>
                  <a:gd name="T31" fmla="*/ 1039 h 1039"/>
                  <a:gd name="T32" fmla="*/ 916 w 962"/>
                  <a:gd name="T33" fmla="*/ 1039 h 1039"/>
                  <a:gd name="T34" fmla="*/ 568 w 962"/>
                  <a:gd name="T35" fmla="*/ 49 h 1039"/>
                  <a:gd name="T36" fmla="*/ 651 w 962"/>
                  <a:gd name="T37" fmla="*/ 812 h 1039"/>
                  <a:gd name="T38" fmla="*/ 605 w 962"/>
                  <a:gd name="T39" fmla="*/ 679 h 1039"/>
                  <a:gd name="T40" fmla="*/ 355 w 962"/>
                  <a:gd name="T41" fmla="*/ 679 h 1039"/>
                  <a:gd name="T42" fmla="*/ 311 w 962"/>
                  <a:gd name="T43" fmla="*/ 812 h 1039"/>
                  <a:gd name="T44" fmla="*/ 651 w 962"/>
                  <a:gd name="T45" fmla="*/ 812 h 1039"/>
                  <a:gd name="T46" fmla="*/ 478 w 962"/>
                  <a:gd name="T47" fmla="*/ 312 h 1039"/>
                  <a:gd name="T48" fmla="*/ 370 w 962"/>
                  <a:gd name="T49" fmla="*/ 634 h 1039"/>
                  <a:gd name="T50" fmla="*/ 590 w 962"/>
                  <a:gd name="T51" fmla="*/ 634 h 1039"/>
                  <a:gd name="T52" fmla="*/ 478 w 962"/>
                  <a:gd name="T53" fmla="*/ 312 h 10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962" h="1039">
                    <a:moveTo>
                      <a:pt x="407" y="0"/>
                    </a:moveTo>
                    <a:lnTo>
                      <a:pt x="46" y="1039"/>
                    </a:lnTo>
                    <a:lnTo>
                      <a:pt x="0" y="1039"/>
                    </a:lnTo>
                    <a:lnTo>
                      <a:pt x="363" y="0"/>
                    </a:lnTo>
                    <a:lnTo>
                      <a:pt x="407" y="0"/>
                    </a:lnTo>
                    <a:close/>
                    <a:moveTo>
                      <a:pt x="568" y="49"/>
                    </a:moveTo>
                    <a:lnTo>
                      <a:pt x="501" y="245"/>
                    </a:lnTo>
                    <a:lnTo>
                      <a:pt x="775" y="1039"/>
                    </a:lnTo>
                    <a:lnTo>
                      <a:pt x="729" y="1039"/>
                    </a:lnTo>
                    <a:lnTo>
                      <a:pt x="667" y="857"/>
                    </a:lnTo>
                    <a:lnTo>
                      <a:pt x="294" y="857"/>
                    </a:lnTo>
                    <a:lnTo>
                      <a:pt x="234" y="1039"/>
                    </a:lnTo>
                    <a:lnTo>
                      <a:pt x="187" y="1039"/>
                    </a:lnTo>
                    <a:lnTo>
                      <a:pt x="538" y="0"/>
                    </a:lnTo>
                    <a:lnTo>
                      <a:pt x="597" y="0"/>
                    </a:lnTo>
                    <a:lnTo>
                      <a:pt x="962" y="1039"/>
                    </a:lnTo>
                    <a:lnTo>
                      <a:pt x="916" y="1039"/>
                    </a:lnTo>
                    <a:lnTo>
                      <a:pt x="568" y="49"/>
                    </a:lnTo>
                    <a:close/>
                    <a:moveTo>
                      <a:pt x="651" y="812"/>
                    </a:moveTo>
                    <a:lnTo>
                      <a:pt x="605" y="679"/>
                    </a:lnTo>
                    <a:lnTo>
                      <a:pt x="355" y="679"/>
                    </a:lnTo>
                    <a:lnTo>
                      <a:pt x="311" y="812"/>
                    </a:lnTo>
                    <a:lnTo>
                      <a:pt x="651" y="812"/>
                    </a:lnTo>
                    <a:close/>
                    <a:moveTo>
                      <a:pt x="478" y="312"/>
                    </a:moveTo>
                    <a:lnTo>
                      <a:pt x="370" y="634"/>
                    </a:lnTo>
                    <a:lnTo>
                      <a:pt x="590" y="634"/>
                    </a:lnTo>
                    <a:lnTo>
                      <a:pt x="478" y="312"/>
                    </a:lnTo>
                    <a:close/>
                  </a:path>
                </a:pathLst>
              </a:custGeom>
              <a:solidFill>
                <a:srgbClr val="A735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54FA4B4E-596D-49B2-B48C-F7B0ADFD5CA0}"/>
                </a:ext>
              </a:extLst>
            </p:cNvPr>
            <p:cNvGrpSpPr/>
            <p:nvPr/>
          </p:nvGrpSpPr>
          <p:grpSpPr>
            <a:xfrm>
              <a:off x="1988400" y="2871169"/>
              <a:ext cx="2079731" cy="1106353"/>
              <a:chOff x="1179513" y="2743201"/>
              <a:chExt cx="2482851" cy="1320800"/>
            </a:xfrm>
          </p:grpSpPr>
          <p:sp>
            <p:nvSpPr>
              <p:cNvPr id="9" name="Freeform 9">
                <a:extLst>
                  <a:ext uri="{FF2B5EF4-FFF2-40B4-BE49-F238E27FC236}">
                    <a16:creationId xmlns:a16="http://schemas.microsoft.com/office/drawing/2014/main" id="{0D08FD41-209D-47EB-8AD7-D69545139E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9513" y="2770188"/>
                <a:ext cx="1068388" cy="1281113"/>
              </a:xfrm>
              <a:custGeom>
                <a:avLst/>
                <a:gdLst>
                  <a:gd name="T0" fmla="*/ 405 w 878"/>
                  <a:gd name="T1" fmla="*/ 888 h 1054"/>
                  <a:gd name="T2" fmla="*/ 667 w 878"/>
                  <a:gd name="T3" fmla="*/ 305 h 1054"/>
                  <a:gd name="T4" fmla="*/ 667 w 878"/>
                  <a:gd name="T5" fmla="*/ 0 h 1054"/>
                  <a:gd name="T6" fmla="*/ 878 w 878"/>
                  <a:gd name="T7" fmla="*/ 0 h 1054"/>
                  <a:gd name="T8" fmla="*/ 878 w 878"/>
                  <a:gd name="T9" fmla="*/ 1039 h 1054"/>
                  <a:gd name="T10" fmla="*/ 740 w 878"/>
                  <a:gd name="T11" fmla="*/ 1039 h 1054"/>
                  <a:gd name="T12" fmla="*/ 688 w 878"/>
                  <a:gd name="T13" fmla="*/ 672 h 1054"/>
                  <a:gd name="T14" fmla="*/ 323 w 878"/>
                  <a:gd name="T15" fmla="*/ 1054 h 1054"/>
                  <a:gd name="T16" fmla="*/ 0 w 878"/>
                  <a:gd name="T17" fmla="*/ 632 h 1054"/>
                  <a:gd name="T18" fmla="*/ 0 w 878"/>
                  <a:gd name="T19" fmla="*/ 0 h 1054"/>
                  <a:gd name="T20" fmla="*/ 211 w 878"/>
                  <a:gd name="T21" fmla="*/ 0 h 1054"/>
                  <a:gd name="T22" fmla="*/ 211 w 878"/>
                  <a:gd name="T23" fmla="*/ 627 h 1054"/>
                  <a:gd name="T24" fmla="*/ 405 w 878"/>
                  <a:gd name="T25" fmla="*/ 888 h 10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78" h="1054">
                    <a:moveTo>
                      <a:pt x="405" y="888"/>
                    </a:moveTo>
                    <a:cubicBezTo>
                      <a:pt x="660" y="888"/>
                      <a:pt x="667" y="371"/>
                      <a:pt x="667" y="305"/>
                    </a:cubicBezTo>
                    <a:lnTo>
                      <a:pt x="667" y="0"/>
                    </a:lnTo>
                    <a:lnTo>
                      <a:pt x="878" y="0"/>
                    </a:lnTo>
                    <a:lnTo>
                      <a:pt x="878" y="1039"/>
                    </a:lnTo>
                    <a:lnTo>
                      <a:pt x="740" y="1039"/>
                    </a:lnTo>
                    <a:lnTo>
                      <a:pt x="688" y="672"/>
                    </a:lnTo>
                    <a:cubicBezTo>
                      <a:pt x="688" y="672"/>
                      <a:pt x="676" y="1054"/>
                      <a:pt x="323" y="1054"/>
                    </a:cubicBezTo>
                    <a:cubicBezTo>
                      <a:pt x="98" y="1054"/>
                      <a:pt x="0" y="894"/>
                      <a:pt x="0" y="632"/>
                    </a:cubicBezTo>
                    <a:lnTo>
                      <a:pt x="0" y="0"/>
                    </a:lnTo>
                    <a:lnTo>
                      <a:pt x="211" y="0"/>
                    </a:lnTo>
                    <a:lnTo>
                      <a:pt x="211" y="627"/>
                    </a:lnTo>
                    <a:cubicBezTo>
                      <a:pt x="211" y="801"/>
                      <a:pt x="275" y="888"/>
                      <a:pt x="405" y="888"/>
                    </a:cubicBezTo>
                    <a:close/>
                  </a:path>
                </a:pathLst>
              </a:custGeom>
              <a:solidFill>
                <a:srgbClr val="A735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B4D78BDD-9121-49DC-8DAF-5198FA4D2D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22526" y="2743201"/>
                <a:ext cx="1239838" cy="1320800"/>
              </a:xfrm>
              <a:custGeom>
                <a:avLst/>
                <a:gdLst>
                  <a:gd name="T0" fmla="*/ 72 w 1019"/>
                  <a:gd name="T1" fmla="*/ 942 h 1087"/>
                  <a:gd name="T2" fmla="*/ 72 w 1019"/>
                  <a:gd name="T3" fmla="*/ 1087 h 1087"/>
                  <a:gd name="T4" fmla="*/ 87 w 1019"/>
                  <a:gd name="T5" fmla="*/ 825 h 1087"/>
                  <a:gd name="T6" fmla="*/ 232 w 1019"/>
                  <a:gd name="T7" fmla="*/ 825 h 1087"/>
                  <a:gd name="T8" fmla="*/ 87 w 1019"/>
                  <a:gd name="T9" fmla="*/ 825 h 1087"/>
                  <a:gd name="T10" fmla="*/ 248 w 1019"/>
                  <a:gd name="T11" fmla="*/ 566 h 1087"/>
                  <a:gd name="T12" fmla="*/ 248 w 1019"/>
                  <a:gd name="T13" fmla="*/ 710 h 1087"/>
                  <a:gd name="T14" fmla="*/ 262 w 1019"/>
                  <a:gd name="T15" fmla="*/ 448 h 1087"/>
                  <a:gd name="T16" fmla="*/ 406 w 1019"/>
                  <a:gd name="T17" fmla="*/ 448 h 1087"/>
                  <a:gd name="T18" fmla="*/ 262 w 1019"/>
                  <a:gd name="T19" fmla="*/ 448 h 1087"/>
                  <a:gd name="T20" fmla="*/ 338 w 1019"/>
                  <a:gd name="T21" fmla="*/ 753 h 1087"/>
                  <a:gd name="T22" fmla="*/ 338 w 1019"/>
                  <a:gd name="T23" fmla="*/ 898 h 1087"/>
                  <a:gd name="T24" fmla="*/ 349 w 1019"/>
                  <a:gd name="T25" fmla="*/ 260 h 1087"/>
                  <a:gd name="T26" fmla="*/ 494 w 1019"/>
                  <a:gd name="T27" fmla="*/ 260 h 1087"/>
                  <a:gd name="T28" fmla="*/ 349 w 1019"/>
                  <a:gd name="T29" fmla="*/ 260 h 1087"/>
                  <a:gd name="T30" fmla="*/ 509 w 1019"/>
                  <a:gd name="T31" fmla="*/ 0 h 1087"/>
                  <a:gd name="T32" fmla="*/ 509 w 1019"/>
                  <a:gd name="T33" fmla="*/ 144 h 1087"/>
                  <a:gd name="T34" fmla="*/ 440 w 1019"/>
                  <a:gd name="T35" fmla="*/ 825 h 1087"/>
                  <a:gd name="T36" fmla="*/ 585 w 1019"/>
                  <a:gd name="T37" fmla="*/ 825 h 1087"/>
                  <a:gd name="T38" fmla="*/ 440 w 1019"/>
                  <a:gd name="T39" fmla="*/ 825 h 1087"/>
                  <a:gd name="T40" fmla="*/ 597 w 1019"/>
                  <a:gd name="T41" fmla="*/ 189 h 1087"/>
                  <a:gd name="T42" fmla="*/ 597 w 1019"/>
                  <a:gd name="T43" fmla="*/ 333 h 1087"/>
                  <a:gd name="T44" fmla="*/ 613 w 1019"/>
                  <a:gd name="T45" fmla="*/ 448 h 1087"/>
                  <a:gd name="T46" fmla="*/ 757 w 1019"/>
                  <a:gd name="T47" fmla="*/ 448 h 1087"/>
                  <a:gd name="T48" fmla="*/ 613 w 1019"/>
                  <a:gd name="T49" fmla="*/ 448 h 1087"/>
                  <a:gd name="T50" fmla="*/ 686 w 1019"/>
                  <a:gd name="T51" fmla="*/ 753 h 1087"/>
                  <a:gd name="T52" fmla="*/ 686 w 1019"/>
                  <a:gd name="T53" fmla="*/ 898 h 1087"/>
                  <a:gd name="T54" fmla="*/ 699 w 1019"/>
                  <a:gd name="T55" fmla="*/ 637 h 1087"/>
                  <a:gd name="T56" fmla="*/ 845 w 1019"/>
                  <a:gd name="T57" fmla="*/ 637 h 1087"/>
                  <a:gd name="T58" fmla="*/ 699 w 1019"/>
                  <a:gd name="T59" fmla="*/ 637 h 1087"/>
                  <a:gd name="T60" fmla="*/ 859 w 1019"/>
                  <a:gd name="T61" fmla="*/ 753 h 1087"/>
                  <a:gd name="T62" fmla="*/ 859 w 1019"/>
                  <a:gd name="T63" fmla="*/ 898 h 1087"/>
                  <a:gd name="T64" fmla="*/ 875 w 1019"/>
                  <a:gd name="T65" fmla="*/ 1014 h 1087"/>
                  <a:gd name="T66" fmla="*/ 1019 w 1019"/>
                  <a:gd name="T67" fmla="*/ 1014 h 1087"/>
                  <a:gd name="T68" fmla="*/ 875 w 1019"/>
                  <a:gd name="T69" fmla="*/ 1014 h 10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19" h="1087">
                    <a:moveTo>
                      <a:pt x="0" y="1014"/>
                    </a:moveTo>
                    <a:cubicBezTo>
                      <a:pt x="0" y="971"/>
                      <a:pt x="31" y="942"/>
                      <a:pt x="72" y="942"/>
                    </a:cubicBezTo>
                    <a:cubicBezTo>
                      <a:pt x="111" y="942"/>
                      <a:pt x="144" y="971"/>
                      <a:pt x="144" y="1014"/>
                    </a:cubicBezTo>
                    <a:cubicBezTo>
                      <a:pt x="144" y="1057"/>
                      <a:pt x="111" y="1087"/>
                      <a:pt x="72" y="1087"/>
                    </a:cubicBezTo>
                    <a:cubicBezTo>
                      <a:pt x="31" y="1087"/>
                      <a:pt x="0" y="1057"/>
                      <a:pt x="0" y="1014"/>
                    </a:cubicBezTo>
                    <a:close/>
                    <a:moveTo>
                      <a:pt x="87" y="825"/>
                    </a:moveTo>
                    <a:cubicBezTo>
                      <a:pt x="87" y="783"/>
                      <a:pt x="119" y="753"/>
                      <a:pt x="160" y="753"/>
                    </a:cubicBezTo>
                    <a:cubicBezTo>
                      <a:pt x="199" y="753"/>
                      <a:pt x="232" y="783"/>
                      <a:pt x="232" y="825"/>
                    </a:cubicBezTo>
                    <a:cubicBezTo>
                      <a:pt x="232" y="869"/>
                      <a:pt x="199" y="898"/>
                      <a:pt x="160" y="898"/>
                    </a:cubicBezTo>
                    <a:cubicBezTo>
                      <a:pt x="119" y="898"/>
                      <a:pt x="87" y="869"/>
                      <a:pt x="87" y="825"/>
                    </a:cubicBezTo>
                    <a:close/>
                    <a:moveTo>
                      <a:pt x="175" y="637"/>
                    </a:moveTo>
                    <a:cubicBezTo>
                      <a:pt x="175" y="594"/>
                      <a:pt x="206" y="566"/>
                      <a:pt x="248" y="566"/>
                    </a:cubicBezTo>
                    <a:cubicBezTo>
                      <a:pt x="287" y="566"/>
                      <a:pt x="320" y="594"/>
                      <a:pt x="320" y="637"/>
                    </a:cubicBezTo>
                    <a:cubicBezTo>
                      <a:pt x="320" y="680"/>
                      <a:pt x="287" y="710"/>
                      <a:pt x="248" y="710"/>
                    </a:cubicBezTo>
                    <a:cubicBezTo>
                      <a:pt x="206" y="710"/>
                      <a:pt x="175" y="680"/>
                      <a:pt x="175" y="637"/>
                    </a:cubicBezTo>
                    <a:close/>
                    <a:moveTo>
                      <a:pt x="262" y="448"/>
                    </a:moveTo>
                    <a:cubicBezTo>
                      <a:pt x="262" y="406"/>
                      <a:pt x="294" y="377"/>
                      <a:pt x="335" y="377"/>
                    </a:cubicBezTo>
                    <a:cubicBezTo>
                      <a:pt x="375" y="377"/>
                      <a:pt x="406" y="406"/>
                      <a:pt x="406" y="448"/>
                    </a:cubicBezTo>
                    <a:cubicBezTo>
                      <a:pt x="406" y="493"/>
                      <a:pt x="375" y="521"/>
                      <a:pt x="335" y="521"/>
                    </a:cubicBezTo>
                    <a:cubicBezTo>
                      <a:pt x="294" y="521"/>
                      <a:pt x="262" y="493"/>
                      <a:pt x="262" y="448"/>
                    </a:cubicBezTo>
                    <a:close/>
                    <a:moveTo>
                      <a:pt x="266" y="825"/>
                    </a:moveTo>
                    <a:cubicBezTo>
                      <a:pt x="266" y="783"/>
                      <a:pt x="299" y="753"/>
                      <a:pt x="338" y="753"/>
                    </a:cubicBezTo>
                    <a:cubicBezTo>
                      <a:pt x="379" y="753"/>
                      <a:pt x="411" y="783"/>
                      <a:pt x="411" y="825"/>
                    </a:cubicBezTo>
                    <a:cubicBezTo>
                      <a:pt x="411" y="869"/>
                      <a:pt x="379" y="898"/>
                      <a:pt x="338" y="898"/>
                    </a:cubicBezTo>
                    <a:cubicBezTo>
                      <a:pt x="299" y="898"/>
                      <a:pt x="266" y="869"/>
                      <a:pt x="266" y="825"/>
                    </a:cubicBezTo>
                    <a:close/>
                    <a:moveTo>
                      <a:pt x="349" y="260"/>
                    </a:moveTo>
                    <a:cubicBezTo>
                      <a:pt x="349" y="216"/>
                      <a:pt x="382" y="189"/>
                      <a:pt x="422" y="189"/>
                    </a:cubicBezTo>
                    <a:cubicBezTo>
                      <a:pt x="463" y="189"/>
                      <a:pt x="494" y="217"/>
                      <a:pt x="494" y="260"/>
                    </a:cubicBezTo>
                    <a:cubicBezTo>
                      <a:pt x="494" y="304"/>
                      <a:pt x="463" y="333"/>
                      <a:pt x="422" y="333"/>
                    </a:cubicBezTo>
                    <a:cubicBezTo>
                      <a:pt x="382" y="333"/>
                      <a:pt x="349" y="304"/>
                      <a:pt x="349" y="260"/>
                    </a:cubicBezTo>
                    <a:close/>
                    <a:moveTo>
                      <a:pt x="437" y="71"/>
                    </a:moveTo>
                    <a:cubicBezTo>
                      <a:pt x="437" y="30"/>
                      <a:pt x="470" y="0"/>
                      <a:pt x="509" y="0"/>
                    </a:cubicBezTo>
                    <a:cubicBezTo>
                      <a:pt x="549" y="0"/>
                      <a:pt x="582" y="30"/>
                      <a:pt x="582" y="71"/>
                    </a:cubicBezTo>
                    <a:cubicBezTo>
                      <a:pt x="582" y="116"/>
                      <a:pt x="549" y="144"/>
                      <a:pt x="509" y="144"/>
                    </a:cubicBezTo>
                    <a:cubicBezTo>
                      <a:pt x="470" y="144"/>
                      <a:pt x="437" y="116"/>
                      <a:pt x="437" y="71"/>
                    </a:cubicBezTo>
                    <a:close/>
                    <a:moveTo>
                      <a:pt x="440" y="825"/>
                    </a:moveTo>
                    <a:cubicBezTo>
                      <a:pt x="440" y="783"/>
                      <a:pt x="473" y="753"/>
                      <a:pt x="512" y="753"/>
                    </a:cubicBezTo>
                    <a:cubicBezTo>
                      <a:pt x="552" y="753"/>
                      <a:pt x="585" y="783"/>
                      <a:pt x="585" y="825"/>
                    </a:cubicBezTo>
                    <a:cubicBezTo>
                      <a:pt x="585" y="869"/>
                      <a:pt x="552" y="898"/>
                      <a:pt x="512" y="898"/>
                    </a:cubicBezTo>
                    <a:cubicBezTo>
                      <a:pt x="473" y="898"/>
                      <a:pt x="440" y="869"/>
                      <a:pt x="440" y="825"/>
                    </a:cubicBezTo>
                    <a:close/>
                    <a:moveTo>
                      <a:pt x="525" y="260"/>
                    </a:moveTo>
                    <a:cubicBezTo>
                      <a:pt x="525" y="217"/>
                      <a:pt x="556" y="189"/>
                      <a:pt x="597" y="189"/>
                    </a:cubicBezTo>
                    <a:cubicBezTo>
                      <a:pt x="637" y="189"/>
                      <a:pt x="670" y="216"/>
                      <a:pt x="670" y="260"/>
                    </a:cubicBezTo>
                    <a:cubicBezTo>
                      <a:pt x="670" y="304"/>
                      <a:pt x="637" y="333"/>
                      <a:pt x="597" y="333"/>
                    </a:cubicBezTo>
                    <a:cubicBezTo>
                      <a:pt x="556" y="333"/>
                      <a:pt x="525" y="304"/>
                      <a:pt x="525" y="260"/>
                    </a:cubicBezTo>
                    <a:close/>
                    <a:moveTo>
                      <a:pt x="613" y="448"/>
                    </a:moveTo>
                    <a:cubicBezTo>
                      <a:pt x="613" y="406"/>
                      <a:pt x="644" y="377"/>
                      <a:pt x="684" y="377"/>
                    </a:cubicBezTo>
                    <a:cubicBezTo>
                      <a:pt x="725" y="377"/>
                      <a:pt x="757" y="406"/>
                      <a:pt x="757" y="448"/>
                    </a:cubicBezTo>
                    <a:cubicBezTo>
                      <a:pt x="757" y="493"/>
                      <a:pt x="725" y="521"/>
                      <a:pt x="684" y="521"/>
                    </a:cubicBezTo>
                    <a:cubicBezTo>
                      <a:pt x="644" y="521"/>
                      <a:pt x="613" y="493"/>
                      <a:pt x="613" y="448"/>
                    </a:cubicBezTo>
                    <a:moveTo>
                      <a:pt x="614" y="825"/>
                    </a:moveTo>
                    <a:cubicBezTo>
                      <a:pt x="614" y="783"/>
                      <a:pt x="646" y="753"/>
                      <a:pt x="686" y="753"/>
                    </a:cubicBezTo>
                    <a:cubicBezTo>
                      <a:pt x="726" y="753"/>
                      <a:pt x="759" y="783"/>
                      <a:pt x="759" y="825"/>
                    </a:cubicBezTo>
                    <a:cubicBezTo>
                      <a:pt x="759" y="869"/>
                      <a:pt x="726" y="898"/>
                      <a:pt x="686" y="898"/>
                    </a:cubicBezTo>
                    <a:cubicBezTo>
                      <a:pt x="646" y="898"/>
                      <a:pt x="614" y="869"/>
                      <a:pt x="614" y="825"/>
                    </a:cubicBezTo>
                    <a:close/>
                    <a:moveTo>
                      <a:pt x="699" y="637"/>
                    </a:moveTo>
                    <a:cubicBezTo>
                      <a:pt x="699" y="594"/>
                      <a:pt x="732" y="566"/>
                      <a:pt x="771" y="566"/>
                    </a:cubicBezTo>
                    <a:cubicBezTo>
                      <a:pt x="812" y="566"/>
                      <a:pt x="845" y="594"/>
                      <a:pt x="845" y="637"/>
                    </a:cubicBezTo>
                    <a:cubicBezTo>
                      <a:pt x="845" y="680"/>
                      <a:pt x="812" y="710"/>
                      <a:pt x="771" y="710"/>
                    </a:cubicBezTo>
                    <a:cubicBezTo>
                      <a:pt x="732" y="710"/>
                      <a:pt x="699" y="680"/>
                      <a:pt x="699" y="637"/>
                    </a:cubicBezTo>
                    <a:close/>
                    <a:moveTo>
                      <a:pt x="787" y="825"/>
                    </a:moveTo>
                    <a:cubicBezTo>
                      <a:pt x="787" y="783"/>
                      <a:pt x="820" y="753"/>
                      <a:pt x="859" y="753"/>
                    </a:cubicBezTo>
                    <a:cubicBezTo>
                      <a:pt x="900" y="753"/>
                      <a:pt x="932" y="783"/>
                      <a:pt x="932" y="825"/>
                    </a:cubicBezTo>
                    <a:cubicBezTo>
                      <a:pt x="932" y="869"/>
                      <a:pt x="900" y="898"/>
                      <a:pt x="859" y="898"/>
                    </a:cubicBezTo>
                    <a:cubicBezTo>
                      <a:pt x="820" y="898"/>
                      <a:pt x="787" y="869"/>
                      <a:pt x="787" y="825"/>
                    </a:cubicBezTo>
                    <a:close/>
                    <a:moveTo>
                      <a:pt x="875" y="1014"/>
                    </a:moveTo>
                    <a:cubicBezTo>
                      <a:pt x="875" y="971"/>
                      <a:pt x="908" y="942"/>
                      <a:pt x="946" y="942"/>
                    </a:cubicBezTo>
                    <a:cubicBezTo>
                      <a:pt x="988" y="942"/>
                      <a:pt x="1019" y="971"/>
                      <a:pt x="1019" y="1014"/>
                    </a:cubicBezTo>
                    <a:cubicBezTo>
                      <a:pt x="1019" y="1057"/>
                      <a:pt x="988" y="1087"/>
                      <a:pt x="946" y="1087"/>
                    </a:cubicBezTo>
                    <a:cubicBezTo>
                      <a:pt x="908" y="1087"/>
                      <a:pt x="875" y="1057"/>
                      <a:pt x="875" y="101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D51FC0BF-786E-4490-9DE0-2D6C04EB2E97}"/>
                </a:ext>
              </a:extLst>
            </p:cNvPr>
            <p:cNvGrpSpPr/>
            <p:nvPr/>
          </p:nvGrpSpPr>
          <p:grpSpPr>
            <a:xfrm>
              <a:off x="2007017" y="1068028"/>
              <a:ext cx="2043827" cy="1061141"/>
              <a:chOff x="1201738" y="590551"/>
              <a:chExt cx="2439988" cy="1266825"/>
            </a:xfrm>
          </p:grpSpPr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B8CB78F3-59A2-44BB-9D3C-1D1118E41B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1738" y="593726"/>
                <a:ext cx="1300163" cy="1263650"/>
              </a:xfrm>
              <a:custGeom>
                <a:avLst/>
                <a:gdLst>
                  <a:gd name="T0" fmla="*/ 457 w 1068"/>
                  <a:gd name="T1" fmla="*/ 0 h 1040"/>
                  <a:gd name="T2" fmla="*/ 192 w 1068"/>
                  <a:gd name="T3" fmla="*/ 754 h 1040"/>
                  <a:gd name="T4" fmla="*/ 147 w 1068"/>
                  <a:gd name="T5" fmla="*/ 924 h 1040"/>
                  <a:gd name="T6" fmla="*/ 225 w 1068"/>
                  <a:gd name="T7" fmla="*/ 1009 h 1040"/>
                  <a:gd name="T8" fmla="*/ 729 w 1068"/>
                  <a:gd name="T9" fmla="*/ 485 h 1040"/>
                  <a:gd name="T10" fmla="*/ 898 w 1068"/>
                  <a:gd name="T11" fmla="*/ 0 h 1040"/>
                  <a:gd name="T12" fmla="*/ 1063 w 1068"/>
                  <a:gd name="T13" fmla="*/ 0 h 1040"/>
                  <a:gd name="T14" fmla="*/ 786 w 1068"/>
                  <a:gd name="T15" fmla="*/ 798 h 1040"/>
                  <a:gd name="T16" fmla="*/ 749 w 1068"/>
                  <a:gd name="T17" fmla="*/ 942 h 1040"/>
                  <a:gd name="T18" fmla="*/ 815 w 1068"/>
                  <a:gd name="T19" fmla="*/ 1009 h 1040"/>
                  <a:gd name="T20" fmla="*/ 1040 w 1068"/>
                  <a:gd name="T21" fmla="*/ 797 h 1040"/>
                  <a:gd name="T22" fmla="*/ 1068 w 1068"/>
                  <a:gd name="T23" fmla="*/ 810 h 1040"/>
                  <a:gd name="T24" fmla="*/ 786 w 1068"/>
                  <a:gd name="T25" fmla="*/ 1040 h 1040"/>
                  <a:gd name="T26" fmla="*/ 601 w 1068"/>
                  <a:gd name="T27" fmla="*/ 902 h 1040"/>
                  <a:gd name="T28" fmla="*/ 639 w 1068"/>
                  <a:gd name="T29" fmla="*/ 741 h 1040"/>
                  <a:gd name="T30" fmla="*/ 635 w 1068"/>
                  <a:gd name="T31" fmla="*/ 736 h 1040"/>
                  <a:gd name="T32" fmla="*/ 221 w 1068"/>
                  <a:gd name="T33" fmla="*/ 1040 h 1040"/>
                  <a:gd name="T34" fmla="*/ 0 w 1068"/>
                  <a:gd name="T35" fmla="*/ 872 h 1040"/>
                  <a:gd name="T36" fmla="*/ 46 w 1068"/>
                  <a:gd name="T37" fmla="*/ 686 h 1040"/>
                  <a:gd name="T38" fmla="*/ 277 w 1068"/>
                  <a:gd name="T39" fmla="*/ 33 h 1040"/>
                  <a:gd name="T40" fmla="*/ 66 w 1068"/>
                  <a:gd name="T41" fmla="*/ 33 h 1040"/>
                  <a:gd name="T42" fmla="*/ 76 w 1068"/>
                  <a:gd name="T43" fmla="*/ 0 h 1040"/>
                  <a:gd name="T44" fmla="*/ 457 w 1068"/>
                  <a:gd name="T45" fmla="*/ 0 h 10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068" h="1040">
                    <a:moveTo>
                      <a:pt x="457" y="0"/>
                    </a:moveTo>
                    <a:lnTo>
                      <a:pt x="192" y="754"/>
                    </a:lnTo>
                    <a:cubicBezTo>
                      <a:pt x="157" y="852"/>
                      <a:pt x="147" y="894"/>
                      <a:pt x="147" y="924"/>
                    </a:cubicBezTo>
                    <a:cubicBezTo>
                      <a:pt x="147" y="972"/>
                      <a:pt x="169" y="1009"/>
                      <a:pt x="225" y="1009"/>
                    </a:cubicBezTo>
                    <a:cubicBezTo>
                      <a:pt x="405" y="1009"/>
                      <a:pt x="649" y="713"/>
                      <a:pt x="729" y="485"/>
                    </a:cubicBezTo>
                    <a:lnTo>
                      <a:pt x="898" y="0"/>
                    </a:lnTo>
                    <a:lnTo>
                      <a:pt x="1063" y="0"/>
                    </a:lnTo>
                    <a:lnTo>
                      <a:pt x="786" y="798"/>
                    </a:lnTo>
                    <a:cubicBezTo>
                      <a:pt x="768" y="852"/>
                      <a:pt x="749" y="888"/>
                      <a:pt x="749" y="942"/>
                    </a:cubicBezTo>
                    <a:cubicBezTo>
                      <a:pt x="749" y="978"/>
                      <a:pt x="771" y="1009"/>
                      <a:pt x="815" y="1009"/>
                    </a:cubicBezTo>
                    <a:cubicBezTo>
                      <a:pt x="922" y="1009"/>
                      <a:pt x="982" y="913"/>
                      <a:pt x="1040" y="797"/>
                    </a:cubicBezTo>
                    <a:lnTo>
                      <a:pt x="1068" y="810"/>
                    </a:lnTo>
                    <a:cubicBezTo>
                      <a:pt x="999" y="942"/>
                      <a:pt x="946" y="1040"/>
                      <a:pt x="786" y="1040"/>
                    </a:cubicBezTo>
                    <a:cubicBezTo>
                      <a:pt x="675" y="1040"/>
                      <a:pt x="601" y="1004"/>
                      <a:pt x="601" y="902"/>
                    </a:cubicBezTo>
                    <a:cubicBezTo>
                      <a:pt x="601" y="850"/>
                      <a:pt x="616" y="803"/>
                      <a:pt x="639" y="741"/>
                    </a:cubicBezTo>
                    <a:lnTo>
                      <a:pt x="635" y="736"/>
                    </a:lnTo>
                    <a:cubicBezTo>
                      <a:pt x="529" y="876"/>
                      <a:pt x="376" y="1040"/>
                      <a:pt x="221" y="1040"/>
                    </a:cubicBezTo>
                    <a:cubicBezTo>
                      <a:pt x="89" y="1040"/>
                      <a:pt x="0" y="982"/>
                      <a:pt x="0" y="872"/>
                    </a:cubicBezTo>
                    <a:cubicBezTo>
                      <a:pt x="0" y="814"/>
                      <a:pt x="13" y="781"/>
                      <a:pt x="46" y="686"/>
                    </a:cubicBezTo>
                    <a:lnTo>
                      <a:pt x="277" y="33"/>
                    </a:lnTo>
                    <a:lnTo>
                      <a:pt x="66" y="33"/>
                    </a:lnTo>
                    <a:lnTo>
                      <a:pt x="76" y="0"/>
                    </a:lnTo>
                    <a:lnTo>
                      <a:pt x="45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597F254D-C565-449E-B839-11474486DE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13001" y="590551"/>
                <a:ext cx="1228725" cy="1265238"/>
              </a:xfrm>
              <a:custGeom>
                <a:avLst/>
                <a:gdLst>
                  <a:gd name="T0" fmla="*/ 329 w 1010"/>
                  <a:gd name="T1" fmla="*/ 0 h 1041"/>
                  <a:gd name="T2" fmla="*/ 0 w 1010"/>
                  <a:gd name="T3" fmla="*/ 922 h 1041"/>
                  <a:gd name="T4" fmla="*/ 96 w 1010"/>
                  <a:gd name="T5" fmla="*/ 1041 h 1041"/>
                  <a:gd name="T6" fmla="*/ 333 w 1010"/>
                  <a:gd name="T7" fmla="*/ 1041 h 1041"/>
                  <a:gd name="T8" fmla="*/ 391 w 1010"/>
                  <a:gd name="T9" fmla="*/ 875 h 1041"/>
                  <a:gd name="T10" fmla="*/ 661 w 1010"/>
                  <a:gd name="T11" fmla="*/ 875 h 1041"/>
                  <a:gd name="T12" fmla="*/ 677 w 1010"/>
                  <a:gd name="T13" fmla="*/ 922 h 1041"/>
                  <a:gd name="T14" fmla="*/ 773 w 1010"/>
                  <a:gd name="T15" fmla="*/ 1041 h 1041"/>
                  <a:gd name="T16" fmla="*/ 1010 w 1010"/>
                  <a:gd name="T17" fmla="*/ 1041 h 1041"/>
                  <a:gd name="T18" fmla="*/ 686 w 1010"/>
                  <a:gd name="T19" fmla="*/ 121 h 1041"/>
                  <a:gd name="T20" fmla="*/ 586 w 1010"/>
                  <a:gd name="T21" fmla="*/ 0 h 1041"/>
                  <a:gd name="T22" fmla="*/ 329 w 1010"/>
                  <a:gd name="T23" fmla="*/ 0 h 1041"/>
                  <a:gd name="T24" fmla="*/ 357 w 1010"/>
                  <a:gd name="T25" fmla="*/ 36 h 1041"/>
                  <a:gd name="T26" fmla="*/ 557 w 1010"/>
                  <a:gd name="T27" fmla="*/ 36 h 1041"/>
                  <a:gd name="T28" fmla="*/ 862 w 1010"/>
                  <a:gd name="T29" fmla="*/ 889 h 1041"/>
                  <a:gd name="T30" fmla="*/ 707 w 1010"/>
                  <a:gd name="T31" fmla="*/ 889 h 1041"/>
                  <a:gd name="T32" fmla="*/ 645 w 1010"/>
                  <a:gd name="T33" fmla="*/ 718 h 1041"/>
                  <a:gd name="T34" fmla="*/ 266 w 1010"/>
                  <a:gd name="T35" fmla="*/ 718 h 1041"/>
                  <a:gd name="T36" fmla="*/ 207 w 1010"/>
                  <a:gd name="T37" fmla="*/ 889 h 1041"/>
                  <a:gd name="T38" fmla="*/ 50 w 1010"/>
                  <a:gd name="T39" fmla="*/ 889 h 1041"/>
                  <a:gd name="T40" fmla="*/ 357 w 1010"/>
                  <a:gd name="T41" fmla="*/ 36 h 1041"/>
                  <a:gd name="T42" fmla="*/ 452 w 1010"/>
                  <a:gd name="T43" fmla="*/ 182 h 1041"/>
                  <a:gd name="T44" fmla="*/ 300 w 1010"/>
                  <a:gd name="T45" fmla="*/ 624 h 1041"/>
                  <a:gd name="T46" fmla="*/ 615 w 1010"/>
                  <a:gd name="T47" fmla="*/ 624 h 1041"/>
                  <a:gd name="T48" fmla="*/ 462 w 1010"/>
                  <a:gd name="T49" fmla="*/ 182 h 1041"/>
                  <a:gd name="T50" fmla="*/ 452 w 1010"/>
                  <a:gd name="T51" fmla="*/ 182 h 1041"/>
                  <a:gd name="T52" fmla="*/ 527 w 1010"/>
                  <a:gd name="T53" fmla="*/ 487 h 1041"/>
                  <a:gd name="T54" fmla="*/ 562 w 1010"/>
                  <a:gd name="T55" fmla="*/ 590 h 1041"/>
                  <a:gd name="T56" fmla="*/ 490 w 1010"/>
                  <a:gd name="T57" fmla="*/ 590 h 1041"/>
                  <a:gd name="T58" fmla="*/ 527 w 1010"/>
                  <a:gd name="T59" fmla="*/ 487 h 1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10" h="1041">
                    <a:moveTo>
                      <a:pt x="329" y="0"/>
                    </a:moveTo>
                    <a:lnTo>
                      <a:pt x="0" y="922"/>
                    </a:lnTo>
                    <a:lnTo>
                      <a:pt x="96" y="1041"/>
                    </a:lnTo>
                    <a:lnTo>
                      <a:pt x="333" y="1041"/>
                    </a:lnTo>
                    <a:lnTo>
                      <a:pt x="391" y="875"/>
                    </a:lnTo>
                    <a:lnTo>
                      <a:pt x="661" y="875"/>
                    </a:lnTo>
                    <a:lnTo>
                      <a:pt x="677" y="922"/>
                    </a:lnTo>
                    <a:lnTo>
                      <a:pt x="773" y="1041"/>
                    </a:lnTo>
                    <a:lnTo>
                      <a:pt x="1010" y="1041"/>
                    </a:lnTo>
                    <a:lnTo>
                      <a:pt x="686" y="121"/>
                    </a:lnTo>
                    <a:lnTo>
                      <a:pt x="586" y="0"/>
                    </a:lnTo>
                    <a:lnTo>
                      <a:pt x="329" y="0"/>
                    </a:lnTo>
                    <a:close/>
                    <a:moveTo>
                      <a:pt x="357" y="36"/>
                    </a:moveTo>
                    <a:lnTo>
                      <a:pt x="557" y="36"/>
                    </a:lnTo>
                    <a:lnTo>
                      <a:pt x="862" y="889"/>
                    </a:lnTo>
                    <a:lnTo>
                      <a:pt x="707" y="889"/>
                    </a:lnTo>
                    <a:lnTo>
                      <a:pt x="645" y="718"/>
                    </a:lnTo>
                    <a:lnTo>
                      <a:pt x="266" y="718"/>
                    </a:lnTo>
                    <a:lnTo>
                      <a:pt x="207" y="889"/>
                    </a:lnTo>
                    <a:lnTo>
                      <a:pt x="50" y="889"/>
                    </a:lnTo>
                    <a:lnTo>
                      <a:pt x="357" y="36"/>
                    </a:lnTo>
                    <a:close/>
                    <a:moveTo>
                      <a:pt x="452" y="182"/>
                    </a:moveTo>
                    <a:lnTo>
                      <a:pt x="300" y="624"/>
                    </a:lnTo>
                    <a:lnTo>
                      <a:pt x="615" y="624"/>
                    </a:lnTo>
                    <a:lnTo>
                      <a:pt x="462" y="182"/>
                    </a:lnTo>
                    <a:lnTo>
                      <a:pt x="452" y="182"/>
                    </a:lnTo>
                    <a:close/>
                    <a:moveTo>
                      <a:pt x="527" y="487"/>
                    </a:moveTo>
                    <a:lnTo>
                      <a:pt x="562" y="590"/>
                    </a:lnTo>
                    <a:lnTo>
                      <a:pt x="490" y="590"/>
                    </a:lnTo>
                    <a:lnTo>
                      <a:pt x="527" y="487"/>
                    </a:lnTo>
                    <a:close/>
                  </a:path>
                </a:pathLst>
              </a:custGeom>
              <a:solidFill>
                <a:srgbClr val="A735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/>
              </a:p>
            </p:txBody>
          </p:sp>
        </p:grp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7404803B-9DA1-4D18-91C5-F70BDB845601}"/>
                </a:ext>
              </a:extLst>
            </p:cNvPr>
            <p:cNvGrpSpPr/>
            <p:nvPr/>
          </p:nvGrpSpPr>
          <p:grpSpPr>
            <a:xfrm>
              <a:off x="4980339" y="4696916"/>
              <a:ext cx="2132921" cy="1106353"/>
              <a:chOff x="4751388" y="4922838"/>
              <a:chExt cx="2546351" cy="1320800"/>
            </a:xfrm>
          </p:grpSpPr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A4E393DD-A1DF-44CC-8DBB-83BA6709874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991226" y="4975226"/>
                <a:ext cx="1306513" cy="1255713"/>
              </a:xfrm>
              <a:custGeom>
                <a:avLst/>
                <a:gdLst>
                  <a:gd name="T0" fmla="*/ 944 w 1073"/>
                  <a:gd name="T1" fmla="*/ 848 h 1033"/>
                  <a:gd name="T2" fmla="*/ 1030 w 1073"/>
                  <a:gd name="T3" fmla="*/ 811 h 1033"/>
                  <a:gd name="T4" fmla="*/ 1073 w 1073"/>
                  <a:gd name="T5" fmla="*/ 973 h 1033"/>
                  <a:gd name="T6" fmla="*/ 895 w 1073"/>
                  <a:gd name="T7" fmla="*/ 1033 h 1033"/>
                  <a:gd name="T8" fmla="*/ 687 w 1073"/>
                  <a:gd name="T9" fmla="*/ 805 h 1033"/>
                  <a:gd name="T10" fmla="*/ 687 w 1073"/>
                  <a:gd name="T11" fmla="*/ 722 h 1033"/>
                  <a:gd name="T12" fmla="*/ 243 w 1073"/>
                  <a:gd name="T13" fmla="*/ 1033 h 1033"/>
                  <a:gd name="T14" fmla="*/ 0 w 1073"/>
                  <a:gd name="T15" fmla="*/ 802 h 1033"/>
                  <a:gd name="T16" fmla="*/ 673 w 1073"/>
                  <a:gd name="T17" fmla="*/ 363 h 1033"/>
                  <a:gd name="T18" fmla="*/ 472 w 1073"/>
                  <a:gd name="T19" fmla="*/ 157 h 1033"/>
                  <a:gd name="T20" fmla="*/ 217 w 1073"/>
                  <a:gd name="T21" fmla="*/ 370 h 1033"/>
                  <a:gd name="T22" fmla="*/ 37 w 1073"/>
                  <a:gd name="T23" fmla="*/ 278 h 1033"/>
                  <a:gd name="T24" fmla="*/ 465 w 1073"/>
                  <a:gd name="T25" fmla="*/ 0 h 1033"/>
                  <a:gd name="T26" fmla="*/ 866 w 1073"/>
                  <a:gd name="T27" fmla="*/ 362 h 1033"/>
                  <a:gd name="T28" fmla="*/ 866 w 1073"/>
                  <a:gd name="T29" fmla="*/ 758 h 1033"/>
                  <a:gd name="T30" fmla="*/ 944 w 1073"/>
                  <a:gd name="T31" fmla="*/ 848 h 1033"/>
                  <a:gd name="T32" fmla="*/ 326 w 1073"/>
                  <a:gd name="T33" fmla="*/ 876 h 1033"/>
                  <a:gd name="T34" fmla="*/ 673 w 1073"/>
                  <a:gd name="T35" fmla="*/ 528 h 1033"/>
                  <a:gd name="T36" fmla="*/ 673 w 1073"/>
                  <a:gd name="T37" fmla="*/ 466 h 1033"/>
                  <a:gd name="T38" fmla="*/ 215 w 1073"/>
                  <a:gd name="T39" fmla="*/ 758 h 1033"/>
                  <a:gd name="T40" fmla="*/ 326 w 1073"/>
                  <a:gd name="T41" fmla="*/ 876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73" h="1033">
                    <a:moveTo>
                      <a:pt x="944" y="848"/>
                    </a:moveTo>
                    <a:cubicBezTo>
                      <a:pt x="990" y="848"/>
                      <a:pt x="1030" y="811"/>
                      <a:pt x="1030" y="811"/>
                    </a:cubicBezTo>
                    <a:lnTo>
                      <a:pt x="1073" y="973"/>
                    </a:lnTo>
                    <a:cubicBezTo>
                      <a:pt x="1073" y="973"/>
                      <a:pt x="1006" y="1033"/>
                      <a:pt x="895" y="1033"/>
                    </a:cubicBezTo>
                    <a:cubicBezTo>
                      <a:pt x="784" y="1033"/>
                      <a:pt x="687" y="950"/>
                      <a:pt x="687" y="805"/>
                    </a:cubicBezTo>
                    <a:lnTo>
                      <a:pt x="687" y="722"/>
                    </a:lnTo>
                    <a:cubicBezTo>
                      <a:pt x="678" y="741"/>
                      <a:pt x="549" y="1033"/>
                      <a:pt x="243" y="1033"/>
                    </a:cubicBezTo>
                    <a:cubicBezTo>
                      <a:pt x="80" y="1033"/>
                      <a:pt x="0" y="940"/>
                      <a:pt x="0" y="802"/>
                    </a:cubicBezTo>
                    <a:cubicBezTo>
                      <a:pt x="0" y="610"/>
                      <a:pt x="163" y="449"/>
                      <a:pt x="673" y="363"/>
                    </a:cubicBezTo>
                    <a:cubicBezTo>
                      <a:pt x="673" y="208"/>
                      <a:pt x="617" y="157"/>
                      <a:pt x="472" y="157"/>
                    </a:cubicBezTo>
                    <a:cubicBezTo>
                      <a:pt x="270" y="157"/>
                      <a:pt x="231" y="283"/>
                      <a:pt x="217" y="370"/>
                    </a:cubicBezTo>
                    <a:lnTo>
                      <a:pt x="37" y="278"/>
                    </a:lnTo>
                    <a:cubicBezTo>
                      <a:pt x="37" y="278"/>
                      <a:pt x="121" y="0"/>
                      <a:pt x="465" y="0"/>
                    </a:cubicBezTo>
                    <a:cubicBezTo>
                      <a:pt x="765" y="0"/>
                      <a:pt x="866" y="157"/>
                      <a:pt x="866" y="362"/>
                    </a:cubicBezTo>
                    <a:lnTo>
                      <a:pt x="866" y="758"/>
                    </a:lnTo>
                    <a:cubicBezTo>
                      <a:pt x="866" y="821"/>
                      <a:pt x="887" y="848"/>
                      <a:pt x="944" y="848"/>
                    </a:cubicBezTo>
                    <a:close/>
                    <a:moveTo>
                      <a:pt x="326" y="876"/>
                    </a:moveTo>
                    <a:cubicBezTo>
                      <a:pt x="546" y="876"/>
                      <a:pt x="673" y="574"/>
                      <a:pt x="673" y="528"/>
                    </a:cubicBezTo>
                    <a:lnTo>
                      <a:pt x="673" y="466"/>
                    </a:lnTo>
                    <a:cubicBezTo>
                      <a:pt x="314" y="521"/>
                      <a:pt x="215" y="658"/>
                      <a:pt x="215" y="758"/>
                    </a:cubicBezTo>
                    <a:cubicBezTo>
                      <a:pt x="215" y="841"/>
                      <a:pt x="266" y="876"/>
                      <a:pt x="326" y="876"/>
                    </a:cubicBezTo>
                  </a:path>
                </a:pathLst>
              </a:custGeom>
              <a:solidFill>
                <a:srgbClr val="A735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E21C76C2-FEDF-45F6-B05A-7F6720933A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51388" y="4922838"/>
                <a:ext cx="1065213" cy="1320800"/>
              </a:xfrm>
              <a:custGeom>
                <a:avLst/>
                <a:gdLst>
                  <a:gd name="T0" fmla="*/ 0 w 876"/>
                  <a:gd name="T1" fmla="*/ 73 h 1086"/>
                  <a:gd name="T2" fmla="*/ 206 w 876"/>
                  <a:gd name="T3" fmla="*/ 51 h 1086"/>
                  <a:gd name="T4" fmla="*/ 253 w 876"/>
                  <a:gd name="T5" fmla="*/ 734 h 1086"/>
                  <a:gd name="T6" fmla="*/ 46 w 876"/>
                  <a:gd name="T7" fmla="*/ 751 h 1086"/>
                  <a:gd name="T8" fmla="*/ 0 w 876"/>
                  <a:gd name="T9" fmla="*/ 73 h 1086"/>
                  <a:gd name="T10" fmla="*/ 750 w 876"/>
                  <a:gd name="T11" fmla="*/ 880 h 1086"/>
                  <a:gd name="T12" fmla="*/ 731 w 876"/>
                  <a:gd name="T13" fmla="*/ 1086 h 1086"/>
                  <a:gd name="T14" fmla="*/ 78 w 876"/>
                  <a:gd name="T15" fmla="*/ 1002 h 1086"/>
                  <a:gd name="T16" fmla="*/ 85 w 876"/>
                  <a:gd name="T17" fmla="*/ 800 h 1086"/>
                  <a:gd name="T18" fmla="*/ 750 w 876"/>
                  <a:gd name="T19" fmla="*/ 880 h 1086"/>
                  <a:gd name="T20" fmla="*/ 876 w 876"/>
                  <a:gd name="T21" fmla="*/ 0 h 1086"/>
                  <a:gd name="T22" fmla="*/ 848 w 876"/>
                  <a:gd name="T23" fmla="*/ 813 h 1086"/>
                  <a:gd name="T24" fmla="*/ 642 w 876"/>
                  <a:gd name="T25" fmla="*/ 802 h 1086"/>
                  <a:gd name="T26" fmla="*/ 665 w 876"/>
                  <a:gd name="T27" fmla="*/ 5 h 1086"/>
                  <a:gd name="T28" fmla="*/ 876 w 876"/>
                  <a:gd name="T29" fmla="*/ 0 h 1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6" h="1086">
                    <a:moveTo>
                      <a:pt x="0" y="73"/>
                    </a:moveTo>
                    <a:lnTo>
                      <a:pt x="206" y="51"/>
                    </a:lnTo>
                    <a:lnTo>
                      <a:pt x="253" y="734"/>
                    </a:lnTo>
                    <a:lnTo>
                      <a:pt x="46" y="751"/>
                    </a:lnTo>
                    <a:lnTo>
                      <a:pt x="0" y="73"/>
                    </a:lnTo>
                    <a:close/>
                    <a:moveTo>
                      <a:pt x="750" y="880"/>
                    </a:moveTo>
                    <a:lnTo>
                      <a:pt x="731" y="1086"/>
                    </a:lnTo>
                    <a:lnTo>
                      <a:pt x="78" y="1002"/>
                    </a:lnTo>
                    <a:lnTo>
                      <a:pt x="85" y="800"/>
                    </a:lnTo>
                    <a:lnTo>
                      <a:pt x="750" y="880"/>
                    </a:lnTo>
                    <a:close/>
                    <a:moveTo>
                      <a:pt x="876" y="0"/>
                    </a:moveTo>
                    <a:lnTo>
                      <a:pt x="848" y="813"/>
                    </a:lnTo>
                    <a:lnTo>
                      <a:pt x="642" y="802"/>
                    </a:lnTo>
                    <a:lnTo>
                      <a:pt x="665" y="5"/>
                    </a:lnTo>
                    <a:lnTo>
                      <a:pt x="8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25BF1580-9F59-4358-A69F-7BAAE760DDE6}"/>
                </a:ext>
              </a:extLst>
            </p:cNvPr>
            <p:cNvGrpSpPr/>
            <p:nvPr/>
          </p:nvGrpSpPr>
          <p:grpSpPr>
            <a:xfrm>
              <a:off x="4980339" y="2884467"/>
              <a:ext cx="2132920" cy="1079757"/>
              <a:chOff x="4751388" y="2759076"/>
              <a:chExt cx="2546350" cy="1289050"/>
            </a:xfrm>
          </p:grpSpPr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43A3EAC7-1C95-44CD-9C1C-6B67157A021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51388" y="2763838"/>
                <a:ext cx="1268413" cy="1284288"/>
              </a:xfrm>
              <a:custGeom>
                <a:avLst/>
                <a:gdLst>
                  <a:gd name="T0" fmla="*/ 1043 w 1043"/>
                  <a:gd name="T1" fmla="*/ 1001 h 1056"/>
                  <a:gd name="T2" fmla="*/ 870 w 1043"/>
                  <a:gd name="T3" fmla="*/ 1047 h 1056"/>
                  <a:gd name="T4" fmla="*/ 643 w 1043"/>
                  <a:gd name="T5" fmla="*/ 941 h 1056"/>
                  <a:gd name="T6" fmla="*/ 367 w 1043"/>
                  <a:gd name="T7" fmla="*/ 1056 h 1056"/>
                  <a:gd name="T8" fmla="*/ 0 w 1043"/>
                  <a:gd name="T9" fmla="*/ 576 h 1056"/>
                  <a:gd name="T10" fmla="*/ 80 w 1043"/>
                  <a:gd name="T11" fmla="*/ 13 h 1056"/>
                  <a:gd name="T12" fmla="*/ 245 w 1043"/>
                  <a:gd name="T13" fmla="*/ 35 h 1056"/>
                  <a:gd name="T14" fmla="*/ 164 w 1043"/>
                  <a:gd name="T15" fmla="*/ 576 h 1056"/>
                  <a:gd name="T16" fmla="*/ 364 w 1043"/>
                  <a:gd name="T17" fmla="*/ 887 h 1056"/>
                  <a:gd name="T18" fmla="*/ 558 w 1043"/>
                  <a:gd name="T19" fmla="*/ 792 h 1056"/>
                  <a:gd name="T20" fmla="*/ 497 w 1043"/>
                  <a:gd name="T21" fmla="*/ 403 h 1056"/>
                  <a:gd name="T22" fmla="*/ 709 w 1043"/>
                  <a:gd name="T23" fmla="*/ 0 h 1056"/>
                  <a:gd name="T24" fmla="*/ 913 w 1043"/>
                  <a:gd name="T25" fmla="*/ 268 h 1056"/>
                  <a:gd name="T26" fmla="*/ 748 w 1043"/>
                  <a:gd name="T27" fmla="*/ 822 h 1056"/>
                  <a:gd name="T28" fmla="*/ 855 w 1043"/>
                  <a:gd name="T29" fmla="*/ 883 h 1056"/>
                  <a:gd name="T30" fmla="*/ 994 w 1043"/>
                  <a:gd name="T31" fmla="*/ 847 h 1056"/>
                  <a:gd name="T32" fmla="*/ 1043 w 1043"/>
                  <a:gd name="T33" fmla="*/ 1001 h 1056"/>
                  <a:gd name="T34" fmla="*/ 663 w 1043"/>
                  <a:gd name="T35" fmla="*/ 648 h 1056"/>
                  <a:gd name="T36" fmla="*/ 766 w 1043"/>
                  <a:gd name="T37" fmla="*/ 268 h 1056"/>
                  <a:gd name="T38" fmla="*/ 709 w 1043"/>
                  <a:gd name="T39" fmla="*/ 138 h 1056"/>
                  <a:gd name="T40" fmla="*/ 636 w 1043"/>
                  <a:gd name="T41" fmla="*/ 418 h 1056"/>
                  <a:gd name="T42" fmla="*/ 663 w 1043"/>
                  <a:gd name="T43" fmla="*/ 648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43" h="1056">
                    <a:moveTo>
                      <a:pt x="1043" y="1001"/>
                    </a:moveTo>
                    <a:cubicBezTo>
                      <a:pt x="1000" y="1026"/>
                      <a:pt x="933" y="1047"/>
                      <a:pt x="870" y="1047"/>
                    </a:cubicBezTo>
                    <a:cubicBezTo>
                      <a:pt x="773" y="1047"/>
                      <a:pt x="698" y="1006"/>
                      <a:pt x="643" y="941"/>
                    </a:cubicBezTo>
                    <a:cubicBezTo>
                      <a:pt x="564" y="1013"/>
                      <a:pt x="470" y="1056"/>
                      <a:pt x="367" y="1056"/>
                    </a:cubicBezTo>
                    <a:cubicBezTo>
                      <a:pt x="152" y="1056"/>
                      <a:pt x="0" y="929"/>
                      <a:pt x="0" y="576"/>
                    </a:cubicBezTo>
                    <a:cubicBezTo>
                      <a:pt x="0" y="380"/>
                      <a:pt x="43" y="191"/>
                      <a:pt x="80" y="13"/>
                    </a:cubicBezTo>
                    <a:lnTo>
                      <a:pt x="245" y="35"/>
                    </a:lnTo>
                    <a:cubicBezTo>
                      <a:pt x="207" y="200"/>
                      <a:pt x="164" y="386"/>
                      <a:pt x="164" y="576"/>
                    </a:cubicBezTo>
                    <a:cubicBezTo>
                      <a:pt x="164" y="837"/>
                      <a:pt x="256" y="887"/>
                      <a:pt x="364" y="887"/>
                    </a:cubicBezTo>
                    <a:cubicBezTo>
                      <a:pt x="433" y="887"/>
                      <a:pt x="500" y="850"/>
                      <a:pt x="558" y="792"/>
                    </a:cubicBezTo>
                    <a:cubicBezTo>
                      <a:pt x="513" y="672"/>
                      <a:pt x="497" y="529"/>
                      <a:pt x="497" y="403"/>
                    </a:cubicBezTo>
                    <a:cubicBezTo>
                      <a:pt x="497" y="118"/>
                      <a:pt x="585" y="0"/>
                      <a:pt x="709" y="0"/>
                    </a:cubicBezTo>
                    <a:cubicBezTo>
                      <a:pt x="812" y="0"/>
                      <a:pt x="913" y="53"/>
                      <a:pt x="913" y="268"/>
                    </a:cubicBezTo>
                    <a:cubicBezTo>
                      <a:pt x="913" y="468"/>
                      <a:pt x="851" y="672"/>
                      <a:pt x="748" y="822"/>
                    </a:cubicBezTo>
                    <a:cubicBezTo>
                      <a:pt x="781" y="862"/>
                      <a:pt x="818" y="883"/>
                      <a:pt x="855" y="883"/>
                    </a:cubicBezTo>
                    <a:cubicBezTo>
                      <a:pt x="901" y="883"/>
                      <a:pt x="948" y="871"/>
                      <a:pt x="994" y="847"/>
                    </a:cubicBezTo>
                    <a:lnTo>
                      <a:pt x="1043" y="1001"/>
                    </a:lnTo>
                    <a:close/>
                    <a:moveTo>
                      <a:pt x="663" y="648"/>
                    </a:moveTo>
                    <a:cubicBezTo>
                      <a:pt x="725" y="534"/>
                      <a:pt x="766" y="396"/>
                      <a:pt x="766" y="268"/>
                    </a:cubicBezTo>
                    <a:cubicBezTo>
                      <a:pt x="766" y="169"/>
                      <a:pt x="752" y="138"/>
                      <a:pt x="709" y="138"/>
                    </a:cubicBezTo>
                    <a:cubicBezTo>
                      <a:pt x="660" y="138"/>
                      <a:pt x="636" y="232"/>
                      <a:pt x="636" y="418"/>
                    </a:cubicBezTo>
                    <a:cubicBezTo>
                      <a:pt x="636" y="506"/>
                      <a:pt x="646" y="584"/>
                      <a:pt x="663" y="648"/>
                    </a:cubicBezTo>
                    <a:close/>
                  </a:path>
                </a:pathLst>
              </a:custGeom>
              <a:solidFill>
                <a:srgbClr val="A735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AFE7C676-CF03-4F60-B891-6EF873D5B29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70613" y="2759076"/>
                <a:ext cx="1127125" cy="1277938"/>
              </a:xfrm>
              <a:custGeom>
                <a:avLst/>
                <a:gdLst>
                  <a:gd name="T0" fmla="*/ 132 w 927"/>
                  <a:gd name="T1" fmla="*/ 541 h 1050"/>
                  <a:gd name="T2" fmla="*/ 31 w 927"/>
                  <a:gd name="T3" fmla="*/ 541 h 1050"/>
                  <a:gd name="T4" fmla="*/ 0 w 927"/>
                  <a:gd name="T5" fmla="*/ 511 h 1050"/>
                  <a:gd name="T6" fmla="*/ 0 w 927"/>
                  <a:gd name="T7" fmla="*/ 204 h 1050"/>
                  <a:gd name="T8" fmla="*/ 31 w 927"/>
                  <a:gd name="T9" fmla="*/ 174 h 1050"/>
                  <a:gd name="T10" fmla="*/ 132 w 927"/>
                  <a:gd name="T11" fmla="*/ 174 h 1050"/>
                  <a:gd name="T12" fmla="*/ 162 w 927"/>
                  <a:gd name="T13" fmla="*/ 204 h 1050"/>
                  <a:gd name="T14" fmla="*/ 162 w 927"/>
                  <a:gd name="T15" fmla="*/ 511 h 1050"/>
                  <a:gd name="T16" fmla="*/ 132 w 927"/>
                  <a:gd name="T17" fmla="*/ 541 h 1050"/>
                  <a:gd name="T18" fmla="*/ 132 w 927"/>
                  <a:gd name="T19" fmla="*/ 1050 h 1050"/>
                  <a:gd name="T20" fmla="*/ 31 w 927"/>
                  <a:gd name="T21" fmla="*/ 1050 h 1050"/>
                  <a:gd name="T22" fmla="*/ 0 w 927"/>
                  <a:gd name="T23" fmla="*/ 1020 h 1050"/>
                  <a:gd name="T24" fmla="*/ 0 w 927"/>
                  <a:gd name="T25" fmla="*/ 730 h 1050"/>
                  <a:gd name="T26" fmla="*/ 31 w 927"/>
                  <a:gd name="T27" fmla="*/ 700 h 1050"/>
                  <a:gd name="T28" fmla="*/ 132 w 927"/>
                  <a:gd name="T29" fmla="*/ 700 h 1050"/>
                  <a:gd name="T30" fmla="*/ 162 w 927"/>
                  <a:gd name="T31" fmla="*/ 730 h 1050"/>
                  <a:gd name="T32" fmla="*/ 162 w 927"/>
                  <a:gd name="T33" fmla="*/ 1020 h 1050"/>
                  <a:gd name="T34" fmla="*/ 132 w 927"/>
                  <a:gd name="T35" fmla="*/ 1050 h 1050"/>
                  <a:gd name="T36" fmla="*/ 158 w 927"/>
                  <a:gd name="T37" fmla="*/ 129 h 1050"/>
                  <a:gd name="T38" fmla="*/ 158 w 927"/>
                  <a:gd name="T39" fmla="*/ 30 h 1050"/>
                  <a:gd name="T40" fmla="*/ 188 w 927"/>
                  <a:gd name="T41" fmla="*/ 0 h 1050"/>
                  <a:gd name="T42" fmla="*/ 734 w 927"/>
                  <a:gd name="T43" fmla="*/ 0 h 1050"/>
                  <a:gd name="T44" fmla="*/ 765 w 927"/>
                  <a:gd name="T45" fmla="*/ 30 h 1050"/>
                  <a:gd name="T46" fmla="*/ 765 w 927"/>
                  <a:gd name="T47" fmla="*/ 129 h 1050"/>
                  <a:gd name="T48" fmla="*/ 734 w 927"/>
                  <a:gd name="T49" fmla="*/ 159 h 1050"/>
                  <a:gd name="T50" fmla="*/ 188 w 927"/>
                  <a:gd name="T51" fmla="*/ 159 h 1050"/>
                  <a:gd name="T52" fmla="*/ 158 w 927"/>
                  <a:gd name="T53" fmla="*/ 129 h 1050"/>
                  <a:gd name="T54" fmla="*/ 158 w 927"/>
                  <a:gd name="T55" fmla="*/ 670 h 1050"/>
                  <a:gd name="T56" fmla="*/ 158 w 927"/>
                  <a:gd name="T57" fmla="*/ 571 h 1050"/>
                  <a:gd name="T58" fmla="*/ 188 w 927"/>
                  <a:gd name="T59" fmla="*/ 541 h 1050"/>
                  <a:gd name="T60" fmla="*/ 734 w 927"/>
                  <a:gd name="T61" fmla="*/ 541 h 1050"/>
                  <a:gd name="T62" fmla="*/ 765 w 927"/>
                  <a:gd name="T63" fmla="*/ 571 h 1050"/>
                  <a:gd name="T64" fmla="*/ 765 w 927"/>
                  <a:gd name="T65" fmla="*/ 670 h 1050"/>
                  <a:gd name="T66" fmla="*/ 734 w 927"/>
                  <a:gd name="T67" fmla="*/ 700 h 1050"/>
                  <a:gd name="T68" fmla="*/ 188 w 927"/>
                  <a:gd name="T69" fmla="*/ 700 h 1050"/>
                  <a:gd name="T70" fmla="*/ 158 w 927"/>
                  <a:gd name="T71" fmla="*/ 670 h 1050"/>
                  <a:gd name="T72" fmla="*/ 896 w 927"/>
                  <a:gd name="T73" fmla="*/ 541 h 1050"/>
                  <a:gd name="T74" fmla="*/ 795 w 927"/>
                  <a:gd name="T75" fmla="*/ 541 h 1050"/>
                  <a:gd name="T76" fmla="*/ 765 w 927"/>
                  <a:gd name="T77" fmla="*/ 511 h 1050"/>
                  <a:gd name="T78" fmla="*/ 765 w 927"/>
                  <a:gd name="T79" fmla="*/ 204 h 1050"/>
                  <a:gd name="T80" fmla="*/ 795 w 927"/>
                  <a:gd name="T81" fmla="*/ 174 h 1050"/>
                  <a:gd name="T82" fmla="*/ 896 w 927"/>
                  <a:gd name="T83" fmla="*/ 174 h 1050"/>
                  <a:gd name="T84" fmla="*/ 927 w 927"/>
                  <a:gd name="T85" fmla="*/ 204 h 1050"/>
                  <a:gd name="T86" fmla="*/ 927 w 927"/>
                  <a:gd name="T87" fmla="*/ 511 h 1050"/>
                  <a:gd name="T88" fmla="*/ 896 w 927"/>
                  <a:gd name="T89" fmla="*/ 541 h 1050"/>
                  <a:gd name="T90" fmla="*/ 896 w 927"/>
                  <a:gd name="T91" fmla="*/ 1050 h 1050"/>
                  <a:gd name="T92" fmla="*/ 795 w 927"/>
                  <a:gd name="T93" fmla="*/ 1050 h 1050"/>
                  <a:gd name="T94" fmla="*/ 765 w 927"/>
                  <a:gd name="T95" fmla="*/ 1020 h 1050"/>
                  <a:gd name="T96" fmla="*/ 765 w 927"/>
                  <a:gd name="T97" fmla="*/ 730 h 1050"/>
                  <a:gd name="T98" fmla="*/ 795 w 927"/>
                  <a:gd name="T99" fmla="*/ 700 h 1050"/>
                  <a:gd name="T100" fmla="*/ 896 w 927"/>
                  <a:gd name="T101" fmla="*/ 700 h 1050"/>
                  <a:gd name="T102" fmla="*/ 927 w 927"/>
                  <a:gd name="T103" fmla="*/ 730 h 1050"/>
                  <a:gd name="T104" fmla="*/ 927 w 927"/>
                  <a:gd name="T105" fmla="*/ 1020 h 1050"/>
                  <a:gd name="T106" fmla="*/ 896 w 927"/>
                  <a:gd name="T107" fmla="*/ 1050 h 10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927" h="1050">
                    <a:moveTo>
                      <a:pt x="132" y="541"/>
                    </a:moveTo>
                    <a:lnTo>
                      <a:pt x="31" y="541"/>
                    </a:lnTo>
                    <a:lnTo>
                      <a:pt x="0" y="511"/>
                    </a:lnTo>
                    <a:lnTo>
                      <a:pt x="0" y="204"/>
                    </a:lnTo>
                    <a:lnTo>
                      <a:pt x="31" y="174"/>
                    </a:lnTo>
                    <a:lnTo>
                      <a:pt x="132" y="174"/>
                    </a:lnTo>
                    <a:lnTo>
                      <a:pt x="162" y="204"/>
                    </a:lnTo>
                    <a:lnTo>
                      <a:pt x="162" y="511"/>
                    </a:lnTo>
                    <a:lnTo>
                      <a:pt x="132" y="541"/>
                    </a:lnTo>
                    <a:close/>
                    <a:moveTo>
                      <a:pt x="132" y="1050"/>
                    </a:moveTo>
                    <a:lnTo>
                      <a:pt x="31" y="1050"/>
                    </a:lnTo>
                    <a:lnTo>
                      <a:pt x="0" y="1020"/>
                    </a:lnTo>
                    <a:lnTo>
                      <a:pt x="0" y="730"/>
                    </a:lnTo>
                    <a:lnTo>
                      <a:pt x="31" y="700"/>
                    </a:lnTo>
                    <a:lnTo>
                      <a:pt x="132" y="700"/>
                    </a:lnTo>
                    <a:lnTo>
                      <a:pt x="162" y="730"/>
                    </a:lnTo>
                    <a:lnTo>
                      <a:pt x="162" y="1020"/>
                    </a:lnTo>
                    <a:lnTo>
                      <a:pt x="132" y="1050"/>
                    </a:lnTo>
                    <a:close/>
                    <a:moveTo>
                      <a:pt x="158" y="129"/>
                    </a:moveTo>
                    <a:lnTo>
                      <a:pt x="158" y="30"/>
                    </a:lnTo>
                    <a:lnTo>
                      <a:pt x="188" y="0"/>
                    </a:lnTo>
                    <a:lnTo>
                      <a:pt x="734" y="0"/>
                    </a:lnTo>
                    <a:lnTo>
                      <a:pt x="765" y="30"/>
                    </a:lnTo>
                    <a:lnTo>
                      <a:pt x="765" y="129"/>
                    </a:lnTo>
                    <a:lnTo>
                      <a:pt x="734" y="159"/>
                    </a:lnTo>
                    <a:lnTo>
                      <a:pt x="188" y="159"/>
                    </a:lnTo>
                    <a:lnTo>
                      <a:pt x="158" y="129"/>
                    </a:lnTo>
                    <a:close/>
                    <a:moveTo>
                      <a:pt x="158" y="670"/>
                    </a:moveTo>
                    <a:lnTo>
                      <a:pt x="158" y="571"/>
                    </a:lnTo>
                    <a:lnTo>
                      <a:pt x="188" y="541"/>
                    </a:lnTo>
                    <a:lnTo>
                      <a:pt x="734" y="541"/>
                    </a:lnTo>
                    <a:lnTo>
                      <a:pt x="765" y="571"/>
                    </a:lnTo>
                    <a:lnTo>
                      <a:pt x="765" y="670"/>
                    </a:lnTo>
                    <a:lnTo>
                      <a:pt x="734" y="700"/>
                    </a:lnTo>
                    <a:lnTo>
                      <a:pt x="188" y="700"/>
                    </a:lnTo>
                    <a:lnTo>
                      <a:pt x="158" y="670"/>
                    </a:lnTo>
                    <a:close/>
                    <a:moveTo>
                      <a:pt x="896" y="541"/>
                    </a:moveTo>
                    <a:lnTo>
                      <a:pt x="795" y="541"/>
                    </a:lnTo>
                    <a:lnTo>
                      <a:pt x="765" y="511"/>
                    </a:lnTo>
                    <a:lnTo>
                      <a:pt x="765" y="204"/>
                    </a:lnTo>
                    <a:lnTo>
                      <a:pt x="795" y="174"/>
                    </a:lnTo>
                    <a:lnTo>
                      <a:pt x="896" y="174"/>
                    </a:lnTo>
                    <a:lnTo>
                      <a:pt x="927" y="204"/>
                    </a:lnTo>
                    <a:lnTo>
                      <a:pt x="927" y="511"/>
                    </a:lnTo>
                    <a:lnTo>
                      <a:pt x="896" y="541"/>
                    </a:lnTo>
                    <a:close/>
                    <a:moveTo>
                      <a:pt x="896" y="1050"/>
                    </a:moveTo>
                    <a:lnTo>
                      <a:pt x="795" y="1050"/>
                    </a:lnTo>
                    <a:lnTo>
                      <a:pt x="765" y="1020"/>
                    </a:lnTo>
                    <a:lnTo>
                      <a:pt x="765" y="730"/>
                    </a:lnTo>
                    <a:lnTo>
                      <a:pt x="795" y="700"/>
                    </a:lnTo>
                    <a:lnTo>
                      <a:pt x="896" y="700"/>
                    </a:lnTo>
                    <a:lnTo>
                      <a:pt x="927" y="730"/>
                    </a:lnTo>
                    <a:lnTo>
                      <a:pt x="927" y="1020"/>
                    </a:lnTo>
                    <a:lnTo>
                      <a:pt x="896" y="10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6A231D80-B8A7-4C7D-9865-A83759336929}"/>
                </a:ext>
              </a:extLst>
            </p:cNvPr>
            <p:cNvGrpSpPr/>
            <p:nvPr/>
          </p:nvGrpSpPr>
          <p:grpSpPr>
            <a:xfrm>
              <a:off x="4996296" y="1054730"/>
              <a:ext cx="2116964" cy="1078428"/>
              <a:chOff x="4770438" y="574676"/>
              <a:chExt cx="2527301" cy="1287463"/>
            </a:xfrm>
          </p:grpSpPr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4FF94129-DF34-4FC6-968A-DC95AD07FD9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70438" y="590551"/>
                <a:ext cx="1116013" cy="1265238"/>
              </a:xfrm>
              <a:custGeom>
                <a:avLst/>
                <a:gdLst>
                  <a:gd name="T0" fmla="*/ 917 w 917"/>
                  <a:gd name="T1" fmla="*/ 106 h 1041"/>
                  <a:gd name="T2" fmla="*/ 917 w 917"/>
                  <a:gd name="T3" fmla="*/ 676 h 1041"/>
                  <a:gd name="T4" fmla="*/ 532 w 917"/>
                  <a:gd name="T5" fmla="*/ 1041 h 1041"/>
                  <a:gd name="T6" fmla="*/ 96 w 917"/>
                  <a:gd name="T7" fmla="*/ 833 h 1041"/>
                  <a:gd name="T8" fmla="*/ 0 w 917"/>
                  <a:gd name="T9" fmla="*/ 570 h 1041"/>
                  <a:gd name="T10" fmla="*/ 0 w 917"/>
                  <a:gd name="T11" fmla="*/ 0 h 1041"/>
                  <a:gd name="T12" fmla="*/ 231 w 917"/>
                  <a:gd name="T13" fmla="*/ 0 h 1041"/>
                  <a:gd name="T14" fmla="*/ 346 w 917"/>
                  <a:gd name="T15" fmla="*/ 106 h 1041"/>
                  <a:gd name="T16" fmla="*/ 346 w 917"/>
                  <a:gd name="T17" fmla="*/ 676 h 1041"/>
                  <a:gd name="T18" fmla="*/ 351 w 917"/>
                  <a:gd name="T19" fmla="*/ 737 h 1041"/>
                  <a:gd name="T20" fmla="*/ 401 w 917"/>
                  <a:gd name="T21" fmla="*/ 741 h 1041"/>
                  <a:gd name="T22" fmla="*/ 573 w 917"/>
                  <a:gd name="T23" fmla="*/ 570 h 1041"/>
                  <a:gd name="T24" fmla="*/ 573 w 917"/>
                  <a:gd name="T25" fmla="*/ 0 h 1041"/>
                  <a:gd name="T26" fmla="*/ 802 w 917"/>
                  <a:gd name="T27" fmla="*/ 0 h 1041"/>
                  <a:gd name="T28" fmla="*/ 917 w 917"/>
                  <a:gd name="T29" fmla="*/ 106 h 1041"/>
                  <a:gd name="T30" fmla="*/ 40 w 917"/>
                  <a:gd name="T31" fmla="*/ 570 h 1041"/>
                  <a:gd name="T32" fmla="*/ 397 w 917"/>
                  <a:gd name="T33" fmla="*/ 898 h 1041"/>
                  <a:gd name="T34" fmla="*/ 762 w 917"/>
                  <a:gd name="T35" fmla="*/ 570 h 1041"/>
                  <a:gd name="T36" fmla="*/ 762 w 917"/>
                  <a:gd name="T37" fmla="*/ 35 h 1041"/>
                  <a:gd name="T38" fmla="*/ 613 w 917"/>
                  <a:gd name="T39" fmla="*/ 35 h 1041"/>
                  <a:gd name="T40" fmla="*/ 613 w 917"/>
                  <a:gd name="T41" fmla="*/ 570 h 1041"/>
                  <a:gd name="T42" fmla="*/ 401 w 917"/>
                  <a:gd name="T43" fmla="*/ 773 h 1041"/>
                  <a:gd name="T44" fmla="*/ 190 w 917"/>
                  <a:gd name="T45" fmla="*/ 570 h 1041"/>
                  <a:gd name="T46" fmla="*/ 190 w 917"/>
                  <a:gd name="T47" fmla="*/ 35 h 1041"/>
                  <a:gd name="T48" fmla="*/ 40 w 917"/>
                  <a:gd name="T49" fmla="*/ 35 h 1041"/>
                  <a:gd name="T50" fmla="*/ 40 w 917"/>
                  <a:gd name="T51" fmla="*/ 570 h 1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17" h="1041">
                    <a:moveTo>
                      <a:pt x="917" y="106"/>
                    </a:moveTo>
                    <a:lnTo>
                      <a:pt x="917" y="676"/>
                    </a:lnTo>
                    <a:cubicBezTo>
                      <a:pt x="917" y="923"/>
                      <a:pt x="732" y="1041"/>
                      <a:pt x="532" y="1041"/>
                    </a:cubicBezTo>
                    <a:cubicBezTo>
                      <a:pt x="354" y="1041"/>
                      <a:pt x="225" y="971"/>
                      <a:pt x="96" y="833"/>
                    </a:cubicBezTo>
                    <a:cubicBezTo>
                      <a:pt x="33" y="770"/>
                      <a:pt x="0" y="681"/>
                      <a:pt x="0" y="570"/>
                    </a:cubicBezTo>
                    <a:lnTo>
                      <a:pt x="0" y="0"/>
                    </a:lnTo>
                    <a:lnTo>
                      <a:pt x="231" y="0"/>
                    </a:lnTo>
                    <a:lnTo>
                      <a:pt x="346" y="106"/>
                    </a:lnTo>
                    <a:lnTo>
                      <a:pt x="346" y="676"/>
                    </a:lnTo>
                    <a:cubicBezTo>
                      <a:pt x="346" y="700"/>
                      <a:pt x="347" y="717"/>
                      <a:pt x="351" y="737"/>
                    </a:cubicBezTo>
                    <a:cubicBezTo>
                      <a:pt x="366" y="740"/>
                      <a:pt x="383" y="741"/>
                      <a:pt x="401" y="741"/>
                    </a:cubicBezTo>
                    <a:cubicBezTo>
                      <a:pt x="520" y="741"/>
                      <a:pt x="573" y="691"/>
                      <a:pt x="573" y="570"/>
                    </a:cubicBezTo>
                    <a:lnTo>
                      <a:pt x="573" y="0"/>
                    </a:lnTo>
                    <a:lnTo>
                      <a:pt x="802" y="0"/>
                    </a:lnTo>
                    <a:lnTo>
                      <a:pt x="917" y="106"/>
                    </a:lnTo>
                    <a:close/>
                    <a:moveTo>
                      <a:pt x="40" y="570"/>
                    </a:moveTo>
                    <a:cubicBezTo>
                      <a:pt x="40" y="781"/>
                      <a:pt x="175" y="898"/>
                      <a:pt x="397" y="898"/>
                    </a:cubicBezTo>
                    <a:cubicBezTo>
                      <a:pt x="629" y="898"/>
                      <a:pt x="762" y="786"/>
                      <a:pt x="762" y="570"/>
                    </a:cubicBezTo>
                    <a:lnTo>
                      <a:pt x="762" y="35"/>
                    </a:lnTo>
                    <a:lnTo>
                      <a:pt x="613" y="35"/>
                    </a:lnTo>
                    <a:lnTo>
                      <a:pt x="613" y="570"/>
                    </a:lnTo>
                    <a:cubicBezTo>
                      <a:pt x="613" y="713"/>
                      <a:pt x="539" y="773"/>
                      <a:pt x="401" y="773"/>
                    </a:cubicBezTo>
                    <a:cubicBezTo>
                      <a:pt x="258" y="773"/>
                      <a:pt x="190" y="719"/>
                      <a:pt x="190" y="570"/>
                    </a:cubicBezTo>
                    <a:lnTo>
                      <a:pt x="190" y="35"/>
                    </a:lnTo>
                    <a:lnTo>
                      <a:pt x="40" y="35"/>
                    </a:lnTo>
                    <a:lnTo>
                      <a:pt x="40" y="57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47A79620-28BE-4A21-BB32-A9EEDAA8A9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1863" y="908051"/>
                <a:ext cx="785813" cy="954088"/>
              </a:xfrm>
              <a:custGeom>
                <a:avLst/>
                <a:gdLst>
                  <a:gd name="T0" fmla="*/ 646 w 646"/>
                  <a:gd name="T1" fmla="*/ 391 h 785"/>
                  <a:gd name="T2" fmla="*/ 580 w 646"/>
                  <a:gd name="T3" fmla="*/ 456 h 785"/>
                  <a:gd name="T4" fmla="*/ 297 w 646"/>
                  <a:gd name="T5" fmla="*/ 456 h 785"/>
                  <a:gd name="T6" fmla="*/ 150 w 646"/>
                  <a:gd name="T7" fmla="*/ 748 h 785"/>
                  <a:gd name="T8" fmla="*/ 89 w 646"/>
                  <a:gd name="T9" fmla="*/ 785 h 785"/>
                  <a:gd name="T10" fmla="*/ 31 w 646"/>
                  <a:gd name="T11" fmla="*/ 693 h 785"/>
                  <a:gd name="T12" fmla="*/ 150 w 646"/>
                  <a:gd name="T13" fmla="*/ 456 h 785"/>
                  <a:gd name="T14" fmla="*/ 66 w 646"/>
                  <a:gd name="T15" fmla="*/ 456 h 785"/>
                  <a:gd name="T16" fmla="*/ 0 w 646"/>
                  <a:gd name="T17" fmla="*/ 393 h 785"/>
                  <a:gd name="T18" fmla="*/ 66 w 646"/>
                  <a:gd name="T19" fmla="*/ 328 h 785"/>
                  <a:gd name="T20" fmla="*/ 214 w 646"/>
                  <a:gd name="T21" fmla="*/ 328 h 785"/>
                  <a:gd name="T22" fmla="*/ 358 w 646"/>
                  <a:gd name="T23" fmla="*/ 44 h 785"/>
                  <a:gd name="T24" fmla="*/ 445 w 646"/>
                  <a:gd name="T25" fmla="*/ 15 h 785"/>
                  <a:gd name="T26" fmla="*/ 477 w 646"/>
                  <a:gd name="T27" fmla="*/ 99 h 785"/>
                  <a:gd name="T28" fmla="*/ 361 w 646"/>
                  <a:gd name="T29" fmla="*/ 328 h 785"/>
                  <a:gd name="T30" fmla="*/ 580 w 646"/>
                  <a:gd name="T31" fmla="*/ 328 h 785"/>
                  <a:gd name="T32" fmla="*/ 646 w 646"/>
                  <a:gd name="T33" fmla="*/ 391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46" h="785">
                    <a:moveTo>
                      <a:pt x="646" y="391"/>
                    </a:moveTo>
                    <a:cubicBezTo>
                      <a:pt x="646" y="429"/>
                      <a:pt x="618" y="456"/>
                      <a:pt x="580" y="456"/>
                    </a:cubicBezTo>
                    <a:lnTo>
                      <a:pt x="297" y="456"/>
                    </a:lnTo>
                    <a:lnTo>
                      <a:pt x="150" y="748"/>
                    </a:lnTo>
                    <a:cubicBezTo>
                      <a:pt x="138" y="771"/>
                      <a:pt x="113" y="785"/>
                      <a:pt x="89" y="785"/>
                    </a:cubicBezTo>
                    <a:cubicBezTo>
                      <a:pt x="42" y="785"/>
                      <a:pt x="9" y="737"/>
                      <a:pt x="31" y="693"/>
                    </a:cubicBezTo>
                    <a:lnTo>
                      <a:pt x="150" y="456"/>
                    </a:lnTo>
                    <a:lnTo>
                      <a:pt x="66" y="456"/>
                    </a:lnTo>
                    <a:cubicBezTo>
                      <a:pt x="29" y="456"/>
                      <a:pt x="0" y="430"/>
                      <a:pt x="0" y="393"/>
                    </a:cubicBezTo>
                    <a:cubicBezTo>
                      <a:pt x="0" y="360"/>
                      <a:pt x="29" y="328"/>
                      <a:pt x="66" y="328"/>
                    </a:cubicBezTo>
                    <a:lnTo>
                      <a:pt x="214" y="328"/>
                    </a:lnTo>
                    <a:lnTo>
                      <a:pt x="358" y="44"/>
                    </a:lnTo>
                    <a:cubicBezTo>
                      <a:pt x="374" y="13"/>
                      <a:pt x="414" y="0"/>
                      <a:pt x="445" y="15"/>
                    </a:cubicBezTo>
                    <a:cubicBezTo>
                      <a:pt x="479" y="31"/>
                      <a:pt x="493" y="68"/>
                      <a:pt x="477" y="99"/>
                    </a:cubicBezTo>
                    <a:lnTo>
                      <a:pt x="361" y="328"/>
                    </a:lnTo>
                    <a:lnTo>
                      <a:pt x="580" y="328"/>
                    </a:lnTo>
                    <a:cubicBezTo>
                      <a:pt x="618" y="328"/>
                      <a:pt x="646" y="358"/>
                      <a:pt x="646" y="391"/>
                    </a:cubicBezTo>
                    <a:close/>
                  </a:path>
                </a:pathLst>
              </a:custGeom>
              <a:solidFill>
                <a:srgbClr val="A735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Freeform 19">
                <a:extLst>
                  <a:ext uri="{FF2B5EF4-FFF2-40B4-BE49-F238E27FC236}">
                    <a16:creationId xmlns:a16="http://schemas.microsoft.com/office/drawing/2014/main" id="{A0615AC4-58DF-4E48-AC62-21AC9EC48D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5901" y="574676"/>
                <a:ext cx="731838" cy="1287463"/>
              </a:xfrm>
              <a:custGeom>
                <a:avLst/>
                <a:gdLst>
                  <a:gd name="T0" fmla="*/ 520 w 601"/>
                  <a:gd name="T1" fmla="*/ 1059 h 1059"/>
                  <a:gd name="T2" fmla="*/ 460 w 601"/>
                  <a:gd name="T3" fmla="*/ 1022 h 1059"/>
                  <a:gd name="T4" fmla="*/ 15 w 601"/>
                  <a:gd name="T5" fmla="*/ 99 h 1059"/>
                  <a:gd name="T6" fmla="*/ 47 w 601"/>
                  <a:gd name="T7" fmla="*/ 15 h 1059"/>
                  <a:gd name="T8" fmla="*/ 134 w 601"/>
                  <a:gd name="T9" fmla="*/ 44 h 1059"/>
                  <a:gd name="T10" fmla="*/ 579 w 601"/>
                  <a:gd name="T11" fmla="*/ 967 h 1059"/>
                  <a:gd name="T12" fmla="*/ 520 w 601"/>
                  <a:gd name="T13" fmla="*/ 1059 h 1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1" h="1059">
                    <a:moveTo>
                      <a:pt x="520" y="1059"/>
                    </a:moveTo>
                    <a:cubicBezTo>
                      <a:pt x="497" y="1059"/>
                      <a:pt x="472" y="1045"/>
                      <a:pt x="460" y="1022"/>
                    </a:cubicBezTo>
                    <a:lnTo>
                      <a:pt x="15" y="99"/>
                    </a:lnTo>
                    <a:cubicBezTo>
                      <a:pt x="0" y="68"/>
                      <a:pt x="13" y="31"/>
                      <a:pt x="47" y="15"/>
                    </a:cubicBezTo>
                    <a:cubicBezTo>
                      <a:pt x="78" y="0"/>
                      <a:pt x="119" y="13"/>
                      <a:pt x="134" y="44"/>
                    </a:cubicBezTo>
                    <a:lnTo>
                      <a:pt x="579" y="967"/>
                    </a:lnTo>
                    <a:cubicBezTo>
                      <a:pt x="601" y="1011"/>
                      <a:pt x="567" y="1059"/>
                      <a:pt x="520" y="1059"/>
                    </a:cubicBezTo>
                    <a:close/>
                  </a:path>
                </a:pathLst>
              </a:custGeom>
              <a:solidFill>
                <a:srgbClr val="A735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266805A7-72EB-4CBC-ABC9-A1BFC0AD089D}"/>
                </a:ext>
              </a:extLst>
            </p:cNvPr>
            <p:cNvGrpSpPr/>
            <p:nvPr/>
          </p:nvGrpSpPr>
          <p:grpSpPr>
            <a:xfrm>
              <a:off x="8060042" y="4641067"/>
              <a:ext cx="1999946" cy="1098374"/>
              <a:chOff x="8428038" y="4856163"/>
              <a:chExt cx="2387601" cy="1311275"/>
            </a:xfrm>
          </p:grpSpPr>
          <p:sp>
            <p:nvSpPr>
              <p:cNvPr id="20" name="Rectangle 20">
                <a:extLst>
                  <a:ext uri="{FF2B5EF4-FFF2-40B4-BE49-F238E27FC236}">
                    <a16:creationId xmlns:a16="http://schemas.microsoft.com/office/drawing/2014/main" id="{9CEC3778-1338-47A4-A859-0081CDA4F3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39201" y="5969001"/>
                <a:ext cx="303213" cy="1809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DA6F0C6E-2666-4692-9C8A-0960E461E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42413" y="5695951"/>
                <a:ext cx="368300" cy="388938"/>
              </a:xfrm>
              <a:custGeom>
                <a:avLst/>
                <a:gdLst>
                  <a:gd name="T0" fmla="*/ 114 w 303"/>
                  <a:gd name="T1" fmla="*/ 320 h 320"/>
                  <a:gd name="T2" fmla="*/ 303 w 303"/>
                  <a:gd name="T3" fmla="*/ 95 h 320"/>
                  <a:gd name="T4" fmla="*/ 189 w 303"/>
                  <a:gd name="T5" fmla="*/ 0 h 320"/>
                  <a:gd name="T6" fmla="*/ 0 w 303"/>
                  <a:gd name="T7" fmla="*/ 224 h 320"/>
                  <a:gd name="T8" fmla="*/ 114 w 303"/>
                  <a:gd name="T9" fmla="*/ 320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3" h="320">
                    <a:moveTo>
                      <a:pt x="114" y="320"/>
                    </a:moveTo>
                    <a:lnTo>
                      <a:pt x="303" y="95"/>
                    </a:lnTo>
                    <a:lnTo>
                      <a:pt x="189" y="0"/>
                    </a:lnTo>
                    <a:lnTo>
                      <a:pt x="0" y="224"/>
                    </a:lnTo>
                    <a:lnTo>
                      <a:pt x="114" y="3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Freeform 22">
                <a:extLst>
                  <a:ext uri="{FF2B5EF4-FFF2-40B4-BE49-F238E27FC236}">
                    <a16:creationId xmlns:a16="http://schemas.microsoft.com/office/drawing/2014/main" id="{23F5FDC1-6555-4FD9-B4E6-2A79089282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0901" y="5695951"/>
                <a:ext cx="368300" cy="388938"/>
              </a:xfrm>
              <a:custGeom>
                <a:avLst/>
                <a:gdLst>
                  <a:gd name="T0" fmla="*/ 0 w 303"/>
                  <a:gd name="T1" fmla="*/ 95 h 320"/>
                  <a:gd name="T2" fmla="*/ 189 w 303"/>
                  <a:gd name="T3" fmla="*/ 320 h 320"/>
                  <a:gd name="T4" fmla="*/ 303 w 303"/>
                  <a:gd name="T5" fmla="*/ 224 h 320"/>
                  <a:gd name="T6" fmla="*/ 114 w 303"/>
                  <a:gd name="T7" fmla="*/ 0 h 320"/>
                  <a:gd name="T8" fmla="*/ 0 w 303"/>
                  <a:gd name="T9" fmla="*/ 95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3" h="320">
                    <a:moveTo>
                      <a:pt x="0" y="95"/>
                    </a:moveTo>
                    <a:lnTo>
                      <a:pt x="189" y="320"/>
                    </a:lnTo>
                    <a:lnTo>
                      <a:pt x="303" y="224"/>
                    </a:lnTo>
                    <a:lnTo>
                      <a:pt x="114" y="0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Rectangle 23">
                <a:extLst>
                  <a:ext uri="{FF2B5EF4-FFF2-40B4-BE49-F238E27FC236}">
                    <a16:creationId xmlns:a16="http://schemas.microsoft.com/office/drawing/2014/main" id="{C69B7B0C-E435-41FB-9298-B0B2D15EEF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28038" y="4889501"/>
                <a:ext cx="180975" cy="806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Freeform 24">
                <a:extLst>
                  <a:ext uri="{FF2B5EF4-FFF2-40B4-BE49-F238E27FC236}">
                    <a16:creationId xmlns:a16="http://schemas.microsoft.com/office/drawing/2014/main" id="{D620D038-0D5F-4F30-946D-DD071344FD7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648826" y="4856163"/>
                <a:ext cx="1166813" cy="1311275"/>
              </a:xfrm>
              <a:custGeom>
                <a:avLst/>
                <a:gdLst>
                  <a:gd name="T0" fmla="*/ 837 w 959"/>
                  <a:gd name="T1" fmla="*/ 767 h 1079"/>
                  <a:gd name="T2" fmla="*/ 732 w 959"/>
                  <a:gd name="T3" fmla="*/ 652 h 1079"/>
                  <a:gd name="T4" fmla="*/ 594 w 959"/>
                  <a:gd name="T5" fmla="*/ 335 h 1079"/>
                  <a:gd name="T6" fmla="*/ 629 w 959"/>
                  <a:gd name="T7" fmla="*/ 146 h 1079"/>
                  <a:gd name="T8" fmla="*/ 480 w 959"/>
                  <a:gd name="T9" fmla="*/ 0 h 1079"/>
                  <a:gd name="T10" fmla="*/ 331 w 959"/>
                  <a:gd name="T11" fmla="*/ 146 h 1079"/>
                  <a:gd name="T12" fmla="*/ 366 w 959"/>
                  <a:gd name="T13" fmla="*/ 335 h 1079"/>
                  <a:gd name="T14" fmla="*/ 228 w 959"/>
                  <a:gd name="T15" fmla="*/ 652 h 1079"/>
                  <a:gd name="T16" fmla="*/ 123 w 959"/>
                  <a:gd name="T17" fmla="*/ 767 h 1079"/>
                  <a:gd name="T18" fmla="*/ 0 w 959"/>
                  <a:gd name="T19" fmla="*/ 939 h 1079"/>
                  <a:gd name="T20" fmla="*/ 148 w 959"/>
                  <a:gd name="T21" fmla="*/ 1079 h 1079"/>
                  <a:gd name="T22" fmla="*/ 301 w 959"/>
                  <a:gd name="T23" fmla="*/ 930 h 1079"/>
                  <a:gd name="T24" fmla="*/ 263 w 959"/>
                  <a:gd name="T25" fmla="*/ 698 h 1079"/>
                  <a:gd name="T26" fmla="*/ 480 w 959"/>
                  <a:gd name="T27" fmla="*/ 666 h 1079"/>
                  <a:gd name="T28" fmla="*/ 697 w 959"/>
                  <a:gd name="T29" fmla="*/ 698 h 1079"/>
                  <a:gd name="T30" fmla="*/ 659 w 959"/>
                  <a:gd name="T31" fmla="*/ 930 h 1079"/>
                  <a:gd name="T32" fmla="*/ 812 w 959"/>
                  <a:gd name="T33" fmla="*/ 1079 h 1079"/>
                  <a:gd name="T34" fmla="*/ 959 w 959"/>
                  <a:gd name="T35" fmla="*/ 939 h 1079"/>
                  <a:gd name="T36" fmla="*/ 837 w 959"/>
                  <a:gd name="T37" fmla="*/ 767 h 1079"/>
                  <a:gd name="T38" fmla="*/ 288 w 959"/>
                  <a:gd name="T39" fmla="*/ 631 h 1079"/>
                  <a:gd name="T40" fmla="*/ 388 w 959"/>
                  <a:gd name="T41" fmla="*/ 363 h 1079"/>
                  <a:gd name="T42" fmla="*/ 480 w 959"/>
                  <a:gd name="T43" fmla="*/ 297 h 1079"/>
                  <a:gd name="T44" fmla="*/ 572 w 959"/>
                  <a:gd name="T45" fmla="*/ 363 h 1079"/>
                  <a:gd name="T46" fmla="*/ 672 w 959"/>
                  <a:gd name="T47" fmla="*/ 631 h 1079"/>
                  <a:gd name="T48" fmla="*/ 288 w 959"/>
                  <a:gd name="T49" fmla="*/ 631 h 10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59" h="1079">
                    <a:moveTo>
                      <a:pt x="837" y="767"/>
                    </a:moveTo>
                    <a:cubicBezTo>
                      <a:pt x="801" y="746"/>
                      <a:pt x="764" y="725"/>
                      <a:pt x="732" y="652"/>
                    </a:cubicBezTo>
                    <a:lnTo>
                      <a:pt x="594" y="335"/>
                    </a:lnTo>
                    <a:cubicBezTo>
                      <a:pt x="559" y="255"/>
                      <a:pt x="629" y="242"/>
                      <a:pt x="629" y="146"/>
                    </a:cubicBezTo>
                    <a:cubicBezTo>
                      <a:pt x="629" y="60"/>
                      <a:pt x="569" y="0"/>
                      <a:pt x="480" y="0"/>
                    </a:cubicBezTo>
                    <a:cubicBezTo>
                      <a:pt x="391" y="0"/>
                      <a:pt x="331" y="60"/>
                      <a:pt x="331" y="146"/>
                    </a:cubicBezTo>
                    <a:cubicBezTo>
                      <a:pt x="331" y="242"/>
                      <a:pt x="401" y="255"/>
                      <a:pt x="366" y="335"/>
                    </a:cubicBezTo>
                    <a:lnTo>
                      <a:pt x="228" y="652"/>
                    </a:lnTo>
                    <a:cubicBezTo>
                      <a:pt x="196" y="725"/>
                      <a:pt x="159" y="746"/>
                      <a:pt x="123" y="767"/>
                    </a:cubicBezTo>
                    <a:cubicBezTo>
                      <a:pt x="54" y="805"/>
                      <a:pt x="0" y="850"/>
                      <a:pt x="0" y="939"/>
                    </a:cubicBezTo>
                    <a:cubicBezTo>
                      <a:pt x="0" y="1018"/>
                      <a:pt x="56" y="1079"/>
                      <a:pt x="148" y="1079"/>
                    </a:cubicBezTo>
                    <a:cubicBezTo>
                      <a:pt x="253" y="1079"/>
                      <a:pt x="301" y="1016"/>
                      <a:pt x="301" y="930"/>
                    </a:cubicBezTo>
                    <a:cubicBezTo>
                      <a:pt x="301" y="815"/>
                      <a:pt x="232" y="781"/>
                      <a:pt x="263" y="698"/>
                    </a:cubicBezTo>
                    <a:cubicBezTo>
                      <a:pt x="304" y="675"/>
                      <a:pt x="353" y="666"/>
                      <a:pt x="480" y="666"/>
                    </a:cubicBezTo>
                    <a:cubicBezTo>
                      <a:pt x="599" y="666"/>
                      <a:pt x="655" y="675"/>
                      <a:pt x="697" y="698"/>
                    </a:cubicBezTo>
                    <a:cubicBezTo>
                      <a:pt x="728" y="781"/>
                      <a:pt x="659" y="815"/>
                      <a:pt x="659" y="930"/>
                    </a:cubicBezTo>
                    <a:cubicBezTo>
                      <a:pt x="659" y="1016"/>
                      <a:pt x="707" y="1079"/>
                      <a:pt x="812" y="1079"/>
                    </a:cubicBezTo>
                    <a:cubicBezTo>
                      <a:pt x="904" y="1079"/>
                      <a:pt x="959" y="1018"/>
                      <a:pt x="959" y="939"/>
                    </a:cubicBezTo>
                    <a:cubicBezTo>
                      <a:pt x="959" y="850"/>
                      <a:pt x="906" y="805"/>
                      <a:pt x="837" y="767"/>
                    </a:cubicBezTo>
                    <a:close/>
                    <a:moveTo>
                      <a:pt x="288" y="631"/>
                    </a:moveTo>
                    <a:lnTo>
                      <a:pt x="388" y="363"/>
                    </a:lnTo>
                    <a:cubicBezTo>
                      <a:pt x="411" y="302"/>
                      <a:pt x="438" y="297"/>
                      <a:pt x="480" y="297"/>
                    </a:cubicBezTo>
                    <a:cubicBezTo>
                      <a:pt x="522" y="297"/>
                      <a:pt x="548" y="302"/>
                      <a:pt x="572" y="363"/>
                    </a:cubicBezTo>
                    <a:lnTo>
                      <a:pt x="672" y="631"/>
                    </a:lnTo>
                    <a:lnTo>
                      <a:pt x="288" y="631"/>
                    </a:lnTo>
                    <a:close/>
                  </a:path>
                </a:pathLst>
              </a:custGeom>
              <a:solidFill>
                <a:srgbClr val="A735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Rectangle 25">
                <a:extLst>
                  <a:ext uri="{FF2B5EF4-FFF2-40B4-BE49-F238E27FC236}">
                    <a16:creationId xmlns:a16="http://schemas.microsoft.com/office/drawing/2014/main" id="{240553EE-7E4B-4514-95D7-AD0F823A3D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72601" y="4889501"/>
                <a:ext cx="180975" cy="806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63B87D4C-7A74-4FD1-B2AC-B75A8A04526F}"/>
                </a:ext>
              </a:extLst>
            </p:cNvPr>
            <p:cNvGrpSpPr/>
            <p:nvPr/>
          </p:nvGrpSpPr>
          <p:grpSpPr>
            <a:xfrm>
              <a:off x="7917759" y="2931008"/>
              <a:ext cx="2285841" cy="1123640"/>
              <a:chOff x="8258176" y="2814638"/>
              <a:chExt cx="2728912" cy="1341438"/>
            </a:xfrm>
          </p:grpSpPr>
          <p:sp>
            <p:nvSpPr>
              <p:cNvPr id="26" name="Freeform 26">
                <a:extLst>
                  <a:ext uri="{FF2B5EF4-FFF2-40B4-BE49-F238E27FC236}">
                    <a16:creationId xmlns:a16="http://schemas.microsoft.com/office/drawing/2014/main" id="{E442FB9F-7999-42E0-8E2F-CD2D35CC63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8176" y="2860676"/>
                <a:ext cx="1444625" cy="1179513"/>
              </a:xfrm>
              <a:custGeom>
                <a:avLst/>
                <a:gdLst>
                  <a:gd name="T0" fmla="*/ 995 w 1188"/>
                  <a:gd name="T1" fmla="*/ 592 h 970"/>
                  <a:gd name="T2" fmla="*/ 995 w 1188"/>
                  <a:gd name="T3" fmla="*/ 0 h 970"/>
                  <a:gd name="T4" fmla="*/ 1188 w 1188"/>
                  <a:gd name="T5" fmla="*/ 0 h 970"/>
                  <a:gd name="T6" fmla="*/ 1188 w 1188"/>
                  <a:gd name="T7" fmla="*/ 592 h 970"/>
                  <a:gd name="T8" fmla="*/ 796 w 1188"/>
                  <a:gd name="T9" fmla="*/ 970 h 970"/>
                  <a:gd name="T10" fmla="*/ 384 w 1188"/>
                  <a:gd name="T11" fmla="*/ 970 h 970"/>
                  <a:gd name="T12" fmla="*/ 0 w 1188"/>
                  <a:gd name="T13" fmla="*/ 592 h 970"/>
                  <a:gd name="T14" fmla="*/ 0 w 1188"/>
                  <a:gd name="T15" fmla="*/ 0 h 970"/>
                  <a:gd name="T16" fmla="*/ 194 w 1188"/>
                  <a:gd name="T17" fmla="*/ 0 h 970"/>
                  <a:gd name="T18" fmla="*/ 194 w 1188"/>
                  <a:gd name="T19" fmla="*/ 592 h 970"/>
                  <a:gd name="T20" fmla="*/ 388 w 1188"/>
                  <a:gd name="T21" fmla="*/ 792 h 970"/>
                  <a:gd name="T22" fmla="*/ 800 w 1188"/>
                  <a:gd name="T23" fmla="*/ 792 h 970"/>
                  <a:gd name="T24" fmla="*/ 995 w 1188"/>
                  <a:gd name="T25" fmla="*/ 592 h 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88" h="970">
                    <a:moveTo>
                      <a:pt x="995" y="592"/>
                    </a:moveTo>
                    <a:lnTo>
                      <a:pt x="995" y="0"/>
                    </a:lnTo>
                    <a:lnTo>
                      <a:pt x="1188" y="0"/>
                    </a:lnTo>
                    <a:lnTo>
                      <a:pt x="1188" y="592"/>
                    </a:lnTo>
                    <a:cubicBezTo>
                      <a:pt x="1188" y="847"/>
                      <a:pt x="1000" y="970"/>
                      <a:pt x="796" y="970"/>
                    </a:cubicBezTo>
                    <a:lnTo>
                      <a:pt x="384" y="970"/>
                    </a:lnTo>
                    <a:cubicBezTo>
                      <a:pt x="180" y="970"/>
                      <a:pt x="0" y="847"/>
                      <a:pt x="0" y="592"/>
                    </a:cubicBezTo>
                    <a:lnTo>
                      <a:pt x="0" y="0"/>
                    </a:lnTo>
                    <a:lnTo>
                      <a:pt x="194" y="0"/>
                    </a:lnTo>
                    <a:lnTo>
                      <a:pt x="194" y="592"/>
                    </a:lnTo>
                    <a:cubicBezTo>
                      <a:pt x="194" y="725"/>
                      <a:pt x="264" y="792"/>
                      <a:pt x="388" y="792"/>
                    </a:cubicBezTo>
                    <a:lnTo>
                      <a:pt x="800" y="792"/>
                    </a:lnTo>
                    <a:cubicBezTo>
                      <a:pt x="923" y="792"/>
                      <a:pt x="995" y="725"/>
                      <a:pt x="995" y="592"/>
                    </a:cubicBezTo>
                    <a:close/>
                  </a:path>
                </a:pathLst>
              </a:custGeom>
              <a:solidFill>
                <a:srgbClr val="A735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7" name="Freeform 27">
                <a:extLst>
                  <a:ext uri="{FF2B5EF4-FFF2-40B4-BE49-F238E27FC236}">
                    <a16:creationId xmlns:a16="http://schemas.microsoft.com/office/drawing/2014/main" id="{203C502F-BF91-48D9-AF09-FA7260BDB61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828213" y="2814638"/>
                <a:ext cx="1158875" cy="1341438"/>
              </a:xfrm>
              <a:custGeom>
                <a:avLst/>
                <a:gdLst>
                  <a:gd name="T0" fmla="*/ 612 w 953"/>
                  <a:gd name="T1" fmla="*/ 622 h 1103"/>
                  <a:gd name="T2" fmla="*/ 625 w 953"/>
                  <a:gd name="T3" fmla="*/ 549 h 1103"/>
                  <a:gd name="T4" fmla="*/ 671 w 953"/>
                  <a:gd name="T5" fmla="*/ 226 h 1103"/>
                  <a:gd name="T6" fmla="*/ 672 w 953"/>
                  <a:gd name="T7" fmla="*/ 185 h 1103"/>
                  <a:gd name="T8" fmla="*/ 446 w 953"/>
                  <a:gd name="T9" fmla="*/ 630 h 1103"/>
                  <a:gd name="T10" fmla="*/ 612 w 953"/>
                  <a:gd name="T11" fmla="*/ 622 h 1103"/>
                  <a:gd name="T12" fmla="*/ 953 w 953"/>
                  <a:gd name="T13" fmla="*/ 674 h 1103"/>
                  <a:gd name="T14" fmla="*/ 868 w 953"/>
                  <a:gd name="T15" fmla="*/ 840 h 1103"/>
                  <a:gd name="T16" fmla="*/ 779 w 953"/>
                  <a:gd name="T17" fmla="*/ 844 h 1103"/>
                  <a:gd name="T18" fmla="*/ 774 w 953"/>
                  <a:gd name="T19" fmla="*/ 972 h 1103"/>
                  <a:gd name="T20" fmla="*/ 778 w 953"/>
                  <a:gd name="T21" fmla="*/ 1103 h 1103"/>
                  <a:gd name="T22" fmla="*/ 550 w 953"/>
                  <a:gd name="T23" fmla="*/ 1049 h 1103"/>
                  <a:gd name="T24" fmla="*/ 569 w 953"/>
                  <a:gd name="T25" fmla="*/ 839 h 1103"/>
                  <a:gd name="T26" fmla="*/ 469 w 953"/>
                  <a:gd name="T27" fmla="*/ 837 h 1103"/>
                  <a:gd name="T28" fmla="*/ 335 w 953"/>
                  <a:gd name="T29" fmla="*/ 839 h 1103"/>
                  <a:gd name="T30" fmla="*/ 234 w 953"/>
                  <a:gd name="T31" fmla="*/ 1083 h 1103"/>
                  <a:gd name="T32" fmla="*/ 0 w 953"/>
                  <a:gd name="T33" fmla="*/ 1011 h 1103"/>
                  <a:gd name="T34" fmla="*/ 82 w 953"/>
                  <a:gd name="T35" fmla="*/ 844 h 1103"/>
                  <a:gd name="T36" fmla="*/ 30 w 953"/>
                  <a:gd name="T37" fmla="*/ 845 h 1103"/>
                  <a:gd name="T38" fmla="*/ 70 w 953"/>
                  <a:gd name="T39" fmla="*/ 649 h 1103"/>
                  <a:gd name="T40" fmla="*/ 206 w 953"/>
                  <a:gd name="T41" fmla="*/ 642 h 1103"/>
                  <a:gd name="T42" fmla="*/ 250 w 953"/>
                  <a:gd name="T43" fmla="*/ 575 h 1103"/>
                  <a:gd name="T44" fmla="*/ 523 w 953"/>
                  <a:gd name="T45" fmla="*/ 59 h 1103"/>
                  <a:gd name="T46" fmla="*/ 580 w 953"/>
                  <a:gd name="T47" fmla="*/ 35 h 1103"/>
                  <a:gd name="T48" fmla="*/ 663 w 953"/>
                  <a:gd name="T49" fmla="*/ 37 h 1103"/>
                  <a:gd name="T50" fmla="*/ 723 w 953"/>
                  <a:gd name="T51" fmla="*/ 0 h 1103"/>
                  <a:gd name="T52" fmla="*/ 868 w 953"/>
                  <a:gd name="T53" fmla="*/ 125 h 1103"/>
                  <a:gd name="T54" fmla="*/ 813 w 953"/>
                  <a:gd name="T55" fmla="*/ 590 h 1103"/>
                  <a:gd name="T56" fmla="*/ 809 w 953"/>
                  <a:gd name="T57" fmla="*/ 615 h 1103"/>
                  <a:gd name="T58" fmla="*/ 953 w 953"/>
                  <a:gd name="T59" fmla="*/ 674 h 1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53" h="1103">
                    <a:moveTo>
                      <a:pt x="612" y="622"/>
                    </a:moveTo>
                    <a:cubicBezTo>
                      <a:pt x="616" y="598"/>
                      <a:pt x="621" y="573"/>
                      <a:pt x="625" y="549"/>
                    </a:cubicBezTo>
                    <a:cubicBezTo>
                      <a:pt x="645" y="442"/>
                      <a:pt x="667" y="304"/>
                      <a:pt x="671" y="226"/>
                    </a:cubicBezTo>
                    <a:cubicBezTo>
                      <a:pt x="672" y="212"/>
                      <a:pt x="672" y="198"/>
                      <a:pt x="672" y="185"/>
                    </a:cubicBezTo>
                    <a:cubicBezTo>
                      <a:pt x="600" y="350"/>
                      <a:pt x="517" y="502"/>
                      <a:pt x="446" y="630"/>
                    </a:cubicBezTo>
                    <a:lnTo>
                      <a:pt x="612" y="622"/>
                    </a:lnTo>
                    <a:close/>
                    <a:moveTo>
                      <a:pt x="953" y="674"/>
                    </a:moveTo>
                    <a:cubicBezTo>
                      <a:pt x="953" y="738"/>
                      <a:pt x="926" y="836"/>
                      <a:pt x="868" y="840"/>
                    </a:cubicBezTo>
                    <a:cubicBezTo>
                      <a:pt x="840" y="843"/>
                      <a:pt x="810" y="844"/>
                      <a:pt x="779" y="844"/>
                    </a:cubicBezTo>
                    <a:cubicBezTo>
                      <a:pt x="775" y="885"/>
                      <a:pt x="774" y="926"/>
                      <a:pt x="774" y="972"/>
                    </a:cubicBezTo>
                    <a:cubicBezTo>
                      <a:pt x="774" y="1048"/>
                      <a:pt x="778" y="1095"/>
                      <a:pt x="778" y="1103"/>
                    </a:cubicBezTo>
                    <a:lnTo>
                      <a:pt x="550" y="1049"/>
                    </a:lnTo>
                    <a:cubicBezTo>
                      <a:pt x="544" y="1000"/>
                      <a:pt x="554" y="925"/>
                      <a:pt x="569" y="839"/>
                    </a:cubicBezTo>
                    <a:cubicBezTo>
                      <a:pt x="534" y="839"/>
                      <a:pt x="501" y="837"/>
                      <a:pt x="469" y="837"/>
                    </a:cubicBezTo>
                    <a:cubicBezTo>
                      <a:pt x="441" y="837"/>
                      <a:pt x="391" y="839"/>
                      <a:pt x="335" y="839"/>
                    </a:cubicBezTo>
                    <a:cubicBezTo>
                      <a:pt x="292" y="929"/>
                      <a:pt x="259" y="1004"/>
                      <a:pt x="234" y="1083"/>
                    </a:cubicBezTo>
                    <a:lnTo>
                      <a:pt x="0" y="1011"/>
                    </a:lnTo>
                    <a:cubicBezTo>
                      <a:pt x="24" y="954"/>
                      <a:pt x="51" y="898"/>
                      <a:pt x="82" y="844"/>
                    </a:cubicBezTo>
                    <a:cubicBezTo>
                      <a:pt x="59" y="845"/>
                      <a:pt x="41" y="845"/>
                      <a:pt x="30" y="845"/>
                    </a:cubicBezTo>
                    <a:lnTo>
                      <a:pt x="70" y="649"/>
                    </a:lnTo>
                    <a:lnTo>
                      <a:pt x="206" y="642"/>
                    </a:lnTo>
                    <a:cubicBezTo>
                      <a:pt x="221" y="619"/>
                      <a:pt x="235" y="597"/>
                      <a:pt x="250" y="575"/>
                    </a:cubicBezTo>
                    <a:cubicBezTo>
                      <a:pt x="452" y="259"/>
                      <a:pt x="473" y="178"/>
                      <a:pt x="523" y="59"/>
                    </a:cubicBezTo>
                    <a:cubicBezTo>
                      <a:pt x="532" y="37"/>
                      <a:pt x="546" y="35"/>
                      <a:pt x="580" y="35"/>
                    </a:cubicBezTo>
                    <a:cubicBezTo>
                      <a:pt x="601" y="35"/>
                      <a:pt x="635" y="35"/>
                      <a:pt x="663" y="37"/>
                    </a:cubicBezTo>
                    <a:cubicBezTo>
                      <a:pt x="665" y="5"/>
                      <a:pt x="683" y="0"/>
                      <a:pt x="723" y="0"/>
                    </a:cubicBezTo>
                    <a:cubicBezTo>
                      <a:pt x="838" y="0"/>
                      <a:pt x="868" y="41"/>
                      <a:pt x="868" y="125"/>
                    </a:cubicBezTo>
                    <a:cubicBezTo>
                      <a:pt x="868" y="220"/>
                      <a:pt x="830" y="478"/>
                      <a:pt x="813" y="590"/>
                    </a:cubicBezTo>
                    <a:lnTo>
                      <a:pt x="809" y="615"/>
                    </a:lnTo>
                    <a:cubicBezTo>
                      <a:pt x="933" y="614"/>
                      <a:pt x="953" y="618"/>
                      <a:pt x="953" y="67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304834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3805763" y="2434555"/>
            <a:ext cx="4583596" cy="1874246"/>
            <a:chOff x="3805763" y="2434555"/>
            <a:chExt cx="4583596" cy="1874246"/>
          </a:xfrm>
        </p:grpSpPr>
        <p:sp>
          <p:nvSpPr>
            <p:cNvPr id="2" name="ZoneTexte 1"/>
            <p:cNvSpPr txBox="1"/>
            <p:nvPr/>
          </p:nvSpPr>
          <p:spPr>
            <a:xfrm>
              <a:off x="3805763" y="3939469"/>
              <a:ext cx="45835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b="1" dirty="0" err="1">
                  <a:latin typeface="Verdana" charset="0"/>
                  <a:ea typeface="Verdana" charset="0"/>
                  <a:cs typeface="Verdana" charset="0"/>
                </a:rPr>
                <a:t>univ-angers.fr</a:t>
              </a:r>
              <a:endParaRPr lang="fr-FR" b="1" dirty="0">
                <a:latin typeface="Verdana" charset="0"/>
                <a:ea typeface="Verdana" charset="0"/>
                <a:cs typeface="Verdana" charset="0"/>
              </a:endParaRPr>
            </a:p>
          </p:txBody>
        </p:sp>
        <p:grpSp>
          <p:nvGrpSpPr>
            <p:cNvPr id="4" name="Grouper 3"/>
            <p:cNvGrpSpPr/>
            <p:nvPr/>
          </p:nvGrpSpPr>
          <p:grpSpPr>
            <a:xfrm>
              <a:off x="3805764" y="2434555"/>
              <a:ext cx="4583595" cy="1443173"/>
              <a:chOff x="1210770" y="1624499"/>
              <a:chExt cx="3236913" cy="1019162"/>
            </a:xfrm>
          </p:grpSpPr>
          <p:grpSp>
            <p:nvGrpSpPr>
              <p:cNvPr id="5" name="Grouper 4"/>
              <p:cNvGrpSpPr/>
              <p:nvPr/>
            </p:nvGrpSpPr>
            <p:grpSpPr>
              <a:xfrm>
                <a:off x="1210770" y="1624499"/>
                <a:ext cx="3236913" cy="974725"/>
                <a:chOff x="1681163" y="3176588"/>
                <a:chExt cx="3236913" cy="974725"/>
              </a:xfrm>
            </p:grpSpPr>
            <p:sp>
              <p:nvSpPr>
                <p:cNvPr id="9" name="Freeform 24"/>
                <p:cNvSpPr>
                  <a:spLocks/>
                </p:cNvSpPr>
                <p:nvPr/>
              </p:nvSpPr>
              <p:spPr bwMode="auto">
                <a:xfrm>
                  <a:off x="1681163" y="3186113"/>
                  <a:ext cx="600075" cy="955675"/>
                </a:xfrm>
                <a:custGeom>
                  <a:avLst/>
                  <a:gdLst>
                    <a:gd name="T0" fmla="*/ 10 w 67"/>
                    <a:gd name="T1" fmla="*/ 0 h 107"/>
                    <a:gd name="T2" fmla="*/ 10 w 67"/>
                    <a:gd name="T3" fmla="*/ 41 h 107"/>
                    <a:gd name="T4" fmla="*/ 36 w 67"/>
                    <a:gd name="T5" fmla="*/ 27 h 107"/>
                    <a:gd name="T6" fmla="*/ 67 w 67"/>
                    <a:gd name="T7" fmla="*/ 60 h 107"/>
                    <a:gd name="T8" fmla="*/ 67 w 67"/>
                    <a:gd name="T9" fmla="*/ 107 h 107"/>
                    <a:gd name="T10" fmla="*/ 57 w 67"/>
                    <a:gd name="T11" fmla="*/ 107 h 107"/>
                    <a:gd name="T12" fmla="*/ 57 w 67"/>
                    <a:gd name="T13" fmla="*/ 62 h 107"/>
                    <a:gd name="T14" fmla="*/ 33 w 67"/>
                    <a:gd name="T15" fmla="*/ 35 h 107"/>
                    <a:gd name="T16" fmla="*/ 10 w 67"/>
                    <a:gd name="T17" fmla="*/ 62 h 107"/>
                    <a:gd name="T18" fmla="*/ 10 w 67"/>
                    <a:gd name="T19" fmla="*/ 107 h 107"/>
                    <a:gd name="T20" fmla="*/ 0 w 67"/>
                    <a:gd name="T21" fmla="*/ 107 h 107"/>
                    <a:gd name="T22" fmla="*/ 0 w 67"/>
                    <a:gd name="T23" fmla="*/ 0 h 107"/>
                    <a:gd name="T24" fmla="*/ 10 w 67"/>
                    <a:gd name="T25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7" h="107">
                      <a:moveTo>
                        <a:pt x="10" y="0"/>
                      </a:moveTo>
                      <a:cubicBezTo>
                        <a:pt x="10" y="41"/>
                        <a:pt x="10" y="41"/>
                        <a:pt x="10" y="41"/>
                      </a:cubicBezTo>
                      <a:cubicBezTo>
                        <a:pt x="15" y="31"/>
                        <a:pt x="25" y="27"/>
                        <a:pt x="36" y="27"/>
                      </a:cubicBezTo>
                      <a:cubicBezTo>
                        <a:pt x="52" y="27"/>
                        <a:pt x="67" y="37"/>
                        <a:pt x="67" y="60"/>
                      </a:cubicBezTo>
                      <a:cubicBezTo>
                        <a:pt x="67" y="107"/>
                        <a:pt x="67" y="107"/>
                        <a:pt x="67" y="107"/>
                      </a:cubicBezTo>
                      <a:cubicBezTo>
                        <a:pt x="57" y="107"/>
                        <a:pt x="57" y="107"/>
                        <a:pt x="57" y="107"/>
                      </a:cubicBezTo>
                      <a:cubicBezTo>
                        <a:pt x="57" y="62"/>
                        <a:pt x="57" y="62"/>
                        <a:pt x="57" y="62"/>
                      </a:cubicBezTo>
                      <a:cubicBezTo>
                        <a:pt x="57" y="44"/>
                        <a:pt x="48" y="35"/>
                        <a:pt x="33" y="35"/>
                      </a:cubicBezTo>
                      <a:cubicBezTo>
                        <a:pt x="19" y="35"/>
                        <a:pt x="10" y="44"/>
                        <a:pt x="10" y="62"/>
                      </a:cubicBezTo>
                      <a:cubicBezTo>
                        <a:pt x="10" y="107"/>
                        <a:pt x="10" y="107"/>
                        <a:pt x="10" y="107"/>
                      </a:cubicBezTo>
                      <a:cubicBezTo>
                        <a:pt x="0" y="107"/>
                        <a:pt x="0" y="107"/>
                        <a:pt x="0" y="107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10" y="0"/>
                      </a:lnTo>
                      <a:close/>
                    </a:path>
                  </a:pathLst>
                </a:custGeom>
                <a:solidFill>
                  <a:srgbClr val="A7358B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>
                    <a:solidFill>
                      <a:srgbClr val="FBBA00"/>
                    </a:solidFill>
                  </a:endParaRPr>
                </a:p>
              </p:txBody>
            </p:sp>
            <p:sp>
              <p:nvSpPr>
                <p:cNvPr id="10" name="Freeform 25"/>
                <p:cNvSpPr>
                  <a:spLocks noEditPoints="1"/>
                </p:cNvSpPr>
                <p:nvPr/>
              </p:nvSpPr>
              <p:spPr bwMode="auto">
                <a:xfrm>
                  <a:off x="2424113" y="3427413"/>
                  <a:ext cx="669925" cy="723900"/>
                </a:xfrm>
                <a:custGeom>
                  <a:avLst/>
                  <a:gdLst>
                    <a:gd name="T0" fmla="*/ 37 w 75"/>
                    <a:gd name="T1" fmla="*/ 81 h 81"/>
                    <a:gd name="T2" fmla="*/ 0 w 75"/>
                    <a:gd name="T3" fmla="*/ 40 h 81"/>
                    <a:gd name="T4" fmla="*/ 39 w 75"/>
                    <a:gd name="T5" fmla="*/ 0 h 81"/>
                    <a:gd name="T6" fmla="*/ 75 w 75"/>
                    <a:gd name="T7" fmla="*/ 36 h 81"/>
                    <a:gd name="T8" fmla="*/ 75 w 75"/>
                    <a:gd name="T9" fmla="*/ 44 h 81"/>
                    <a:gd name="T10" fmla="*/ 10 w 75"/>
                    <a:gd name="T11" fmla="*/ 44 h 81"/>
                    <a:gd name="T12" fmla="*/ 37 w 75"/>
                    <a:gd name="T13" fmla="*/ 73 h 81"/>
                    <a:gd name="T14" fmla="*/ 62 w 75"/>
                    <a:gd name="T15" fmla="*/ 58 h 81"/>
                    <a:gd name="T16" fmla="*/ 73 w 75"/>
                    <a:gd name="T17" fmla="*/ 58 h 81"/>
                    <a:gd name="T18" fmla="*/ 37 w 75"/>
                    <a:gd name="T19" fmla="*/ 81 h 81"/>
                    <a:gd name="T20" fmla="*/ 10 w 75"/>
                    <a:gd name="T21" fmla="*/ 36 h 81"/>
                    <a:gd name="T22" fmla="*/ 65 w 75"/>
                    <a:gd name="T23" fmla="*/ 36 h 81"/>
                    <a:gd name="T24" fmla="*/ 37 w 75"/>
                    <a:gd name="T25" fmla="*/ 8 h 81"/>
                    <a:gd name="T26" fmla="*/ 10 w 75"/>
                    <a:gd name="T27" fmla="*/ 36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5" h="81">
                      <a:moveTo>
                        <a:pt x="37" y="81"/>
                      </a:moveTo>
                      <a:cubicBezTo>
                        <a:pt x="15" y="81"/>
                        <a:pt x="0" y="65"/>
                        <a:pt x="0" y="40"/>
                      </a:cubicBezTo>
                      <a:cubicBezTo>
                        <a:pt x="0" y="16"/>
                        <a:pt x="15" y="0"/>
                        <a:pt x="39" y="0"/>
                      </a:cubicBezTo>
                      <a:cubicBezTo>
                        <a:pt x="61" y="0"/>
                        <a:pt x="75" y="16"/>
                        <a:pt x="75" y="36"/>
                      </a:cubicBezTo>
                      <a:cubicBezTo>
                        <a:pt x="75" y="39"/>
                        <a:pt x="75" y="41"/>
                        <a:pt x="75" y="44"/>
                      </a:cubicBezTo>
                      <a:cubicBezTo>
                        <a:pt x="10" y="44"/>
                        <a:pt x="10" y="44"/>
                        <a:pt x="10" y="44"/>
                      </a:cubicBezTo>
                      <a:cubicBezTo>
                        <a:pt x="11" y="63"/>
                        <a:pt x="22" y="73"/>
                        <a:pt x="37" y="73"/>
                      </a:cubicBezTo>
                      <a:cubicBezTo>
                        <a:pt x="50" y="73"/>
                        <a:pt x="59" y="67"/>
                        <a:pt x="62" y="58"/>
                      </a:cubicBezTo>
                      <a:cubicBezTo>
                        <a:pt x="73" y="58"/>
                        <a:pt x="73" y="58"/>
                        <a:pt x="73" y="58"/>
                      </a:cubicBezTo>
                      <a:cubicBezTo>
                        <a:pt x="68" y="70"/>
                        <a:pt x="57" y="81"/>
                        <a:pt x="37" y="81"/>
                      </a:cubicBezTo>
                      <a:close/>
                      <a:moveTo>
                        <a:pt x="10" y="36"/>
                      </a:moveTo>
                      <a:cubicBezTo>
                        <a:pt x="65" y="36"/>
                        <a:pt x="65" y="36"/>
                        <a:pt x="65" y="36"/>
                      </a:cubicBezTo>
                      <a:cubicBezTo>
                        <a:pt x="65" y="18"/>
                        <a:pt x="53" y="8"/>
                        <a:pt x="37" y="8"/>
                      </a:cubicBezTo>
                      <a:cubicBezTo>
                        <a:pt x="23" y="8"/>
                        <a:pt x="11" y="18"/>
                        <a:pt x="10" y="36"/>
                      </a:cubicBezTo>
                      <a:close/>
                    </a:path>
                  </a:pathLst>
                </a:custGeom>
                <a:solidFill>
                  <a:srgbClr val="A7358B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>
                    <a:solidFill>
                      <a:srgbClr val="FBBA00"/>
                    </a:solidFill>
                  </a:endParaRPr>
                </a:p>
              </p:txBody>
            </p:sp>
            <p:sp>
              <p:nvSpPr>
                <p:cNvPr id="11" name="Rectangle 26"/>
                <p:cNvSpPr>
                  <a:spLocks noChangeArrowheads="1"/>
                </p:cNvSpPr>
                <p:nvPr/>
              </p:nvSpPr>
              <p:spPr bwMode="auto">
                <a:xfrm>
                  <a:off x="3246438" y="3186113"/>
                  <a:ext cx="88900" cy="955675"/>
                </a:xfrm>
                <a:prstGeom prst="rect">
                  <a:avLst/>
                </a:prstGeom>
                <a:solidFill>
                  <a:srgbClr val="A7358B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>
                    <a:solidFill>
                      <a:srgbClr val="FBBA00"/>
                    </a:solidFill>
                  </a:endParaRPr>
                </a:p>
              </p:txBody>
            </p:sp>
            <p:sp>
              <p:nvSpPr>
                <p:cNvPr id="12" name="Rectangle 27"/>
                <p:cNvSpPr>
                  <a:spLocks noChangeArrowheads="1"/>
                </p:cNvSpPr>
                <p:nvPr/>
              </p:nvSpPr>
              <p:spPr bwMode="auto">
                <a:xfrm>
                  <a:off x="3532188" y="3186113"/>
                  <a:ext cx="90488" cy="955675"/>
                </a:xfrm>
                <a:prstGeom prst="rect">
                  <a:avLst/>
                </a:prstGeom>
                <a:solidFill>
                  <a:srgbClr val="A7358B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>
                    <a:solidFill>
                      <a:srgbClr val="FBBA00"/>
                    </a:solidFill>
                  </a:endParaRPr>
                </a:p>
              </p:txBody>
            </p:sp>
            <p:sp>
              <p:nvSpPr>
                <p:cNvPr id="13" name="Freeform 28"/>
                <p:cNvSpPr>
                  <a:spLocks noEditPoints="1"/>
                </p:cNvSpPr>
                <p:nvPr/>
              </p:nvSpPr>
              <p:spPr bwMode="auto">
                <a:xfrm>
                  <a:off x="4792663" y="3176588"/>
                  <a:ext cx="125413" cy="965200"/>
                </a:xfrm>
                <a:custGeom>
                  <a:avLst/>
                  <a:gdLst>
                    <a:gd name="T0" fmla="*/ 0 w 14"/>
                    <a:gd name="T1" fmla="*/ 101 h 108"/>
                    <a:gd name="T2" fmla="*/ 7 w 14"/>
                    <a:gd name="T3" fmla="*/ 94 h 108"/>
                    <a:gd name="T4" fmla="*/ 14 w 14"/>
                    <a:gd name="T5" fmla="*/ 101 h 108"/>
                    <a:gd name="T6" fmla="*/ 7 w 14"/>
                    <a:gd name="T7" fmla="*/ 108 h 108"/>
                    <a:gd name="T8" fmla="*/ 0 w 14"/>
                    <a:gd name="T9" fmla="*/ 101 h 108"/>
                    <a:gd name="T10" fmla="*/ 12 w 14"/>
                    <a:gd name="T11" fmla="*/ 0 h 108"/>
                    <a:gd name="T12" fmla="*/ 11 w 14"/>
                    <a:gd name="T13" fmla="*/ 80 h 108"/>
                    <a:gd name="T14" fmla="*/ 3 w 14"/>
                    <a:gd name="T15" fmla="*/ 80 h 108"/>
                    <a:gd name="T16" fmla="*/ 2 w 14"/>
                    <a:gd name="T17" fmla="*/ 0 h 108"/>
                    <a:gd name="T18" fmla="*/ 12 w 14"/>
                    <a:gd name="T1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108">
                      <a:moveTo>
                        <a:pt x="0" y="101"/>
                      </a:moveTo>
                      <a:cubicBezTo>
                        <a:pt x="0" y="97"/>
                        <a:pt x="3" y="94"/>
                        <a:pt x="7" y="94"/>
                      </a:cubicBezTo>
                      <a:cubicBezTo>
                        <a:pt x="11" y="94"/>
                        <a:pt x="14" y="97"/>
                        <a:pt x="14" y="101"/>
                      </a:cubicBezTo>
                      <a:cubicBezTo>
                        <a:pt x="14" y="105"/>
                        <a:pt x="11" y="108"/>
                        <a:pt x="7" y="108"/>
                      </a:cubicBezTo>
                      <a:cubicBezTo>
                        <a:pt x="3" y="108"/>
                        <a:pt x="0" y="105"/>
                        <a:pt x="0" y="101"/>
                      </a:cubicBezTo>
                      <a:close/>
                      <a:moveTo>
                        <a:pt x="12" y="0"/>
                      </a:moveTo>
                      <a:cubicBezTo>
                        <a:pt x="11" y="80"/>
                        <a:pt x="11" y="80"/>
                        <a:pt x="11" y="80"/>
                      </a:cubicBezTo>
                      <a:cubicBezTo>
                        <a:pt x="3" y="80"/>
                        <a:pt x="3" y="80"/>
                        <a:pt x="3" y="80"/>
                      </a:cubicBezTo>
                      <a:cubicBezTo>
                        <a:pt x="2" y="0"/>
                        <a:pt x="2" y="0"/>
                        <a:pt x="2" y="0"/>
                      </a:cubicBez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A7358B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>
                    <a:solidFill>
                      <a:srgbClr val="FBBA00"/>
                    </a:solidFill>
                  </a:endParaRPr>
                </a:p>
              </p:txBody>
            </p:sp>
          </p:grpSp>
          <p:grpSp>
            <p:nvGrpSpPr>
              <p:cNvPr id="6" name="Grouper 5"/>
              <p:cNvGrpSpPr/>
              <p:nvPr/>
            </p:nvGrpSpPr>
            <p:grpSpPr>
              <a:xfrm>
                <a:off x="3253116" y="1692421"/>
                <a:ext cx="951240" cy="951240"/>
                <a:chOff x="1476375" y="415925"/>
                <a:chExt cx="1304925" cy="1304925"/>
              </a:xfrm>
            </p:grpSpPr>
            <p:sp>
              <p:nvSpPr>
                <p:cNvPr id="7" name="Freeform 6"/>
                <p:cNvSpPr>
                  <a:spLocks noEditPoints="1"/>
                </p:cNvSpPr>
                <p:nvPr/>
              </p:nvSpPr>
              <p:spPr bwMode="auto">
                <a:xfrm>
                  <a:off x="1476375" y="415925"/>
                  <a:ext cx="1304925" cy="1304925"/>
                </a:xfrm>
                <a:custGeom>
                  <a:avLst/>
                  <a:gdLst>
                    <a:gd name="T0" fmla="*/ 53 w 146"/>
                    <a:gd name="T1" fmla="*/ 135 h 146"/>
                    <a:gd name="T2" fmla="*/ 11 w 146"/>
                    <a:gd name="T3" fmla="*/ 53 h 146"/>
                    <a:gd name="T4" fmla="*/ 92 w 146"/>
                    <a:gd name="T5" fmla="*/ 11 h 146"/>
                    <a:gd name="T6" fmla="*/ 135 w 146"/>
                    <a:gd name="T7" fmla="*/ 93 h 146"/>
                    <a:gd name="T8" fmla="*/ 53 w 146"/>
                    <a:gd name="T9" fmla="*/ 135 h 146"/>
                    <a:gd name="T10" fmla="*/ 91 w 146"/>
                    <a:gd name="T11" fmla="*/ 15 h 146"/>
                    <a:gd name="T12" fmla="*/ 15 w 146"/>
                    <a:gd name="T13" fmla="*/ 55 h 146"/>
                    <a:gd name="T14" fmla="*/ 54 w 146"/>
                    <a:gd name="T15" fmla="*/ 131 h 146"/>
                    <a:gd name="T16" fmla="*/ 131 w 146"/>
                    <a:gd name="T17" fmla="*/ 91 h 146"/>
                    <a:gd name="T18" fmla="*/ 91 w 146"/>
                    <a:gd name="T19" fmla="*/ 1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6" h="146">
                      <a:moveTo>
                        <a:pt x="53" y="135"/>
                      </a:moveTo>
                      <a:cubicBezTo>
                        <a:pt x="19" y="124"/>
                        <a:pt x="0" y="87"/>
                        <a:pt x="11" y="53"/>
                      </a:cubicBezTo>
                      <a:cubicBezTo>
                        <a:pt x="22" y="19"/>
                        <a:pt x="58" y="0"/>
                        <a:pt x="92" y="11"/>
                      </a:cubicBezTo>
                      <a:cubicBezTo>
                        <a:pt x="127" y="22"/>
                        <a:pt x="146" y="58"/>
                        <a:pt x="135" y="93"/>
                      </a:cubicBezTo>
                      <a:cubicBezTo>
                        <a:pt x="124" y="127"/>
                        <a:pt x="87" y="146"/>
                        <a:pt x="53" y="135"/>
                      </a:cubicBezTo>
                      <a:close/>
                      <a:moveTo>
                        <a:pt x="91" y="15"/>
                      </a:moveTo>
                      <a:cubicBezTo>
                        <a:pt x="59" y="5"/>
                        <a:pt x="25" y="22"/>
                        <a:pt x="15" y="55"/>
                      </a:cubicBezTo>
                      <a:cubicBezTo>
                        <a:pt x="5" y="87"/>
                        <a:pt x="22" y="121"/>
                        <a:pt x="54" y="131"/>
                      </a:cubicBezTo>
                      <a:cubicBezTo>
                        <a:pt x="86" y="141"/>
                        <a:pt x="121" y="123"/>
                        <a:pt x="131" y="91"/>
                      </a:cubicBezTo>
                      <a:cubicBezTo>
                        <a:pt x="141" y="59"/>
                        <a:pt x="123" y="25"/>
                        <a:pt x="91" y="15"/>
                      </a:cubicBezTo>
                      <a:close/>
                    </a:path>
                  </a:pathLst>
                </a:custGeom>
                <a:solidFill>
                  <a:srgbClr val="A7358B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>
                    <a:solidFill>
                      <a:srgbClr val="FBBA00"/>
                    </a:solidFill>
                  </a:endParaRPr>
                </a:p>
              </p:txBody>
            </p:sp>
            <p:sp>
              <p:nvSpPr>
                <p:cNvPr id="8" name="Freeform 7"/>
                <p:cNvSpPr>
                  <a:spLocks noEditPoints="1"/>
                </p:cNvSpPr>
                <p:nvPr/>
              </p:nvSpPr>
              <p:spPr bwMode="auto">
                <a:xfrm>
                  <a:off x="1851025" y="728663"/>
                  <a:ext cx="698500" cy="544513"/>
                </a:xfrm>
                <a:custGeom>
                  <a:avLst/>
                  <a:gdLst>
                    <a:gd name="T0" fmla="*/ 26 w 78"/>
                    <a:gd name="T1" fmla="*/ 57 h 61"/>
                    <a:gd name="T2" fmla="*/ 13 w 78"/>
                    <a:gd name="T3" fmla="*/ 40 h 61"/>
                    <a:gd name="T4" fmla="*/ 15 w 78"/>
                    <a:gd name="T5" fmla="*/ 38 h 61"/>
                    <a:gd name="T6" fmla="*/ 17 w 78"/>
                    <a:gd name="T7" fmla="*/ 40 h 61"/>
                    <a:gd name="T8" fmla="*/ 27 w 78"/>
                    <a:gd name="T9" fmla="*/ 53 h 61"/>
                    <a:gd name="T10" fmla="*/ 43 w 78"/>
                    <a:gd name="T11" fmla="*/ 48 h 61"/>
                    <a:gd name="T12" fmla="*/ 46 w 78"/>
                    <a:gd name="T13" fmla="*/ 47 h 61"/>
                    <a:gd name="T14" fmla="*/ 46 w 78"/>
                    <a:gd name="T15" fmla="*/ 50 h 61"/>
                    <a:gd name="T16" fmla="*/ 26 w 78"/>
                    <a:gd name="T17" fmla="*/ 57 h 61"/>
                    <a:gd name="T18" fmla="*/ 49 w 78"/>
                    <a:gd name="T19" fmla="*/ 30 h 61"/>
                    <a:gd name="T20" fmla="*/ 48 w 78"/>
                    <a:gd name="T21" fmla="*/ 27 h 61"/>
                    <a:gd name="T22" fmla="*/ 56 w 78"/>
                    <a:gd name="T23" fmla="*/ 17 h 61"/>
                    <a:gd name="T24" fmla="*/ 67 w 78"/>
                    <a:gd name="T25" fmla="*/ 16 h 61"/>
                    <a:gd name="T26" fmla="*/ 75 w 78"/>
                    <a:gd name="T27" fmla="*/ 23 h 61"/>
                    <a:gd name="T28" fmla="*/ 76 w 78"/>
                    <a:gd name="T29" fmla="*/ 36 h 61"/>
                    <a:gd name="T30" fmla="*/ 73 w 78"/>
                    <a:gd name="T31" fmla="*/ 37 h 61"/>
                    <a:gd name="T32" fmla="*/ 72 w 78"/>
                    <a:gd name="T33" fmla="*/ 35 h 61"/>
                    <a:gd name="T34" fmla="*/ 71 w 78"/>
                    <a:gd name="T35" fmla="*/ 25 h 61"/>
                    <a:gd name="T36" fmla="*/ 66 w 78"/>
                    <a:gd name="T37" fmla="*/ 20 h 61"/>
                    <a:gd name="T38" fmla="*/ 58 w 78"/>
                    <a:gd name="T39" fmla="*/ 20 h 61"/>
                    <a:gd name="T40" fmla="*/ 52 w 78"/>
                    <a:gd name="T41" fmla="*/ 28 h 61"/>
                    <a:gd name="T42" fmla="*/ 49 w 78"/>
                    <a:gd name="T43" fmla="*/ 30 h 61"/>
                    <a:gd name="T44" fmla="*/ 49 w 78"/>
                    <a:gd name="T45" fmla="*/ 30 h 61"/>
                    <a:gd name="T46" fmla="*/ 2 w 78"/>
                    <a:gd name="T47" fmla="*/ 15 h 61"/>
                    <a:gd name="T48" fmla="*/ 1 w 78"/>
                    <a:gd name="T49" fmla="*/ 12 h 61"/>
                    <a:gd name="T50" fmla="*/ 9 w 78"/>
                    <a:gd name="T51" fmla="*/ 2 h 61"/>
                    <a:gd name="T52" fmla="*/ 20 w 78"/>
                    <a:gd name="T53" fmla="*/ 1 h 61"/>
                    <a:gd name="T54" fmla="*/ 28 w 78"/>
                    <a:gd name="T55" fmla="*/ 8 h 61"/>
                    <a:gd name="T56" fmla="*/ 29 w 78"/>
                    <a:gd name="T57" fmla="*/ 21 h 61"/>
                    <a:gd name="T58" fmla="*/ 26 w 78"/>
                    <a:gd name="T59" fmla="*/ 22 h 61"/>
                    <a:gd name="T60" fmla="*/ 25 w 78"/>
                    <a:gd name="T61" fmla="*/ 20 h 61"/>
                    <a:gd name="T62" fmla="*/ 24 w 78"/>
                    <a:gd name="T63" fmla="*/ 10 h 61"/>
                    <a:gd name="T64" fmla="*/ 19 w 78"/>
                    <a:gd name="T65" fmla="*/ 5 h 61"/>
                    <a:gd name="T66" fmla="*/ 11 w 78"/>
                    <a:gd name="T67" fmla="*/ 6 h 61"/>
                    <a:gd name="T68" fmla="*/ 5 w 78"/>
                    <a:gd name="T69" fmla="*/ 14 h 61"/>
                    <a:gd name="T70" fmla="*/ 2 w 78"/>
                    <a:gd name="T71" fmla="*/ 15 h 61"/>
                    <a:gd name="T72" fmla="*/ 2 w 78"/>
                    <a:gd name="T73" fmla="*/ 15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78" h="61">
                      <a:moveTo>
                        <a:pt x="26" y="57"/>
                      </a:moveTo>
                      <a:cubicBezTo>
                        <a:pt x="15" y="54"/>
                        <a:pt x="12" y="44"/>
                        <a:pt x="13" y="40"/>
                      </a:cubicBezTo>
                      <a:cubicBezTo>
                        <a:pt x="13" y="38"/>
                        <a:pt x="14" y="37"/>
                        <a:pt x="15" y="38"/>
                      </a:cubicBezTo>
                      <a:cubicBezTo>
                        <a:pt x="16" y="38"/>
                        <a:pt x="17" y="39"/>
                        <a:pt x="17" y="40"/>
                      </a:cubicBezTo>
                      <a:cubicBezTo>
                        <a:pt x="17" y="40"/>
                        <a:pt x="17" y="50"/>
                        <a:pt x="27" y="53"/>
                      </a:cubicBezTo>
                      <a:cubicBezTo>
                        <a:pt x="37" y="56"/>
                        <a:pt x="42" y="48"/>
                        <a:pt x="43" y="48"/>
                      </a:cubicBezTo>
                      <a:cubicBezTo>
                        <a:pt x="43" y="47"/>
                        <a:pt x="45" y="47"/>
                        <a:pt x="46" y="47"/>
                      </a:cubicBezTo>
                      <a:cubicBezTo>
                        <a:pt x="47" y="48"/>
                        <a:pt x="47" y="49"/>
                        <a:pt x="46" y="50"/>
                      </a:cubicBezTo>
                      <a:cubicBezTo>
                        <a:pt x="44" y="54"/>
                        <a:pt x="36" y="61"/>
                        <a:pt x="26" y="57"/>
                      </a:cubicBezTo>
                      <a:close/>
                      <a:moveTo>
                        <a:pt x="49" y="30"/>
                      </a:moveTo>
                      <a:cubicBezTo>
                        <a:pt x="48" y="30"/>
                        <a:pt x="47" y="28"/>
                        <a:pt x="48" y="27"/>
                      </a:cubicBezTo>
                      <a:cubicBezTo>
                        <a:pt x="48" y="27"/>
                        <a:pt x="50" y="20"/>
                        <a:pt x="56" y="17"/>
                      </a:cubicBezTo>
                      <a:cubicBezTo>
                        <a:pt x="59" y="15"/>
                        <a:pt x="63" y="15"/>
                        <a:pt x="67" y="16"/>
                      </a:cubicBezTo>
                      <a:cubicBezTo>
                        <a:pt x="71" y="17"/>
                        <a:pt x="74" y="19"/>
                        <a:pt x="75" y="23"/>
                      </a:cubicBezTo>
                      <a:cubicBezTo>
                        <a:pt x="78" y="29"/>
                        <a:pt x="76" y="36"/>
                        <a:pt x="76" y="36"/>
                      </a:cubicBezTo>
                      <a:cubicBezTo>
                        <a:pt x="76" y="37"/>
                        <a:pt x="74" y="38"/>
                        <a:pt x="73" y="37"/>
                      </a:cubicBezTo>
                      <a:cubicBezTo>
                        <a:pt x="72" y="37"/>
                        <a:pt x="71" y="36"/>
                        <a:pt x="72" y="35"/>
                      </a:cubicBezTo>
                      <a:cubicBezTo>
                        <a:pt x="72" y="35"/>
                        <a:pt x="74" y="29"/>
                        <a:pt x="71" y="25"/>
                      </a:cubicBezTo>
                      <a:cubicBezTo>
                        <a:pt x="70" y="22"/>
                        <a:pt x="68" y="21"/>
                        <a:pt x="66" y="20"/>
                      </a:cubicBezTo>
                      <a:cubicBezTo>
                        <a:pt x="63" y="19"/>
                        <a:pt x="60" y="19"/>
                        <a:pt x="58" y="20"/>
                      </a:cubicBezTo>
                      <a:cubicBezTo>
                        <a:pt x="54" y="23"/>
                        <a:pt x="52" y="28"/>
                        <a:pt x="52" y="28"/>
                      </a:cubicBezTo>
                      <a:cubicBezTo>
                        <a:pt x="52" y="30"/>
                        <a:pt x="50" y="30"/>
                        <a:pt x="49" y="30"/>
                      </a:cubicBezTo>
                      <a:cubicBezTo>
                        <a:pt x="49" y="30"/>
                        <a:pt x="49" y="30"/>
                        <a:pt x="49" y="30"/>
                      </a:cubicBezTo>
                      <a:close/>
                      <a:moveTo>
                        <a:pt x="2" y="15"/>
                      </a:moveTo>
                      <a:cubicBezTo>
                        <a:pt x="1" y="15"/>
                        <a:pt x="0" y="13"/>
                        <a:pt x="1" y="12"/>
                      </a:cubicBezTo>
                      <a:cubicBezTo>
                        <a:pt x="1" y="12"/>
                        <a:pt x="3" y="5"/>
                        <a:pt x="9" y="2"/>
                      </a:cubicBezTo>
                      <a:cubicBezTo>
                        <a:pt x="12" y="0"/>
                        <a:pt x="16" y="0"/>
                        <a:pt x="20" y="1"/>
                      </a:cubicBezTo>
                      <a:cubicBezTo>
                        <a:pt x="24" y="2"/>
                        <a:pt x="27" y="4"/>
                        <a:pt x="28" y="8"/>
                      </a:cubicBezTo>
                      <a:cubicBezTo>
                        <a:pt x="31" y="14"/>
                        <a:pt x="29" y="21"/>
                        <a:pt x="29" y="21"/>
                      </a:cubicBezTo>
                      <a:cubicBezTo>
                        <a:pt x="28" y="22"/>
                        <a:pt x="27" y="23"/>
                        <a:pt x="26" y="22"/>
                      </a:cubicBezTo>
                      <a:cubicBezTo>
                        <a:pt x="25" y="22"/>
                        <a:pt x="24" y="21"/>
                        <a:pt x="25" y="20"/>
                      </a:cubicBezTo>
                      <a:cubicBezTo>
                        <a:pt x="25" y="20"/>
                        <a:pt x="26" y="14"/>
                        <a:pt x="24" y="10"/>
                      </a:cubicBezTo>
                      <a:cubicBezTo>
                        <a:pt x="23" y="8"/>
                        <a:pt x="21" y="6"/>
                        <a:pt x="19" y="5"/>
                      </a:cubicBezTo>
                      <a:cubicBezTo>
                        <a:pt x="16" y="4"/>
                        <a:pt x="13" y="4"/>
                        <a:pt x="11" y="6"/>
                      </a:cubicBezTo>
                      <a:cubicBezTo>
                        <a:pt x="7" y="8"/>
                        <a:pt x="5" y="14"/>
                        <a:pt x="5" y="14"/>
                      </a:cubicBezTo>
                      <a:cubicBezTo>
                        <a:pt x="5" y="15"/>
                        <a:pt x="3" y="15"/>
                        <a:pt x="2" y="15"/>
                      </a:cubicBezTo>
                      <a:cubicBezTo>
                        <a:pt x="2" y="15"/>
                        <a:pt x="2" y="15"/>
                        <a:pt x="2" y="15"/>
                      </a:cubicBezTo>
                      <a:close/>
                    </a:path>
                  </a:pathLst>
                </a:custGeom>
                <a:solidFill>
                  <a:srgbClr val="A7358B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dirty="0">
                    <a:solidFill>
                      <a:srgbClr val="FBBA00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0575773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EEEB16-4B62-48CC-AEC2-DC14A8560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29C3EF-5730-4E35-AF35-3DAF9EC1A6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793082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5C37CACE-55AF-4082-A11B-7CC52E118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15171ED-60E4-473C-B8CF-3185E5631E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B352F7-DC17-4C85-851F-385FAA2F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Université d’Angers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3FAB09B-F072-4108-B7FE-5AD36CC92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402C8-AAF6-430C-9C4F-B768B719CBA8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80988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4E0A1A-21E9-4D7F-A1E3-DE834617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530942-FD47-446C-892D-1A57E15CF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FF6ADC-6258-4823-A5AD-72F931A7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1694" y="6315868"/>
            <a:ext cx="6082506" cy="365125"/>
          </a:xfrm>
        </p:spPr>
        <p:txBody>
          <a:bodyPr/>
          <a:lstStyle/>
          <a:p>
            <a:r>
              <a:rPr lang="fr-FR"/>
              <a:t>Université d’Angers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7B576F-B80F-45ED-A5FC-D3FC5FF27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638" y="6315868"/>
            <a:ext cx="563562" cy="365125"/>
          </a:xfrm>
          <a:prstGeom prst="rect">
            <a:avLst/>
          </a:prstGeom>
        </p:spPr>
        <p:txBody>
          <a:bodyPr/>
          <a:lstStyle/>
          <a:p>
            <a:fld id="{299402C8-AAF6-430C-9C4F-B768B719CBA8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7123971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2121ca0f06a704e14e1655f9c93bb781a10a27d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132</Words>
  <Application>Microsoft Office PowerPoint</Application>
  <PresentationFormat>Grand écran</PresentationFormat>
  <Paragraphs>23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LucidaGrande</vt:lpstr>
      <vt:lpstr>Verdana</vt:lpstr>
      <vt:lpstr>Thème Office</vt:lpstr>
      <vt:lpstr>Modèle de diaporama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Schrafstetter</dc:creator>
  <cp:lastModifiedBy>Julia Gabory</cp:lastModifiedBy>
  <cp:revision>70</cp:revision>
  <cp:lastPrinted>2017-10-16T09:17:36Z</cp:lastPrinted>
  <dcterms:created xsi:type="dcterms:W3CDTF">2017-10-03T06:21:01Z</dcterms:created>
  <dcterms:modified xsi:type="dcterms:W3CDTF">2021-12-16T10:15:54Z</dcterms:modified>
</cp:coreProperties>
</file>