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30384750" cy="42479913"/>
  <p:notesSz cx="9926638" cy="1435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CD"/>
    <a:srgbClr val="48825B"/>
    <a:srgbClr val="D2C6BB"/>
    <a:srgbClr val="F9EBC6"/>
    <a:srgbClr val="FFF2CC"/>
    <a:srgbClr val="FFED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923" autoAdjust="0"/>
    <p:restoredTop sz="95680"/>
  </p:normalViewPr>
  <p:slideViewPr>
    <p:cSldViewPr snapToGrid="0">
      <p:cViewPr>
        <p:scale>
          <a:sx n="33" d="100"/>
          <a:sy n="33" d="100"/>
        </p:scale>
        <p:origin x="888" y="-301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1536" y="176"/>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riekuenemann\Desktop\Marie\Cre&#769;ations\Classeur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fr-FR" sz="2800"/>
              <a:t>Thèmes principaux par niveau</a:t>
            </a:r>
            <a:r>
              <a:rPr lang="fr-FR" sz="2800" baseline="0"/>
              <a:t> scolaire</a:t>
            </a:r>
            <a:endParaRPr lang="fr-FR" sz="2800"/>
          </a:p>
        </c:rich>
      </c:tx>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radarChart>
        <c:radarStyle val="marker"/>
        <c:varyColors val="0"/>
        <c:ser>
          <c:idx val="0"/>
          <c:order val="0"/>
          <c:tx>
            <c:strRef>
              <c:f>Feuil3!$B$9</c:f>
              <c:strCache>
                <c:ptCount val="1"/>
                <c:pt idx="0">
                  <c:v>Maternelle </c:v>
                </c:pt>
              </c:strCache>
            </c:strRef>
          </c:tx>
          <c:spPr>
            <a:ln w="28575" cap="rnd">
              <a:solidFill>
                <a:schemeClr val="accent2"/>
              </a:solidFill>
              <a:round/>
            </a:ln>
            <a:effectLst/>
          </c:spPr>
          <c:marker>
            <c:symbol val="none"/>
          </c:marker>
          <c:cat>
            <c:strRef>
              <c:f>Feuil3!$A$10:$A$15</c:f>
              <c:strCache>
                <c:ptCount val="6"/>
                <c:pt idx="0">
                  <c:v>Ecrans</c:v>
                </c:pt>
                <c:pt idx="1">
                  <c:v>Nutrition </c:v>
                </c:pt>
                <c:pt idx="2">
                  <c:v>Sommeil</c:v>
                </c:pt>
                <c:pt idx="3">
                  <c:v>Cps</c:v>
                </c:pt>
                <c:pt idx="4">
                  <c:v>Harcèlement</c:v>
                </c:pt>
                <c:pt idx="5">
                  <c:v>Addictions</c:v>
                </c:pt>
              </c:strCache>
            </c:strRef>
          </c:cat>
          <c:val>
            <c:numRef>
              <c:f>Feuil3!$B$10:$B$15</c:f>
              <c:numCache>
                <c:formatCode>0%</c:formatCode>
                <c:ptCount val="6"/>
                <c:pt idx="0">
                  <c:v>0.18</c:v>
                </c:pt>
                <c:pt idx="1">
                  <c:v>0.59</c:v>
                </c:pt>
                <c:pt idx="2">
                  <c:v>0.13</c:v>
                </c:pt>
                <c:pt idx="3">
                  <c:v>0.18</c:v>
                </c:pt>
                <c:pt idx="4" formatCode="General">
                  <c:v>0</c:v>
                </c:pt>
                <c:pt idx="5" formatCode="General">
                  <c:v>0</c:v>
                </c:pt>
              </c:numCache>
            </c:numRef>
          </c:val>
          <c:extLst>
            <c:ext xmlns:c16="http://schemas.microsoft.com/office/drawing/2014/chart" uri="{C3380CC4-5D6E-409C-BE32-E72D297353CC}">
              <c16:uniqueId val="{00000000-AB0E-E943-A219-F03839DB1516}"/>
            </c:ext>
          </c:extLst>
        </c:ser>
        <c:ser>
          <c:idx val="1"/>
          <c:order val="1"/>
          <c:tx>
            <c:strRef>
              <c:f>Feuil3!$C$9</c:f>
              <c:strCache>
                <c:ptCount val="1"/>
                <c:pt idx="0">
                  <c:v>Primaire</c:v>
                </c:pt>
              </c:strCache>
            </c:strRef>
          </c:tx>
          <c:spPr>
            <a:ln w="28575" cap="rnd">
              <a:solidFill>
                <a:schemeClr val="accent4"/>
              </a:solidFill>
              <a:round/>
            </a:ln>
            <a:effectLst/>
          </c:spPr>
          <c:marker>
            <c:symbol val="none"/>
          </c:marker>
          <c:cat>
            <c:strRef>
              <c:f>Feuil3!$A$10:$A$15</c:f>
              <c:strCache>
                <c:ptCount val="6"/>
                <c:pt idx="0">
                  <c:v>Ecrans</c:v>
                </c:pt>
                <c:pt idx="1">
                  <c:v>Nutrition </c:v>
                </c:pt>
                <c:pt idx="2">
                  <c:v>Sommeil</c:v>
                </c:pt>
                <c:pt idx="3">
                  <c:v>Cps</c:v>
                </c:pt>
                <c:pt idx="4">
                  <c:v>Harcèlement</c:v>
                </c:pt>
                <c:pt idx="5">
                  <c:v>Addictions</c:v>
                </c:pt>
              </c:strCache>
            </c:strRef>
          </c:cat>
          <c:val>
            <c:numRef>
              <c:f>Feuil3!$C$10:$C$15</c:f>
              <c:numCache>
                <c:formatCode>0%</c:formatCode>
                <c:ptCount val="6"/>
                <c:pt idx="0">
                  <c:v>0.6</c:v>
                </c:pt>
                <c:pt idx="1">
                  <c:v>0.36</c:v>
                </c:pt>
                <c:pt idx="2">
                  <c:v>0.36</c:v>
                </c:pt>
                <c:pt idx="3">
                  <c:v>0.2</c:v>
                </c:pt>
                <c:pt idx="4">
                  <c:v>0.19</c:v>
                </c:pt>
                <c:pt idx="5">
                  <c:v>0.04</c:v>
                </c:pt>
              </c:numCache>
            </c:numRef>
          </c:val>
          <c:extLst>
            <c:ext xmlns:c16="http://schemas.microsoft.com/office/drawing/2014/chart" uri="{C3380CC4-5D6E-409C-BE32-E72D297353CC}">
              <c16:uniqueId val="{00000001-AB0E-E943-A219-F03839DB1516}"/>
            </c:ext>
          </c:extLst>
        </c:ser>
        <c:ser>
          <c:idx val="2"/>
          <c:order val="2"/>
          <c:tx>
            <c:strRef>
              <c:f>Feuil3!$D$9</c:f>
              <c:strCache>
                <c:ptCount val="1"/>
                <c:pt idx="0">
                  <c:v>Collège</c:v>
                </c:pt>
              </c:strCache>
            </c:strRef>
          </c:tx>
          <c:spPr>
            <a:ln w="28575" cap="rnd">
              <a:solidFill>
                <a:schemeClr val="accent6"/>
              </a:solidFill>
              <a:round/>
            </a:ln>
            <a:effectLst/>
          </c:spPr>
          <c:marker>
            <c:symbol val="none"/>
          </c:marker>
          <c:cat>
            <c:strRef>
              <c:f>Feuil3!$A$10:$A$15</c:f>
              <c:strCache>
                <c:ptCount val="6"/>
                <c:pt idx="0">
                  <c:v>Ecrans</c:v>
                </c:pt>
                <c:pt idx="1">
                  <c:v>Nutrition </c:v>
                </c:pt>
                <c:pt idx="2">
                  <c:v>Sommeil</c:v>
                </c:pt>
                <c:pt idx="3">
                  <c:v>Cps</c:v>
                </c:pt>
                <c:pt idx="4">
                  <c:v>Harcèlement</c:v>
                </c:pt>
                <c:pt idx="5">
                  <c:v>Addictions</c:v>
                </c:pt>
              </c:strCache>
            </c:strRef>
          </c:cat>
          <c:val>
            <c:numRef>
              <c:f>Feuil3!$D$10:$D$15</c:f>
              <c:numCache>
                <c:formatCode>0%</c:formatCode>
                <c:ptCount val="6"/>
                <c:pt idx="0">
                  <c:v>0.43</c:v>
                </c:pt>
                <c:pt idx="1">
                  <c:v>0.14000000000000001</c:v>
                </c:pt>
                <c:pt idx="2" formatCode="General">
                  <c:v>0</c:v>
                </c:pt>
                <c:pt idx="3">
                  <c:v>0.64</c:v>
                </c:pt>
                <c:pt idx="4">
                  <c:v>0.28999999999999998</c:v>
                </c:pt>
                <c:pt idx="5">
                  <c:v>0.28999999999999998</c:v>
                </c:pt>
              </c:numCache>
            </c:numRef>
          </c:val>
          <c:extLst>
            <c:ext xmlns:c16="http://schemas.microsoft.com/office/drawing/2014/chart" uri="{C3380CC4-5D6E-409C-BE32-E72D297353CC}">
              <c16:uniqueId val="{00000002-AB0E-E943-A219-F03839DB1516}"/>
            </c:ext>
          </c:extLst>
        </c:ser>
        <c:ser>
          <c:idx val="3"/>
          <c:order val="3"/>
          <c:tx>
            <c:strRef>
              <c:f>Feuil3!$E$9</c:f>
              <c:strCache>
                <c:ptCount val="1"/>
                <c:pt idx="0">
                  <c:v>Lycée </c:v>
                </c:pt>
              </c:strCache>
            </c:strRef>
          </c:tx>
          <c:spPr>
            <a:ln w="28575" cap="rnd">
              <a:solidFill>
                <a:schemeClr val="accent5"/>
              </a:solidFill>
              <a:round/>
            </a:ln>
            <a:effectLst/>
          </c:spPr>
          <c:marker>
            <c:symbol val="none"/>
          </c:marker>
          <c:cat>
            <c:strRef>
              <c:f>Feuil3!$A$10:$A$15</c:f>
              <c:strCache>
                <c:ptCount val="6"/>
                <c:pt idx="0">
                  <c:v>Ecrans</c:v>
                </c:pt>
                <c:pt idx="1">
                  <c:v>Nutrition </c:v>
                </c:pt>
                <c:pt idx="2">
                  <c:v>Sommeil</c:v>
                </c:pt>
                <c:pt idx="3">
                  <c:v>Cps</c:v>
                </c:pt>
                <c:pt idx="4">
                  <c:v>Harcèlement</c:v>
                </c:pt>
                <c:pt idx="5">
                  <c:v>Addictions</c:v>
                </c:pt>
              </c:strCache>
            </c:strRef>
          </c:cat>
          <c:val>
            <c:numRef>
              <c:f>Feuil3!$E$10:$E$15</c:f>
              <c:numCache>
                <c:formatCode>0%</c:formatCode>
                <c:ptCount val="6"/>
                <c:pt idx="0">
                  <c:v>0.33</c:v>
                </c:pt>
                <c:pt idx="1">
                  <c:v>0.17</c:v>
                </c:pt>
                <c:pt idx="2">
                  <c:v>0.08</c:v>
                </c:pt>
                <c:pt idx="3">
                  <c:v>0.25</c:v>
                </c:pt>
                <c:pt idx="4">
                  <c:v>0.57999999999999996</c:v>
                </c:pt>
                <c:pt idx="5">
                  <c:v>0.25</c:v>
                </c:pt>
              </c:numCache>
            </c:numRef>
          </c:val>
          <c:extLst>
            <c:ext xmlns:c16="http://schemas.microsoft.com/office/drawing/2014/chart" uri="{C3380CC4-5D6E-409C-BE32-E72D297353CC}">
              <c16:uniqueId val="{00000003-AB0E-E943-A219-F03839DB1516}"/>
            </c:ext>
          </c:extLst>
        </c:ser>
        <c:dLbls>
          <c:showLegendKey val="0"/>
          <c:showVal val="0"/>
          <c:showCatName val="0"/>
          <c:showSerName val="0"/>
          <c:showPercent val="0"/>
          <c:showBubbleSize val="0"/>
        </c:dLbls>
        <c:axId val="349674144"/>
        <c:axId val="349675872"/>
      </c:radarChart>
      <c:catAx>
        <c:axId val="34967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349675872"/>
        <c:crosses val="autoZero"/>
        <c:auto val="1"/>
        <c:lblAlgn val="ctr"/>
        <c:lblOffset val="100"/>
        <c:noMultiLvlLbl val="0"/>
      </c:catAx>
      <c:valAx>
        <c:axId val="349675872"/>
        <c:scaling>
          <c:orientation val="minMax"/>
        </c:scaling>
        <c:delete val="0"/>
        <c:axPos val="l"/>
        <c:majorGridlines>
          <c:spPr>
            <a:ln w="9525" cap="flat" cmpd="sng" algn="ct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2700000" scaled="1"/>
                <a:tileRect/>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49674144"/>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accent1"/>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01620" cy="720657"/>
          </a:xfrm>
          <a:prstGeom prst="rect">
            <a:avLst/>
          </a:prstGeom>
        </p:spPr>
        <p:txBody>
          <a:bodyPr vert="horz" lIns="132725" tIns="66363" rIns="132725" bIns="66363" rtlCol="0"/>
          <a:lstStyle>
            <a:lvl1pPr algn="l">
              <a:defRPr sz="1700"/>
            </a:lvl1pPr>
          </a:lstStyle>
          <a:p>
            <a:endParaRPr lang="fr-FR"/>
          </a:p>
        </p:txBody>
      </p:sp>
      <p:sp>
        <p:nvSpPr>
          <p:cNvPr id="3" name="Espace réservé de la date 2"/>
          <p:cNvSpPr>
            <a:spLocks noGrp="1"/>
          </p:cNvSpPr>
          <p:nvPr>
            <p:ph type="dt" idx="1"/>
          </p:nvPr>
        </p:nvSpPr>
        <p:spPr>
          <a:xfrm>
            <a:off x="5622700" y="1"/>
            <a:ext cx="4301620" cy="720657"/>
          </a:xfrm>
          <a:prstGeom prst="rect">
            <a:avLst/>
          </a:prstGeom>
        </p:spPr>
        <p:txBody>
          <a:bodyPr vert="horz" lIns="132725" tIns="66363" rIns="132725" bIns="66363" rtlCol="0"/>
          <a:lstStyle>
            <a:lvl1pPr algn="r">
              <a:defRPr sz="1700"/>
            </a:lvl1pPr>
          </a:lstStyle>
          <a:p>
            <a:fld id="{51B6D124-6DD5-4578-BECA-0642E78DFF1B}" type="datetimeFigureOut">
              <a:rPr lang="fr-FR" smtClean="0"/>
              <a:t>09/03/2023</a:t>
            </a:fld>
            <a:endParaRPr lang="fr-FR"/>
          </a:p>
        </p:txBody>
      </p:sp>
      <p:sp>
        <p:nvSpPr>
          <p:cNvPr id="4" name="Espace réservé de l'image des diapositives 3"/>
          <p:cNvSpPr>
            <a:spLocks noGrp="1" noRot="1" noChangeAspect="1"/>
          </p:cNvSpPr>
          <p:nvPr>
            <p:ph type="sldImg" idx="2"/>
          </p:nvPr>
        </p:nvSpPr>
        <p:spPr>
          <a:xfrm>
            <a:off x="3230563" y="1795463"/>
            <a:ext cx="3465512" cy="4843462"/>
          </a:xfrm>
          <a:prstGeom prst="rect">
            <a:avLst/>
          </a:prstGeom>
          <a:noFill/>
          <a:ln w="12700">
            <a:solidFill>
              <a:prstClr val="black"/>
            </a:solidFill>
          </a:ln>
        </p:spPr>
        <p:txBody>
          <a:bodyPr vert="horz" lIns="132725" tIns="66363" rIns="132725" bIns="66363" rtlCol="0" anchor="ctr"/>
          <a:lstStyle/>
          <a:p>
            <a:endParaRPr lang="fr-FR"/>
          </a:p>
        </p:txBody>
      </p:sp>
      <p:sp>
        <p:nvSpPr>
          <p:cNvPr id="5" name="Espace réservé des notes 4"/>
          <p:cNvSpPr>
            <a:spLocks noGrp="1"/>
          </p:cNvSpPr>
          <p:nvPr>
            <p:ph type="body" sz="quarter" idx="3"/>
          </p:nvPr>
        </p:nvSpPr>
        <p:spPr>
          <a:xfrm>
            <a:off x="991969" y="6908209"/>
            <a:ext cx="7942701" cy="5652797"/>
          </a:xfrm>
          <a:prstGeom prst="rect">
            <a:avLst/>
          </a:prstGeom>
        </p:spPr>
        <p:txBody>
          <a:bodyPr vert="horz" lIns="132725" tIns="66363" rIns="132725" bIns="6636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3635107"/>
            <a:ext cx="4301620" cy="720657"/>
          </a:xfrm>
          <a:prstGeom prst="rect">
            <a:avLst/>
          </a:prstGeom>
        </p:spPr>
        <p:txBody>
          <a:bodyPr vert="horz" lIns="132725" tIns="66363" rIns="132725" bIns="66363" rtlCol="0" anchor="b"/>
          <a:lstStyle>
            <a:lvl1pPr algn="l">
              <a:defRPr sz="1700"/>
            </a:lvl1pPr>
          </a:lstStyle>
          <a:p>
            <a:endParaRPr lang="fr-FR"/>
          </a:p>
        </p:txBody>
      </p:sp>
      <p:sp>
        <p:nvSpPr>
          <p:cNvPr id="7" name="Espace réservé du numéro de diapositive 6"/>
          <p:cNvSpPr>
            <a:spLocks noGrp="1"/>
          </p:cNvSpPr>
          <p:nvPr>
            <p:ph type="sldNum" sz="quarter" idx="5"/>
          </p:nvPr>
        </p:nvSpPr>
        <p:spPr>
          <a:xfrm>
            <a:off x="5622700" y="13635107"/>
            <a:ext cx="4301620" cy="720657"/>
          </a:xfrm>
          <a:prstGeom prst="rect">
            <a:avLst/>
          </a:prstGeom>
        </p:spPr>
        <p:txBody>
          <a:bodyPr vert="horz" lIns="132725" tIns="66363" rIns="132725" bIns="66363" rtlCol="0" anchor="b"/>
          <a:lstStyle>
            <a:lvl1pPr algn="r">
              <a:defRPr sz="1700"/>
            </a:lvl1pPr>
          </a:lstStyle>
          <a:p>
            <a:fld id="{5D979106-38A1-43ED-9665-BBE0B44F98EC}" type="slidenum">
              <a:rPr lang="fr-FR" smtClean="0"/>
              <a:t>‹N°›</a:t>
            </a:fld>
            <a:endParaRPr lang="fr-FR"/>
          </a:p>
        </p:txBody>
      </p:sp>
    </p:spTree>
    <p:extLst>
      <p:ext uri="{BB962C8B-B14F-4D97-AF65-F5344CB8AC3E}">
        <p14:creationId xmlns:p14="http://schemas.microsoft.com/office/powerpoint/2010/main" val="1537337424"/>
      </p:ext>
    </p:extLst>
  </p:cSld>
  <p:clrMap bg1="lt1" tx1="dk1" bg2="lt2" tx2="dk2" accent1="accent1" accent2="accent2" accent3="accent3" accent4="accent4" accent5="accent5" accent6="accent6" hlink="hlink" folHlink="folHlink"/>
  <p:notesStyle>
    <a:lvl1pPr marL="0" algn="l" defTabSz="3497489" rtl="0" eaLnBrk="1" latinLnBrk="0" hangingPunct="1">
      <a:defRPr sz="4590" kern="1200">
        <a:solidFill>
          <a:schemeClr val="tx1"/>
        </a:solidFill>
        <a:latin typeface="+mn-lt"/>
        <a:ea typeface="+mn-ea"/>
        <a:cs typeface="+mn-cs"/>
      </a:defRPr>
    </a:lvl1pPr>
    <a:lvl2pPr marL="1748744" algn="l" defTabSz="3497489" rtl="0" eaLnBrk="1" latinLnBrk="0" hangingPunct="1">
      <a:defRPr sz="4590" kern="1200">
        <a:solidFill>
          <a:schemeClr val="tx1"/>
        </a:solidFill>
        <a:latin typeface="+mn-lt"/>
        <a:ea typeface="+mn-ea"/>
        <a:cs typeface="+mn-cs"/>
      </a:defRPr>
    </a:lvl2pPr>
    <a:lvl3pPr marL="3497489" algn="l" defTabSz="3497489" rtl="0" eaLnBrk="1" latinLnBrk="0" hangingPunct="1">
      <a:defRPr sz="4590" kern="1200">
        <a:solidFill>
          <a:schemeClr val="tx1"/>
        </a:solidFill>
        <a:latin typeface="+mn-lt"/>
        <a:ea typeface="+mn-ea"/>
        <a:cs typeface="+mn-cs"/>
      </a:defRPr>
    </a:lvl3pPr>
    <a:lvl4pPr marL="5246233" algn="l" defTabSz="3497489" rtl="0" eaLnBrk="1" latinLnBrk="0" hangingPunct="1">
      <a:defRPr sz="4590" kern="1200">
        <a:solidFill>
          <a:schemeClr val="tx1"/>
        </a:solidFill>
        <a:latin typeface="+mn-lt"/>
        <a:ea typeface="+mn-ea"/>
        <a:cs typeface="+mn-cs"/>
      </a:defRPr>
    </a:lvl4pPr>
    <a:lvl5pPr marL="6994977" algn="l" defTabSz="3497489" rtl="0" eaLnBrk="1" latinLnBrk="0" hangingPunct="1">
      <a:defRPr sz="4590" kern="1200">
        <a:solidFill>
          <a:schemeClr val="tx1"/>
        </a:solidFill>
        <a:latin typeface="+mn-lt"/>
        <a:ea typeface="+mn-ea"/>
        <a:cs typeface="+mn-cs"/>
      </a:defRPr>
    </a:lvl5pPr>
    <a:lvl6pPr marL="8743721" algn="l" defTabSz="3497489" rtl="0" eaLnBrk="1" latinLnBrk="0" hangingPunct="1">
      <a:defRPr sz="4590" kern="1200">
        <a:solidFill>
          <a:schemeClr val="tx1"/>
        </a:solidFill>
        <a:latin typeface="+mn-lt"/>
        <a:ea typeface="+mn-ea"/>
        <a:cs typeface="+mn-cs"/>
      </a:defRPr>
    </a:lvl6pPr>
    <a:lvl7pPr marL="10492466" algn="l" defTabSz="3497489" rtl="0" eaLnBrk="1" latinLnBrk="0" hangingPunct="1">
      <a:defRPr sz="4590" kern="1200">
        <a:solidFill>
          <a:schemeClr val="tx1"/>
        </a:solidFill>
        <a:latin typeface="+mn-lt"/>
        <a:ea typeface="+mn-ea"/>
        <a:cs typeface="+mn-cs"/>
      </a:defRPr>
    </a:lvl7pPr>
    <a:lvl8pPr marL="12241210" algn="l" defTabSz="3497489" rtl="0" eaLnBrk="1" latinLnBrk="0" hangingPunct="1">
      <a:defRPr sz="4590" kern="1200">
        <a:solidFill>
          <a:schemeClr val="tx1"/>
        </a:solidFill>
        <a:latin typeface="+mn-lt"/>
        <a:ea typeface="+mn-ea"/>
        <a:cs typeface="+mn-cs"/>
      </a:defRPr>
    </a:lvl8pPr>
    <a:lvl9pPr marL="13989954" algn="l" defTabSz="3497489" rtl="0" eaLnBrk="1" latinLnBrk="0" hangingPunct="1">
      <a:defRPr sz="459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D979106-38A1-43ED-9665-BBE0B44F98EC}" type="slidenum">
              <a:rPr lang="fr-FR" smtClean="0"/>
              <a:t>1</a:t>
            </a:fld>
            <a:endParaRPr lang="fr-FR"/>
          </a:p>
        </p:txBody>
      </p:sp>
    </p:spTree>
    <p:extLst>
      <p:ext uri="{BB962C8B-B14F-4D97-AF65-F5344CB8AC3E}">
        <p14:creationId xmlns:p14="http://schemas.microsoft.com/office/powerpoint/2010/main" val="193044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278856" y="6952156"/>
            <a:ext cx="25827038" cy="14789303"/>
          </a:xfrm>
        </p:spPr>
        <p:txBody>
          <a:bodyPr anchor="b"/>
          <a:lstStyle>
            <a:lvl1pPr algn="ctr">
              <a:defRPr sz="19937"/>
            </a:lvl1pPr>
          </a:lstStyle>
          <a:p>
            <a:r>
              <a:rPr lang="fr-FR"/>
              <a:t>Modifiez le style du titre</a:t>
            </a:r>
            <a:endParaRPr lang="en-US" dirty="0"/>
          </a:p>
        </p:txBody>
      </p:sp>
      <p:sp>
        <p:nvSpPr>
          <p:cNvPr id="3" name="Subtitle 2"/>
          <p:cNvSpPr>
            <a:spLocks noGrp="1"/>
          </p:cNvSpPr>
          <p:nvPr>
            <p:ph type="subTitle" idx="1"/>
          </p:nvPr>
        </p:nvSpPr>
        <p:spPr>
          <a:xfrm>
            <a:off x="3798094" y="22311791"/>
            <a:ext cx="22788563" cy="10256143"/>
          </a:xfrm>
        </p:spPr>
        <p:txBody>
          <a:bodyPr/>
          <a:lstStyle>
            <a:lvl1pPr marL="0" indent="0" algn="ctr">
              <a:buNone/>
              <a:defRPr sz="7975"/>
            </a:lvl1pPr>
            <a:lvl2pPr marL="1519230" indent="0" algn="ctr">
              <a:buNone/>
              <a:defRPr sz="6646"/>
            </a:lvl2pPr>
            <a:lvl3pPr marL="3038460" indent="0" algn="ctr">
              <a:buNone/>
              <a:defRPr sz="5981"/>
            </a:lvl3pPr>
            <a:lvl4pPr marL="4557690" indent="0" algn="ctr">
              <a:buNone/>
              <a:defRPr sz="5317"/>
            </a:lvl4pPr>
            <a:lvl5pPr marL="6076920" indent="0" algn="ctr">
              <a:buNone/>
              <a:defRPr sz="5317"/>
            </a:lvl5pPr>
            <a:lvl6pPr marL="7596149" indent="0" algn="ctr">
              <a:buNone/>
              <a:defRPr sz="5317"/>
            </a:lvl6pPr>
            <a:lvl7pPr marL="9115379" indent="0" algn="ctr">
              <a:buNone/>
              <a:defRPr sz="5317"/>
            </a:lvl7pPr>
            <a:lvl8pPr marL="10634609" indent="0" algn="ctr">
              <a:buNone/>
              <a:defRPr sz="5317"/>
            </a:lvl8pPr>
            <a:lvl9pPr marL="12153839" indent="0" algn="ctr">
              <a:buNone/>
              <a:defRPr sz="5317"/>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C69106B-D363-44F9-90C5-2E779394D913}" type="datetimeFigureOut">
              <a:rPr lang="fr-FR" smtClean="0"/>
              <a:t>09/03/2023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2176763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69106B-D363-44F9-90C5-2E779394D913}" type="datetimeFigureOut">
              <a:rPr lang="fr-FR" smtClean="0"/>
              <a:t>09/03/2023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2125528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744088" y="2261662"/>
            <a:ext cx="6551712" cy="35999763"/>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088953" y="2261662"/>
            <a:ext cx="19275326" cy="3599976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69106B-D363-44F9-90C5-2E779394D913}" type="datetimeFigureOut">
              <a:rPr lang="fr-FR" smtClean="0"/>
              <a:t>09/03/2023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219621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69106B-D363-44F9-90C5-2E779394D913}" type="datetimeFigureOut">
              <a:rPr lang="fr-FR" smtClean="0"/>
              <a:t>09/03/2023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2294207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73128" y="10590491"/>
            <a:ext cx="26206847" cy="17670461"/>
          </a:xfrm>
        </p:spPr>
        <p:txBody>
          <a:bodyPr anchor="b"/>
          <a:lstStyle>
            <a:lvl1pPr>
              <a:defRPr sz="19937"/>
            </a:lvl1pPr>
          </a:lstStyle>
          <a:p>
            <a:r>
              <a:rPr lang="fr-FR"/>
              <a:t>Modifiez le style du titre</a:t>
            </a:r>
            <a:endParaRPr lang="en-US" dirty="0"/>
          </a:p>
        </p:txBody>
      </p:sp>
      <p:sp>
        <p:nvSpPr>
          <p:cNvPr id="3" name="Text Placeholder 2"/>
          <p:cNvSpPr>
            <a:spLocks noGrp="1"/>
          </p:cNvSpPr>
          <p:nvPr>
            <p:ph type="body" idx="1"/>
          </p:nvPr>
        </p:nvSpPr>
        <p:spPr>
          <a:xfrm>
            <a:off x="2073128" y="28428121"/>
            <a:ext cx="26206847" cy="9292478"/>
          </a:xfrm>
        </p:spPr>
        <p:txBody>
          <a:bodyPr/>
          <a:lstStyle>
            <a:lvl1pPr marL="0" indent="0">
              <a:buNone/>
              <a:defRPr sz="7975">
                <a:solidFill>
                  <a:schemeClr val="tx1"/>
                </a:solidFill>
              </a:defRPr>
            </a:lvl1pPr>
            <a:lvl2pPr marL="1519230" indent="0">
              <a:buNone/>
              <a:defRPr sz="6646">
                <a:solidFill>
                  <a:schemeClr val="tx1">
                    <a:tint val="75000"/>
                  </a:schemeClr>
                </a:solidFill>
              </a:defRPr>
            </a:lvl2pPr>
            <a:lvl3pPr marL="3038460" indent="0">
              <a:buNone/>
              <a:defRPr sz="5981">
                <a:solidFill>
                  <a:schemeClr val="tx1">
                    <a:tint val="75000"/>
                  </a:schemeClr>
                </a:solidFill>
              </a:defRPr>
            </a:lvl3pPr>
            <a:lvl4pPr marL="4557690" indent="0">
              <a:buNone/>
              <a:defRPr sz="5317">
                <a:solidFill>
                  <a:schemeClr val="tx1">
                    <a:tint val="75000"/>
                  </a:schemeClr>
                </a:solidFill>
              </a:defRPr>
            </a:lvl4pPr>
            <a:lvl5pPr marL="6076920" indent="0">
              <a:buNone/>
              <a:defRPr sz="5317">
                <a:solidFill>
                  <a:schemeClr val="tx1">
                    <a:tint val="75000"/>
                  </a:schemeClr>
                </a:solidFill>
              </a:defRPr>
            </a:lvl5pPr>
            <a:lvl6pPr marL="7596149" indent="0">
              <a:buNone/>
              <a:defRPr sz="5317">
                <a:solidFill>
                  <a:schemeClr val="tx1">
                    <a:tint val="75000"/>
                  </a:schemeClr>
                </a:solidFill>
              </a:defRPr>
            </a:lvl6pPr>
            <a:lvl7pPr marL="9115379" indent="0">
              <a:buNone/>
              <a:defRPr sz="5317">
                <a:solidFill>
                  <a:schemeClr val="tx1">
                    <a:tint val="75000"/>
                  </a:schemeClr>
                </a:solidFill>
              </a:defRPr>
            </a:lvl7pPr>
            <a:lvl8pPr marL="10634609" indent="0">
              <a:buNone/>
              <a:defRPr sz="5317">
                <a:solidFill>
                  <a:schemeClr val="tx1">
                    <a:tint val="75000"/>
                  </a:schemeClr>
                </a:solidFill>
              </a:defRPr>
            </a:lvl8pPr>
            <a:lvl9pPr marL="12153839" indent="0">
              <a:buNone/>
              <a:defRPr sz="5317">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C69106B-D363-44F9-90C5-2E779394D913}" type="datetimeFigureOut">
              <a:rPr lang="fr-FR" smtClean="0"/>
              <a:t>09/03/2023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4091418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088951" y="11308310"/>
            <a:ext cx="12913519" cy="2695311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15382280" y="11308310"/>
            <a:ext cx="12913519" cy="2695311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C69106B-D363-44F9-90C5-2E779394D913}" type="datetimeFigureOut">
              <a:rPr lang="fr-FR" smtClean="0"/>
              <a:t>09/03/2023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88349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092909" y="2261671"/>
            <a:ext cx="26206847" cy="8210820"/>
          </a:xfrm>
        </p:spPr>
        <p:txBody>
          <a:bodyPr/>
          <a:lstStyle/>
          <a:p>
            <a:r>
              <a:rPr lang="fr-FR"/>
              <a:t>Modifiez le style du titre</a:t>
            </a:r>
            <a:endParaRPr lang="en-US" dirty="0"/>
          </a:p>
        </p:txBody>
      </p:sp>
      <p:sp>
        <p:nvSpPr>
          <p:cNvPr id="3" name="Text Placeholder 2"/>
          <p:cNvSpPr>
            <a:spLocks noGrp="1"/>
          </p:cNvSpPr>
          <p:nvPr>
            <p:ph type="body" idx="1"/>
          </p:nvPr>
        </p:nvSpPr>
        <p:spPr>
          <a:xfrm>
            <a:off x="2092913" y="10413482"/>
            <a:ext cx="12854171" cy="5103486"/>
          </a:xfrm>
        </p:spPr>
        <p:txBody>
          <a:bodyPr anchor="b"/>
          <a:lstStyle>
            <a:lvl1pPr marL="0" indent="0">
              <a:buNone/>
              <a:defRPr sz="7975" b="1"/>
            </a:lvl1pPr>
            <a:lvl2pPr marL="1519230" indent="0">
              <a:buNone/>
              <a:defRPr sz="6646" b="1"/>
            </a:lvl2pPr>
            <a:lvl3pPr marL="3038460" indent="0">
              <a:buNone/>
              <a:defRPr sz="5981" b="1"/>
            </a:lvl3pPr>
            <a:lvl4pPr marL="4557690" indent="0">
              <a:buNone/>
              <a:defRPr sz="5317" b="1"/>
            </a:lvl4pPr>
            <a:lvl5pPr marL="6076920" indent="0">
              <a:buNone/>
              <a:defRPr sz="5317" b="1"/>
            </a:lvl5pPr>
            <a:lvl6pPr marL="7596149" indent="0">
              <a:buNone/>
              <a:defRPr sz="5317" b="1"/>
            </a:lvl6pPr>
            <a:lvl7pPr marL="9115379" indent="0">
              <a:buNone/>
              <a:defRPr sz="5317" b="1"/>
            </a:lvl7pPr>
            <a:lvl8pPr marL="10634609" indent="0">
              <a:buNone/>
              <a:defRPr sz="5317" b="1"/>
            </a:lvl8pPr>
            <a:lvl9pPr marL="12153839" indent="0">
              <a:buNone/>
              <a:defRPr sz="5317" b="1"/>
            </a:lvl9pPr>
          </a:lstStyle>
          <a:p>
            <a:pPr lvl="0"/>
            <a:r>
              <a:rPr lang="fr-FR"/>
              <a:t>Cliquez pour modifier les styles du texte du masque</a:t>
            </a:r>
          </a:p>
        </p:txBody>
      </p:sp>
      <p:sp>
        <p:nvSpPr>
          <p:cNvPr id="4" name="Content Placeholder 3"/>
          <p:cNvSpPr>
            <a:spLocks noGrp="1"/>
          </p:cNvSpPr>
          <p:nvPr>
            <p:ph sz="half" idx="2"/>
          </p:nvPr>
        </p:nvSpPr>
        <p:spPr>
          <a:xfrm>
            <a:off x="2092913" y="15516968"/>
            <a:ext cx="12854171" cy="22823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15382282" y="10413482"/>
            <a:ext cx="12917476" cy="5103486"/>
          </a:xfrm>
        </p:spPr>
        <p:txBody>
          <a:bodyPr anchor="b"/>
          <a:lstStyle>
            <a:lvl1pPr marL="0" indent="0">
              <a:buNone/>
              <a:defRPr sz="7975" b="1"/>
            </a:lvl1pPr>
            <a:lvl2pPr marL="1519230" indent="0">
              <a:buNone/>
              <a:defRPr sz="6646" b="1"/>
            </a:lvl2pPr>
            <a:lvl3pPr marL="3038460" indent="0">
              <a:buNone/>
              <a:defRPr sz="5981" b="1"/>
            </a:lvl3pPr>
            <a:lvl4pPr marL="4557690" indent="0">
              <a:buNone/>
              <a:defRPr sz="5317" b="1"/>
            </a:lvl4pPr>
            <a:lvl5pPr marL="6076920" indent="0">
              <a:buNone/>
              <a:defRPr sz="5317" b="1"/>
            </a:lvl5pPr>
            <a:lvl6pPr marL="7596149" indent="0">
              <a:buNone/>
              <a:defRPr sz="5317" b="1"/>
            </a:lvl6pPr>
            <a:lvl7pPr marL="9115379" indent="0">
              <a:buNone/>
              <a:defRPr sz="5317" b="1"/>
            </a:lvl7pPr>
            <a:lvl8pPr marL="10634609" indent="0">
              <a:buNone/>
              <a:defRPr sz="5317" b="1"/>
            </a:lvl8pPr>
            <a:lvl9pPr marL="12153839" indent="0">
              <a:buNone/>
              <a:defRPr sz="5317" b="1"/>
            </a:lvl9pPr>
          </a:lstStyle>
          <a:p>
            <a:pPr lvl="0"/>
            <a:r>
              <a:rPr lang="fr-FR"/>
              <a:t>Cliquez pour modifier les styles du texte du masque</a:t>
            </a:r>
          </a:p>
        </p:txBody>
      </p:sp>
      <p:sp>
        <p:nvSpPr>
          <p:cNvPr id="6" name="Content Placeholder 5"/>
          <p:cNvSpPr>
            <a:spLocks noGrp="1"/>
          </p:cNvSpPr>
          <p:nvPr>
            <p:ph sz="quarter" idx="4"/>
          </p:nvPr>
        </p:nvSpPr>
        <p:spPr>
          <a:xfrm>
            <a:off x="15382282" y="15516968"/>
            <a:ext cx="12917476" cy="2282312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C69106B-D363-44F9-90C5-2E779394D913}" type="datetimeFigureOut">
              <a:rPr lang="fr-FR" smtClean="0"/>
              <a:t>09/03/2023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2510583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C69106B-D363-44F9-90C5-2E779394D913}" type="datetimeFigureOut">
              <a:rPr lang="fr-FR" smtClean="0"/>
              <a:t>09/03/2023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221627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69106B-D363-44F9-90C5-2E779394D913}" type="datetimeFigureOut">
              <a:rPr lang="fr-FR" smtClean="0"/>
              <a:t>09/03/2023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3130003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92909" y="2831994"/>
            <a:ext cx="9799873" cy="9911980"/>
          </a:xfrm>
        </p:spPr>
        <p:txBody>
          <a:bodyPr anchor="b"/>
          <a:lstStyle>
            <a:lvl1pPr>
              <a:defRPr sz="10633"/>
            </a:lvl1pPr>
          </a:lstStyle>
          <a:p>
            <a:r>
              <a:rPr lang="fr-FR"/>
              <a:t>Modifiez le style du titre</a:t>
            </a:r>
            <a:endParaRPr lang="en-US" dirty="0"/>
          </a:p>
        </p:txBody>
      </p:sp>
      <p:sp>
        <p:nvSpPr>
          <p:cNvPr id="3" name="Content Placeholder 2"/>
          <p:cNvSpPr>
            <a:spLocks noGrp="1"/>
          </p:cNvSpPr>
          <p:nvPr>
            <p:ph idx="1"/>
          </p:nvPr>
        </p:nvSpPr>
        <p:spPr>
          <a:xfrm>
            <a:off x="12917476" y="6116330"/>
            <a:ext cx="15382280" cy="30188272"/>
          </a:xfrm>
        </p:spPr>
        <p:txBody>
          <a:bodyPr/>
          <a:lstStyle>
            <a:lvl1pPr>
              <a:defRPr sz="10633"/>
            </a:lvl1pPr>
            <a:lvl2pPr>
              <a:defRPr sz="9304"/>
            </a:lvl2pPr>
            <a:lvl3pPr>
              <a:defRPr sz="7975"/>
            </a:lvl3pPr>
            <a:lvl4pPr>
              <a:defRPr sz="6646"/>
            </a:lvl4pPr>
            <a:lvl5pPr>
              <a:defRPr sz="6646"/>
            </a:lvl5pPr>
            <a:lvl6pPr>
              <a:defRPr sz="6646"/>
            </a:lvl6pPr>
            <a:lvl7pPr>
              <a:defRPr sz="6646"/>
            </a:lvl7pPr>
            <a:lvl8pPr>
              <a:defRPr sz="6646"/>
            </a:lvl8pPr>
            <a:lvl9pPr>
              <a:defRPr sz="6646"/>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092909" y="12743974"/>
            <a:ext cx="9799873" cy="23609788"/>
          </a:xfrm>
        </p:spPr>
        <p:txBody>
          <a:bodyPr/>
          <a:lstStyle>
            <a:lvl1pPr marL="0" indent="0">
              <a:buNone/>
              <a:defRPr sz="5317"/>
            </a:lvl1pPr>
            <a:lvl2pPr marL="1519230" indent="0">
              <a:buNone/>
              <a:defRPr sz="4652"/>
            </a:lvl2pPr>
            <a:lvl3pPr marL="3038460" indent="0">
              <a:buNone/>
              <a:defRPr sz="3987"/>
            </a:lvl3pPr>
            <a:lvl4pPr marL="4557690" indent="0">
              <a:buNone/>
              <a:defRPr sz="3323"/>
            </a:lvl4pPr>
            <a:lvl5pPr marL="6076920" indent="0">
              <a:buNone/>
              <a:defRPr sz="3323"/>
            </a:lvl5pPr>
            <a:lvl6pPr marL="7596149" indent="0">
              <a:buNone/>
              <a:defRPr sz="3323"/>
            </a:lvl6pPr>
            <a:lvl7pPr marL="9115379" indent="0">
              <a:buNone/>
              <a:defRPr sz="3323"/>
            </a:lvl7pPr>
            <a:lvl8pPr marL="10634609" indent="0">
              <a:buNone/>
              <a:defRPr sz="3323"/>
            </a:lvl8pPr>
            <a:lvl9pPr marL="12153839" indent="0">
              <a:buNone/>
              <a:defRPr sz="332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C69106B-D363-44F9-90C5-2E779394D913}" type="datetimeFigureOut">
              <a:rPr lang="fr-FR" smtClean="0"/>
              <a:t>09/03/2023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3182900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92909" y="2831994"/>
            <a:ext cx="9799873" cy="9911980"/>
          </a:xfrm>
        </p:spPr>
        <p:txBody>
          <a:bodyPr anchor="b"/>
          <a:lstStyle>
            <a:lvl1pPr>
              <a:defRPr sz="10633"/>
            </a:lvl1pPr>
          </a:lstStyle>
          <a:p>
            <a:r>
              <a:rPr lang="fr-FR"/>
              <a:t>Modifiez le style du titre</a:t>
            </a:r>
            <a:endParaRPr lang="en-US" dirty="0"/>
          </a:p>
        </p:txBody>
      </p:sp>
      <p:sp>
        <p:nvSpPr>
          <p:cNvPr id="3" name="Picture Placeholder 2"/>
          <p:cNvSpPr>
            <a:spLocks noGrp="1" noChangeAspect="1"/>
          </p:cNvSpPr>
          <p:nvPr>
            <p:ph type="pic" idx="1"/>
          </p:nvPr>
        </p:nvSpPr>
        <p:spPr>
          <a:xfrm>
            <a:off x="12917476" y="6116330"/>
            <a:ext cx="15382280" cy="30188272"/>
          </a:xfrm>
        </p:spPr>
        <p:txBody>
          <a:bodyPr anchor="t"/>
          <a:lstStyle>
            <a:lvl1pPr marL="0" indent="0">
              <a:buNone/>
              <a:defRPr sz="10633"/>
            </a:lvl1pPr>
            <a:lvl2pPr marL="1519230" indent="0">
              <a:buNone/>
              <a:defRPr sz="9304"/>
            </a:lvl2pPr>
            <a:lvl3pPr marL="3038460" indent="0">
              <a:buNone/>
              <a:defRPr sz="7975"/>
            </a:lvl3pPr>
            <a:lvl4pPr marL="4557690" indent="0">
              <a:buNone/>
              <a:defRPr sz="6646"/>
            </a:lvl4pPr>
            <a:lvl5pPr marL="6076920" indent="0">
              <a:buNone/>
              <a:defRPr sz="6646"/>
            </a:lvl5pPr>
            <a:lvl6pPr marL="7596149" indent="0">
              <a:buNone/>
              <a:defRPr sz="6646"/>
            </a:lvl6pPr>
            <a:lvl7pPr marL="9115379" indent="0">
              <a:buNone/>
              <a:defRPr sz="6646"/>
            </a:lvl7pPr>
            <a:lvl8pPr marL="10634609" indent="0">
              <a:buNone/>
              <a:defRPr sz="6646"/>
            </a:lvl8pPr>
            <a:lvl9pPr marL="12153839" indent="0">
              <a:buNone/>
              <a:defRPr sz="6646"/>
            </a:lvl9pPr>
          </a:lstStyle>
          <a:p>
            <a:r>
              <a:rPr lang="fr-FR"/>
              <a:t>Cliquez sur l'icône pour ajouter une image</a:t>
            </a:r>
            <a:endParaRPr lang="en-US" dirty="0"/>
          </a:p>
        </p:txBody>
      </p:sp>
      <p:sp>
        <p:nvSpPr>
          <p:cNvPr id="4" name="Text Placeholder 3"/>
          <p:cNvSpPr>
            <a:spLocks noGrp="1"/>
          </p:cNvSpPr>
          <p:nvPr>
            <p:ph type="body" sz="half" idx="2"/>
          </p:nvPr>
        </p:nvSpPr>
        <p:spPr>
          <a:xfrm>
            <a:off x="2092909" y="12743974"/>
            <a:ext cx="9799873" cy="23609788"/>
          </a:xfrm>
        </p:spPr>
        <p:txBody>
          <a:bodyPr/>
          <a:lstStyle>
            <a:lvl1pPr marL="0" indent="0">
              <a:buNone/>
              <a:defRPr sz="5317"/>
            </a:lvl1pPr>
            <a:lvl2pPr marL="1519230" indent="0">
              <a:buNone/>
              <a:defRPr sz="4652"/>
            </a:lvl2pPr>
            <a:lvl3pPr marL="3038460" indent="0">
              <a:buNone/>
              <a:defRPr sz="3987"/>
            </a:lvl3pPr>
            <a:lvl4pPr marL="4557690" indent="0">
              <a:buNone/>
              <a:defRPr sz="3323"/>
            </a:lvl4pPr>
            <a:lvl5pPr marL="6076920" indent="0">
              <a:buNone/>
              <a:defRPr sz="3323"/>
            </a:lvl5pPr>
            <a:lvl6pPr marL="7596149" indent="0">
              <a:buNone/>
              <a:defRPr sz="3323"/>
            </a:lvl6pPr>
            <a:lvl7pPr marL="9115379" indent="0">
              <a:buNone/>
              <a:defRPr sz="3323"/>
            </a:lvl7pPr>
            <a:lvl8pPr marL="10634609" indent="0">
              <a:buNone/>
              <a:defRPr sz="3323"/>
            </a:lvl8pPr>
            <a:lvl9pPr marL="12153839" indent="0">
              <a:buNone/>
              <a:defRPr sz="3323"/>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C69106B-D363-44F9-90C5-2E779394D913}" type="datetimeFigureOut">
              <a:rPr lang="fr-FR" smtClean="0"/>
              <a:t>09/03/2023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8359AA9-A131-418C-8A1F-0FDDFD611762}" type="slidenum">
              <a:rPr lang="fr-FR" smtClean="0"/>
              <a:t>‹N°›</a:t>
            </a:fld>
            <a:endParaRPr lang="fr-FR"/>
          </a:p>
        </p:txBody>
      </p:sp>
    </p:spTree>
    <p:extLst>
      <p:ext uri="{BB962C8B-B14F-4D97-AF65-F5344CB8AC3E}">
        <p14:creationId xmlns:p14="http://schemas.microsoft.com/office/powerpoint/2010/main" val="212068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8952" y="2261671"/>
            <a:ext cx="26206847" cy="821082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088952" y="11308310"/>
            <a:ext cx="26206847" cy="26953115"/>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2088951" y="39372595"/>
            <a:ext cx="6836569" cy="2261662"/>
          </a:xfrm>
          <a:prstGeom prst="rect">
            <a:avLst/>
          </a:prstGeom>
        </p:spPr>
        <p:txBody>
          <a:bodyPr vert="horz" lIns="91440" tIns="45720" rIns="91440" bIns="45720" rtlCol="0" anchor="ctr"/>
          <a:lstStyle>
            <a:lvl1pPr algn="l">
              <a:defRPr sz="3987">
                <a:solidFill>
                  <a:schemeClr val="tx1">
                    <a:tint val="75000"/>
                  </a:schemeClr>
                </a:solidFill>
              </a:defRPr>
            </a:lvl1pPr>
          </a:lstStyle>
          <a:p>
            <a:fld id="{AC69106B-D363-44F9-90C5-2E779394D913}" type="datetimeFigureOut">
              <a:rPr lang="fr-FR" smtClean="0"/>
              <a:t>09/03/2023</a:t>
            </a:fld>
            <a:endParaRPr lang="fr-FR"/>
          </a:p>
        </p:txBody>
      </p:sp>
      <p:sp>
        <p:nvSpPr>
          <p:cNvPr id="5" name="Footer Placeholder 4"/>
          <p:cNvSpPr>
            <a:spLocks noGrp="1"/>
          </p:cNvSpPr>
          <p:nvPr>
            <p:ph type="ftr" sz="quarter" idx="3"/>
          </p:nvPr>
        </p:nvSpPr>
        <p:spPr>
          <a:xfrm>
            <a:off x="10064949" y="39372595"/>
            <a:ext cx="10254853" cy="2261662"/>
          </a:xfrm>
          <a:prstGeom prst="rect">
            <a:avLst/>
          </a:prstGeom>
        </p:spPr>
        <p:txBody>
          <a:bodyPr vert="horz" lIns="91440" tIns="45720" rIns="91440" bIns="45720" rtlCol="0" anchor="ctr"/>
          <a:lstStyle>
            <a:lvl1pPr algn="ctr">
              <a:defRPr sz="3987">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21459230" y="39372595"/>
            <a:ext cx="6836569" cy="2261662"/>
          </a:xfrm>
          <a:prstGeom prst="rect">
            <a:avLst/>
          </a:prstGeom>
        </p:spPr>
        <p:txBody>
          <a:bodyPr vert="horz" lIns="91440" tIns="45720" rIns="91440" bIns="45720" rtlCol="0" anchor="ctr"/>
          <a:lstStyle>
            <a:lvl1pPr algn="r">
              <a:defRPr sz="3987">
                <a:solidFill>
                  <a:schemeClr val="tx1">
                    <a:tint val="75000"/>
                  </a:schemeClr>
                </a:solidFill>
              </a:defRPr>
            </a:lvl1pPr>
          </a:lstStyle>
          <a:p>
            <a:fld id="{78359AA9-A131-418C-8A1F-0FDDFD611762}" type="slidenum">
              <a:rPr lang="fr-FR" smtClean="0"/>
              <a:t>‹N°›</a:t>
            </a:fld>
            <a:endParaRPr lang="fr-FR"/>
          </a:p>
        </p:txBody>
      </p:sp>
    </p:spTree>
    <p:extLst>
      <p:ext uri="{BB962C8B-B14F-4D97-AF65-F5344CB8AC3E}">
        <p14:creationId xmlns:p14="http://schemas.microsoft.com/office/powerpoint/2010/main" val="2785966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38460" rtl="0" eaLnBrk="1" latinLnBrk="0" hangingPunct="1">
        <a:lnSpc>
          <a:spcPct val="90000"/>
        </a:lnSpc>
        <a:spcBef>
          <a:spcPct val="0"/>
        </a:spcBef>
        <a:buNone/>
        <a:defRPr sz="14621" kern="1200">
          <a:solidFill>
            <a:schemeClr val="tx1"/>
          </a:solidFill>
          <a:latin typeface="+mj-lt"/>
          <a:ea typeface="+mj-ea"/>
          <a:cs typeface="+mj-cs"/>
        </a:defRPr>
      </a:lvl1pPr>
    </p:titleStyle>
    <p:bodyStyle>
      <a:lvl1pPr marL="759615" indent="-759615" algn="l" defTabSz="3038460" rtl="0" eaLnBrk="1" latinLnBrk="0" hangingPunct="1">
        <a:lnSpc>
          <a:spcPct val="90000"/>
        </a:lnSpc>
        <a:spcBef>
          <a:spcPts val="3323"/>
        </a:spcBef>
        <a:buFont typeface="Arial" panose="020B0604020202020204" pitchFamily="34" charset="0"/>
        <a:buChar char="•"/>
        <a:defRPr sz="9304" kern="1200">
          <a:solidFill>
            <a:schemeClr val="tx1"/>
          </a:solidFill>
          <a:latin typeface="+mn-lt"/>
          <a:ea typeface="+mn-ea"/>
          <a:cs typeface="+mn-cs"/>
        </a:defRPr>
      </a:lvl1pPr>
      <a:lvl2pPr marL="2278845" indent="-759615" algn="l" defTabSz="3038460" rtl="0" eaLnBrk="1" latinLnBrk="0" hangingPunct="1">
        <a:lnSpc>
          <a:spcPct val="90000"/>
        </a:lnSpc>
        <a:spcBef>
          <a:spcPts val="1661"/>
        </a:spcBef>
        <a:buFont typeface="Arial" panose="020B0604020202020204" pitchFamily="34" charset="0"/>
        <a:buChar char="•"/>
        <a:defRPr sz="7975" kern="1200">
          <a:solidFill>
            <a:schemeClr val="tx1"/>
          </a:solidFill>
          <a:latin typeface="+mn-lt"/>
          <a:ea typeface="+mn-ea"/>
          <a:cs typeface="+mn-cs"/>
        </a:defRPr>
      </a:lvl2pPr>
      <a:lvl3pPr marL="3798075" indent="-759615" algn="l" defTabSz="3038460" rtl="0" eaLnBrk="1" latinLnBrk="0" hangingPunct="1">
        <a:lnSpc>
          <a:spcPct val="90000"/>
        </a:lnSpc>
        <a:spcBef>
          <a:spcPts val="1661"/>
        </a:spcBef>
        <a:buFont typeface="Arial" panose="020B0604020202020204" pitchFamily="34" charset="0"/>
        <a:buChar char="•"/>
        <a:defRPr sz="6646" kern="1200">
          <a:solidFill>
            <a:schemeClr val="tx1"/>
          </a:solidFill>
          <a:latin typeface="+mn-lt"/>
          <a:ea typeface="+mn-ea"/>
          <a:cs typeface="+mn-cs"/>
        </a:defRPr>
      </a:lvl3pPr>
      <a:lvl4pPr marL="5317305" indent="-759615" algn="l" defTabSz="3038460" rtl="0" eaLnBrk="1" latinLnBrk="0" hangingPunct="1">
        <a:lnSpc>
          <a:spcPct val="90000"/>
        </a:lnSpc>
        <a:spcBef>
          <a:spcPts val="1661"/>
        </a:spcBef>
        <a:buFont typeface="Arial" panose="020B0604020202020204" pitchFamily="34" charset="0"/>
        <a:buChar char="•"/>
        <a:defRPr sz="5981" kern="1200">
          <a:solidFill>
            <a:schemeClr val="tx1"/>
          </a:solidFill>
          <a:latin typeface="+mn-lt"/>
          <a:ea typeface="+mn-ea"/>
          <a:cs typeface="+mn-cs"/>
        </a:defRPr>
      </a:lvl4pPr>
      <a:lvl5pPr marL="6836534" indent="-759615" algn="l" defTabSz="3038460" rtl="0" eaLnBrk="1" latinLnBrk="0" hangingPunct="1">
        <a:lnSpc>
          <a:spcPct val="90000"/>
        </a:lnSpc>
        <a:spcBef>
          <a:spcPts val="1661"/>
        </a:spcBef>
        <a:buFont typeface="Arial" panose="020B0604020202020204" pitchFamily="34" charset="0"/>
        <a:buChar char="•"/>
        <a:defRPr sz="5981" kern="1200">
          <a:solidFill>
            <a:schemeClr val="tx1"/>
          </a:solidFill>
          <a:latin typeface="+mn-lt"/>
          <a:ea typeface="+mn-ea"/>
          <a:cs typeface="+mn-cs"/>
        </a:defRPr>
      </a:lvl5pPr>
      <a:lvl6pPr marL="8355764" indent="-759615" algn="l" defTabSz="3038460" rtl="0" eaLnBrk="1" latinLnBrk="0" hangingPunct="1">
        <a:lnSpc>
          <a:spcPct val="90000"/>
        </a:lnSpc>
        <a:spcBef>
          <a:spcPts val="1661"/>
        </a:spcBef>
        <a:buFont typeface="Arial" panose="020B0604020202020204" pitchFamily="34" charset="0"/>
        <a:buChar char="•"/>
        <a:defRPr sz="5981" kern="1200">
          <a:solidFill>
            <a:schemeClr val="tx1"/>
          </a:solidFill>
          <a:latin typeface="+mn-lt"/>
          <a:ea typeface="+mn-ea"/>
          <a:cs typeface="+mn-cs"/>
        </a:defRPr>
      </a:lvl6pPr>
      <a:lvl7pPr marL="9874994" indent="-759615" algn="l" defTabSz="3038460" rtl="0" eaLnBrk="1" latinLnBrk="0" hangingPunct="1">
        <a:lnSpc>
          <a:spcPct val="90000"/>
        </a:lnSpc>
        <a:spcBef>
          <a:spcPts val="1661"/>
        </a:spcBef>
        <a:buFont typeface="Arial" panose="020B0604020202020204" pitchFamily="34" charset="0"/>
        <a:buChar char="•"/>
        <a:defRPr sz="5981" kern="1200">
          <a:solidFill>
            <a:schemeClr val="tx1"/>
          </a:solidFill>
          <a:latin typeface="+mn-lt"/>
          <a:ea typeface="+mn-ea"/>
          <a:cs typeface="+mn-cs"/>
        </a:defRPr>
      </a:lvl7pPr>
      <a:lvl8pPr marL="11394224" indent="-759615" algn="l" defTabSz="3038460" rtl="0" eaLnBrk="1" latinLnBrk="0" hangingPunct="1">
        <a:lnSpc>
          <a:spcPct val="90000"/>
        </a:lnSpc>
        <a:spcBef>
          <a:spcPts val="1661"/>
        </a:spcBef>
        <a:buFont typeface="Arial" panose="020B0604020202020204" pitchFamily="34" charset="0"/>
        <a:buChar char="•"/>
        <a:defRPr sz="5981" kern="1200">
          <a:solidFill>
            <a:schemeClr val="tx1"/>
          </a:solidFill>
          <a:latin typeface="+mn-lt"/>
          <a:ea typeface="+mn-ea"/>
          <a:cs typeface="+mn-cs"/>
        </a:defRPr>
      </a:lvl8pPr>
      <a:lvl9pPr marL="12913454" indent="-759615" algn="l" defTabSz="3038460" rtl="0" eaLnBrk="1" latinLnBrk="0" hangingPunct="1">
        <a:lnSpc>
          <a:spcPct val="90000"/>
        </a:lnSpc>
        <a:spcBef>
          <a:spcPts val="1661"/>
        </a:spcBef>
        <a:buFont typeface="Arial" panose="020B0604020202020204" pitchFamily="34" charset="0"/>
        <a:buChar char="•"/>
        <a:defRPr sz="5981" kern="1200">
          <a:solidFill>
            <a:schemeClr val="tx1"/>
          </a:solidFill>
          <a:latin typeface="+mn-lt"/>
          <a:ea typeface="+mn-ea"/>
          <a:cs typeface="+mn-cs"/>
        </a:defRPr>
      </a:lvl9pPr>
    </p:bodyStyle>
    <p:otherStyle>
      <a:defPPr>
        <a:defRPr lang="en-US"/>
      </a:defPPr>
      <a:lvl1pPr marL="0" algn="l" defTabSz="3038460" rtl="0" eaLnBrk="1" latinLnBrk="0" hangingPunct="1">
        <a:defRPr sz="5981" kern="1200">
          <a:solidFill>
            <a:schemeClr val="tx1"/>
          </a:solidFill>
          <a:latin typeface="+mn-lt"/>
          <a:ea typeface="+mn-ea"/>
          <a:cs typeface="+mn-cs"/>
        </a:defRPr>
      </a:lvl1pPr>
      <a:lvl2pPr marL="1519230" algn="l" defTabSz="3038460" rtl="0" eaLnBrk="1" latinLnBrk="0" hangingPunct="1">
        <a:defRPr sz="5981" kern="1200">
          <a:solidFill>
            <a:schemeClr val="tx1"/>
          </a:solidFill>
          <a:latin typeface="+mn-lt"/>
          <a:ea typeface="+mn-ea"/>
          <a:cs typeface="+mn-cs"/>
        </a:defRPr>
      </a:lvl2pPr>
      <a:lvl3pPr marL="3038460" algn="l" defTabSz="3038460" rtl="0" eaLnBrk="1" latinLnBrk="0" hangingPunct="1">
        <a:defRPr sz="5981" kern="1200">
          <a:solidFill>
            <a:schemeClr val="tx1"/>
          </a:solidFill>
          <a:latin typeface="+mn-lt"/>
          <a:ea typeface="+mn-ea"/>
          <a:cs typeface="+mn-cs"/>
        </a:defRPr>
      </a:lvl3pPr>
      <a:lvl4pPr marL="4557690" algn="l" defTabSz="3038460" rtl="0" eaLnBrk="1" latinLnBrk="0" hangingPunct="1">
        <a:defRPr sz="5981" kern="1200">
          <a:solidFill>
            <a:schemeClr val="tx1"/>
          </a:solidFill>
          <a:latin typeface="+mn-lt"/>
          <a:ea typeface="+mn-ea"/>
          <a:cs typeface="+mn-cs"/>
        </a:defRPr>
      </a:lvl4pPr>
      <a:lvl5pPr marL="6076920" algn="l" defTabSz="3038460" rtl="0" eaLnBrk="1" latinLnBrk="0" hangingPunct="1">
        <a:defRPr sz="5981" kern="1200">
          <a:solidFill>
            <a:schemeClr val="tx1"/>
          </a:solidFill>
          <a:latin typeface="+mn-lt"/>
          <a:ea typeface="+mn-ea"/>
          <a:cs typeface="+mn-cs"/>
        </a:defRPr>
      </a:lvl5pPr>
      <a:lvl6pPr marL="7596149" algn="l" defTabSz="3038460" rtl="0" eaLnBrk="1" latinLnBrk="0" hangingPunct="1">
        <a:defRPr sz="5981" kern="1200">
          <a:solidFill>
            <a:schemeClr val="tx1"/>
          </a:solidFill>
          <a:latin typeface="+mn-lt"/>
          <a:ea typeface="+mn-ea"/>
          <a:cs typeface="+mn-cs"/>
        </a:defRPr>
      </a:lvl6pPr>
      <a:lvl7pPr marL="9115379" algn="l" defTabSz="3038460" rtl="0" eaLnBrk="1" latinLnBrk="0" hangingPunct="1">
        <a:defRPr sz="5981" kern="1200">
          <a:solidFill>
            <a:schemeClr val="tx1"/>
          </a:solidFill>
          <a:latin typeface="+mn-lt"/>
          <a:ea typeface="+mn-ea"/>
          <a:cs typeface="+mn-cs"/>
        </a:defRPr>
      </a:lvl7pPr>
      <a:lvl8pPr marL="10634609" algn="l" defTabSz="3038460" rtl="0" eaLnBrk="1" latinLnBrk="0" hangingPunct="1">
        <a:defRPr sz="5981" kern="1200">
          <a:solidFill>
            <a:schemeClr val="tx1"/>
          </a:solidFill>
          <a:latin typeface="+mn-lt"/>
          <a:ea typeface="+mn-ea"/>
          <a:cs typeface="+mn-cs"/>
        </a:defRPr>
      </a:lvl8pPr>
      <a:lvl9pPr marL="12153839" algn="l" defTabSz="3038460" rtl="0" eaLnBrk="1" latinLnBrk="0" hangingPunct="1">
        <a:defRPr sz="598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hart" Target="../charts/chart1.xml"/><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 70" descr="Une image contenant texte&#10;&#10;Description générée automatiquement">
            <a:extLst>
              <a:ext uri="{FF2B5EF4-FFF2-40B4-BE49-F238E27FC236}">
                <a16:creationId xmlns:a16="http://schemas.microsoft.com/office/drawing/2014/main" id="{ECA2FF90-6718-0E1C-8C5A-885375EF2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127" y="3506931"/>
            <a:ext cx="28583863" cy="3596645"/>
          </a:xfrm>
          <a:prstGeom prst="rect">
            <a:avLst/>
          </a:prstGeom>
        </p:spPr>
      </p:pic>
      <p:pic>
        <p:nvPicPr>
          <p:cNvPr id="35" name="Image 34" descr="Une image contenant personne&#10;&#10;Description générée automatiquement">
            <a:extLst>
              <a:ext uri="{FF2B5EF4-FFF2-40B4-BE49-F238E27FC236}">
                <a16:creationId xmlns:a16="http://schemas.microsoft.com/office/drawing/2014/main" id="{79421F71-27C9-B44C-618C-82F86D82E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1" y="722554"/>
            <a:ext cx="30415651" cy="41757359"/>
          </a:xfrm>
          <a:prstGeom prst="rect">
            <a:avLst/>
          </a:prstGeom>
        </p:spPr>
      </p:pic>
      <p:sp>
        <p:nvSpPr>
          <p:cNvPr id="53" name="Rectangle 52">
            <a:extLst>
              <a:ext uri="{FF2B5EF4-FFF2-40B4-BE49-F238E27FC236}">
                <a16:creationId xmlns:a16="http://schemas.microsoft.com/office/drawing/2014/main" id="{3529E20B-8AC1-072D-2492-1CF2214564DB}"/>
              </a:ext>
            </a:extLst>
          </p:cNvPr>
          <p:cNvSpPr/>
          <p:nvPr/>
        </p:nvSpPr>
        <p:spPr>
          <a:xfrm>
            <a:off x="9966377" y="15280497"/>
            <a:ext cx="19813257" cy="16434981"/>
          </a:xfrm>
          <a:prstGeom prst="rect">
            <a:avLst/>
          </a:prstGeom>
          <a:solidFill>
            <a:srgbClr val="D2C6BB">
              <a:alpha val="853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21EB1BFA-FB16-5E44-BB34-8B4F34FFEB1D}"/>
              </a:ext>
            </a:extLst>
          </p:cNvPr>
          <p:cNvSpPr/>
          <p:nvPr/>
        </p:nvSpPr>
        <p:spPr>
          <a:xfrm>
            <a:off x="592322" y="7607899"/>
            <a:ext cx="29187312" cy="7457517"/>
          </a:xfrm>
          <a:prstGeom prst="rect">
            <a:avLst/>
          </a:prstGeom>
          <a:solidFill>
            <a:schemeClr val="accent1">
              <a:lumMod val="20000"/>
              <a:lumOff val="80000"/>
              <a:alpha val="8009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5B149EE6-F3CE-A80F-F274-7ACF7D8599A8}"/>
              </a:ext>
            </a:extLst>
          </p:cNvPr>
          <p:cNvSpPr/>
          <p:nvPr/>
        </p:nvSpPr>
        <p:spPr>
          <a:xfrm>
            <a:off x="592322" y="15319903"/>
            <a:ext cx="9173373" cy="9928809"/>
          </a:xfrm>
          <a:prstGeom prst="rect">
            <a:avLst/>
          </a:prstGeom>
          <a:solidFill>
            <a:srgbClr val="FFEFCD">
              <a:alpha val="662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rotWithShape="1">
          <a:blip r:embed="rId5"/>
          <a:srcRect b="90423"/>
          <a:stretch/>
        </p:blipFill>
        <p:spPr>
          <a:xfrm>
            <a:off x="-61801" y="-514094"/>
            <a:ext cx="30531874" cy="4137579"/>
          </a:xfrm>
          <a:prstGeom prst="rect">
            <a:avLst/>
          </a:prstGeom>
        </p:spPr>
      </p:pic>
      <p:sp>
        <p:nvSpPr>
          <p:cNvPr id="6" name="ZoneTexte 5">
            <a:extLst>
              <a:ext uri="{FF2B5EF4-FFF2-40B4-BE49-F238E27FC236}">
                <a16:creationId xmlns:a16="http://schemas.microsoft.com/office/drawing/2014/main" id="{875FDA2C-F1CC-C30D-9EF6-7CEF9D6C2904}"/>
              </a:ext>
            </a:extLst>
          </p:cNvPr>
          <p:cNvSpPr txBox="1"/>
          <p:nvPr/>
        </p:nvSpPr>
        <p:spPr>
          <a:xfrm>
            <a:off x="969127" y="6805484"/>
            <a:ext cx="28177373" cy="646331"/>
          </a:xfrm>
          <a:prstGeom prst="rect">
            <a:avLst/>
          </a:prstGeom>
          <a:noFill/>
        </p:spPr>
        <p:txBody>
          <a:bodyPr wrap="square">
            <a:spAutoFit/>
          </a:bodyPr>
          <a:lstStyle/>
          <a:p>
            <a:pPr algn="ctr"/>
            <a:r>
              <a:rPr lang="fr-FR" sz="3600" b="0" i="0" u="none" strike="noStrike" dirty="0">
                <a:solidFill>
                  <a:srgbClr val="000000"/>
                </a:solidFill>
                <a:effectLst/>
              </a:rPr>
              <a:t>Auteurs : Marie Kuenemann, Mélanie Gaillet, Rebecca Shankland, Joey Fournier, Bastien Boussat, Patrice François, </a:t>
            </a:r>
            <a:r>
              <a:rPr lang="fr-FR" sz="3600" b="0" i="1" u="none" strike="noStrike" dirty="0">
                <a:solidFill>
                  <a:srgbClr val="000000"/>
                </a:solidFill>
                <a:effectLst/>
              </a:rPr>
              <a:t>Université de Grenoble-Alpes</a:t>
            </a:r>
          </a:p>
        </p:txBody>
      </p:sp>
      <p:sp>
        <p:nvSpPr>
          <p:cNvPr id="10" name="ZoneTexte 9">
            <a:extLst>
              <a:ext uri="{FF2B5EF4-FFF2-40B4-BE49-F238E27FC236}">
                <a16:creationId xmlns:a16="http://schemas.microsoft.com/office/drawing/2014/main" id="{CDAF7FD6-68F9-D15C-7B03-4B673EF0F222}"/>
              </a:ext>
            </a:extLst>
          </p:cNvPr>
          <p:cNvSpPr txBox="1"/>
          <p:nvPr/>
        </p:nvSpPr>
        <p:spPr>
          <a:xfrm>
            <a:off x="778620" y="7932395"/>
            <a:ext cx="8220553" cy="923330"/>
          </a:xfrm>
          <a:prstGeom prst="rect">
            <a:avLst/>
          </a:prstGeom>
          <a:noFill/>
        </p:spPr>
        <p:txBody>
          <a:bodyPr wrap="square">
            <a:spAutoFit/>
          </a:bodyPr>
          <a:lstStyle/>
          <a:p>
            <a:pPr algn="l"/>
            <a:r>
              <a:rPr lang="fr-FR" sz="5400" b="0" u="none" strike="noStrike" dirty="0">
                <a:solidFill>
                  <a:srgbClr val="000000"/>
                </a:solidFill>
                <a:effectLst/>
                <a:ea typeface="Annai MN" pitchFamily="2" charset="77"/>
                <a:cs typeface="Annai MN" pitchFamily="2" charset="77"/>
              </a:rPr>
              <a:t>Introduction et contexte</a:t>
            </a:r>
          </a:p>
        </p:txBody>
      </p:sp>
      <p:sp>
        <p:nvSpPr>
          <p:cNvPr id="22" name="ZoneTexte 21">
            <a:extLst>
              <a:ext uri="{FF2B5EF4-FFF2-40B4-BE49-F238E27FC236}">
                <a16:creationId xmlns:a16="http://schemas.microsoft.com/office/drawing/2014/main" id="{D369C31F-2537-41E3-CC3C-BC7017DFF205}"/>
              </a:ext>
            </a:extLst>
          </p:cNvPr>
          <p:cNvSpPr txBox="1"/>
          <p:nvPr/>
        </p:nvSpPr>
        <p:spPr>
          <a:xfrm>
            <a:off x="627883" y="9132604"/>
            <a:ext cx="29128984" cy="5940088"/>
          </a:xfrm>
          <a:prstGeom prst="rect">
            <a:avLst/>
          </a:prstGeom>
          <a:noFill/>
        </p:spPr>
        <p:txBody>
          <a:bodyPr wrap="square">
            <a:spAutoFit/>
          </a:bodyPr>
          <a:lstStyle/>
          <a:p>
            <a:pPr algn="l"/>
            <a:r>
              <a:rPr lang="fr-FR" sz="3800" dirty="0">
                <a:solidFill>
                  <a:srgbClr val="000000"/>
                </a:solidFill>
              </a:rPr>
              <a:t>L</a:t>
            </a:r>
            <a:r>
              <a:rPr lang="fr-FR" sz="3800" b="0" i="0" u="none" strike="noStrike" dirty="0">
                <a:solidFill>
                  <a:srgbClr val="000000"/>
                </a:solidFill>
                <a:effectLst/>
              </a:rPr>
              <a:t>'Université Grenoble-Alpes organise un </a:t>
            </a:r>
            <a:r>
              <a:rPr lang="fr-FR" sz="3800" b="1" i="0" u="none" strike="noStrike" dirty="0">
                <a:solidFill>
                  <a:srgbClr val="000000"/>
                </a:solidFill>
                <a:effectLst/>
              </a:rPr>
              <a:t>service sanitaire commun à 5 filières de formation </a:t>
            </a:r>
            <a:r>
              <a:rPr lang="fr-FR" sz="3800" b="0" i="0" u="none" strike="noStrike" dirty="0">
                <a:solidFill>
                  <a:srgbClr val="000000"/>
                </a:solidFill>
                <a:effectLst/>
              </a:rPr>
              <a:t>(</a:t>
            </a:r>
            <a:r>
              <a:rPr lang="fr-FR" sz="3800" dirty="0">
                <a:solidFill>
                  <a:srgbClr val="000000"/>
                </a:solidFill>
              </a:rPr>
              <a:t>médecine, pharmacie, kinésithérapie, maïeutique et </a:t>
            </a:r>
            <a:r>
              <a:rPr lang="fr-FR" sz="3800" b="0" i="0" u="none" strike="noStrike" dirty="0">
                <a:solidFill>
                  <a:srgbClr val="000000"/>
                </a:solidFill>
                <a:effectLst/>
              </a:rPr>
              <a:t>soins infirmiers). Dans l’année 2021-2022, environ 750 étudiants étaient inclus dans le service sanitaire commun et la plupart sont intervenus dans les établissement scolaires de l’académie de Grenoble. </a:t>
            </a:r>
          </a:p>
          <a:p>
            <a:pPr algn="just"/>
            <a:r>
              <a:rPr lang="fr-FR" sz="3800" b="0" i="0" u="none" strike="noStrike" dirty="0">
                <a:solidFill>
                  <a:srgbClr val="000000"/>
                </a:solidFill>
                <a:effectLst/>
              </a:rPr>
              <a:t>Le modèle d’intervention est fondé sur le </a:t>
            </a:r>
            <a:r>
              <a:rPr lang="fr-FR" sz="3800" b="1" i="0" u="none" strike="noStrike" dirty="0">
                <a:solidFill>
                  <a:srgbClr val="000000"/>
                </a:solidFill>
                <a:effectLst/>
              </a:rPr>
              <a:t>développement des compétences psychosociales</a:t>
            </a:r>
            <a:r>
              <a:rPr lang="fr-FR" sz="3800" b="0" i="0" u="none" strike="noStrike" dirty="0">
                <a:solidFill>
                  <a:srgbClr val="000000"/>
                </a:solidFill>
                <a:effectLst/>
              </a:rPr>
              <a:t>, </a:t>
            </a:r>
            <a:r>
              <a:rPr lang="fr-FR" sz="3800" dirty="0" smtClean="0">
                <a:solidFill>
                  <a:srgbClr val="000000"/>
                </a:solidFill>
              </a:rPr>
              <a:t>inspiré du </a:t>
            </a:r>
            <a:r>
              <a:rPr lang="fr-FR" sz="3800" b="0" i="0" u="none" strike="noStrike" dirty="0">
                <a:solidFill>
                  <a:srgbClr val="000000"/>
                </a:solidFill>
                <a:effectLst/>
              </a:rPr>
              <a:t>programme européen Unplugged. </a:t>
            </a:r>
            <a:r>
              <a:rPr lang="fr-FR" sz="3800" dirty="0">
                <a:solidFill>
                  <a:srgbClr val="000000"/>
                </a:solidFill>
              </a:rPr>
              <a:t>T</a:t>
            </a:r>
            <a:r>
              <a:rPr lang="fr-FR" sz="3800" b="0" i="0" u="none" strike="noStrike" dirty="0">
                <a:solidFill>
                  <a:srgbClr val="000000"/>
                </a:solidFill>
                <a:effectLst/>
              </a:rPr>
              <a:t>ous les étudiants ont reçu une formation en ligne sur des modules de santé publique et une formation pratique était dispensée par un séminaire de deux jours en groupes interdisciplinaires afin d’expérimenter les techniques d'animation en santé. </a:t>
            </a:r>
          </a:p>
          <a:p>
            <a:pPr algn="just"/>
            <a:r>
              <a:rPr lang="fr-FR" sz="3800" dirty="0">
                <a:solidFill>
                  <a:srgbClr val="000000"/>
                </a:solidFill>
              </a:rPr>
              <a:t>Les étudiants devaient construire avec l’équipe pédagogique de l’école d’accueil une </a:t>
            </a:r>
            <a:r>
              <a:rPr lang="fr-FR" sz="3800" b="1" dirty="0">
                <a:solidFill>
                  <a:srgbClr val="000000"/>
                </a:solidFill>
              </a:rPr>
              <a:t>intervention en 5 séances d’éducation pour la santé </a:t>
            </a:r>
            <a:r>
              <a:rPr lang="fr-FR" sz="3800" dirty="0">
                <a:solidFill>
                  <a:srgbClr val="000000"/>
                </a:solidFill>
              </a:rPr>
              <a:t>pour chaque groupe d’élève (classe ou demi-classe) et devaient remettre un </a:t>
            </a:r>
            <a:r>
              <a:rPr lang="fr-FR" sz="3800" b="1" dirty="0">
                <a:solidFill>
                  <a:srgbClr val="000000"/>
                </a:solidFill>
              </a:rPr>
              <a:t>rapport d’intervention</a:t>
            </a:r>
            <a:r>
              <a:rPr lang="fr-FR" sz="3800" dirty="0">
                <a:solidFill>
                  <a:srgbClr val="000000"/>
                </a:solidFill>
              </a:rPr>
              <a:t>. </a:t>
            </a:r>
          </a:p>
          <a:p>
            <a:pPr algn="just"/>
            <a:r>
              <a:rPr lang="fr-FR" sz="3800" b="1" i="0" u="none" strike="noStrike" dirty="0">
                <a:solidFill>
                  <a:srgbClr val="000000"/>
                </a:solidFill>
                <a:effectLst/>
              </a:rPr>
              <a:t>Le but de l'étude était d'analyser les interventions menées par les étudiants lors de la session 2021-2022 et de décrire les thèmes abordés, les méthodes pédagogiques utilisées et de vérifier la pertinence de la formation universitaire reçue.</a:t>
            </a:r>
          </a:p>
        </p:txBody>
      </p:sp>
      <p:sp>
        <p:nvSpPr>
          <p:cNvPr id="24" name="ZoneTexte 23">
            <a:extLst>
              <a:ext uri="{FF2B5EF4-FFF2-40B4-BE49-F238E27FC236}">
                <a16:creationId xmlns:a16="http://schemas.microsoft.com/office/drawing/2014/main" id="{AA11F836-C1E5-524A-C470-74876D20C3EC}"/>
              </a:ext>
            </a:extLst>
          </p:cNvPr>
          <p:cNvSpPr txBox="1"/>
          <p:nvPr/>
        </p:nvSpPr>
        <p:spPr>
          <a:xfrm>
            <a:off x="778620" y="15565798"/>
            <a:ext cx="7374999" cy="923330"/>
          </a:xfrm>
          <a:prstGeom prst="rect">
            <a:avLst/>
          </a:prstGeom>
          <a:noFill/>
        </p:spPr>
        <p:txBody>
          <a:bodyPr wrap="square">
            <a:spAutoFit/>
          </a:bodyPr>
          <a:lstStyle/>
          <a:p>
            <a:pPr algn="l"/>
            <a:r>
              <a:rPr lang="fr-FR" sz="5400" b="0" i="0" u="none" strike="noStrike" dirty="0">
                <a:solidFill>
                  <a:srgbClr val="000000"/>
                </a:solidFill>
                <a:effectLst/>
              </a:rPr>
              <a:t>Matériel et méthode</a:t>
            </a:r>
          </a:p>
        </p:txBody>
      </p:sp>
      <p:sp>
        <p:nvSpPr>
          <p:cNvPr id="32" name="ZoneTexte 31">
            <a:extLst>
              <a:ext uri="{FF2B5EF4-FFF2-40B4-BE49-F238E27FC236}">
                <a16:creationId xmlns:a16="http://schemas.microsoft.com/office/drawing/2014/main" id="{71696AA4-58A3-7B05-5918-0797B0A14211}"/>
              </a:ext>
            </a:extLst>
          </p:cNvPr>
          <p:cNvSpPr txBox="1"/>
          <p:nvPr/>
        </p:nvSpPr>
        <p:spPr>
          <a:xfrm>
            <a:off x="778620" y="16778833"/>
            <a:ext cx="8781266" cy="8402300"/>
          </a:xfrm>
          <a:prstGeom prst="rect">
            <a:avLst/>
          </a:prstGeom>
          <a:noFill/>
        </p:spPr>
        <p:txBody>
          <a:bodyPr wrap="square">
            <a:spAutoFit/>
          </a:bodyPr>
          <a:lstStyle/>
          <a:p>
            <a:pPr marL="571500" indent="-571500" algn="l">
              <a:buFont typeface="Wingdings" pitchFamily="2" charset="2"/>
              <a:buChar char="ü"/>
            </a:pPr>
            <a:r>
              <a:rPr lang="fr-FR" sz="3600" dirty="0">
                <a:solidFill>
                  <a:srgbClr val="000000"/>
                </a:solidFill>
              </a:rPr>
              <a:t>Analyse des rapports d’intervention</a:t>
            </a:r>
          </a:p>
          <a:p>
            <a:pPr marL="571500" indent="-571500" algn="l">
              <a:buFont typeface="Wingdings" pitchFamily="2" charset="2"/>
              <a:buChar char="ü"/>
            </a:pPr>
            <a:endParaRPr lang="fr-FR" sz="3600" b="0" i="0" u="none" strike="noStrike" dirty="0">
              <a:solidFill>
                <a:srgbClr val="000000"/>
              </a:solidFill>
              <a:effectLst/>
            </a:endParaRPr>
          </a:p>
          <a:p>
            <a:pPr marL="571500" indent="-571500" algn="l">
              <a:buFont typeface="Wingdings" pitchFamily="2" charset="2"/>
              <a:buChar char="ü"/>
            </a:pPr>
            <a:r>
              <a:rPr lang="fr-FR" sz="3600" b="0" i="0" u="none" strike="noStrike" dirty="0">
                <a:solidFill>
                  <a:srgbClr val="000000"/>
                </a:solidFill>
                <a:effectLst/>
              </a:rPr>
              <a:t>Recueil des données : double </a:t>
            </a:r>
            <a:r>
              <a:rPr lang="fr-FR" sz="3600" dirty="0">
                <a:solidFill>
                  <a:srgbClr val="000000"/>
                </a:solidFill>
              </a:rPr>
              <a:t>lecture des rapports </a:t>
            </a:r>
            <a:r>
              <a:rPr lang="fr-FR" sz="3600" b="0" i="0" u="none" strike="noStrike" dirty="0">
                <a:solidFill>
                  <a:srgbClr val="000000"/>
                </a:solidFill>
                <a:effectLst/>
              </a:rPr>
              <a:t>d'intervention par deux évaluateurs indépendants</a:t>
            </a:r>
          </a:p>
          <a:p>
            <a:pPr marL="571500" indent="-571500" algn="l">
              <a:buFont typeface="Wingdings" pitchFamily="2" charset="2"/>
              <a:buChar char="ü"/>
            </a:pPr>
            <a:endParaRPr lang="fr-FR" sz="3600" dirty="0">
              <a:solidFill>
                <a:srgbClr val="000000"/>
              </a:solidFill>
            </a:endParaRPr>
          </a:p>
          <a:p>
            <a:pPr marL="571500" indent="-571500" algn="l">
              <a:buFont typeface="Wingdings" pitchFamily="2" charset="2"/>
              <a:buChar char="ü"/>
            </a:pPr>
            <a:r>
              <a:rPr lang="fr-FR" sz="3600" b="0" i="0" u="none" strike="noStrike" dirty="0">
                <a:solidFill>
                  <a:srgbClr val="000000"/>
                </a:solidFill>
                <a:effectLst/>
              </a:rPr>
              <a:t>Analyses statistiques </a:t>
            </a:r>
          </a:p>
          <a:p>
            <a:pPr marL="1028700" lvl="1" indent="-571500">
              <a:buFont typeface="Arial" panose="020B0604020202020204" pitchFamily="34" charset="0"/>
              <a:buChar char="•"/>
            </a:pPr>
            <a:r>
              <a:rPr lang="fr-FR" sz="3600" dirty="0">
                <a:solidFill>
                  <a:srgbClr val="000000"/>
                </a:solidFill>
              </a:rPr>
              <a:t>variables qualitatives décrites en proportion et leurs intervalles de confiance à 95%</a:t>
            </a:r>
          </a:p>
          <a:p>
            <a:pPr marL="1028700" lvl="1" indent="-571500">
              <a:buFont typeface="Arial" panose="020B0604020202020204" pitchFamily="34" charset="0"/>
              <a:buChar char="•"/>
            </a:pPr>
            <a:r>
              <a:rPr lang="fr-FR" sz="3600" dirty="0">
                <a:solidFill>
                  <a:srgbClr val="000000"/>
                </a:solidFill>
              </a:rPr>
              <a:t>variables quantitatives décrites en médiane et écart interquartile</a:t>
            </a:r>
          </a:p>
          <a:p>
            <a:pPr marL="1028700" lvl="1" indent="-571500">
              <a:buFont typeface="Arial" panose="020B0604020202020204" pitchFamily="34" charset="0"/>
              <a:buChar char="•"/>
            </a:pPr>
            <a:r>
              <a:rPr lang="fr-FR" sz="3600" dirty="0">
                <a:solidFill>
                  <a:srgbClr val="000000"/>
                </a:solidFill>
              </a:rPr>
              <a:t>Associations entre variables : chi2 ou test de Fisher; test de Student ou de Wilcoxon </a:t>
            </a:r>
          </a:p>
        </p:txBody>
      </p:sp>
      <p:sp>
        <p:nvSpPr>
          <p:cNvPr id="37" name="ZoneTexte 36">
            <a:extLst>
              <a:ext uri="{FF2B5EF4-FFF2-40B4-BE49-F238E27FC236}">
                <a16:creationId xmlns:a16="http://schemas.microsoft.com/office/drawing/2014/main" id="{30BBC4E4-EDD7-38F2-13A6-582CB2F0A0F8}"/>
              </a:ext>
            </a:extLst>
          </p:cNvPr>
          <p:cNvSpPr txBox="1"/>
          <p:nvPr/>
        </p:nvSpPr>
        <p:spPr>
          <a:xfrm>
            <a:off x="10054160" y="15563218"/>
            <a:ext cx="3633336" cy="923330"/>
          </a:xfrm>
          <a:prstGeom prst="rect">
            <a:avLst/>
          </a:prstGeom>
          <a:noFill/>
        </p:spPr>
        <p:txBody>
          <a:bodyPr wrap="square">
            <a:spAutoFit/>
          </a:bodyPr>
          <a:lstStyle/>
          <a:p>
            <a:pPr algn="l"/>
            <a:r>
              <a:rPr lang="fr-FR" sz="5400" b="0" i="0" u="none" strike="noStrike" dirty="0">
                <a:solidFill>
                  <a:srgbClr val="000000"/>
                </a:solidFill>
                <a:effectLst/>
              </a:rPr>
              <a:t>Résultats</a:t>
            </a:r>
          </a:p>
        </p:txBody>
      </p:sp>
      <p:sp>
        <p:nvSpPr>
          <p:cNvPr id="44" name="ZoneTexte 43">
            <a:extLst>
              <a:ext uri="{FF2B5EF4-FFF2-40B4-BE49-F238E27FC236}">
                <a16:creationId xmlns:a16="http://schemas.microsoft.com/office/drawing/2014/main" id="{29FF867B-21B9-2663-916A-1746D655327E}"/>
              </a:ext>
            </a:extLst>
          </p:cNvPr>
          <p:cNvSpPr txBox="1"/>
          <p:nvPr/>
        </p:nvSpPr>
        <p:spPr>
          <a:xfrm>
            <a:off x="9951993" y="16769268"/>
            <a:ext cx="10412325" cy="15050274"/>
          </a:xfrm>
          <a:prstGeom prst="rect">
            <a:avLst/>
          </a:prstGeom>
          <a:noFill/>
        </p:spPr>
        <p:txBody>
          <a:bodyPr wrap="square">
            <a:spAutoFit/>
          </a:bodyPr>
          <a:lstStyle/>
          <a:p>
            <a:pPr algn="l"/>
            <a:r>
              <a:rPr lang="fr-FR" sz="3600" b="1" i="0" u="none" strike="noStrike" dirty="0">
                <a:solidFill>
                  <a:srgbClr val="000000"/>
                </a:solidFill>
                <a:effectLst/>
              </a:rPr>
              <a:t>Distribution des étudiants </a:t>
            </a:r>
          </a:p>
          <a:p>
            <a:pPr marL="571500" indent="-571500" algn="l">
              <a:buFont typeface="Wingdings" pitchFamily="2" charset="2"/>
              <a:buChar char="ü"/>
            </a:pPr>
            <a:r>
              <a:rPr lang="fr-FR" sz="3600" b="1" i="0" u="none" strike="noStrike" dirty="0">
                <a:solidFill>
                  <a:srgbClr val="000000"/>
                </a:solidFill>
                <a:effectLst/>
              </a:rPr>
              <a:t>616</a:t>
            </a:r>
            <a:r>
              <a:rPr lang="fr-FR" sz="3600" b="0" i="0" u="none" strike="noStrike" dirty="0">
                <a:solidFill>
                  <a:srgbClr val="000000"/>
                </a:solidFill>
                <a:effectLst/>
              </a:rPr>
              <a:t> étudiants sont intervenus dans </a:t>
            </a:r>
            <a:r>
              <a:rPr lang="fr-FR" sz="3600" b="1" i="0" u="none" strike="noStrike" dirty="0">
                <a:solidFill>
                  <a:srgbClr val="000000"/>
                </a:solidFill>
                <a:effectLst/>
              </a:rPr>
              <a:t>86</a:t>
            </a:r>
            <a:r>
              <a:rPr lang="fr-FR" sz="3600" b="0" i="0" u="none" strike="noStrike" dirty="0">
                <a:solidFill>
                  <a:srgbClr val="000000"/>
                </a:solidFill>
                <a:effectLst/>
              </a:rPr>
              <a:t> écoles dont 17 maternelles, 50 </a:t>
            </a:r>
            <a:r>
              <a:rPr lang="fr-FR" sz="3600" dirty="0">
                <a:solidFill>
                  <a:srgbClr val="000000"/>
                </a:solidFill>
              </a:rPr>
              <a:t>prim</a:t>
            </a:r>
            <a:r>
              <a:rPr lang="fr-FR" sz="3600" b="0" i="0" u="none" strike="noStrike" dirty="0">
                <a:solidFill>
                  <a:srgbClr val="000000"/>
                </a:solidFill>
                <a:effectLst/>
              </a:rPr>
              <a:t>aires, 12 collèges et 7 lycées</a:t>
            </a:r>
          </a:p>
          <a:p>
            <a:pPr marL="571500" indent="-571500" algn="l">
              <a:buFont typeface="Wingdings" pitchFamily="2" charset="2"/>
              <a:buChar char="ü"/>
            </a:pPr>
            <a:r>
              <a:rPr lang="fr-FR" sz="3600" b="0" i="0" u="none" strike="noStrike" dirty="0">
                <a:solidFill>
                  <a:srgbClr val="000000"/>
                </a:solidFill>
                <a:effectLst/>
              </a:rPr>
              <a:t>Chaque école a reçu en médiane 6 étudiants de 3 filières</a:t>
            </a:r>
          </a:p>
          <a:p>
            <a:pPr marL="571500" indent="-571500" algn="l">
              <a:buFont typeface="Wingdings" pitchFamily="2" charset="2"/>
              <a:buChar char="ü"/>
            </a:pPr>
            <a:r>
              <a:rPr lang="fr-FR" sz="3600" dirty="0">
                <a:solidFill>
                  <a:srgbClr val="000000"/>
                </a:solidFill>
              </a:rPr>
              <a:t>Rédaction de </a:t>
            </a:r>
            <a:r>
              <a:rPr lang="fr-FR" sz="3600" b="1" dirty="0">
                <a:solidFill>
                  <a:srgbClr val="000000"/>
                </a:solidFill>
              </a:rPr>
              <a:t>123 rapports </a:t>
            </a:r>
            <a:r>
              <a:rPr lang="fr-FR" sz="3600" dirty="0">
                <a:solidFill>
                  <a:srgbClr val="000000"/>
                </a:solidFill>
              </a:rPr>
              <a:t>d’intervention</a:t>
            </a:r>
            <a:endParaRPr lang="fr-FR" sz="3600" b="0" i="0" u="none" strike="noStrike" dirty="0">
              <a:solidFill>
                <a:srgbClr val="000000"/>
              </a:solidFill>
              <a:effectLst/>
            </a:endParaRPr>
          </a:p>
          <a:p>
            <a:pPr marL="571500" indent="-571500" algn="l">
              <a:buFont typeface="Wingdings" pitchFamily="2" charset="2"/>
              <a:buChar char="ü"/>
            </a:pPr>
            <a:r>
              <a:rPr lang="fr-FR" sz="3600" b="1" i="0" u="none" strike="noStrike" dirty="0">
                <a:solidFill>
                  <a:srgbClr val="000000"/>
                </a:solidFill>
                <a:effectLst/>
              </a:rPr>
              <a:t>6853 élèves </a:t>
            </a:r>
            <a:r>
              <a:rPr lang="fr-FR" sz="3600" b="0" i="0" u="none" strike="noStrike" dirty="0">
                <a:solidFill>
                  <a:srgbClr val="000000"/>
                </a:solidFill>
                <a:effectLst/>
              </a:rPr>
              <a:t>ont bénéficié des interventions</a:t>
            </a:r>
            <a:endParaRPr lang="fr-FR" sz="3600" dirty="0">
              <a:solidFill>
                <a:srgbClr val="000000"/>
              </a:solidFill>
            </a:endParaRPr>
          </a:p>
          <a:p>
            <a:pPr algn="l"/>
            <a:endParaRPr lang="fr-FR" sz="3600" b="0" i="0" u="none" strike="noStrike" dirty="0">
              <a:solidFill>
                <a:srgbClr val="000000"/>
              </a:solidFill>
              <a:effectLst/>
            </a:endParaRPr>
          </a:p>
          <a:p>
            <a:pPr algn="l"/>
            <a:r>
              <a:rPr lang="fr-FR" sz="3600" b="1" i="0" u="none" strike="noStrike" dirty="0">
                <a:solidFill>
                  <a:srgbClr val="000000"/>
                </a:solidFill>
                <a:effectLst/>
              </a:rPr>
              <a:t>Organisation des interventions </a:t>
            </a:r>
          </a:p>
          <a:p>
            <a:pPr marL="571500" indent="-571500" algn="l">
              <a:buFont typeface="Wingdings" pitchFamily="2" charset="2"/>
              <a:buChar char="ü"/>
            </a:pPr>
            <a:r>
              <a:rPr lang="fr-FR" sz="3600" dirty="0">
                <a:solidFill>
                  <a:srgbClr val="000000"/>
                </a:solidFill>
              </a:rPr>
              <a:t>L</a:t>
            </a:r>
            <a:r>
              <a:rPr lang="fr-FR" sz="3600" b="0" i="0" u="none" strike="noStrike" dirty="0">
                <a:solidFill>
                  <a:srgbClr val="000000"/>
                </a:solidFill>
                <a:effectLst/>
              </a:rPr>
              <a:t>es étudiants ont déclaré avoir consacré entre 19 et 39h à l’intervention (médiane : 25)</a:t>
            </a:r>
          </a:p>
          <a:p>
            <a:pPr algn="l"/>
            <a:endParaRPr lang="fr-FR" sz="3600" dirty="0">
              <a:solidFill>
                <a:srgbClr val="000000"/>
              </a:solidFill>
            </a:endParaRPr>
          </a:p>
          <a:p>
            <a:pPr algn="l"/>
            <a:r>
              <a:rPr lang="fr-FR" sz="3600" b="1" i="0" u="none" strike="noStrike" dirty="0">
                <a:solidFill>
                  <a:srgbClr val="000000"/>
                </a:solidFill>
                <a:effectLst/>
              </a:rPr>
              <a:t>Outils pédagogiques </a:t>
            </a:r>
          </a:p>
          <a:p>
            <a:pPr marL="571500" indent="-571500" algn="l">
              <a:buFont typeface="Wingdings" pitchFamily="2" charset="2"/>
              <a:buChar char="ü"/>
            </a:pPr>
            <a:r>
              <a:rPr lang="fr-FR" sz="3600" dirty="0">
                <a:solidFill>
                  <a:srgbClr val="000000"/>
                </a:solidFill>
              </a:rPr>
              <a:t>T</a:t>
            </a:r>
            <a:r>
              <a:rPr lang="fr-FR" sz="3600" b="0" i="0" u="none" strike="noStrike" dirty="0">
                <a:solidFill>
                  <a:srgbClr val="000000"/>
                </a:solidFill>
                <a:effectLst/>
              </a:rPr>
              <a:t>ous les étudiants ont utilisé des </a:t>
            </a:r>
            <a:r>
              <a:rPr lang="fr-FR" sz="3600" b="1" i="0" u="none" strike="noStrike" dirty="0">
                <a:solidFill>
                  <a:srgbClr val="000000"/>
                </a:solidFill>
                <a:effectLst/>
              </a:rPr>
              <a:t>méthodes interactives</a:t>
            </a:r>
            <a:r>
              <a:rPr lang="fr-FR" sz="3600" b="0" i="0" u="none" strike="noStrike" dirty="0">
                <a:solidFill>
                  <a:srgbClr val="000000"/>
                </a:solidFill>
                <a:effectLst/>
              </a:rPr>
              <a:t> expérimentées lors du séminaire</a:t>
            </a:r>
          </a:p>
          <a:p>
            <a:pPr marL="571500" indent="-571500">
              <a:buFont typeface="Wingdings" pitchFamily="2" charset="2"/>
              <a:buChar char="ü"/>
            </a:pPr>
            <a:r>
              <a:rPr lang="fr-FR" sz="3600" dirty="0">
                <a:solidFill>
                  <a:srgbClr val="000000"/>
                </a:solidFill>
              </a:rPr>
              <a:t>Les étudiants ont aussi utilisé des outils trouvés sur internet ou inventés, cet </a:t>
            </a:r>
            <a:r>
              <a:rPr lang="fr-FR" sz="3600" b="1" dirty="0">
                <a:solidFill>
                  <a:srgbClr val="000000"/>
                </a:solidFill>
              </a:rPr>
              <a:t>effort de créativité </a:t>
            </a:r>
            <a:r>
              <a:rPr lang="fr-FR" sz="3600" dirty="0">
                <a:solidFill>
                  <a:srgbClr val="000000"/>
                </a:solidFill>
              </a:rPr>
              <a:t>a été noté comme important dans 43% des rapports</a:t>
            </a:r>
          </a:p>
          <a:p>
            <a:pPr marL="571500" indent="-571500">
              <a:buFont typeface="Wingdings" pitchFamily="2" charset="2"/>
              <a:buChar char="ü"/>
            </a:pPr>
            <a:r>
              <a:rPr lang="fr-FR" sz="3600" b="0" i="0" u="none" strike="noStrike" dirty="0">
                <a:solidFill>
                  <a:srgbClr val="000000"/>
                </a:solidFill>
                <a:effectLst/>
              </a:rPr>
              <a:t>Les outils variaient selon l’âge des élèves </a:t>
            </a:r>
          </a:p>
          <a:p>
            <a:pPr algn="l"/>
            <a:endParaRPr lang="fr-FR" sz="3600" b="0" i="0" u="none" strike="noStrike" dirty="0">
              <a:solidFill>
                <a:srgbClr val="000000"/>
              </a:solidFill>
              <a:effectLst/>
            </a:endParaRPr>
          </a:p>
          <a:p>
            <a:pPr algn="l"/>
            <a:r>
              <a:rPr lang="fr-FR" sz="3600" b="1" i="0" u="none" strike="noStrike" dirty="0">
                <a:solidFill>
                  <a:srgbClr val="000000"/>
                </a:solidFill>
                <a:effectLst/>
              </a:rPr>
              <a:t>Compétences psychosociales mobilisées</a:t>
            </a:r>
          </a:p>
          <a:p>
            <a:pPr marL="571500" indent="-571500" algn="l">
              <a:buFont typeface="Wingdings" pitchFamily="2" charset="2"/>
              <a:buChar char="ü"/>
            </a:pPr>
            <a:r>
              <a:rPr lang="fr-FR" sz="3600" b="0" i="0" u="none" strike="noStrike" dirty="0">
                <a:solidFill>
                  <a:srgbClr val="000000"/>
                </a:solidFill>
                <a:effectLst/>
              </a:rPr>
              <a:t>les compétences cognitives ont été mobilisées dans tous les groupes (pensée critique)</a:t>
            </a:r>
            <a:endParaRPr lang="fr-FR" sz="3600" dirty="0">
              <a:solidFill>
                <a:srgbClr val="000000"/>
              </a:solidFill>
            </a:endParaRPr>
          </a:p>
          <a:p>
            <a:pPr marL="571500" indent="-571500" algn="l">
              <a:buFont typeface="Wingdings" pitchFamily="2" charset="2"/>
              <a:buChar char="ü"/>
            </a:pPr>
            <a:r>
              <a:rPr lang="fr-FR" sz="3600" b="0" i="0" u="none" strike="noStrike" dirty="0">
                <a:solidFill>
                  <a:srgbClr val="000000"/>
                </a:solidFill>
                <a:effectLst/>
              </a:rPr>
              <a:t>les compétences sociales des élèves ont été citées dans 79% des groupes (communication, empathie)</a:t>
            </a:r>
          </a:p>
          <a:p>
            <a:pPr marL="571500" indent="-571500" algn="l">
              <a:buFont typeface="Wingdings" pitchFamily="2" charset="2"/>
              <a:buChar char="ü"/>
            </a:pPr>
            <a:r>
              <a:rPr lang="fr-FR" sz="3600" b="0" i="0" u="none" strike="noStrike" dirty="0">
                <a:solidFill>
                  <a:srgbClr val="000000"/>
                </a:solidFill>
                <a:effectLst/>
              </a:rPr>
              <a:t>les compétences émotionnelles ont été moins souvent abordées avec les élèves.</a:t>
            </a:r>
          </a:p>
        </p:txBody>
      </p:sp>
      <p:sp>
        <p:nvSpPr>
          <p:cNvPr id="46" name="ZoneTexte 45">
            <a:extLst>
              <a:ext uri="{FF2B5EF4-FFF2-40B4-BE49-F238E27FC236}">
                <a16:creationId xmlns:a16="http://schemas.microsoft.com/office/drawing/2014/main" id="{430F4C54-37DE-9028-3B2C-49E4CB90F954}"/>
              </a:ext>
            </a:extLst>
          </p:cNvPr>
          <p:cNvSpPr txBox="1"/>
          <p:nvPr/>
        </p:nvSpPr>
        <p:spPr>
          <a:xfrm>
            <a:off x="7309184" y="20906691"/>
            <a:ext cx="15388388" cy="369332"/>
          </a:xfrm>
          <a:prstGeom prst="rect">
            <a:avLst/>
          </a:prstGeom>
          <a:noFill/>
        </p:spPr>
        <p:txBody>
          <a:bodyPr wrap="square">
            <a:spAutoFit/>
          </a:bodyPr>
          <a:lstStyle/>
          <a:p>
            <a:pPr algn="l"/>
            <a:endParaRPr lang="fr-FR" b="0" i="0" u="none" strike="noStrike" dirty="0">
              <a:solidFill>
                <a:srgbClr val="000000"/>
              </a:solidFill>
              <a:effectLst/>
            </a:endParaRPr>
          </a:p>
        </p:txBody>
      </p:sp>
      <p:sp>
        <p:nvSpPr>
          <p:cNvPr id="59" name="Rectangle 58">
            <a:extLst>
              <a:ext uri="{FF2B5EF4-FFF2-40B4-BE49-F238E27FC236}">
                <a16:creationId xmlns:a16="http://schemas.microsoft.com/office/drawing/2014/main" id="{08758883-3A03-F554-C372-9D7A32A1B453}"/>
              </a:ext>
            </a:extLst>
          </p:cNvPr>
          <p:cNvSpPr/>
          <p:nvPr/>
        </p:nvSpPr>
        <p:spPr>
          <a:xfrm>
            <a:off x="592322" y="36920409"/>
            <a:ext cx="29187312" cy="5494672"/>
          </a:xfrm>
          <a:prstGeom prst="rect">
            <a:avLst/>
          </a:prstGeom>
          <a:solidFill>
            <a:srgbClr val="48825B">
              <a:alpha val="7511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fr-FR" sz="5400" i="0" u="none" strike="noStrike" dirty="0">
              <a:solidFill>
                <a:srgbClr val="000000"/>
              </a:solidFill>
              <a:effectLst/>
            </a:endParaRPr>
          </a:p>
          <a:p>
            <a:r>
              <a:rPr lang="fr-FR" sz="5400" dirty="0">
                <a:solidFill>
                  <a:srgbClr val="000000"/>
                </a:solidFill>
              </a:rPr>
              <a:t> Discussion et conclusion</a:t>
            </a:r>
          </a:p>
          <a:p>
            <a:endParaRPr lang="fr-FR" sz="1200" dirty="0">
              <a:solidFill>
                <a:srgbClr val="000000"/>
              </a:solidFill>
              <a:latin typeface="YACgEVg3xZg 0"/>
            </a:endParaRPr>
          </a:p>
          <a:p>
            <a:pPr algn="l"/>
            <a:r>
              <a:rPr lang="fr-FR" sz="3600" b="0" i="0" u="none" strike="noStrike" dirty="0">
                <a:solidFill>
                  <a:srgbClr val="000000"/>
                </a:solidFill>
                <a:effectLst/>
                <a:latin typeface="YACgEVg3xZg 0"/>
              </a:rPr>
              <a:t>C</a:t>
            </a:r>
            <a:r>
              <a:rPr lang="fr-FR" sz="3600" b="0" i="0" u="none" strike="noStrike" dirty="0">
                <a:solidFill>
                  <a:srgbClr val="000000"/>
                </a:solidFill>
                <a:effectLst/>
              </a:rPr>
              <a:t>ette étude montre que les étudiants de cinq filières de santé ont été capables de construire et d'animer des séances d'éducation à la santé avec une pédagogie interactive mobilisant les compétences psychosociales des élèves. Ils ont </a:t>
            </a:r>
            <a:r>
              <a:rPr lang="fr-FR" sz="3600" dirty="0">
                <a:solidFill>
                  <a:srgbClr val="000000"/>
                </a:solidFill>
              </a:rPr>
              <a:t>fait preuve d’investissement et de créativité.</a:t>
            </a:r>
          </a:p>
          <a:p>
            <a:pPr algn="l"/>
            <a:endParaRPr lang="fr-FR" sz="3600" dirty="0">
              <a:solidFill>
                <a:srgbClr val="000000"/>
              </a:solidFill>
            </a:endParaRPr>
          </a:p>
          <a:p>
            <a:pPr algn="just"/>
            <a:r>
              <a:rPr lang="fr-FR" sz="3600" b="0" i="0" u="none" strike="noStrike" dirty="0">
                <a:solidFill>
                  <a:srgbClr val="000000"/>
                </a:solidFill>
                <a:effectLst/>
              </a:rPr>
              <a:t>Bien que le programme d’intervention remplisse certains critères reconnus comme efficaces dans la littérature scientifique, le bénéfice de ces interventions reste à évaluer : </a:t>
            </a:r>
          </a:p>
          <a:p>
            <a:pPr marL="571500" indent="-571500" algn="l">
              <a:buFont typeface="Wingdings" pitchFamily="2" charset="2"/>
              <a:buChar char="v"/>
            </a:pPr>
            <a:r>
              <a:rPr lang="fr-FR" sz="3600" b="0" i="0" u="none" strike="noStrike" dirty="0">
                <a:solidFill>
                  <a:srgbClr val="000000"/>
                </a:solidFill>
                <a:effectLst/>
              </a:rPr>
              <a:t>Impact sur les comportements des élèves. </a:t>
            </a:r>
          </a:p>
          <a:p>
            <a:pPr marL="571500" indent="-571500" algn="l">
              <a:buFont typeface="Wingdings" pitchFamily="2" charset="2"/>
              <a:buChar char="v"/>
            </a:pPr>
            <a:r>
              <a:rPr lang="fr-FR" sz="3600" dirty="0">
                <a:solidFill>
                  <a:srgbClr val="000000"/>
                </a:solidFill>
              </a:rPr>
              <a:t>Impact sur l</a:t>
            </a:r>
            <a:r>
              <a:rPr lang="fr-FR" sz="3600" b="0" i="0" u="none" strike="noStrike" dirty="0">
                <a:solidFill>
                  <a:srgbClr val="000000"/>
                </a:solidFill>
                <a:effectLst/>
              </a:rPr>
              <a:t>es représentations et les pratiques des étudiants</a:t>
            </a:r>
            <a:r>
              <a:rPr lang="fr-FR" sz="3600" dirty="0">
                <a:solidFill>
                  <a:srgbClr val="000000"/>
                </a:solidFill>
              </a:rPr>
              <a:t> </a:t>
            </a:r>
            <a:r>
              <a:rPr lang="fr-FR" sz="3600" b="0" i="0" u="none" strike="noStrike" dirty="0">
                <a:solidFill>
                  <a:srgbClr val="000000"/>
                </a:solidFill>
                <a:effectLst/>
              </a:rPr>
              <a:t>en prévention et promotion de la santé </a:t>
            </a:r>
          </a:p>
          <a:p>
            <a:pPr marL="571500" indent="-571500" algn="l">
              <a:buFont typeface="Wingdings" pitchFamily="2" charset="2"/>
              <a:buChar char="v"/>
            </a:pPr>
            <a:endParaRPr lang="fr-FR" sz="4000" b="0" i="0" u="none" strike="noStrike" dirty="0">
              <a:solidFill>
                <a:srgbClr val="000000"/>
              </a:solidFill>
              <a:effectLst/>
            </a:endParaRPr>
          </a:p>
        </p:txBody>
      </p:sp>
      <p:graphicFrame>
        <p:nvGraphicFramePr>
          <p:cNvPr id="63" name="Graphique 62">
            <a:extLst>
              <a:ext uri="{FF2B5EF4-FFF2-40B4-BE49-F238E27FC236}">
                <a16:creationId xmlns:a16="http://schemas.microsoft.com/office/drawing/2014/main" id="{EE0F8BA1-92BE-434C-B7D1-35594C79AF43}"/>
              </a:ext>
            </a:extLst>
          </p:cNvPr>
          <p:cNvGraphicFramePr>
            <a:graphicFrameLocks noChangeAspect="1"/>
          </p:cNvGraphicFramePr>
          <p:nvPr>
            <p:extLst>
              <p:ext uri="{D42A27DB-BD31-4B8C-83A1-F6EECF244321}">
                <p14:modId xmlns:p14="http://schemas.microsoft.com/office/powerpoint/2010/main" val="3243006964"/>
              </p:ext>
            </p:extLst>
          </p:nvPr>
        </p:nvGraphicFramePr>
        <p:xfrm>
          <a:off x="20454058" y="15515100"/>
          <a:ext cx="9152071" cy="8226143"/>
        </p:xfrm>
        <a:graphic>
          <a:graphicData uri="http://schemas.openxmlformats.org/drawingml/2006/chart">
            <c:chart xmlns:c="http://schemas.openxmlformats.org/drawingml/2006/chart" xmlns:r="http://schemas.openxmlformats.org/officeDocument/2006/relationships" r:id="rId6"/>
          </a:graphicData>
        </a:graphic>
      </p:graphicFrame>
      <p:pic>
        <p:nvPicPr>
          <p:cNvPr id="77" name="Image 76">
            <a:extLst>
              <a:ext uri="{FF2B5EF4-FFF2-40B4-BE49-F238E27FC236}">
                <a16:creationId xmlns:a16="http://schemas.microsoft.com/office/drawing/2014/main" id="{4A30DE3F-6FA3-FDD2-BBF8-6612ED7D03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4136" y="724837"/>
            <a:ext cx="2476500" cy="2070100"/>
          </a:xfrm>
          <a:prstGeom prst="rect">
            <a:avLst/>
          </a:prstGeom>
        </p:spPr>
      </p:pic>
      <p:pic>
        <p:nvPicPr>
          <p:cNvPr id="79" name="Image 78">
            <a:extLst>
              <a:ext uri="{FF2B5EF4-FFF2-40B4-BE49-F238E27FC236}">
                <a16:creationId xmlns:a16="http://schemas.microsoft.com/office/drawing/2014/main" id="{F43D5DE3-25DF-E0EC-5C4A-8B6F7E8F74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669999" y="723219"/>
            <a:ext cx="2476501" cy="1972427"/>
          </a:xfrm>
          <a:prstGeom prst="rect">
            <a:avLst/>
          </a:prstGeom>
        </p:spPr>
      </p:pic>
      <p:pic>
        <p:nvPicPr>
          <p:cNvPr id="4" name="Image 3">
            <a:extLst>
              <a:ext uri="{FF2B5EF4-FFF2-40B4-BE49-F238E27FC236}">
                <a16:creationId xmlns:a16="http://schemas.microsoft.com/office/drawing/2014/main" id="{861071ED-65C5-38CC-6A19-BC046F512F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85380" y="31975626"/>
            <a:ext cx="5594254" cy="4703316"/>
          </a:xfrm>
          <a:prstGeom prst="rect">
            <a:avLst/>
          </a:prstGeom>
        </p:spPr>
      </p:pic>
      <p:pic>
        <p:nvPicPr>
          <p:cNvPr id="8" name="Image 7">
            <a:extLst>
              <a:ext uri="{FF2B5EF4-FFF2-40B4-BE49-F238E27FC236}">
                <a16:creationId xmlns:a16="http://schemas.microsoft.com/office/drawing/2014/main" id="{5F059785-4C75-859E-62DF-07499669D5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28275" y="31975626"/>
            <a:ext cx="7518443" cy="4720891"/>
          </a:xfrm>
          <a:prstGeom prst="rect">
            <a:avLst/>
          </a:prstGeom>
        </p:spPr>
      </p:pic>
      <p:pic>
        <p:nvPicPr>
          <p:cNvPr id="11" name="Image 10">
            <a:extLst>
              <a:ext uri="{FF2B5EF4-FFF2-40B4-BE49-F238E27FC236}">
                <a16:creationId xmlns:a16="http://schemas.microsoft.com/office/drawing/2014/main" id="{1948C298-24A7-9CA5-307E-188CC106E5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609299" y="31975626"/>
            <a:ext cx="6413500" cy="4723637"/>
          </a:xfrm>
          <a:prstGeom prst="rect">
            <a:avLst/>
          </a:prstGeom>
        </p:spPr>
      </p:pic>
      <p:sp>
        <p:nvSpPr>
          <p:cNvPr id="16" name="ZoneTexte 15">
            <a:extLst>
              <a:ext uri="{FF2B5EF4-FFF2-40B4-BE49-F238E27FC236}">
                <a16:creationId xmlns:a16="http://schemas.microsoft.com/office/drawing/2014/main" id="{D7C08484-7EA3-CD4F-3B1D-E31DB92C89CF}"/>
              </a:ext>
            </a:extLst>
          </p:cNvPr>
          <p:cNvSpPr txBox="1"/>
          <p:nvPr/>
        </p:nvSpPr>
        <p:spPr>
          <a:xfrm>
            <a:off x="20619057" y="30691582"/>
            <a:ext cx="8933933" cy="461665"/>
          </a:xfrm>
          <a:prstGeom prst="rect">
            <a:avLst/>
          </a:prstGeom>
          <a:solidFill>
            <a:schemeClr val="bg1"/>
          </a:solidFill>
        </p:spPr>
        <p:txBody>
          <a:bodyPr wrap="square" rtlCol="0">
            <a:spAutoFit/>
          </a:bodyPr>
          <a:lstStyle/>
          <a:p>
            <a:pPr algn="ctr"/>
            <a:r>
              <a:rPr lang="fr-FR" sz="2400" dirty="0"/>
              <a:t>Exemple de métaplan (classe de CM1 )</a:t>
            </a:r>
          </a:p>
        </p:txBody>
      </p:sp>
      <p:sp>
        <p:nvSpPr>
          <p:cNvPr id="20" name="ZoneTexte 19">
            <a:extLst>
              <a:ext uri="{FF2B5EF4-FFF2-40B4-BE49-F238E27FC236}">
                <a16:creationId xmlns:a16="http://schemas.microsoft.com/office/drawing/2014/main" id="{D416A0FA-8786-6E14-0A9E-B273E19E5B89}"/>
              </a:ext>
            </a:extLst>
          </p:cNvPr>
          <p:cNvSpPr txBox="1"/>
          <p:nvPr/>
        </p:nvSpPr>
        <p:spPr>
          <a:xfrm>
            <a:off x="928082" y="35617012"/>
            <a:ext cx="8482342" cy="461665"/>
          </a:xfrm>
          <a:prstGeom prst="rect">
            <a:avLst/>
          </a:prstGeom>
          <a:solidFill>
            <a:schemeClr val="bg1"/>
          </a:solidFill>
        </p:spPr>
        <p:txBody>
          <a:bodyPr wrap="square" rtlCol="0">
            <a:spAutoFit/>
          </a:bodyPr>
          <a:lstStyle/>
          <a:p>
            <a:pPr algn="ctr"/>
            <a:r>
              <a:rPr lang="fr-FR" sz="2400" dirty="0"/>
              <a:t>Exemple de  brainstorming sur l’usage des écrans (classe de CP)</a:t>
            </a:r>
          </a:p>
        </p:txBody>
      </p:sp>
      <p:pic>
        <p:nvPicPr>
          <p:cNvPr id="3" name="Imag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847" y="25663616"/>
            <a:ext cx="9182322" cy="9555532"/>
          </a:xfrm>
          <a:prstGeom prst="rect">
            <a:avLst/>
          </a:prstGeom>
        </p:spPr>
      </p:pic>
      <p:pic>
        <p:nvPicPr>
          <p:cNvPr id="5" name="Imag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454058" y="24057804"/>
            <a:ext cx="9098932" cy="6529545"/>
          </a:xfrm>
          <a:prstGeom prst="rect">
            <a:avLst/>
          </a:prstGeom>
        </p:spPr>
      </p:pic>
    </p:spTree>
    <p:extLst>
      <p:ext uri="{BB962C8B-B14F-4D97-AF65-F5344CB8AC3E}">
        <p14:creationId xmlns:p14="http://schemas.microsoft.com/office/powerpoint/2010/main" val="2897583952"/>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2252</TotalTime>
  <Words>550</Words>
  <Application>Microsoft Office PowerPoint</Application>
  <PresentationFormat>Personnalisé</PresentationFormat>
  <Paragraphs>46</Paragraphs>
  <Slides>1</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vt:i4>
      </vt:variant>
    </vt:vector>
  </HeadingPairs>
  <TitlesOfParts>
    <vt:vector size="8" baseType="lpstr">
      <vt:lpstr>Annai MN</vt:lpstr>
      <vt:lpstr>Arial</vt:lpstr>
      <vt:lpstr>Calibri</vt:lpstr>
      <vt:lpstr>Calibri Light</vt:lpstr>
      <vt:lpstr>Wingdings</vt:lpstr>
      <vt:lpstr>YACgEVg3xZg 0</vt:lpstr>
      <vt:lpstr>Thème Office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Alexis Busson</dc:creator>
  <cp:lastModifiedBy>Francois, Patrice</cp:lastModifiedBy>
  <cp:revision>12</cp:revision>
  <cp:lastPrinted>2023-03-09T10:40:34Z</cp:lastPrinted>
  <dcterms:created xsi:type="dcterms:W3CDTF">2023-02-01T15:21:40Z</dcterms:created>
  <dcterms:modified xsi:type="dcterms:W3CDTF">2023-03-09T10:47:40Z</dcterms:modified>
</cp:coreProperties>
</file>