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86" r:id="rId2"/>
    <p:sldId id="293" r:id="rId3"/>
    <p:sldId id="294" r:id="rId4"/>
    <p:sldId id="295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38" autoAdjust="0"/>
    <p:restoredTop sz="96197"/>
  </p:normalViewPr>
  <p:slideViewPr>
    <p:cSldViewPr snapToGrid="0">
      <p:cViewPr varScale="1">
        <p:scale>
          <a:sx n="72" d="100"/>
          <a:sy n="72" d="100"/>
        </p:scale>
        <p:origin x="444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59F166-6B23-4E0E-86F7-EBFCCEC98DB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r-FR"/>
        </a:p>
      </dgm:t>
    </dgm:pt>
    <dgm:pt modelId="{52272692-1894-4731-9939-C56A6C4445D7}">
      <dgm:prSet phldrT="[Texte]"/>
      <dgm:spPr/>
      <dgm:t>
        <a:bodyPr/>
        <a:lstStyle/>
        <a:p>
          <a:r>
            <a:rPr lang="fr-FR" dirty="0"/>
            <a:t>Formateur des formateurs</a:t>
          </a:r>
        </a:p>
      </dgm:t>
    </dgm:pt>
    <dgm:pt modelId="{E320F56F-CB86-4724-B800-BFED41ABACAE}" type="parTrans" cxnId="{AFA2103C-75BA-48B5-91CF-8AB318EEA374}">
      <dgm:prSet/>
      <dgm:spPr/>
      <dgm:t>
        <a:bodyPr/>
        <a:lstStyle/>
        <a:p>
          <a:endParaRPr lang="fr-FR"/>
        </a:p>
      </dgm:t>
    </dgm:pt>
    <dgm:pt modelId="{B8C7C832-7672-4236-A7CB-1BF799F01005}" type="sibTrans" cxnId="{AFA2103C-75BA-48B5-91CF-8AB318EEA374}">
      <dgm:prSet/>
      <dgm:spPr/>
      <dgm:t>
        <a:bodyPr/>
        <a:lstStyle/>
        <a:p>
          <a:endParaRPr lang="fr-FR"/>
        </a:p>
      </dgm:t>
    </dgm:pt>
    <dgm:pt modelId="{219ADCF1-0505-4FE7-9E77-96933ED53300}">
      <dgm:prSet phldrT="[Texte]"/>
      <dgm:spPr/>
      <dgm:t>
        <a:bodyPr/>
        <a:lstStyle/>
        <a:p>
          <a:r>
            <a:rPr lang="fr-FR" dirty="0"/>
            <a:t>Référents pédagogiques</a:t>
          </a:r>
        </a:p>
      </dgm:t>
    </dgm:pt>
    <dgm:pt modelId="{AD24CBD5-02DF-43DA-A76D-D0E99B7D3AD5}" type="parTrans" cxnId="{6E2083B3-B39B-453E-8099-C0A0B9B5A8C7}">
      <dgm:prSet/>
      <dgm:spPr/>
      <dgm:t>
        <a:bodyPr/>
        <a:lstStyle/>
        <a:p>
          <a:endParaRPr lang="fr-FR"/>
        </a:p>
      </dgm:t>
    </dgm:pt>
    <dgm:pt modelId="{614ABB9D-E510-49C8-B824-B8D9A62ED26C}" type="sibTrans" cxnId="{6E2083B3-B39B-453E-8099-C0A0B9B5A8C7}">
      <dgm:prSet/>
      <dgm:spPr/>
      <dgm:t>
        <a:bodyPr/>
        <a:lstStyle/>
        <a:p>
          <a:endParaRPr lang="fr-FR"/>
        </a:p>
      </dgm:t>
    </dgm:pt>
    <dgm:pt modelId="{E0D5B6AA-7CAF-409A-AC66-543C45026ECF}">
      <dgm:prSet phldrT="[Texte]"/>
      <dgm:spPr/>
      <dgm:t>
        <a:bodyPr/>
        <a:lstStyle/>
        <a:p>
          <a:r>
            <a:rPr lang="fr-FR" dirty="0"/>
            <a:t>Groupe étudiants</a:t>
          </a:r>
        </a:p>
      </dgm:t>
    </dgm:pt>
    <dgm:pt modelId="{46316EAD-0A34-4E76-88DE-B4E54F6884CD}" type="parTrans" cxnId="{442A7088-3E3C-40C1-8981-975E45B688A1}">
      <dgm:prSet/>
      <dgm:spPr/>
      <dgm:t>
        <a:bodyPr/>
        <a:lstStyle/>
        <a:p>
          <a:endParaRPr lang="fr-FR"/>
        </a:p>
      </dgm:t>
    </dgm:pt>
    <dgm:pt modelId="{4AEF63E4-0474-4D04-A10F-32E9BA160697}" type="sibTrans" cxnId="{442A7088-3E3C-40C1-8981-975E45B688A1}">
      <dgm:prSet/>
      <dgm:spPr/>
      <dgm:t>
        <a:bodyPr/>
        <a:lstStyle/>
        <a:p>
          <a:endParaRPr lang="fr-FR"/>
        </a:p>
      </dgm:t>
    </dgm:pt>
    <dgm:pt modelId="{CFA7115F-2B42-49AA-8383-6E8E5D36CAFC}">
      <dgm:prSet phldrT="[Texte]"/>
      <dgm:spPr/>
      <dgm:t>
        <a:bodyPr/>
        <a:lstStyle/>
        <a:p>
          <a:r>
            <a:rPr lang="fr-FR" dirty="0"/>
            <a:t>Groupe étudiants</a:t>
          </a:r>
        </a:p>
      </dgm:t>
    </dgm:pt>
    <dgm:pt modelId="{9CE424BD-2901-4D12-A145-2112C402A4CC}" type="parTrans" cxnId="{4EB904F7-F4CC-41C1-8162-50C6868D7AB6}">
      <dgm:prSet/>
      <dgm:spPr/>
      <dgm:t>
        <a:bodyPr/>
        <a:lstStyle/>
        <a:p>
          <a:endParaRPr lang="fr-FR"/>
        </a:p>
      </dgm:t>
    </dgm:pt>
    <dgm:pt modelId="{579AD2DC-A874-4A34-84B5-17893B929A7B}" type="sibTrans" cxnId="{4EB904F7-F4CC-41C1-8162-50C6868D7AB6}">
      <dgm:prSet/>
      <dgm:spPr/>
      <dgm:t>
        <a:bodyPr/>
        <a:lstStyle/>
        <a:p>
          <a:endParaRPr lang="fr-FR"/>
        </a:p>
      </dgm:t>
    </dgm:pt>
    <dgm:pt modelId="{486F3A6B-7953-4181-ABDE-D604E6EC569A}">
      <dgm:prSet phldrT="[Texte]"/>
      <dgm:spPr/>
      <dgm:t>
        <a:bodyPr/>
        <a:lstStyle/>
        <a:p>
          <a:r>
            <a:rPr lang="fr-FR" dirty="0"/>
            <a:t>Référents pédagogiques</a:t>
          </a:r>
        </a:p>
      </dgm:t>
    </dgm:pt>
    <dgm:pt modelId="{88BFE7CF-476D-4E4D-8EEB-7BE247F8210C}" type="parTrans" cxnId="{4C3C6520-E1B7-48AF-A9B5-69CCFB75E75C}">
      <dgm:prSet/>
      <dgm:spPr/>
      <dgm:t>
        <a:bodyPr/>
        <a:lstStyle/>
        <a:p>
          <a:endParaRPr lang="fr-FR"/>
        </a:p>
      </dgm:t>
    </dgm:pt>
    <dgm:pt modelId="{357B5E97-3663-4818-9090-14FC9D0BD243}" type="sibTrans" cxnId="{4C3C6520-E1B7-48AF-A9B5-69CCFB75E75C}">
      <dgm:prSet/>
      <dgm:spPr/>
      <dgm:t>
        <a:bodyPr/>
        <a:lstStyle/>
        <a:p>
          <a:endParaRPr lang="fr-FR"/>
        </a:p>
      </dgm:t>
    </dgm:pt>
    <dgm:pt modelId="{10299AA8-910F-4ACC-9F03-753C55693C1F}">
      <dgm:prSet phldrT="[Texte]"/>
      <dgm:spPr/>
      <dgm:t>
        <a:bodyPr/>
        <a:lstStyle/>
        <a:p>
          <a:r>
            <a:rPr lang="fr-FR" dirty="0"/>
            <a:t>Groupe étudiants</a:t>
          </a:r>
        </a:p>
      </dgm:t>
    </dgm:pt>
    <dgm:pt modelId="{358455FE-092F-4D8A-AAC6-AD698FBDF60B}" type="parTrans" cxnId="{A574F4DE-CF10-4BA7-9439-ADF07734B48B}">
      <dgm:prSet/>
      <dgm:spPr/>
      <dgm:t>
        <a:bodyPr/>
        <a:lstStyle/>
        <a:p>
          <a:endParaRPr lang="fr-FR"/>
        </a:p>
      </dgm:t>
    </dgm:pt>
    <dgm:pt modelId="{DC9F7032-326D-4B39-B436-54D0C6EFCA62}" type="sibTrans" cxnId="{A574F4DE-CF10-4BA7-9439-ADF07734B48B}">
      <dgm:prSet/>
      <dgm:spPr/>
      <dgm:t>
        <a:bodyPr/>
        <a:lstStyle/>
        <a:p>
          <a:endParaRPr lang="fr-FR"/>
        </a:p>
      </dgm:t>
    </dgm:pt>
    <dgm:pt modelId="{6D4438B0-1D4C-4150-ACF2-4F6059039639}">
      <dgm:prSet phldrT="[Texte]"/>
      <dgm:spPr/>
      <dgm:t>
        <a:bodyPr/>
        <a:lstStyle/>
        <a:p>
          <a:r>
            <a:rPr lang="fr-FR" dirty="0"/>
            <a:t>Groupe étudiants</a:t>
          </a:r>
        </a:p>
      </dgm:t>
    </dgm:pt>
    <dgm:pt modelId="{773073A9-4140-48A5-BF87-8FA0AD376C12}" type="parTrans" cxnId="{6511CCC0-15F4-482A-9394-4CCF4A635DFD}">
      <dgm:prSet/>
      <dgm:spPr/>
      <dgm:t>
        <a:bodyPr/>
        <a:lstStyle/>
        <a:p>
          <a:endParaRPr lang="fr-FR"/>
        </a:p>
      </dgm:t>
    </dgm:pt>
    <dgm:pt modelId="{B6274752-5DFF-4435-98DA-A60A73CA0415}" type="sibTrans" cxnId="{6511CCC0-15F4-482A-9394-4CCF4A635DFD}">
      <dgm:prSet/>
      <dgm:spPr/>
      <dgm:t>
        <a:bodyPr/>
        <a:lstStyle/>
        <a:p>
          <a:endParaRPr lang="fr-FR"/>
        </a:p>
      </dgm:t>
    </dgm:pt>
    <dgm:pt modelId="{9F346503-783A-4E41-B1EC-43FF01E32E9C}">
      <dgm:prSet phldrT="[Texte]"/>
      <dgm:spPr/>
      <dgm:t>
        <a:bodyPr/>
        <a:lstStyle/>
        <a:p>
          <a:r>
            <a:rPr lang="fr-FR" dirty="0"/>
            <a:t>Référents pédagogiques</a:t>
          </a:r>
        </a:p>
      </dgm:t>
    </dgm:pt>
    <dgm:pt modelId="{6050148E-0A8B-4033-B9FF-63E6C476F250}" type="parTrans" cxnId="{5AA4E8E8-00C6-4A0C-BC99-CC280FB88454}">
      <dgm:prSet/>
      <dgm:spPr/>
      <dgm:t>
        <a:bodyPr/>
        <a:lstStyle/>
        <a:p>
          <a:endParaRPr lang="fr-FR"/>
        </a:p>
      </dgm:t>
    </dgm:pt>
    <dgm:pt modelId="{19DFC11D-E548-46FD-A9E8-3A1CBC825296}" type="sibTrans" cxnId="{5AA4E8E8-00C6-4A0C-BC99-CC280FB88454}">
      <dgm:prSet/>
      <dgm:spPr/>
      <dgm:t>
        <a:bodyPr/>
        <a:lstStyle/>
        <a:p>
          <a:endParaRPr lang="fr-FR"/>
        </a:p>
      </dgm:t>
    </dgm:pt>
    <dgm:pt modelId="{65FFD455-092B-43FC-AAA2-998554F88826}">
      <dgm:prSet phldrT="[Texte]"/>
      <dgm:spPr/>
      <dgm:t>
        <a:bodyPr/>
        <a:lstStyle/>
        <a:p>
          <a:r>
            <a:rPr lang="fr-FR" dirty="0"/>
            <a:t>Groupe étudiants</a:t>
          </a:r>
        </a:p>
      </dgm:t>
    </dgm:pt>
    <dgm:pt modelId="{76E25EE8-F039-4A4F-A58B-6632F9B8A816}" type="parTrans" cxnId="{E710D43E-1D29-483B-9BDA-C7F891F19016}">
      <dgm:prSet/>
      <dgm:spPr/>
      <dgm:t>
        <a:bodyPr/>
        <a:lstStyle/>
        <a:p>
          <a:endParaRPr lang="fr-FR"/>
        </a:p>
      </dgm:t>
    </dgm:pt>
    <dgm:pt modelId="{3E756CE7-BA71-4994-B59E-E0718BB3AA4B}" type="sibTrans" cxnId="{E710D43E-1D29-483B-9BDA-C7F891F19016}">
      <dgm:prSet/>
      <dgm:spPr/>
      <dgm:t>
        <a:bodyPr/>
        <a:lstStyle/>
        <a:p>
          <a:endParaRPr lang="fr-FR"/>
        </a:p>
      </dgm:t>
    </dgm:pt>
    <dgm:pt modelId="{31A15D96-8563-4E87-81B0-FB3C95A843B4}">
      <dgm:prSet phldrT="[Texte]"/>
      <dgm:spPr/>
      <dgm:t>
        <a:bodyPr/>
        <a:lstStyle/>
        <a:p>
          <a:r>
            <a:rPr lang="fr-FR"/>
            <a:t>Groupe étudiants</a:t>
          </a:r>
          <a:endParaRPr lang="fr-FR" dirty="0"/>
        </a:p>
      </dgm:t>
    </dgm:pt>
    <dgm:pt modelId="{2DB470A5-69FF-44F7-ABC1-46225087C535}" type="parTrans" cxnId="{D82ED203-7712-4934-BE26-7D127336B1CB}">
      <dgm:prSet/>
      <dgm:spPr/>
      <dgm:t>
        <a:bodyPr/>
        <a:lstStyle/>
        <a:p>
          <a:endParaRPr lang="fr-FR"/>
        </a:p>
      </dgm:t>
    </dgm:pt>
    <dgm:pt modelId="{6CAD5A69-5750-4993-A461-43931BEFE12C}" type="sibTrans" cxnId="{D82ED203-7712-4934-BE26-7D127336B1CB}">
      <dgm:prSet/>
      <dgm:spPr/>
      <dgm:t>
        <a:bodyPr/>
        <a:lstStyle/>
        <a:p>
          <a:endParaRPr lang="fr-FR"/>
        </a:p>
      </dgm:t>
    </dgm:pt>
    <dgm:pt modelId="{3D34F01D-54C8-4B6E-95CD-B400CFE89B50}" type="pres">
      <dgm:prSet presAssocID="{D059F166-6B23-4E0E-86F7-EBFCCEC98DB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23EB442-055D-4FD8-8459-61769FE22F64}" type="pres">
      <dgm:prSet presAssocID="{52272692-1894-4731-9939-C56A6C4445D7}" presName="hierRoot1" presStyleCnt="0"/>
      <dgm:spPr/>
    </dgm:pt>
    <dgm:pt modelId="{1B45CDE2-8C7D-4375-A8B8-08C8D4280040}" type="pres">
      <dgm:prSet presAssocID="{52272692-1894-4731-9939-C56A6C4445D7}" presName="composite" presStyleCnt="0"/>
      <dgm:spPr/>
    </dgm:pt>
    <dgm:pt modelId="{AA368E0B-EBC3-4A32-8D34-426336ED90C9}" type="pres">
      <dgm:prSet presAssocID="{52272692-1894-4731-9939-C56A6C4445D7}" presName="background" presStyleLbl="node0" presStyleIdx="0" presStyleCnt="1"/>
      <dgm:spPr/>
    </dgm:pt>
    <dgm:pt modelId="{FEEC5F09-9BC3-4BDF-877C-DB5AA335BC60}" type="pres">
      <dgm:prSet presAssocID="{52272692-1894-4731-9939-C56A6C4445D7}" presName="text" presStyleLbl="fgAcc0" presStyleIdx="0" presStyleCnt="1">
        <dgm:presLayoutVars>
          <dgm:chPref val="3"/>
        </dgm:presLayoutVars>
      </dgm:prSet>
      <dgm:spPr/>
    </dgm:pt>
    <dgm:pt modelId="{526CDA00-E1ED-4132-8AE1-A01F4C2DCD72}" type="pres">
      <dgm:prSet presAssocID="{52272692-1894-4731-9939-C56A6C4445D7}" presName="hierChild2" presStyleCnt="0"/>
      <dgm:spPr/>
    </dgm:pt>
    <dgm:pt modelId="{99ECFFDC-2E98-4992-A9A2-F83B3DCB2129}" type="pres">
      <dgm:prSet presAssocID="{AD24CBD5-02DF-43DA-A76D-D0E99B7D3AD5}" presName="Name10" presStyleLbl="parChTrans1D2" presStyleIdx="0" presStyleCnt="3"/>
      <dgm:spPr/>
    </dgm:pt>
    <dgm:pt modelId="{289FFBC5-C7AB-4CCA-8E8B-40F5262F1BE1}" type="pres">
      <dgm:prSet presAssocID="{219ADCF1-0505-4FE7-9E77-96933ED53300}" presName="hierRoot2" presStyleCnt="0"/>
      <dgm:spPr/>
    </dgm:pt>
    <dgm:pt modelId="{A4BD7BEA-D112-4389-9492-618676F2CB89}" type="pres">
      <dgm:prSet presAssocID="{219ADCF1-0505-4FE7-9E77-96933ED53300}" presName="composite2" presStyleCnt="0"/>
      <dgm:spPr/>
    </dgm:pt>
    <dgm:pt modelId="{E0F06B21-5262-4E3F-9442-4A300042A58A}" type="pres">
      <dgm:prSet presAssocID="{219ADCF1-0505-4FE7-9E77-96933ED53300}" presName="background2" presStyleLbl="node2" presStyleIdx="0" presStyleCnt="3"/>
      <dgm:spPr/>
    </dgm:pt>
    <dgm:pt modelId="{10058C6D-6876-43F7-B248-3DA99519C723}" type="pres">
      <dgm:prSet presAssocID="{219ADCF1-0505-4FE7-9E77-96933ED53300}" presName="text2" presStyleLbl="fgAcc2" presStyleIdx="0" presStyleCnt="3">
        <dgm:presLayoutVars>
          <dgm:chPref val="3"/>
        </dgm:presLayoutVars>
      </dgm:prSet>
      <dgm:spPr/>
    </dgm:pt>
    <dgm:pt modelId="{4759767D-4CDE-4868-9A39-350BF2A6D958}" type="pres">
      <dgm:prSet presAssocID="{219ADCF1-0505-4FE7-9E77-96933ED53300}" presName="hierChild3" presStyleCnt="0"/>
      <dgm:spPr/>
    </dgm:pt>
    <dgm:pt modelId="{ABB704D9-3EC5-4A6E-A2C3-5EB060B990B7}" type="pres">
      <dgm:prSet presAssocID="{76E25EE8-F039-4A4F-A58B-6632F9B8A816}" presName="Name17" presStyleLbl="parChTrans1D3" presStyleIdx="0" presStyleCnt="6"/>
      <dgm:spPr/>
    </dgm:pt>
    <dgm:pt modelId="{D967B76D-4F1E-4BBC-859E-3E220CC3ED47}" type="pres">
      <dgm:prSet presAssocID="{65FFD455-092B-43FC-AAA2-998554F88826}" presName="hierRoot3" presStyleCnt="0"/>
      <dgm:spPr/>
    </dgm:pt>
    <dgm:pt modelId="{89AFF2EA-B2A7-440B-B05A-A4B8AA078D11}" type="pres">
      <dgm:prSet presAssocID="{65FFD455-092B-43FC-AAA2-998554F88826}" presName="composite3" presStyleCnt="0"/>
      <dgm:spPr/>
    </dgm:pt>
    <dgm:pt modelId="{BD24CBD1-CA2C-4E84-BD27-5400271A7ECA}" type="pres">
      <dgm:prSet presAssocID="{65FFD455-092B-43FC-AAA2-998554F88826}" presName="background3" presStyleLbl="node3" presStyleIdx="0" presStyleCnt="6"/>
      <dgm:spPr/>
    </dgm:pt>
    <dgm:pt modelId="{6B05A035-292D-4012-B236-4D5D8DD3BD68}" type="pres">
      <dgm:prSet presAssocID="{65FFD455-092B-43FC-AAA2-998554F88826}" presName="text3" presStyleLbl="fgAcc3" presStyleIdx="0" presStyleCnt="6">
        <dgm:presLayoutVars>
          <dgm:chPref val="3"/>
        </dgm:presLayoutVars>
      </dgm:prSet>
      <dgm:spPr/>
    </dgm:pt>
    <dgm:pt modelId="{B9B509E5-5D6A-44D1-B738-A5FF43699D9E}" type="pres">
      <dgm:prSet presAssocID="{65FFD455-092B-43FC-AAA2-998554F88826}" presName="hierChild4" presStyleCnt="0"/>
      <dgm:spPr/>
    </dgm:pt>
    <dgm:pt modelId="{4702BF1B-F7AE-4751-B5B1-04B231B410CD}" type="pres">
      <dgm:prSet presAssocID="{2DB470A5-69FF-44F7-ABC1-46225087C535}" presName="Name17" presStyleLbl="parChTrans1D3" presStyleIdx="1" presStyleCnt="6"/>
      <dgm:spPr/>
    </dgm:pt>
    <dgm:pt modelId="{3AFFF176-32CF-497E-89C7-965A186CB91E}" type="pres">
      <dgm:prSet presAssocID="{31A15D96-8563-4E87-81B0-FB3C95A843B4}" presName="hierRoot3" presStyleCnt="0"/>
      <dgm:spPr/>
    </dgm:pt>
    <dgm:pt modelId="{533DDAF8-014D-47B9-8187-8FDD40F4C2DD}" type="pres">
      <dgm:prSet presAssocID="{31A15D96-8563-4E87-81B0-FB3C95A843B4}" presName="composite3" presStyleCnt="0"/>
      <dgm:spPr/>
    </dgm:pt>
    <dgm:pt modelId="{061B875E-BC01-486B-B3A3-76A4116BB3E6}" type="pres">
      <dgm:prSet presAssocID="{31A15D96-8563-4E87-81B0-FB3C95A843B4}" presName="background3" presStyleLbl="node3" presStyleIdx="1" presStyleCnt="6"/>
      <dgm:spPr/>
    </dgm:pt>
    <dgm:pt modelId="{2374B635-206E-42AB-B46D-54342D582035}" type="pres">
      <dgm:prSet presAssocID="{31A15D96-8563-4E87-81B0-FB3C95A843B4}" presName="text3" presStyleLbl="fgAcc3" presStyleIdx="1" presStyleCnt="6">
        <dgm:presLayoutVars>
          <dgm:chPref val="3"/>
        </dgm:presLayoutVars>
      </dgm:prSet>
      <dgm:spPr/>
    </dgm:pt>
    <dgm:pt modelId="{681CE745-BF22-470C-9D70-7B1F066E5DBE}" type="pres">
      <dgm:prSet presAssocID="{31A15D96-8563-4E87-81B0-FB3C95A843B4}" presName="hierChild4" presStyleCnt="0"/>
      <dgm:spPr/>
    </dgm:pt>
    <dgm:pt modelId="{A6620B2E-14DB-4B8B-B9E7-BC468659DDE6}" type="pres">
      <dgm:prSet presAssocID="{6050148E-0A8B-4033-B9FF-63E6C476F250}" presName="Name10" presStyleLbl="parChTrans1D2" presStyleIdx="1" presStyleCnt="3"/>
      <dgm:spPr/>
    </dgm:pt>
    <dgm:pt modelId="{9C139227-3E73-4C9D-AD08-01D070AF3BFF}" type="pres">
      <dgm:prSet presAssocID="{9F346503-783A-4E41-B1EC-43FF01E32E9C}" presName="hierRoot2" presStyleCnt="0"/>
      <dgm:spPr/>
    </dgm:pt>
    <dgm:pt modelId="{EF830F42-22D9-49BF-98E2-09EC1E3F7810}" type="pres">
      <dgm:prSet presAssocID="{9F346503-783A-4E41-B1EC-43FF01E32E9C}" presName="composite2" presStyleCnt="0"/>
      <dgm:spPr/>
    </dgm:pt>
    <dgm:pt modelId="{EEDE6CD9-8619-45EA-BA01-B4F7E100EE9C}" type="pres">
      <dgm:prSet presAssocID="{9F346503-783A-4E41-B1EC-43FF01E32E9C}" presName="background2" presStyleLbl="node2" presStyleIdx="1" presStyleCnt="3"/>
      <dgm:spPr/>
    </dgm:pt>
    <dgm:pt modelId="{AB8C5F8A-9F1B-42E8-829B-F868199EC0BD}" type="pres">
      <dgm:prSet presAssocID="{9F346503-783A-4E41-B1EC-43FF01E32E9C}" presName="text2" presStyleLbl="fgAcc2" presStyleIdx="1" presStyleCnt="3">
        <dgm:presLayoutVars>
          <dgm:chPref val="3"/>
        </dgm:presLayoutVars>
      </dgm:prSet>
      <dgm:spPr/>
    </dgm:pt>
    <dgm:pt modelId="{459F56C5-D770-469E-BEFD-E136B044E04E}" type="pres">
      <dgm:prSet presAssocID="{9F346503-783A-4E41-B1EC-43FF01E32E9C}" presName="hierChild3" presStyleCnt="0"/>
      <dgm:spPr/>
    </dgm:pt>
    <dgm:pt modelId="{4E361E21-8385-4D80-BB3D-DF840B238716}" type="pres">
      <dgm:prSet presAssocID="{46316EAD-0A34-4E76-88DE-B4E54F6884CD}" presName="Name17" presStyleLbl="parChTrans1D3" presStyleIdx="2" presStyleCnt="6"/>
      <dgm:spPr/>
    </dgm:pt>
    <dgm:pt modelId="{AFF9246B-3045-431A-BF6D-5A895EFC24CE}" type="pres">
      <dgm:prSet presAssocID="{E0D5B6AA-7CAF-409A-AC66-543C45026ECF}" presName="hierRoot3" presStyleCnt="0"/>
      <dgm:spPr/>
    </dgm:pt>
    <dgm:pt modelId="{203F5545-5E63-499F-972D-693B7A93B9CA}" type="pres">
      <dgm:prSet presAssocID="{E0D5B6AA-7CAF-409A-AC66-543C45026ECF}" presName="composite3" presStyleCnt="0"/>
      <dgm:spPr/>
    </dgm:pt>
    <dgm:pt modelId="{7A193DCB-32C7-491C-80B6-FC0087EED84A}" type="pres">
      <dgm:prSet presAssocID="{E0D5B6AA-7CAF-409A-AC66-543C45026ECF}" presName="background3" presStyleLbl="node3" presStyleIdx="2" presStyleCnt="6"/>
      <dgm:spPr/>
    </dgm:pt>
    <dgm:pt modelId="{AD33F619-99FC-4E7B-A708-A9F88F56D47A}" type="pres">
      <dgm:prSet presAssocID="{E0D5B6AA-7CAF-409A-AC66-543C45026ECF}" presName="text3" presStyleLbl="fgAcc3" presStyleIdx="2" presStyleCnt="6">
        <dgm:presLayoutVars>
          <dgm:chPref val="3"/>
        </dgm:presLayoutVars>
      </dgm:prSet>
      <dgm:spPr/>
    </dgm:pt>
    <dgm:pt modelId="{4301E50B-64E0-4C6F-B9D1-255152C4EFBF}" type="pres">
      <dgm:prSet presAssocID="{E0D5B6AA-7CAF-409A-AC66-543C45026ECF}" presName="hierChild4" presStyleCnt="0"/>
      <dgm:spPr/>
    </dgm:pt>
    <dgm:pt modelId="{305979C8-1374-4D75-BFE1-124B0DE8EBC8}" type="pres">
      <dgm:prSet presAssocID="{9CE424BD-2901-4D12-A145-2112C402A4CC}" presName="Name17" presStyleLbl="parChTrans1D3" presStyleIdx="3" presStyleCnt="6"/>
      <dgm:spPr/>
    </dgm:pt>
    <dgm:pt modelId="{6EE63234-9370-413E-9F5B-EBFB3A954909}" type="pres">
      <dgm:prSet presAssocID="{CFA7115F-2B42-49AA-8383-6E8E5D36CAFC}" presName="hierRoot3" presStyleCnt="0"/>
      <dgm:spPr/>
    </dgm:pt>
    <dgm:pt modelId="{45F886CF-CC1F-4244-A10D-AEBB77AE063D}" type="pres">
      <dgm:prSet presAssocID="{CFA7115F-2B42-49AA-8383-6E8E5D36CAFC}" presName="composite3" presStyleCnt="0"/>
      <dgm:spPr/>
    </dgm:pt>
    <dgm:pt modelId="{444F4B5B-DF1D-4D42-AB7E-374683F33E04}" type="pres">
      <dgm:prSet presAssocID="{CFA7115F-2B42-49AA-8383-6E8E5D36CAFC}" presName="background3" presStyleLbl="node3" presStyleIdx="3" presStyleCnt="6"/>
      <dgm:spPr/>
    </dgm:pt>
    <dgm:pt modelId="{A6C8EBE4-60C2-4B8B-82EE-76DA720694CD}" type="pres">
      <dgm:prSet presAssocID="{CFA7115F-2B42-49AA-8383-6E8E5D36CAFC}" presName="text3" presStyleLbl="fgAcc3" presStyleIdx="3" presStyleCnt="6">
        <dgm:presLayoutVars>
          <dgm:chPref val="3"/>
        </dgm:presLayoutVars>
      </dgm:prSet>
      <dgm:spPr/>
    </dgm:pt>
    <dgm:pt modelId="{8DBF6A9E-9086-407E-92A5-AC7BC2647F8A}" type="pres">
      <dgm:prSet presAssocID="{CFA7115F-2B42-49AA-8383-6E8E5D36CAFC}" presName="hierChild4" presStyleCnt="0"/>
      <dgm:spPr/>
    </dgm:pt>
    <dgm:pt modelId="{EC98E217-2BB7-4C9B-9C01-76EEC377D4FF}" type="pres">
      <dgm:prSet presAssocID="{88BFE7CF-476D-4E4D-8EEB-7BE247F8210C}" presName="Name10" presStyleLbl="parChTrans1D2" presStyleIdx="2" presStyleCnt="3"/>
      <dgm:spPr/>
    </dgm:pt>
    <dgm:pt modelId="{3E080269-20A9-402A-9CF2-6BA098E87235}" type="pres">
      <dgm:prSet presAssocID="{486F3A6B-7953-4181-ABDE-D604E6EC569A}" presName="hierRoot2" presStyleCnt="0"/>
      <dgm:spPr/>
    </dgm:pt>
    <dgm:pt modelId="{40C7EA2C-08A8-4A31-8DF7-269C3D095A00}" type="pres">
      <dgm:prSet presAssocID="{486F3A6B-7953-4181-ABDE-D604E6EC569A}" presName="composite2" presStyleCnt="0"/>
      <dgm:spPr/>
    </dgm:pt>
    <dgm:pt modelId="{5C324FAE-1A6C-467A-8752-7346A2004DF6}" type="pres">
      <dgm:prSet presAssocID="{486F3A6B-7953-4181-ABDE-D604E6EC569A}" presName="background2" presStyleLbl="node2" presStyleIdx="2" presStyleCnt="3"/>
      <dgm:spPr/>
    </dgm:pt>
    <dgm:pt modelId="{B9D2ED12-93E6-4400-A371-060742B3F7A6}" type="pres">
      <dgm:prSet presAssocID="{486F3A6B-7953-4181-ABDE-D604E6EC569A}" presName="text2" presStyleLbl="fgAcc2" presStyleIdx="2" presStyleCnt="3">
        <dgm:presLayoutVars>
          <dgm:chPref val="3"/>
        </dgm:presLayoutVars>
      </dgm:prSet>
      <dgm:spPr/>
    </dgm:pt>
    <dgm:pt modelId="{6478FC49-5342-4534-8CFC-2597D65E849E}" type="pres">
      <dgm:prSet presAssocID="{486F3A6B-7953-4181-ABDE-D604E6EC569A}" presName="hierChild3" presStyleCnt="0"/>
      <dgm:spPr/>
    </dgm:pt>
    <dgm:pt modelId="{4F05FAFA-88C4-480E-9107-C00ADD48676F}" type="pres">
      <dgm:prSet presAssocID="{358455FE-092F-4D8A-AAC6-AD698FBDF60B}" presName="Name17" presStyleLbl="parChTrans1D3" presStyleIdx="4" presStyleCnt="6"/>
      <dgm:spPr/>
    </dgm:pt>
    <dgm:pt modelId="{48EBF6FB-FC46-4A32-9407-82F8F8B62732}" type="pres">
      <dgm:prSet presAssocID="{10299AA8-910F-4ACC-9F03-753C55693C1F}" presName="hierRoot3" presStyleCnt="0"/>
      <dgm:spPr/>
    </dgm:pt>
    <dgm:pt modelId="{9EEC1904-4F70-40C2-B43A-25386DED52B8}" type="pres">
      <dgm:prSet presAssocID="{10299AA8-910F-4ACC-9F03-753C55693C1F}" presName="composite3" presStyleCnt="0"/>
      <dgm:spPr/>
    </dgm:pt>
    <dgm:pt modelId="{F81520CD-7725-4279-8665-7BC1D87CFE52}" type="pres">
      <dgm:prSet presAssocID="{10299AA8-910F-4ACC-9F03-753C55693C1F}" presName="background3" presStyleLbl="node3" presStyleIdx="4" presStyleCnt="6"/>
      <dgm:spPr/>
    </dgm:pt>
    <dgm:pt modelId="{11ACA61C-09C1-41AD-869A-171477A4CB8F}" type="pres">
      <dgm:prSet presAssocID="{10299AA8-910F-4ACC-9F03-753C55693C1F}" presName="text3" presStyleLbl="fgAcc3" presStyleIdx="4" presStyleCnt="6">
        <dgm:presLayoutVars>
          <dgm:chPref val="3"/>
        </dgm:presLayoutVars>
      </dgm:prSet>
      <dgm:spPr/>
    </dgm:pt>
    <dgm:pt modelId="{561A5800-E043-464A-A19E-08EFDD585B27}" type="pres">
      <dgm:prSet presAssocID="{10299AA8-910F-4ACC-9F03-753C55693C1F}" presName="hierChild4" presStyleCnt="0"/>
      <dgm:spPr/>
    </dgm:pt>
    <dgm:pt modelId="{87EC2D51-5B9B-4503-81CD-D4C897E2ABC4}" type="pres">
      <dgm:prSet presAssocID="{773073A9-4140-48A5-BF87-8FA0AD376C12}" presName="Name17" presStyleLbl="parChTrans1D3" presStyleIdx="5" presStyleCnt="6"/>
      <dgm:spPr/>
    </dgm:pt>
    <dgm:pt modelId="{0C69E1C7-950A-4E14-A604-1C5FF134B9C4}" type="pres">
      <dgm:prSet presAssocID="{6D4438B0-1D4C-4150-ACF2-4F6059039639}" presName="hierRoot3" presStyleCnt="0"/>
      <dgm:spPr/>
    </dgm:pt>
    <dgm:pt modelId="{5698F97F-9C89-4D1E-B8F9-4C33B517AF50}" type="pres">
      <dgm:prSet presAssocID="{6D4438B0-1D4C-4150-ACF2-4F6059039639}" presName="composite3" presStyleCnt="0"/>
      <dgm:spPr/>
    </dgm:pt>
    <dgm:pt modelId="{FDB2388B-B19F-4252-9C2E-D476FA1083E7}" type="pres">
      <dgm:prSet presAssocID="{6D4438B0-1D4C-4150-ACF2-4F6059039639}" presName="background3" presStyleLbl="node3" presStyleIdx="5" presStyleCnt="6"/>
      <dgm:spPr/>
    </dgm:pt>
    <dgm:pt modelId="{7ED59A92-A605-43C7-9259-C021CCDB3043}" type="pres">
      <dgm:prSet presAssocID="{6D4438B0-1D4C-4150-ACF2-4F6059039639}" presName="text3" presStyleLbl="fgAcc3" presStyleIdx="5" presStyleCnt="6">
        <dgm:presLayoutVars>
          <dgm:chPref val="3"/>
        </dgm:presLayoutVars>
      </dgm:prSet>
      <dgm:spPr/>
    </dgm:pt>
    <dgm:pt modelId="{DE0A97A1-C7D6-4C95-9959-9D444C6C3F9C}" type="pres">
      <dgm:prSet presAssocID="{6D4438B0-1D4C-4150-ACF2-4F6059039639}" presName="hierChild4" presStyleCnt="0"/>
      <dgm:spPr/>
    </dgm:pt>
  </dgm:ptLst>
  <dgm:cxnLst>
    <dgm:cxn modelId="{D82ED203-7712-4934-BE26-7D127336B1CB}" srcId="{219ADCF1-0505-4FE7-9E77-96933ED53300}" destId="{31A15D96-8563-4E87-81B0-FB3C95A843B4}" srcOrd="1" destOrd="0" parTransId="{2DB470A5-69FF-44F7-ABC1-46225087C535}" sibTransId="{6CAD5A69-5750-4993-A461-43931BEFE12C}"/>
    <dgm:cxn modelId="{21B06712-CCD4-4A5C-841A-09DD4FEDBAE5}" type="presOf" srcId="{65FFD455-092B-43FC-AAA2-998554F88826}" destId="{6B05A035-292D-4012-B236-4D5D8DD3BD68}" srcOrd="0" destOrd="0" presId="urn:microsoft.com/office/officeart/2005/8/layout/hierarchy1"/>
    <dgm:cxn modelId="{4C3C6520-E1B7-48AF-A9B5-69CCFB75E75C}" srcId="{52272692-1894-4731-9939-C56A6C4445D7}" destId="{486F3A6B-7953-4181-ABDE-D604E6EC569A}" srcOrd="2" destOrd="0" parTransId="{88BFE7CF-476D-4E4D-8EEB-7BE247F8210C}" sibTransId="{357B5E97-3663-4818-9090-14FC9D0BD243}"/>
    <dgm:cxn modelId="{ADD3D028-FF43-4C68-AC6A-6533127025BD}" type="presOf" srcId="{52272692-1894-4731-9939-C56A6C4445D7}" destId="{FEEC5F09-9BC3-4BDF-877C-DB5AA335BC60}" srcOrd="0" destOrd="0" presId="urn:microsoft.com/office/officeart/2005/8/layout/hierarchy1"/>
    <dgm:cxn modelId="{EDAED929-4DF3-4780-BFC3-490B189B407D}" type="presOf" srcId="{76E25EE8-F039-4A4F-A58B-6632F9B8A816}" destId="{ABB704D9-3EC5-4A6E-A2C3-5EB060B990B7}" srcOrd="0" destOrd="0" presId="urn:microsoft.com/office/officeart/2005/8/layout/hierarchy1"/>
    <dgm:cxn modelId="{7A5A6F35-D78E-4FE8-AE28-578E2A958907}" type="presOf" srcId="{486F3A6B-7953-4181-ABDE-D604E6EC569A}" destId="{B9D2ED12-93E6-4400-A371-060742B3F7A6}" srcOrd="0" destOrd="0" presId="urn:microsoft.com/office/officeart/2005/8/layout/hierarchy1"/>
    <dgm:cxn modelId="{AFA2103C-75BA-48B5-91CF-8AB318EEA374}" srcId="{D059F166-6B23-4E0E-86F7-EBFCCEC98DBA}" destId="{52272692-1894-4731-9939-C56A6C4445D7}" srcOrd="0" destOrd="0" parTransId="{E320F56F-CB86-4724-B800-BFED41ABACAE}" sibTransId="{B8C7C832-7672-4236-A7CB-1BF799F01005}"/>
    <dgm:cxn modelId="{E710D43E-1D29-483B-9BDA-C7F891F19016}" srcId="{219ADCF1-0505-4FE7-9E77-96933ED53300}" destId="{65FFD455-092B-43FC-AAA2-998554F88826}" srcOrd="0" destOrd="0" parTransId="{76E25EE8-F039-4A4F-A58B-6632F9B8A816}" sibTransId="{3E756CE7-BA71-4994-B59E-E0718BB3AA4B}"/>
    <dgm:cxn modelId="{7CBA2D5D-DC17-4423-B7DC-2AFBED197140}" type="presOf" srcId="{CFA7115F-2B42-49AA-8383-6E8E5D36CAFC}" destId="{A6C8EBE4-60C2-4B8B-82EE-76DA720694CD}" srcOrd="0" destOrd="0" presId="urn:microsoft.com/office/officeart/2005/8/layout/hierarchy1"/>
    <dgm:cxn modelId="{DCD8F362-C9C4-441A-9C59-EEB4DFABA937}" type="presOf" srcId="{9F346503-783A-4E41-B1EC-43FF01E32E9C}" destId="{AB8C5F8A-9F1B-42E8-829B-F868199EC0BD}" srcOrd="0" destOrd="0" presId="urn:microsoft.com/office/officeart/2005/8/layout/hierarchy1"/>
    <dgm:cxn modelId="{FBF1304B-C106-402F-8B89-691FB636FD26}" type="presOf" srcId="{46316EAD-0A34-4E76-88DE-B4E54F6884CD}" destId="{4E361E21-8385-4D80-BB3D-DF840B238716}" srcOrd="0" destOrd="0" presId="urn:microsoft.com/office/officeart/2005/8/layout/hierarchy1"/>
    <dgm:cxn modelId="{85E3484E-B9C2-4E85-BF00-3181CAB38293}" type="presOf" srcId="{6050148E-0A8B-4033-B9FF-63E6C476F250}" destId="{A6620B2E-14DB-4B8B-B9E7-BC468659DDE6}" srcOrd="0" destOrd="0" presId="urn:microsoft.com/office/officeart/2005/8/layout/hierarchy1"/>
    <dgm:cxn modelId="{196F0053-4F22-4AF4-8851-35327FA93377}" type="presOf" srcId="{88BFE7CF-476D-4E4D-8EEB-7BE247F8210C}" destId="{EC98E217-2BB7-4C9B-9C01-76EEC377D4FF}" srcOrd="0" destOrd="0" presId="urn:microsoft.com/office/officeart/2005/8/layout/hierarchy1"/>
    <dgm:cxn modelId="{DD292575-F864-4D89-93F4-81AC7A184026}" type="presOf" srcId="{2DB470A5-69FF-44F7-ABC1-46225087C535}" destId="{4702BF1B-F7AE-4751-B5B1-04B231B410CD}" srcOrd="0" destOrd="0" presId="urn:microsoft.com/office/officeart/2005/8/layout/hierarchy1"/>
    <dgm:cxn modelId="{E403277E-1441-41B6-AA96-32A0AB89EFE8}" type="presOf" srcId="{219ADCF1-0505-4FE7-9E77-96933ED53300}" destId="{10058C6D-6876-43F7-B248-3DA99519C723}" srcOrd="0" destOrd="0" presId="urn:microsoft.com/office/officeart/2005/8/layout/hierarchy1"/>
    <dgm:cxn modelId="{C4968D87-0DF5-4D6D-A007-C63905A6047F}" type="presOf" srcId="{D059F166-6B23-4E0E-86F7-EBFCCEC98DBA}" destId="{3D34F01D-54C8-4B6E-95CD-B400CFE89B50}" srcOrd="0" destOrd="0" presId="urn:microsoft.com/office/officeart/2005/8/layout/hierarchy1"/>
    <dgm:cxn modelId="{442A7088-3E3C-40C1-8981-975E45B688A1}" srcId="{9F346503-783A-4E41-B1EC-43FF01E32E9C}" destId="{E0D5B6AA-7CAF-409A-AC66-543C45026ECF}" srcOrd="0" destOrd="0" parTransId="{46316EAD-0A34-4E76-88DE-B4E54F6884CD}" sibTransId="{4AEF63E4-0474-4D04-A10F-32E9BA160697}"/>
    <dgm:cxn modelId="{6E73818C-4430-4D2A-8B61-499606FB99EC}" type="presOf" srcId="{31A15D96-8563-4E87-81B0-FB3C95A843B4}" destId="{2374B635-206E-42AB-B46D-54342D582035}" srcOrd="0" destOrd="0" presId="urn:microsoft.com/office/officeart/2005/8/layout/hierarchy1"/>
    <dgm:cxn modelId="{DF369A91-DDCB-4F0A-AE01-1F8BA2C0BE56}" type="presOf" srcId="{6D4438B0-1D4C-4150-ACF2-4F6059039639}" destId="{7ED59A92-A605-43C7-9259-C021CCDB3043}" srcOrd="0" destOrd="0" presId="urn:microsoft.com/office/officeart/2005/8/layout/hierarchy1"/>
    <dgm:cxn modelId="{E0D96E98-E1B9-4D91-9966-539179184AD6}" type="presOf" srcId="{773073A9-4140-48A5-BF87-8FA0AD376C12}" destId="{87EC2D51-5B9B-4503-81CD-D4C897E2ABC4}" srcOrd="0" destOrd="0" presId="urn:microsoft.com/office/officeart/2005/8/layout/hierarchy1"/>
    <dgm:cxn modelId="{6E2083B3-B39B-453E-8099-C0A0B9B5A8C7}" srcId="{52272692-1894-4731-9939-C56A6C4445D7}" destId="{219ADCF1-0505-4FE7-9E77-96933ED53300}" srcOrd="0" destOrd="0" parTransId="{AD24CBD5-02DF-43DA-A76D-D0E99B7D3AD5}" sibTransId="{614ABB9D-E510-49C8-B824-B8D9A62ED26C}"/>
    <dgm:cxn modelId="{1735B1B7-98C4-421C-8409-0AD22DED9E52}" type="presOf" srcId="{E0D5B6AA-7CAF-409A-AC66-543C45026ECF}" destId="{AD33F619-99FC-4E7B-A708-A9F88F56D47A}" srcOrd="0" destOrd="0" presId="urn:microsoft.com/office/officeart/2005/8/layout/hierarchy1"/>
    <dgm:cxn modelId="{6511CCC0-15F4-482A-9394-4CCF4A635DFD}" srcId="{486F3A6B-7953-4181-ABDE-D604E6EC569A}" destId="{6D4438B0-1D4C-4150-ACF2-4F6059039639}" srcOrd="1" destOrd="0" parTransId="{773073A9-4140-48A5-BF87-8FA0AD376C12}" sibTransId="{B6274752-5DFF-4435-98DA-A60A73CA0415}"/>
    <dgm:cxn modelId="{1C0F3EC6-6AD4-45F4-B4A8-5FEFA840DECC}" type="presOf" srcId="{10299AA8-910F-4ACC-9F03-753C55693C1F}" destId="{11ACA61C-09C1-41AD-869A-171477A4CB8F}" srcOrd="0" destOrd="0" presId="urn:microsoft.com/office/officeart/2005/8/layout/hierarchy1"/>
    <dgm:cxn modelId="{F76E67D5-092A-4F6D-9E7D-B11EA15FCFB2}" type="presOf" srcId="{9CE424BD-2901-4D12-A145-2112C402A4CC}" destId="{305979C8-1374-4D75-BFE1-124B0DE8EBC8}" srcOrd="0" destOrd="0" presId="urn:microsoft.com/office/officeart/2005/8/layout/hierarchy1"/>
    <dgm:cxn modelId="{820E71D6-7C26-4D1C-A931-7976210B8530}" type="presOf" srcId="{358455FE-092F-4D8A-AAC6-AD698FBDF60B}" destId="{4F05FAFA-88C4-480E-9107-C00ADD48676F}" srcOrd="0" destOrd="0" presId="urn:microsoft.com/office/officeart/2005/8/layout/hierarchy1"/>
    <dgm:cxn modelId="{D5C45ADB-4F6D-4825-8212-3DC23081A4A3}" type="presOf" srcId="{AD24CBD5-02DF-43DA-A76D-D0E99B7D3AD5}" destId="{99ECFFDC-2E98-4992-A9A2-F83B3DCB2129}" srcOrd="0" destOrd="0" presId="urn:microsoft.com/office/officeart/2005/8/layout/hierarchy1"/>
    <dgm:cxn modelId="{A574F4DE-CF10-4BA7-9439-ADF07734B48B}" srcId="{486F3A6B-7953-4181-ABDE-D604E6EC569A}" destId="{10299AA8-910F-4ACC-9F03-753C55693C1F}" srcOrd="0" destOrd="0" parTransId="{358455FE-092F-4D8A-AAC6-AD698FBDF60B}" sibTransId="{DC9F7032-326D-4B39-B436-54D0C6EFCA62}"/>
    <dgm:cxn modelId="{5AA4E8E8-00C6-4A0C-BC99-CC280FB88454}" srcId="{52272692-1894-4731-9939-C56A6C4445D7}" destId="{9F346503-783A-4E41-B1EC-43FF01E32E9C}" srcOrd="1" destOrd="0" parTransId="{6050148E-0A8B-4033-B9FF-63E6C476F250}" sibTransId="{19DFC11D-E548-46FD-A9E8-3A1CBC825296}"/>
    <dgm:cxn modelId="{4EB904F7-F4CC-41C1-8162-50C6868D7AB6}" srcId="{9F346503-783A-4E41-B1EC-43FF01E32E9C}" destId="{CFA7115F-2B42-49AA-8383-6E8E5D36CAFC}" srcOrd="1" destOrd="0" parTransId="{9CE424BD-2901-4D12-A145-2112C402A4CC}" sibTransId="{579AD2DC-A874-4A34-84B5-17893B929A7B}"/>
    <dgm:cxn modelId="{0A1A247E-A791-4EE0-AD47-9DB1B360B1AA}" type="presParOf" srcId="{3D34F01D-54C8-4B6E-95CD-B400CFE89B50}" destId="{D23EB442-055D-4FD8-8459-61769FE22F64}" srcOrd="0" destOrd="0" presId="urn:microsoft.com/office/officeart/2005/8/layout/hierarchy1"/>
    <dgm:cxn modelId="{C52985BA-02AA-4061-971D-B90ACD3144AB}" type="presParOf" srcId="{D23EB442-055D-4FD8-8459-61769FE22F64}" destId="{1B45CDE2-8C7D-4375-A8B8-08C8D4280040}" srcOrd="0" destOrd="0" presId="urn:microsoft.com/office/officeart/2005/8/layout/hierarchy1"/>
    <dgm:cxn modelId="{797B4F38-741F-4223-82F1-8CCA59417696}" type="presParOf" srcId="{1B45CDE2-8C7D-4375-A8B8-08C8D4280040}" destId="{AA368E0B-EBC3-4A32-8D34-426336ED90C9}" srcOrd="0" destOrd="0" presId="urn:microsoft.com/office/officeart/2005/8/layout/hierarchy1"/>
    <dgm:cxn modelId="{A14B5F5A-F8DA-4BDB-9670-8EB3A63002EB}" type="presParOf" srcId="{1B45CDE2-8C7D-4375-A8B8-08C8D4280040}" destId="{FEEC5F09-9BC3-4BDF-877C-DB5AA335BC60}" srcOrd="1" destOrd="0" presId="urn:microsoft.com/office/officeart/2005/8/layout/hierarchy1"/>
    <dgm:cxn modelId="{663B69F0-6734-41F1-8376-F0D5853AD9BE}" type="presParOf" srcId="{D23EB442-055D-4FD8-8459-61769FE22F64}" destId="{526CDA00-E1ED-4132-8AE1-A01F4C2DCD72}" srcOrd="1" destOrd="0" presId="urn:microsoft.com/office/officeart/2005/8/layout/hierarchy1"/>
    <dgm:cxn modelId="{89F2C921-BC56-4C01-BF8A-CC2B4D865968}" type="presParOf" srcId="{526CDA00-E1ED-4132-8AE1-A01F4C2DCD72}" destId="{99ECFFDC-2E98-4992-A9A2-F83B3DCB2129}" srcOrd="0" destOrd="0" presId="urn:microsoft.com/office/officeart/2005/8/layout/hierarchy1"/>
    <dgm:cxn modelId="{F1063D14-D788-4C64-BD78-2092901D3540}" type="presParOf" srcId="{526CDA00-E1ED-4132-8AE1-A01F4C2DCD72}" destId="{289FFBC5-C7AB-4CCA-8E8B-40F5262F1BE1}" srcOrd="1" destOrd="0" presId="urn:microsoft.com/office/officeart/2005/8/layout/hierarchy1"/>
    <dgm:cxn modelId="{4FEA2BFA-5876-42DE-A99C-A204E855668B}" type="presParOf" srcId="{289FFBC5-C7AB-4CCA-8E8B-40F5262F1BE1}" destId="{A4BD7BEA-D112-4389-9492-618676F2CB89}" srcOrd="0" destOrd="0" presId="urn:microsoft.com/office/officeart/2005/8/layout/hierarchy1"/>
    <dgm:cxn modelId="{3C626B08-7F56-4591-98B4-9AD19B2F8DA4}" type="presParOf" srcId="{A4BD7BEA-D112-4389-9492-618676F2CB89}" destId="{E0F06B21-5262-4E3F-9442-4A300042A58A}" srcOrd="0" destOrd="0" presId="urn:microsoft.com/office/officeart/2005/8/layout/hierarchy1"/>
    <dgm:cxn modelId="{6ED1CA2F-8A44-409B-904F-C462156283D5}" type="presParOf" srcId="{A4BD7BEA-D112-4389-9492-618676F2CB89}" destId="{10058C6D-6876-43F7-B248-3DA99519C723}" srcOrd="1" destOrd="0" presId="urn:microsoft.com/office/officeart/2005/8/layout/hierarchy1"/>
    <dgm:cxn modelId="{D6FA1104-039D-4699-9D21-16B2145DB35A}" type="presParOf" srcId="{289FFBC5-C7AB-4CCA-8E8B-40F5262F1BE1}" destId="{4759767D-4CDE-4868-9A39-350BF2A6D958}" srcOrd="1" destOrd="0" presId="urn:microsoft.com/office/officeart/2005/8/layout/hierarchy1"/>
    <dgm:cxn modelId="{8E9B7401-6BFF-4C1C-957E-B20CA0826EC0}" type="presParOf" srcId="{4759767D-4CDE-4868-9A39-350BF2A6D958}" destId="{ABB704D9-3EC5-4A6E-A2C3-5EB060B990B7}" srcOrd="0" destOrd="0" presId="urn:microsoft.com/office/officeart/2005/8/layout/hierarchy1"/>
    <dgm:cxn modelId="{CC5C7BE2-7B4C-4422-B7FB-166E7645D6E4}" type="presParOf" srcId="{4759767D-4CDE-4868-9A39-350BF2A6D958}" destId="{D967B76D-4F1E-4BBC-859E-3E220CC3ED47}" srcOrd="1" destOrd="0" presId="urn:microsoft.com/office/officeart/2005/8/layout/hierarchy1"/>
    <dgm:cxn modelId="{89567E45-72E0-4217-B62E-4D21A6410B55}" type="presParOf" srcId="{D967B76D-4F1E-4BBC-859E-3E220CC3ED47}" destId="{89AFF2EA-B2A7-440B-B05A-A4B8AA078D11}" srcOrd="0" destOrd="0" presId="urn:microsoft.com/office/officeart/2005/8/layout/hierarchy1"/>
    <dgm:cxn modelId="{4DE15624-0CFE-46B4-8993-C67F810A3F03}" type="presParOf" srcId="{89AFF2EA-B2A7-440B-B05A-A4B8AA078D11}" destId="{BD24CBD1-CA2C-4E84-BD27-5400271A7ECA}" srcOrd="0" destOrd="0" presId="urn:microsoft.com/office/officeart/2005/8/layout/hierarchy1"/>
    <dgm:cxn modelId="{3A124525-5CED-4993-8182-0F3A313B91EC}" type="presParOf" srcId="{89AFF2EA-B2A7-440B-B05A-A4B8AA078D11}" destId="{6B05A035-292D-4012-B236-4D5D8DD3BD68}" srcOrd="1" destOrd="0" presId="urn:microsoft.com/office/officeart/2005/8/layout/hierarchy1"/>
    <dgm:cxn modelId="{E5C8958A-0437-4070-9C8C-6C16C96B82C2}" type="presParOf" srcId="{D967B76D-4F1E-4BBC-859E-3E220CC3ED47}" destId="{B9B509E5-5D6A-44D1-B738-A5FF43699D9E}" srcOrd="1" destOrd="0" presId="urn:microsoft.com/office/officeart/2005/8/layout/hierarchy1"/>
    <dgm:cxn modelId="{26FFFE0C-3DC9-4342-A163-99A4AA5F2AB3}" type="presParOf" srcId="{4759767D-4CDE-4868-9A39-350BF2A6D958}" destId="{4702BF1B-F7AE-4751-B5B1-04B231B410CD}" srcOrd="2" destOrd="0" presId="urn:microsoft.com/office/officeart/2005/8/layout/hierarchy1"/>
    <dgm:cxn modelId="{EA432EBC-A3C5-4059-BECD-D72A9221613F}" type="presParOf" srcId="{4759767D-4CDE-4868-9A39-350BF2A6D958}" destId="{3AFFF176-32CF-497E-89C7-965A186CB91E}" srcOrd="3" destOrd="0" presId="urn:microsoft.com/office/officeart/2005/8/layout/hierarchy1"/>
    <dgm:cxn modelId="{6357152F-F0FD-4D89-9ACA-6513049AF78B}" type="presParOf" srcId="{3AFFF176-32CF-497E-89C7-965A186CB91E}" destId="{533DDAF8-014D-47B9-8187-8FDD40F4C2DD}" srcOrd="0" destOrd="0" presId="urn:microsoft.com/office/officeart/2005/8/layout/hierarchy1"/>
    <dgm:cxn modelId="{22C4D8A7-8102-421B-A506-663E3267E854}" type="presParOf" srcId="{533DDAF8-014D-47B9-8187-8FDD40F4C2DD}" destId="{061B875E-BC01-486B-B3A3-76A4116BB3E6}" srcOrd="0" destOrd="0" presId="urn:microsoft.com/office/officeart/2005/8/layout/hierarchy1"/>
    <dgm:cxn modelId="{AA422E26-9433-4C0A-B9F8-5E152D52836D}" type="presParOf" srcId="{533DDAF8-014D-47B9-8187-8FDD40F4C2DD}" destId="{2374B635-206E-42AB-B46D-54342D582035}" srcOrd="1" destOrd="0" presId="urn:microsoft.com/office/officeart/2005/8/layout/hierarchy1"/>
    <dgm:cxn modelId="{E60A8F3A-ADC9-43AF-BD8A-090B3916DABE}" type="presParOf" srcId="{3AFFF176-32CF-497E-89C7-965A186CB91E}" destId="{681CE745-BF22-470C-9D70-7B1F066E5DBE}" srcOrd="1" destOrd="0" presId="urn:microsoft.com/office/officeart/2005/8/layout/hierarchy1"/>
    <dgm:cxn modelId="{A03D466F-CFE3-49B1-BF86-FBAC82F7139D}" type="presParOf" srcId="{526CDA00-E1ED-4132-8AE1-A01F4C2DCD72}" destId="{A6620B2E-14DB-4B8B-B9E7-BC468659DDE6}" srcOrd="2" destOrd="0" presId="urn:microsoft.com/office/officeart/2005/8/layout/hierarchy1"/>
    <dgm:cxn modelId="{77E5F46B-B7C0-46AE-BCAE-1ECA92D3A47F}" type="presParOf" srcId="{526CDA00-E1ED-4132-8AE1-A01F4C2DCD72}" destId="{9C139227-3E73-4C9D-AD08-01D070AF3BFF}" srcOrd="3" destOrd="0" presId="urn:microsoft.com/office/officeart/2005/8/layout/hierarchy1"/>
    <dgm:cxn modelId="{0FEF229D-47E9-4A5B-A0C7-2539EB53A9E0}" type="presParOf" srcId="{9C139227-3E73-4C9D-AD08-01D070AF3BFF}" destId="{EF830F42-22D9-49BF-98E2-09EC1E3F7810}" srcOrd="0" destOrd="0" presId="urn:microsoft.com/office/officeart/2005/8/layout/hierarchy1"/>
    <dgm:cxn modelId="{9B19790D-6EC0-4FDB-92F3-224FE2B73FDD}" type="presParOf" srcId="{EF830F42-22D9-49BF-98E2-09EC1E3F7810}" destId="{EEDE6CD9-8619-45EA-BA01-B4F7E100EE9C}" srcOrd="0" destOrd="0" presId="urn:microsoft.com/office/officeart/2005/8/layout/hierarchy1"/>
    <dgm:cxn modelId="{7875DECF-4E96-43A1-8637-1F0E62C88604}" type="presParOf" srcId="{EF830F42-22D9-49BF-98E2-09EC1E3F7810}" destId="{AB8C5F8A-9F1B-42E8-829B-F868199EC0BD}" srcOrd="1" destOrd="0" presId="urn:microsoft.com/office/officeart/2005/8/layout/hierarchy1"/>
    <dgm:cxn modelId="{A8C042FA-8933-4B61-AA15-C6C31BDAC4C2}" type="presParOf" srcId="{9C139227-3E73-4C9D-AD08-01D070AF3BFF}" destId="{459F56C5-D770-469E-BEFD-E136B044E04E}" srcOrd="1" destOrd="0" presId="urn:microsoft.com/office/officeart/2005/8/layout/hierarchy1"/>
    <dgm:cxn modelId="{42E34C1E-E5B8-4F07-AD23-88C974E0A729}" type="presParOf" srcId="{459F56C5-D770-469E-BEFD-E136B044E04E}" destId="{4E361E21-8385-4D80-BB3D-DF840B238716}" srcOrd="0" destOrd="0" presId="urn:microsoft.com/office/officeart/2005/8/layout/hierarchy1"/>
    <dgm:cxn modelId="{41CEAC50-2EC2-4459-8BB8-A15D626BDC14}" type="presParOf" srcId="{459F56C5-D770-469E-BEFD-E136B044E04E}" destId="{AFF9246B-3045-431A-BF6D-5A895EFC24CE}" srcOrd="1" destOrd="0" presId="urn:microsoft.com/office/officeart/2005/8/layout/hierarchy1"/>
    <dgm:cxn modelId="{C4BBA9D7-189B-4938-AD4D-5E4D577360A3}" type="presParOf" srcId="{AFF9246B-3045-431A-BF6D-5A895EFC24CE}" destId="{203F5545-5E63-499F-972D-693B7A93B9CA}" srcOrd="0" destOrd="0" presId="urn:microsoft.com/office/officeart/2005/8/layout/hierarchy1"/>
    <dgm:cxn modelId="{5F1C9FCE-7F54-40BF-988D-94C237BFD3BE}" type="presParOf" srcId="{203F5545-5E63-499F-972D-693B7A93B9CA}" destId="{7A193DCB-32C7-491C-80B6-FC0087EED84A}" srcOrd="0" destOrd="0" presId="urn:microsoft.com/office/officeart/2005/8/layout/hierarchy1"/>
    <dgm:cxn modelId="{A33A27B9-FBA6-4BA1-B612-F7E8E5CB4223}" type="presParOf" srcId="{203F5545-5E63-499F-972D-693B7A93B9CA}" destId="{AD33F619-99FC-4E7B-A708-A9F88F56D47A}" srcOrd="1" destOrd="0" presId="urn:microsoft.com/office/officeart/2005/8/layout/hierarchy1"/>
    <dgm:cxn modelId="{23C2DDA8-F598-4ECE-8BEB-64A7AD927695}" type="presParOf" srcId="{AFF9246B-3045-431A-BF6D-5A895EFC24CE}" destId="{4301E50B-64E0-4C6F-B9D1-255152C4EFBF}" srcOrd="1" destOrd="0" presId="urn:microsoft.com/office/officeart/2005/8/layout/hierarchy1"/>
    <dgm:cxn modelId="{B7914E62-0EE5-4180-AEB0-12516A6162DF}" type="presParOf" srcId="{459F56C5-D770-469E-BEFD-E136B044E04E}" destId="{305979C8-1374-4D75-BFE1-124B0DE8EBC8}" srcOrd="2" destOrd="0" presId="urn:microsoft.com/office/officeart/2005/8/layout/hierarchy1"/>
    <dgm:cxn modelId="{6EF93099-A263-4D83-8580-3FE350ADBFC5}" type="presParOf" srcId="{459F56C5-D770-469E-BEFD-E136B044E04E}" destId="{6EE63234-9370-413E-9F5B-EBFB3A954909}" srcOrd="3" destOrd="0" presId="urn:microsoft.com/office/officeart/2005/8/layout/hierarchy1"/>
    <dgm:cxn modelId="{A25D3513-F726-4053-B1CD-0EF95BE554D9}" type="presParOf" srcId="{6EE63234-9370-413E-9F5B-EBFB3A954909}" destId="{45F886CF-CC1F-4244-A10D-AEBB77AE063D}" srcOrd="0" destOrd="0" presId="urn:microsoft.com/office/officeart/2005/8/layout/hierarchy1"/>
    <dgm:cxn modelId="{DAD10AA5-BD50-4629-86F0-7E9ADF84D06A}" type="presParOf" srcId="{45F886CF-CC1F-4244-A10D-AEBB77AE063D}" destId="{444F4B5B-DF1D-4D42-AB7E-374683F33E04}" srcOrd="0" destOrd="0" presId="urn:microsoft.com/office/officeart/2005/8/layout/hierarchy1"/>
    <dgm:cxn modelId="{AF8320B7-0E46-477F-BB9F-3E6F29503D61}" type="presParOf" srcId="{45F886CF-CC1F-4244-A10D-AEBB77AE063D}" destId="{A6C8EBE4-60C2-4B8B-82EE-76DA720694CD}" srcOrd="1" destOrd="0" presId="urn:microsoft.com/office/officeart/2005/8/layout/hierarchy1"/>
    <dgm:cxn modelId="{997578D7-A6F4-4A72-858A-048A3885A0F1}" type="presParOf" srcId="{6EE63234-9370-413E-9F5B-EBFB3A954909}" destId="{8DBF6A9E-9086-407E-92A5-AC7BC2647F8A}" srcOrd="1" destOrd="0" presId="urn:microsoft.com/office/officeart/2005/8/layout/hierarchy1"/>
    <dgm:cxn modelId="{1307CEBB-2001-4567-83B9-7BA898BD261B}" type="presParOf" srcId="{526CDA00-E1ED-4132-8AE1-A01F4C2DCD72}" destId="{EC98E217-2BB7-4C9B-9C01-76EEC377D4FF}" srcOrd="4" destOrd="0" presId="urn:microsoft.com/office/officeart/2005/8/layout/hierarchy1"/>
    <dgm:cxn modelId="{0194D984-0E78-4A78-B58C-769BA14208F6}" type="presParOf" srcId="{526CDA00-E1ED-4132-8AE1-A01F4C2DCD72}" destId="{3E080269-20A9-402A-9CF2-6BA098E87235}" srcOrd="5" destOrd="0" presId="urn:microsoft.com/office/officeart/2005/8/layout/hierarchy1"/>
    <dgm:cxn modelId="{FE29A0BE-CA60-4532-8CB7-6E40F404F2BF}" type="presParOf" srcId="{3E080269-20A9-402A-9CF2-6BA098E87235}" destId="{40C7EA2C-08A8-4A31-8DF7-269C3D095A00}" srcOrd="0" destOrd="0" presId="urn:microsoft.com/office/officeart/2005/8/layout/hierarchy1"/>
    <dgm:cxn modelId="{519C5BED-CBA3-4262-BABF-7EEE5EF4CD71}" type="presParOf" srcId="{40C7EA2C-08A8-4A31-8DF7-269C3D095A00}" destId="{5C324FAE-1A6C-467A-8752-7346A2004DF6}" srcOrd="0" destOrd="0" presId="urn:microsoft.com/office/officeart/2005/8/layout/hierarchy1"/>
    <dgm:cxn modelId="{99E290E1-B58E-4769-B23E-623AA503C3FC}" type="presParOf" srcId="{40C7EA2C-08A8-4A31-8DF7-269C3D095A00}" destId="{B9D2ED12-93E6-4400-A371-060742B3F7A6}" srcOrd="1" destOrd="0" presId="urn:microsoft.com/office/officeart/2005/8/layout/hierarchy1"/>
    <dgm:cxn modelId="{68EA4881-4673-4D04-ACA6-6F1D08B06A6E}" type="presParOf" srcId="{3E080269-20A9-402A-9CF2-6BA098E87235}" destId="{6478FC49-5342-4534-8CFC-2597D65E849E}" srcOrd="1" destOrd="0" presId="urn:microsoft.com/office/officeart/2005/8/layout/hierarchy1"/>
    <dgm:cxn modelId="{A21C9834-40D7-4F71-B2A7-57F108F8A987}" type="presParOf" srcId="{6478FC49-5342-4534-8CFC-2597D65E849E}" destId="{4F05FAFA-88C4-480E-9107-C00ADD48676F}" srcOrd="0" destOrd="0" presId="urn:microsoft.com/office/officeart/2005/8/layout/hierarchy1"/>
    <dgm:cxn modelId="{3808D62F-FC45-46B0-9A29-EF567485338C}" type="presParOf" srcId="{6478FC49-5342-4534-8CFC-2597D65E849E}" destId="{48EBF6FB-FC46-4A32-9407-82F8F8B62732}" srcOrd="1" destOrd="0" presId="urn:microsoft.com/office/officeart/2005/8/layout/hierarchy1"/>
    <dgm:cxn modelId="{A5A8FE4A-9014-4ACF-955C-645EA820CE45}" type="presParOf" srcId="{48EBF6FB-FC46-4A32-9407-82F8F8B62732}" destId="{9EEC1904-4F70-40C2-B43A-25386DED52B8}" srcOrd="0" destOrd="0" presId="urn:microsoft.com/office/officeart/2005/8/layout/hierarchy1"/>
    <dgm:cxn modelId="{2220D8CA-7902-4CE4-82C7-AAF47731B3E7}" type="presParOf" srcId="{9EEC1904-4F70-40C2-B43A-25386DED52B8}" destId="{F81520CD-7725-4279-8665-7BC1D87CFE52}" srcOrd="0" destOrd="0" presId="urn:microsoft.com/office/officeart/2005/8/layout/hierarchy1"/>
    <dgm:cxn modelId="{C8D6019D-BCC5-45DC-9AF1-0F24063EEFFA}" type="presParOf" srcId="{9EEC1904-4F70-40C2-B43A-25386DED52B8}" destId="{11ACA61C-09C1-41AD-869A-171477A4CB8F}" srcOrd="1" destOrd="0" presId="urn:microsoft.com/office/officeart/2005/8/layout/hierarchy1"/>
    <dgm:cxn modelId="{4EBA6F49-44CB-4576-9B49-1A59C1312021}" type="presParOf" srcId="{48EBF6FB-FC46-4A32-9407-82F8F8B62732}" destId="{561A5800-E043-464A-A19E-08EFDD585B27}" srcOrd="1" destOrd="0" presId="urn:microsoft.com/office/officeart/2005/8/layout/hierarchy1"/>
    <dgm:cxn modelId="{DDAB97C4-D387-4A36-9AFD-4D20A94434E6}" type="presParOf" srcId="{6478FC49-5342-4534-8CFC-2597D65E849E}" destId="{87EC2D51-5B9B-4503-81CD-D4C897E2ABC4}" srcOrd="2" destOrd="0" presId="urn:microsoft.com/office/officeart/2005/8/layout/hierarchy1"/>
    <dgm:cxn modelId="{2AA3446C-3AD8-4560-9F05-68E23632BEDE}" type="presParOf" srcId="{6478FC49-5342-4534-8CFC-2597D65E849E}" destId="{0C69E1C7-950A-4E14-A604-1C5FF134B9C4}" srcOrd="3" destOrd="0" presId="urn:microsoft.com/office/officeart/2005/8/layout/hierarchy1"/>
    <dgm:cxn modelId="{7982389D-2471-45D5-9B49-9452F35E940C}" type="presParOf" srcId="{0C69E1C7-950A-4E14-A604-1C5FF134B9C4}" destId="{5698F97F-9C89-4D1E-B8F9-4C33B517AF50}" srcOrd="0" destOrd="0" presId="urn:microsoft.com/office/officeart/2005/8/layout/hierarchy1"/>
    <dgm:cxn modelId="{3D1422AF-1FB3-44CF-B0E8-D9952DED5CE3}" type="presParOf" srcId="{5698F97F-9C89-4D1E-B8F9-4C33B517AF50}" destId="{FDB2388B-B19F-4252-9C2E-D476FA1083E7}" srcOrd="0" destOrd="0" presId="urn:microsoft.com/office/officeart/2005/8/layout/hierarchy1"/>
    <dgm:cxn modelId="{DFF29117-2EB0-4D75-96ED-68485CCD7CE6}" type="presParOf" srcId="{5698F97F-9C89-4D1E-B8F9-4C33B517AF50}" destId="{7ED59A92-A605-43C7-9259-C021CCDB3043}" srcOrd="1" destOrd="0" presId="urn:microsoft.com/office/officeart/2005/8/layout/hierarchy1"/>
    <dgm:cxn modelId="{5CE61574-B277-4B5C-9052-34D051E795AA}" type="presParOf" srcId="{0C69E1C7-950A-4E14-A604-1C5FF134B9C4}" destId="{DE0A97A1-C7D6-4C95-9959-9D444C6C3F9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EC2D51-5B9B-4503-81CD-D4C897E2ABC4}">
      <dsp:nvSpPr>
        <dsp:cNvPr id="0" name=""/>
        <dsp:cNvSpPr/>
      </dsp:nvSpPr>
      <dsp:spPr>
        <a:xfrm>
          <a:off x="8735187" y="2561012"/>
          <a:ext cx="889564" cy="423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501"/>
              </a:lnTo>
              <a:lnTo>
                <a:pt x="889564" y="288501"/>
              </a:lnTo>
              <a:lnTo>
                <a:pt x="889564" y="423351"/>
              </a:lnTo>
            </a:path>
          </a:pathLst>
        </a:custGeom>
        <a:noFill/>
        <a:ln w="12700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05FAFA-88C4-480E-9107-C00ADD48676F}">
      <dsp:nvSpPr>
        <dsp:cNvPr id="0" name=""/>
        <dsp:cNvSpPr/>
      </dsp:nvSpPr>
      <dsp:spPr>
        <a:xfrm>
          <a:off x="7845623" y="2561012"/>
          <a:ext cx="889564" cy="423351"/>
        </a:xfrm>
        <a:custGeom>
          <a:avLst/>
          <a:gdLst/>
          <a:ahLst/>
          <a:cxnLst/>
          <a:rect l="0" t="0" r="0" b="0"/>
          <a:pathLst>
            <a:path>
              <a:moveTo>
                <a:pt x="889564" y="0"/>
              </a:moveTo>
              <a:lnTo>
                <a:pt x="889564" y="288501"/>
              </a:lnTo>
              <a:lnTo>
                <a:pt x="0" y="288501"/>
              </a:lnTo>
              <a:lnTo>
                <a:pt x="0" y="423351"/>
              </a:lnTo>
            </a:path>
          </a:pathLst>
        </a:custGeom>
        <a:noFill/>
        <a:ln w="12700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98E217-2BB7-4C9B-9C01-76EEC377D4FF}">
      <dsp:nvSpPr>
        <dsp:cNvPr id="0" name=""/>
        <dsp:cNvSpPr/>
      </dsp:nvSpPr>
      <dsp:spPr>
        <a:xfrm>
          <a:off x="5176930" y="1213322"/>
          <a:ext cx="3558257" cy="423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501"/>
              </a:lnTo>
              <a:lnTo>
                <a:pt x="3558257" y="288501"/>
              </a:lnTo>
              <a:lnTo>
                <a:pt x="3558257" y="423351"/>
              </a:lnTo>
            </a:path>
          </a:pathLst>
        </a:custGeom>
        <a:noFill/>
        <a:ln w="127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979C8-1374-4D75-BFE1-124B0DE8EBC8}">
      <dsp:nvSpPr>
        <dsp:cNvPr id="0" name=""/>
        <dsp:cNvSpPr/>
      </dsp:nvSpPr>
      <dsp:spPr>
        <a:xfrm>
          <a:off x="5176930" y="2561012"/>
          <a:ext cx="889564" cy="423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501"/>
              </a:lnTo>
              <a:lnTo>
                <a:pt x="889564" y="288501"/>
              </a:lnTo>
              <a:lnTo>
                <a:pt x="889564" y="423351"/>
              </a:lnTo>
            </a:path>
          </a:pathLst>
        </a:custGeom>
        <a:noFill/>
        <a:ln w="12700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361E21-8385-4D80-BB3D-DF840B238716}">
      <dsp:nvSpPr>
        <dsp:cNvPr id="0" name=""/>
        <dsp:cNvSpPr/>
      </dsp:nvSpPr>
      <dsp:spPr>
        <a:xfrm>
          <a:off x="4287366" y="2561012"/>
          <a:ext cx="889564" cy="423351"/>
        </a:xfrm>
        <a:custGeom>
          <a:avLst/>
          <a:gdLst/>
          <a:ahLst/>
          <a:cxnLst/>
          <a:rect l="0" t="0" r="0" b="0"/>
          <a:pathLst>
            <a:path>
              <a:moveTo>
                <a:pt x="889564" y="0"/>
              </a:moveTo>
              <a:lnTo>
                <a:pt x="889564" y="288501"/>
              </a:lnTo>
              <a:lnTo>
                <a:pt x="0" y="288501"/>
              </a:lnTo>
              <a:lnTo>
                <a:pt x="0" y="423351"/>
              </a:lnTo>
            </a:path>
          </a:pathLst>
        </a:custGeom>
        <a:noFill/>
        <a:ln w="12700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20B2E-14DB-4B8B-B9E7-BC468659DDE6}">
      <dsp:nvSpPr>
        <dsp:cNvPr id="0" name=""/>
        <dsp:cNvSpPr/>
      </dsp:nvSpPr>
      <dsp:spPr>
        <a:xfrm>
          <a:off x="5131210" y="1213322"/>
          <a:ext cx="91440" cy="4233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3351"/>
              </a:lnTo>
            </a:path>
          </a:pathLst>
        </a:custGeom>
        <a:noFill/>
        <a:ln w="127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02BF1B-F7AE-4751-B5B1-04B231B410CD}">
      <dsp:nvSpPr>
        <dsp:cNvPr id="0" name=""/>
        <dsp:cNvSpPr/>
      </dsp:nvSpPr>
      <dsp:spPr>
        <a:xfrm>
          <a:off x="1618673" y="2561012"/>
          <a:ext cx="889564" cy="423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501"/>
              </a:lnTo>
              <a:lnTo>
                <a:pt x="889564" y="288501"/>
              </a:lnTo>
              <a:lnTo>
                <a:pt x="889564" y="423351"/>
              </a:lnTo>
            </a:path>
          </a:pathLst>
        </a:custGeom>
        <a:noFill/>
        <a:ln w="12700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B704D9-3EC5-4A6E-A2C3-5EB060B990B7}">
      <dsp:nvSpPr>
        <dsp:cNvPr id="0" name=""/>
        <dsp:cNvSpPr/>
      </dsp:nvSpPr>
      <dsp:spPr>
        <a:xfrm>
          <a:off x="729108" y="2561012"/>
          <a:ext cx="889564" cy="423351"/>
        </a:xfrm>
        <a:custGeom>
          <a:avLst/>
          <a:gdLst/>
          <a:ahLst/>
          <a:cxnLst/>
          <a:rect l="0" t="0" r="0" b="0"/>
          <a:pathLst>
            <a:path>
              <a:moveTo>
                <a:pt x="889564" y="0"/>
              </a:moveTo>
              <a:lnTo>
                <a:pt x="889564" y="288501"/>
              </a:lnTo>
              <a:lnTo>
                <a:pt x="0" y="288501"/>
              </a:lnTo>
              <a:lnTo>
                <a:pt x="0" y="423351"/>
              </a:lnTo>
            </a:path>
          </a:pathLst>
        </a:custGeom>
        <a:noFill/>
        <a:ln w="12700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ECFFDC-2E98-4992-A9A2-F83B3DCB2129}">
      <dsp:nvSpPr>
        <dsp:cNvPr id="0" name=""/>
        <dsp:cNvSpPr/>
      </dsp:nvSpPr>
      <dsp:spPr>
        <a:xfrm>
          <a:off x="1618673" y="1213322"/>
          <a:ext cx="3558257" cy="423351"/>
        </a:xfrm>
        <a:custGeom>
          <a:avLst/>
          <a:gdLst/>
          <a:ahLst/>
          <a:cxnLst/>
          <a:rect l="0" t="0" r="0" b="0"/>
          <a:pathLst>
            <a:path>
              <a:moveTo>
                <a:pt x="3558257" y="0"/>
              </a:moveTo>
              <a:lnTo>
                <a:pt x="3558257" y="288501"/>
              </a:lnTo>
              <a:lnTo>
                <a:pt x="0" y="288501"/>
              </a:lnTo>
              <a:lnTo>
                <a:pt x="0" y="423351"/>
              </a:lnTo>
            </a:path>
          </a:pathLst>
        </a:custGeom>
        <a:noFill/>
        <a:ln w="127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68E0B-EBC3-4A32-8D34-426336ED90C9}">
      <dsp:nvSpPr>
        <dsp:cNvPr id="0" name=""/>
        <dsp:cNvSpPr/>
      </dsp:nvSpPr>
      <dsp:spPr>
        <a:xfrm>
          <a:off x="4449105" y="288983"/>
          <a:ext cx="1455650" cy="924338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EC5F09-9BC3-4BDF-877C-DB5AA335BC60}">
      <dsp:nvSpPr>
        <dsp:cNvPr id="0" name=""/>
        <dsp:cNvSpPr/>
      </dsp:nvSpPr>
      <dsp:spPr>
        <a:xfrm>
          <a:off x="4610844" y="442635"/>
          <a:ext cx="1455650" cy="924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Formateur des formateurs</a:t>
          </a:r>
        </a:p>
      </dsp:txBody>
      <dsp:txXfrm>
        <a:off x="4637917" y="469708"/>
        <a:ext cx="1401504" cy="870192"/>
      </dsp:txXfrm>
    </dsp:sp>
    <dsp:sp modelId="{E0F06B21-5262-4E3F-9442-4A300042A58A}">
      <dsp:nvSpPr>
        <dsp:cNvPr id="0" name=""/>
        <dsp:cNvSpPr/>
      </dsp:nvSpPr>
      <dsp:spPr>
        <a:xfrm>
          <a:off x="890847" y="1636673"/>
          <a:ext cx="1455650" cy="924338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58C6D-6876-43F7-B248-3DA99519C723}">
      <dsp:nvSpPr>
        <dsp:cNvPr id="0" name=""/>
        <dsp:cNvSpPr/>
      </dsp:nvSpPr>
      <dsp:spPr>
        <a:xfrm>
          <a:off x="1052586" y="1790325"/>
          <a:ext cx="1455650" cy="924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Référents pédagogiques</a:t>
          </a:r>
        </a:p>
      </dsp:txBody>
      <dsp:txXfrm>
        <a:off x="1079659" y="1817398"/>
        <a:ext cx="1401504" cy="870192"/>
      </dsp:txXfrm>
    </dsp:sp>
    <dsp:sp modelId="{BD24CBD1-CA2C-4E84-BD27-5400271A7ECA}">
      <dsp:nvSpPr>
        <dsp:cNvPr id="0" name=""/>
        <dsp:cNvSpPr/>
      </dsp:nvSpPr>
      <dsp:spPr>
        <a:xfrm>
          <a:off x="1283" y="2984363"/>
          <a:ext cx="1455650" cy="924338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05A035-292D-4012-B236-4D5D8DD3BD68}">
      <dsp:nvSpPr>
        <dsp:cNvPr id="0" name=""/>
        <dsp:cNvSpPr/>
      </dsp:nvSpPr>
      <dsp:spPr>
        <a:xfrm>
          <a:off x="163022" y="3138015"/>
          <a:ext cx="1455650" cy="924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Groupe étudiants</a:t>
          </a:r>
        </a:p>
      </dsp:txBody>
      <dsp:txXfrm>
        <a:off x="190095" y="3165088"/>
        <a:ext cx="1401504" cy="870192"/>
      </dsp:txXfrm>
    </dsp:sp>
    <dsp:sp modelId="{061B875E-BC01-486B-B3A3-76A4116BB3E6}">
      <dsp:nvSpPr>
        <dsp:cNvPr id="0" name=""/>
        <dsp:cNvSpPr/>
      </dsp:nvSpPr>
      <dsp:spPr>
        <a:xfrm>
          <a:off x="1780412" y="2984363"/>
          <a:ext cx="1455650" cy="924338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74B635-206E-42AB-B46D-54342D582035}">
      <dsp:nvSpPr>
        <dsp:cNvPr id="0" name=""/>
        <dsp:cNvSpPr/>
      </dsp:nvSpPr>
      <dsp:spPr>
        <a:xfrm>
          <a:off x="1942151" y="3138015"/>
          <a:ext cx="1455650" cy="924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/>
            <a:t>Groupe étudiants</a:t>
          </a:r>
          <a:endParaRPr lang="fr-FR" sz="1700" kern="1200" dirty="0"/>
        </a:p>
      </dsp:txBody>
      <dsp:txXfrm>
        <a:off x="1969224" y="3165088"/>
        <a:ext cx="1401504" cy="870192"/>
      </dsp:txXfrm>
    </dsp:sp>
    <dsp:sp modelId="{EEDE6CD9-8619-45EA-BA01-B4F7E100EE9C}">
      <dsp:nvSpPr>
        <dsp:cNvPr id="0" name=""/>
        <dsp:cNvSpPr/>
      </dsp:nvSpPr>
      <dsp:spPr>
        <a:xfrm>
          <a:off x="4449105" y="1636673"/>
          <a:ext cx="1455650" cy="924338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8C5F8A-9F1B-42E8-829B-F868199EC0BD}">
      <dsp:nvSpPr>
        <dsp:cNvPr id="0" name=""/>
        <dsp:cNvSpPr/>
      </dsp:nvSpPr>
      <dsp:spPr>
        <a:xfrm>
          <a:off x="4610844" y="1790325"/>
          <a:ext cx="1455650" cy="924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Référents pédagogiques</a:t>
          </a:r>
        </a:p>
      </dsp:txBody>
      <dsp:txXfrm>
        <a:off x="4637917" y="1817398"/>
        <a:ext cx="1401504" cy="870192"/>
      </dsp:txXfrm>
    </dsp:sp>
    <dsp:sp modelId="{7A193DCB-32C7-491C-80B6-FC0087EED84A}">
      <dsp:nvSpPr>
        <dsp:cNvPr id="0" name=""/>
        <dsp:cNvSpPr/>
      </dsp:nvSpPr>
      <dsp:spPr>
        <a:xfrm>
          <a:off x="3559540" y="2984363"/>
          <a:ext cx="1455650" cy="924338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33F619-99FC-4E7B-A708-A9F88F56D47A}">
      <dsp:nvSpPr>
        <dsp:cNvPr id="0" name=""/>
        <dsp:cNvSpPr/>
      </dsp:nvSpPr>
      <dsp:spPr>
        <a:xfrm>
          <a:off x="3721279" y="3138015"/>
          <a:ext cx="1455650" cy="924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Groupe étudiants</a:t>
          </a:r>
        </a:p>
      </dsp:txBody>
      <dsp:txXfrm>
        <a:off x="3748352" y="3165088"/>
        <a:ext cx="1401504" cy="870192"/>
      </dsp:txXfrm>
    </dsp:sp>
    <dsp:sp modelId="{444F4B5B-DF1D-4D42-AB7E-374683F33E04}">
      <dsp:nvSpPr>
        <dsp:cNvPr id="0" name=""/>
        <dsp:cNvSpPr/>
      </dsp:nvSpPr>
      <dsp:spPr>
        <a:xfrm>
          <a:off x="5338669" y="2984363"/>
          <a:ext cx="1455650" cy="924338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C8EBE4-60C2-4B8B-82EE-76DA720694CD}">
      <dsp:nvSpPr>
        <dsp:cNvPr id="0" name=""/>
        <dsp:cNvSpPr/>
      </dsp:nvSpPr>
      <dsp:spPr>
        <a:xfrm>
          <a:off x="5500408" y="3138015"/>
          <a:ext cx="1455650" cy="924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Groupe étudiants</a:t>
          </a:r>
        </a:p>
      </dsp:txBody>
      <dsp:txXfrm>
        <a:off x="5527481" y="3165088"/>
        <a:ext cx="1401504" cy="870192"/>
      </dsp:txXfrm>
    </dsp:sp>
    <dsp:sp modelId="{5C324FAE-1A6C-467A-8752-7346A2004DF6}">
      <dsp:nvSpPr>
        <dsp:cNvPr id="0" name=""/>
        <dsp:cNvSpPr/>
      </dsp:nvSpPr>
      <dsp:spPr>
        <a:xfrm>
          <a:off x="8007362" y="1636673"/>
          <a:ext cx="1455650" cy="924338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D2ED12-93E6-4400-A371-060742B3F7A6}">
      <dsp:nvSpPr>
        <dsp:cNvPr id="0" name=""/>
        <dsp:cNvSpPr/>
      </dsp:nvSpPr>
      <dsp:spPr>
        <a:xfrm>
          <a:off x="8169101" y="1790325"/>
          <a:ext cx="1455650" cy="924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Référents pédagogiques</a:t>
          </a:r>
        </a:p>
      </dsp:txBody>
      <dsp:txXfrm>
        <a:off x="8196174" y="1817398"/>
        <a:ext cx="1401504" cy="870192"/>
      </dsp:txXfrm>
    </dsp:sp>
    <dsp:sp modelId="{F81520CD-7725-4279-8665-7BC1D87CFE52}">
      <dsp:nvSpPr>
        <dsp:cNvPr id="0" name=""/>
        <dsp:cNvSpPr/>
      </dsp:nvSpPr>
      <dsp:spPr>
        <a:xfrm>
          <a:off x="7117798" y="2984363"/>
          <a:ext cx="1455650" cy="924338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ACA61C-09C1-41AD-869A-171477A4CB8F}">
      <dsp:nvSpPr>
        <dsp:cNvPr id="0" name=""/>
        <dsp:cNvSpPr/>
      </dsp:nvSpPr>
      <dsp:spPr>
        <a:xfrm>
          <a:off x="7279537" y="3138015"/>
          <a:ext cx="1455650" cy="924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Groupe étudiants</a:t>
          </a:r>
        </a:p>
      </dsp:txBody>
      <dsp:txXfrm>
        <a:off x="7306610" y="3165088"/>
        <a:ext cx="1401504" cy="870192"/>
      </dsp:txXfrm>
    </dsp:sp>
    <dsp:sp modelId="{FDB2388B-B19F-4252-9C2E-D476FA1083E7}">
      <dsp:nvSpPr>
        <dsp:cNvPr id="0" name=""/>
        <dsp:cNvSpPr/>
      </dsp:nvSpPr>
      <dsp:spPr>
        <a:xfrm>
          <a:off x="8896926" y="2984363"/>
          <a:ext cx="1455650" cy="924338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D59A92-A605-43C7-9259-C021CCDB3043}">
      <dsp:nvSpPr>
        <dsp:cNvPr id="0" name=""/>
        <dsp:cNvSpPr/>
      </dsp:nvSpPr>
      <dsp:spPr>
        <a:xfrm>
          <a:off x="9058665" y="3138015"/>
          <a:ext cx="1455650" cy="924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Groupe étudiants</a:t>
          </a:r>
        </a:p>
      </dsp:txBody>
      <dsp:txXfrm>
        <a:off x="9085738" y="3165088"/>
        <a:ext cx="1401504" cy="870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7AE2C-7093-43EB-88DD-F95FE56ABB87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79FCD-C5BE-4937-8B94-6306BFA8AC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319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IREPS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cap="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Collègues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référents/enseignants </a:t>
            </a:r>
            <a:r>
              <a:rPr lang="fr-FR" sz="1800" b="1" kern="100" cap="al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cap="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association expertes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personnels hospitaliers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cap="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INSPE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IPRA (CNAM)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800" b="1" kern="100" cap="al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800" b="1" kern="100" cap="al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de formateur inter filière certifiante type DU de formateur Service Sanitaire/médiation santé publique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800" b="1" kern="100" cap="all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cap="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action (stage de terrain + formation technique d’animation et pédagogie) 3-4 jours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cap="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8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Confronter aux populations plus précaires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cap="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Valorisation des innovations et partages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800" b="1" kern="100" cap="al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Objectifs formation :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-diagnostic de santé publique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-estimation des besoins de la pop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fr-FR" sz="18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posture éducative (</a:t>
            </a:r>
            <a:r>
              <a:rPr lang="fr-FR" sz="1800" b="1" kern="100" cap="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Renforcer les apports sur les compétences psychosociales)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Réactualisation des connaissances par une veille éducative (type FMC) / </a:t>
            </a:r>
            <a:r>
              <a:rPr lang="fr-FR" sz="1800" b="1" kern="100" cap="al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recertification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F18E27-6690-43A0-AB0F-5515994C1AB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5654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de formateur inter filière certifiante type DU de formateur Service Sanitaire/médiation santé publique</a:t>
            </a:r>
            <a:endParaRPr lang="fr-F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200" b="1" kern="100" cap="all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b="1" kern="100" cap="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action (stage de terrain + formation technique d’animation et pédagogie) 3-4 jours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b="1" kern="100" cap="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2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Confronter aux populations plus précaires</a:t>
            </a:r>
            <a:endParaRPr lang="fr-F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b="1" kern="100" cap="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Valorisation des innovations et partages</a:t>
            </a:r>
            <a:endParaRPr lang="fr-F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200" b="1" kern="100" cap="al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Objectifs formation :</a:t>
            </a:r>
            <a:endParaRPr lang="fr-F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-diagnostic de santé publique</a:t>
            </a:r>
            <a:endParaRPr lang="fr-F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-estimation des besoins de la pop</a:t>
            </a:r>
            <a:endParaRPr lang="fr-F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fr-FR" sz="12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posture éducative (</a:t>
            </a:r>
            <a:r>
              <a:rPr lang="fr-FR" sz="1200" b="1" kern="100" cap="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Renforcer les apports sur les compétences psychosociales)</a:t>
            </a:r>
            <a:endParaRPr lang="fr-F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b="1" kern="100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Réactualisation des connaissances par une veille éducative (type FMC) / </a:t>
            </a:r>
            <a:r>
              <a:rPr lang="fr-FR" sz="1200" b="1" kern="100" cap="al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recertification</a:t>
            </a:r>
            <a:endParaRPr lang="fr-F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F18E27-6690-43A0-AB0F-5515994C1AB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772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 48">
            <a:extLst>
              <a:ext uri="{FF2B5EF4-FFF2-40B4-BE49-F238E27FC236}">
                <a16:creationId xmlns:a16="http://schemas.microsoft.com/office/drawing/2014/main" id="{7DCC9169-1DC4-1C63-26CD-64B87BA803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4558" t="49527" r="37369" b="36235"/>
          <a:stretch/>
        </p:blipFill>
        <p:spPr>
          <a:xfrm rot="16200000">
            <a:off x="-2936441" y="2936000"/>
            <a:ext cx="6858002" cy="9859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790574"/>
            <a:ext cx="928217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28217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pic>
        <p:nvPicPr>
          <p:cNvPr id="48" name="Image 4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779" y="5620802"/>
            <a:ext cx="1829096" cy="1167584"/>
          </a:xfrm>
          <a:prstGeom prst="rect">
            <a:avLst/>
          </a:prstGeom>
        </p:spPr>
      </p:pic>
      <p:pic>
        <p:nvPicPr>
          <p:cNvPr id="1026" name="Picture 2" descr="Logo - Université Angers">
            <a:extLst>
              <a:ext uri="{FF2B5EF4-FFF2-40B4-BE49-F238E27FC236}">
                <a16:creationId xmlns:a16="http://schemas.microsoft.com/office/drawing/2014/main" id="{32342946-3702-337E-29B0-AFF22493CCD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3357" y="5671121"/>
            <a:ext cx="1088339" cy="1066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4F7BEB2A-C76E-C4FE-0032-24A39ECFA4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7058" y="637294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Journées Nationales du Service Sanitaire</a:t>
            </a:r>
          </a:p>
          <a:p>
            <a:r>
              <a:rPr lang="fr-FR" dirty="0"/>
              <a:t>16 et 17 mars 2023 - Angers</a:t>
            </a:r>
          </a:p>
        </p:txBody>
      </p:sp>
    </p:spTree>
    <p:extLst>
      <p:ext uri="{BB962C8B-B14F-4D97-AF65-F5344CB8AC3E}">
        <p14:creationId xmlns:p14="http://schemas.microsoft.com/office/powerpoint/2010/main" val="240716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202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57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Image 89">
            <a:extLst>
              <a:ext uri="{FF2B5EF4-FFF2-40B4-BE49-F238E27FC236}">
                <a16:creationId xmlns:a16="http://schemas.microsoft.com/office/drawing/2014/main" id="{7DCC9169-1DC4-1C63-26CD-64B87BA803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4558" t="49527" r="37369" b="36235"/>
          <a:stretch/>
        </p:blipFill>
        <p:spPr>
          <a:xfrm rot="16200000">
            <a:off x="-2936441" y="2936000"/>
            <a:ext cx="6858002" cy="9859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5868" y="365125"/>
            <a:ext cx="10445776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5868" y="1825625"/>
            <a:ext cx="10445776" cy="4142468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172" y="5968093"/>
            <a:ext cx="1206214" cy="769974"/>
          </a:xfrm>
          <a:prstGeom prst="rect">
            <a:avLst/>
          </a:prstGeom>
        </p:spPr>
      </p:pic>
      <p:grpSp>
        <p:nvGrpSpPr>
          <p:cNvPr id="49" name="Groupe 48">
            <a:extLst>
              <a:ext uri="{FF2B5EF4-FFF2-40B4-BE49-F238E27FC236}">
                <a16:creationId xmlns:a16="http://schemas.microsoft.com/office/drawing/2014/main" id="{A466C52C-1535-4345-9373-1CC9C6FA684A}"/>
              </a:ext>
            </a:extLst>
          </p:cNvPr>
          <p:cNvGrpSpPr/>
          <p:nvPr userDrawn="1"/>
        </p:nvGrpSpPr>
        <p:grpSpPr>
          <a:xfrm>
            <a:off x="179614" y="6176963"/>
            <a:ext cx="602400" cy="565238"/>
            <a:chOff x="8016876" y="4884738"/>
            <a:chExt cx="606425" cy="608013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9263E01-6095-48A6-B8B9-DB2D3AF5BF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459789" y="4884738"/>
              <a:ext cx="36513" cy="90488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7360C755-E523-4B3D-B803-50D56156E7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85139" y="5113338"/>
              <a:ext cx="52388" cy="30163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2" name="Freeform 432">
              <a:extLst>
                <a:ext uri="{FF2B5EF4-FFF2-40B4-BE49-F238E27FC236}">
                  <a16:creationId xmlns:a16="http://schemas.microsoft.com/office/drawing/2014/main" id="{DD4B501E-6BAC-40FB-86BA-896B4F2E7F2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37526" y="5067300"/>
              <a:ext cx="61913" cy="65088"/>
            </a:xfrm>
            <a:custGeom>
              <a:avLst/>
              <a:gdLst>
                <a:gd name="T0" fmla="*/ 49 w 128"/>
                <a:gd name="T1" fmla="*/ 135 h 135"/>
                <a:gd name="T2" fmla="*/ 128 w 128"/>
                <a:gd name="T3" fmla="*/ 40 h 135"/>
                <a:gd name="T4" fmla="*/ 80 w 128"/>
                <a:gd name="T5" fmla="*/ 0 h 135"/>
                <a:gd name="T6" fmla="*/ 0 w 128"/>
                <a:gd name="T7" fmla="*/ 95 h 135"/>
                <a:gd name="T8" fmla="*/ 49 w 128"/>
                <a:gd name="T9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35">
                  <a:moveTo>
                    <a:pt x="49" y="135"/>
                  </a:moveTo>
                  <a:lnTo>
                    <a:pt x="128" y="40"/>
                  </a:lnTo>
                  <a:lnTo>
                    <a:pt x="80" y="0"/>
                  </a:lnTo>
                  <a:lnTo>
                    <a:pt x="0" y="95"/>
                  </a:lnTo>
                  <a:lnTo>
                    <a:pt x="49" y="13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3" name="Freeform 433">
              <a:extLst>
                <a:ext uri="{FF2B5EF4-FFF2-40B4-BE49-F238E27FC236}">
                  <a16:creationId xmlns:a16="http://schemas.microsoft.com/office/drawing/2014/main" id="{7B1FCBED-1AB5-4B48-8A98-BD09736534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23226" y="5067300"/>
              <a:ext cx="61913" cy="65088"/>
            </a:xfrm>
            <a:custGeom>
              <a:avLst/>
              <a:gdLst>
                <a:gd name="T0" fmla="*/ 0 w 127"/>
                <a:gd name="T1" fmla="*/ 40 h 135"/>
                <a:gd name="T2" fmla="*/ 80 w 127"/>
                <a:gd name="T3" fmla="*/ 135 h 135"/>
                <a:gd name="T4" fmla="*/ 127 w 127"/>
                <a:gd name="T5" fmla="*/ 95 h 135"/>
                <a:gd name="T6" fmla="*/ 47 w 127"/>
                <a:gd name="T7" fmla="*/ 0 h 135"/>
                <a:gd name="T8" fmla="*/ 0 w 127"/>
                <a:gd name="T9" fmla="*/ 4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35">
                  <a:moveTo>
                    <a:pt x="0" y="40"/>
                  </a:moveTo>
                  <a:lnTo>
                    <a:pt x="80" y="135"/>
                  </a:lnTo>
                  <a:lnTo>
                    <a:pt x="127" y="95"/>
                  </a:lnTo>
                  <a:lnTo>
                    <a:pt x="47" y="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CDE3453A-AB55-4986-A859-3235D4C7AF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16876" y="4930775"/>
              <a:ext cx="30163" cy="136525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5" name="Freeform 435">
              <a:extLst>
                <a:ext uri="{FF2B5EF4-FFF2-40B4-BE49-F238E27FC236}">
                  <a16:creationId xmlns:a16="http://schemas.microsoft.com/office/drawing/2014/main" id="{1EEBB7E1-6A90-4A47-824A-F6BDD1EA391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24839" y="4924425"/>
              <a:ext cx="196850" cy="222250"/>
            </a:xfrm>
            <a:custGeom>
              <a:avLst/>
              <a:gdLst>
                <a:gd name="T0" fmla="*/ 351 w 405"/>
                <a:gd name="T1" fmla="*/ 324 h 455"/>
                <a:gd name="T2" fmla="*/ 307 w 405"/>
                <a:gd name="T3" fmla="*/ 275 h 455"/>
                <a:gd name="T4" fmla="*/ 248 w 405"/>
                <a:gd name="T5" fmla="*/ 142 h 455"/>
                <a:gd name="T6" fmla="*/ 263 w 405"/>
                <a:gd name="T7" fmla="*/ 62 h 455"/>
                <a:gd name="T8" fmla="*/ 201 w 405"/>
                <a:gd name="T9" fmla="*/ 0 h 455"/>
                <a:gd name="T10" fmla="*/ 138 w 405"/>
                <a:gd name="T11" fmla="*/ 62 h 455"/>
                <a:gd name="T12" fmla="*/ 153 w 405"/>
                <a:gd name="T13" fmla="*/ 142 h 455"/>
                <a:gd name="T14" fmla="*/ 95 w 405"/>
                <a:gd name="T15" fmla="*/ 275 h 455"/>
                <a:gd name="T16" fmla="*/ 51 w 405"/>
                <a:gd name="T17" fmla="*/ 324 h 455"/>
                <a:gd name="T18" fmla="*/ 0 w 405"/>
                <a:gd name="T19" fmla="*/ 397 h 455"/>
                <a:gd name="T20" fmla="*/ 62 w 405"/>
                <a:gd name="T21" fmla="*/ 455 h 455"/>
                <a:gd name="T22" fmla="*/ 127 w 405"/>
                <a:gd name="T23" fmla="*/ 393 h 455"/>
                <a:gd name="T24" fmla="*/ 111 w 405"/>
                <a:gd name="T25" fmla="*/ 295 h 455"/>
                <a:gd name="T26" fmla="*/ 202 w 405"/>
                <a:gd name="T27" fmla="*/ 282 h 455"/>
                <a:gd name="T28" fmla="*/ 293 w 405"/>
                <a:gd name="T29" fmla="*/ 295 h 455"/>
                <a:gd name="T30" fmla="*/ 277 w 405"/>
                <a:gd name="T31" fmla="*/ 393 h 455"/>
                <a:gd name="T32" fmla="*/ 342 w 405"/>
                <a:gd name="T33" fmla="*/ 455 h 455"/>
                <a:gd name="T34" fmla="*/ 405 w 405"/>
                <a:gd name="T35" fmla="*/ 397 h 455"/>
                <a:gd name="T36" fmla="*/ 351 w 405"/>
                <a:gd name="T37" fmla="*/ 324 h 455"/>
                <a:gd name="T38" fmla="*/ 120 w 405"/>
                <a:gd name="T39" fmla="*/ 267 h 455"/>
                <a:gd name="T40" fmla="*/ 162 w 405"/>
                <a:gd name="T41" fmla="*/ 153 h 455"/>
                <a:gd name="T42" fmla="*/ 201 w 405"/>
                <a:gd name="T43" fmla="*/ 125 h 455"/>
                <a:gd name="T44" fmla="*/ 240 w 405"/>
                <a:gd name="T45" fmla="*/ 153 h 455"/>
                <a:gd name="T46" fmla="*/ 282 w 405"/>
                <a:gd name="T47" fmla="*/ 267 h 455"/>
                <a:gd name="T48" fmla="*/ 120 w 405"/>
                <a:gd name="T49" fmla="*/ 267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5" h="455">
                  <a:moveTo>
                    <a:pt x="351" y="324"/>
                  </a:moveTo>
                  <a:cubicBezTo>
                    <a:pt x="336" y="315"/>
                    <a:pt x="320" y="307"/>
                    <a:pt x="307" y="275"/>
                  </a:cubicBezTo>
                  <a:lnTo>
                    <a:pt x="248" y="142"/>
                  </a:lnTo>
                  <a:cubicBezTo>
                    <a:pt x="233" y="108"/>
                    <a:pt x="263" y="103"/>
                    <a:pt x="263" y="62"/>
                  </a:cubicBezTo>
                  <a:cubicBezTo>
                    <a:pt x="263" y="25"/>
                    <a:pt x="238" y="0"/>
                    <a:pt x="201" y="0"/>
                  </a:cubicBezTo>
                  <a:cubicBezTo>
                    <a:pt x="163" y="0"/>
                    <a:pt x="138" y="25"/>
                    <a:pt x="138" y="62"/>
                  </a:cubicBezTo>
                  <a:cubicBezTo>
                    <a:pt x="138" y="102"/>
                    <a:pt x="168" y="108"/>
                    <a:pt x="153" y="142"/>
                  </a:cubicBezTo>
                  <a:lnTo>
                    <a:pt x="95" y="275"/>
                  </a:lnTo>
                  <a:cubicBezTo>
                    <a:pt x="81" y="307"/>
                    <a:pt x="66" y="315"/>
                    <a:pt x="51" y="324"/>
                  </a:cubicBezTo>
                  <a:cubicBezTo>
                    <a:pt x="22" y="340"/>
                    <a:pt x="0" y="359"/>
                    <a:pt x="0" y="397"/>
                  </a:cubicBezTo>
                  <a:cubicBezTo>
                    <a:pt x="0" y="430"/>
                    <a:pt x="23" y="455"/>
                    <a:pt x="62" y="455"/>
                  </a:cubicBezTo>
                  <a:cubicBezTo>
                    <a:pt x="106" y="455"/>
                    <a:pt x="127" y="429"/>
                    <a:pt x="127" y="393"/>
                  </a:cubicBezTo>
                  <a:cubicBezTo>
                    <a:pt x="127" y="344"/>
                    <a:pt x="98" y="330"/>
                    <a:pt x="111" y="295"/>
                  </a:cubicBezTo>
                  <a:cubicBezTo>
                    <a:pt x="128" y="285"/>
                    <a:pt x="150" y="282"/>
                    <a:pt x="202" y="282"/>
                  </a:cubicBezTo>
                  <a:cubicBezTo>
                    <a:pt x="252" y="282"/>
                    <a:pt x="276" y="285"/>
                    <a:pt x="293" y="295"/>
                  </a:cubicBezTo>
                  <a:cubicBezTo>
                    <a:pt x="306" y="330"/>
                    <a:pt x="277" y="344"/>
                    <a:pt x="277" y="393"/>
                  </a:cubicBezTo>
                  <a:cubicBezTo>
                    <a:pt x="277" y="429"/>
                    <a:pt x="297" y="455"/>
                    <a:pt x="342" y="455"/>
                  </a:cubicBezTo>
                  <a:cubicBezTo>
                    <a:pt x="381" y="455"/>
                    <a:pt x="405" y="429"/>
                    <a:pt x="405" y="397"/>
                  </a:cubicBezTo>
                  <a:cubicBezTo>
                    <a:pt x="403" y="359"/>
                    <a:pt x="380" y="340"/>
                    <a:pt x="351" y="324"/>
                  </a:cubicBezTo>
                  <a:close/>
                  <a:moveTo>
                    <a:pt x="120" y="267"/>
                  </a:moveTo>
                  <a:lnTo>
                    <a:pt x="162" y="153"/>
                  </a:lnTo>
                  <a:cubicBezTo>
                    <a:pt x="172" y="127"/>
                    <a:pt x="183" y="125"/>
                    <a:pt x="201" y="125"/>
                  </a:cubicBezTo>
                  <a:cubicBezTo>
                    <a:pt x="218" y="125"/>
                    <a:pt x="230" y="127"/>
                    <a:pt x="240" y="153"/>
                  </a:cubicBezTo>
                  <a:lnTo>
                    <a:pt x="282" y="267"/>
                  </a:lnTo>
                  <a:lnTo>
                    <a:pt x="120" y="26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FBDA8BEE-BEF9-4B47-9DF6-7D6C72787F9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75626" y="4930775"/>
              <a:ext cx="31750" cy="136525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7" name="Freeform 437">
              <a:extLst>
                <a:ext uri="{FF2B5EF4-FFF2-40B4-BE49-F238E27FC236}">
                  <a16:creationId xmlns:a16="http://schemas.microsoft.com/office/drawing/2014/main" id="{A9F8B8AB-A511-4E87-8EA5-5E391A5579F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16876" y="5229225"/>
              <a:ext cx="41275" cy="63500"/>
            </a:xfrm>
            <a:custGeom>
              <a:avLst/>
              <a:gdLst>
                <a:gd name="T0" fmla="*/ 0 w 87"/>
                <a:gd name="T1" fmla="*/ 133 h 133"/>
                <a:gd name="T2" fmla="*/ 0 w 87"/>
                <a:gd name="T3" fmla="*/ 0 h 133"/>
                <a:gd name="T4" fmla="*/ 87 w 87"/>
                <a:gd name="T5" fmla="*/ 0 h 133"/>
                <a:gd name="T6" fmla="*/ 87 w 87"/>
                <a:gd name="T7" fmla="*/ 25 h 133"/>
                <a:gd name="T8" fmla="*/ 33 w 87"/>
                <a:gd name="T9" fmla="*/ 25 h 133"/>
                <a:gd name="T10" fmla="*/ 33 w 87"/>
                <a:gd name="T11" fmla="*/ 53 h 133"/>
                <a:gd name="T12" fmla="*/ 75 w 87"/>
                <a:gd name="T13" fmla="*/ 53 h 133"/>
                <a:gd name="T14" fmla="*/ 75 w 87"/>
                <a:gd name="T15" fmla="*/ 78 h 133"/>
                <a:gd name="T16" fmla="*/ 33 w 87"/>
                <a:gd name="T17" fmla="*/ 78 h 133"/>
                <a:gd name="T18" fmla="*/ 33 w 87"/>
                <a:gd name="T19" fmla="*/ 133 h 133"/>
                <a:gd name="T20" fmla="*/ 0 w 87"/>
                <a:gd name="T21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7" h="133">
                  <a:moveTo>
                    <a:pt x="0" y="133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25"/>
                  </a:lnTo>
                  <a:lnTo>
                    <a:pt x="33" y="25"/>
                  </a:lnTo>
                  <a:lnTo>
                    <a:pt x="33" y="53"/>
                  </a:lnTo>
                  <a:lnTo>
                    <a:pt x="75" y="53"/>
                  </a:lnTo>
                  <a:lnTo>
                    <a:pt x="75" y="78"/>
                  </a:lnTo>
                  <a:lnTo>
                    <a:pt x="33" y="78"/>
                  </a:lnTo>
                  <a:lnTo>
                    <a:pt x="33" y="133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8" name="Freeform 438">
              <a:extLst>
                <a:ext uri="{FF2B5EF4-FFF2-40B4-BE49-F238E27FC236}">
                  <a16:creationId xmlns:a16="http://schemas.microsoft.com/office/drawing/2014/main" id="{173C0A09-C33D-435D-B5E9-9014FAEE115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064501" y="5227638"/>
              <a:ext cx="65088" cy="65088"/>
            </a:xfrm>
            <a:custGeom>
              <a:avLst/>
              <a:gdLst>
                <a:gd name="T0" fmla="*/ 99 w 134"/>
                <a:gd name="T1" fmla="*/ 135 h 135"/>
                <a:gd name="T2" fmla="*/ 91 w 134"/>
                <a:gd name="T3" fmla="*/ 113 h 135"/>
                <a:gd name="T4" fmla="*/ 43 w 134"/>
                <a:gd name="T5" fmla="*/ 113 h 135"/>
                <a:gd name="T6" fmla="*/ 35 w 134"/>
                <a:gd name="T7" fmla="*/ 135 h 135"/>
                <a:gd name="T8" fmla="*/ 0 w 134"/>
                <a:gd name="T9" fmla="*/ 135 h 135"/>
                <a:gd name="T10" fmla="*/ 46 w 134"/>
                <a:gd name="T11" fmla="*/ 0 h 135"/>
                <a:gd name="T12" fmla="*/ 86 w 134"/>
                <a:gd name="T13" fmla="*/ 0 h 135"/>
                <a:gd name="T14" fmla="*/ 134 w 134"/>
                <a:gd name="T15" fmla="*/ 135 h 135"/>
                <a:gd name="T16" fmla="*/ 99 w 134"/>
                <a:gd name="T17" fmla="*/ 135 h 135"/>
                <a:gd name="T18" fmla="*/ 51 w 134"/>
                <a:gd name="T19" fmla="*/ 88 h 135"/>
                <a:gd name="T20" fmla="*/ 83 w 134"/>
                <a:gd name="T21" fmla="*/ 88 h 135"/>
                <a:gd name="T22" fmla="*/ 66 w 134"/>
                <a:gd name="T23" fmla="*/ 40 h 135"/>
                <a:gd name="T24" fmla="*/ 51 w 134"/>
                <a:gd name="T25" fmla="*/ 8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" h="135">
                  <a:moveTo>
                    <a:pt x="99" y="135"/>
                  </a:moveTo>
                  <a:lnTo>
                    <a:pt x="91" y="113"/>
                  </a:lnTo>
                  <a:lnTo>
                    <a:pt x="43" y="113"/>
                  </a:lnTo>
                  <a:lnTo>
                    <a:pt x="35" y="135"/>
                  </a:lnTo>
                  <a:lnTo>
                    <a:pt x="0" y="135"/>
                  </a:lnTo>
                  <a:lnTo>
                    <a:pt x="46" y="0"/>
                  </a:lnTo>
                  <a:lnTo>
                    <a:pt x="86" y="0"/>
                  </a:lnTo>
                  <a:lnTo>
                    <a:pt x="134" y="135"/>
                  </a:lnTo>
                  <a:lnTo>
                    <a:pt x="99" y="135"/>
                  </a:lnTo>
                  <a:close/>
                  <a:moveTo>
                    <a:pt x="51" y="88"/>
                  </a:moveTo>
                  <a:lnTo>
                    <a:pt x="83" y="88"/>
                  </a:lnTo>
                  <a:lnTo>
                    <a:pt x="66" y="40"/>
                  </a:lnTo>
                  <a:lnTo>
                    <a:pt x="51" y="88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9" name="Freeform 439">
              <a:extLst>
                <a:ext uri="{FF2B5EF4-FFF2-40B4-BE49-F238E27FC236}">
                  <a16:creationId xmlns:a16="http://schemas.microsoft.com/office/drawing/2014/main" id="{48904CB4-4A2D-4CBF-A921-FEB74379D8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34351" y="5227638"/>
              <a:ext cx="63500" cy="66675"/>
            </a:xfrm>
            <a:custGeom>
              <a:avLst/>
              <a:gdLst>
                <a:gd name="T0" fmla="*/ 20 w 132"/>
                <a:gd name="T1" fmla="*/ 118 h 138"/>
                <a:gd name="T2" fmla="*/ 0 w 132"/>
                <a:gd name="T3" fmla="*/ 69 h 138"/>
                <a:gd name="T4" fmla="*/ 20 w 132"/>
                <a:gd name="T5" fmla="*/ 20 h 138"/>
                <a:gd name="T6" fmla="*/ 68 w 132"/>
                <a:gd name="T7" fmla="*/ 0 h 138"/>
                <a:gd name="T8" fmla="*/ 108 w 132"/>
                <a:gd name="T9" fmla="*/ 13 h 138"/>
                <a:gd name="T10" fmla="*/ 132 w 132"/>
                <a:gd name="T11" fmla="*/ 45 h 138"/>
                <a:gd name="T12" fmla="*/ 93 w 132"/>
                <a:gd name="T13" fmla="*/ 45 h 138"/>
                <a:gd name="T14" fmla="*/ 68 w 132"/>
                <a:gd name="T15" fmla="*/ 30 h 138"/>
                <a:gd name="T16" fmla="*/ 42 w 132"/>
                <a:gd name="T17" fmla="*/ 40 h 138"/>
                <a:gd name="T18" fmla="*/ 32 w 132"/>
                <a:gd name="T19" fmla="*/ 69 h 138"/>
                <a:gd name="T20" fmla="*/ 42 w 132"/>
                <a:gd name="T21" fmla="*/ 98 h 138"/>
                <a:gd name="T22" fmla="*/ 68 w 132"/>
                <a:gd name="T23" fmla="*/ 108 h 138"/>
                <a:gd name="T24" fmla="*/ 93 w 132"/>
                <a:gd name="T25" fmla="*/ 93 h 138"/>
                <a:gd name="T26" fmla="*/ 132 w 132"/>
                <a:gd name="T27" fmla="*/ 93 h 138"/>
                <a:gd name="T28" fmla="*/ 108 w 132"/>
                <a:gd name="T29" fmla="*/ 125 h 138"/>
                <a:gd name="T30" fmla="*/ 68 w 132"/>
                <a:gd name="T31" fmla="*/ 138 h 138"/>
                <a:gd name="T32" fmla="*/ 20 w 132"/>
                <a:gd name="T33" fmla="*/ 11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2" h="138">
                  <a:moveTo>
                    <a:pt x="20" y="118"/>
                  </a:moveTo>
                  <a:cubicBezTo>
                    <a:pt x="6" y="105"/>
                    <a:pt x="0" y="88"/>
                    <a:pt x="0" y="69"/>
                  </a:cubicBezTo>
                  <a:cubicBezTo>
                    <a:pt x="0" y="50"/>
                    <a:pt x="6" y="33"/>
                    <a:pt x="20" y="20"/>
                  </a:cubicBezTo>
                  <a:cubicBezTo>
                    <a:pt x="33" y="8"/>
                    <a:pt x="50" y="0"/>
                    <a:pt x="68" y="0"/>
                  </a:cubicBezTo>
                  <a:cubicBezTo>
                    <a:pt x="83" y="0"/>
                    <a:pt x="97" y="4"/>
                    <a:pt x="108" y="13"/>
                  </a:cubicBezTo>
                  <a:cubicBezTo>
                    <a:pt x="120" y="20"/>
                    <a:pt x="128" y="32"/>
                    <a:pt x="132" y="45"/>
                  </a:cubicBezTo>
                  <a:lnTo>
                    <a:pt x="93" y="45"/>
                  </a:lnTo>
                  <a:cubicBezTo>
                    <a:pt x="88" y="35"/>
                    <a:pt x="80" y="30"/>
                    <a:pt x="68" y="30"/>
                  </a:cubicBezTo>
                  <a:cubicBezTo>
                    <a:pt x="57" y="30"/>
                    <a:pt x="48" y="34"/>
                    <a:pt x="42" y="40"/>
                  </a:cubicBezTo>
                  <a:cubicBezTo>
                    <a:pt x="36" y="48"/>
                    <a:pt x="32" y="57"/>
                    <a:pt x="32" y="69"/>
                  </a:cubicBezTo>
                  <a:cubicBezTo>
                    <a:pt x="32" y="80"/>
                    <a:pt x="36" y="90"/>
                    <a:pt x="42" y="98"/>
                  </a:cubicBezTo>
                  <a:cubicBezTo>
                    <a:pt x="48" y="105"/>
                    <a:pt x="57" y="108"/>
                    <a:pt x="68" y="108"/>
                  </a:cubicBezTo>
                  <a:cubicBezTo>
                    <a:pt x="80" y="108"/>
                    <a:pt x="88" y="103"/>
                    <a:pt x="93" y="93"/>
                  </a:cubicBezTo>
                  <a:lnTo>
                    <a:pt x="132" y="93"/>
                  </a:lnTo>
                  <a:cubicBezTo>
                    <a:pt x="127" y="107"/>
                    <a:pt x="120" y="118"/>
                    <a:pt x="108" y="125"/>
                  </a:cubicBezTo>
                  <a:cubicBezTo>
                    <a:pt x="97" y="133"/>
                    <a:pt x="83" y="138"/>
                    <a:pt x="68" y="138"/>
                  </a:cubicBezTo>
                  <a:cubicBezTo>
                    <a:pt x="48" y="137"/>
                    <a:pt x="32" y="130"/>
                    <a:pt x="20" y="118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0" name="Freeform 440">
              <a:extLst>
                <a:ext uri="{FF2B5EF4-FFF2-40B4-BE49-F238E27FC236}">
                  <a16:creationId xmlns:a16="http://schemas.microsoft.com/office/drawing/2014/main" id="{46330DE1-9E07-4AB0-9466-A106BBFFF30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7376" y="5229225"/>
              <a:ext cx="55563" cy="65088"/>
            </a:xfrm>
            <a:custGeom>
              <a:avLst/>
              <a:gdLst>
                <a:gd name="T0" fmla="*/ 0 w 113"/>
                <a:gd name="T1" fmla="*/ 80 h 136"/>
                <a:gd name="T2" fmla="*/ 0 w 113"/>
                <a:gd name="T3" fmla="*/ 0 h 136"/>
                <a:gd name="T4" fmla="*/ 33 w 113"/>
                <a:gd name="T5" fmla="*/ 0 h 136"/>
                <a:gd name="T6" fmla="*/ 33 w 113"/>
                <a:gd name="T7" fmla="*/ 80 h 136"/>
                <a:gd name="T8" fmla="*/ 39 w 113"/>
                <a:gd name="T9" fmla="*/ 98 h 136"/>
                <a:gd name="T10" fmla="*/ 56 w 113"/>
                <a:gd name="T11" fmla="*/ 105 h 136"/>
                <a:gd name="T12" fmla="*/ 74 w 113"/>
                <a:gd name="T13" fmla="*/ 98 h 136"/>
                <a:gd name="T14" fmla="*/ 80 w 113"/>
                <a:gd name="T15" fmla="*/ 80 h 136"/>
                <a:gd name="T16" fmla="*/ 80 w 113"/>
                <a:gd name="T17" fmla="*/ 0 h 136"/>
                <a:gd name="T18" fmla="*/ 113 w 113"/>
                <a:gd name="T19" fmla="*/ 0 h 136"/>
                <a:gd name="T20" fmla="*/ 113 w 113"/>
                <a:gd name="T21" fmla="*/ 80 h 136"/>
                <a:gd name="T22" fmla="*/ 104 w 113"/>
                <a:gd name="T23" fmla="*/ 111 h 136"/>
                <a:gd name="T24" fmla="*/ 83 w 113"/>
                <a:gd name="T25" fmla="*/ 130 h 136"/>
                <a:gd name="T26" fmla="*/ 55 w 113"/>
                <a:gd name="T27" fmla="*/ 136 h 136"/>
                <a:gd name="T28" fmla="*/ 15 w 113"/>
                <a:gd name="T29" fmla="*/ 121 h 136"/>
                <a:gd name="T30" fmla="*/ 0 w 113"/>
                <a:gd name="T31" fmla="*/ 8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3" h="136">
                  <a:moveTo>
                    <a:pt x="0" y="80"/>
                  </a:moveTo>
                  <a:lnTo>
                    <a:pt x="0" y="0"/>
                  </a:lnTo>
                  <a:lnTo>
                    <a:pt x="33" y="0"/>
                  </a:lnTo>
                  <a:lnTo>
                    <a:pt x="33" y="80"/>
                  </a:lnTo>
                  <a:cubicBezTo>
                    <a:pt x="33" y="87"/>
                    <a:pt x="35" y="93"/>
                    <a:pt x="39" y="98"/>
                  </a:cubicBezTo>
                  <a:cubicBezTo>
                    <a:pt x="43" y="102"/>
                    <a:pt x="49" y="105"/>
                    <a:pt x="56" y="105"/>
                  </a:cubicBezTo>
                  <a:cubicBezTo>
                    <a:pt x="64" y="105"/>
                    <a:pt x="70" y="102"/>
                    <a:pt x="74" y="98"/>
                  </a:cubicBezTo>
                  <a:cubicBezTo>
                    <a:pt x="78" y="95"/>
                    <a:pt x="80" y="88"/>
                    <a:pt x="80" y="80"/>
                  </a:cubicBezTo>
                  <a:lnTo>
                    <a:pt x="80" y="0"/>
                  </a:lnTo>
                  <a:lnTo>
                    <a:pt x="113" y="0"/>
                  </a:lnTo>
                  <a:lnTo>
                    <a:pt x="113" y="80"/>
                  </a:lnTo>
                  <a:cubicBezTo>
                    <a:pt x="113" y="92"/>
                    <a:pt x="110" y="102"/>
                    <a:pt x="104" y="111"/>
                  </a:cubicBezTo>
                  <a:cubicBezTo>
                    <a:pt x="99" y="120"/>
                    <a:pt x="91" y="126"/>
                    <a:pt x="83" y="130"/>
                  </a:cubicBezTo>
                  <a:cubicBezTo>
                    <a:pt x="74" y="133"/>
                    <a:pt x="65" y="136"/>
                    <a:pt x="55" y="136"/>
                  </a:cubicBezTo>
                  <a:cubicBezTo>
                    <a:pt x="40" y="136"/>
                    <a:pt x="26" y="131"/>
                    <a:pt x="15" y="121"/>
                  </a:cubicBezTo>
                  <a:cubicBezTo>
                    <a:pt x="6" y="111"/>
                    <a:pt x="0" y="97"/>
                    <a:pt x="0" y="8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1" name="Freeform 441">
              <a:extLst>
                <a:ext uri="{FF2B5EF4-FFF2-40B4-BE49-F238E27FC236}">
                  <a16:creationId xmlns:a16="http://schemas.microsoft.com/office/drawing/2014/main" id="{58D394B9-0511-4765-A842-53D082C4B86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77226" y="5229225"/>
              <a:ext cx="36513" cy="65088"/>
            </a:xfrm>
            <a:custGeom>
              <a:avLst/>
              <a:gdLst>
                <a:gd name="T0" fmla="*/ 0 w 74"/>
                <a:gd name="T1" fmla="*/ 0 h 135"/>
                <a:gd name="T2" fmla="*/ 33 w 74"/>
                <a:gd name="T3" fmla="*/ 0 h 135"/>
                <a:gd name="T4" fmla="*/ 33 w 74"/>
                <a:gd name="T5" fmla="*/ 110 h 135"/>
                <a:gd name="T6" fmla="*/ 74 w 74"/>
                <a:gd name="T7" fmla="*/ 110 h 135"/>
                <a:gd name="T8" fmla="*/ 74 w 74"/>
                <a:gd name="T9" fmla="*/ 135 h 135"/>
                <a:gd name="T10" fmla="*/ 0 w 74"/>
                <a:gd name="T11" fmla="*/ 135 h 135"/>
                <a:gd name="T12" fmla="*/ 0 w 74"/>
                <a:gd name="T13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" h="135">
                  <a:moveTo>
                    <a:pt x="0" y="0"/>
                  </a:moveTo>
                  <a:lnTo>
                    <a:pt x="33" y="0"/>
                  </a:lnTo>
                  <a:lnTo>
                    <a:pt x="33" y="110"/>
                  </a:lnTo>
                  <a:lnTo>
                    <a:pt x="74" y="110"/>
                  </a:lnTo>
                  <a:lnTo>
                    <a:pt x="74" y="135"/>
                  </a:lnTo>
                  <a:lnTo>
                    <a:pt x="0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2" name="Freeform 442">
              <a:extLst>
                <a:ext uri="{FF2B5EF4-FFF2-40B4-BE49-F238E27FC236}">
                  <a16:creationId xmlns:a16="http://schemas.microsoft.com/office/drawing/2014/main" id="{9D6FEBA5-5839-44D1-A60C-E34C9ABC941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6914" y="5229225"/>
              <a:ext cx="52388" cy="63500"/>
            </a:xfrm>
            <a:custGeom>
              <a:avLst/>
              <a:gdLst>
                <a:gd name="T0" fmla="*/ 0 w 106"/>
                <a:gd name="T1" fmla="*/ 25 h 133"/>
                <a:gd name="T2" fmla="*/ 0 w 106"/>
                <a:gd name="T3" fmla="*/ 0 h 133"/>
                <a:gd name="T4" fmla="*/ 106 w 106"/>
                <a:gd name="T5" fmla="*/ 0 h 133"/>
                <a:gd name="T6" fmla="*/ 106 w 106"/>
                <a:gd name="T7" fmla="*/ 25 h 133"/>
                <a:gd name="T8" fmla="*/ 70 w 106"/>
                <a:gd name="T9" fmla="*/ 25 h 133"/>
                <a:gd name="T10" fmla="*/ 70 w 106"/>
                <a:gd name="T11" fmla="*/ 133 h 133"/>
                <a:gd name="T12" fmla="*/ 37 w 106"/>
                <a:gd name="T13" fmla="*/ 133 h 133"/>
                <a:gd name="T14" fmla="*/ 37 w 106"/>
                <a:gd name="T15" fmla="*/ 23 h 133"/>
                <a:gd name="T16" fmla="*/ 0 w 106"/>
                <a:gd name="T17" fmla="*/ 23 h 133"/>
                <a:gd name="T18" fmla="*/ 0 w 106"/>
                <a:gd name="T19" fmla="*/ 25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6" h="133">
                  <a:moveTo>
                    <a:pt x="0" y="25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25"/>
                  </a:lnTo>
                  <a:lnTo>
                    <a:pt x="70" y="25"/>
                  </a:lnTo>
                  <a:lnTo>
                    <a:pt x="70" y="133"/>
                  </a:lnTo>
                  <a:lnTo>
                    <a:pt x="37" y="133"/>
                  </a:lnTo>
                  <a:lnTo>
                    <a:pt x="37" y="23"/>
                  </a:lnTo>
                  <a:lnTo>
                    <a:pt x="0" y="23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3" name="Freeform 443">
              <a:extLst>
                <a:ext uri="{FF2B5EF4-FFF2-40B4-BE49-F238E27FC236}">
                  <a16:creationId xmlns:a16="http://schemas.microsoft.com/office/drawing/2014/main" id="{9B8F427B-7F69-4F38-AAF2-3E10425EA66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378826" y="5202238"/>
              <a:ext cx="39688" cy="90488"/>
            </a:xfrm>
            <a:custGeom>
              <a:avLst/>
              <a:gdLst>
                <a:gd name="T0" fmla="*/ 81 w 81"/>
                <a:gd name="T1" fmla="*/ 51 h 186"/>
                <a:gd name="T2" fmla="*/ 81 w 81"/>
                <a:gd name="T3" fmla="*/ 76 h 186"/>
                <a:gd name="T4" fmla="*/ 33 w 81"/>
                <a:gd name="T5" fmla="*/ 76 h 186"/>
                <a:gd name="T6" fmla="*/ 33 w 81"/>
                <a:gd name="T7" fmla="*/ 105 h 186"/>
                <a:gd name="T8" fmla="*/ 75 w 81"/>
                <a:gd name="T9" fmla="*/ 105 h 186"/>
                <a:gd name="T10" fmla="*/ 75 w 81"/>
                <a:gd name="T11" fmla="*/ 130 h 186"/>
                <a:gd name="T12" fmla="*/ 33 w 81"/>
                <a:gd name="T13" fmla="*/ 130 h 186"/>
                <a:gd name="T14" fmla="*/ 33 w 81"/>
                <a:gd name="T15" fmla="*/ 161 h 186"/>
                <a:gd name="T16" fmla="*/ 81 w 81"/>
                <a:gd name="T17" fmla="*/ 161 h 186"/>
                <a:gd name="T18" fmla="*/ 81 w 81"/>
                <a:gd name="T19" fmla="*/ 186 h 186"/>
                <a:gd name="T20" fmla="*/ 0 w 81"/>
                <a:gd name="T21" fmla="*/ 186 h 186"/>
                <a:gd name="T22" fmla="*/ 0 w 81"/>
                <a:gd name="T23" fmla="*/ 51 h 186"/>
                <a:gd name="T24" fmla="*/ 81 w 81"/>
                <a:gd name="T25" fmla="*/ 51 h 186"/>
                <a:gd name="T26" fmla="*/ 16 w 81"/>
                <a:gd name="T27" fmla="*/ 23 h 186"/>
                <a:gd name="T28" fmla="*/ 63 w 81"/>
                <a:gd name="T29" fmla="*/ 0 h 186"/>
                <a:gd name="T30" fmla="*/ 63 w 81"/>
                <a:gd name="T31" fmla="*/ 25 h 186"/>
                <a:gd name="T32" fmla="*/ 16 w 81"/>
                <a:gd name="T33" fmla="*/ 44 h 186"/>
                <a:gd name="T34" fmla="*/ 16 w 81"/>
                <a:gd name="T35" fmla="*/ 23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1" h="186">
                  <a:moveTo>
                    <a:pt x="81" y="51"/>
                  </a:moveTo>
                  <a:lnTo>
                    <a:pt x="81" y="76"/>
                  </a:lnTo>
                  <a:lnTo>
                    <a:pt x="33" y="76"/>
                  </a:lnTo>
                  <a:lnTo>
                    <a:pt x="33" y="105"/>
                  </a:lnTo>
                  <a:lnTo>
                    <a:pt x="75" y="105"/>
                  </a:lnTo>
                  <a:lnTo>
                    <a:pt x="75" y="130"/>
                  </a:lnTo>
                  <a:lnTo>
                    <a:pt x="33" y="130"/>
                  </a:lnTo>
                  <a:lnTo>
                    <a:pt x="33" y="161"/>
                  </a:lnTo>
                  <a:lnTo>
                    <a:pt x="81" y="161"/>
                  </a:lnTo>
                  <a:lnTo>
                    <a:pt x="81" y="186"/>
                  </a:lnTo>
                  <a:lnTo>
                    <a:pt x="0" y="186"/>
                  </a:lnTo>
                  <a:lnTo>
                    <a:pt x="0" y="51"/>
                  </a:lnTo>
                  <a:lnTo>
                    <a:pt x="81" y="51"/>
                  </a:lnTo>
                  <a:close/>
                  <a:moveTo>
                    <a:pt x="16" y="23"/>
                  </a:moveTo>
                  <a:lnTo>
                    <a:pt x="63" y="0"/>
                  </a:lnTo>
                  <a:lnTo>
                    <a:pt x="63" y="25"/>
                  </a:lnTo>
                  <a:lnTo>
                    <a:pt x="16" y="44"/>
                  </a:lnTo>
                  <a:lnTo>
                    <a:pt x="16" y="2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4" name="Freeform 444">
              <a:extLst>
                <a:ext uri="{FF2B5EF4-FFF2-40B4-BE49-F238E27FC236}">
                  <a16:creationId xmlns:a16="http://schemas.microsoft.com/office/drawing/2014/main" id="{643B6B79-6B5C-4ADA-B70D-C1C7303C555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016876" y="5332413"/>
              <a:ext cx="58738" cy="65088"/>
            </a:xfrm>
            <a:custGeom>
              <a:avLst/>
              <a:gdLst>
                <a:gd name="T0" fmla="*/ 47 w 120"/>
                <a:gd name="T1" fmla="*/ 0 h 135"/>
                <a:gd name="T2" fmla="*/ 100 w 120"/>
                <a:gd name="T3" fmla="*/ 19 h 135"/>
                <a:gd name="T4" fmla="*/ 120 w 120"/>
                <a:gd name="T5" fmla="*/ 68 h 135"/>
                <a:gd name="T6" fmla="*/ 100 w 120"/>
                <a:gd name="T7" fmla="*/ 116 h 135"/>
                <a:gd name="T8" fmla="*/ 47 w 120"/>
                <a:gd name="T9" fmla="*/ 135 h 135"/>
                <a:gd name="T10" fmla="*/ 0 w 120"/>
                <a:gd name="T11" fmla="*/ 135 h 135"/>
                <a:gd name="T12" fmla="*/ 0 w 120"/>
                <a:gd name="T13" fmla="*/ 0 h 135"/>
                <a:gd name="T14" fmla="*/ 47 w 120"/>
                <a:gd name="T15" fmla="*/ 0 h 135"/>
                <a:gd name="T16" fmla="*/ 32 w 120"/>
                <a:gd name="T17" fmla="*/ 109 h 135"/>
                <a:gd name="T18" fmla="*/ 47 w 120"/>
                <a:gd name="T19" fmla="*/ 109 h 135"/>
                <a:gd name="T20" fmla="*/ 76 w 120"/>
                <a:gd name="T21" fmla="*/ 98 h 135"/>
                <a:gd name="T22" fmla="*/ 87 w 120"/>
                <a:gd name="T23" fmla="*/ 66 h 135"/>
                <a:gd name="T24" fmla="*/ 76 w 120"/>
                <a:gd name="T25" fmla="*/ 35 h 135"/>
                <a:gd name="T26" fmla="*/ 47 w 120"/>
                <a:gd name="T27" fmla="*/ 24 h 135"/>
                <a:gd name="T28" fmla="*/ 32 w 120"/>
                <a:gd name="T29" fmla="*/ 24 h 135"/>
                <a:gd name="T30" fmla="*/ 32 w 120"/>
                <a:gd name="T31" fmla="*/ 10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0" h="135">
                  <a:moveTo>
                    <a:pt x="47" y="0"/>
                  </a:moveTo>
                  <a:cubicBezTo>
                    <a:pt x="68" y="0"/>
                    <a:pt x="86" y="6"/>
                    <a:pt x="100" y="19"/>
                  </a:cubicBezTo>
                  <a:cubicBezTo>
                    <a:pt x="113" y="31"/>
                    <a:pt x="120" y="48"/>
                    <a:pt x="120" y="68"/>
                  </a:cubicBezTo>
                  <a:cubicBezTo>
                    <a:pt x="120" y="88"/>
                    <a:pt x="113" y="104"/>
                    <a:pt x="100" y="116"/>
                  </a:cubicBezTo>
                  <a:cubicBezTo>
                    <a:pt x="86" y="129"/>
                    <a:pt x="68" y="135"/>
                    <a:pt x="47" y="135"/>
                  </a:cubicBezTo>
                  <a:lnTo>
                    <a:pt x="0" y="135"/>
                  </a:lnTo>
                  <a:lnTo>
                    <a:pt x="0" y="0"/>
                  </a:lnTo>
                  <a:lnTo>
                    <a:pt x="47" y="0"/>
                  </a:lnTo>
                  <a:close/>
                  <a:moveTo>
                    <a:pt x="32" y="109"/>
                  </a:moveTo>
                  <a:lnTo>
                    <a:pt x="47" y="109"/>
                  </a:lnTo>
                  <a:cubicBezTo>
                    <a:pt x="60" y="109"/>
                    <a:pt x="70" y="105"/>
                    <a:pt x="76" y="98"/>
                  </a:cubicBezTo>
                  <a:cubicBezTo>
                    <a:pt x="83" y="90"/>
                    <a:pt x="87" y="80"/>
                    <a:pt x="87" y="66"/>
                  </a:cubicBezTo>
                  <a:cubicBezTo>
                    <a:pt x="87" y="54"/>
                    <a:pt x="83" y="44"/>
                    <a:pt x="76" y="35"/>
                  </a:cubicBezTo>
                  <a:cubicBezTo>
                    <a:pt x="68" y="28"/>
                    <a:pt x="58" y="24"/>
                    <a:pt x="47" y="24"/>
                  </a:cubicBezTo>
                  <a:lnTo>
                    <a:pt x="32" y="24"/>
                  </a:lnTo>
                  <a:lnTo>
                    <a:pt x="32" y="10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5" name="Freeform 445">
              <a:extLst>
                <a:ext uri="{FF2B5EF4-FFF2-40B4-BE49-F238E27FC236}">
                  <a16:creationId xmlns:a16="http://schemas.microsoft.com/office/drawing/2014/main" id="{3D5A1068-FA15-416B-8DF4-B461C5CDFC3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85139" y="5332413"/>
              <a:ext cx="39688" cy="65088"/>
            </a:xfrm>
            <a:custGeom>
              <a:avLst/>
              <a:gdLst>
                <a:gd name="T0" fmla="*/ 81 w 81"/>
                <a:gd name="T1" fmla="*/ 0 h 134"/>
                <a:gd name="T2" fmla="*/ 81 w 81"/>
                <a:gd name="T3" fmla="*/ 25 h 134"/>
                <a:gd name="T4" fmla="*/ 32 w 81"/>
                <a:gd name="T5" fmla="*/ 25 h 134"/>
                <a:gd name="T6" fmla="*/ 32 w 81"/>
                <a:gd name="T7" fmla="*/ 54 h 134"/>
                <a:gd name="T8" fmla="*/ 75 w 81"/>
                <a:gd name="T9" fmla="*/ 54 h 134"/>
                <a:gd name="T10" fmla="*/ 75 w 81"/>
                <a:gd name="T11" fmla="*/ 79 h 134"/>
                <a:gd name="T12" fmla="*/ 32 w 81"/>
                <a:gd name="T13" fmla="*/ 79 h 134"/>
                <a:gd name="T14" fmla="*/ 32 w 81"/>
                <a:gd name="T15" fmla="*/ 109 h 134"/>
                <a:gd name="T16" fmla="*/ 81 w 81"/>
                <a:gd name="T17" fmla="*/ 109 h 134"/>
                <a:gd name="T18" fmla="*/ 81 w 81"/>
                <a:gd name="T19" fmla="*/ 134 h 134"/>
                <a:gd name="T20" fmla="*/ 0 w 81"/>
                <a:gd name="T21" fmla="*/ 134 h 134"/>
                <a:gd name="T22" fmla="*/ 0 w 81"/>
                <a:gd name="T23" fmla="*/ 0 h 134"/>
                <a:gd name="T24" fmla="*/ 81 w 81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1" h="134">
                  <a:moveTo>
                    <a:pt x="81" y="0"/>
                  </a:moveTo>
                  <a:lnTo>
                    <a:pt x="81" y="25"/>
                  </a:lnTo>
                  <a:lnTo>
                    <a:pt x="32" y="25"/>
                  </a:lnTo>
                  <a:lnTo>
                    <a:pt x="32" y="54"/>
                  </a:lnTo>
                  <a:lnTo>
                    <a:pt x="75" y="54"/>
                  </a:lnTo>
                  <a:lnTo>
                    <a:pt x="75" y="79"/>
                  </a:lnTo>
                  <a:lnTo>
                    <a:pt x="32" y="79"/>
                  </a:lnTo>
                  <a:lnTo>
                    <a:pt x="32" y="109"/>
                  </a:lnTo>
                  <a:lnTo>
                    <a:pt x="81" y="109"/>
                  </a:lnTo>
                  <a:lnTo>
                    <a:pt x="81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6" name="Freeform 446">
              <a:extLst>
                <a:ext uri="{FF2B5EF4-FFF2-40B4-BE49-F238E27FC236}">
                  <a16:creationId xmlns:a16="http://schemas.microsoft.com/office/drawing/2014/main" id="{3B57C22B-02EA-48A7-B931-FAC8561FDB3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66101" y="5330825"/>
              <a:ext cx="47625" cy="68263"/>
            </a:xfrm>
            <a:custGeom>
              <a:avLst/>
              <a:gdLst>
                <a:gd name="T0" fmla="*/ 47 w 100"/>
                <a:gd name="T1" fmla="*/ 26 h 138"/>
                <a:gd name="T2" fmla="*/ 37 w 100"/>
                <a:gd name="T3" fmla="*/ 30 h 138"/>
                <a:gd name="T4" fmla="*/ 33 w 100"/>
                <a:gd name="T5" fmla="*/ 38 h 138"/>
                <a:gd name="T6" fmla="*/ 37 w 100"/>
                <a:gd name="T7" fmla="*/ 48 h 138"/>
                <a:gd name="T8" fmla="*/ 47 w 100"/>
                <a:gd name="T9" fmla="*/ 55 h 138"/>
                <a:gd name="T10" fmla="*/ 60 w 100"/>
                <a:gd name="T11" fmla="*/ 58 h 138"/>
                <a:gd name="T12" fmla="*/ 73 w 100"/>
                <a:gd name="T13" fmla="*/ 63 h 138"/>
                <a:gd name="T14" fmla="*/ 86 w 100"/>
                <a:gd name="T15" fmla="*/ 70 h 138"/>
                <a:gd name="T16" fmla="*/ 96 w 100"/>
                <a:gd name="T17" fmla="*/ 81 h 138"/>
                <a:gd name="T18" fmla="*/ 100 w 100"/>
                <a:gd name="T19" fmla="*/ 97 h 138"/>
                <a:gd name="T20" fmla="*/ 86 w 100"/>
                <a:gd name="T21" fmla="*/ 126 h 138"/>
                <a:gd name="T22" fmla="*/ 50 w 100"/>
                <a:gd name="T23" fmla="*/ 138 h 138"/>
                <a:gd name="T24" fmla="*/ 13 w 100"/>
                <a:gd name="T25" fmla="*/ 127 h 138"/>
                <a:gd name="T26" fmla="*/ 0 w 100"/>
                <a:gd name="T27" fmla="*/ 96 h 138"/>
                <a:gd name="T28" fmla="*/ 35 w 100"/>
                <a:gd name="T29" fmla="*/ 96 h 138"/>
                <a:gd name="T30" fmla="*/ 51 w 100"/>
                <a:gd name="T31" fmla="*/ 112 h 138"/>
                <a:gd name="T32" fmla="*/ 62 w 100"/>
                <a:gd name="T33" fmla="*/ 108 h 138"/>
                <a:gd name="T34" fmla="*/ 66 w 100"/>
                <a:gd name="T35" fmla="*/ 98 h 138"/>
                <a:gd name="T36" fmla="*/ 62 w 100"/>
                <a:gd name="T37" fmla="*/ 90 h 138"/>
                <a:gd name="T38" fmla="*/ 52 w 100"/>
                <a:gd name="T39" fmla="*/ 83 h 138"/>
                <a:gd name="T40" fmla="*/ 40 w 100"/>
                <a:gd name="T41" fmla="*/ 80 h 138"/>
                <a:gd name="T42" fmla="*/ 26 w 100"/>
                <a:gd name="T43" fmla="*/ 75 h 138"/>
                <a:gd name="T44" fmla="*/ 13 w 100"/>
                <a:gd name="T45" fmla="*/ 68 h 138"/>
                <a:gd name="T46" fmla="*/ 3 w 100"/>
                <a:gd name="T47" fmla="*/ 57 h 138"/>
                <a:gd name="T48" fmla="*/ 0 w 100"/>
                <a:gd name="T49" fmla="*/ 41 h 138"/>
                <a:gd name="T50" fmla="*/ 13 w 100"/>
                <a:gd name="T51" fmla="*/ 11 h 138"/>
                <a:gd name="T52" fmla="*/ 48 w 100"/>
                <a:gd name="T53" fmla="*/ 0 h 138"/>
                <a:gd name="T54" fmla="*/ 83 w 100"/>
                <a:gd name="T55" fmla="*/ 10 h 138"/>
                <a:gd name="T56" fmla="*/ 97 w 100"/>
                <a:gd name="T57" fmla="*/ 41 h 138"/>
                <a:gd name="T58" fmla="*/ 62 w 100"/>
                <a:gd name="T59" fmla="*/ 41 h 138"/>
                <a:gd name="T60" fmla="*/ 57 w 100"/>
                <a:gd name="T61" fmla="*/ 30 h 138"/>
                <a:gd name="T62" fmla="*/ 47 w 100"/>
                <a:gd name="T63" fmla="*/ 2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0" h="138">
                  <a:moveTo>
                    <a:pt x="47" y="26"/>
                  </a:moveTo>
                  <a:cubicBezTo>
                    <a:pt x="43" y="26"/>
                    <a:pt x="40" y="27"/>
                    <a:pt x="37" y="30"/>
                  </a:cubicBezTo>
                  <a:cubicBezTo>
                    <a:pt x="35" y="32"/>
                    <a:pt x="33" y="35"/>
                    <a:pt x="33" y="38"/>
                  </a:cubicBezTo>
                  <a:cubicBezTo>
                    <a:pt x="33" y="42"/>
                    <a:pt x="35" y="46"/>
                    <a:pt x="37" y="48"/>
                  </a:cubicBezTo>
                  <a:cubicBezTo>
                    <a:pt x="40" y="51"/>
                    <a:pt x="42" y="53"/>
                    <a:pt x="47" y="55"/>
                  </a:cubicBezTo>
                  <a:cubicBezTo>
                    <a:pt x="51" y="56"/>
                    <a:pt x="56" y="57"/>
                    <a:pt x="60" y="58"/>
                  </a:cubicBezTo>
                  <a:cubicBezTo>
                    <a:pt x="65" y="60"/>
                    <a:pt x="70" y="61"/>
                    <a:pt x="73" y="63"/>
                  </a:cubicBezTo>
                  <a:cubicBezTo>
                    <a:pt x="78" y="65"/>
                    <a:pt x="82" y="67"/>
                    <a:pt x="86" y="70"/>
                  </a:cubicBezTo>
                  <a:cubicBezTo>
                    <a:pt x="90" y="72"/>
                    <a:pt x="93" y="76"/>
                    <a:pt x="96" y="81"/>
                  </a:cubicBezTo>
                  <a:cubicBezTo>
                    <a:pt x="98" y="86"/>
                    <a:pt x="100" y="91"/>
                    <a:pt x="100" y="97"/>
                  </a:cubicBezTo>
                  <a:cubicBezTo>
                    <a:pt x="100" y="108"/>
                    <a:pt x="95" y="118"/>
                    <a:pt x="86" y="126"/>
                  </a:cubicBezTo>
                  <a:cubicBezTo>
                    <a:pt x="77" y="133"/>
                    <a:pt x="65" y="138"/>
                    <a:pt x="50" y="138"/>
                  </a:cubicBezTo>
                  <a:cubicBezTo>
                    <a:pt x="35" y="138"/>
                    <a:pt x="22" y="135"/>
                    <a:pt x="13" y="127"/>
                  </a:cubicBezTo>
                  <a:cubicBezTo>
                    <a:pt x="5" y="120"/>
                    <a:pt x="0" y="110"/>
                    <a:pt x="0" y="96"/>
                  </a:cubicBezTo>
                  <a:lnTo>
                    <a:pt x="35" y="96"/>
                  </a:lnTo>
                  <a:cubicBezTo>
                    <a:pt x="36" y="107"/>
                    <a:pt x="41" y="112"/>
                    <a:pt x="51" y="112"/>
                  </a:cubicBezTo>
                  <a:cubicBezTo>
                    <a:pt x="56" y="112"/>
                    <a:pt x="60" y="111"/>
                    <a:pt x="62" y="108"/>
                  </a:cubicBezTo>
                  <a:cubicBezTo>
                    <a:pt x="65" y="106"/>
                    <a:pt x="66" y="103"/>
                    <a:pt x="66" y="98"/>
                  </a:cubicBezTo>
                  <a:cubicBezTo>
                    <a:pt x="66" y="95"/>
                    <a:pt x="65" y="91"/>
                    <a:pt x="62" y="90"/>
                  </a:cubicBezTo>
                  <a:cubicBezTo>
                    <a:pt x="60" y="87"/>
                    <a:pt x="57" y="86"/>
                    <a:pt x="52" y="83"/>
                  </a:cubicBezTo>
                  <a:cubicBezTo>
                    <a:pt x="48" y="82"/>
                    <a:pt x="43" y="81"/>
                    <a:pt x="40" y="80"/>
                  </a:cubicBezTo>
                  <a:cubicBezTo>
                    <a:pt x="35" y="78"/>
                    <a:pt x="30" y="77"/>
                    <a:pt x="26" y="75"/>
                  </a:cubicBezTo>
                  <a:cubicBezTo>
                    <a:pt x="21" y="73"/>
                    <a:pt x="17" y="71"/>
                    <a:pt x="13" y="68"/>
                  </a:cubicBezTo>
                  <a:cubicBezTo>
                    <a:pt x="10" y="66"/>
                    <a:pt x="6" y="62"/>
                    <a:pt x="3" y="57"/>
                  </a:cubicBezTo>
                  <a:cubicBezTo>
                    <a:pt x="1" y="52"/>
                    <a:pt x="0" y="47"/>
                    <a:pt x="0" y="41"/>
                  </a:cubicBezTo>
                  <a:cubicBezTo>
                    <a:pt x="0" y="28"/>
                    <a:pt x="5" y="18"/>
                    <a:pt x="13" y="11"/>
                  </a:cubicBezTo>
                  <a:cubicBezTo>
                    <a:pt x="22" y="3"/>
                    <a:pt x="35" y="0"/>
                    <a:pt x="48" y="0"/>
                  </a:cubicBezTo>
                  <a:cubicBezTo>
                    <a:pt x="63" y="0"/>
                    <a:pt x="75" y="3"/>
                    <a:pt x="83" y="10"/>
                  </a:cubicBezTo>
                  <a:cubicBezTo>
                    <a:pt x="92" y="16"/>
                    <a:pt x="97" y="26"/>
                    <a:pt x="97" y="41"/>
                  </a:cubicBezTo>
                  <a:lnTo>
                    <a:pt x="62" y="41"/>
                  </a:lnTo>
                  <a:cubicBezTo>
                    <a:pt x="62" y="36"/>
                    <a:pt x="60" y="32"/>
                    <a:pt x="57" y="30"/>
                  </a:cubicBezTo>
                  <a:cubicBezTo>
                    <a:pt x="55" y="27"/>
                    <a:pt x="51" y="26"/>
                    <a:pt x="47" y="2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7" name="Freeform 447">
              <a:extLst>
                <a:ext uri="{FF2B5EF4-FFF2-40B4-BE49-F238E27FC236}">
                  <a16:creationId xmlns:a16="http://schemas.microsoft.com/office/drawing/2014/main" id="{EB663609-D0DD-4CBC-8CD2-94966576776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20076" y="5332413"/>
              <a:ext cx="65088" cy="65088"/>
            </a:xfrm>
            <a:custGeom>
              <a:avLst/>
              <a:gdLst>
                <a:gd name="T0" fmla="*/ 98 w 133"/>
                <a:gd name="T1" fmla="*/ 134 h 134"/>
                <a:gd name="T2" fmla="*/ 90 w 133"/>
                <a:gd name="T3" fmla="*/ 111 h 134"/>
                <a:gd name="T4" fmla="*/ 43 w 133"/>
                <a:gd name="T5" fmla="*/ 111 h 134"/>
                <a:gd name="T6" fmla="*/ 35 w 133"/>
                <a:gd name="T7" fmla="*/ 134 h 134"/>
                <a:gd name="T8" fmla="*/ 0 w 133"/>
                <a:gd name="T9" fmla="*/ 134 h 134"/>
                <a:gd name="T10" fmla="*/ 46 w 133"/>
                <a:gd name="T11" fmla="*/ 0 h 134"/>
                <a:gd name="T12" fmla="*/ 86 w 133"/>
                <a:gd name="T13" fmla="*/ 0 h 134"/>
                <a:gd name="T14" fmla="*/ 133 w 133"/>
                <a:gd name="T15" fmla="*/ 134 h 134"/>
                <a:gd name="T16" fmla="*/ 98 w 133"/>
                <a:gd name="T17" fmla="*/ 134 h 134"/>
                <a:gd name="T18" fmla="*/ 50 w 133"/>
                <a:gd name="T19" fmla="*/ 86 h 134"/>
                <a:gd name="T20" fmla="*/ 83 w 133"/>
                <a:gd name="T21" fmla="*/ 86 h 134"/>
                <a:gd name="T22" fmla="*/ 66 w 133"/>
                <a:gd name="T23" fmla="*/ 39 h 134"/>
                <a:gd name="T24" fmla="*/ 50 w 133"/>
                <a:gd name="T25" fmla="*/ 86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98" y="134"/>
                  </a:moveTo>
                  <a:lnTo>
                    <a:pt x="90" y="111"/>
                  </a:lnTo>
                  <a:lnTo>
                    <a:pt x="43" y="111"/>
                  </a:lnTo>
                  <a:lnTo>
                    <a:pt x="35" y="134"/>
                  </a:lnTo>
                  <a:lnTo>
                    <a:pt x="0" y="134"/>
                  </a:lnTo>
                  <a:lnTo>
                    <a:pt x="46" y="0"/>
                  </a:lnTo>
                  <a:lnTo>
                    <a:pt x="86" y="0"/>
                  </a:lnTo>
                  <a:lnTo>
                    <a:pt x="133" y="134"/>
                  </a:lnTo>
                  <a:lnTo>
                    <a:pt x="98" y="134"/>
                  </a:lnTo>
                  <a:close/>
                  <a:moveTo>
                    <a:pt x="50" y="86"/>
                  </a:moveTo>
                  <a:lnTo>
                    <a:pt x="83" y="86"/>
                  </a:lnTo>
                  <a:lnTo>
                    <a:pt x="66" y="39"/>
                  </a:lnTo>
                  <a:lnTo>
                    <a:pt x="50" y="8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8" name="Freeform 448">
              <a:extLst>
                <a:ext uri="{FF2B5EF4-FFF2-40B4-BE49-F238E27FC236}">
                  <a16:creationId xmlns:a16="http://schemas.microsoft.com/office/drawing/2014/main" id="{309501F3-959C-4005-A819-D56A59E112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93101" y="5332413"/>
              <a:ext cx="58738" cy="65088"/>
            </a:xfrm>
            <a:custGeom>
              <a:avLst/>
              <a:gdLst>
                <a:gd name="T0" fmla="*/ 87 w 120"/>
                <a:gd name="T1" fmla="*/ 0 h 134"/>
                <a:gd name="T2" fmla="*/ 120 w 120"/>
                <a:gd name="T3" fmla="*/ 0 h 134"/>
                <a:gd name="T4" fmla="*/ 120 w 120"/>
                <a:gd name="T5" fmla="*/ 134 h 134"/>
                <a:gd name="T6" fmla="*/ 87 w 120"/>
                <a:gd name="T7" fmla="*/ 134 h 134"/>
                <a:gd name="T8" fmla="*/ 32 w 120"/>
                <a:gd name="T9" fmla="*/ 49 h 134"/>
                <a:gd name="T10" fmla="*/ 32 w 120"/>
                <a:gd name="T11" fmla="*/ 134 h 134"/>
                <a:gd name="T12" fmla="*/ 0 w 120"/>
                <a:gd name="T13" fmla="*/ 134 h 134"/>
                <a:gd name="T14" fmla="*/ 0 w 120"/>
                <a:gd name="T15" fmla="*/ 0 h 134"/>
                <a:gd name="T16" fmla="*/ 32 w 120"/>
                <a:gd name="T17" fmla="*/ 0 h 134"/>
                <a:gd name="T18" fmla="*/ 87 w 120"/>
                <a:gd name="T19" fmla="*/ 85 h 134"/>
                <a:gd name="T20" fmla="*/ 87 w 120"/>
                <a:gd name="T21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0" h="134">
                  <a:moveTo>
                    <a:pt x="87" y="0"/>
                  </a:moveTo>
                  <a:lnTo>
                    <a:pt x="120" y="0"/>
                  </a:lnTo>
                  <a:lnTo>
                    <a:pt x="120" y="134"/>
                  </a:lnTo>
                  <a:lnTo>
                    <a:pt x="87" y="134"/>
                  </a:lnTo>
                  <a:lnTo>
                    <a:pt x="32" y="49"/>
                  </a:lnTo>
                  <a:lnTo>
                    <a:pt x="32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2" y="0"/>
                  </a:lnTo>
                  <a:lnTo>
                    <a:pt x="87" y="85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9" name="Freeform 449">
              <a:extLst>
                <a:ext uri="{FF2B5EF4-FFF2-40B4-BE49-F238E27FC236}">
                  <a16:creationId xmlns:a16="http://schemas.microsoft.com/office/drawing/2014/main" id="{A826EECE-0830-4B54-97F8-DA01A2746B9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61364" y="5332413"/>
              <a:ext cx="50800" cy="65088"/>
            </a:xfrm>
            <a:custGeom>
              <a:avLst/>
              <a:gdLst>
                <a:gd name="T0" fmla="*/ 0 w 105"/>
                <a:gd name="T1" fmla="*/ 25 h 134"/>
                <a:gd name="T2" fmla="*/ 0 w 105"/>
                <a:gd name="T3" fmla="*/ 0 h 134"/>
                <a:gd name="T4" fmla="*/ 105 w 105"/>
                <a:gd name="T5" fmla="*/ 0 h 134"/>
                <a:gd name="T6" fmla="*/ 105 w 105"/>
                <a:gd name="T7" fmla="*/ 25 h 134"/>
                <a:gd name="T8" fmla="*/ 68 w 105"/>
                <a:gd name="T9" fmla="*/ 25 h 134"/>
                <a:gd name="T10" fmla="*/ 68 w 105"/>
                <a:gd name="T11" fmla="*/ 134 h 134"/>
                <a:gd name="T12" fmla="*/ 36 w 105"/>
                <a:gd name="T13" fmla="*/ 134 h 134"/>
                <a:gd name="T14" fmla="*/ 36 w 105"/>
                <a:gd name="T15" fmla="*/ 25 h 134"/>
                <a:gd name="T16" fmla="*/ 0 w 105"/>
                <a:gd name="T17" fmla="*/ 25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" h="134">
                  <a:moveTo>
                    <a:pt x="0" y="25"/>
                  </a:moveTo>
                  <a:lnTo>
                    <a:pt x="0" y="0"/>
                  </a:lnTo>
                  <a:lnTo>
                    <a:pt x="105" y="0"/>
                  </a:lnTo>
                  <a:lnTo>
                    <a:pt x="105" y="25"/>
                  </a:lnTo>
                  <a:lnTo>
                    <a:pt x="68" y="25"/>
                  </a:lnTo>
                  <a:lnTo>
                    <a:pt x="68" y="134"/>
                  </a:lnTo>
                  <a:lnTo>
                    <a:pt x="36" y="134"/>
                  </a:lnTo>
                  <a:lnTo>
                    <a:pt x="36" y="2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0" name="Freeform 450">
              <a:extLst>
                <a:ext uri="{FF2B5EF4-FFF2-40B4-BE49-F238E27FC236}">
                  <a16:creationId xmlns:a16="http://schemas.microsoft.com/office/drawing/2014/main" id="{43920720-58D2-4AC7-9035-368BFB1894D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421689" y="5307013"/>
              <a:ext cx="39688" cy="90488"/>
            </a:xfrm>
            <a:custGeom>
              <a:avLst/>
              <a:gdLst>
                <a:gd name="T0" fmla="*/ 81 w 81"/>
                <a:gd name="T1" fmla="*/ 52 h 186"/>
                <a:gd name="T2" fmla="*/ 81 w 81"/>
                <a:gd name="T3" fmla="*/ 77 h 186"/>
                <a:gd name="T4" fmla="*/ 32 w 81"/>
                <a:gd name="T5" fmla="*/ 77 h 186"/>
                <a:gd name="T6" fmla="*/ 32 w 81"/>
                <a:gd name="T7" fmla="*/ 106 h 186"/>
                <a:gd name="T8" fmla="*/ 75 w 81"/>
                <a:gd name="T9" fmla="*/ 106 h 186"/>
                <a:gd name="T10" fmla="*/ 75 w 81"/>
                <a:gd name="T11" fmla="*/ 131 h 186"/>
                <a:gd name="T12" fmla="*/ 32 w 81"/>
                <a:gd name="T13" fmla="*/ 131 h 186"/>
                <a:gd name="T14" fmla="*/ 32 w 81"/>
                <a:gd name="T15" fmla="*/ 161 h 186"/>
                <a:gd name="T16" fmla="*/ 81 w 81"/>
                <a:gd name="T17" fmla="*/ 161 h 186"/>
                <a:gd name="T18" fmla="*/ 81 w 81"/>
                <a:gd name="T19" fmla="*/ 186 h 186"/>
                <a:gd name="T20" fmla="*/ 0 w 81"/>
                <a:gd name="T21" fmla="*/ 186 h 186"/>
                <a:gd name="T22" fmla="*/ 0 w 81"/>
                <a:gd name="T23" fmla="*/ 52 h 186"/>
                <a:gd name="T24" fmla="*/ 81 w 81"/>
                <a:gd name="T25" fmla="*/ 52 h 186"/>
                <a:gd name="T26" fmla="*/ 16 w 81"/>
                <a:gd name="T27" fmla="*/ 22 h 186"/>
                <a:gd name="T28" fmla="*/ 62 w 81"/>
                <a:gd name="T29" fmla="*/ 0 h 186"/>
                <a:gd name="T30" fmla="*/ 62 w 81"/>
                <a:gd name="T31" fmla="*/ 25 h 186"/>
                <a:gd name="T32" fmla="*/ 16 w 81"/>
                <a:gd name="T33" fmla="*/ 43 h 186"/>
                <a:gd name="T34" fmla="*/ 16 w 81"/>
                <a:gd name="T35" fmla="*/ 22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1" h="186">
                  <a:moveTo>
                    <a:pt x="81" y="52"/>
                  </a:moveTo>
                  <a:lnTo>
                    <a:pt x="81" y="77"/>
                  </a:lnTo>
                  <a:lnTo>
                    <a:pt x="32" y="77"/>
                  </a:lnTo>
                  <a:lnTo>
                    <a:pt x="32" y="106"/>
                  </a:lnTo>
                  <a:lnTo>
                    <a:pt x="75" y="106"/>
                  </a:lnTo>
                  <a:lnTo>
                    <a:pt x="75" y="131"/>
                  </a:lnTo>
                  <a:lnTo>
                    <a:pt x="32" y="131"/>
                  </a:lnTo>
                  <a:lnTo>
                    <a:pt x="32" y="161"/>
                  </a:lnTo>
                  <a:lnTo>
                    <a:pt x="81" y="161"/>
                  </a:lnTo>
                  <a:lnTo>
                    <a:pt x="81" y="186"/>
                  </a:lnTo>
                  <a:lnTo>
                    <a:pt x="0" y="186"/>
                  </a:lnTo>
                  <a:lnTo>
                    <a:pt x="0" y="52"/>
                  </a:lnTo>
                  <a:lnTo>
                    <a:pt x="81" y="52"/>
                  </a:lnTo>
                  <a:close/>
                  <a:moveTo>
                    <a:pt x="16" y="22"/>
                  </a:moveTo>
                  <a:lnTo>
                    <a:pt x="62" y="0"/>
                  </a:lnTo>
                  <a:lnTo>
                    <a:pt x="62" y="25"/>
                  </a:lnTo>
                  <a:lnTo>
                    <a:pt x="16" y="43"/>
                  </a:lnTo>
                  <a:lnTo>
                    <a:pt x="16" y="2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1" name="Freeform 451">
              <a:extLst>
                <a:ext uri="{FF2B5EF4-FFF2-40B4-BE49-F238E27FC236}">
                  <a16:creationId xmlns:a16="http://schemas.microsoft.com/office/drawing/2014/main" id="{210659A8-77D7-4358-A94E-3D24F791975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16876" y="5449888"/>
              <a:ext cx="30163" cy="41275"/>
            </a:xfrm>
            <a:custGeom>
              <a:avLst/>
              <a:gdLst>
                <a:gd name="T0" fmla="*/ 52 w 62"/>
                <a:gd name="T1" fmla="*/ 54 h 84"/>
                <a:gd name="T2" fmla="*/ 47 w 62"/>
                <a:gd name="T3" fmla="*/ 69 h 84"/>
                <a:gd name="T4" fmla="*/ 32 w 62"/>
                <a:gd name="T5" fmla="*/ 74 h 84"/>
                <a:gd name="T6" fmla="*/ 17 w 62"/>
                <a:gd name="T7" fmla="*/ 69 h 84"/>
                <a:gd name="T8" fmla="*/ 12 w 62"/>
                <a:gd name="T9" fmla="*/ 54 h 84"/>
                <a:gd name="T10" fmla="*/ 12 w 62"/>
                <a:gd name="T11" fmla="*/ 0 h 84"/>
                <a:gd name="T12" fmla="*/ 0 w 62"/>
                <a:gd name="T13" fmla="*/ 0 h 84"/>
                <a:gd name="T14" fmla="*/ 0 w 62"/>
                <a:gd name="T15" fmla="*/ 54 h 84"/>
                <a:gd name="T16" fmla="*/ 8 w 62"/>
                <a:gd name="T17" fmla="*/ 77 h 84"/>
                <a:gd name="T18" fmla="*/ 31 w 62"/>
                <a:gd name="T19" fmla="*/ 84 h 84"/>
                <a:gd name="T20" fmla="*/ 53 w 62"/>
                <a:gd name="T21" fmla="*/ 77 h 84"/>
                <a:gd name="T22" fmla="*/ 62 w 62"/>
                <a:gd name="T23" fmla="*/ 54 h 84"/>
                <a:gd name="T24" fmla="*/ 62 w 62"/>
                <a:gd name="T25" fmla="*/ 0 h 84"/>
                <a:gd name="T26" fmla="*/ 52 w 62"/>
                <a:gd name="T27" fmla="*/ 0 h 84"/>
                <a:gd name="T28" fmla="*/ 52 w 62"/>
                <a:gd name="T29" fmla="*/ 5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" h="84">
                  <a:moveTo>
                    <a:pt x="52" y="54"/>
                  </a:moveTo>
                  <a:cubicBezTo>
                    <a:pt x="52" y="60"/>
                    <a:pt x="51" y="67"/>
                    <a:pt x="47" y="69"/>
                  </a:cubicBezTo>
                  <a:cubicBezTo>
                    <a:pt x="43" y="73"/>
                    <a:pt x="38" y="74"/>
                    <a:pt x="32" y="74"/>
                  </a:cubicBezTo>
                  <a:cubicBezTo>
                    <a:pt x="26" y="74"/>
                    <a:pt x="21" y="73"/>
                    <a:pt x="17" y="69"/>
                  </a:cubicBezTo>
                  <a:cubicBezTo>
                    <a:pt x="13" y="65"/>
                    <a:pt x="12" y="60"/>
                    <a:pt x="12" y="54"/>
                  </a:cubicBezTo>
                  <a:lnTo>
                    <a:pt x="12" y="0"/>
                  </a:lnTo>
                  <a:lnTo>
                    <a:pt x="0" y="0"/>
                  </a:lnTo>
                  <a:lnTo>
                    <a:pt x="0" y="54"/>
                  </a:lnTo>
                  <a:cubicBezTo>
                    <a:pt x="0" y="64"/>
                    <a:pt x="2" y="72"/>
                    <a:pt x="8" y="77"/>
                  </a:cubicBezTo>
                  <a:cubicBezTo>
                    <a:pt x="15" y="82"/>
                    <a:pt x="22" y="84"/>
                    <a:pt x="31" y="84"/>
                  </a:cubicBezTo>
                  <a:cubicBezTo>
                    <a:pt x="40" y="84"/>
                    <a:pt x="47" y="82"/>
                    <a:pt x="53" y="77"/>
                  </a:cubicBezTo>
                  <a:cubicBezTo>
                    <a:pt x="60" y="72"/>
                    <a:pt x="62" y="64"/>
                    <a:pt x="62" y="54"/>
                  </a:cubicBezTo>
                  <a:lnTo>
                    <a:pt x="62" y="0"/>
                  </a:lnTo>
                  <a:lnTo>
                    <a:pt x="52" y="0"/>
                  </a:lnTo>
                  <a:lnTo>
                    <a:pt x="52" y="54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2" name="Freeform 452">
              <a:extLst>
                <a:ext uri="{FF2B5EF4-FFF2-40B4-BE49-F238E27FC236}">
                  <a16:creationId xmlns:a16="http://schemas.microsoft.com/office/drawing/2014/main" id="{A01634DC-9360-4CA3-AB55-AD6D268EF4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56564" y="5449888"/>
              <a:ext cx="33338" cy="41275"/>
            </a:xfrm>
            <a:custGeom>
              <a:avLst/>
              <a:gdLst>
                <a:gd name="T0" fmla="*/ 12 w 67"/>
                <a:gd name="T1" fmla="*/ 83 h 83"/>
                <a:gd name="T2" fmla="*/ 12 w 67"/>
                <a:gd name="T3" fmla="*/ 18 h 83"/>
                <a:gd name="T4" fmla="*/ 55 w 67"/>
                <a:gd name="T5" fmla="*/ 83 h 83"/>
                <a:gd name="T6" fmla="*/ 67 w 67"/>
                <a:gd name="T7" fmla="*/ 83 h 83"/>
                <a:gd name="T8" fmla="*/ 67 w 67"/>
                <a:gd name="T9" fmla="*/ 0 h 83"/>
                <a:gd name="T10" fmla="*/ 55 w 67"/>
                <a:gd name="T11" fmla="*/ 0 h 83"/>
                <a:gd name="T12" fmla="*/ 55 w 67"/>
                <a:gd name="T13" fmla="*/ 67 h 83"/>
                <a:gd name="T14" fmla="*/ 12 w 67"/>
                <a:gd name="T15" fmla="*/ 0 h 83"/>
                <a:gd name="T16" fmla="*/ 0 w 67"/>
                <a:gd name="T17" fmla="*/ 0 h 83"/>
                <a:gd name="T18" fmla="*/ 0 w 67"/>
                <a:gd name="T19" fmla="*/ 83 h 83"/>
                <a:gd name="T20" fmla="*/ 12 w 67"/>
                <a:gd name="T21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83">
                  <a:moveTo>
                    <a:pt x="12" y="83"/>
                  </a:moveTo>
                  <a:lnTo>
                    <a:pt x="12" y="18"/>
                  </a:lnTo>
                  <a:lnTo>
                    <a:pt x="55" y="83"/>
                  </a:lnTo>
                  <a:lnTo>
                    <a:pt x="67" y="83"/>
                  </a:lnTo>
                  <a:lnTo>
                    <a:pt x="67" y="0"/>
                  </a:lnTo>
                  <a:lnTo>
                    <a:pt x="55" y="0"/>
                  </a:lnTo>
                  <a:lnTo>
                    <a:pt x="55" y="67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83"/>
                  </a:lnTo>
                  <a:lnTo>
                    <a:pt x="12" y="8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468B1406-A05F-4408-83DD-95CC742361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99426" y="5449888"/>
              <a:ext cx="6350" cy="41275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4" name="Freeform 454">
              <a:extLst>
                <a:ext uri="{FF2B5EF4-FFF2-40B4-BE49-F238E27FC236}">
                  <a16:creationId xmlns:a16="http://schemas.microsoft.com/office/drawing/2014/main" id="{725F1A7F-923A-47F2-92C5-E07A14C787B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12126" y="5449888"/>
              <a:ext cx="36513" cy="41275"/>
            </a:xfrm>
            <a:custGeom>
              <a:avLst/>
              <a:gdLst>
                <a:gd name="T0" fmla="*/ 42 w 75"/>
                <a:gd name="T1" fmla="*/ 83 h 83"/>
                <a:gd name="T2" fmla="*/ 75 w 75"/>
                <a:gd name="T3" fmla="*/ 0 h 83"/>
                <a:gd name="T4" fmla="*/ 64 w 75"/>
                <a:gd name="T5" fmla="*/ 0 h 83"/>
                <a:gd name="T6" fmla="*/ 37 w 75"/>
                <a:gd name="T7" fmla="*/ 72 h 83"/>
                <a:gd name="T8" fmla="*/ 11 w 75"/>
                <a:gd name="T9" fmla="*/ 0 h 83"/>
                <a:gd name="T10" fmla="*/ 0 w 75"/>
                <a:gd name="T11" fmla="*/ 0 h 83"/>
                <a:gd name="T12" fmla="*/ 31 w 75"/>
                <a:gd name="T13" fmla="*/ 83 h 83"/>
                <a:gd name="T14" fmla="*/ 42 w 75"/>
                <a:gd name="T1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83">
                  <a:moveTo>
                    <a:pt x="42" y="83"/>
                  </a:moveTo>
                  <a:lnTo>
                    <a:pt x="75" y="0"/>
                  </a:lnTo>
                  <a:lnTo>
                    <a:pt x="64" y="0"/>
                  </a:lnTo>
                  <a:lnTo>
                    <a:pt x="37" y="72"/>
                  </a:lnTo>
                  <a:lnTo>
                    <a:pt x="11" y="0"/>
                  </a:lnTo>
                  <a:lnTo>
                    <a:pt x="0" y="0"/>
                  </a:lnTo>
                  <a:lnTo>
                    <a:pt x="31" y="83"/>
                  </a:lnTo>
                  <a:lnTo>
                    <a:pt x="42" y="8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5" name="Freeform 455">
              <a:extLst>
                <a:ext uri="{FF2B5EF4-FFF2-40B4-BE49-F238E27FC236}">
                  <a16:creationId xmlns:a16="http://schemas.microsoft.com/office/drawing/2014/main" id="{136A68C1-F260-4E18-A4DB-26B520EA99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54989" y="5449888"/>
              <a:ext cx="22225" cy="41275"/>
            </a:xfrm>
            <a:custGeom>
              <a:avLst/>
              <a:gdLst>
                <a:gd name="T0" fmla="*/ 11 w 43"/>
                <a:gd name="T1" fmla="*/ 45 h 83"/>
                <a:gd name="T2" fmla="*/ 40 w 43"/>
                <a:gd name="T3" fmla="*/ 45 h 83"/>
                <a:gd name="T4" fmla="*/ 40 w 43"/>
                <a:gd name="T5" fmla="*/ 38 h 83"/>
                <a:gd name="T6" fmla="*/ 11 w 43"/>
                <a:gd name="T7" fmla="*/ 38 h 83"/>
                <a:gd name="T8" fmla="*/ 11 w 43"/>
                <a:gd name="T9" fmla="*/ 9 h 83"/>
                <a:gd name="T10" fmla="*/ 43 w 43"/>
                <a:gd name="T11" fmla="*/ 9 h 83"/>
                <a:gd name="T12" fmla="*/ 43 w 43"/>
                <a:gd name="T13" fmla="*/ 0 h 83"/>
                <a:gd name="T14" fmla="*/ 0 w 43"/>
                <a:gd name="T15" fmla="*/ 0 h 83"/>
                <a:gd name="T16" fmla="*/ 0 w 43"/>
                <a:gd name="T17" fmla="*/ 83 h 83"/>
                <a:gd name="T18" fmla="*/ 43 w 43"/>
                <a:gd name="T19" fmla="*/ 83 h 83"/>
                <a:gd name="T20" fmla="*/ 43 w 43"/>
                <a:gd name="T21" fmla="*/ 74 h 83"/>
                <a:gd name="T22" fmla="*/ 11 w 43"/>
                <a:gd name="T23" fmla="*/ 74 h 83"/>
                <a:gd name="T24" fmla="*/ 11 w 43"/>
                <a:gd name="T25" fmla="*/ 45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83">
                  <a:moveTo>
                    <a:pt x="11" y="45"/>
                  </a:moveTo>
                  <a:lnTo>
                    <a:pt x="40" y="45"/>
                  </a:lnTo>
                  <a:lnTo>
                    <a:pt x="40" y="38"/>
                  </a:lnTo>
                  <a:lnTo>
                    <a:pt x="11" y="38"/>
                  </a:lnTo>
                  <a:lnTo>
                    <a:pt x="11" y="9"/>
                  </a:lnTo>
                  <a:lnTo>
                    <a:pt x="43" y="9"/>
                  </a:lnTo>
                  <a:lnTo>
                    <a:pt x="43" y="0"/>
                  </a:lnTo>
                  <a:lnTo>
                    <a:pt x="0" y="0"/>
                  </a:lnTo>
                  <a:lnTo>
                    <a:pt x="0" y="83"/>
                  </a:lnTo>
                  <a:lnTo>
                    <a:pt x="43" y="83"/>
                  </a:lnTo>
                  <a:lnTo>
                    <a:pt x="43" y="74"/>
                  </a:lnTo>
                  <a:lnTo>
                    <a:pt x="11" y="74"/>
                  </a:lnTo>
                  <a:lnTo>
                    <a:pt x="11" y="4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6" name="Freeform 456">
              <a:extLst>
                <a:ext uri="{FF2B5EF4-FFF2-40B4-BE49-F238E27FC236}">
                  <a16:creationId xmlns:a16="http://schemas.microsoft.com/office/drawing/2014/main" id="{D12776C2-C425-440F-9162-00061F1B2CB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185151" y="5451475"/>
              <a:ext cx="28575" cy="39688"/>
            </a:xfrm>
            <a:custGeom>
              <a:avLst/>
              <a:gdLst>
                <a:gd name="T0" fmla="*/ 51 w 57"/>
                <a:gd name="T1" fmla="*/ 38 h 82"/>
                <a:gd name="T2" fmla="*/ 56 w 57"/>
                <a:gd name="T3" fmla="*/ 22 h 82"/>
                <a:gd name="T4" fmla="*/ 48 w 57"/>
                <a:gd name="T5" fmla="*/ 6 h 82"/>
                <a:gd name="T6" fmla="*/ 27 w 57"/>
                <a:gd name="T7" fmla="*/ 0 h 82"/>
                <a:gd name="T8" fmla="*/ 0 w 57"/>
                <a:gd name="T9" fmla="*/ 0 h 82"/>
                <a:gd name="T10" fmla="*/ 0 w 57"/>
                <a:gd name="T11" fmla="*/ 82 h 82"/>
                <a:gd name="T12" fmla="*/ 11 w 57"/>
                <a:gd name="T13" fmla="*/ 82 h 82"/>
                <a:gd name="T14" fmla="*/ 11 w 57"/>
                <a:gd name="T15" fmla="*/ 48 h 82"/>
                <a:gd name="T16" fmla="*/ 22 w 57"/>
                <a:gd name="T17" fmla="*/ 48 h 82"/>
                <a:gd name="T18" fmla="*/ 43 w 57"/>
                <a:gd name="T19" fmla="*/ 82 h 82"/>
                <a:gd name="T20" fmla="*/ 57 w 57"/>
                <a:gd name="T21" fmla="*/ 82 h 82"/>
                <a:gd name="T22" fmla="*/ 35 w 57"/>
                <a:gd name="T23" fmla="*/ 47 h 82"/>
                <a:gd name="T24" fmla="*/ 51 w 57"/>
                <a:gd name="T25" fmla="*/ 38 h 82"/>
                <a:gd name="T26" fmla="*/ 12 w 57"/>
                <a:gd name="T27" fmla="*/ 38 h 82"/>
                <a:gd name="T28" fmla="*/ 12 w 57"/>
                <a:gd name="T29" fmla="*/ 7 h 82"/>
                <a:gd name="T30" fmla="*/ 28 w 57"/>
                <a:gd name="T31" fmla="*/ 7 h 82"/>
                <a:gd name="T32" fmla="*/ 46 w 57"/>
                <a:gd name="T33" fmla="*/ 23 h 82"/>
                <a:gd name="T34" fmla="*/ 42 w 57"/>
                <a:gd name="T35" fmla="*/ 35 h 82"/>
                <a:gd name="T36" fmla="*/ 28 w 57"/>
                <a:gd name="T37" fmla="*/ 38 h 82"/>
                <a:gd name="T38" fmla="*/ 12 w 57"/>
                <a:gd name="T39" fmla="*/ 3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" h="82">
                  <a:moveTo>
                    <a:pt x="51" y="38"/>
                  </a:moveTo>
                  <a:cubicBezTo>
                    <a:pt x="55" y="33"/>
                    <a:pt x="56" y="28"/>
                    <a:pt x="56" y="22"/>
                  </a:cubicBezTo>
                  <a:cubicBezTo>
                    <a:pt x="56" y="16"/>
                    <a:pt x="53" y="10"/>
                    <a:pt x="48" y="6"/>
                  </a:cubicBezTo>
                  <a:cubicBezTo>
                    <a:pt x="43" y="1"/>
                    <a:pt x="36" y="0"/>
                    <a:pt x="27" y="0"/>
                  </a:cubicBezTo>
                  <a:lnTo>
                    <a:pt x="0" y="0"/>
                  </a:lnTo>
                  <a:lnTo>
                    <a:pt x="0" y="82"/>
                  </a:lnTo>
                  <a:lnTo>
                    <a:pt x="11" y="82"/>
                  </a:lnTo>
                  <a:lnTo>
                    <a:pt x="11" y="48"/>
                  </a:lnTo>
                  <a:lnTo>
                    <a:pt x="22" y="48"/>
                  </a:lnTo>
                  <a:lnTo>
                    <a:pt x="43" y="82"/>
                  </a:lnTo>
                  <a:lnTo>
                    <a:pt x="57" y="82"/>
                  </a:lnTo>
                  <a:lnTo>
                    <a:pt x="35" y="47"/>
                  </a:lnTo>
                  <a:cubicBezTo>
                    <a:pt x="42" y="46"/>
                    <a:pt x="47" y="43"/>
                    <a:pt x="51" y="38"/>
                  </a:cubicBezTo>
                  <a:close/>
                  <a:moveTo>
                    <a:pt x="12" y="38"/>
                  </a:moveTo>
                  <a:lnTo>
                    <a:pt x="12" y="7"/>
                  </a:lnTo>
                  <a:lnTo>
                    <a:pt x="28" y="7"/>
                  </a:lnTo>
                  <a:cubicBezTo>
                    <a:pt x="40" y="7"/>
                    <a:pt x="46" y="12"/>
                    <a:pt x="46" y="23"/>
                  </a:cubicBezTo>
                  <a:cubicBezTo>
                    <a:pt x="46" y="28"/>
                    <a:pt x="45" y="32"/>
                    <a:pt x="42" y="35"/>
                  </a:cubicBezTo>
                  <a:cubicBezTo>
                    <a:pt x="40" y="37"/>
                    <a:pt x="35" y="38"/>
                    <a:pt x="28" y="38"/>
                  </a:cubicBezTo>
                  <a:lnTo>
                    <a:pt x="12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7" name="Freeform 457">
              <a:extLst>
                <a:ext uri="{FF2B5EF4-FFF2-40B4-BE49-F238E27FC236}">
                  <a16:creationId xmlns:a16="http://schemas.microsoft.com/office/drawing/2014/main" id="{F67C8C14-7625-4A52-8CF7-90CDCF23CFF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20076" y="5449888"/>
              <a:ext cx="26988" cy="42863"/>
            </a:xfrm>
            <a:custGeom>
              <a:avLst/>
              <a:gdLst>
                <a:gd name="T0" fmla="*/ 48 w 56"/>
                <a:gd name="T1" fmla="*/ 43 h 87"/>
                <a:gd name="T2" fmla="*/ 39 w 56"/>
                <a:gd name="T3" fmla="*/ 39 h 87"/>
                <a:gd name="T4" fmla="*/ 29 w 56"/>
                <a:gd name="T5" fmla="*/ 37 h 87"/>
                <a:gd name="T6" fmla="*/ 20 w 56"/>
                <a:gd name="T7" fmla="*/ 34 h 87"/>
                <a:gd name="T8" fmla="*/ 14 w 56"/>
                <a:gd name="T9" fmla="*/ 29 h 87"/>
                <a:gd name="T10" fmla="*/ 11 w 56"/>
                <a:gd name="T11" fmla="*/ 22 h 87"/>
                <a:gd name="T12" fmla="*/ 16 w 56"/>
                <a:gd name="T13" fmla="*/ 12 h 87"/>
                <a:gd name="T14" fmla="*/ 28 w 56"/>
                <a:gd name="T15" fmla="*/ 8 h 87"/>
                <a:gd name="T16" fmla="*/ 39 w 56"/>
                <a:gd name="T17" fmla="*/ 12 h 87"/>
                <a:gd name="T18" fmla="*/ 44 w 56"/>
                <a:gd name="T19" fmla="*/ 20 h 87"/>
                <a:gd name="T20" fmla="*/ 56 w 56"/>
                <a:gd name="T21" fmla="*/ 20 h 87"/>
                <a:gd name="T22" fmla="*/ 48 w 56"/>
                <a:gd name="T23" fmla="*/ 5 h 87"/>
                <a:gd name="T24" fmla="*/ 29 w 56"/>
                <a:gd name="T25" fmla="*/ 0 h 87"/>
                <a:gd name="T26" fmla="*/ 9 w 56"/>
                <a:gd name="T27" fmla="*/ 7 h 87"/>
                <a:gd name="T28" fmla="*/ 1 w 56"/>
                <a:gd name="T29" fmla="*/ 24 h 87"/>
                <a:gd name="T30" fmla="*/ 4 w 56"/>
                <a:gd name="T31" fmla="*/ 35 h 87"/>
                <a:gd name="T32" fmla="*/ 10 w 56"/>
                <a:gd name="T33" fmla="*/ 42 h 87"/>
                <a:gd name="T34" fmla="*/ 19 w 56"/>
                <a:gd name="T35" fmla="*/ 45 h 87"/>
                <a:gd name="T36" fmla="*/ 29 w 56"/>
                <a:gd name="T37" fmla="*/ 48 h 87"/>
                <a:gd name="T38" fmla="*/ 38 w 56"/>
                <a:gd name="T39" fmla="*/ 50 h 87"/>
                <a:gd name="T40" fmla="*/ 44 w 56"/>
                <a:gd name="T41" fmla="*/ 54 h 87"/>
                <a:gd name="T42" fmla="*/ 46 w 56"/>
                <a:gd name="T43" fmla="*/ 63 h 87"/>
                <a:gd name="T44" fmla="*/ 41 w 56"/>
                <a:gd name="T45" fmla="*/ 73 h 87"/>
                <a:gd name="T46" fmla="*/ 29 w 56"/>
                <a:gd name="T47" fmla="*/ 77 h 87"/>
                <a:gd name="T48" fmla="*/ 16 w 56"/>
                <a:gd name="T49" fmla="*/ 73 h 87"/>
                <a:gd name="T50" fmla="*/ 11 w 56"/>
                <a:gd name="T51" fmla="*/ 64 h 87"/>
                <a:gd name="T52" fmla="*/ 0 w 56"/>
                <a:gd name="T53" fmla="*/ 64 h 87"/>
                <a:gd name="T54" fmla="*/ 8 w 56"/>
                <a:gd name="T55" fmla="*/ 80 h 87"/>
                <a:gd name="T56" fmla="*/ 28 w 56"/>
                <a:gd name="T57" fmla="*/ 87 h 87"/>
                <a:gd name="T58" fmla="*/ 48 w 56"/>
                <a:gd name="T59" fmla="*/ 79 h 87"/>
                <a:gd name="T60" fmla="*/ 55 w 56"/>
                <a:gd name="T61" fmla="*/ 63 h 87"/>
                <a:gd name="T62" fmla="*/ 53 w 56"/>
                <a:gd name="T63" fmla="*/ 52 h 87"/>
                <a:gd name="T64" fmla="*/ 48 w 56"/>
                <a:gd name="T65" fmla="*/ 4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" h="87">
                  <a:moveTo>
                    <a:pt x="48" y="43"/>
                  </a:moveTo>
                  <a:cubicBezTo>
                    <a:pt x="45" y="42"/>
                    <a:pt x="43" y="40"/>
                    <a:pt x="39" y="39"/>
                  </a:cubicBezTo>
                  <a:cubicBezTo>
                    <a:pt x="35" y="38"/>
                    <a:pt x="33" y="38"/>
                    <a:pt x="29" y="37"/>
                  </a:cubicBezTo>
                  <a:cubicBezTo>
                    <a:pt x="25" y="35"/>
                    <a:pt x="23" y="35"/>
                    <a:pt x="20" y="34"/>
                  </a:cubicBezTo>
                  <a:cubicBezTo>
                    <a:pt x="18" y="33"/>
                    <a:pt x="15" y="32"/>
                    <a:pt x="14" y="29"/>
                  </a:cubicBezTo>
                  <a:cubicBezTo>
                    <a:pt x="13" y="27"/>
                    <a:pt x="11" y="24"/>
                    <a:pt x="11" y="22"/>
                  </a:cubicBezTo>
                  <a:cubicBezTo>
                    <a:pt x="11" y="17"/>
                    <a:pt x="13" y="14"/>
                    <a:pt x="16" y="12"/>
                  </a:cubicBezTo>
                  <a:cubicBezTo>
                    <a:pt x="19" y="9"/>
                    <a:pt x="23" y="8"/>
                    <a:pt x="28" y="8"/>
                  </a:cubicBezTo>
                  <a:cubicBezTo>
                    <a:pt x="33" y="8"/>
                    <a:pt x="36" y="9"/>
                    <a:pt x="39" y="12"/>
                  </a:cubicBezTo>
                  <a:cubicBezTo>
                    <a:pt x="41" y="14"/>
                    <a:pt x="43" y="17"/>
                    <a:pt x="44" y="20"/>
                  </a:cubicBezTo>
                  <a:lnTo>
                    <a:pt x="56" y="20"/>
                  </a:lnTo>
                  <a:cubicBezTo>
                    <a:pt x="55" y="14"/>
                    <a:pt x="53" y="9"/>
                    <a:pt x="48" y="5"/>
                  </a:cubicBezTo>
                  <a:cubicBezTo>
                    <a:pt x="43" y="2"/>
                    <a:pt x="36" y="0"/>
                    <a:pt x="29" y="0"/>
                  </a:cubicBezTo>
                  <a:cubicBezTo>
                    <a:pt x="21" y="0"/>
                    <a:pt x="14" y="3"/>
                    <a:pt x="9" y="7"/>
                  </a:cubicBezTo>
                  <a:cubicBezTo>
                    <a:pt x="4" y="10"/>
                    <a:pt x="1" y="17"/>
                    <a:pt x="1" y="24"/>
                  </a:cubicBezTo>
                  <a:cubicBezTo>
                    <a:pt x="1" y="28"/>
                    <a:pt x="3" y="32"/>
                    <a:pt x="4" y="35"/>
                  </a:cubicBezTo>
                  <a:cubicBezTo>
                    <a:pt x="5" y="38"/>
                    <a:pt x="8" y="40"/>
                    <a:pt x="10" y="42"/>
                  </a:cubicBezTo>
                  <a:cubicBezTo>
                    <a:pt x="13" y="43"/>
                    <a:pt x="15" y="44"/>
                    <a:pt x="19" y="45"/>
                  </a:cubicBezTo>
                  <a:cubicBezTo>
                    <a:pt x="23" y="47"/>
                    <a:pt x="25" y="47"/>
                    <a:pt x="29" y="48"/>
                  </a:cubicBezTo>
                  <a:cubicBezTo>
                    <a:pt x="33" y="49"/>
                    <a:pt x="35" y="49"/>
                    <a:pt x="38" y="50"/>
                  </a:cubicBezTo>
                  <a:cubicBezTo>
                    <a:pt x="40" y="52"/>
                    <a:pt x="43" y="53"/>
                    <a:pt x="44" y="54"/>
                  </a:cubicBezTo>
                  <a:cubicBezTo>
                    <a:pt x="45" y="57"/>
                    <a:pt x="46" y="59"/>
                    <a:pt x="46" y="63"/>
                  </a:cubicBezTo>
                  <a:cubicBezTo>
                    <a:pt x="46" y="67"/>
                    <a:pt x="45" y="69"/>
                    <a:pt x="41" y="73"/>
                  </a:cubicBezTo>
                  <a:cubicBezTo>
                    <a:pt x="39" y="75"/>
                    <a:pt x="34" y="77"/>
                    <a:pt x="29" y="77"/>
                  </a:cubicBezTo>
                  <a:cubicBezTo>
                    <a:pt x="24" y="77"/>
                    <a:pt x="20" y="75"/>
                    <a:pt x="16" y="73"/>
                  </a:cubicBezTo>
                  <a:cubicBezTo>
                    <a:pt x="14" y="70"/>
                    <a:pt x="13" y="68"/>
                    <a:pt x="11" y="64"/>
                  </a:cubicBezTo>
                  <a:lnTo>
                    <a:pt x="0" y="64"/>
                  </a:lnTo>
                  <a:cubicBezTo>
                    <a:pt x="0" y="70"/>
                    <a:pt x="3" y="75"/>
                    <a:pt x="8" y="80"/>
                  </a:cubicBezTo>
                  <a:cubicBezTo>
                    <a:pt x="13" y="84"/>
                    <a:pt x="20" y="87"/>
                    <a:pt x="28" y="87"/>
                  </a:cubicBezTo>
                  <a:cubicBezTo>
                    <a:pt x="36" y="87"/>
                    <a:pt x="43" y="84"/>
                    <a:pt x="48" y="79"/>
                  </a:cubicBezTo>
                  <a:cubicBezTo>
                    <a:pt x="53" y="74"/>
                    <a:pt x="55" y="69"/>
                    <a:pt x="55" y="63"/>
                  </a:cubicBezTo>
                  <a:cubicBezTo>
                    <a:pt x="55" y="59"/>
                    <a:pt x="54" y="55"/>
                    <a:pt x="53" y="52"/>
                  </a:cubicBezTo>
                  <a:cubicBezTo>
                    <a:pt x="53" y="47"/>
                    <a:pt x="50" y="44"/>
                    <a:pt x="48" y="43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E7F29A9F-E07C-48A4-AB73-329455E2D42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56589" y="5449888"/>
              <a:ext cx="6350" cy="41275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9" name="Freeform 459">
              <a:extLst>
                <a:ext uri="{FF2B5EF4-FFF2-40B4-BE49-F238E27FC236}">
                  <a16:creationId xmlns:a16="http://schemas.microsoft.com/office/drawing/2014/main" id="{56663534-E119-4381-8B49-8CE7E1CD6D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69289" y="5449888"/>
              <a:ext cx="26988" cy="41275"/>
            </a:xfrm>
            <a:custGeom>
              <a:avLst/>
              <a:gdLst>
                <a:gd name="T0" fmla="*/ 33 w 54"/>
                <a:gd name="T1" fmla="*/ 9 h 83"/>
                <a:gd name="T2" fmla="*/ 54 w 54"/>
                <a:gd name="T3" fmla="*/ 9 h 83"/>
                <a:gd name="T4" fmla="*/ 54 w 54"/>
                <a:gd name="T5" fmla="*/ 0 h 83"/>
                <a:gd name="T6" fmla="*/ 0 w 54"/>
                <a:gd name="T7" fmla="*/ 0 h 83"/>
                <a:gd name="T8" fmla="*/ 0 w 54"/>
                <a:gd name="T9" fmla="*/ 9 h 83"/>
                <a:gd name="T10" fmla="*/ 22 w 54"/>
                <a:gd name="T11" fmla="*/ 9 h 83"/>
                <a:gd name="T12" fmla="*/ 22 w 54"/>
                <a:gd name="T13" fmla="*/ 83 h 83"/>
                <a:gd name="T14" fmla="*/ 33 w 54"/>
                <a:gd name="T15" fmla="*/ 83 h 83"/>
                <a:gd name="T16" fmla="*/ 33 w 54"/>
                <a:gd name="T17" fmla="*/ 9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83">
                  <a:moveTo>
                    <a:pt x="33" y="9"/>
                  </a:moveTo>
                  <a:lnTo>
                    <a:pt x="54" y="9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22" y="9"/>
                  </a:lnTo>
                  <a:lnTo>
                    <a:pt x="22" y="83"/>
                  </a:lnTo>
                  <a:lnTo>
                    <a:pt x="33" y="83"/>
                  </a:lnTo>
                  <a:lnTo>
                    <a:pt x="33" y="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0" name="Freeform 460">
              <a:extLst>
                <a:ext uri="{FF2B5EF4-FFF2-40B4-BE49-F238E27FC236}">
                  <a16:creationId xmlns:a16="http://schemas.microsoft.com/office/drawing/2014/main" id="{30B74159-6672-4AA1-8EEF-1DA92237F8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04214" y="5449888"/>
              <a:ext cx="20638" cy="41275"/>
            </a:xfrm>
            <a:custGeom>
              <a:avLst/>
              <a:gdLst>
                <a:gd name="T0" fmla="*/ 10 w 44"/>
                <a:gd name="T1" fmla="*/ 45 h 83"/>
                <a:gd name="T2" fmla="*/ 40 w 44"/>
                <a:gd name="T3" fmla="*/ 45 h 83"/>
                <a:gd name="T4" fmla="*/ 40 w 44"/>
                <a:gd name="T5" fmla="*/ 38 h 83"/>
                <a:gd name="T6" fmla="*/ 10 w 44"/>
                <a:gd name="T7" fmla="*/ 38 h 83"/>
                <a:gd name="T8" fmla="*/ 10 w 44"/>
                <a:gd name="T9" fmla="*/ 9 h 83"/>
                <a:gd name="T10" fmla="*/ 44 w 44"/>
                <a:gd name="T11" fmla="*/ 9 h 83"/>
                <a:gd name="T12" fmla="*/ 44 w 44"/>
                <a:gd name="T13" fmla="*/ 0 h 83"/>
                <a:gd name="T14" fmla="*/ 0 w 44"/>
                <a:gd name="T15" fmla="*/ 0 h 83"/>
                <a:gd name="T16" fmla="*/ 0 w 44"/>
                <a:gd name="T17" fmla="*/ 83 h 83"/>
                <a:gd name="T18" fmla="*/ 44 w 44"/>
                <a:gd name="T19" fmla="*/ 83 h 83"/>
                <a:gd name="T20" fmla="*/ 44 w 44"/>
                <a:gd name="T21" fmla="*/ 74 h 83"/>
                <a:gd name="T22" fmla="*/ 10 w 44"/>
                <a:gd name="T23" fmla="*/ 74 h 83"/>
                <a:gd name="T24" fmla="*/ 10 w 44"/>
                <a:gd name="T25" fmla="*/ 45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" h="83">
                  <a:moveTo>
                    <a:pt x="10" y="45"/>
                  </a:moveTo>
                  <a:lnTo>
                    <a:pt x="40" y="45"/>
                  </a:lnTo>
                  <a:lnTo>
                    <a:pt x="40" y="38"/>
                  </a:lnTo>
                  <a:lnTo>
                    <a:pt x="10" y="38"/>
                  </a:lnTo>
                  <a:lnTo>
                    <a:pt x="10" y="9"/>
                  </a:lnTo>
                  <a:lnTo>
                    <a:pt x="44" y="9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83"/>
                  </a:lnTo>
                  <a:lnTo>
                    <a:pt x="44" y="83"/>
                  </a:lnTo>
                  <a:lnTo>
                    <a:pt x="44" y="74"/>
                  </a:lnTo>
                  <a:lnTo>
                    <a:pt x="10" y="74"/>
                  </a:lnTo>
                  <a:lnTo>
                    <a:pt x="10" y="4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1" name="Freeform 461">
              <a:extLst>
                <a:ext uri="{FF2B5EF4-FFF2-40B4-BE49-F238E27FC236}">
                  <a16:creationId xmlns:a16="http://schemas.microsoft.com/office/drawing/2014/main" id="{B5A56462-B183-432C-B1F2-B472E5BC90E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07389" y="5437188"/>
              <a:ext cx="12700" cy="9525"/>
            </a:xfrm>
            <a:custGeom>
              <a:avLst/>
              <a:gdLst>
                <a:gd name="T0" fmla="*/ 26 w 26"/>
                <a:gd name="T1" fmla="*/ 0 h 22"/>
                <a:gd name="T2" fmla="*/ 0 w 26"/>
                <a:gd name="T3" fmla="*/ 15 h 22"/>
                <a:gd name="T4" fmla="*/ 0 w 26"/>
                <a:gd name="T5" fmla="*/ 22 h 22"/>
                <a:gd name="T6" fmla="*/ 26 w 26"/>
                <a:gd name="T7" fmla="*/ 10 h 22"/>
                <a:gd name="T8" fmla="*/ 26 w 26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2">
                  <a:moveTo>
                    <a:pt x="26" y="0"/>
                  </a:moveTo>
                  <a:lnTo>
                    <a:pt x="0" y="15"/>
                  </a:lnTo>
                  <a:lnTo>
                    <a:pt x="0" y="22"/>
                  </a:lnTo>
                  <a:lnTo>
                    <a:pt x="26" y="1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2" name="Freeform 462">
              <a:extLst>
                <a:ext uri="{FF2B5EF4-FFF2-40B4-BE49-F238E27FC236}">
                  <a16:creationId xmlns:a16="http://schemas.microsoft.com/office/drawing/2014/main" id="{D975EDD8-3781-48A7-B908-A4DB5496D01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350251" y="5449888"/>
              <a:ext cx="33338" cy="41275"/>
            </a:xfrm>
            <a:custGeom>
              <a:avLst/>
              <a:gdLst>
                <a:gd name="T0" fmla="*/ 27 w 69"/>
                <a:gd name="T1" fmla="*/ 0 h 83"/>
                <a:gd name="T2" fmla="*/ 0 w 69"/>
                <a:gd name="T3" fmla="*/ 0 h 83"/>
                <a:gd name="T4" fmla="*/ 0 w 69"/>
                <a:gd name="T5" fmla="*/ 83 h 83"/>
                <a:gd name="T6" fmla="*/ 27 w 69"/>
                <a:gd name="T7" fmla="*/ 83 h 83"/>
                <a:gd name="T8" fmla="*/ 58 w 69"/>
                <a:gd name="T9" fmla="*/ 72 h 83"/>
                <a:gd name="T10" fmla="*/ 69 w 69"/>
                <a:gd name="T11" fmla="*/ 42 h 83"/>
                <a:gd name="T12" fmla="*/ 58 w 69"/>
                <a:gd name="T13" fmla="*/ 12 h 83"/>
                <a:gd name="T14" fmla="*/ 27 w 69"/>
                <a:gd name="T15" fmla="*/ 0 h 83"/>
                <a:gd name="T16" fmla="*/ 52 w 69"/>
                <a:gd name="T17" fmla="*/ 67 h 83"/>
                <a:gd name="T18" fmla="*/ 28 w 69"/>
                <a:gd name="T19" fmla="*/ 75 h 83"/>
                <a:gd name="T20" fmla="*/ 13 w 69"/>
                <a:gd name="T21" fmla="*/ 75 h 83"/>
                <a:gd name="T22" fmla="*/ 13 w 69"/>
                <a:gd name="T23" fmla="*/ 10 h 83"/>
                <a:gd name="T24" fmla="*/ 28 w 69"/>
                <a:gd name="T25" fmla="*/ 10 h 83"/>
                <a:gd name="T26" fmla="*/ 52 w 69"/>
                <a:gd name="T27" fmla="*/ 19 h 83"/>
                <a:gd name="T28" fmla="*/ 60 w 69"/>
                <a:gd name="T29" fmla="*/ 43 h 83"/>
                <a:gd name="T30" fmla="*/ 52 w 69"/>
                <a:gd name="T31" fmla="*/ 67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9" h="83">
                  <a:moveTo>
                    <a:pt x="27" y="0"/>
                  </a:moveTo>
                  <a:lnTo>
                    <a:pt x="0" y="0"/>
                  </a:lnTo>
                  <a:lnTo>
                    <a:pt x="0" y="83"/>
                  </a:lnTo>
                  <a:lnTo>
                    <a:pt x="27" y="83"/>
                  </a:lnTo>
                  <a:cubicBezTo>
                    <a:pt x="40" y="83"/>
                    <a:pt x="50" y="79"/>
                    <a:pt x="58" y="72"/>
                  </a:cubicBezTo>
                  <a:cubicBezTo>
                    <a:pt x="65" y="64"/>
                    <a:pt x="69" y="54"/>
                    <a:pt x="69" y="42"/>
                  </a:cubicBezTo>
                  <a:cubicBezTo>
                    <a:pt x="69" y="29"/>
                    <a:pt x="65" y="19"/>
                    <a:pt x="58" y="12"/>
                  </a:cubicBezTo>
                  <a:cubicBezTo>
                    <a:pt x="52" y="4"/>
                    <a:pt x="40" y="0"/>
                    <a:pt x="27" y="0"/>
                  </a:cubicBezTo>
                  <a:close/>
                  <a:moveTo>
                    <a:pt x="52" y="67"/>
                  </a:moveTo>
                  <a:cubicBezTo>
                    <a:pt x="47" y="73"/>
                    <a:pt x="38" y="75"/>
                    <a:pt x="28" y="75"/>
                  </a:cubicBezTo>
                  <a:lnTo>
                    <a:pt x="13" y="75"/>
                  </a:lnTo>
                  <a:lnTo>
                    <a:pt x="13" y="10"/>
                  </a:lnTo>
                  <a:lnTo>
                    <a:pt x="28" y="10"/>
                  </a:lnTo>
                  <a:cubicBezTo>
                    <a:pt x="38" y="10"/>
                    <a:pt x="47" y="13"/>
                    <a:pt x="52" y="19"/>
                  </a:cubicBezTo>
                  <a:cubicBezTo>
                    <a:pt x="57" y="25"/>
                    <a:pt x="60" y="33"/>
                    <a:pt x="60" y="43"/>
                  </a:cubicBezTo>
                  <a:cubicBezTo>
                    <a:pt x="59" y="53"/>
                    <a:pt x="57" y="60"/>
                    <a:pt x="52" y="6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3" name="Freeform 463">
              <a:extLst>
                <a:ext uri="{FF2B5EF4-FFF2-40B4-BE49-F238E27FC236}">
                  <a16:creationId xmlns:a16="http://schemas.microsoft.com/office/drawing/2014/main" id="{1BAAFA19-9274-4EF7-8333-D6EF204FD6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88351" y="5445125"/>
              <a:ext cx="6350" cy="11113"/>
            </a:xfrm>
            <a:custGeom>
              <a:avLst/>
              <a:gdLst>
                <a:gd name="T0" fmla="*/ 0 w 12"/>
                <a:gd name="T1" fmla="*/ 1 h 25"/>
                <a:gd name="T2" fmla="*/ 0 w 12"/>
                <a:gd name="T3" fmla="*/ 11 h 25"/>
                <a:gd name="T4" fmla="*/ 6 w 12"/>
                <a:gd name="T5" fmla="*/ 11 h 25"/>
                <a:gd name="T6" fmla="*/ 6 w 12"/>
                <a:gd name="T7" fmla="*/ 14 h 25"/>
                <a:gd name="T8" fmla="*/ 0 w 12"/>
                <a:gd name="T9" fmla="*/ 20 h 25"/>
                <a:gd name="T10" fmla="*/ 0 w 12"/>
                <a:gd name="T11" fmla="*/ 25 h 25"/>
                <a:gd name="T12" fmla="*/ 12 w 12"/>
                <a:gd name="T13" fmla="*/ 11 h 25"/>
                <a:gd name="T14" fmla="*/ 11 w 12"/>
                <a:gd name="T15" fmla="*/ 0 h 25"/>
                <a:gd name="T16" fmla="*/ 0 w 12"/>
                <a:gd name="T17" fmla="*/ 0 h 25"/>
                <a:gd name="T18" fmla="*/ 0 w 12"/>
                <a:gd name="T19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25">
                  <a:moveTo>
                    <a:pt x="0" y="1"/>
                  </a:moveTo>
                  <a:lnTo>
                    <a:pt x="0" y="11"/>
                  </a:lnTo>
                  <a:lnTo>
                    <a:pt x="6" y="11"/>
                  </a:lnTo>
                  <a:lnTo>
                    <a:pt x="6" y="14"/>
                  </a:lnTo>
                  <a:cubicBezTo>
                    <a:pt x="6" y="18"/>
                    <a:pt x="4" y="20"/>
                    <a:pt x="0" y="20"/>
                  </a:cubicBezTo>
                  <a:lnTo>
                    <a:pt x="0" y="25"/>
                  </a:lnTo>
                  <a:cubicBezTo>
                    <a:pt x="9" y="25"/>
                    <a:pt x="12" y="20"/>
                    <a:pt x="12" y="11"/>
                  </a:cubicBezTo>
                  <a:cubicBezTo>
                    <a:pt x="12" y="9"/>
                    <a:pt x="12" y="5"/>
                    <a:pt x="11" y="0"/>
                  </a:cubicBez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4" name="Freeform 464">
              <a:extLst>
                <a:ext uri="{FF2B5EF4-FFF2-40B4-BE49-F238E27FC236}">
                  <a16:creationId xmlns:a16="http://schemas.microsoft.com/office/drawing/2014/main" id="{974B127A-7012-4877-B431-76E07E7B822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399464" y="5449888"/>
              <a:ext cx="34925" cy="41275"/>
            </a:xfrm>
            <a:custGeom>
              <a:avLst/>
              <a:gdLst>
                <a:gd name="T0" fmla="*/ 30 w 71"/>
                <a:gd name="T1" fmla="*/ 0 h 83"/>
                <a:gd name="T2" fmla="*/ 0 w 71"/>
                <a:gd name="T3" fmla="*/ 83 h 83"/>
                <a:gd name="T4" fmla="*/ 11 w 71"/>
                <a:gd name="T5" fmla="*/ 83 h 83"/>
                <a:gd name="T6" fmla="*/ 18 w 71"/>
                <a:gd name="T7" fmla="*/ 64 h 83"/>
                <a:gd name="T8" fmla="*/ 54 w 71"/>
                <a:gd name="T9" fmla="*/ 64 h 83"/>
                <a:gd name="T10" fmla="*/ 60 w 71"/>
                <a:gd name="T11" fmla="*/ 83 h 83"/>
                <a:gd name="T12" fmla="*/ 71 w 71"/>
                <a:gd name="T13" fmla="*/ 83 h 83"/>
                <a:gd name="T14" fmla="*/ 41 w 71"/>
                <a:gd name="T15" fmla="*/ 0 h 83"/>
                <a:gd name="T16" fmla="*/ 30 w 71"/>
                <a:gd name="T17" fmla="*/ 0 h 83"/>
                <a:gd name="T18" fmla="*/ 20 w 71"/>
                <a:gd name="T19" fmla="*/ 57 h 83"/>
                <a:gd name="T20" fmla="*/ 35 w 71"/>
                <a:gd name="T21" fmla="*/ 14 h 83"/>
                <a:gd name="T22" fmla="*/ 50 w 71"/>
                <a:gd name="T23" fmla="*/ 57 h 83"/>
                <a:gd name="T24" fmla="*/ 20 w 71"/>
                <a:gd name="T25" fmla="*/ 57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1" h="83">
                  <a:moveTo>
                    <a:pt x="30" y="0"/>
                  </a:moveTo>
                  <a:lnTo>
                    <a:pt x="0" y="83"/>
                  </a:lnTo>
                  <a:lnTo>
                    <a:pt x="11" y="83"/>
                  </a:lnTo>
                  <a:lnTo>
                    <a:pt x="18" y="64"/>
                  </a:lnTo>
                  <a:lnTo>
                    <a:pt x="54" y="64"/>
                  </a:lnTo>
                  <a:lnTo>
                    <a:pt x="60" y="83"/>
                  </a:lnTo>
                  <a:lnTo>
                    <a:pt x="71" y="83"/>
                  </a:lnTo>
                  <a:lnTo>
                    <a:pt x="41" y="0"/>
                  </a:lnTo>
                  <a:lnTo>
                    <a:pt x="30" y="0"/>
                  </a:lnTo>
                  <a:close/>
                  <a:moveTo>
                    <a:pt x="20" y="57"/>
                  </a:moveTo>
                  <a:lnTo>
                    <a:pt x="35" y="14"/>
                  </a:lnTo>
                  <a:lnTo>
                    <a:pt x="50" y="57"/>
                  </a:lnTo>
                  <a:lnTo>
                    <a:pt x="20" y="5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5" name="Freeform 465">
              <a:extLst>
                <a:ext uri="{FF2B5EF4-FFF2-40B4-BE49-F238E27FC236}">
                  <a16:creationId xmlns:a16="http://schemas.microsoft.com/office/drawing/2014/main" id="{B33D9832-A851-4A5C-AA69-C8519F02534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40739" y="5449888"/>
              <a:ext cx="33338" cy="41275"/>
            </a:xfrm>
            <a:custGeom>
              <a:avLst/>
              <a:gdLst>
                <a:gd name="T0" fmla="*/ 12 w 67"/>
                <a:gd name="T1" fmla="*/ 83 h 83"/>
                <a:gd name="T2" fmla="*/ 12 w 67"/>
                <a:gd name="T3" fmla="*/ 18 h 83"/>
                <a:gd name="T4" fmla="*/ 55 w 67"/>
                <a:gd name="T5" fmla="*/ 83 h 83"/>
                <a:gd name="T6" fmla="*/ 67 w 67"/>
                <a:gd name="T7" fmla="*/ 83 h 83"/>
                <a:gd name="T8" fmla="*/ 67 w 67"/>
                <a:gd name="T9" fmla="*/ 0 h 83"/>
                <a:gd name="T10" fmla="*/ 55 w 67"/>
                <a:gd name="T11" fmla="*/ 0 h 83"/>
                <a:gd name="T12" fmla="*/ 55 w 67"/>
                <a:gd name="T13" fmla="*/ 67 h 83"/>
                <a:gd name="T14" fmla="*/ 12 w 67"/>
                <a:gd name="T15" fmla="*/ 0 h 83"/>
                <a:gd name="T16" fmla="*/ 0 w 67"/>
                <a:gd name="T17" fmla="*/ 0 h 83"/>
                <a:gd name="T18" fmla="*/ 0 w 67"/>
                <a:gd name="T19" fmla="*/ 83 h 83"/>
                <a:gd name="T20" fmla="*/ 12 w 67"/>
                <a:gd name="T21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83">
                  <a:moveTo>
                    <a:pt x="12" y="83"/>
                  </a:moveTo>
                  <a:lnTo>
                    <a:pt x="12" y="18"/>
                  </a:lnTo>
                  <a:lnTo>
                    <a:pt x="55" y="83"/>
                  </a:lnTo>
                  <a:lnTo>
                    <a:pt x="67" y="83"/>
                  </a:lnTo>
                  <a:lnTo>
                    <a:pt x="67" y="0"/>
                  </a:lnTo>
                  <a:lnTo>
                    <a:pt x="55" y="0"/>
                  </a:lnTo>
                  <a:lnTo>
                    <a:pt x="55" y="67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83"/>
                  </a:lnTo>
                  <a:lnTo>
                    <a:pt x="12" y="8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6" name="Freeform 466">
              <a:extLst>
                <a:ext uri="{FF2B5EF4-FFF2-40B4-BE49-F238E27FC236}">
                  <a16:creationId xmlns:a16="http://schemas.microsoft.com/office/drawing/2014/main" id="{D82EBCCA-B811-4ABC-947D-59C7A99F2F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82014" y="5449888"/>
              <a:ext cx="41275" cy="41275"/>
            </a:xfrm>
            <a:custGeom>
              <a:avLst/>
              <a:gdLst>
                <a:gd name="T0" fmla="*/ 36 w 84"/>
                <a:gd name="T1" fmla="*/ 48 h 85"/>
                <a:gd name="T2" fmla="*/ 70 w 84"/>
                <a:gd name="T3" fmla="*/ 48 h 85"/>
                <a:gd name="T4" fmla="*/ 61 w 84"/>
                <a:gd name="T5" fmla="*/ 68 h 85"/>
                <a:gd name="T6" fmla="*/ 40 w 84"/>
                <a:gd name="T7" fmla="*/ 75 h 85"/>
                <a:gd name="T8" fmla="*/ 19 w 84"/>
                <a:gd name="T9" fmla="*/ 66 h 85"/>
                <a:gd name="T10" fmla="*/ 10 w 84"/>
                <a:gd name="T11" fmla="*/ 43 h 85"/>
                <a:gd name="T12" fmla="*/ 19 w 84"/>
                <a:gd name="T13" fmla="*/ 19 h 85"/>
                <a:gd name="T14" fmla="*/ 41 w 84"/>
                <a:gd name="T15" fmla="*/ 10 h 85"/>
                <a:gd name="T16" fmla="*/ 66 w 84"/>
                <a:gd name="T17" fmla="*/ 24 h 85"/>
                <a:gd name="T18" fmla="*/ 80 w 84"/>
                <a:gd name="T19" fmla="*/ 24 h 85"/>
                <a:gd name="T20" fmla="*/ 65 w 84"/>
                <a:gd name="T21" fmla="*/ 6 h 85"/>
                <a:gd name="T22" fmla="*/ 43 w 84"/>
                <a:gd name="T23" fmla="*/ 0 h 85"/>
                <a:gd name="T24" fmla="*/ 13 w 84"/>
                <a:gd name="T25" fmla="*/ 13 h 85"/>
                <a:gd name="T26" fmla="*/ 0 w 84"/>
                <a:gd name="T27" fmla="*/ 43 h 85"/>
                <a:gd name="T28" fmla="*/ 13 w 84"/>
                <a:gd name="T29" fmla="*/ 73 h 85"/>
                <a:gd name="T30" fmla="*/ 41 w 84"/>
                <a:gd name="T31" fmla="*/ 85 h 85"/>
                <a:gd name="T32" fmla="*/ 70 w 84"/>
                <a:gd name="T33" fmla="*/ 75 h 85"/>
                <a:gd name="T34" fmla="*/ 84 w 84"/>
                <a:gd name="T35" fmla="*/ 49 h 85"/>
                <a:gd name="T36" fmla="*/ 84 w 84"/>
                <a:gd name="T37" fmla="*/ 40 h 85"/>
                <a:gd name="T38" fmla="*/ 38 w 84"/>
                <a:gd name="T39" fmla="*/ 40 h 85"/>
                <a:gd name="T40" fmla="*/ 38 w 84"/>
                <a:gd name="T41" fmla="*/ 48 h 85"/>
                <a:gd name="T42" fmla="*/ 36 w 84"/>
                <a:gd name="T43" fmla="*/ 48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4" h="85">
                  <a:moveTo>
                    <a:pt x="36" y="48"/>
                  </a:moveTo>
                  <a:lnTo>
                    <a:pt x="70" y="48"/>
                  </a:lnTo>
                  <a:cubicBezTo>
                    <a:pt x="69" y="56"/>
                    <a:pt x="66" y="63"/>
                    <a:pt x="61" y="68"/>
                  </a:cubicBezTo>
                  <a:cubicBezTo>
                    <a:pt x="56" y="73"/>
                    <a:pt x="49" y="75"/>
                    <a:pt x="40" y="75"/>
                  </a:cubicBezTo>
                  <a:cubicBezTo>
                    <a:pt x="31" y="75"/>
                    <a:pt x="24" y="73"/>
                    <a:pt x="19" y="66"/>
                  </a:cubicBezTo>
                  <a:cubicBezTo>
                    <a:pt x="13" y="60"/>
                    <a:pt x="10" y="53"/>
                    <a:pt x="10" y="43"/>
                  </a:cubicBezTo>
                  <a:cubicBezTo>
                    <a:pt x="10" y="33"/>
                    <a:pt x="13" y="25"/>
                    <a:pt x="19" y="19"/>
                  </a:cubicBezTo>
                  <a:cubicBezTo>
                    <a:pt x="25" y="13"/>
                    <a:pt x="33" y="10"/>
                    <a:pt x="41" y="10"/>
                  </a:cubicBezTo>
                  <a:cubicBezTo>
                    <a:pt x="53" y="10"/>
                    <a:pt x="61" y="15"/>
                    <a:pt x="66" y="24"/>
                  </a:cubicBezTo>
                  <a:lnTo>
                    <a:pt x="80" y="24"/>
                  </a:lnTo>
                  <a:cubicBezTo>
                    <a:pt x="76" y="16"/>
                    <a:pt x="71" y="10"/>
                    <a:pt x="65" y="6"/>
                  </a:cubicBezTo>
                  <a:cubicBezTo>
                    <a:pt x="59" y="3"/>
                    <a:pt x="50" y="0"/>
                    <a:pt x="43" y="0"/>
                  </a:cubicBezTo>
                  <a:cubicBezTo>
                    <a:pt x="31" y="0"/>
                    <a:pt x="21" y="4"/>
                    <a:pt x="13" y="13"/>
                  </a:cubicBezTo>
                  <a:cubicBezTo>
                    <a:pt x="4" y="20"/>
                    <a:pt x="0" y="30"/>
                    <a:pt x="0" y="43"/>
                  </a:cubicBezTo>
                  <a:cubicBezTo>
                    <a:pt x="0" y="55"/>
                    <a:pt x="4" y="65"/>
                    <a:pt x="13" y="73"/>
                  </a:cubicBezTo>
                  <a:cubicBezTo>
                    <a:pt x="21" y="80"/>
                    <a:pt x="30" y="85"/>
                    <a:pt x="41" y="85"/>
                  </a:cubicBezTo>
                  <a:cubicBezTo>
                    <a:pt x="53" y="85"/>
                    <a:pt x="63" y="81"/>
                    <a:pt x="70" y="75"/>
                  </a:cubicBezTo>
                  <a:cubicBezTo>
                    <a:pt x="78" y="68"/>
                    <a:pt x="83" y="59"/>
                    <a:pt x="84" y="49"/>
                  </a:cubicBezTo>
                  <a:lnTo>
                    <a:pt x="84" y="40"/>
                  </a:lnTo>
                  <a:lnTo>
                    <a:pt x="38" y="40"/>
                  </a:lnTo>
                  <a:lnTo>
                    <a:pt x="38" y="48"/>
                  </a:lnTo>
                  <a:lnTo>
                    <a:pt x="36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7" name="Freeform 467">
              <a:extLst>
                <a:ext uri="{FF2B5EF4-FFF2-40B4-BE49-F238E27FC236}">
                  <a16:creationId xmlns:a16="http://schemas.microsoft.com/office/drawing/2014/main" id="{AFD6CD71-B399-4832-AF5A-6EAB9C00826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31226" y="5449888"/>
              <a:ext cx="20638" cy="41275"/>
            </a:xfrm>
            <a:custGeom>
              <a:avLst/>
              <a:gdLst>
                <a:gd name="T0" fmla="*/ 11 w 44"/>
                <a:gd name="T1" fmla="*/ 45 h 83"/>
                <a:gd name="T2" fmla="*/ 40 w 44"/>
                <a:gd name="T3" fmla="*/ 45 h 83"/>
                <a:gd name="T4" fmla="*/ 40 w 44"/>
                <a:gd name="T5" fmla="*/ 38 h 83"/>
                <a:gd name="T6" fmla="*/ 11 w 44"/>
                <a:gd name="T7" fmla="*/ 38 h 83"/>
                <a:gd name="T8" fmla="*/ 11 w 44"/>
                <a:gd name="T9" fmla="*/ 9 h 83"/>
                <a:gd name="T10" fmla="*/ 44 w 44"/>
                <a:gd name="T11" fmla="*/ 9 h 83"/>
                <a:gd name="T12" fmla="*/ 44 w 44"/>
                <a:gd name="T13" fmla="*/ 0 h 83"/>
                <a:gd name="T14" fmla="*/ 0 w 44"/>
                <a:gd name="T15" fmla="*/ 0 h 83"/>
                <a:gd name="T16" fmla="*/ 0 w 44"/>
                <a:gd name="T17" fmla="*/ 83 h 83"/>
                <a:gd name="T18" fmla="*/ 44 w 44"/>
                <a:gd name="T19" fmla="*/ 83 h 83"/>
                <a:gd name="T20" fmla="*/ 44 w 44"/>
                <a:gd name="T21" fmla="*/ 74 h 83"/>
                <a:gd name="T22" fmla="*/ 11 w 44"/>
                <a:gd name="T23" fmla="*/ 74 h 83"/>
                <a:gd name="T24" fmla="*/ 11 w 44"/>
                <a:gd name="T25" fmla="*/ 45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" h="83">
                  <a:moveTo>
                    <a:pt x="11" y="45"/>
                  </a:moveTo>
                  <a:lnTo>
                    <a:pt x="40" y="45"/>
                  </a:lnTo>
                  <a:lnTo>
                    <a:pt x="40" y="38"/>
                  </a:lnTo>
                  <a:lnTo>
                    <a:pt x="11" y="38"/>
                  </a:lnTo>
                  <a:lnTo>
                    <a:pt x="11" y="9"/>
                  </a:lnTo>
                  <a:lnTo>
                    <a:pt x="44" y="9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83"/>
                  </a:lnTo>
                  <a:lnTo>
                    <a:pt x="44" y="83"/>
                  </a:lnTo>
                  <a:lnTo>
                    <a:pt x="44" y="74"/>
                  </a:lnTo>
                  <a:lnTo>
                    <a:pt x="11" y="74"/>
                  </a:lnTo>
                  <a:lnTo>
                    <a:pt x="11" y="4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8" name="Freeform 468">
              <a:extLst>
                <a:ext uri="{FF2B5EF4-FFF2-40B4-BE49-F238E27FC236}">
                  <a16:creationId xmlns:a16="http://schemas.microsoft.com/office/drawing/2014/main" id="{2E17D115-2FBE-4E3C-8795-4407B3B3C9E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559801" y="5451475"/>
              <a:ext cx="28575" cy="39688"/>
            </a:xfrm>
            <a:custGeom>
              <a:avLst/>
              <a:gdLst>
                <a:gd name="T0" fmla="*/ 50 w 58"/>
                <a:gd name="T1" fmla="*/ 38 h 82"/>
                <a:gd name="T2" fmla="*/ 55 w 58"/>
                <a:gd name="T3" fmla="*/ 22 h 82"/>
                <a:gd name="T4" fmla="*/ 48 w 58"/>
                <a:gd name="T5" fmla="*/ 6 h 82"/>
                <a:gd name="T6" fmla="*/ 26 w 58"/>
                <a:gd name="T7" fmla="*/ 0 h 82"/>
                <a:gd name="T8" fmla="*/ 0 w 58"/>
                <a:gd name="T9" fmla="*/ 0 h 82"/>
                <a:gd name="T10" fmla="*/ 0 w 58"/>
                <a:gd name="T11" fmla="*/ 82 h 82"/>
                <a:gd name="T12" fmla="*/ 11 w 58"/>
                <a:gd name="T13" fmla="*/ 82 h 82"/>
                <a:gd name="T14" fmla="*/ 11 w 58"/>
                <a:gd name="T15" fmla="*/ 48 h 82"/>
                <a:gd name="T16" fmla="*/ 23 w 58"/>
                <a:gd name="T17" fmla="*/ 48 h 82"/>
                <a:gd name="T18" fmla="*/ 44 w 58"/>
                <a:gd name="T19" fmla="*/ 82 h 82"/>
                <a:gd name="T20" fmla="*/ 58 w 58"/>
                <a:gd name="T21" fmla="*/ 82 h 82"/>
                <a:gd name="T22" fmla="*/ 35 w 58"/>
                <a:gd name="T23" fmla="*/ 47 h 82"/>
                <a:gd name="T24" fmla="*/ 50 w 58"/>
                <a:gd name="T25" fmla="*/ 38 h 82"/>
                <a:gd name="T26" fmla="*/ 11 w 58"/>
                <a:gd name="T27" fmla="*/ 38 h 82"/>
                <a:gd name="T28" fmla="*/ 11 w 58"/>
                <a:gd name="T29" fmla="*/ 7 h 82"/>
                <a:gd name="T30" fmla="*/ 28 w 58"/>
                <a:gd name="T31" fmla="*/ 7 h 82"/>
                <a:gd name="T32" fmla="*/ 45 w 58"/>
                <a:gd name="T33" fmla="*/ 23 h 82"/>
                <a:gd name="T34" fmla="*/ 41 w 58"/>
                <a:gd name="T35" fmla="*/ 35 h 82"/>
                <a:gd name="T36" fmla="*/ 28 w 58"/>
                <a:gd name="T37" fmla="*/ 38 h 82"/>
                <a:gd name="T38" fmla="*/ 11 w 58"/>
                <a:gd name="T39" fmla="*/ 3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8" h="82">
                  <a:moveTo>
                    <a:pt x="50" y="38"/>
                  </a:moveTo>
                  <a:cubicBezTo>
                    <a:pt x="54" y="33"/>
                    <a:pt x="55" y="28"/>
                    <a:pt x="55" y="22"/>
                  </a:cubicBezTo>
                  <a:cubicBezTo>
                    <a:pt x="55" y="16"/>
                    <a:pt x="53" y="10"/>
                    <a:pt x="48" y="6"/>
                  </a:cubicBezTo>
                  <a:cubicBezTo>
                    <a:pt x="43" y="1"/>
                    <a:pt x="35" y="0"/>
                    <a:pt x="26" y="0"/>
                  </a:cubicBezTo>
                  <a:lnTo>
                    <a:pt x="0" y="0"/>
                  </a:lnTo>
                  <a:lnTo>
                    <a:pt x="0" y="82"/>
                  </a:lnTo>
                  <a:lnTo>
                    <a:pt x="11" y="82"/>
                  </a:lnTo>
                  <a:lnTo>
                    <a:pt x="11" y="48"/>
                  </a:lnTo>
                  <a:lnTo>
                    <a:pt x="23" y="48"/>
                  </a:lnTo>
                  <a:lnTo>
                    <a:pt x="44" y="82"/>
                  </a:lnTo>
                  <a:lnTo>
                    <a:pt x="58" y="82"/>
                  </a:lnTo>
                  <a:lnTo>
                    <a:pt x="35" y="47"/>
                  </a:lnTo>
                  <a:cubicBezTo>
                    <a:pt x="41" y="46"/>
                    <a:pt x="46" y="43"/>
                    <a:pt x="50" y="38"/>
                  </a:cubicBezTo>
                  <a:close/>
                  <a:moveTo>
                    <a:pt x="11" y="38"/>
                  </a:moveTo>
                  <a:lnTo>
                    <a:pt x="11" y="7"/>
                  </a:lnTo>
                  <a:lnTo>
                    <a:pt x="28" y="7"/>
                  </a:lnTo>
                  <a:cubicBezTo>
                    <a:pt x="39" y="7"/>
                    <a:pt x="45" y="12"/>
                    <a:pt x="45" y="23"/>
                  </a:cubicBezTo>
                  <a:cubicBezTo>
                    <a:pt x="45" y="28"/>
                    <a:pt x="44" y="32"/>
                    <a:pt x="41" y="35"/>
                  </a:cubicBezTo>
                  <a:cubicBezTo>
                    <a:pt x="39" y="37"/>
                    <a:pt x="34" y="38"/>
                    <a:pt x="28" y="38"/>
                  </a:cubicBezTo>
                  <a:lnTo>
                    <a:pt x="11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9" name="Freeform 469">
              <a:extLst>
                <a:ext uri="{FF2B5EF4-FFF2-40B4-BE49-F238E27FC236}">
                  <a16:creationId xmlns:a16="http://schemas.microsoft.com/office/drawing/2014/main" id="{8807F9DE-3610-4342-9002-0FB9FE7BCEE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94726" y="5449888"/>
              <a:ext cx="28575" cy="42863"/>
            </a:xfrm>
            <a:custGeom>
              <a:avLst/>
              <a:gdLst>
                <a:gd name="T0" fmla="*/ 54 w 57"/>
                <a:gd name="T1" fmla="*/ 49 h 87"/>
                <a:gd name="T2" fmla="*/ 48 w 57"/>
                <a:gd name="T3" fmla="*/ 43 h 87"/>
                <a:gd name="T4" fmla="*/ 39 w 57"/>
                <a:gd name="T5" fmla="*/ 39 h 87"/>
                <a:gd name="T6" fmla="*/ 29 w 57"/>
                <a:gd name="T7" fmla="*/ 37 h 87"/>
                <a:gd name="T8" fmla="*/ 20 w 57"/>
                <a:gd name="T9" fmla="*/ 34 h 87"/>
                <a:gd name="T10" fmla="*/ 14 w 57"/>
                <a:gd name="T11" fmla="*/ 29 h 87"/>
                <a:gd name="T12" fmla="*/ 12 w 57"/>
                <a:gd name="T13" fmla="*/ 22 h 87"/>
                <a:gd name="T14" fmla="*/ 17 w 57"/>
                <a:gd name="T15" fmla="*/ 12 h 87"/>
                <a:gd name="T16" fmla="*/ 28 w 57"/>
                <a:gd name="T17" fmla="*/ 8 h 87"/>
                <a:gd name="T18" fmla="*/ 39 w 57"/>
                <a:gd name="T19" fmla="*/ 12 h 87"/>
                <a:gd name="T20" fmla="*/ 44 w 57"/>
                <a:gd name="T21" fmla="*/ 20 h 87"/>
                <a:gd name="T22" fmla="*/ 57 w 57"/>
                <a:gd name="T23" fmla="*/ 20 h 87"/>
                <a:gd name="T24" fmla="*/ 48 w 57"/>
                <a:gd name="T25" fmla="*/ 5 h 87"/>
                <a:gd name="T26" fmla="*/ 29 w 57"/>
                <a:gd name="T27" fmla="*/ 0 h 87"/>
                <a:gd name="T28" fmla="*/ 9 w 57"/>
                <a:gd name="T29" fmla="*/ 7 h 87"/>
                <a:gd name="T30" fmla="*/ 2 w 57"/>
                <a:gd name="T31" fmla="*/ 24 h 87"/>
                <a:gd name="T32" fmla="*/ 4 w 57"/>
                <a:gd name="T33" fmla="*/ 35 h 87"/>
                <a:gd name="T34" fmla="*/ 10 w 57"/>
                <a:gd name="T35" fmla="*/ 42 h 87"/>
                <a:gd name="T36" fmla="*/ 19 w 57"/>
                <a:gd name="T37" fmla="*/ 45 h 87"/>
                <a:gd name="T38" fmla="*/ 29 w 57"/>
                <a:gd name="T39" fmla="*/ 48 h 87"/>
                <a:gd name="T40" fmla="*/ 38 w 57"/>
                <a:gd name="T41" fmla="*/ 50 h 87"/>
                <a:gd name="T42" fmla="*/ 44 w 57"/>
                <a:gd name="T43" fmla="*/ 54 h 87"/>
                <a:gd name="T44" fmla="*/ 47 w 57"/>
                <a:gd name="T45" fmla="*/ 63 h 87"/>
                <a:gd name="T46" fmla="*/ 42 w 57"/>
                <a:gd name="T47" fmla="*/ 73 h 87"/>
                <a:gd name="T48" fmla="*/ 29 w 57"/>
                <a:gd name="T49" fmla="*/ 77 h 87"/>
                <a:gd name="T50" fmla="*/ 17 w 57"/>
                <a:gd name="T51" fmla="*/ 73 h 87"/>
                <a:gd name="T52" fmla="*/ 12 w 57"/>
                <a:gd name="T53" fmla="*/ 64 h 87"/>
                <a:gd name="T54" fmla="*/ 0 w 57"/>
                <a:gd name="T55" fmla="*/ 64 h 87"/>
                <a:gd name="T56" fmla="*/ 8 w 57"/>
                <a:gd name="T57" fmla="*/ 80 h 87"/>
                <a:gd name="T58" fmla="*/ 28 w 57"/>
                <a:gd name="T59" fmla="*/ 87 h 87"/>
                <a:gd name="T60" fmla="*/ 48 w 57"/>
                <a:gd name="T61" fmla="*/ 79 h 87"/>
                <a:gd name="T62" fmla="*/ 55 w 57"/>
                <a:gd name="T63" fmla="*/ 63 h 87"/>
                <a:gd name="T64" fmla="*/ 54 w 57"/>
                <a:gd name="T65" fmla="*/ 4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7" h="87">
                  <a:moveTo>
                    <a:pt x="54" y="49"/>
                  </a:moveTo>
                  <a:cubicBezTo>
                    <a:pt x="53" y="47"/>
                    <a:pt x="50" y="44"/>
                    <a:pt x="48" y="43"/>
                  </a:cubicBezTo>
                  <a:cubicBezTo>
                    <a:pt x="45" y="42"/>
                    <a:pt x="43" y="40"/>
                    <a:pt x="39" y="39"/>
                  </a:cubicBezTo>
                  <a:cubicBezTo>
                    <a:pt x="35" y="38"/>
                    <a:pt x="33" y="38"/>
                    <a:pt x="29" y="37"/>
                  </a:cubicBezTo>
                  <a:cubicBezTo>
                    <a:pt x="25" y="35"/>
                    <a:pt x="23" y="35"/>
                    <a:pt x="20" y="34"/>
                  </a:cubicBezTo>
                  <a:cubicBezTo>
                    <a:pt x="18" y="33"/>
                    <a:pt x="15" y="32"/>
                    <a:pt x="14" y="29"/>
                  </a:cubicBezTo>
                  <a:cubicBezTo>
                    <a:pt x="13" y="27"/>
                    <a:pt x="12" y="24"/>
                    <a:pt x="12" y="22"/>
                  </a:cubicBezTo>
                  <a:cubicBezTo>
                    <a:pt x="12" y="17"/>
                    <a:pt x="13" y="14"/>
                    <a:pt x="17" y="12"/>
                  </a:cubicBezTo>
                  <a:cubicBezTo>
                    <a:pt x="19" y="9"/>
                    <a:pt x="23" y="8"/>
                    <a:pt x="28" y="8"/>
                  </a:cubicBezTo>
                  <a:cubicBezTo>
                    <a:pt x="33" y="8"/>
                    <a:pt x="37" y="9"/>
                    <a:pt x="39" y="12"/>
                  </a:cubicBezTo>
                  <a:cubicBezTo>
                    <a:pt x="42" y="14"/>
                    <a:pt x="43" y="17"/>
                    <a:pt x="44" y="20"/>
                  </a:cubicBezTo>
                  <a:lnTo>
                    <a:pt x="57" y="20"/>
                  </a:lnTo>
                  <a:cubicBezTo>
                    <a:pt x="55" y="14"/>
                    <a:pt x="53" y="9"/>
                    <a:pt x="48" y="5"/>
                  </a:cubicBezTo>
                  <a:cubicBezTo>
                    <a:pt x="43" y="2"/>
                    <a:pt x="37" y="0"/>
                    <a:pt x="29" y="0"/>
                  </a:cubicBezTo>
                  <a:cubicBezTo>
                    <a:pt x="22" y="0"/>
                    <a:pt x="14" y="3"/>
                    <a:pt x="9" y="7"/>
                  </a:cubicBezTo>
                  <a:cubicBezTo>
                    <a:pt x="4" y="10"/>
                    <a:pt x="2" y="17"/>
                    <a:pt x="2" y="24"/>
                  </a:cubicBezTo>
                  <a:cubicBezTo>
                    <a:pt x="2" y="28"/>
                    <a:pt x="3" y="32"/>
                    <a:pt x="4" y="35"/>
                  </a:cubicBezTo>
                  <a:cubicBezTo>
                    <a:pt x="5" y="38"/>
                    <a:pt x="8" y="40"/>
                    <a:pt x="10" y="42"/>
                  </a:cubicBezTo>
                  <a:cubicBezTo>
                    <a:pt x="13" y="43"/>
                    <a:pt x="15" y="44"/>
                    <a:pt x="19" y="45"/>
                  </a:cubicBezTo>
                  <a:cubicBezTo>
                    <a:pt x="23" y="47"/>
                    <a:pt x="25" y="47"/>
                    <a:pt x="29" y="48"/>
                  </a:cubicBezTo>
                  <a:cubicBezTo>
                    <a:pt x="33" y="49"/>
                    <a:pt x="35" y="49"/>
                    <a:pt x="38" y="50"/>
                  </a:cubicBezTo>
                  <a:cubicBezTo>
                    <a:pt x="40" y="52"/>
                    <a:pt x="43" y="53"/>
                    <a:pt x="44" y="54"/>
                  </a:cubicBezTo>
                  <a:cubicBezTo>
                    <a:pt x="45" y="57"/>
                    <a:pt x="47" y="59"/>
                    <a:pt x="47" y="63"/>
                  </a:cubicBezTo>
                  <a:cubicBezTo>
                    <a:pt x="47" y="67"/>
                    <a:pt x="45" y="69"/>
                    <a:pt x="42" y="73"/>
                  </a:cubicBezTo>
                  <a:cubicBezTo>
                    <a:pt x="39" y="75"/>
                    <a:pt x="34" y="77"/>
                    <a:pt x="29" y="77"/>
                  </a:cubicBezTo>
                  <a:cubicBezTo>
                    <a:pt x="24" y="77"/>
                    <a:pt x="20" y="75"/>
                    <a:pt x="17" y="73"/>
                  </a:cubicBezTo>
                  <a:cubicBezTo>
                    <a:pt x="14" y="70"/>
                    <a:pt x="13" y="68"/>
                    <a:pt x="12" y="64"/>
                  </a:cubicBezTo>
                  <a:lnTo>
                    <a:pt x="0" y="64"/>
                  </a:lnTo>
                  <a:cubicBezTo>
                    <a:pt x="0" y="70"/>
                    <a:pt x="3" y="75"/>
                    <a:pt x="8" y="80"/>
                  </a:cubicBezTo>
                  <a:cubicBezTo>
                    <a:pt x="13" y="84"/>
                    <a:pt x="20" y="87"/>
                    <a:pt x="28" y="87"/>
                  </a:cubicBezTo>
                  <a:cubicBezTo>
                    <a:pt x="37" y="87"/>
                    <a:pt x="43" y="84"/>
                    <a:pt x="48" y="79"/>
                  </a:cubicBezTo>
                  <a:cubicBezTo>
                    <a:pt x="53" y="74"/>
                    <a:pt x="55" y="69"/>
                    <a:pt x="55" y="63"/>
                  </a:cubicBezTo>
                  <a:cubicBezTo>
                    <a:pt x="57" y="55"/>
                    <a:pt x="57" y="53"/>
                    <a:pt x="54" y="49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69304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240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56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942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33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15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7520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567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87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DB6543-38CF-4BFE-B3AB-92C80A0EA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 – Former les formateurs et assurer la qualité de l’encadrement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4A6422-B08C-46C9-B327-B7937018F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fr-FR" b="1" dirty="0"/>
              <a:t>Modérateur</a:t>
            </a:r>
            <a:r>
              <a:rPr lang="fr-FR" dirty="0"/>
              <a:t> : Pr Cyrille Colin, PU-PH de Santé publique, HCL</a:t>
            </a:r>
          </a:p>
          <a:p>
            <a:pPr marL="0" indent="0">
              <a:buNone/>
            </a:pPr>
            <a:r>
              <a:rPr lang="fr-FR" b="1" dirty="0"/>
              <a:t>Rapporteur</a:t>
            </a:r>
            <a:r>
              <a:rPr lang="fr-FR" dirty="0"/>
              <a:t> : Mme Charlotte </a:t>
            </a:r>
            <a:r>
              <a:rPr lang="fr-FR" dirty="0" err="1"/>
              <a:t>Leuger</a:t>
            </a:r>
            <a:r>
              <a:rPr lang="fr-FR" dirty="0"/>
              <a:t>, interne de santé au travail à Angers </a:t>
            </a:r>
          </a:p>
          <a:p>
            <a:pPr marL="0" indent="0">
              <a:buNone/>
            </a:pPr>
            <a:r>
              <a:rPr lang="fr-FR" b="1" dirty="0"/>
              <a:t>Etudiant référent </a:t>
            </a:r>
            <a:r>
              <a:rPr lang="fr-FR" dirty="0"/>
              <a:t>: Mme Roxane Landaus Hauser, présidente de l’ANESF</a:t>
            </a:r>
          </a:p>
        </p:txBody>
      </p:sp>
    </p:spTree>
    <p:extLst>
      <p:ext uri="{BB962C8B-B14F-4D97-AF65-F5344CB8AC3E}">
        <p14:creationId xmlns:p14="http://schemas.microsoft.com/office/powerpoint/2010/main" val="647061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52479" y="277467"/>
            <a:ext cx="9282172" cy="1654175"/>
          </a:xfrm>
        </p:spPr>
        <p:txBody>
          <a:bodyPr>
            <a:normAutofit fontScale="90000"/>
          </a:bodyPr>
          <a:lstStyle/>
          <a:p>
            <a:r>
              <a:rPr lang="fr-FR" u="sng" kern="1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Former les formateurs et assurer la qualité de l'encadrement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6361E3A9-32B3-D2B0-8A09-199350478485}"/>
              </a:ext>
            </a:extLst>
          </p:cNvPr>
          <p:cNvGraphicFramePr>
            <a:graphicFrameLocks/>
          </p:cNvGraphicFramePr>
          <p:nvPr/>
        </p:nvGraphicFramePr>
        <p:xfrm>
          <a:off x="1235765" y="170304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1754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Points clefs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FB83A205-1921-A94F-5B28-B99C02E27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3" y="1825625"/>
            <a:ext cx="10445750" cy="414178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Background du formateur 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Nouvelles ressources/organisations humaines (formateur de formateur) 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Culture commune 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Formation à la posture éducative, la démarche de Santé publique et les techniques d’animation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3214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97F279-2B52-7291-4815-2156E6CB0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Perspectives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E17322-A81C-36F4-81C1-17C8290A3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Veille éducative : mise à jour des compétences, actualités, outils 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des formateurs inter filières généralisée 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Labélisation Formation Action certifiante université avec organisme de formation sous référentiel national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76721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1412</TotalTime>
  <Words>327</Words>
  <Application>Microsoft Office PowerPoint</Application>
  <PresentationFormat>Grand écran</PresentationFormat>
  <Paragraphs>66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Thème Office</vt:lpstr>
      <vt:lpstr>4 – Former les formateurs et assurer la qualité de l’encadrement</vt:lpstr>
      <vt:lpstr>Former les formateurs et assurer la qualité de l'encadrement</vt:lpstr>
      <vt:lpstr>Points clefs</vt:lpstr>
      <vt:lpstr>Perspectives</vt:lpstr>
    </vt:vector>
  </TitlesOfParts>
  <Company>UANGERS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Alexis Busson</dc:creator>
  <cp:lastModifiedBy>Charlotte Regnault-Leuger</cp:lastModifiedBy>
  <cp:revision>15</cp:revision>
  <dcterms:created xsi:type="dcterms:W3CDTF">2023-03-09T15:40:10Z</dcterms:created>
  <dcterms:modified xsi:type="dcterms:W3CDTF">2023-04-12T08:25:25Z</dcterms:modified>
</cp:coreProperties>
</file>