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5"/>
  </p:notesMasterIdLst>
  <p:sldIdLst>
    <p:sldId id="260" r:id="rId5"/>
    <p:sldId id="259" r:id="rId6"/>
    <p:sldId id="286" r:id="rId7"/>
    <p:sldId id="289" r:id="rId8"/>
    <p:sldId id="288" r:id="rId9"/>
    <p:sldId id="290" r:id="rId10"/>
    <p:sldId id="291" r:id="rId11"/>
    <p:sldId id="294" r:id="rId12"/>
    <p:sldId id="295" r:id="rId13"/>
    <p:sldId id="29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6608"/>
    <a:srgbClr val="F39200"/>
    <a:srgbClr val="FCBE00"/>
    <a:srgbClr val="2DB8C5"/>
    <a:srgbClr val="64C2C8"/>
    <a:srgbClr val="86BC25"/>
    <a:srgbClr val="055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1320" autoAdjust="0"/>
  </p:normalViewPr>
  <p:slideViewPr>
    <p:cSldViewPr snapToGrid="0">
      <p:cViewPr varScale="1">
        <p:scale>
          <a:sx n="70" d="100"/>
          <a:sy n="70" d="100"/>
        </p:scale>
        <p:origin x="179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Classeur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2400" b="0" i="0" u="none" strike="noStrike" baseline="0" dirty="0"/>
              <a:t>Les contenus de ces cours ont-ils répondu </a:t>
            </a:r>
          </a:p>
          <a:p>
            <a:pPr>
              <a:defRPr/>
            </a:pPr>
            <a:r>
              <a:rPr lang="fr-FR" sz="2400" b="0" i="0" u="none" strike="noStrike" baseline="0" dirty="0"/>
              <a:t>à vos attentes ?</a:t>
            </a:r>
            <a:endParaRPr lang="fr-FR" sz="2400" dirty="0"/>
          </a:p>
        </c:rich>
      </c:tx>
      <c:layout>
        <c:manualLayout>
          <c:xMode val="edge"/>
          <c:yMode val="edge"/>
          <c:x val="3.6882598939810982E-2"/>
          <c:y val="2.102178651607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7B8-4356-BEB7-FEB6192FFA5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7B8-4356-BEB7-FEB6192FFA5C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7B8-4356-BEB7-FEB6192FFA5C}"/>
              </c:ext>
            </c:extLst>
          </c:dPt>
          <c:dPt>
            <c:idx val="3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7B8-4356-BEB7-FEB6192FFA5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Feuil1!$A$4:$A$7</c:f>
              <c:strCache>
                <c:ptCount val="4"/>
                <c:pt idx="0">
                  <c:v>Oui, totalement</c:v>
                </c:pt>
                <c:pt idx="1">
                  <c:v>Oui, plutôt</c:v>
                </c:pt>
                <c:pt idx="2">
                  <c:v>Non, pas vraiment</c:v>
                </c:pt>
                <c:pt idx="3">
                  <c:v>Non, pas du tout</c:v>
                </c:pt>
              </c:strCache>
            </c:strRef>
          </c:cat>
          <c:val>
            <c:numRef>
              <c:f>Feuil1!$B$4:$B$7</c:f>
              <c:numCache>
                <c:formatCode>General</c:formatCode>
                <c:ptCount val="4"/>
                <c:pt idx="0">
                  <c:v>0.26600000000000001</c:v>
                </c:pt>
                <c:pt idx="1">
                  <c:v>0.67300000000000004</c:v>
                </c:pt>
                <c:pt idx="2">
                  <c:v>0.06</c:v>
                </c:pt>
                <c:pt idx="3">
                  <c:v>7.0000000000000001E-3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7B8-4356-BEB7-FEB6192FFA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35A3E-D889-4FD3-A49C-E7CDC43C0B95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8F88A-98D2-4053-827D-EF03D749B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819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45 % 7h   -  38 % moins    -   17 % plus</a:t>
            </a:r>
          </a:p>
          <a:p>
            <a:r>
              <a:rPr lang="fr-FR" dirty="0"/>
              <a:t>1 : SSES</a:t>
            </a:r>
          </a:p>
          <a:p>
            <a:r>
              <a:rPr lang="fr-FR" dirty="0"/>
              <a:t>2 : Commencer à délimiter son action + W Représentations, pouvoir d’agie, littératie</a:t>
            </a:r>
          </a:p>
          <a:p>
            <a:r>
              <a:rPr lang="fr-FR" dirty="0"/>
              <a:t>3 : diagnostic de terrain / doc (SWOT/BDR)</a:t>
            </a:r>
          </a:p>
          <a:p>
            <a:r>
              <a:rPr lang="fr-FR" dirty="0"/>
              <a:t>4 : objectifs, stratégies d’intervention, </a:t>
            </a:r>
            <a:r>
              <a:rPr lang="fr-FR" dirty="0" err="1"/>
              <a:t>plannifier</a:t>
            </a:r>
            <a:r>
              <a:rPr lang="fr-FR" dirty="0"/>
              <a:t> </a:t>
            </a:r>
          </a:p>
          <a:p>
            <a:r>
              <a:rPr lang="fr-FR" dirty="0"/>
              <a:t>5 : </a:t>
            </a:r>
            <a:r>
              <a:rPr lang="fr-FR" dirty="0" err="1"/>
              <a:t>pq</a:t>
            </a:r>
            <a:r>
              <a:rPr lang="fr-FR" dirty="0"/>
              <a:t>, quand comment </a:t>
            </a:r>
          </a:p>
          <a:p>
            <a:r>
              <a:rPr lang="fr-FR" dirty="0"/>
              <a:t>6 : posture, animation, outils, conducteur de séance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8F88A-98D2-4053-827D-EF03D749B8CF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939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Tableau collaboratif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FDAF6A-66E1-471A-BD37-EE50D5A4D86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5374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5198D63-A365-42F1-8B3D-03BE505C0C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4977"/>
          <a:stretch/>
        </p:blipFill>
        <p:spPr>
          <a:xfrm>
            <a:off x="0" y="-1"/>
            <a:ext cx="9144000" cy="685590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27D71B1-7C11-4C7B-ABC5-3D91C78FA3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8962" y="1426790"/>
            <a:ext cx="4880533" cy="40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927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4364"/>
            <a:ext cx="9144000" cy="1098881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rgbClr val="64C2C8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EA83AC0-336A-4934-BCB2-7BA18B1D77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257403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554FB79-069F-428D-8989-EEA5DF7399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2574036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BFAF925-2911-4195-9714-3EDF46D4C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4233245"/>
            <a:ext cx="9144000" cy="549701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14" name="Straight Connector 7">
            <a:extLst>
              <a:ext uri="{FF2B5EF4-FFF2-40B4-BE49-F238E27FC236}">
                <a16:creationId xmlns:a16="http://schemas.microsoft.com/office/drawing/2014/main" id="{F7377002-0962-439D-92DC-3ED376991131}"/>
              </a:ext>
            </a:extLst>
          </p:cNvPr>
          <p:cNvCxnSpPr/>
          <p:nvPr userDrawn="1"/>
        </p:nvCxnSpPr>
        <p:spPr>
          <a:xfrm>
            <a:off x="4176303" y="5063110"/>
            <a:ext cx="905697" cy="0"/>
          </a:xfrm>
          <a:prstGeom prst="line">
            <a:avLst/>
          </a:prstGeom>
          <a:ln>
            <a:solidFill>
              <a:srgbClr val="64C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B289AA2-E8D2-4D24-A543-1ACF8C9AE4FF}"/>
              </a:ext>
            </a:extLst>
          </p:cNvPr>
          <p:cNvSpPr/>
          <p:nvPr userDrawn="1"/>
        </p:nvSpPr>
        <p:spPr>
          <a:xfrm>
            <a:off x="0" y="2574036"/>
            <a:ext cx="9144000" cy="280164"/>
          </a:xfrm>
          <a:prstGeom prst="rect">
            <a:avLst/>
          </a:prstGeom>
          <a:solidFill>
            <a:srgbClr val="64C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0938FBC7-A46A-48E0-93F1-6C2EBB5D7CC7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0" y="5300155"/>
            <a:ext cx="9144000" cy="819150"/>
          </a:xfrm>
        </p:spPr>
        <p:txBody>
          <a:bodyPr/>
          <a:lstStyle>
            <a:lvl1pPr marL="0" indent="0" algn="ctr">
              <a:buNone/>
              <a:defRPr sz="1600" i="1">
                <a:solidFill>
                  <a:srgbClr val="64C2C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990976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34364"/>
            <a:ext cx="9144000" cy="1098881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rgbClr val="64C2C8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BFAF925-2911-4195-9714-3EDF46D4C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4233245"/>
            <a:ext cx="9144000" cy="549701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14" name="Straight Connector 7">
            <a:extLst>
              <a:ext uri="{FF2B5EF4-FFF2-40B4-BE49-F238E27FC236}">
                <a16:creationId xmlns:a16="http://schemas.microsoft.com/office/drawing/2014/main" id="{F7377002-0962-439D-92DC-3ED376991131}"/>
              </a:ext>
            </a:extLst>
          </p:cNvPr>
          <p:cNvCxnSpPr/>
          <p:nvPr userDrawn="1"/>
        </p:nvCxnSpPr>
        <p:spPr>
          <a:xfrm>
            <a:off x="4176303" y="5063110"/>
            <a:ext cx="905697" cy="0"/>
          </a:xfrm>
          <a:prstGeom prst="line">
            <a:avLst/>
          </a:prstGeom>
          <a:ln>
            <a:solidFill>
              <a:srgbClr val="64C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B289AA2-E8D2-4D24-A543-1ACF8C9AE4FF}"/>
              </a:ext>
            </a:extLst>
          </p:cNvPr>
          <p:cNvSpPr/>
          <p:nvPr userDrawn="1"/>
        </p:nvSpPr>
        <p:spPr>
          <a:xfrm>
            <a:off x="0" y="2574036"/>
            <a:ext cx="9144000" cy="280164"/>
          </a:xfrm>
          <a:prstGeom prst="rect">
            <a:avLst/>
          </a:prstGeom>
          <a:solidFill>
            <a:srgbClr val="64C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0938FBC7-A46A-48E0-93F1-6C2EBB5D7CC7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0" y="5300155"/>
            <a:ext cx="9144000" cy="819150"/>
          </a:xfrm>
        </p:spPr>
        <p:txBody>
          <a:bodyPr/>
          <a:lstStyle>
            <a:lvl1pPr marL="0" indent="0" algn="ctr">
              <a:buNone/>
              <a:defRPr sz="1600" i="1">
                <a:solidFill>
                  <a:srgbClr val="64C2C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0B043E1-36CD-443F-9801-01545B44D8FA}"/>
              </a:ext>
            </a:extLst>
          </p:cNvPr>
          <p:cNvSpPr>
            <a:spLocks noGrp="1" noChangeAspect="1"/>
          </p:cNvSpPr>
          <p:nvPr>
            <p:ph type="pic" idx="15"/>
          </p:nvPr>
        </p:nvSpPr>
        <p:spPr>
          <a:xfrm>
            <a:off x="0" y="1"/>
            <a:ext cx="9143999" cy="2554986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852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72194"/>
            <a:ext cx="9144000" cy="1325563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rgbClr val="86BC25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EA83AC0-336A-4934-BCB2-7BA18B1D77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7843"/>
            <a:ext cx="9144000" cy="257403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554FB79-069F-428D-8989-EEA5DF7399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2574036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BFAF925-2911-4195-9714-3EDF46D4C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4455583"/>
            <a:ext cx="9144000" cy="549701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14" name="Straight Connector 7">
            <a:extLst>
              <a:ext uri="{FF2B5EF4-FFF2-40B4-BE49-F238E27FC236}">
                <a16:creationId xmlns:a16="http://schemas.microsoft.com/office/drawing/2014/main" id="{F7377002-0962-439D-92DC-3ED376991131}"/>
              </a:ext>
            </a:extLst>
          </p:cNvPr>
          <p:cNvCxnSpPr/>
          <p:nvPr userDrawn="1"/>
        </p:nvCxnSpPr>
        <p:spPr>
          <a:xfrm>
            <a:off x="4176303" y="5063110"/>
            <a:ext cx="905697" cy="0"/>
          </a:xfrm>
          <a:prstGeom prst="line">
            <a:avLst/>
          </a:prstGeom>
          <a:ln>
            <a:solidFill>
              <a:srgbClr val="86B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B289AA2-E8D2-4D24-A543-1ACF8C9AE4FF}"/>
              </a:ext>
            </a:extLst>
          </p:cNvPr>
          <p:cNvSpPr/>
          <p:nvPr userDrawn="1"/>
        </p:nvSpPr>
        <p:spPr>
          <a:xfrm>
            <a:off x="0" y="2554986"/>
            <a:ext cx="9144000" cy="280164"/>
          </a:xfrm>
          <a:prstGeom prst="rect">
            <a:avLst/>
          </a:prstGeom>
          <a:solidFill>
            <a:srgbClr val="86B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0938FBC7-A46A-48E0-93F1-6C2EBB5D7CC7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0" y="5300155"/>
            <a:ext cx="9144000" cy="819150"/>
          </a:xfrm>
        </p:spPr>
        <p:txBody>
          <a:bodyPr/>
          <a:lstStyle>
            <a:lvl1pPr marL="0" indent="0" algn="ctr">
              <a:buNone/>
              <a:defRPr sz="1600" i="1">
                <a:solidFill>
                  <a:srgbClr val="86BC25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81715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72194"/>
            <a:ext cx="9144000" cy="1325563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rgbClr val="86BC25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BFAF925-2911-4195-9714-3EDF46D4C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4455583"/>
            <a:ext cx="9144000" cy="549701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14" name="Straight Connector 7">
            <a:extLst>
              <a:ext uri="{FF2B5EF4-FFF2-40B4-BE49-F238E27FC236}">
                <a16:creationId xmlns:a16="http://schemas.microsoft.com/office/drawing/2014/main" id="{F7377002-0962-439D-92DC-3ED376991131}"/>
              </a:ext>
            </a:extLst>
          </p:cNvPr>
          <p:cNvCxnSpPr/>
          <p:nvPr userDrawn="1"/>
        </p:nvCxnSpPr>
        <p:spPr>
          <a:xfrm>
            <a:off x="4176303" y="5063110"/>
            <a:ext cx="905697" cy="0"/>
          </a:xfrm>
          <a:prstGeom prst="line">
            <a:avLst/>
          </a:prstGeom>
          <a:ln>
            <a:solidFill>
              <a:srgbClr val="86BC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B289AA2-E8D2-4D24-A543-1ACF8C9AE4FF}"/>
              </a:ext>
            </a:extLst>
          </p:cNvPr>
          <p:cNvSpPr/>
          <p:nvPr userDrawn="1"/>
        </p:nvSpPr>
        <p:spPr>
          <a:xfrm>
            <a:off x="0" y="2554986"/>
            <a:ext cx="9144000" cy="280164"/>
          </a:xfrm>
          <a:prstGeom prst="rect">
            <a:avLst/>
          </a:prstGeom>
          <a:solidFill>
            <a:srgbClr val="86B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0938FBC7-A46A-48E0-93F1-6C2EBB5D7CC7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0" y="5300155"/>
            <a:ext cx="9144000" cy="819150"/>
          </a:xfrm>
        </p:spPr>
        <p:txBody>
          <a:bodyPr/>
          <a:lstStyle>
            <a:lvl1pPr marL="0" indent="0" algn="ctr">
              <a:buNone/>
              <a:defRPr sz="1600" i="1">
                <a:solidFill>
                  <a:srgbClr val="86BC25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91CECF1-D4A4-4965-8234-CDC9301AD3CA}"/>
              </a:ext>
            </a:extLst>
          </p:cNvPr>
          <p:cNvSpPr>
            <a:spLocks noGrp="1" noChangeAspect="1"/>
          </p:cNvSpPr>
          <p:nvPr>
            <p:ph type="pic" idx="15"/>
          </p:nvPr>
        </p:nvSpPr>
        <p:spPr>
          <a:xfrm>
            <a:off x="0" y="1"/>
            <a:ext cx="9143999" cy="2554986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845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54E1E1-EAF1-49C7-9280-0B41A9D61A3E}"/>
              </a:ext>
            </a:extLst>
          </p:cNvPr>
          <p:cNvSpPr/>
          <p:nvPr userDrawn="1"/>
        </p:nvSpPr>
        <p:spPr>
          <a:xfrm flipV="1">
            <a:off x="6267450" y="0"/>
            <a:ext cx="2876550" cy="3315476"/>
          </a:xfrm>
          <a:prstGeom prst="rect">
            <a:avLst/>
          </a:prstGeom>
          <a:solidFill>
            <a:srgbClr val="055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pic>
        <p:nvPicPr>
          <p:cNvPr id="10" name="Espace réservé pour une image  16">
            <a:extLst>
              <a:ext uri="{FF2B5EF4-FFF2-40B4-BE49-F238E27FC236}">
                <a16:creationId xmlns:a16="http://schemas.microsoft.com/office/drawing/2014/main" id="{2057C835-9093-49F4-B7E7-BF90971491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347" r="27017" b="24446"/>
          <a:stretch/>
        </p:blipFill>
        <p:spPr>
          <a:xfrm>
            <a:off x="0" y="3343432"/>
            <a:ext cx="6267450" cy="22429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02027CF-314E-4217-B638-18C08D220C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370796"/>
            <a:ext cx="6457950" cy="2243522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29559E9-6877-497E-979D-71A99DE2A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10210" y="3815584"/>
            <a:ext cx="2552700" cy="1353946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9E0746E-6047-4952-854B-8116E117AD44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6572250" y="1688470"/>
            <a:ext cx="2266950" cy="726196"/>
          </a:xfrm>
        </p:spPr>
        <p:txBody>
          <a:bodyPr/>
          <a:lstStyle>
            <a:lvl1pPr marL="0" indent="0" algn="ctr">
              <a:buNone/>
              <a:defRPr sz="160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1DA721D-C23D-4C9B-82E7-19C2000A3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090"/>
            <a:ext cx="5105400" cy="2400673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rgbClr val="055A1C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540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D6DA1BF-8D20-4D88-A9CC-B4C0B8028425}"/>
              </a:ext>
            </a:extLst>
          </p:cNvPr>
          <p:cNvSpPr>
            <a:spLocks noGrp="1" noChangeAspect="1"/>
          </p:cNvSpPr>
          <p:nvPr>
            <p:ph type="pic" idx="15"/>
          </p:nvPr>
        </p:nvSpPr>
        <p:spPr>
          <a:xfrm>
            <a:off x="0" y="3315476"/>
            <a:ext cx="6267450" cy="2513826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54E1E1-EAF1-49C7-9280-0B41A9D61A3E}"/>
              </a:ext>
            </a:extLst>
          </p:cNvPr>
          <p:cNvSpPr/>
          <p:nvPr userDrawn="1"/>
        </p:nvSpPr>
        <p:spPr>
          <a:xfrm flipV="1">
            <a:off x="6267450" y="0"/>
            <a:ext cx="2876550" cy="3315476"/>
          </a:xfrm>
          <a:prstGeom prst="rect">
            <a:avLst/>
          </a:prstGeom>
          <a:solidFill>
            <a:srgbClr val="055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02027CF-314E-4217-B638-18C08D220C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20" y="3315476"/>
            <a:ext cx="6457950" cy="2513826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29559E9-6877-497E-979D-71A99DE2A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10210" y="3815584"/>
            <a:ext cx="2552700" cy="1353946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9E0746E-6047-4952-854B-8116E117AD44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6572250" y="1688470"/>
            <a:ext cx="2266950" cy="726196"/>
          </a:xfrm>
        </p:spPr>
        <p:txBody>
          <a:bodyPr/>
          <a:lstStyle>
            <a:lvl1pPr marL="0" indent="0" algn="ctr">
              <a:buNone/>
              <a:defRPr sz="160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1DA721D-C23D-4C9B-82E7-19C2000A3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090"/>
            <a:ext cx="5105400" cy="2400673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rgbClr val="055A1C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257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7B8633-835A-4245-B4D5-65556980AC0A}"/>
              </a:ext>
            </a:extLst>
          </p:cNvPr>
          <p:cNvSpPr/>
          <p:nvPr userDrawn="1"/>
        </p:nvSpPr>
        <p:spPr>
          <a:xfrm>
            <a:off x="-42861" y="3429000"/>
            <a:ext cx="4995861" cy="3429000"/>
          </a:xfrm>
          <a:prstGeom prst="rect">
            <a:avLst/>
          </a:prstGeom>
          <a:solidFill>
            <a:srgbClr val="64C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1112" y="1434747"/>
            <a:ext cx="3919537" cy="2365022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rgbClr val="64C2C8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91112" y="3923066"/>
            <a:ext cx="3729038" cy="1500187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19DFAD-BF87-4863-A181-D1293E6787E8}" type="datetimeFigureOut">
              <a:rPr lang="fr-FR" smtClean="0"/>
              <a:pPr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Espace réservé pour une image  18">
            <a:extLst>
              <a:ext uri="{FF2B5EF4-FFF2-40B4-BE49-F238E27FC236}">
                <a16:creationId xmlns:a16="http://schemas.microsoft.com/office/drawing/2014/main" id="{F177DD8F-5BE5-4BCE-AD51-199CE8E57F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1" r="29619"/>
          <a:stretch/>
        </p:blipFill>
        <p:spPr>
          <a:xfrm>
            <a:off x="0" y="0"/>
            <a:ext cx="4953000" cy="3429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4F64853-4B8D-49DA-81BD-3DB7214364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3412" y="3799768"/>
            <a:ext cx="1456071" cy="119133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6F0999-F14F-47C4-9E2E-962FC56A02D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395287" y="5427837"/>
            <a:ext cx="3729038" cy="496362"/>
          </a:xfrm>
        </p:spPr>
        <p:txBody>
          <a:bodyPr>
            <a:normAutofit/>
          </a:bodyPr>
          <a:lstStyle>
            <a:lvl1pPr marL="0" indent="0" algn="r">
              <a:buNone/>
              <a:defRPr sz="1600" b="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476050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7B8633-835A-4245-B4D5-65556980AC0A}"/>
              </a:ext>
            </a:extLst>
          </p:cNvPr>
          <p:cNvSpPr/>
          <p:nvPr userDrawn="1"/>
        </p:nvSpPr>
        <p:spPr>
          <a:xfrm>
            <a:off x="0" y="3429000"/>
            <a:ext cx="4953000" cy="3429000"/>
          </a:xfrm>
          <a:prstGeom prst="rect">
            <a:avLst/>
          </a:prstGeom>
          <a:solidFill>
            <a:srgbClr val="64C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1112" y="1434747"/>
            <a:ext cx="3919537" cy="2365022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rgbClr val="64C2C8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91112" y="3923066"/>
            <a:ext cx="3729038" cy="1500187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19DFAD-BF87-4863-A181-D1293E6787E8}" type="datetimeFigureOut">
              <a:rPr lang="fr-FR" smtClean="0"/>
              <a:pPr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4F64853-4B8D-49DA-81BD-3DB721436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3412" y="3799768"/>
            <a:ext cx="1456071" cy="119133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6F0999-F14F-47C4-9E2E-962FC56A02D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395287" y="5427837"/>
            <a:ext cx="3729038" cy="496362"/>
          </a:xfrm>
        </p:spPr>
        <p:txBody>
          <a:bodyPr>
            <a:normAutofit/>
          </a:bodyPr>
          <a:lstStyle>
            <a:lvl1pPr marL="0" indent="0" algn="r">
              <a:buNone/>
              <a:defRPr sz="1600" b="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B26A447D-0904-441C-B840-7BF9AB28514F}"/>
              </a:ext>
            </a:extLst>
          </p:cNvPr>
          <p:cNvSpPr>
            <a:spLocks noGrp="1" noChangeAspect="1"/>
          </p:cNvSpPr>
          <p:nvPr>
            <p:ph type="pic" idx="14"/>
          </p:nvPr>
        </p:nvSpPr>
        <p:spPr>
          <a:xfrm>
            <a:off x="0" y="19050"/>
            <a:ext cx="4953000" cy="340995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988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7B8633-835A-4245-B4D5-65556980AC0A}"/>
              </a:ext>
            </a:extLst>
          </p:cNvPr>
          <p:cNvSpPr/>
          <p:nvPr userDrawn="1"/>
        </p:nvSpPr>
        <p:spPr>
          <a:xfrm>
            <a:off x="5581649" y="3429000"/>
            <a:ext cx="3562351" cy="3429000"/>
          </a:xfrm>
          <a:prstGeom prst="rect">
            <a:avLst/>
          </a:prstGeom>
          <a:solidFill>
            <a:srgbClr val="86B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3676650"/>
            <a:ext cx="4993479" cy="1714500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rgbClr val="86BC25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1701" y="3945466"/>
            <a:ext cx="2767012" cy="1500187"/>
          </a:xfrm>
        </p:spPr>
        <p:txBody>
          <a:bodyPr>
            <a:normAutofit/>
          </a:bodyPr>
          <a:lstStyle>
            <a:lvl1pPr marL="0" indent="0" algn="r">
              <a:buNone/>
              <a:defRPr sz="1800" b="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19DFAD-BF87-4863-A181-D1293E6787E8}" type="datetimeFigureOut">
              <a:rPr lang="fr-FR" smtClean="0"/>
              <a:pPr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6F0999-F14F-47C4-9E2E-962FC56A02D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323850" y="5427837"/>
            <a:ext cx="3800475" cy="496362"/>
          </a:xfrm>
        </p:spPr>
        <p:txBody>
          <a:bodyPr>
            <a:normAutofit/>
          </a:bodyPr>
          <a:lstStyle>
            <a:lvl1pPr marL="0" indent="0" algn="l">
              <a:buNone/>
              <a:defRPr sz="1600" b="0" i="1">
                <a:solidFill>
                  <a:srgbClr val="64C2C8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1AF7688-00F7-4B04-9F17-98009B61948F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979318" y="5038725"/>
            <a:ext cx="2767012" cy="1500187"/>
          </a:xfrm>
        </p:spPr>
        <p:txBody>
          <a:bodyPr>
            <a:normAutofit/>
          </a:bodyPr>
          <a:lstStyle>
            <a:lvl1pPr marL="0" indent="0" algn="r">
              <a:buNone/>
              <a:defRPr sz="1800" b="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3C46C29-B662-4319-A01A-1867A5769050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5979318" y="1257300"/>
            <a:ext cx="2767012" cy="966788"/>
          </a:xfrm>
        </p:spPr>
        <p:txBody>
          <a:bodyPr>
            <a:normAutofit/>
          </a:bodyPr>
          <a:lstStyle>
            <a:lvl1pPr marL="0" indent="0" algn="r">
              <a:buNone/>
              <a:defRPr sz="1800" b="0" i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748309D-5827-4145-9553-B958F816A8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156" t="16912" b="34027"/>
          <a:stretch/>
        </p:blipFill>
        <p:spPr>
          <a:xfrm>
            <a:off x="0" y="0"/>
            <a:ext cx="558164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726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7B8633-835A-4245-B4D5-65556980AC0A}"/>
              </a:ext>
            </a:extLst>
          </p:cNvPr>
          <p:cNvSpPr/>
          <p:nvPr userDrawn="1"/>
        </p:nvSpPr>
        <p:spPr>
          <a:xfrm>
            <a:off x="5581649" y="3429000"/>
            <a:ext cx="3562351" cy="3429000"/>
          </a:xfrm>
          <a:prstGeom prst="rect">
            <a:avLst/>
          </a:prstGeom>
          <a:solidFill>
            <a:srgbClr val="86B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3676650"/>
            <a:ext cx="4993479" cy="1714500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rgbClr val="86BC25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1701" y="3945466"/>
            <a:ext cx="2767012" cy="1500187"/>
          </a:xfrm>
        </p:spPr>
        <p:txBody>
          <a:bodyPr>
            <a:normAutofit/>
          </a:bodyPr>
          <a:lstStyle>
            <a:lvl1pPr marL="0" indent="0" algn="r">
              <a:buNone/>
              <a:defRPr sz="1800" b="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19DFAD-BF87-4863-A181-D1293E6787E8}" type="datetimeFigureOut">
              <a:rPr lang="fr-FR" smtClean="0"/>
              <a:pPr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6F0999-F14F-47C4-9E2E-962FC56A02D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323850" y="5427837"/>
            <a:ext cx="3800475" cy="496362"/>
          </a:xfrm>
        </p:spPr>
        <p:txBody>
          <a:bodyPr>
            <a:normAutofit/>
          </a:bodyPr>
          <a:lstStyle>
            <a:lvl1pPr marL="0" indent="0" algn="l">
              <a:buNone/>
              <a:defRPr sz="1600" b="0" i="1">
                <a:solidFill>
                  <a:srgbClr val="64C2C8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1AF7688-00F7-4B04-9F17-98009B61948F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979318" y="5038725"/>
            <a:ext cx="2767012" cy="1500187"/>
          </a:xfrm>
        </p:spPr>
        <p:txBody>
          <a:bodyPr>
            <a:normAutofit/>
          </a:bodyPr>
          <a:lstStyle>
            <a:lvl1pPr marL="0" indent="0" algn="r">
              <a:buNone/>
              <a:defRPr sz="1800" b="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3C46C29-B662-4319-A01A-1867A5769050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5979318" y="1257300"/>
            <a:ext cx="2767012" cy="966788"/>
          </a:xfrm>
        </p:spPr>
        <p:txBody>
          <a:bodyPr>
            <a:normAutofit/>
          </a:bodyPr>
          <a:lstStyle>
            <a:lvl1pPr marL="0" indent="0" algn="r">
              <a:buNone/>
              <a:defRPr sz="1800" b="0" i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AB4C3AA1-98BE-4F63-9110-F71F4552C2C3}"/>
              </a:ext>
            </a:extLst>
          </p:cNvPr>
          <p:cNvSpPr>
            <a:spLocks noGrp="1" noChangeAspect="1"/>
          </p:cNvSpPr>
          <p:nvPr>
            <p:ph type="pic" idx="16"/>
          </p:nvPr>
        </p:nvSpPr>
        <p:spPr>
          <a:xfrm>
            <a:off x="-1" y="19049"/>
            <a:ext cx="5581649" cy="340995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451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A3BB913C-F12B-4680-BB82-6E31746B6B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56361-2C95-43C5-92E1-26B2ED4612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6812" y="2071655"/>
            <a:ext cx="3835564" cy="314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63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7B8633-835A-4245-B4D5-65556980AC0A}"/>
              </a:ext>
            </a:extLst>
          </p:cNvPr>
          <p:cNvSpPr/>
          <p:nvPr userDrawn="1"/>
        </p:nvSpPr>
        <p:spPr>
          <a:xfrm>
            <a:off x="5581649" y="3429000"/>
            <a:ext cx="3562351" cy="3429000"/>
          </a:xfrm>
          <a:prstGeom prst="rect">
            <a:avLst/>
          </a:prstGeom>
          <a:solidFill>
            <a:srgbClr val="64C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3676650"/>
            <a:ext cx="4993479" cy="1714500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rgbClr val="64C2C8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1701" y="3945466"/>
            <a:ext cx="2767012" cy="1500187"/>
          </a:xfrm>
        </p:spPr>
        <p:txBody>
          <a:bodyPr>
            <a:normAutofit/>
          </a:bodyPr>
          <a:lstStyle>
            <a:lvl1pPr marL="0" indent="0" algn="r">
              <a:buNone/>
              <a:defRPr sz="1800" b="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19DFAD-BF87-4863-A181-D1293E6787E8}" type="datetimeFigureOut">
              <a:rPr lang="fr-FR" smtClean="0"/>
              <a:pPr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6F0999-F14F-47C4-9E2E-962FC56A02D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323850" y="5427837"/>
            <a:ext cx="3800475" cy="496362"/>
          </a:xfrm>
        </p:spPr>
        <p:txBody>
          <a:bodyPr>
            <a:normAutofit/>
          </a:bodyPr>
          <a:lstStyle>
            <a:lvl1pPr marL="0" indent="0" algn="l">
              <a:buNone/>
              <a:defRPr sz="1600" b="0" i="1">
                <a:solidFill>
                  <a:srgbClr val="86BC2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1AF7688-00F7-4B04-9F17-98009B61948F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979318" y="5038725"/>
            <a:ext cx="2767012" cy="1500187"/>
          </a:xfrm>
        </p:spPr>
        <p:txBody>
          <a:bodyPr>
            <a:normAutofit/>
          </a:bodyPr>
          <a:lstStyle>
            <a:lvl1pPr marL="0" indent="0" algn="r">
              <a:buNone/>
              <a:defRPr sz="1800" b="0" i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3C46C29-B662-4319-A01A-1867A5769050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5979318" y="1257300"/>
            <a:ext cx="2767012" cy="966788"/>
          </a:xfrm>
        </p:spPr>
        <p:txBody>
          <a:bodyPr>
            <a:normAutofit/>
          </a:bodyPr>
          <a:lstStyle>
            <a:lvl1pPr marL="0" indent="0" algn="r">
              <a:buNone/>
              <a:defRPr sz="1800" b="0" i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2C03CDB3-E722-40B9-AABB-F74DE3501FC0}"/>
              </a:ext>
            </a:extLst>
          </p:cNvPr>
          <p:cNvSpPr>
            <a:spLocks noGrp="1" noChangeAspect="1"/>
          </p:cNvSpPr>
          <p:nvPr>
            <p:ph type="pic" idx="16"/>
          </p:nvPr>
        </p:nvSpPr>
        <p:spPr>
          <a:xfrm>
            <a:off x="-1" y="19049"/>
            <a:ext cx="5581649" cy="340995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625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0759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49017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81618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095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56327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4003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0218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01283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873F8-C12D-4ED6-A57B-3085953D9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3D43C18-A84B-41CD-8519-7F9BE47C1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pPr/>
              <a:t>16/03/2023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7D0ECA-1F1F-4CC6-940F-1E6FB3E6F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75FCF73-7AA8-4C97-84E3-691063E63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11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CFA6471-E827-462A-B2EB-1E11DCEBE5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8" r="2006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6153150" cy="1325563"/>
          </a:xfrm>
        </p:spPr>
        <p:txBody>
          <a:bodyPr/>
          <a:lstStyle>
            <a:lvl1pPr>
              <a:defRPr b="1">
                <a:solidFill>
                  <a:srgbClr val="64C2C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55815"/>
            <a:ext cx="7886700" cy="4121147"/>
          </a:xfr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8925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DEEEDB84-0F42-451B-9D5E-1AF9A9A366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1" y="-1143001"/>
            <a:ext cx="6858000" cy="9143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US" sz="4400" b="1" kern="1200" dirty="0">
                <a:solidFill>
                  <a:srgbClr val="64C2C8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4482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7085308A-9023-441A-A62F-6FD736E0A6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7687"/>
          <a:stretch/>
        </p:blipFill>
        <p:spPr>
          <a:xfrm>
            <a:off x="1913381" y="0"/>
            <a:ext cx="7230617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DFAD-BF87-4863-A181-D1293E6787E8}" type="datetimeFigureOut">
              <a:rPr lang="fr-FR" smtClean="0"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4FF9DD4-1F21-444C-9BEF-FDCAF2DF526C}"/>
              </a:ext>
            </a:extLst>
          </p:cNvPr>
          <p:cNvSpPr/>
          <p:nvPr userDrawn="1"/>
        </p:nvSpPr>
        <p:spPr>
          <a:xfrm>
            <a:off x="0" y="0"/>
            <a:ext cx="2781297" cy="6858000"/>
          </a:xfrm>
          <a:prstGeom prst="rect">
            <a:avLst/>
          </a:prstGeom>
          <a:solidFill>
            <a:srgbClr val="055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BF8A88A-D381-41FE-A7DF-223CAF3639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05910" y="1978450"/>
            <a:ext cx="623340" cy="6233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9C64C9A-7A2B-4D55-9496-5B0BC3CAA4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93730" y="4001294"/>
            <a:ext cx="616470" cy="616470"/>
          </a:xfrm>
          <a:prstGeom prst="rect">
            <a:avLst/>
          </a:prstGeom>
        </p:spPr>
      </p:pic>
      <p:cxnSp>
        <p:nvCxnSpPr>
          <p:cNvPr id="15" name="Straight Connector 13">
            <a:extLst>
              <a:ext uri="{FF2B5EF4-FFF2-40B4-BE49-F238E27FC236}">
                <a16:creationId xmlns:a16="http://schemas.microsoft.com/office/drawing/2014/main" id="{BBF1D6A1-5BEB-4DD4-B31D-A5B62B6A2CFA}"/>
              </a:ext>
            </a:extLst>
          </p:cNvPr>
          <p:cNvCxnSpPr>
            <a:cxnSpLocks/>
          </p:cNvCxnSpPr>
          <p:nvPr userDrawn="1"/>
        </p:nvCxnSpPr>
        <p:spPr>
          <a:xfrm>
            <a:off x="5801581" y="1690689"/>
            <a:ext cx="0" cy="1048449"/>
          </a:xfrm>
          <a:prstGeom prst="line">
            <a:avLst/>
          </a:prstGeom>
          <a:ln>
            <a:solidFill>
              <a:srgbClr val="055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3">
            <a:extLst>
              <a:ext uri="{FF2B5EF4-FFF2-40B4-BE49-F238E27FC236}">
                <a16:creationId xmlns:a16="http://schemas.microsoft.com/office/drawing/2014/main" id="{4A7627B4-D288-44E6-BF5A-F02099B80B45}"/>
              </a:ext>
            </a:extLst>
          </p:cNvPr>
          <p:cNvCxnSpPr>
            <a:cxnSpLocks/>
          </p:cNvCxnSpPr>
          <p:nvPr userDrawn="1"/>
        </p:nvCxnSpPr>
        <p:spPr>
          <a:xfrm>
            <a:off x="5801581" y="3805239"/>
            <a:ext cx="0" cy="1048449"/>
          </a:xfrm>
          <a:prstGeom prst="line">
            <a:avLst/>
          </a:prstGeom>
          <a:ln>
            <a:solidFill>
              <a:srgbClr val="055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273A3E55-B624-4DF0-9653-B8C6C68572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88260" y="2095500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694DB7E9-2AA3-403F-ADA6-441BDAE475A1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088260" y="4208189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33628295-4238-4C02-889B-01385BCB2F0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076953" y="1501927"/>
            <a:ext cx="2781294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rgbClr val="86BC2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DFC481E0-9CFC-4F84-AAAA-8B94C7D5F9F0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6076952" y="3603625"/>
            <a:ext cx="2781293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rgbClr val="86BC2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9E426120-7891-4185-97CA-F07B33DDA6EF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285754" y="3338117"/>
            <a:ext cx="1847850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40B32982-FE46-45C3-B0A1-FD0826BD3B8A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285753" y="2670129"/>
            <a:ext cx="2139690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B482C1D-67DD-4ABB-A92B-2A7A6C49C006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285753" y="367195"/>
            <a:ext cx="2495544" cy="2228520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578882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C2B529B9-6CF4-43D9-A156-CA18459899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156"/>
          <a:stretch/>
        </p:blipFill>
        <p:spPr>
          <a:xfrm>
            <a:off x="11722" y="0"/>
            <a:ext cx="5476875" cy="6858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845CB63-8408-48BC-ABF9-82E27B5AE0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821B0E9-11F7-4562-9A8F-E41346E1C869}"/>
              </a:ext>
            </a:extLst>
          </p:cNvPr>
          <p:cNvSpPr/>
          <p:nvPr userDrawn="1"/>
        </p:nvSpPr>
        <p:spPr>
          <a:xfrm>
            <a:off x="4852987" y="0"/>
            <a:ext cx="4291013" cy="6843712"/>
          </a:xfrm>
          <a:prstGeom prst="rect">
            <a:avLst/>
          </a:prstGeom>
          <a:solidFill>
            <a:srgbClr val="64C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19DFAD-BF87-4863-A181-D1293E6787E8}" type="datetimeFigureOut">
              <a:rPr lang="fr-FR" smtClean="0"/>
              <a:pPr/>
              <a:t>16/03/2023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9965627-696C-422F-A51B-9123AC2DDEDE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A7B6FCCD-77FF-47B3-BFD5-0361C92615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biLevel thresh="25000"/>
          </a:blip>
          <a:stretch>
            <a:fillRect/>
          </a:stretch>
        </p:blipFill>
        <p:spPr>
          <a:xfrm>
            <a:off x="5347507" y="1224835"/>
            <a:ext cx="654570" cy="65457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E7EA93FE-2EAF-4D5F-8ED5-B3107FD0F24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5347507" y="3146416"/>
            <a:ext cx="688993" cy="68899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A7EB65A-A53E-482B-85F1-FD98ED02401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biLevel thresh="25000"/>
          </a:blip>
          <a:stretch>
            <a:fillRect/>
          </a:stretch>
        </p:blipFill>
        <p:spPr>
          <a:xfrm>
            <a:off x="5347507" y="4912598"/>
            <a:ext cx="704302" cy="688992"/>
          </a:xfrm>
          <a:prstGeom prst="rect">
            <a:avLst/>
          </a:prstGeom>
        </p:spPr>
      </p:pic>
      <p:cxnSp>
        <p:nvCxnSpPr>
          <p:cNvPr id="25" name="Straight Connector 13">
            <a:extLst>
              <a:ext uri="{FF2B5EF4-FFF2-40B4-BE49-F238E27FC236}">
                <a16:creationId xmlns:a16="http://schemas.microsoft.com/office/drawing/2014/main" id="{7F259A34-5B07-4AE1-AB6F-F149AFC6BFB9}"/>
              </a:ext>
            </a:extLst>
          </p:cNvPr>
          <p:cNvCxnSpPr>
            <a:cxnSpLocks/>
          </p:cNvCxnSpPr>
          <p:nvPr userDrawn="1"/>
        </p:nvCxnSpPr>
        <p:spPr>
          <a:xfrm>
            <a:off x="6286500" y="1017593"/>
            <a:ext cx="0" cy="10484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3">
            <a:extLst>
              <a:ext uri="{FF2B5EF4-FFF2-40B4-BE49-F238E27FC236}">
                <a16:creationId xmlns:a16="http://schemas.microsoft.com/office/drawing/2014/main" id="{E7D2AC18-7F0E-40D9-89AF-05B909F98087}"/>
              </a:ext>
            </a:extLst>
          </p:cNvPr>
          <p:cNvCxnSpPr>
            <a:cxnSpLocks/>
          </p:cNvCxnSpPr>
          <p:nvPr userDrawn="1"/>
        </p:nvCxnSpPr>
        <p:spPr>
          <a:xfrm>
            <a:off x="6286500" y="2858921"/>
            <a:ext cx="0" cy="10484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13">
            <a:extLst>
              <a:ext uri="{FF2B5EF4-FFF2-40B4-BE49-F238E27FC236}">
                <a16:creationId xmlns:a16="http://schemas.microsoft.com/office/drawing/2014/main" id="{FEBE6291-6754-4105-A7ED-5AD2E322966E}"/>
              </a:ext>
            </a:extLst>
          </p:cNvPr>
          <p:cNvCxnSpPr>
            <a:cxnSpLocks/>
          </p:cNvCxnSpPr>
          <p:nvPr userDrawn="1"/>
        </p:nvCxnSpPr>
        <p:spPr>
          <a:xfrm>
            <a:off x="6286500" y="4762338"/>
            <a:ext cx="0" cy="10484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4583C5-0C38-41C2-887A-5074A151B82B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550820" y="1300794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10E9A02-127B-4781-9D13-AE5B8F9AE390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6550820" y="3165048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B7D61FB-8DF7-41CB-84B8-1FAEBC55CFF8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558793" y="5079462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541BCA08-5D79-4E3A-B2F6-C79D256B4799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6547109" y="700076"/>
            <a:ext cx="2139690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EF7B96EF-0EDB-4B78-9EE4-3CD133EA15D3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547109" y="2552842"/>
            <a:ext cx="2139690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87C64BC2-F418-4267-913C-EF601C4C95C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547109" y="4446734"/>
            <a:ext cx="2139690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918414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A2C5B76B-7891-405D-B7FF-218222D4D977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15161"/>
            <a:ext cx="4879149" cy="684283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821B0E9-11F7-4562-9A8F-E41346E1C869}"/>
              </a:ext>
            </a:extLst>
          </p:cNvPr>
          <p:cNvSpPr/>
          <p:nvPr userDrawn="1"/>
        </p:nvSpPr>
        <p:spPr>
          <a:xfrm>
            <a:off x="4852987" y="0"/>
            <a:ext cx="4291013" cy="6843712"/>
          </a:xfrm>
          <a:prstGeom prst="rect">
            <a:avLst/>
          </a:prstGeom>
          <a:solidFill>
            <a:srgbClr val="64C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19DFAD-BF87-4863-A181-D1293E6787E8}" type="datetimeFigureOut">
              <a:rPr lang="fr-FR" smtClean="0"/>
              <a:pPr/>
              <a:t>16/03/2023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9965627-696C-422F-A51B-9123AC2DDEDE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A7B6FCCD-77FF-47B3-BFD5-0361C92615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5347507" y="1224835"/>
            <a:ext cx="654570" cy="65457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E7EA93FE-2EAF-4D5F-8ED5-B3107FD0F2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</a:blip>
          <a:stretch>
            <a:fillRect/>
          </a:stretch>
        </p:blipFill>
        <p:spPr>
          <a:xfrm>
            <a:off x="5347507" y="3146416"/>
            <a:ext cx="688993" cy="68899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A7EB65A-A53E-482B-85F1-FD98ED02401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biLevel thresh="25000"/>
          </a:blip>
          <a:stretch>
            <a:fillRect/>
          </a:stretch>
        </p:blipFill>
        <p:spPr>
          <a:xfrm>
            <a:off x="5347507" y="4912598"/>
            <a:ext cx="704302" cy="688992"/>
          </a:xfrm>
          <a:prstGeom prst="rect">
            <a:avLst/>
          </a:prstGeom>
        </p:spPr>
      </p:pic>
      <p:cxnSp>
        <p:nvCxnSpPr>
          <p:cNvPr id="25" name="Straight Connector 13">
            <a:extLst>
              <a:ext uri="{FF2B5EF4-FFF2-40B4-BE49-F238E27FC236}">
                <a16:creationId xmlns:a16="http://schemas.microsoft.com/office/drawing/2014/main" id="{7F259A34-5B07-4AE1-AB6F-F149AFC6BFB9}"/>
              </a:ext>
            </a:extLst>
          </p:cNvPr>
          <p:cNvCxnSpPr>
            <a:cxnSpLocks/>
          </p:cNvCxnSpPr>
          <p:nvPr userDrawn="1"/>
        </p:nvCxnSpPr>
        <p:spPr>
          <a:xfrm>
            <a:off x="6286500" y="1017593"/>
            <a:ext cx="0" cy="10484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3">
            <a:extLst>
              <a:ext uri="{FF2B5EF4-FFF2-40B4-BE49-F238E27FC236}">
                <a16:creationId xmlns:a16="http://schemas.microsoft.com/office/drawing/2014/main" id="{E7D2AC18-7F0E-40D9-89AF-05B909F98087}"/>
              </a:ext>
            </a:extLst>
          </p:cNvPr>
          <p:cNvCxnSpPr>
            <a:cxnSpLocks/>
          </p:cNvCxnSpPr>
          <p:nvPr userDrawn="1"/>
        </p:nvCxnSpPr>
        <p:spPr>
          <a:xfrm>
            <a:off x="6286500" y="2858921"/>
            <a:ext cx="0" cy="10484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13">
            <a:extLst>
              <a:ext uri="{FF2B5EF4-FFF2-40B4-BE49-F238E27FC236}">
                <a16:creationId xmlns:a16="http://schemas.microsoft.com/office/drawing/2014/main" id="{FEBE6291-6754-4105-A7ED-5AD2E322966E}"/>
              </a:ext>
            </a:extLst>
          </p:cNvPr>
          <p:cNvCxnSpPr>
            <a:cxnSpLocks/>
          </p:cNvCxnSpPr>
          <p:nvPr userDrawn="1"/>
        </p:nvCxnSpPr>
        <p:spPr>
          <a:xfrm>
            <a:off x="6286500" y="4762338"/>
            <a:ext cx="0" cy="10484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4583C5-0C38-41C2-887A-5074A151B82B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550820" y="1300794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10E9A02-127B-4781-9D13-AE5B8F9AE390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6550820" y="3165048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B7D61FB-8DF7-41CB-84B8-1FAEBC55CFF8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558793" y="5079462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541BCA08-5D79-4E3A-B2F6-C79D256B4799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6547109" y="700076"/>
            <a:ext cx="2139690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EF7B96EF-0EDB-4B78-9EE4-3CD133EA15D3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547109" y="2552842"/>
            <a:ext cx="2139690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87C64BC2-F418-4267-913C-EF601C4C95C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547109" y="4446734"/>
            <a:ext cx="2139690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6384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2C738CF-E5E0-444D-8E5E-A229467415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094"/>
          <a:stretch/>
        </p:blipFill>
        <p:spPr>
          <a:xfrm>
            <a:off x="0" y="0"/>
            <a:ext cx="2532889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6BEEC5B-99B6-4220-A75C-BB6BB8F8EBDE}"/>
              </a:ext>
            </a:extLst>
          </p:cNvPr>
          <p:cNvSpPr/>
          <p:nvPr userDrawn="1"/>
        </p:nvSpPr>
        <p:spPr>
          <a:xfrm>
            <a:off x="2324101" y="0"/>
            <a:ext cx="2934460" cy="6858000"/>
          </a:xfrm>
          <a:prstGeom prst="rect">
            <a:avLst/>
          </a:prstGeom>
          <a:solidFill>
            <a:srgbClr val="64C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19DFAD-BF87-4863-A181-D1293E6787E8}" type="datetimeFigureOut">
              <a:rPr lang="fr-FR" smtClean="0"/>
              <a:pPr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9C574281-E555-4E6D-8B3E-3081C3099B52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2514601" y="4100322"/>
            <a:ext cx="1847850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4AD646C-3243-4056-BEDF-6698245FB3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grayscl/>
          </a:blip>
          <a:stretch>
            <a:fillRect/>
          </a:stretch>
        </p:blipFill>
        <p:spPr>
          <a:xfrm>
            <a:off x="5600700" y="1154549"/>
            <a:ext cx="673620" cy="67362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E9183CFA-E2B8-4D4B-85D8-E127BDFB4A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grayscl/>
          </a:blip>
          <a:stretch>
            <a:fillRect/>
          </a:stretch>
        </p:blipFill>
        <p:spPr>
          <a:xfrm>
            <a:off x="5600700" y="3074551"/>
            <a:ext cx="673620" cy="67362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BFDF9D1-093E-48D8-90CE-5103642FAA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grayscl/>
          </a:blip>
          <a:stretch>
            <a:fillRect/>
          </a:stretch>
        </p:blipFill>
        <p:spPr>
          <a:xfrm>
            <a:off x="5600700" y="5049387"/>
            <a:ext cx="673620" cy="673620"/>
          </a:xfrm>
          <a:prstGeom prst="rect">
            <a:avLst/>
          </a:prstGeom>
        </p:spPr>
      </p:pic>
      <p:cxnSp>
        <p:nvCxnSpPr>
          <p:cNvPr id="22" name="Straight Connector 13">
            <a:extLst>
              <a:ext uri="{FF2B5EF4-FFF2-40B4-BE49-F238E27FC236}">
                <a16:creationId xmlns:a16="http://schemas.microsoft.com/office/drawing/2014/main" id="{52D0BD9B-57A3-4F95-A7F1-DECBBAF301D5}"/>
              </a:ext>
            </a:extLst>
          </p:cNvPr>
          <p:cNvCxnSpPr>
            <a:cxnSpLocks/>
          </p:cNvCxnSpPr>
          <p:nvPr userDrawn="1"/>
        </p:nvCxnSpPr>
        <p:spPr>
          <a:xfrm>
            <a:off x="6423159" y="909448"/>
            <a:ext cx="0" cy="10484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AD424ED-C82D-43E8-8861-5B62225A4535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649379" y="1154549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5" name="Straight Connector 13">
            <a:extLst>
              <a:ext uri="{FF2B5EF4-FFF2-40B4-BE49-F238E27FC236}">
                <a16:creationId xmlns:a16="http://schemas.microsoft.com/office/drawing/2014/main" id="{3709C910-E176-4530-AF82-2CD022D388B2}"/>
              </a:ext>
            </a:extLst>
          </p:cNvPr>
          <p:cNvCxnSpPr>
            <a:cxnSpLocks/>
          </p:cNvCxnSpPr>
          <p:nvPr userDrawn="1"/>
        </p:nvCxnSpPr>
        <p:spPr>
          <a:xfrm>
            <a:off x="6431132" y="2900154"/>
            <a:ext cx="0" cy="10484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916941DB-CD8B-4222-89C8-6D48E5DC45C8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657352" y="3145255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8" name="Straight Connector 13">
            <a:extLst>
              <a:ext uri="{FF2B5EF4-FFF2-40B4-BE49-F238E27FC236}">
                <a16:creationId xmlns:a16="http://schemas.microsoft.com/office/drawing/2014/main" id="{E90FD4E5-6E19-4E20-9D47-D57C48A4D5C4}"/>
              </a:ext>
            </a:extLst>
          </p:cNvPr>
          <p:cNvCxnSpPr>
            <a:cxnSpLocks/>
          </p:cNvCxnSpPr>
          <p:nvPr userDrawn="1"/>
        </p:nvCxnSpPr>
        <p:spPr>
          <a:xfrm>
            <a:off x="6423159" y="4948010"/>
            <a:ext cx="0" cy="10484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C776E3F9-6FDE-4D51-BFFB-2C995E25D237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6649379" y="5193111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0FB93267-055D-451A-884C-DC8859BBE5D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2514600" y="3432334"/>
            <a:ext cx="2139690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CB380607-F5D9-4781-A7D5-CD852CBF54B1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649378" y="505660"/>
            <a:ext cx="2208869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69AF51EA-0471-4FE5-8C6C-8AEE3B0ED71D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6649377" y="2532631"/>
            <a:ext cx="2208869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DB5B669C-386E-486E-A90C-6900D7644A3A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6657352" y="4571880"/>
            <a:ext cx="2208869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EE7120-2BAE-411D-935F-C059256D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8306" y="519891"/>
            <a:ext cx="2686050" cy="239255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558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911B668C-9C94-4B11-BBD4-C47C8D14D03C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1" y="-4958"/>
            <a:ext cx="2296356" cy="686295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6BEEC5B-99B6-4220-A75C-BB6BB8F8EBDE}"/>
              </a:ext>
            </a:extLst>
          </p:cNvPr>
          <p:cNvSpPr/>
          <p:nvPr userDrawn="1"/>
        </p:nvSpPr>
        <p:spPr>
          <a:xfrm>
            <a:off x="2324101" y="0"/>
            <a:ext cx="2934460" cy="6858000"/>
          </a:xfrm>
          <a:prstGeom prst="rect">
            <a:avLst/>
          </a:prstGeom>
          <a:solidFill>
            <a:srgbClr val="64C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19DFAD-BF87-4863-A181-D1293E6787E8}" type="datetimeFigureOut">
              <a:rPr lang="fr-FR" smtClean="0"/>
              <a:pPr/>
              <a:t>16/03/2023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65627-696C-422F-A51B-9123AC2DDEDE}" type="slidenum">
              <a:rPr lang="fr-FR" smtClean="0"/>
              <a:t>‹N°›</a:t>
            </a:fld>
            <a:endParaRPr lang="fr-FR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9C574281-E555-4E6D-8B3E-3081C3099B52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2514601" y="4100322"/>
            <a:ext cx="1847850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4AD646C-3243-4056-BEDF-6698245FB3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grayscl/>
          </a:blip>
          <a:stretch>
            <a:fillRect/>
          </a:stretch>
        </p:blipFill>
        <p:spPr>
          <a:xfrm>
            <a:off x="5600700" y="1154549"/>
            <a:ext cx="673620" cy="67362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E9183CFA-E2B8-4D4B-85D8-E127BDFB4A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grayscl/>
          </a:blip>
          <a:stretch>
            <a:fillRect/>
          </a:stretch>
        </p:blipFill>
        <p:spPr>
          <a:xfrm>
            <a:off x="5600700" y="3074551"/>
            <a:ext cx="673620" cy="67362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BFDF9D1-093E-48D8-90CE-5103642FAA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grayscl/>
          </a:blip>
          <a:stretch>
            <a:fillRect/>
          </a:stretch>
        </p:blipFill>
        <p:spPr>
          <a:xfrm>
            <a:off x="5600700" y="5049387"/>
            <a:ext cx="673620" cy="673620"/>
          </a:xfrm>
          <a:prstGeom prst="rect">
            <a:avLst/>
          </a:prstGeom>
        </p:spPr>
      </p:pic>
      <p:cxnSp>
        <p:nvCxnSpPr>
          <p:cNvPr id="22" name="Straight Connector 13">
            <a:extLst>
              <a:ext uri="{FF2B5EF4-FFF2-40B4-BE49-F238E27FC236}">
                <a16:creationId xmlns:a16="http://schemas.microsoft.com/office/drawing/2014/main" id="{52D0BD9B-57A3-4F95-A7F1-DECBBAF301D5}"/>
              </a:ext>
            </a:extLst>
          </p:cNvPr>
          <p:cNvCxnSpPr>
            <a:cxnSpLocks/>
          </p:cNvCxnSpPr>
          <p:nvPr userDrawn="1"/>
        </p:nvCxnSpPr>
        <p:spPr>
          <a:xfrm>
            <a:off x="6423159" y="909448"/>
            <a:ext cx="0" cy="10484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AD424ED-C82D-43E8-8861-5B62225A4535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649379" y="1154549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5" name="Straight Connector 13">
            <a:extLst>
              <a:ext uri="{FF2B5EF4-FFF2-40B4-BE49-F238E27FC236}">
                <a16:creationId xmlns:a16="http://schemas.microsoft.com/office/drawing/2014/main" id="{3709C910-E176-4530-AF82-2CD022D388B2}"/>
              </a:ext>
            </a:extLst>
          </p:cNvPr>
          <p:cNvCxnSpPr>
            <a:cxnSpLocks/>
          </p:cNvCxnSpPr>
          <p:nvPr userDrawn="1"/>
        </p:nvCxnSpPr>
        <p:spPr>
          <a:xfrm>
            <a:off x="6431132" y="2900154"/>
            <a:ext cx="0" cy="10484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916941DB-CD8B-4222-89C8-6D48E5DC45C8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657352" y="3145255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cxnSp>
        <p:nvCxnSpPr>
          <p:cNvPr id="28" name="Straight Connector 13">
            <a:extLst>
              <a:ext uri="{FF2B5EF4-FFF2-40B4-BE49-F238E27FC236}">
                <a16:creationId xmlns:a16="http://schemas.microsoft.com/office/drawing/2014/main" id="{E90FD4E5-6E19-4E20-9D47-D57C48A4D5C4}"/>
              </a:ext>
            </a:extLst>
          </p:cNvPr>
          <p:cNvCxnSpPr>
            <a:cxnSpLocks/>
          </p:cNvCxnSpPr>
          <p:nvPr userDrawn="1"/>
        </p:nvCxnSpPr>
        <p:spPr>
          <a:xfrm>
            <a:off x="6423159" y="4948010"/>
            <a:ext cx="0" cy="104844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C776E3F9-6FDE-4D51-BFFB-2C995E25D237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6649379" y="5193111"/>
            <a:ext cx="1751671" cy="81915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0FB93267-055D-451A-884C-DC8859BBE5D7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2514600" y="3432334"/>
            <a:ext cx="2139690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CB380607-F5D9-4781-A7D5-CD852CBF54B1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649378" y="505660"/>
            <a:ext cx="2208869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69AF51EA-0471-4FE5-8C6C-8AEE3B0ED71D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6649377" y="2532631"/>
            <a:ext cx="2208869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DB5B669C-386E-486E-A90C-6900D7644A3A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6657352" y="4571880"/>
            <a:ext cx="2208869" cy="593574"/>
          </a:xfrm>
        </p:spPr>
        <p:txBody>
          <a:bodyPr>
            <a:normAutofit/>
          </a:bodyPr>
          <a:lstStyle>
            <a:lvl1pPr marL="0" indent="0" algn="l">
              <a:buNone/>
              <a:defRPr sz="18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EE7120-2BAE-411D-935F-C059256D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8306" y="519891"/>
            <a:ext cx="2686050" cy="239255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816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33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219DFAD-BF87-4863-A181-D1293E6787E8}" type="datetimeFigureOut">
              <a:rPr lang="fr-FR" smtClean="0"/>
              <a:pPr/>
              <a:t>16/03/2023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532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39965627-696C-422F-A51B-9123AC2DDED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2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73" r:id="rId4"/>
    <p:sldLayoutId id="2147483678" r:id="rId5"/>
    <p:sldLayoutId id="2147483675" r:id="rId6"/>
    <p:sldLayoutId id="2147483689" r:id="rId7"/>
    <p:sldLayoutId id="2147483676" r:id="rId8"/>
    <p:sldLayoutId id="2147483688" r:id="rId9"/>
    <p:sldLayoutId id="2147483674" r:id="rId10"/>
    <p:sldLayoutId id="2147483687" r:id="rId11"/>
    <p:sldLayoutId id="2147483679" r:id="rId12"/>
    <p:sldLayoutId id="2147483686" r:id="rId13"/>
    <p:sldLayoutId id="2147483677" r:id="rId14"/>
    <p:sldLayoutId id="2147483685" r:id="rId15"/>
    <p:sldLayoutId id="2147483663" r:id="rId16"/>
    <p:sldLayoutId id="2147483684" r:id="rId17"/>
    <p:sldLayoutId id="2147483680" r:id="rId18"/>
    <p:sldLayoutId id="2147483683" r:id="rId19"/>
    <p:sldLayoutId id="2147483681" r:id="rId20"/>
    <p:sldLayoutId id="2147483664" r:id="rId21"/>
    <p:sldLayoutId id="2147483665" r:id="rId22"/>
    <p:sldLayoutId id="2147483666" r:id="rId23"/>
    <p:sldLayoutId id="2147483667" r:id="rId24"/>
    <p:sldLayoutId id="2147483668" r:id="rId25"/>
    <p:sldLayoutId id="2147483669" r:id="rId26"/>
    <p:sldLayoutId id="2147483670" r:id="rId27"/>
    <p:sldLayoutId id="2147483671" r:id="rId28"/>
    <p:sldLayoutId id="2147483682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0EC00F-2E2A-41F4-9AEC-BA3E76E4D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9415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fr-FR" dirty="0"/>
              <a:t>Présentation</a:t>
            </a:r>
            <a:br>
              <a:rPr lang="fr-FR" dirty="0"/>
            </a:br>
            <a:r>
              <a:rPr lang="fr-FR" dirty="0"/>
              <a:t>Module de formation</a:t>
            </a:r>
            <a:br>
              <a:rPr lang="fr-FR" dirty="0"/>
            </a:br>
            <a:r>
              <a:rPr lang="fr-FR" dirty="0"/>
              <a:t>En ligne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ACB505E-54C3-4956-ABC8-D7E4BCAE5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14BAD55-704B-4894-8F36-DC3A7F3B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241" y="2087313"/>
            <a:ext cx="4735519" cy="3340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C9D796F-5560-44FE-80C5-16B8888FD7CE}"/>
              </a:ext>
            </a:extLst>
          </p:cNvPr>
          <p:cNvSpPr txBox="1">
            <a:spLocks/>
          </p:cNvSpPr>
          <p:nvPr/>
        </p:nvSpPr>
        <p:spPr>
          <a:xfrm>
            <a:off x="400050" y="5589372"/>
            <a:ext cx="4920664" cy="9556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b="1" kern="1200" dirty="0">
                <a:solidFill>
                  <a:srgbClr val="64C2C8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fr-FR" sz="3200" dirty="0">
                <a:solidFill>
                  <a:schemeClr val="tx1"/>
                </a:solidFill>
              </a:rPr>
              <a:t>   </a:t>
            </a:r>
            <a:r>
              <a:rPr lang="fr-FR" sz="2800" dirty="0">
                <a:solidFill>
                  <a:schemeClr val="tx1"/>
                </a:solidFill>
              </a:rPr>
              <a:t>À destination des </a:t>
            </a:r>
            <a:r>
              <a:rPr lang="fr-FR" sz="2800" dirty="0" err="1">
                <a:solidFill>
                  <a:schemeClr val="tx1"/>
                </a:solidFill>
              </a:rPr>
              <a:t>étudiant·es</a:t>
            </a:r>
            <a:br>
              <a:rPr lang="fr-FR" sz="2800" dirty="0">
                <a:solidFill>
                  <a:schemeClr val="tx1"/>
                </a:solidFill>
              </a:rPr>
            </a:br>
            <a:r>
              <a:rPr lang="fr-FR" sz="2800" dirty="0">
                <a:solidFill>
                  <a:schemeClr val="tx1"/>
                </a:solidFill>
              </a:rPr>
              <a:t>   du service sanitaire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C469EF7F-12CF-4953-A6F3-A49C9237A8FD}"/>
              </a:ext>
            </a:extLst>
          </p:cNvPr>
          <p:cNvSpPr/>
          <p:nvPr/>
        </p:nvSpPr>
        <p:spPr>
          <a:xfrm>
            <a:off x="171450" y="5653931"/>
            <a:ext cx="457200" cy="413287"/>
          </a:xfrm>
          <a:prstGeom prst="rightArrow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Sous-titre 2">
            <a:extLst>
              <a:ext uri="{FF2B5EF4-FFF2-40B4-BE49-F238E27FC236}">
                <a16:creationId xmlns:a16="http://schemas.microsoft.com/office/drawing/2014/main" id="{9D790F78-2C47-485A-AE22-C0E8F250D042}"/>
              </a:ext>
            </a:extLst>
          </p:cNvPr>
          <p:cNvSpPr txBox="1">
            <a:spLocks/>
          </p:cNvSpPr>
          <p:nvPr/>
        </p:nvSpPr>
        <p:spPr>
          <a:xfrm>
            <a:off x="6436311" y="5833984"/>
            <a:ext cx="2636113" cy="955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fr-FR" sz="2000" dirty="0"/>
              <a:t>17/03/23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fr-FR" sz="2000" dirty="0"/>
              <a:t>Camille </a:t>
            </a:r>
            <a:r>
              <a:rPr lang="fr-FR" sz="2000" dirty="0" err="1"/>
              <a:t>Gélin</a:t>
            </a:r>
            <a:endParaRPr lang="fr-FR" sz="2000" dirty="0"/>
          </a:p>
          <a:p>
            <a:pPr marL="0" indent="0" algn="r">
              <a:spcBef>
                <a:spcPts val="0"/>
              </a:spcBef>
              <a:buNone/>
            </a:pPr>
            <a:r>
              <a:rPr lang="fr-FR" sz="2000" dirty="0"/>
              <a:t>Interne Santé Publique</a:t>
            </a:r>
          </a:p>
        </p:txBody>
      </p:sp>
    </p:spTree>
    <p:extLst>
      <p:ext uri="{BB962C8B-B14F-4D97-AF65-F5344CB8AC3E}">
        <p14:creationId xmlns:p14="http://schemas.microsoft.com/office/powerpoint/2010/main" val="3291546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61926C-9A7F-4C74-AC99-F481C597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215" y="1643512"/>
            <a:ext cx="6872981" cy="2653282"/>
          </a:xfrm>
        </p:spPr>
        <p:txBody>
          <a:bodyPr>
            <a:normAutofit/>
          </a:bodyPr>
          <a:lstStyle/>
          <a:p>
            <a:pPr marL="0" indent="0" algn="ctr"/>
            <a:r>
              <a:rPr lang="fr-FR" sz="3600" dirty="0"/>
              <a:t>Pour accéder à la formation, </a:t>
            </a:r>
            <a:br>
              <a:rPr lang="fr-FR" sz="3600" dirty="0"/>
            </a:br>
            <a:r>
              <a:rPr lang="fr-FR" sz="3600" dirty="0"/>
              <a:t>Contactez l’</a:t>
            </a:r>
            <a:r>
              <a:rPr lang="fr-FR" sz="3600" dirty="0" err="1"/>
              <a:t>Ireps</a:t>
            </a:r>
            <a:r>
              <a:rPr lang="fr-FR" sz="3600" dirty="0"/>
              <a:t> de votre région 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4F75381-3BCC-40AE-928A-54CCD54EA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5513035"/>
            <a:ext cx="4271824" cy="594804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920976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du contenu 4">
            <a:extLst>
              <a:ext uri="{FF2B5EF4-FFF2-40B4-BE49-F238E27FC236}">
                <a16:creationId xmlns:a16="http://schemas.microsoft.com/office/drawing/2014/main" id="{D9DC2B7B-8C08-43DA-9734-ABBE7CB9E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72" y="3842661"/>
            <a:ext cx="2660526" cy="1589314"/>
          </a:xfrm>
          <a:prstGeom prst="rect">
            <a:avLst/>
          </a:prstGeom>
        </p:spPr>
      </p:pic>
      <p:sp>
        <p:nvSpPr>
          <p:cNvPr id="9" name="Espace réservé du contenu 4">
            <a:extLst>
              <a:ext uri="{FF2B5EF4-FFF2-40B4-BE49-F238E27FC236}">
                <a16:creationId xmlns:a16="http://schemas.microsoft.com/office/drawing/2014/main" id="{485677CC-2126-4BC9-80A0-4C60F72F87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60527" y="3026230"/>
            <a:ext cx="5122759" cy="3535812"/>
          </a:xfrm>
          <a:ln>
            <a:noFill/>
            <a:prstDash val="dash"/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4000" dirty="0"/>
              <a:t>   En co-construction </a:t>
            </a:r>
          </a:p>
          <a:p>
            <a:pPr lvl="2">
              <a:buClr>
                <a:srgbClr val="00CC99"/>
              </a:buClr>
              <a:buFont typeface="Wingdings" panose="05000000000000000000" pitchFamily="2" charset="2"/>
              <a:buChar char="ü"/>
            </a:pPr>
            <a:r>
              <a:rPr lang="fr-FR" sz="3200" dirty="0"/>
              <a:t>Auvergne-Rhône-Alpes</a:t>
            </a:r>
          </a:p>
          <a:p>
            <a:pPr lvl="2">
              <a:buClr>
                <a:srgbClr val="00CC99"/>
              </a:buClr>
              <a:buFont typeface="Wingdings" panose="05000000000000000000" pitchFamily="2" charset="2"/>
              <a:buChar char="ü"/>
            </a:pPr>
            <a:r>
              <a:rPr lang="fr-FR" sz="3200" dirty="0"/>
              <a:t>Bourgogne-Franche-Comté</a:t>
            </a:r>
          </a:p>
          <a:p>
            <a:pPr lvl="2">
              <a:buClr>
                <a:srgbClr val="00CC99"/>
              </a:buClr>
              <a:buFont typeface="Wingdings" panose="05000000000000000000" pitchFamily="2" charset="2"/>
              <a:buChar char="ü"/>
            </a:pPr>
            <a:r>
              <a:rPr lang="fr-FR" sz="3200" dirty="0"/>
              <a:t>Bretagne</a:t>
            </a:r>
          </a:p>
          <a:p>
            <a:pPr lvl="2">
              <a:buClr>
                <a:srgbClr val="00CC99"/>
              </a:buClr>
              <a:buFont typeface="Wingdings" panose="05000000000000000000" pitchFamily="2" charset="2"/>
              <a:buChar char="ü"/>
            </a:pPr>
            <a:r>
              <a:rPr lang="fr-FR" sz="3200" dirty="0"/>
              <a:t>Centre-Val de Loire</a:t>
            </a:r>
          </a:p>
          <a:p>
            <a:pPr lvl="2">
              <a:buClr>
                <a:srgbClr val="00CC99"/>
              </a:buClr>
              <a:buFont typeface="Wingdings" panose="05000000000000000000" pitchFamily="2" charset="2"/>
              <a:buChar char="ü"/>
            </a:pPr>
            <a:r>
              <a:rPr lang="fr-FR" sz="3200" dirty="0"/>
              <a:t>Grand-Est</a:t>
            </a:r>
          </a:p>
          <a:p>
            <a:pPr lvl="2">
              <a:buClr>
                <a:srgbClr val="00CC99"/>
              </a:buClr>
              <a:buFont typeface="Wingdings" panose="05000000000000000000" pitchFamily="2" charset="2"/>
              <a:buChar char="ü"/>
            </a:pPr>
            <a:r>
              <a:rPr lang="fr-FR" sz="3200" dirty="0"/>
              <a:t>Normandie</a:t>
            </a:r>
          </a:p>
          <a:p>
            <a:pPr lvl="2">
              <a:buClr>
                <a:srgbClr val="00CC99"/>
              </a:buClr>
              <a:buFont typeface="Wingdings" panose="05000000000000000000" pitchFamily="2" charset="2"/>
              <a:buChar char="ü"/>
            </a:pPr>
            <a:r>
              <a:rPr lang="fr-FR" sz="3200" dirty="0"/>
              <a:t>Nouvelle-Aquitaine</a:t>
            </a:r>
          </a:p>
          <a:p>
            <a:pPr lvl="2">
              <a:buClr>
                <a:srgbClr val="00CC99"/>
              </a:buClr>
              <a:buFont typeface="Wingdings" panose="05000000000000000000" pitchFamily="2" charset="2"/>
              <a:buChar char="ü"/>
            </a:pPr>
            <a:r>
              <a:rPr lang="fr-FR" sz="3200" dirty="0"/>
              <a:t>Occitanie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860E1FBA-AC2F-4F96-9F67-1D25DA913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pPr algn="ctr"/>
            <a:r>
              <a:rPr lang="fr-FR" dirty="0"/>
              <a:t>Construire, Animer</a:t>
            </a:r>
            <a:br>
              <a:rPr lang="fr-FR" dirty="0"/>
            </a:br>
            <a:r>
              <a:rPr lang="fr-FR" dirty="0"/>
              <a:t>et évaluer une action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F17B94AC-6619-4019-A952-AFE6B276BB46}"/>
              </a:ext>
            </a:extLst>
          </p:cNvPr>
          <p:cNvSpPr txBox="1">
            <a:spLocks/>
          </p:cNvSpPr>
          <p:nvPr/>
        </p:nvSpPr>
        <p:spPr>
          <a:xfrm>
            <a:off x="354962" y="1986649"/>
            <a:ext cx="4611130" cy="930728"/>
          </a:xfrm>
          <a:prstGeom prst="rect">
            <a:avLst/>
          </a:prstGeom>
          <a:ln>
            <a:noFill/>
            <a:prstDash val="dash"/>
          </a:ln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dirty="0"/>
              <a:t>Réalisation en quelques mois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4000" dirty="0"/>
              <a:t>Été 2021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9EE07A-7A0B-411A-8CD2-1111651559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368"/>
            <a:ext cx="1879227" cy="1325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1656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84E868-ABFB-4AA2-83C1-756319D2A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7C0825-7224-42BB-AD0E-5419B9438C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Espace réservé du contenu 6">
            <a:extLst>
              <a:ext uri="{FF2B5EF4-FFF2-40B4-BE49-F238E27FC236}">
                <a16:creationId xmlns:a16="http://schemas.microsoft.com/office/drawing/2014/main" id="{979D61F0-CEC8-4039-8CD8-2C49B0D99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871" y="4026107"/>
            <a:ext cx="9170871" cy="2596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F91BFCE2-B6A4-42FB-BB17-816C0C710CA9}"/>
              </a:ext>
            </a:extLst>
          </p:cNvPr>
          <p:cNvSpPr/>
          <p:nvPr/>
        </p:nvSpPr>
        <p:spPr>
          <a:xfrm>
            <a:off x="111403" y="1006871"/>
            <a:ext cx="2652691" cy="1021556"/>
          </a:xfrm>
          <a:prstGeom prst="roundRect">
            <a:avLst/>
          </a:prstGeom>
          <a:ln w="12700">
            <a:prstDash val="dash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dirty="0"/>
              <a:t>Interactif, ludique</a:t>
            </a:r>
          </a:p>
          <a:p>
            <a:r>
              <a:rPr lang="fr-FR" dirty="0"/>
              <a:t>8 modules</a:t>
            </a:r>
          </a:p>
          <a:p>
            <a:r>
              <a:rPr lang="fr-FR" dirty="0"/>
              <a:t>7 heures de formation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6ADB103-4F0F-429E-8ABD-1918B0A50A05}"/>
              </a:ext>
            </a:extLst>
          </p:cNvPr>
          <p:cNvSpPr/>
          <p:nvPr/>
        </p:nvSpPr>
        <p:spPr>
          <a:xfrm>
            <a:off x="2764094" y="2084169"/>
            <a:ext cx="3888869" cy="1634490"/>
          </a:xfrm>
          <a:prstGeom prst="roundRect">
            <a:avLst/>
          </a:prstGeom>
          <a:ln w="12700">
            <a:prstDash val="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dirty="0"/>
              <a:t>Des quizz, des jeux</a:t>
            </a:r>
          </a:p>
          <a:p>
            <a:r>
              <a:rPr lang="fr-FR" dirty="0"/>
              <a:t>Des vidéos</a:t>
            </a:r>
          </a:p>
          <a:p>
            <a:r>
              <a:rPr lang="fr-FR" dirty="0"/>
              <a:t>Des PDF à télécharger et à compléter</a:t>
            </a:r>
          </a:p>
          <a:p>
            <a:r>
              <a:rPr lang="fr-FR" dirty="0"/>
              <a:t>Des liens vers des ressources en ligne </a:t>
            </a:r>
          </a:p>
          <a:p>
            <a:r>
              <a:rPr lang="fr-FR" dirty="0"/>
              <a:t>Une bibliographie sélective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94946977-C1BF-4BB4-B78E-8912C9D6491C}"/>
              </a:ext>
            </a:extLst>
          </p:cNvPr>
          <p:cNvSpPr/>
          <p:nvPr/>
        </p:nvSpPr>
        <p:spPr>
          <a:xfrm>
            <a:off x="5698347" y="320407"/>
            <a:ext cx="3131328" cy="1634490"/>
          </a:xfrm>
          <a:prstGeom prst="roundRect">
            <a:avLst/>
          </a:prstGeom>
          <a:ln w="12700">
            <a:prstDash val="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dirty="0"/>
              <a:t>Des situations concrètes</a:t>
            </a:r>
          </a:p>
          <a:p>
            <a:r>
              <a:rPr lang="fr-FR" dirty="0"/>
              <a:t>Des témoignages d’</a:t>
            </a:r>
            <a:r>
              <a:rPr lang="fr-FR" dirty="0" err="1"/>
              <a:t>étudiant·es</a:t>
            </a:r>
            <a:r>
              <a:rPr lang="fr-FR" dirty="0"/>
              <a:t> (vidéos)</a:t>
            </a:r>
          </a:p>
          <a:p>
            <a:r>
              <a:rPr lang="fr-FR" dirty="0"/>
              <a:t>Des exemples de productions </a:t>
            </a:r>
          </a:p>
          <a:p>
            <a:r>
              <a:rPr lang="fr-FR" dirty="0"/>
              <a:t>de groupes du SSES</a:t>
            </a:r>
          </a:p>
        </p:txBody>
      </p:sp>
    </p:spTree>
    <p:extLst>
      <p:ext uri="{BB962C8B-B14F-4D97-AF65-F5344CB8AC3E}">
        <p14:creationId xmlns:p14="http://schemas.microsoft.com/office/powerpoint/2010/main" val="302314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FC85932-0413-406B-B62D-7E7F9EF54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FA12E38-73A6-4EFB-9D25-D9CA41423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FA603FB-3F8D-4263-A3C1-0D1F9B51E6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00" y="803252"/>
            <a:ext cx="8726879" cy="5401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4238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03AB829-15B6-407A-A922-06AEC6343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0FAED7D-D1B0-4CA1-A2BB-A3FAE4FB62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ABC2E1B-2D70-4C5C-A51C-8C1E2D2A0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914" y="707791"/>
            <a:ext cx="9144000" cy="572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311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6F4AD74-1EE5-41AF-9CC7-E603B7001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A0AC83A-961B-4C81-BCE3-CF50BDDD31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AAAE355-FE25-45B4-9B95-7588F03F7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3" y="365126"/>
            <a:ext cx="8687152" cy="6316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8894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0ABADB3-583D-489C-A84E-9114D7D99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7997BEA-94C3-4673-9C64-3EE48B6CA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3843AF5-93EA-4A73-91DC-E9B797E6B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5" y="1131094"/>
            <a:ext cx="9074891" cy="4631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7966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54BD1D-E0B8-4E62-A462-1CF4214AC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10 000 </a:t>
            </a:r>
            <a:r>
              <a:rPr lang="fr-FR" dirty="0" err="1"/>
              <a:t>inscrit·es</a:t>
            </a:r>
            <a:r>
              <a:rPr lang="fr-FR" dirty="0"/>
              <a:t> à ce jour !</a:t>
            </a:r>
          </a:p>
        </p:txBody>
      </p:sp>
      <p:pic>
        <p:nvPicPr>
          <p:cNvPr id="4" name="Espace réservé du contenu 4">
            <a:extLst>
              <a:ext uri="{FF2B5EF4-FFF2-40B4-BE49-F238E27FC236}">
                <a16:creationId xmlns:a16="http://schemas.microsoft.com/office/drawing/2014/main" id="{B23C7E1A-C3A4-4546-9C9A-C7DFDE9B12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863" y="1921508"/>
            <a:ext cx="4486274" cy="4486274"/>
          </a:xfrm>
        </p:spPr>
      </p:pic>
    </p:spTree>
    <p:extLst>
      <p:ext uri="{BB962C8B-B14F-4D97-AF65-F5344CB8AC3E}">
        <p14:creationId xmlns:p14="http://schemas.microsoft.com/office/powerpoint/2010/main" val="2170711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0F6184-C894-4208-8C46-6D95B3652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Résultats d’évaluation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919A0E97-0DBE-4E13-AB72-3BF5A394C1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8591075"/>
              </p:ext>
            </p:extLst>
          </p:nvPr>
        </p:nvGraphicFramePr>
        <p:xfrm>
          <a:off x="-190501" y="2170330"/>
          <a:ext cx="7976218" cy="4006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795F09A5-1E2B-4375-8629-118D43CC0FC9}"/>
              </a:ext>
            </a:extLst>
          </p:cNvPr>
          <p:cNvSpPr txBox="1"/>
          <p:nvPr/>
        </p:nvSpPr>
        <p:spPr>
          <a:xfrm>
            <a:off x="5943600" y="1266962"/>
            <a:ext cx="3200400" cy="1168539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1411 réponses </a:t>
            </a:r>
          </a:p>
          <a:p>
            <a:pPr algn="ctr"/>
            <a:r>
              <a:rPr lang="fr-FR" sz="2400" dirty="0"/>
              <a:t>99 % </a:t>
            </a:r>
            <a:r>
              <a:rPr lang="fr-FR" sz="2400" dirty="0" err="1"/>
              <a:t>étudiant·es</a:t>
            </a:r>
            <a:endParaRPr lang="fr-FR" sz="24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7321F1A-AE3E-4770-960A-69B79DD4D77D}"/>
              </a:ext>
            </a:extLst>
          </p:cNvPr>
          <p:cNvSpPr txBox="1"/>
          <p:nvPr/>
        </p:nvSpPr>
        <p:spPr>
          <a:xfrm>
            <a:off x="7775727" y="4042012"/>
            <a:ext cx="809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CC99"/>
                </a:solidFill>
              </a:rPr>
              <a:t>93 %</a:t>
            </a:r>
          </a:p>
        </p:txBody>
      </p:sp>
      <p:sp>
        <p:nvSpPr>
          <p:cNvPr id="10" name="Accolade ouvrante 9">
            <a:extLst>
              <a:ext uri="{FF2B5EF4-FFF2-40B4-BE49-F238E27FC236}">
                <a16:creationId xmlns:a16="http://schemas.microsoft.com/office/drawing/2014/main" id="{8D0570F6-8DE5-4A39-867D-4FC2BFA37CC2}"/>
              </a:ext>
            </a:extLst>
          </p:cNvPr>
          <p:cNvSpPr/>
          <p:nvPr/>
        </p:nvSpPr>
        <p:spPr>
          <a:xfrm flipH="1">
            <a:off x="7431337" y="3946402"/>
            <a:ext cx="264487" cy="518208"/>
          </a:xfrm>
          <a:prstGeom prst="leftBrace">
            <a:avLst>
              <a:gd name="adj1" fmla="val 8333"/>
              <a:gd name="adj2" fmla="val 52941"/>
            </a:avLst>
          </a:prstGeom>
          <a:ln w="19050">
            <a:solidFill>
              <a:srgbClr val="00CC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976040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23AF88C7B15C49AD4126C5EAA7F794" ma:contentTypeVersion="16" ma:contentTypeDescription="Crée un document." ma:contentTypeScope="" ma:versionID="eaab72c37ef118b1c80d4f19390cd3bb">
  <xsd:schema xmlns:xsd="http://www.w3.org/2001/XMLSchema" xmlns:xs="http://www.w3.org/2001/XMLSchema" xmlns:p="http://schemas.microsoft.com/office/2006/metadata/properties" xmlns:ns2="2b7f4eb0-8d1f-4628-a35b-e921d1a0bc3e" xmlns:ns3="b572b56b-4172-40c5-acf1-638cee0a09e9" targetNamespace="http://schemas.microsoft.com/office/2006/metadata/properties" ma:root="true" ma:fieldsID="17d606b190d6be0cfdc528740eabb099" ns2:_="" ns3:_="">
    <xsd:import namespace="2b7f4eb0-8d1f-4628-a35b-e921d1a0bc3e"/>
    <xsd:import namespace="b572b56b-4172-40c5-acf1-638cee0a09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7f4eb0-8d1f-4628-a35b-e921d1a0bc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Balises d’images" ma:readOnly="false" ma:fieldId="{5cf76f15-5ced-4ddc-b409-7134ff3c332f}" ma:taxonomyMulti="true" ma:sspId="fc621a33-30ba-4e10-8048-3b28b442b4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72b56b-4172-40c5-acf1-638cee0a09e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1a964143-be24-4557-abef-8fb636266156}" ma:internalName="TaxCatchAll" ma:showField="CatchAllData" ma:web="b572b56b-4172-40c5-acf1-638cee0a09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b7f4eb0-8d1f-4628-a35b-e921d1a0bc3e">
      <Terms xmlns="http://schemas.microsoft.com/office/infopath/2007/PartnerControls"/>
    </lcf76f155ced4ddcb4097134ff3c332f>
    <TaxCatchAll xmlns="b572b56b-4172-40c5-acf1-638cee0a09e9" xsi:nil="true"/>
  </documentManagement>
</p:properties>
</file>

<file path=customXml/itemProps1.xml><?xml version="1.0" encoding="utf-8"?>
<ds:datastoreItem xmlns:ds="http://schemas.openxmlformats.org/officeDocument/2006/customXml" ds:itemID="{CC4B26E5-6C08-4EF4-B512-156E83F96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b7f4eb0-8d1f-4628-a35b-e921d1a0bc3e"/>
    <ds:schemaRef ds:uri="b572b56b-4172-40c5-acf1-638cee0a09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C135C4-9C29-4FAB-A642-144043C195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995229-8E57-4908-A0CF-CDE5D682B82B}">
  <ds:schemaRefs>
    <ds:schemaRef ds:uri="http://schemas.microsoft.com/office/2006/metadata/properties"/>
    <ds:schemaRef ds:uri="http://purl.org/dc/elements/1.1/"/>
    <ds:schemaRef ds:uri="2b7f4eb0-8d1f-4628-a35b-e921d1a0bc3e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terms/"/>
    <ds:schemaRef ds:uri="b572b56b-4172-40c5-acf1-638cee0a09e9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</TotalTime>
  <Words>223</Words>
  <Application>Microsoft Office PowerPoint</Application>
  <PresentationFormat>Affichage à l'écran (4:3)</PresentationFormat>
  <Paragraphs>48</Paragraphs>
  <Slides>10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Thème Office</vt:lpstr>
      <vt:lpstr>Présentation Module de formation En ligne</vt:lpstr>
      <vt:lpstr>Construire, Animer et évaluer une action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10 000 inscrit·es à ce jour !</vt:lpstr>
      <vt:lpstr>Résultats d’évaluation</vt:lpstr>
      <vt:lpstr>Pour accéder à la formation,  Contactez l’Ireps de votre région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Sabrina Deschamps</dc:creator>
  <cp:lastModifiedBy>Stagiaire</cp:lastModifiedBy>
  <cp:revision>23</cp:revision>
  <dcterms:created xsi:type="dcterms:W3CDTF">2017-12-14T08:22:55Z</dcterms:created>
  <dcterms:modified xsi:type="dcterms:W3CDTF">2023-03-16T21:39:19Z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0x010100F123AF88C7B15C49AD4126C5EAA7F794</vt:lpwstr>
  </property>
  <property fmtid="{D5CDD505-2E9C-101B-9397-08002B2CF9AE}" pid="3" name="Order">
    <vt:r8>596000</vt:r8>
  </property>
</Properties>
</file>